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</p:sldMasterIdLst>
  <p:notesMasterIdLst>
    <p:notesMasterId r:id="rId45"/>
  </p:notesMasterIdLst>
  <p:sldIdLst>
    <p:sldId id="257" r:id="rId5"/>
    <p:sldId id="258" r:id="rId6"/>
    <p:sldId id="259" r:id="rId7"/>
    <p:sldId id="261" r:id="rId8"/>
    <p:sldId id="262" r:id="rId9"/>
    <p:sldId id="265" r:id="rId10"/>
    <p:sldId id="266" r:id="rId11"/>
    <p:sldId id="263" r:id="rId12"/>
    <p:sldId id="267" r:id="rId13"/>
    <p:sldId id="273" r:id="rId14"/>
    <p:sldId id="272" r:id="rId15"/>
    <p:sldId id="271" r:id="rId16"/>
    <p:sldId id="268" r:id="rId17"/>
    <p:sldId id="269" r:id="rId18"/>
    <p:sldId id="264" r:id="rId19"/>
    <p:sldId id="293" r:id="rId20"/>
    <p:sldId id="295" r:id="rId21"/>
    <p:sldId id="296" r:id="rId22"/>
    <p:sldId id="297" r:id="rId23"/>
    <p:sldId id="298" r:id="rId24"/>
    <p:sldId id="299" r:id="rId25"/>
    <p:sldId id="274" r:id="rId26"/>
    <p:sldId id="275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92" r:id="rId36"/>
    <p:sldId id="285" r:id="rId37"/>
    <p:sldId id="288" r:id="rId38"/>
    <p:sldId id="289" r:id="rId39"/>
    <p:sldId id="290" r:id="rId40"/>
    <p:sldId id="291" r:id="rId41"/>
    <p:sldId id="286" r:id="rId42"/>
    <p:sldId id="287" r:id="rId43"/>
    <p:sldId id="276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양대중" initials="양" lastIdx="1" clrIdx="0">
    <p:extLst>
      <p:ext uri="{19B8F6BF-5375-455C-9EA6-DF929625EA0E}">
        <p15:presenceInfo xmlns:p15="http://schemas.microsoft.com/office/powerpoint/2012/main" userId="양대중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74" autoAdjust="0"/>
    <p:restoredTop sz="96429" autoAdjust="0"/>
  </p:normalViewPr>
  <p:slideViewPr>
    <p:cSldViewPr snapToGrid="0">
      <p:cViewPr varScale="1">
        <p:scale>
          <a:sx n="48" d="100"/>
          <a:sy n="48" d="100"/>
        </p:scale>
        <p:origin x="60" y="11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712381-963A-4365-8106-E63C0CE23D4F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FDCCBC-A196-4AA7-A9E3-7DAF60D8C5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65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735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413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4222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861405-9D54-4CDD-9238-C165381B3F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09DDA13-2D95-452C-8C23-9A286D15EF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BA8C88-15DC-4844-B3AB-F92495BEE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E8485-3B35-4BE7-AAC6-5D5881ADFC20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D8E93C-D7AD-417C-9DE3-243EB0A33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DABD90-5EE0-4076-8955-06B946530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7374E-DB1C-4D83-9B34-E620800F78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6228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9C9127-35D1-4905-B315-048314E25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E2E262-EA9A-45E6-8585-E551B1698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3E1BDD-34D2-48AF-8D9C-B3BFB2A2D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E8485-3B35-4BE7-AAC6-5D5881ADFC20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DDF5E6-723F-4BB8-83A7-89FE6D47F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0B65E1-81EC-43B8-8B69-2DFE81049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7374E-DB1C-4D83-9B34-E620800F78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2729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45EE11-83D5-4881-BB48-A83FD2381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D2BFBA-2086-4764-BA52-8E5A1C3CB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2125D0-94DB-4788-A722-494CFBF58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E8485-3B35-4BE7-AAC6-5D5881ADFC20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1EF111-0A51-4A95-AEB6-F58991F7B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7751FC-78C3-4E9F-8B23-8AD74912D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7374E-DB1C-4D83-9B34-E620800F78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5839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AC7796-B77D-4B21-ACA3-925489194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105B99-2E96-45B7-ACD6-3B65F9089C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57A98F2-204D-428A-BD57-EBE4783D5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42E435-2C7B-4043-85ED-0CD632B26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E8485-3B35-4BE7-AAC6-5D5881ADFC20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BB925B-1A3F-4696-97C8-750B834E3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D907DD-7DB9-49AE-AE12-FDE490CD0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7374E-DB1C-4D83-9B34-E620800F78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7866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DCBC3C-BCC4-4F06-88A0-9FF28F045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94E470-7819-4502-A2F7-A36A4C269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7382B2-0716-4CF6-9899-5579A1AEBC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467A3EE-7C8A-46B3-B71F-5B7DE86ABE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9274FA5-DCD7-41D8-8BAE-2EEF34669C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C5543C7-3B02-4860-B268-5BA7305F1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E8485-3B35-4BE7-AAC6-5D5881ADFC20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6A775D-2372-4728-95C0-04F1C5D0B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422B577-1A03-4E02-B0C3-AC7EB9C67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7374E-DB1C-4D83-9B34-E620800F78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8032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225DB-3680-418B-9FC9-118804184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99861A9-215C-4017-BE50-1FBCB7305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E8485-3B35-4BE7-AAC6-5D5881ADFC20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7060D7C-C524-4DD3-B068-4E056627F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821EEE-4B8A-49BF-BFFE-3FBB12CCD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7374E-DB1C-4D83-9B34-E620800F78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107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CC65F09-C1BF-4996-9FDE-4A08C745F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E8485-3B35-4BE7-AAC6-5D5881ADFC20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30177F-A3ED-420D-9E6E-BDCCE9FB2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997AFA-D7AC-41DF-8292-23345419A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7374E-DB1C-4D83-9B34-E620800F78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8948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50971B-CA13-4DDF-8FE6-CE4EC74DA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7FED3-8A4D-44E4-9AFC-24D33E1C6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1002ED-4B3E-41A7-94B0-466F97538B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006F3D-A1C8-4500-A580-D86816170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E8485-3B35-4BE7-AAC6-5D5881ADFC20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77D5D9-AD22-4413-A243-F06FD674A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7AF0C5-5D8A-44D2-B128-2C6BAF520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7374E-DB1C-4D83-9B34-E620800F78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834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6387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98B223-7940-48CE-B5E0-3BEEDB005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340B055-F961-4757-A988-2BE4BD4598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367262-C041-4D1D-973A-F4B18ED47E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EC85A3-81D8-454A-A349-416F8F4E0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E8485-3B35-4BE7-AAC6-5D5881ADFC20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A6996D-4E48-44F8-A18A-DD963E59D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464D67-C028-4960-98C3-49419E237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7374E-DB1C-4D83-9B34-E620800F78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7167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8E0195-5FF8-4C44-A951-2DAD9C094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A5DD96-424B-453A-9083-9529C7F39B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431C5E-10BF-4F42-95DD-BCEC10DD1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E8485-3B35-4BE7-AAC6-5D5881ADFC20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DEB2D9-89EA-41F8-AFA5-11A698EE6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769230-229B-4311-BB30-90E3CE7D3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7374E-DB1C-4D83-9B34-E620800F78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8434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810F4A-EBDA-4C5D-8A69-2DD94C4AC7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CF534FE-58FC-4FFD-827A-1FD426B4E2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E59085-B3A1-4A89-894B-F3298931E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E8485-3B35-4BE7-AAC6-5D5881ADFC20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3DBCA4-F914-4C56-BF29-A5D3CA3AC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F4A158-2B5A-41E3-89D0-090C37D1E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7374E-DB1C-4D83-9B34-E620800F78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5221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E7354B-B85C-4E39-8360-D9E6FD72B1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2F5BF1-4F72-43E6-BE74-A1147940AF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32336-928E-42C1-B988-1C211B64E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7657-A70B-4560-9007-0FC7AD938273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A56422-8D76-4986-8E13-9B778E5BC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D076BC-7177-42B3-85B0-E2B44086D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3ABCA-FDAA-4388-80F6-7BA79F0F9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5093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596127-8117-4074-9419-A750FC01D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F8F5A3-7AC9-4102-89D6-B6113E6B6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099AD0-FEB5-41D0-851A-3E85032AF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7657-A70B-4560-9007-0FC7AD938273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C36CC3-5864-4EB1-A323-EF313C913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321685-0C46-4CC0-B4BB-C3DB3C8DE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3ABCA-FDAA-4388-80F6-7BA79F0F9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1256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9C7118-6DAC-4D79-86C9-A88E705AD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967641-B5EE-4427-9511-96BCC3DE5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9D74D1-F779-41C9-824F-EE278718B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7657-A70B-4560-9007-0FC7AD938273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B29C2F-400F-4EC4-8627-294F240D2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923DFD-62EA-476F-9298-1FC98904D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3ABCA-FDAA-4388-80F6-7BA79F0F9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1429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3F5D9D-4D81-42C3-84A1-7D2EEFE01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55A758-BF6B-4C9A-A75B-2F10C1BB9B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4B3536-DB99-4003-8062-CAC7E7B29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B6BE75-7A3F-4EAC-A8FF-0BC6EF937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7657-A70B-4560-9007-0FC7AD938273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A2221A-3C75-4117-86F1-063BB666C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FAF91A-D35A-40D4-8FE0-CA7231906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3ABCA-FDAA-4388-80F6-7BA79F0F9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3923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714ECC-DAA3-4F3A-9163-F606115A8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42C0C5-9569-4047-BF98-E15C21590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E133E1-BFB1-4B07-B96B-76B815D12D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E5FF52-FBE4-4057-A36A-062E5AC72A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0A40226-D22C-431E-A10C-7BAB59B715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4B8A606-7D34-496E-B64A-39E701C99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7657-A70B-4560-9007-0FC7AD938273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078757-8356-42CD-8CD9-26F9E4537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11C5151-E214-49AB-A806-794CEAB4B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3ABCA-FDAA-4388-80F6-7BA79F0F9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8189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A55740-88B7-475D-988A-AD3DDDD88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0A77F4A-7132-49F9-822B-F77A41376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7657-A70B-4560-9007-0FC7AD938273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9008243-95A3-4132-A96F-61DBD26A9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3CFCA1-689D-4A69-9868-18406F56F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3ABCA-FDAA-4388-80F6-7BA79F0F9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469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750F89A-8C8A-4C0F-9963-44CADBD9E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7657-A70B-4560-9007-0FC7AD938273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38DC6EC-5734-4B32-B28B-0BCA61A1B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27C96B-053F-49E5-BDC1-0DE3BECD0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3ABCA-FDAA-4388-80F6-7BA79F0F9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57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8175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648A70-C016-4961-938B-D368711DA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780034-5363-42D3-B422-34E891628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DDA8D9-043C-463D-8699-776A0389E0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076A4D-2FB9-457D-A2A9-FD89CD77F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7657-A70B-4560-9007-0FC7AD938273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0F4D8D-2E42-47D8-9E04-E6374B7FA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AB75A5-60A7-43C2-9EF1-8A2E13D89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3ABCA-FDAA-4388-80F6-7BA79F0F9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87710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DA2E8C-8252-47F8-8441-831816E6E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6D78A2D-7271-435E-A37F-A701603920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4D1D3D-49DB-45C7-AB3A-D32BD406CB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91B2CA-523E-42D3-8FD5-5D0B2C16E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7657-A70B-4560-9007-0FC7AD938273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B527B3-D08C-4CB5-B59F-FA6B0FC0A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D9C8D5-79A3-466A-8072-C6E63C0B3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3ABCA-FDAA-4388-80F6-7BA79F0F9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6780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36AA0D-1711-4AE7-B7A8-24AB2A7A0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D191959-824B-430D-A7E6-0838D9B210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B9DAE5-990D-4BE8-836D-25248D473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7657-A70B-4560-9007-0FC7AD938273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B76F87-BF79-428F-B658-9E3BBFD32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FE9CFC-0C1B-4EBB-A323-76E6FD5CE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3ABCA-FDAA-4388-80F6-7BA79F0F9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0942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A055C0A-EDBC-49C7-8E7D-AE0DFD0812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DC086A1-DD8E-4E85-A795-51FDF05403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14D8CF-3609-44F0-A80A-6105DC456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7657-A70B-4560-9007-0FC7AD938273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AB4F87-9465-4FA7-83EC-E2AF45CF0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8C0AC5-CFBA-4352-8F25-D0DEF774F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3ABCA-FDAA-4388-80F6-7BA79F0F9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082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52800C-9ED5-4691-B72D-76E3AA064D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58A7C6-89C6-4790-8A31-6AEC19EE7C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5490F7-BE5C-4255-9C1B-26DDD1E77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17C03-5F2E-4A4F-8D27-5ACCFC59B21F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BF5E2C-8B5B-48AE-9643-EF329D575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1DDD04-617F-4E6F-8C2B-2FF85EE6A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87DCB-BBEB-4EAB-8019-4EDD465DD5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0130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9FFD1-E5D0-41D2-9917-B44824229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3D4608-51AD-49B5-95BA-7A56EB9B3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FFD2E-399B-49AE-86BC-97E9D06CF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17C03-5F2E-4A4F-8D27-5ACCFC59B21F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C017CD-143A-44BF-991D-3B0A7A3E6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203F2A-67B5-43BB-9D38-6D0CDC35E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87DCB-BBEB-4EAB-8019-4EDD465DD5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4128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51C60-D0D9-490D-AD16-E06DBE5FD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DEF140-C268-4050-BFF5-1E7D0F630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221008-8618-4F9F-B091-3CB34BEE4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17C03-5F2E-4A4F-8D27-5ACCFC59B21F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22B496-AE78-4B68-A416-D8D320120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EA649C-FDAD-45BD-929C-5A979B200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87DCB-BBEB-4EAB-8019-4EDD465DD5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7854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6CDA2F-A9F7-45C5-9194-C2F26280C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984572-B7C6-4A02-B206-2162C84715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89CAE2-60C5-4067-AAAC-1669BEBCB4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B841CF-E8DD-47A9-BAD4-58B22BF97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17C03-5F2E-4A4F-8D27-5ACCFC59B21F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6D6856-C058-4423-BC57-2B76C4E6C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17AEB1-DCA9-4BB5-960F-B37BD54FC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87DCB-BBEB-4EAB-8019-4EDD465DD5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9071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F11C46-0B65-403D-8399-B3605A324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94E4A7-C634-4124-8AE2-17785BD86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714336-0E27-4891-87B1-8E5999CAF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82A4298-99F7-476A-B5B5-544DA39F7D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CB47A2-9019-4766-A19F-B291DF7CCB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655116D-456D-4DBE-8436-E43F171CD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17C03-5F2E-4A4F-8D27-5ACCFC59B21F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EEB6AEE-4B72-48C8-A1E5-BE0A178A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7D2DACA-C0E8-4257-A273-89BD309BD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87DCB-BBEB-4EAB-8019-4EDD465DD5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4754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21368F-068C-46DF-A1E3-F13600B7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B0269B8-F78C-45C9-B9B3-7E51C24B2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17C03-5F2E-4A4F-8D27-5ACCFC59B21F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EA3A83E-5283-4928-AFA1-71987FDC7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4F1D72-AC9E-4144-8778-7834A69A1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87DCB-BBEB-4EAB-8019-4EDD465DD5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099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9839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E3728CB-E23D-4B8C-8BA4-F57204E37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17C03-5F2E-4A4F-8D27-5ACCFC59B21F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9E5AA7-CB36-417A-8579-1F622A858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7EF6B3-3764-4799-8DD3-4D1A8ABFC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87DCB-BBEB-4EAB-8019-4EDD465DD5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0213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59CCA0-5521-4658-A4A2-4C70B4C06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A3262D-9D6C-49EB-BAC3-940512C28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5FB55AD-F7B1-4189-9A8B-26D00E9A0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400475-7210-4A79-81B7-3BD5415DD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17C03-5F2E-4A4F-8D27-5ACCFC59B21F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7EDB70-3351-4384-9FA9-1284A2856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A99332-B883-481D-9A94-8CAE2802F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87DCB-BBEB-4EAB-8019-4EDD465DD5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5131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B058A-726E-460C-9C00-2AE9BDF3E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9F798D-C89C-488D-8307-49DC1CA60A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276224-C6A1-4E27-BF7F-9640C780B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1977A3-F2CA-4F48-89E3-AB031A071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17C03-5F2E-4A4F-8D27-5ACCFC59B21F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EE2146-5F35-4701-B393-5091F618B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AD0EDF-68D5-48C1-A27F-37430469F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87DCB-BBEB-4EAB-8019-4EDD465DD5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1688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9F1ABB-23B5-454A-A862-796EB1F98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3FBFFD-F83A-4135-8705-0800879380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B53901-954B-4E63-9288-84C428901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17C03-5F2E-4A4F-8D27-5ACCFC59B21F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BA6B88-2B50-477E-8DD4-BA7E26123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256A2C-AAB0-462C-B2DF-899A76FFE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87DCB-BBEB-4EAB-8019-4EDD465DD5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9891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1822341-29B4-4FC3-A847-86A4F3C9D3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6060A0-1221-4ECC-B5E3-88CFC37EEA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6A9AEA-E123-4B84-914E-1A667150D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17C03-5F2E-4A4F-8D27-5ACCFC59B21F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7880A9-7EE5-4582-90E8-496C217A5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62E00E-BD3D-44DC-BD7C-2FC5BDF6A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87DCB-BBEB-4EAB-8019-4EDD465DD5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863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284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60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79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836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387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735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BBFF229-6BBE-425E-BC3F-716794136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75E2B1-15AF-4A9C-9258-6F2741E1A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FB20B2-AE26-4E2D-8508-2450651F83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E8485-3B35-4BE7-AAC6-5D5881ADFC20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7BBB34-9565-4672-999F-933DC27A3B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2F4AB5-1035-455E-87DA-5C2C3C50A3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87374E-DB1C-4D83-9B34-E620800F78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906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0EB8FED-52DE-47BE-BB9A-2365A3370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8F5CCF-E104-49C4-B00A-C9207B017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DE453A-EFF1-4B4C-B824-FA07E53891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97657-A70B-4560-9007-0FC7AD938273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540EF4-B3F6-4565-BAF8-821D621CC0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1D770E-88A6-44AE-9F1B-3FE4DAA09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3ABCA-FDAA-4388-80F6-7BA79F0F9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840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5F7F1F-69F5-458F-9C85-FCED86F8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142425-8976-4B63-8EAA-E013EE8D0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2CF9EA-DF43-4B78-9657-80B553764E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17C03-5F2E-4A4F-8D27-5ACCFC59B21F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37C483-1EEC-4A42-B6BD-898378A9AE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A2FC11-48C9-4123-B5C5-F609BD4C18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987DCB-BBEB-4EAB-8019-4EDD465DD5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159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6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6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2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aspberrypi.org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26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26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dafruit/Adafruit_Python_DHT.git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이등변 삼각형 49"/>
          <p:cNvSpPr/>
          <p:nvPr/>
        </p:nvSpPr>
        <p:spPr>
          <a:xfrm flipV="1">
            <a:off x="0" y="-15773"/>
            <a:ext cx="12192000" cy="3726781"/>
          </a:xfrm>
          <a:custGeom>
            <a:avLst/>
            <a:gdLst>
              <a:gd name="connsiteX0" fmla="*/ 0 w 12192000"/>
              <a:gd name="connsiteY0" fmla="*/ 3062698 h 3062698"/>
              <a:gd name="connsiteX1" fmla="*/ 6879702 w 12192000"/>
              <a:gd name="connsiteY1" fmla="*/ 0 h 3062698"/>
              <a:gd name="connsiteX2" fmla="*/ 12192000 w 12192000"/>
              <a:gd name="connsiteY2" fmla="*/ 3062698 h 3062698"/>
              <a:gd name="connsiteX3" fmla="*/ 0 w 12192000"/>
              <a:gd name="connsiteY3" fmla="*/ 3062698 h 3062698"/>
              <a:gd name="connsiteX0" fmla="*/ 0 w 12192000"/>
              <a:gd name="connsiteY0" fmla="*/ 3334936 h 3334936"/>
              <a:gd name="connsiteX1" fmla="*/ 6879702 w 12192000"/>
              <a:gd name="connsiteY1" fmla="*/ 272238 h 3334936"/>
              <a:gd name="connsiteX2" fmla="*/ 12192000 w 12192000"/>
              <a:gd name="connsiteY2" fmla="*/ 3334936 h 3334936"/>
              <a:gd name="connsiteX3" fmla="*/ 0 w 12192000"/>
              <a:gd name="connsiteY3" fmla="*/ 3334936 h 3334936"/>
              <a:gd name="connsiteX0" fmla="*/ 0 w 12192000"/>
              <a:gd name="connsiteY0" fmla="*/ 3334936 h 3334936"/>
              <a:gd name="connsiteX1" fmla="*/ 6879702 w 12192000"/>
              <a:gd name="connsiteY1" fmla="*/ 272238 h 3334936"/>
              <a:gd name="connsiteX2" fmla="*/ 12192000 w 12192000"/>
              <a:gd name="connsiteY2" fmla="*/ 3334936 h 3334936"/>
              <a:gd name="connsiteX3" fmla="*/ 0 w 12192000"/>
              <a:gd name="connsiteY3" fmla="*/ 3334936 h 3334936"/>
              <a:gd name="connsiteX0" fmla="*/ 0 w 12192000"/>
              <a:gd name="connsiteY0" fmla="*/ 3334936 h 3334936"/>
              <a:gd name="connsiteX1" fmla="*/ 6879702 w 12192000"/>
              <a:gd name="connsiteY1" fmla="*/ 272238 h 3334936"/>
              <a:gd name="connsiteX2" fmla="*/ 12192000 w 12192000"/>
              <a:gd name="connsiteY2" fmla="*/ 3334936 h 3334936"/>
              <a:gd name="connsiteX3" fmla="*/ 0 w 12192000"/>
              <a:gd name="connsiteY3" fmla="*/ 3334936 h 3334936"/>
              <a:gd name="connsiteX0" fmla="*/ 0 w 12192000"/>
              <a:gd name="connsiteY0" fmla="*/ 3726781 h 3726781"/>
              <a:gd name="connsiteX1" fmla="*/ 6879702 w 12192000"/>
              <a:gd name="connsiteY1" fmla="*/ 664083 h 3726781"/>
              <a:gd name="connsiteX2" fmla="*/ 12192000 w 12192000"/>
              <a:gd name="connsiteY2" fmla="*/ 3726781 h 3726781"/>
              <a:gd name="connsiteX3" fmla="*/ 0 w 12192000"/>
              <a:gd name="connsiteY3" fmla="*/ 3726781 h 3726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726781">
                <a:moveTo>
                  <a:pt x="0" y="3726781"/>
                </a:moveTo>
                <a:cubicBezTo>
                  <a:pt x="2293234" y="2705882"/>
                  <a:pt x="3280182" y="-1638789"/>
                  <a:pt x="6879702" y="664083"/>
                </a:cubicBezTo>
                <a:cubicBezTo>
                  <a:pt x="8302124" y="2439724"/>
                  <a:pt x="10421234" y="2705882"/>
                  <a:pt x="12192000" y="3726781"/>
                </a:cubicBezTo>
                <a:lnTo>
                  <a:pt x="0" y="37267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554979" y="2757272"/>
            <a:ext cx="3453784" cy="4156979"/>
            <a:chOff x="4554979" y="2757272"/>
            <a:chExt cx="3453784" cy="4156979"/>
          </a:xfrm>
        </p:grpSpPr>
        <p:grpSp>
          <p:nvGrpSpPr>
            <p:cNvPr id="41" name="Group 45"/>
            <p:cNvGrpSpPr>
              <a:grpSpLocks noChangeAspect="1"/>
            </p:cNvGrpSpPr>
            <p:nvPr/>
          </p:nvGrpSpPr>
          <p:grpSpPr bwMode="auto">
            <a:xfrm rot="5226855">
              <a:off x="6896770" y="2757272"/>
              <a:ext cx="904704" cy="904704"/>
              <a:chOff x="4450" y="913"/>
              <a:chExt cx="2742" cy="2742"/>
            </a:xfrm>
          </p:grpSpPr>
          <p:sp>
            <p:nvSpPr>
              <p:cNvPr id="42" name="Freeform 46"/>
              <p:cNvSpPr>
                <a:spLocks/>
              </p:cNvSpPr>
              <p:nvPr/>
            </p:nvSpPr>
            <p:spPr bwMode="auto">
              <a:xfrm>
                <a:off x="5027" y="913"/>
                <a:ext cx="2164" cy="2164"/>
              </a:xfrm>
              <a:custGeom>
                <a:avLst/>
                <a:gdLst>
                  <a:gd name="T0" fmla="*/ 5125 w 6491"/>
                  <a:gd name="T1" fmla="*/ 2411 h 6492"/>
                  <a:gd name="T2" fmla="*/ 4579 w 6491"/>
                  <a:gd name="T3" fmla="*/ 2816 h 6492"/>
                  <a:gd name="T4" fmla="*/ 3897 w 6491"/>
                  <a:gd name="T5" fmla="*/ 3412 h 6492"/>
                  <a:gd name="T6" fmla="*/ 3360 w 6491"/>
                  <a:gd name="T7" fmla="*/ 3946 h 6492"/>
                  <a:gd name="T8" fmla="*/ 3258 w 6491"/>
                  <a:gd name="T9" fmla="*/ 4082 h 6492"/>
                  <a:gd name="T10" fmla="*/ 3193 w 6491"/>
                  <a:gd name="T11" fmla="*/ 4298 h 6492"/>
                  <a:gd name="T12" fmla="*/ 3193 w 6491"/>
                  <a:gd name="T13" fmla="*/ 4411 h 6492"/>
                  <a:gd name="T14" fmla="*/ 3258 w 6491"/>
                  <a:gd name="T15" fmla="*/ 4626 h 6492"/>
                  <a:gd name="T16" fmla="*/ 3360 w 6491"/>
                  <a:gd name="T17" fmla="*/ 4761 h 6492"/>
                  <a:gd name="T18" fmla="*/ 3501 w 6491"/>
                  <a:gd name="T19" fmla="*/ 4907 h 6492"/>
                  <a:gd name="T20" fmla="*/ 3606 w 6491"/>
                  <a:gd name="T21" fmla="*/ 5107 h 6492"/>
                  <a:gd name="T22" fmla="*/ 3628 w 6491"/>
                  <a:gd name="T23" fmla="*/ 5326 h 6492"/>
                  <a:gd name="T24" fmla="*/ 3564 w 6491"/>
                  <a:gd name="T25" fmla="*/ 5539 h 6492"/>
                  <a:gd name="T26" fmla="*/ 3461 w 6491"/>
                  <a:gd name="T27" fmla="*/ 5677 h 6492"/>
                  <a:gd name="T28" fmla="*/ 0 w 6491"/>
                  <a:gd name="T29" fmla="*/ 3844 h 6492"/>
                  <a:gd name="T30" fmla="*/ 858 w 6491"/>
                  <a:gd name="T31" fmla="*/ 2990 h 6492"/>
                  <a:gd name="T32" fmla="*/ 1058 w 6491"/>
                  <a:gd name="T33" fmla="*/ 2885 h 6492"/>
                  <a:gd name="T34" fmla="*/ 1277 w 6491"/>
                  <a:gd name="T35" fmla="*/ 2865 h 6492"/>
                  <a:gd name="T36" fmla="*/ 1490 w 6491"/>
                  <a:gd name="T37" fmla="*/ 2928 h 6492"/>
                  <a:gd name="T38" fmla="*/ 1628 w 6491"/>
                  <a:gd name="T39" fmla="*/ 3030 h 6492"/>
                  <a:gd name="T40" fmla="*/ 1772 w 6491"/>
                  <a:gd name="T41" fmla="*/ 3171 h 6492"/>
                  <a:gd name="T42" fmla="*/ 1971 w 6491"/>
                  <a:gd name="T43" fmla="*/ 3277 h 6492"/>
                  <a:gd name="T44" fmla="*/ 2138 w 6491"/>
                  <a:gd name="T45" fmla="*/ 3301 h 6492"/>
                  <a:gd name="T46" fmla="*/ 2306 w 6491"/>
                  <a:gd name="T47" fmla="*/ 3277 h 6492"/>
                  <a:gd name="T48" fmla="*/ 2503 w 6491"/>
                  <a:gd name="T49" fmla="*/ 3171 h 6492"/>
                  <a:gd name="T50" fmla="*/ 2921 w 6491"/>
                  <a:gd name="T51" fmla="*/ 2757 h 6492"/>
                  <a:gd name="T52" fmla="*/ 3386 w 6491"/>
                  <a:gd name="T53" fmla="*/ 2261 h 6492"/>
                  <a:gd name="T54" fmla="*/ 3950 w 6491"/>
                  <a:gd name="T55" fmla="*/ 1551 h 6492"/>
                  <a:gd name="T56" fmla="*/ 4739 w 6491"/>
                  <a:gd name="T57" fmla="*/ 414 h 6492"/>
                  <a:gd name="T58" fmla="*/ 4840 w 6491"/>
                  <a:gd name="T59" fmla="*/ 291 h 6492"/>
                  <a:gd name="T60" fmla="*/ 5001 w 6491"/>
                  <a:gd name="T61" fmla="*/ 157 h 6492"/>
                  <a:gd name="T62" fmla="*/ 5187 w 6491"/>
                  <a:gd name="T63" fmla="*/ 62 h 6492"/>
                  <a:gd name="T64" fmla="*/ 5391 w 6491"/>
                  <a:gd name="T65" fmla="*/ 9 h 6492"/>
                  <a:gd name="T66" fmla="*/ 5496 w 6491"/>
                  <a:gd name="T67" fmla="*/ 0 h 6492"/>
                  <a:gd name="T68" fmla="*/ 5707 w 6491"/>
                  <a:gd name="T69" fmla="*/ 16 h 6492"/>
                  <a:gd name="T70" fmla="*/ 5907 w 6491"/>
                  <a:gd name="T71" fmla="*/ 75 h 6492"/>
                  <a:gd name="T72" fmla="*/ 6088 w 6491"/>
                  <a:gd name="T73" fmla="*/ 179 h 6492"/>
                  <a:gd name="T74" fmla="*/ 6211 w 6491"/>
                  <a:gd name="T75" fmla="*/ 281 h 6492"/>
                  <a:gd name="T76" fmla="*/ 6313 w 6491"/>
                  <a:gd name="T77" fmla="*/ 402 h 6492"/>
                  <a:gd name="T78" fmla="*/ 6415 w 6491"/>
                  <a:gd name="T79" fmla="*/ 585 h 6492"/>
                  <a:gd name="T80" fmla="*/ 6475 w 6491"/>
                  <a:gd name="T81" fmla="*/ 785 h 6492"/>
                  <a:gd name="T82" fmla="*/ 6491 w 6491"/>
                  <a:gd name="T83" fmla="*/ 994 h 6492"/>
                  <a:gd name="T84" fmla="*/ 6481 w 6491"/>
                  <a:gd name="T85" fmla="*/ 1100 h 6492"/>
                  <a:gd name="T86" fmla="*/ 6428 w 6491"/>
                  <a:gd name="T87" fmla="*/ 1305 h 6492"/>
                  <a:gd name="T88" fmla="*/ 6333 w 6491"/>
                  <a:gd name="T89" fmla="*/ 1491 h 6492"/>
                  <a:gd name="T90" fmla="*/ 6200 w 6491"/>
                  <a:gd name="T91" fmla="*/ 1651 h 6492"/>
                  <a:gd name="T92" fmla="*/ 6077 w 6491"/>
                  <a:gd name="T93" fmla="*/ 1751 h 6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491" h="6492">
                    <a:moveTo>
                      <a:pt x="6077" y="1751"/>
                    </a:moveTo>
                    <a:lnTo>
                      <a:pt x="5125" y="2411"/>
                    </a:lnTo>
                    <a:lnTo>
                      <a:pt x="4939" y="2542"/>
                    </a:lnTo>
                    <a:lnTo>
                      <a:pt x="4579" y="2816"/>
                    </a:lnTo>
                    <a:lnTo>
                      <a:pt x="4231" y="3107"/>
                    </a:lnTo>
                    <a:lnTo>
                      <a:pt x="3897" y="3412"/>
                    </a:lnTo>
                    <a:lnTo>
                      <a:pt x="3734" y="3570"/>
                    </a:lnTo>
                    <a:lnTo>
                      <a:pt x="3360" y="3946"/>
                    </a:lnTo>
                    <a:lnTo>
                      <a:pt x="3321" y="3988"/>
                    </a:lnTo>
                    <a:lnTo>
                      <a:pt x="3258" y="4082"/>
                    </a:lnTo>
                    <a:lnTo>
                      <a:pt x="3215" y="4187"/>
                    </a:lnTo>
                    <a:lnTo>
                      <a:pt x="3193" y="4298"/>
                    </a:lnTo>
                    <a:lnTo>
                      <a:pt x="3192" y="4354"/>
                    </a:lnTo>
                    <a:lnTo>
                      <a:pt x="3193" y="4411"/>
                    </a:lnTo>
                    <a:lnTo>
                      <a:pt x="3215" y="4522"/>
                    </a:lnTo>
                    <a:lnTo>
                      <a:pt x="3258" y="4626"/>
                    </a:lnTo>
                    <a:lnTo>
                      <a:pt x="3321" y="4720"/>
                    </a:lnTo>
                    <a:lnTo>
                      <a:pt x="3360" y="4761"/>
                    </a:lnTo>
                    <a:lnTo>
                      <a:pt x="3461" y="4864"/>
                    </a:lnTo>
                    <a:lnTo>
                      <a:pt x="3501" y="4907"/>
                    </a:lnTo>
                    <a:lnTo>
                      <a:pt x="3564" y="5003"/>
                    </a:lnTo>
                    <a:lnTo>
                      <a:pt x="3606" y="5107"/>
                    </a:lnTo>
                    <a:lnTo>
                      <a:pt x="3628" y="5216"/>
                    </a:lnTo>
                    <a:lnTo>
                      <a:pt x="3628" y="5326"/>
                    </a:lnTo>
                    <a:lnTo>
                      <a:pt x="3606" y="5435"/>
                    </a:lnTo>
                    <a:lnTo>
                      <a:pt x="3564" y="5539"/>
                    </a:lnTo>
                    <a:lnTo>
                      <a:pt x="3501" y="5634"/>
                    </a:lnTo>
                    <a:lnTo>
                      <a:pt x="3461" y="5677"/>
                    </a:lnTo>
                    <a:lnTo>
                      <a:pt x="2647" y="6492"/>
                    </a:lnTo>
                    <a:lnTo>
                      <a:pt x="0" y="3844"/>
                    </a:lnTo>
                    <a:lnTo>
                      <a:pt x="815" y="3030"/>
                    </a:lnTo>
                    <a:lnTo>
                      <a:pt x="858" y="2990"/>
                    </a:lnTo>
                    <a:lnTo>
                      <a:pt x="954" y="2928"/>
                    </a:lnTo>
                    <a:lnTo>
                      <a:pt x="1058" y="2885"/>
                    </a:lnTo>
                    <a:lnTo>
                      <a:pt x="1166" y="2865"/>
                    </a:lnTo>
                    <a:lnTo>
                      <a:pt x="1277" y="2865"/>
                    </a:lnTo>
                    <a:lnTo>
                      <a:pt x="1386" y="2885"/>
                    </a:lnTo>
                    <a:lnTo>
                      <a:pt x="1490" y="2928"/>
                    </a:lnTo>
                    <a:lnTo>
                      <a:pt x="1585" y="2990"/>
                    </a:lnTo>
                    <a:lnTo>
                      <a:pt x="1628" y="3030"/>
                    </a:lnTo>
                    <a:lnTo>
                      <a:pt x="1730" y="3131"/>
                    </a:lnTo>
                    <a:lnTo>
                      <a:pt x="1772" y="3171"/>
                    </a:lnTo>
                    <a:lnTo>
                      <a:pt x="1866" y="3233"/>
                    </a:lnTo>
                    <a:lnTo>
                      <a:pt x="1971" y="3277"/>
                    </a:lnTo>
                    <a:lnTo>
                      <a:pt x="2082" y="3300"/>
                    </a:lnTo>
                    <a:lnTo>
                      <a:pt x="2138" y="3301"/>
                    </a:lnTo>
                    <a:lnTo>
                      <a:pt x="2195" y="3300"/>
                    </a:lnTo>
                    <a:lnTo>
                      <a:pt x="2306" y="3277"/>
                    </a:lnTo>
                    <a:lnTo>
                      <a:pt x="2410" y="3233"/>
                    </a:lnTo>
                    <a:lnTo>
                      <a:pt x="2503" y="3171"/>
                    </a:lnTo>
                    <a:lnTo>
                      <a:pt x="2545" y="3131"/>
                    </a:lnTo>
                    <a:lnTo>
                      <a:pt x="2921" y="2757"/>
                    </a:lnTo>
                    <a:lnTo>
                      <a:pt x="3081" y="2595"/>
                    </a:lnTo>
                    <a:lnTo>
                      <a:pt x="3386" y="2261"/>
                    </a:lnTo>
                    <a:lnTo>
                      <a:pt x="3677" y="1913"/>
                    </a:lnTo>
                    <a:lnTo>
                      <a:pt x="3950" y="1551"/>
                    </a:lnTo>
                    <a:lnTo>
                      <a:pt x="4080" y="1365"/>
                    </a:lnTo>
                    <a:lnTo>
                      <a:pt x="4739" y="414"/>
                    </a:lnTo>
                    <a:lnTo>
                      <a:pt x="4771" y="370"/>
                    </a:lnTo>
                    <a:lnTo>
                      <a:pt x="4840" y="291"/>
                    </a:lnTo>
                    <a:lnTo>
                      <a:pt x="4918" y="219"/>
                    </a:lnTo>
                    <a:lnTo>
                      <a:pt x="5001" y="157"/>
                    </a:lnTo>
                    <a:lnTo>
                      <a:pt x="5092" y="105"/>
                    </a:lnTo>
                    <a:lnTo>
                      <a:pt x="5187" y="62"/>
                    </a:lnTo>
                    <a:lnTo>
                      <a:pt x="5288" y="30"/>
                    </a:lnTo>
                    <a:lnTo>
                      <a:pt x="5391" y="9"/>
                    </a:lnTo>
                    <a:lnTo>
                      <a:pt x="5443" y="3"/>
                    </a:lnTo>
                    <a:lnTo>
                      <a:pt x="5496" y="0"/>
                    </a:lnTo>
                    <a:lnTo>
                      <a:pt x="5603" y="2"/>
                    </a:lnTo>
                    <a:lnTo>
                      <a:pt x="5707" y="16"/>
                    </a:lnTo>
                    <a:lnTo>
                      <a:pt x="5809" y="41"/>
                    </a:lnTo>
                    <a:lnTo>
                      <a:pt x="5907" y="75"/>
                    </a:lnTo>
                    <a:lnTo>
                      <a:pt x="6000" y="121"/>
                    </a:lnTo>
                    <a:lnTo>
                      <a:pt x="6088" y="179"/>
                    </a:lnTo>
                    <a:lnTo>
                      <a:pt x="6172" y="244"/>
                    </a:lnTo>
                    <a:lnTo>
                      <a:pt x="6211" y="281"/>
                    </a:lnTo>
                    <a:lnTo>
                      <a:pt x="6247" y="320"/>
                    </a:lnTo>
                    <a:lnTo>
                      <a:pt x="6313" y="402"/>
                    </a:lnTo>
                    <a:lnTo>
                      <a:pt x="6369" y="491"/>
                    </a:lnTo>
                    <a:lnTo>
                      <a:pt x="6415" y="585"/>
                    </a:lnTo>
                    <a:lnTo>
                      <a:pt x="6451" y="683"/>
                    </a:lnTo>
                    <a:lnTo>
                      <a:pt x="6475" y="785"/>
                    </a:lnTo>
                    <a:lnTo>
                      <a:pt x="6490" y="889"/>
                    </a:lnTo>
                    <a:lnTo>
                      <a:pt x="6491" y="994"/>
                    </a:lnTo>
                    <a:lnTo>
                      <a:pt x="6487" y="1047"/>
                    </a:lnTo>
                    <a:lnTo>
                      <a:pt x="6481" y="1100"/>
                    </a:lnTo>
                    <a:lnTo>
                      <a:pt x="6461" y="1204"/>
                    </a:lnTo>
                    <a:lnTo>
                      <a:pt x="6428" y="1305"/>
                    </a:lnTo>
                    <a:lnTo>
                      <a:pt x="6386" y="1400"/>
                    </a:lnTo>
                    <a:lnTo>
                      <a:pt x="6333" y="1491"/>
                    </a:lnTo>
                    <a:lnTo>
                      <a:pt x="6271" y="1574"/>
                    </a:lnTo>
                    <a:lnTo>
                      <a:pt x="6200" y="1651"/>
                    </a:lnTo>
                    <a:lnTo>
                      <a:pt x="6120" y="1721"/>
                    </a:lnTo>
                    <a:lnTo>
                      <a:pt x="6077" y="1751"/>
                    </a:lnTo>
                    <a:close/>
                  </a:path>
                </a:pathLst>
              </a:custGeom>
              <a:solidFill>
                <a:srgbClr val="754C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47"/>
              <p:cNvSpPr>
                <a:spLocks/>
              </p:cNvSpPr>
              <p:nvPr/>
            </p:nvSpPr>
            <p:spPr bwMode="auto">
              <a:xfrm>
                <a:off x="5027" y="964"/>
                <a:ext cx="2165" cy="2113"/>
              </a:xfrm>
              <a:custGeom>
                <a:avLst/>
                <a:gdLst>
                  <a:gd name="T0" fmla="*/ 6173 w 6493"/>
                  <a:gd name="T1" fmla="*/ 92 h 6339"/>
                  <a:gd name="T2" fmla="*/ 6051 w 6493"/>
                  <a:gd name="T3" fmla="*/ 0 h 6339"/>
                  <a:gd name="T4" fmla="*/ 6120 w 6493"/>
                  <a:gd name="T5" fmla="*/ 125 h 6339"/>
                  <a:gd name="T6" fmla="*/ 6179 w 6493"/>
                  <a:gd name="T7" fmla="*/ 302 h 6339"/>
                  <a:gd name="T8" fmla="*/ 6203 w 6493"/>
                  <a:gd name="T9" fmla="*/ 482 h 6339"/>
                  <a:gd name="T10" fmla="*/ 6193 w 6493"/>
                  <a:gd name="T11" fmla="*/ 662 h 6339"/>
                  <a:gd name="T12" fmla="*/ 6150 w 6493"/>
                  <a:gd name="T13" fmla="*/ 838 h 6339"/>
                  <a:gd name="T14" fmla="*/ 6074 w 6493"/>
                  <a:gd name="T15" fmla="*/ 1004 h 6339"/>
                  <a:gd name="T16" fmla="*/ 5967 w 6493"/>
                  <a:gd name="T17" fmla="*/ 1152 h 6339"/>
                  <a:gd name="T18" fmla="*/ 5829 w 6493"/>
                  <a:gd name="T19" fmla="*/ 1282 h 6339"/>
                  <a:gd name="T20" fmla="*/ 4837 w 6493"/>
                  <a:gd name="T21" fmla="*/ 1970 h 6339"/>
                  <a:gd name="T22" fmla="*/ 4291 w 6493"/>
                  <a:gd name="T23" fmla="*/ 2375 h 6339"/>
                  <a:gd name="T24" fmla="*/ 3609 w 6493"/>
                  <a:gd name="T25" fmla="*/ 2971 h 6339"/>
                  <a:gd name="T26" fmla="*/ 3072 w 6493"/>
                  <a:gd name="T27" fmla="*/ 3505 h 6339"/>
                  <a:gd name="T28" fmla="*/ 2971 w 6493"/>
                  <a:gd name="T29" fmla="*/ 3642 h 6339"/>
                  <a:gd name="T30" fmla="*/ 2905 w 6493"/>
                  <a:gd name="T31" fmla="*/ 3857 h 6339"/>
                  <a:gd name="T32" fmla="*/ 2905 w 6493"/>
                  <a:gd name="T33" fmla="*/ 3970 h 6339"/>
                  <a:gd name="T34" fmla="*/ 2971 w 6493"/>
                  <a:gd name="T35" fmla="*/ 4185 h 6339"/>
                  <a:gd name="T36" fmla="*/ 3072 w 6493"/>
                  <a:gd name="T37" fmla="*/ 4320 h 6339"/>
                  <a:gd name="T38" fmla="*/ 3213 w 6493"/>
                  <a:gd name="T39" fmla="*/ 4464 h 6339"/>
                  <a:gd name="T40" fmla="*/ 3320 w 6493"/>
                  <a:gd name="T41" fmla="*/ 4662 h 6339"/>
                  <a:gd name="T42" fmla="*/ 3343 w 6493"/>
                  <a:gd name="T43" fmla="*/ 4830 h 6339"/>
                  <a:gd name="T44" fmla="*/ 3320 w 6493"/>
                  <a:gd name="T45" fmla="*/ 4997 h 6339"/>
                  <a:gd name="T46" fmla="*/ 3213 w 6493"/>
                  <a:gd name="T47" fmla="*/ 5196 h 6339"/>
                  <a:gd name="T48" fmla="*/ 2359 w 6493"/>
                  <a:gd name="T49" fmla="*/ 6051 h 6339"/>
                  <a:gd name="T50" fmla="*/ 2647 w 6493"/>
                  <a:gd name="T51" fmla="*/ 6339 h 6339"/>
                  <a:gd name="T52" fmla="*/ 3501 w 6493"/>
                  <a:gd name="T53" fmla="*/ 5484 h 6339"/>
                  <a:gd name="T54" fmla="*/ 3606 w 6493"/>
                  <a:gd name="T55" fmla="*/ 5285 h 6339"/>
                  <a:gd name="T56" fmla="*/ 3631 w 6493"/>
                  <a:gd name="T57" fmla="*/ 5118 h 6339"/>
                  <a:gd name="T58" fmla="*/ 3606 w 6493"/>
                  <a:gd name="T59" fmla="*/ 4950 h 6339"/>
                  <a:gd name="T60" fmla="*/ 3501 w 6493"/>
                  <a:gd name="T61" fmla="*/ 4752 h 6339"/>
                  <a:gd name="T62" fmla="*/ 3360 w 6493"/>
                  <a:gd name="T63" fmla="*/ 4608 h 6339"/>
                  <a:gd name="T64" fmla="*/ 3258 w 6493"/>
                  <a:gd name="T65" fmla="*/ 4473 h 6339"/>
                  <a:gd name="T66" fmla="*/ 3193 w 6493"/>
                  <a:gd name="T67" fmla="*/ 4258 h 6339"/>
                  <a:gd name="T68" fmla="*/ 3193 w 6493"/>
                  <a:gd name="T69" fmla="*/ 4145 h 6339"/>
                  <a:gd name="T70" fmla="*/ 3258 w 6493"/>
                  <a:gd name="T71" fmla="*/ 3930 h 6339"/>
                  <a:gd name="T72" fmla="*/ 3360 w 6493"/>
                  <a:gd name="T73" fmla="*/ 3795 h 6339"/>
                  <a:gd name="T74" fmla="*/ 3897 w 6493"/>
                  <a:gd name="T75" fmla="*/ 3259 h 6339"/>
                  <a:gd name="T76" fmla="*/ 4579 w 6493"/>
                  <a:gd name="T77" fmla="*/ 2663 h 6339"/>
                  <a:gd name="T78" fmla="*/ 5125 w 6493"/>
                  <a:gd name="T79" fmla="*/ 2258 h 6339"/>
                  <a:gd name="T80" fmla="*/ 6121 w 6493"/>
                  <a:gd name="T81" fmla="*/ 1567 h 6339"/>
                  <a:gd name="T82" fmla="*/ 6272 w 6493"/>
                  <a:gd name="T83" fmla="*/ 1420 h 6339"/>
                  <a:gd name="T84" fmla="*/ 6388 w 6493"/>
                  <a:gd name="T85" fmla="*/ 1246 h 6339"/>
                  <a:gd name="T86" fmla="*/ 6461 w 6493"/>
                  <a:gd name="T87" fmla="*/ 1051 h 6339"/>
                  <a:gd name="T88" fmla="*/ 6488 w 6493"/>
                  <a:gd name="T89" fmla="*/ 894 h 6339"/>
                  <a:gd name="T90" fmla="*/ 6490 w 6493"/>
                  <a:gd name="T91" fmla="*/ 734 h 6339"/>
                  <a:gd name="T92" fmla="*/ 6451 w 6493"/>
                  <a:gd name="T93" fmla="*/ 530 h 6339"/>
                  <a:gd name="T94" fmla="*/ 6370 w 6493"/>
                  <a:gd name="T95" fmla="*/ 337 h 6339"/>
                  <a:gd name="T96" fmla="*/ 6248 w 6493"/>
                  <a:gd name="T97" fmla="*/ 165 h 6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493" h="6339">
                    <a:moveTo>
                      <a:pt x="6211" y="128"/>
                    </a:moveTo>
                    <a:lnTo>
                      <a:pt x="6173" y="92"/>
                    </a:lnTo>
                    <a:lnTo>
                      <a:pt x="6094" y="29"/>
                    </a:lnTo>
                    <a:lnTo>
                      <a:pt x="6051" y="0"/>
                    </a:lnTo>
                    <a:lnTo>
                      <a:pt x="6077" y="40"/>
                    </a:lnTo>
                    <a:lnTo>
                      <a:pt x="6120" y="125"/>
                    </a:lnTo>
                    <a:lnTo>
                      <a:pt x="6154" y="213"/>
                    </a:lnTo>
                    <a:lnTo>
                      <a:pt x="6179" y="302"/>
                    </a:lnTo>
                    <a:lnTo>
                      <a:pt x="6196" y="392"/>
                    </a:lnTo>
                    <a:lnTo>
                      <a:pt x="6203" y="482"/>
                    </a:lnTo>
                    <a:lnTo>
                      <a:pt x="6202" y="573"/>
                    </a:lnTo>
                    <a:lnTo>
                      <a:pt x="6193" y="662"/>
                    </a:lnTo>
                    <a:lnTo>
                      <a:pt x="6176" y="752"/>
                    </a:lnTo>
                    <a:lnTo>
                      <a:pt x="6150" y="838"/>
                    </a:lnTo>
                    <a:lnTo>
                      <a:pt x="6115" y="923"/>
                    </a:lnTo>
                    <a:lnTo>
                      <a:pt x="6074" y="1004"/>
                    </a:lnTo>
                    <a:lnTo>
                      <a:pt x="6023" y="1080"/>
                    </a:lnTo>
                    <a:lnTo>
                      <a:pt x="5967" y="1152"/>
                    </a:lnTo>
                    <a:lnTo>
                      <a:pt x="5901" y="1220"/>
                    </a:lnTo>
                    <a:lnTo>
                      <a:pt x="5829" y="1282"/>
                    </a:lnTo>
                    <a:lnTo>
                      <a:pt x="5790" y="1310"/>
                    </a:lnTo>
                    <a:lnTo>
                      <a:pt x="4837" y="1970"/>
                    </a:lnTo>
                    <a:lnTo>
                      <a:pt x="4653" y="2101"/>
                    </a:lnTo>
                    <a:lnTo>
                      <a:pt x="4291" y="2375"/>
                    </a:lnTo>
                    <a:lnTo>
                      <a:pt x="3945" y="2666"/>
                    </a:lnTo>
                    <a:lnTo>
                      <a:pt x="3609" y="2971"/>
                    </a:lnTo>
                    <a:lnTo>
                      <a:pt x="3448" y="3131"/>
                    </a:lnTo>
                    <a:lnTo>
                      <a:pt x="3072" y="3505"/>
                    </a:lnTo>
                    <a:lnTo>
                      <a:pt x="3033" y="3547"/>
                    </a:lnTo>
                    <a:lnTo>
                      <a:pt x="2971" y="3642"/>
                    </a:lnTo>
                    <a:lnTo>
                      <a:pt x="2928" y="3746"/>
                    </a:lnTo>
                    <a:lnTo>
                      <a:pt x="2905" y="3857"/>
                    </a:lnTo>
                    <a:lnTo>
                      <a:pt x="2904" y="3913"/>
                    </a:lnTo>
                    <a:lnTo>
                      <a:pt x="2905" y="3970"/>
                    </a:lnTo>
                    <a:lnTo>
                      <a:pt x="2928" y="4081"/>
                    </a:lnTo>
                    <a:lnTo>
                      <a:pt x="2971" y="4185"/>
                    </a:lnTo>
                    <a:lnTo>
                      <a:pt x="3033" y="4279"/>
                    </a:lnTo>
                    <a:lnTo>
                      <a:pt x="3072" y="4320"/>
                    </a:lnTo>
                    <a:lnTo>
                      <a:pt x="3174" y="4423"/>
                    </a:lnTo>
                    <a:lnTo>
                      <a:pt x="3213" y="4464"/>
                    </a:lnTo>
                    <a:lnTo>
                      <a:pt x="3277" y="4558"/>
                    </a:lnTo>
                    <a:lnTo>
                      <a:pt x="3320" y="4662"/>
                    </a:lnTo>
                    <a:lnTo>
                      <a:pt x="3341" y="4773"/>
                    </a:lnTo>
                    <a:lnTo>
                      <a:pt x="3343" y="4830"/>
                    </a:lnTo>
                    <a:lnTo>
                      <a:pt x="3341" y="4886"/>
                    </a:lnTo>
                    <a:lnTo>
                      <a:pt x="3320" y="4997"/>
                    </a:lnTo>
                    <a:lnTo>
                      <a:pt x="3277" y="5101"/>
                    </a:lnTo>
                    <a:lnTo>
                      <a:pt x="3213" y="5196"/>
                    </a:lnTo>
                    <a:lnTo>
                      <a:pt x="3174" y="5238"/>
                    </a:lnTo>
                    <a:lnTo>
                      <a:pt x="2359" y="6051"/>
                    </a:lnTo>
                    <a:lnTo>
                      <a:pt x="0" y="3692"/>
                    </a:lnTo>
                    <a:lnTo>
                      <a:pt x="2647" y="6339"/>
                    </a:lnTo>
                    <a:lnTo>
                      <a:pt x="3462" y="5526"/>
                    </a:lnTo>
                    <a:lnTo>
                      <a:pt x="3501" y="5484"/>
                    </a:lnTo>
                    <a:lnTo>
                      <a:pt x="3563" y="5389"/>
                    </a:lnTo>
                    <a:lnTo>
                      <a:pt x="3606" y="5285"/>
                    </a:lnTo>
                    <a:lnTo>
                      <a:pt x="3628" y="5174"/>
                    </a:lnTo>
                    <a:lnTo>
                      <a:pt x="3631" y="5118"/>
                    </a:lnTo>
                    <a:lnTo>
                      <a:pt x="3628" y="5061"/>
                    </a:lnTo>
                    <a:lnTo>
                      <a:pt x="3606" y="4950"/>
                    </a:lnTo>
                    <a:lnTo>
                      <a:pt x="3563" y="4846"/>
                    </a:lnTo>
                    <a:lnTo>
                      <a:pt x="3501" y="4752"/>
                    </a:lnTo>
                    <a:lnTo>
                      <a:pt x="3462" y="4711"/>
                    </a:lnTo>
                    <a:lnTo>
                      <a:pt x="3360" y="4608"/>
                    </a:lnTo>
                    <a:lnTo>
                      <a:pt x="3321" y="4567"/>
                    </a:lnTo>
                    <a:lnTo>
                      <a:pt x="3258" y="4473"/>
                    </a:lnTo>
                    <a:lnTo>
                      <a:pt x="3215" y="4369"/>
                    </a:lnTo>
                    <a:lnTo>
                      <a:pt x="3193" y="4258"/>
                    </a:lnTo>
                    <a:lnTo>
                      <a:pt x="3192" y="4201"/>
                    </a:lnTo>
                    <a:lnTo>
                      <a:pt x="3193" y="4145"/>
                    </a:lnTo>
                    <a:lnTo>
                      <a:pt x="3215" y="4034"/>
                    </a:lnTo>
                    <a:lnTo>
                      <a:pt x="3258" y="3930"/>
                    </a:lnTo>
                    <a:lnTo>
                      <a:pt x="3321" y="3835"/>
                    </a:lnTo>
                    <a:lnTo>
                      <a:pt x="3360" y="3795"/>
                    </a:lnTo>
                    <a:lnTo>
                      <a:pt x="3736" y="3419"/>
                    </a:lnTo>
                    <a:lnTo>
                      <a:pt x="3897" y="3259"/>
                    </a:lnTo>
                    <a:lnTo>
                      <a:pt x="4231" y="2954"/>
                    </a:lnTo>
                    <a:lnTo>
                      <a:pt x="4579" y="2663"/>
                    </a:lnTo>
                    <a:lnTo>
                      <a:pt x="4941" y="2389"/>
                    </a:lnTo>
                    <a:lnTo>
                      <a:pt x="5125" y="2258"/>
                    </a:lnTo>
                    <a:lnTo>
                      <a:pt x="6078" y="1598"/>
                    </a:lnTo>
                    <a:lnTo>
                      <a:pt x="6121" y="1567"/>
                    </a:lnTo>
                    <a:lnTo>
                      <a:pt x="6202" y="1498"/>
                    </a:lnTo>
                    <a:lnTo>
                      <a:pt x="6272" y="1420"/>
                    </a:lnTo>
                    <a:lnTo>
                      <a:pt x="6334" y="1336"/>
                    </a:lnTo>
                    <a:lnTo>
                      <a:pt x="6388" y="1246"/>
                    </a:lnTo>
                    <a:lnTo>
                      <a:pt x="6429" y="1151"/>
                    </a:lnTo>
                    <a:lnTo>
                      <a:pt x="6461" y="1051"/>
                    </a:lnTo>
                    <a:lnTo>
                      <a:pt x="6483" y="947"/>
                    </a:lnTo>
                    <a:lnTo>
                      <a:pt x="6488" y="894"/>
                    </a:lnTo>
                    <a:lnTo>
                      <a:pt x="6493" y="841"/>
                    </a:lnTo>
                    <a:lnTo>
                      <a:pt x="6490" y="734"/>
                    </a:lnTo>
                    <a:lnTo>
                      <a:pt x="6475" y="631"/>
                    </a:lnTo>
                    <a:lnTo>
                      <a:pt x="6451" y="530"/>
                    </a:lnTo>
                    <a:lnTo>
                      <a:pt x="6416" y="432"/>
                    </a:lnTo>
                    <a:lnTo>
                      <a:pt x="6370" y="337"/>
                    </a:lnTo>
                    <a:lnTo>
                      <a:pt x="6313" y="249"/>
                    </a:lnTo>
                    <a:lnTo>
                      <a:pt x="6248" y="165"/>
                    </a:lnTo>
                    <a:lnTo>
                      <a:pt x="6211" y="128"/>
                    </a:ln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8"/>
              <p:cNvSpPr>
                <a:spLocks/>
              </p:cNvSpPr>
              <p:nvPr/>
            </p:nvSpPr>
            <p:spPr bwMode="auto">
              <a:xfrm>
                <a:off x="4450" y="2195"/>
                <a:ext cx="1460" cy="1460"/>
              </a:xfrm>
              <a:custGeom>
                <a:avLst/>
                <a:gdLst>
                  <a:gd name="T0" fmla="*/ 1731 w 4378"/>
                  <a:gd name="T1" fmla="*/ 0 h 4379"/>
                  <a:gd name="T2" fmla="*/ 0 w 4378"/>
                  <a:gd name="T3" fmla="*/ 1732 h 4379"/>
                  <a:gd name="T4" fmla="*/ 1630 w 4378"/>
                  <a:gd name="T5" fmla="*/ 3360 h 4379"/>
                  <a:gd name="T6" fmla="*/ 2038 w 4378"/>
                  <a:gd name="T7" fmla="*/ 3768 h 4379"/>
                  <a:gd name="T8" fmla="*/ 2648 w 4378"/>
                  <a:gd name="T9" fmla="*/ 4379 h 4379"/>
                  <a:gd name="T10" fmla="*/ 4378 w 4378"/>
                  <a:gd name="T11" fmla="*/ 2647 h 4379"/>
                  <a:gd name="T12" fmla="*/ 1731 w 4378"/>
                  <a:gd name="T13" fmla="*/ 0 h 4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78" h="4379">
                    <a:moveTo>
                      <a:pt x="1731" y="0"/>
                    </a:moveTo>
                    <a:lnTo>
                      <a:pt x="0" y="1732"/>
                    </a:lnTo>
                    <a:lnTo>
                      <a:pt x="1630" y="3360"/>
                    </a:lnTo>
                    <a:lnTo>
                      <a:pt x="2038" y="3768"/>
                    </a:lnTo>
                    <a:lnTo>
                      <a:pt x="2648" y="4379"/>
                    </a:lnTo>
                    <a:lnTo>
                      <a:pt x="4378" y="2647"/>
                    </a:lnTo>
                    <a:lnTo>
                      <a:pt x="1731" y="0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9"/>
              <p:cNvSpPr>
                <a:spLocks/>
              </p:cNvSpPr>
              <p:nvPr/>
            </p:nvSpPr>
            <p:spPr bwMode="auto">
              <a:xfrm>
                <a:off x="5237" y="2981"/>
                <a:ext cx="672" cy="674"/>
              </a:xfrm>
              <a:custGeom>
                <a:avLst/>
                <a:gdLst>
                  <a:gd name="T0" fmla="*/ 0 w 2018"/>
                  <a:gd name="T1" fmla="*/ 1732 h 2020"/>
                  <a:gd name="T2" fmla="*/ 1730 w 2018"/>
                  <a:gd name="T3" fmla="*/ 0 h 2020"/>
                  <a:gd name="T4" fmla="*/ 2018 w 2018"/>
                  <a:gd name="T5" fmla="*/ 288 h 2020"/>
                  <a:gd name="T6" fmla="*/ 288 w 2018"/>
                  <a:gd name="T7" fmla="*/ 2020 h 2020"/>
                  <a:gd name="T8" fmla="*/ 0 w 2018"/>
                  <a:gd name="T9" fmla="*/ 1732 h 2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8" h="2020">
                    <a:moveTo>
                      <a:pt x="0" y="1732"/>
                    </a:moveTo>
                    <a:lnTo>
                      <a:pt x="1730" y="0"/>
                    </a:lnTo>
                    <a:lnTo>
                      <a:pt x="2018" y="288"/>
                    </a:lnTo>
                    <a:lnTo>
                      <a:pt x="288" y="2020"/>
                    </a:lnTo>
                    <a:lnTo>
                      <a:pt x="0" y="1732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50"/>
              <p:cNvSpPr>
                <a:spLocks/>
              </p:cNvSpPr>
              <p:nvPr/>
            </p:nvSpPr>
            <p:spPr bwMode="auto">
              <a:xfrm>
                <a:off x="6798" y="1115"/>
                <a:ext cx="192" cy="192"/>
              </a:xfrm>
              <a:custGeom>
                <a:avLst/>
                <a:gdLst>
                  <a:gd name="T0" fmla="*/ 576 w 576"/>
                  <a:gd name="T1" fmla="*/ 288 h 576"/>
                  <a:gd name="T2" fmla="*/ 575 w 576"/>
                  <a:gd name="T3" fmla="*/ 318 h 576"/>
                  <a:gd name="T4" fmla="*/ 563 w 576"/>
                  <a:gd name="T5" fmla="*/ 374 h 576"/>
                  <a:gd name="T6" fmla="*/ 541 w 576"/>
                  <a:gd name="T7" fmla="*/ 426 h 576"/>
                  <a:gd name="T8" fmla="*/ 510 w 576"/>
                  <a:gd name="T9" fmla="*/ 472 h 576"/>
                  <a:gd name="T10" fmla="*/ 471 w 576"/>
                  <a:gd name="T11" fmla="*/ 511 h 576"/>
                  <a:gd name="T12" fmla="*/ 425 w 576"/>
                  <a:gd name="T13" fmla="*/ 541 h 576"/>
                  <a:gd name="T14" fmla="*/ 373 w 576"/>
                  <a:gd name="T15" fmla="*/ 563 h 576"/>
                  <a:gd name="T16" fmla="*/ 317 w 576"/>
                  <a:gd name="T17" fmla="*/ 574 h 576"/>
                  <a:gd name="T18" fmla="*/ 288 w 576"/>
                  <a:gd name="T19" fmla="*/ 576 h 576"/>
                  <a:gd name="T20" fmla="*/ 258 w 576"/>
                  <a:gd name="T21" fmla="*/ 574 h 576"/>
                  <a:gd name="T22" fmla="*/ 202 w 576"/>
                  <a:gd name="T23" fmla="*/ 563 h 576"/>
                  <a:gd name="T24" fmla="*/ 150 w 576"/>
                  <a:gd name="T25" fmla="*/ 541 h 576"/>
                  <a:gd name="T26" fmla="*/ 104 w 576"/>
                  <a:gd name="T27" fmla="*/ 511 h 576"/>
                  <a:gd name="T28" fmla="*/ 65 w 576"/>
                  <a:gd name="T29" fmla="*/ 472 h 576"/>
                  <a:gd name="T30" fmla="*/ 33 w 576"/>
                  <a:gd name="T31" fmla="*/ 426 h 576"/>
                  <a:gd name="T32" fmla="*/ 12 w 576"/>
                  <a:gd name="T33" fmla="*/ 374 h 576"/>
                  <a:gd name="T34" fmla="*/ 0 w 576"/>
                  <a:gd name="T35" fmla="*/ 318 h 576"/>
                  <a:gd name="T36" fmla="*/ 0 w 576"/>
                  <a:gd name="T37" fmla="*/ 288 h 576"/>
                  <a:gd name="T38" fmla="*/ 0 w 576"/>
                  <a:gd name="T39" fmla="*/ 259 h 576"/>
                  <a:gd name="T40" fmla="*/ 12 w 576"/>
                  <a:gd name="T41" fmla="*/ 203 h 576"/>
                  <a:gd name="T42" fmla="*/ 33 w 576"/>
                  <a:gd name="T43" fmla="*/ 151 h 576"/>
                  <a:gd name="T44" fmla="*/ 65 w 576"/>
                  <a:gd name="T45" fmla="*/ 105 h 576"/>
                  <a:gd name="T46" fmla="*/ 104 w 576"/>
                  <a:gd name="T47" fmla="*/ 66 h 576"/>
                  <a:gd name="T48" fmla="*/ 150 w 576"/>
                  <a:gd name="T49" fmla="*/ 34 h 576"/>
                  <a:gd name="T50" fmla="*/ 202 w 576"/>
                  <a:gd name="T51" fmla="*/ 13 h 576"/>
                  <a:gd name="T52" fmla="*/ 258 w 576"/>
                  <a:gd name="T53" fmla="*/ 1 h 576"/>
                  <a:gd name="T54" fmla="*/ 288 w 576"/>
                  <a:gd name="T55" fmla="*/ 0 h 576"/>
                  <a:gd name="T56" fmla="*/ 317 w 576"/>
                  <a:gd name="T57" fmla="*/ 1 h 576"/>
                  <a:gd name="T58" fmla="*/ 373 w 576"/>
                  <a:gd name="T59" fmla="*/ 13 h 576"/>
                  <a:gd name="T60" fmla="*/ 425 w 576"/>
                  <a:gd name="T61" fmla="*/ 34 h 576"/>
                  <a:gd name="T62" fmla="*/ 471 w 576"/>
                  <a:gd name="T63" fmla="*/ 66 h 576"/>
                  <a:gd name="T64" fmla="*/ 510 w 576"/>
                  <a:gd name="T65" fmla="*/ 105 h 576"/>
                  <a:gd name="T66" fmla="*/ 541 w 576"/>
                  <a:gd name="T67" fmla="*/ 151 h 576"/>
                  <a:gd name="T68" fmla="*/ 563 w 576"/>
                  <a:gd name="T69" fmla="*/ 203 h 576"/>
                  <a:gd name="T70" fmla="*/ 575 w 576"/>
                  <a:gd name="T71" fmla="*/ 259 h 576"/>
                  <a:gd name="T72" fmla="*/ 576 w 576"/>
                  <a:gd name="T73" fmla="*/ 288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6" h="576">
                    <a:moveTo>
                      <a:pt x="576" y="288"/>
                    </a:moveTo>
                    <a:lnTo>
                      <a:pt x="575" y="318"/>
                    </a:lnTo>
                    <a:lnTo>
                      <a:pt x="563" y="374"/>
                    </a:lnTo>
                    <a:lnTo>
                      <a:pt x="541" y="426"/>
                    </a:lnTo>
                    <a:lnTo>
                      <a:pt x="510" y="472"/>
                    </a:lnTo>
                    <a:lnTo>
                      <a:pt x="471" y="511"/>
                    </a:lnTo>
                    <a:lnTo>
                      <a:pt x="425" y="541"/>
                    </a:lnTo>
                    <a:lnTo>
                      <a:pt x="373" y="563"/>
                    </a:lnTo>
                    <a:lnTo>
                      <a:pt x="317" y="574"/>
                    </a:lnTo>
                    <a:lnTo>
                      <a:pt x="288" y="576"/>
                    </a:lnTo>
                    <a:lnTo>
                      <a:pt x="258" y="574"/>
                    </a:lnTo>
                    <a:lnTo>
                      <a:pt x="202" y="563"/>
                    </a:lnTo>
                    <a:lnTo>
                      <a:pt x="150" y="541"/>
                    </a:lnTo>
                    <a:lnTo>
                      <a:pt x="104" y="511"/>
                    </a:lnTo>
                    <a:lnTo>
                      <a:pt x="65" y="472"/>
                    </a:lnTo>
                    <a:lnTo>
                      <a:pt x="33" y="426"/>
                    </a:lnTo>
                    <a:lnTo>
                      <a:pt x="12" y="374"/>
                    </a:lnTo>
                    <a:lnTo>
                      <a:pt x="0" y="318"/>
                    </a:lnTo>
                    <a:lnTo>
                      <a:pt x="0" y="288"/>
                    </a:lnTo>
                    <a:lnTo>
                      <a:pt x="0" y="259"/>
                    </a:lnTo>
                    <a:lnTo>
                      <a:pt x="12" y="203"/>
                    </a:lnTo>
                    <a:lnTo>
                      <a:pt x="33" y="151"/>
                    </a:lnTo>
                    <a:lnTo>
                      <a:pt x="65" y="105"/>
                    </a:lnTo>
                    <a:lnTo>
                      <a:pt x="104" y="66"/>
                    </a:lnTo>
                    <a:lnTo>
                      <a:pt x="150" y="34"/>
                    </a:lnTo>
                    <a:lnTo>
                      <a:pt x="202" y="13"/>
                    </a:lnTo>
                    <a:lnTo>
                      <a:pt x="258" y="1"/>
                    </a:lnTo>
                    <a:lnTo>
                      <a:pt x="288" y="0"/>
                    </a:lnTo>
                    <a:lnTo>
                      <a:pt x="317" y="1"/>
                    </a:lnTo>
                    <a:lnTo>
                      <a:pt x="373" y="13"/>
                    </a:lnTo>
                    <a:lnTo>
                      <a:pt x="425" y="34"/>
                    </a:lnTo>
                    <a:lnTo>
                      <a:pt x="471" y="66"/>
                    </a:lnTo>
                    <a:lnTo>
                      <a:pt x="510" y="105"/>
                    </a:lnTo>
                    <a:lnTo>
                      <a:pt x="541" y="151"/>
                    </a:lnTo>
                    <a:lnTo>
                      <a:pt x="563" y="203"/>
                    </a:lnTo>
                    <a:lnTo>
                      <a:pt x="575" y="259"/>
                    </a:lnTo>
                    <a:lnTo>
                      <a:pt x="576" y="288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순서도: 지연 30"/>
            <p:cNvSpPr/>
            <p:nvPr/>
          </p:nvSpPr>
          <p:spPr>
            <a:xfrm rot="17452717">
              <a:off x="6931306" y="4953109"/>
              <a:ext cx="1557968" cy="405567"/>
            </a:xfrm>
            <a:prstGeom prst="flowChartDelay">
              <a:avLst/>
            </a:pr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자유형 47"/>
            <p:cNvSpPr/>
            <p:nvPr/>
          </p:nvSpPr>
          <p:spPr>
            <a:xfrm>
              <a:off x="4554979" y="5391406"/>
              <a:ext cx="3143552" cy="1466595"/>
            </a:xfrm>
            <a:custGeom>
              <a:avLst/>
              <a:gdLst>
                <a:gd name="connsiteX0" fmla="*/ 2749272 w 3143552"/>
                <a:gd name="connsiteY0" fmla="*/ 298 h 1466595"/>
                <a:gd name="connsiteX1" fmla="*/ 2996041 w 3143552"/>
                <a:gd name="connsiteY1" fmla="*/ 227130 h 1466595"/>
                <a:gd name="connsiteX2" fmla="*/ 3142449 w 3143552"/>
                <a:gd name="connsiteY2" fmla="*/ 646071 h 1466595"/>
                <a:gd name="connsiteX3" fmla="*/ 2924778 w 3143552"/>
                <a:gd name="connsiteY3" fmla="*/ 1135738 h 1466595"/>
                <a:gd name="connsiteX4" fmla="*/ 2813186 w 3143552"/>
                <a:gd name="connsiteY4" fmla="*/ 1411310 h 1466595"/>
                <a:gd name="connsiteX5" fmla="*/ 2794789 w 3143552"/>
                <a:gd name="connsiteY5" fmla="*/ 1466595 h 1466595"/>
                <a:gd name="connsiteX6" fmla="*/ 0 w 3143552"/>
                <a:gd name="connsiteY6" fmla="*/ 1466595 h 1466595"/>
                <a:gd name="connsiteX7" fmla="*/ 20795 w 3143552"/>
                <a:gd name="connsiteY7" fmla="*/ 1438607 h 1466595"/>
                <a:gd name="connsiteX8" fmla="*/ 377112 w 3143552"/>
                <a:gd name="connsiteY8" fmla="*/ 1028843 h 1466595"/>
                <a:gd name="connsiteX9" fmla="*/ 733429 w 3143552"/>
                <a:gd name="connsiteY9" fmla="*/ 690342 h 1466595"/>
                <a:gd name="connsiteX10" fmla="*/ 1081542 w 3143552"/>
                <a:gd name="connsiteY10" fmla="*/ 615551 h 1466595"/>
                <a:gd name="connsiteX11" fmla="*/ 1962722 w 3143552"/>
                <a:gd name="connsiteY11" fmla="*/ 636895 h 1466595"/>
                <a:gd name="connsiteX12" fmla="*/ 2216820 w 3143552"/>
                <a:gd name="connsiteY12" fmla="*/ 615551 h 1466595"/>
                <a:gd name="connsiteX13" fmla="*/ 2390302 w 3143552"/>
                <a:gd name="connsiteY13" fmla="*/ 601263 h 1466595"/>
                <a:gd name="connsiteX14" fmla="*/ 2710988 w 3143552"/>
                <a:gd name="connsiteY14" fmla="*/ 13340 h 1466595"/>
                <a:gd name="connsiteX15" fmla="*/ 2749272 w 3143552"/>
                <a:gd name="connsiteY15" fmla="*/ 298 h 146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43552" h="1466595">
                  <a:moveTo>
                    <a:pt x="2749272" y="298"/>
                  </a:moveTo>
                  <a:cubicBezTo>
                    <a:pt x="2839361" y="-7362"/>
                    <a:pt x="2933119" y="134857"/>
                    <a:pt x="2996041" y="227130"/>
                  </a:cubicBezTo>
                  <a:cubicBezTo>
                    <a:pt x="3067952" y="332585"/>
                    <a:pt x="3154326" y="494637"/>
                    <a:pt x="3142449" y="646071"/>
                  </a:cubicBezTo>
                  <a:cubicBezTo>
                    <a:pt x="3130572" y="797506"/>
                    <a:pt x="2993719" y="956140"/>
                    <a:pt x="2924778" y="1135738"/>
                  </a:cubicBezTo>
                  <a:cubicBezTo>
                    <a:pt x="2890307" y="1225538"/>
                    <a:pt x="2849479" y="1315359"/>
                    <a:pt x="2813186" y="1411310"/>
                  </a:cubicBezTo>
                  <a:lnTo>
                    <a:pt x="2794789" y="1466595"/>
                  </a:lnTo>
                  <a:lnTo>
                    <a:pt x="0" y="1466595"/>
                  </a:lnTo>
                  <a:lnTo>
                    <a:pt x="20795" y="1438607"/>
                  </a:lnTo>
                  <a:cubicBezTo>
                    <a:pt x="97997" y="1325774"/>
                    <a:pt x="258340" y="1153554"/>
                    <a:pt x="377112" y="1028843"/>
                  </a:cubicBezTo>
                  <a:cubicBezTo>
                    <a:pt x="495884" y="904132"/>
                    <a:pt x="616024" y="759223"/>
                    <a:pt x="733429" y="690342"/>
                  </a:cubicBezTo>
                  <a:cubicBezTo>
                    <a:pt x="850834" y="621461"/>
                    <a:pt x="876660" y="624459"/>
                    <a:pt x="1081542" y="615551"/>
                  </a:cubicBezTo>
                  <a:lnTo>
                    <a:pt x="1962722" y="636895"/>
                  </a:lnTo>
                  <a:cubicBezTo>
                    <a:pt x="2151935" y="636895"/>
                    <a:pt x="2145557" y="621489"/>
                    <a:pt x="2216820" y="615551"/>
                  </a:cubicBezTo>
                  <a:cubicBezTo>
                    <a:pt x="2288083" y="609612"/>
                    <a:pt x="2324608" y="646864"/>
                    <a:pt x="2390302" y="601263"/>
                  </a:cubicBezTo>
                  <a:cubicBezTo>
                    <a:pt x="2455997" y="555662"/>
                    <a:pt x="2610031" y="75696"/>
                    <a:pt x="2710988" y="13340"/>
                  </a:cubicBezTo>
                  <a:cubicBezTo>
                    <a:pt x="2723607" y="5546"/>
                    <a:pt x="2736402" y="1393"/>
                    <a:pt x="2749272" y="29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5244811" y="3999697"/>
              <a:ext cx="1711565" cy="2143225"/>
              <a:chOff x="1219927" y="2725633"/>
              <a:chExt cx="1711565" cy="2143225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1682683" y="4161764"/>
                <a:ext cx="786052" cy="707094"/>
                <a:chOff x="1682683" y="4161764"/>
                <a:chExt cx="786052" cy="707094"/>
              </a:xfrm>
            </p:grpSpPr>
            <p:sp>
              <p:nvSpPr>
                <p:cNvPr id="12" name="Freeform 53"/>
                <p:cNvSpPr>
                  <a:spLocks/>
                </p:cNvSpPr>
                <p:nvPr/>
              </p:nvSpPr>
              <p:spPr bwMode="auto">
                <a:xfrm>
                  <a:off x="1738548" y="4691269"/>
                  <a:ext cx="672206" cy="177589"/>
                </a:xfrm>
                <a:custGeom>
                  <a:avLst/>
                  <a:gdLst>
                    <a:gd name="T0" fmla="*/ 255 w 511"/>
                    <a:gd name="T1" fmla="*/ 0 h 135"/>
                    <a:gd name="T2" fmla="*/ 294 w 511"/>
                    <a:gd name="T3" fmla="*/ 1 h 135"/>
                    <a:gd name="T4" fmla="*/ 331 w 511"/>
                    <a:gd name="T5" fmla="*/ 4 h 135"/>
                    <a:gd name="T6" fmla="*/ 365 w 511"/>
                    <a:gd name="T7" fmla="*/ 8 h 135"/>
                    <a:gd name="T8" fmla="*/ 396 w 511"/>
                    <a:gd name="T9" fmla="*/ 14 h 135"/>
                    <a:gd name="T10" fmla="*/ 425 w 511"/>
                    <a:gd name="T11" fmla="*/ 19 h 135"/>
                    <a:gd name="T12" fmla="*/ 450 w 511"/>
                    <a:gd name="T13" fmla="*/ 25 h 135"/>
                    <a:gd name="T14" fmla="*/ 471 w 511"/>
                    <a:gd name="T15" fmla="*/ 30 h 135"/>
                    <a:gd name="T16" fmla="*/ 488 w 511"/>
                    <a:gd name="T17" fmla="*/ 35 h 135"/>
                    <a:gd name="T18" fmla="*/ 501 w 511"/>
                    <a:gd name="T19" fmla="*/ 39 h 135"/>
                    <a:gd name="T20" fmla="*/ 509 w 511"/>
                    <a:gd name="T21" fmla="*/ 42 h 135"/>
                    <a:gd name="T22" fmla="*/ 511 w 511"/>
                    <a:gd name="T23" fmla="*/ 42 h 135"/>
                    <a:gd name="T24" fmla="*/ 510 w 511"/>
                    <a:gd name="T25" fmla="*/ 44 h 135"/>
                    <a:gd name="T26" fmla="*/ 505 w 511"/>
                    <a:gd name="T27" fmla="*/ 49 h 135"/>
                    <a:gd name="T28" fmla="*/ 496 w 511"/>
                    <a:gd name="T29" fmla="*/ 57 h 135"/>
                    <a:gd name="T30" fmla="*/ 485 w 511"/>
                    <a:gd name="T31" fmla="*/ 66 h 135"/>
                    <a:gd name="T32" fmla="*/ 470 w 511"/>
                    <a:gd name="T33" fmla="*/ 77 h 135"/>
                    <a:gd name="T34" fmla="*/ 451 w 511"/>
                    <a:gd name="T35" fmla="*/ 88 h 135"/>
                    <a:gd name="T36" fmla="*/ 429 w 511"/>
                    <a:gd name="T37" fmla="*/ 100 h 135"/>
                    <a:gd name="T38" fmla="*/ 403 w 511"/>
                    <a:gd name="T39" fmla="*/ 112 h 135"/>
                    <a:gd name="T40" fmla="*/ 372 w 511"/>
                    <a:gd name="T41" fmla="*/ 121 h 135"/>
                    <a:gd name="T42" fmla="*/ 337 w 511"/>
                    <a:gd name="T43" fmla="*/ 128 h 135"/>
                    <a:gd name="T44" fmla="*/ 298 w 511"/>
                    <a:gd name="T45" fmla="*/ 134 h 135"/>
                    <a:gd name="T46" fmla="*/ 256 w 511"/>
                    <a:gd name="T47" fmla="*/ 135 h 135"/>
                    <a:gd name="T48" fmla="*/ 213 w 511"/>
                    <a:gd name="T49" fmla="*/ 134 h 135"/>
                    <a:gd name="T50" fmla="*/ 174 w 511"/>
                    <a:gd name="T51" fmla="*/ 128 h 135"/>
                    <a:gd name="T52" fmla="*/ 139 w 511"/>
                    <a:gd name="T53" fmla="*/ 121 h 135"/>
                    <a:gd name="T54" fmla="*/ 109 w 511"/>
                    <a:gd name="T55" fmla="*/ 112 h 135"/>
                    <a:gd name="T56" fmla="*/ 82 w 511"/>
                    <a:gd name="T57" fmla="*/ 100 h 135"/>
                    <a:gd name="T58" fmla="*/ 60 w 511"/>
                    <a:gd name="T59" fmla="*/ 88 h 135"/>
                    <a:gd name="T60" fmla="*/ 41 w 511"/>
                    <a:gd name="T61" fmla="*/ 77 h 135"/>
                    <a:gd name="T62" fmla="*/ 26 w 511"/>
                    <a:gd name="T63" fmla="*/ 66 h 135"/>
                    <a:gd name="T64" fmla="*/ 15 w 511"/>
                    <a:gd name="T65" fmla="*/ 57 h 135"/>
                    <a:gd name="T66" fmla="*/ 6 w 511"/>
                    <a:gd name="T67" fmla="*/ 49 h 135"/>
                    <a:gd name="T68" fmla="*/ 2 w 511"/>
                    <a:gd name="T69" fmla="*/ 44 h 135"/>
                    <a:gd name="T70" fmla="*/ 0 w 511"/>
                    <a:gd name="T71" fmla="*/ 42 h 135"/>
                    <a:gd name="T72" fmla="*/ 43 w 511"/>
                    <a:gd name="T73" fmla="*/ 27 h 135"/>
                    <a:gd name="T74" fmla="*/ 88 w 511"/>
                    <a:gd name="T75" fmla="*/ 16 h 135"/>
                    <a:gd name="T76" fmla="*/ 131 w 511"/>
                    <a:gd name="T77" fmla="*/ 8 h 135"/>
                    <a:gd name="T78" fmla="*/ 173 w 511"/>
                    <a:gd name="T79" fmla="*/ 3 h 135"/>
                    <a:gd name="T80" fmla="*/ 215 w 511"/>
                    <a:gd name="T81" fmla="*/ 0 h 135"/>
                    <a:gd name="T82" fmla="*/ 255 w 511"/>
                    <a:gd name="T83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511" h="135">
                      <a:moveTo>
                        <a:pt x="255" y="0"/>
                      </a:moveTo>
                      <a:lnTo>
                        <a:pt x="294" y="1"/>
                      </a:lnTo>
                      <a:lnTo>
                        <a:pt x="331" y="4"/>
                      </a:lnTo>
                      <a:lnTo>
                        <a:pt x="365" y="8"/>
                      </a:lnTo>
                      <a:lnTo>
                        <a:pt x="396" y="14"/>
                      </a:lnTo>
                      <a:lnTo>
                        <a:pt x="425" y="19"/>
                      </a:lnTo>
                      <a:lnTo>
                        <a:pt x="450" y="25"/>
                      </a:lnTo>
                      <a:lnTo>
                        <a:pt x="471" y="30"/>
                      </a:lnTo>
                      <a:lnTo>
                        <a:pt x="488" y="35"/>
                      </a:lnTo>
                      <a:lnTo>
                        <a:pt x="501" y="39"/>
                      </a:lnTo>
                      <a:lnTo>
                        <a:pt x="509" y="42"/>
                      </a:lnTo>
                      <a:lnTo>
                        <a:pt x="511" y="42"/>
                      </a:lnTo>
                      <a:lnTo>
                        <a:pt x="510" y="44"/>
                      </a:lnTo>
                      <a:lnTo>
                        <a:pt x="505" y="49"/>
                      </a:lnTo>
                      <a:lnTo>
                        <a:pt x="496" y="57"/>
                      </a:lnTo>
                      <a:lnTo>
                        <a:pt x="485" y="66"/>
                      </a:lnTo>
                      <a:lnTo>
                        <a:pt x="470" y="77"/>
                      </a:lnTo>
                      <a:lnTo>
                        <a:pt x="451" y="88"/>
                      </a:lnTo>
                      <a:lnTo>
                        <a:pt x="429" y="100"/>
                      </a:lnTo>
                      <a:lnTo>
                        <a:pt x="403" y="112"/>
                      </a:lnTo>
                      <a:lnTo>
                        <a:pt x="372" y="121"/>
                      </a:lnTo>
                      <a:lnTo>
                        <a:pt x="337" y="128"/>
                      </a:lnTo>
                      <a:lnTo>
                        <a:pt x="298" y="134"/>
                      </a:lnTo>
                      <a:lnTo>
                        <a:pt x="256" y="135"/>
                      </a:lnTo>
                      <a:lnTo>
                        <a:pt x="213" y="134"/>
                      </a:lnTo>
                      <a:lnTo>
                        <a:pt x="174" y="128"/>
                      </a:lnTo>
                      <a:lnTo>
                        <a:pt x="139" y="121"/>
                      </a:lnTo>
                      <a:lnTo>
                        <a:pt x="109" y="112"/>
                      </a:lnTo>
                      <a:lnTo>
                        <a:pt x="82" y="100"/>
                      </a:lnTo>
                      <a:lnTo>
                        <a:pt x="60" y="88"/>
                      </a:lnTo>
                      <a:lnTo>
                        <a:pt x="41" y="77"/>
                      </a:lnTo>
                      <a:lnTo>
                        <a:pt x="26" y="66"/>
                      </a:lnTo>
                      <a:lnTo>
                        <a:pt x="15" y="57"/>
                      </a:lnTo>
                      <a:lnTo>
                        <a:pt x="6" y="49"/>
                      </a:lnTo>
                      <a:lnTo>
                        <a:pt x="2" y="44"/>
                      </a:lnTo>
                      <a:lnTo>
                        <a:pt x="0" y="42"/>
                      </a:lnTo>
                      <a:lnTo>
                        <a:pt x="43" y="27"/>
                      </a:lnTo>
                      <a:lnTo>
                        <a:pt x="88" y="16"/>
                      </a:lnTo>
                      <a:lnTo>
                        <a:pt x="131" y="8"/>
                      </a:lnTo>
                      <a:lnTo>
                        <a:pt x="173" y="3"/>
                      </a:lnTo>
                      <a:lnTo>
                        <a:pt x="215" y="0"/>
                      </a:lnTo>
                      <a:lnTo>
                        <a:pt x="255" y="0"/>
                      </a:lnTo>
                      <a:close/>
                    </a:path>
                  </a:pathLst>
                </a:custGeom>
                <a:solidFill>
                  <a:srgbClr val="FEDEC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1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" name="Freeform 33"/>
                <p:cNvSpPr>
                  <a:spLocks/>
                </p:cNvSpPr>
                <p:nvPr/>
              </p:nvSpPr>
              <p:spPr bwMode="auto">
                <a:xfrm>
                  <a:off x="1682683" y="4161764"/>
                  <a:ext cx="786052" cy="587426"/>
                </a:xfrm>
                <a:custGeom>
                  <a:avLst/>
                  <a:gdLst>
                    <a:gd name="T0" fmla="*/ 118 w 1117"/>
                    <a:gd name="T1" fmla="*/ 0 h 834"/>
                    <a:gd name="T2" fmla="*/ 999 w 1117"/>
                    <a:gd name="T3" fmla="*/ 0 h 834"/>
                    <a:gd name="T4" fmla="*/ 1006 w 1117"/>
                    <a:gd name="T5" fmla="*/ 21 h 834"/>
                    <a:gd name="T6" fmla="*/ 1011 w 1117"/>
                    <a:gd name="T7" fmla="*/ 50 h 834"/>
                    <a:gd name="T8" fmla="*/ 1015 w 1117"/>
                    <a:gd name="T9" fmla="*/ 85 h 834"/>
                    <a:gd name="T10" fmla="*/ 1018 w 1117"/>
                    <a:gd name="T11" fmla="*/ 126 h 834"/>
                    <a:gd name="T12" fmla="*/ 1021 w 1117"/>
                    <a:gd name="T13" fmla="*/ 171 h 834"/>
                    <a:gd name="T14" fmla="*/ 1025 w 1117"/>
                    <a:gd name="T15" fmla="*/ 222 h 834"/>
                    <a:gd name="T16" fmla="*/ 1031 w 1117"/>
                    <a:gd name="T17" fmla="*/ 274 h 834"/>
                    <a:gd name="T18" fmla="*/ 1040 w 1117"/>
                    <a:gd name="T19" fmla="*/ 330 h 834"/>
                    <a:gd name="T20" fmla="*/ 1051 w 1117"/>
                    <a:gd name="T21" fmla="*/ 387 h 834"/>
                    <a:gd name="T22" fmla="*/ 1067 w 1117"/>
                    <a:gd name="T23" fmla="*/ 445 h 834"/>
                    <a:gd name="T24" fmla="*/ 1089 w 1117"/>
                    <a:gd name="T25" fmla="*/ 503 h 834"/>
                    <a:gd name="T26" fmla="*/ 1117 w 1117"/>
                    <a:gd name="T27" fmla="*/ 560 h 834"/>
                    <a:gd name="T28" fmla="*/ 1067 w 1117"/>
                    <a:gd name="T29" fmla="*/ 600 h 834"/>
                    <a:gd name="T30" fmla="*/ 1015 w 1117"/>
                    <a:gd name="T31" fmla="*/ 639 h 834"/>
                    <a:gd name="T32" fmla="*/ 961 w 1117"/>
                    <a:gd name="T33" fmla="*/ 677 h 834"/>
                    <a:gd name="T34" fmla="*/ 903 w 1117"/>
                    <a:gd name="T35" fmla="*/ 712 h 834"/>
                    <a:gd name="T36" fmla="*/ 842 w 1117"/>
                    <a:gd name="T37" fmla="*/ 745 h 834"/>
                    <a:gd name="T38" fmla="*/ 778 w 1117"/>
                    <a:gd name="T39" fmla="*/ 775 h 834"/>
                    <a:gd name="T40" fmla="*/ 709 w 1117"/>
                    <a:gd name="T41" fmla="*/ 799 h 834"/>
                    <a:gd name="T42" fmla="*/ 636 w 1117"/>
                    <a:gd name="T43" fmla="*/ 820 h 834"/>
                    <a:gd name="T44" fmla="*/ 558 w 1117"/>
                    <a:gd name="T45" fmla="*/ 834 h 834"/>
                    <a:gd name="T46" fmla="*/ 480 w 1117"/>
                    <a:gd name="T47" fmla="*/ 820 h 834"/>
                    <a:gd name="T48" fmla="*/ 408 w 1117"/>
                    <a:gd name="T49" fmla="*/ 801 h 834"/>
                    <a:gd name="T50" fmla="*/ 338 w 1117"/>
                    <a:gd name="T51" fmla="*/ 776 h 834"/>
                    <a:gd name="T52" fmla="*/ 274 w 1117"/>
                    <a:gd name="T53" fmla="*/ 747 h 834"/>
                    <a:gd name="T54" fmla="*/ 212 w 1117"/>
                    <a:gd name="T55" fmla="*/ 713 h 834"/>
                    <a:gd name="T56" fmla="*/ 156 w 1117"/>
                    <a:gd name="T57" fmla="*/ 678 h 834"/>
                    <a:gd name="T58" fmla="*/ 100 w 1117"/>
                    <a:gd name="T59" fmla="*/ 642 h 834"/>
                    <a:gd name="T60" fmla="*/ 49 w 1117"/>
                    <a:gd name="T61" fmla="*/ 602 h 834"/>
                    <a:gd name="T62" fmla="*/ 0 w 1117"/>
                    <a:gd name="T63" fmla="*/ 563 h 834"/>
                    <a:gd name="T64" fmla="*/ 26 w 1117"/>
                    <a:gd name="T65" fmla="*/ 506 h 834"/>
                    <a:gd name="T66" fmla="*/ 48 w 1117"/>
                    <a:gd name="T67" fmla="*/ 448 h 834"/>
                    <a:gd name="T68" fmla="*/ 65 w 1117"/>
                    <a:gd name="T69" fmla="*/ 390 h 834"/>
                    <a:gd name="T70" fmla="*/ 77 w 1117"/>
                    <a:gd name="T71" fmla="*/ 333 h 834"/>
                    <a:gd name="T72" fmla="*/ 86 w 1117"/>
                    <a:gd name="T73" fmla="*/ 276 h 834"/>
                    <a:gd name="T74" fmla="*/ 91 w 1117"/>
                    <a:gd name="T75" fmla="*/ 223 h 834"/>
                    <a:gd name="T76" fmla="*/ 96 w 1117"/>
                    <a:gd name="T77" fmla="*/ 172 h 834"/>
                    <a:gd name="T78" fmla="*/ 99 w 1117"/>
                    <a:gd name="T79" fmla="*/ 126 h 834"/>
                    <a:gd name="T80" fmla="*/ 103 w 1117"/>
                    <a:gd name="T81" fmla="*/ 85 h 834"/>
                    <a:gd name="T82" fmla="*/ 106 w 1117"/>
                    <a:gd name="T83" fmla="*/ 50 h 834"/>
                    <a:gd name="T84" fmla="*/ 110 w 1117"/>
                    <a:gd name="T85" fmla="*/ 21 h 834"/>
                    <a:gd name="T86" fmla="*/ 118 w 1117"/>
                    <a:gd name="T87" fmla="*/ 0 h 8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117" h="834">
                      <a:moveTo>
                        <a:pt x="118" y="0"/>
                      </a:moveTo>
                      <a:lnTo>
                        <a:pt x="999" y="0"/>
                      </a:lnTo>
                      <a:lnTo>
                        <a:pt x="1006" y="21"/>
                      </a:lnTo>
                      <a:lnTo>
                        <a:pt x="1011" y="50"/>
                      </a:lnTo>
                      <a:lnTo>
                        <a:pt x="1015" y="85"/>
                      </a:lnTo>
                      <a:lnTo>
                        <a:pt x="1018" y="126"/>
                      </a:lnTo>
                      <a:lnTo>
                        <a:pt x="1021" y="171"/>
                      </a:lnTo>
                      <a:lnTo>
                        <a:pt x="1025" y="222"/>
                      </a:lnTo>
                      <a:lnTo>
                        <a:pt x="1031" y="274"/>
                      </a:lnTo>
                      <a:lnTo>
                        <a:pt x="1040" y="330"/>
                      </a:lnTo>
                      <a:lnTo>
                        <a:pt x="1051" y="387"/>
                      </a:lnTo>
                      <a:lnTo>
                        <a:pt x="1067" y="445"/>
                      </a:lnTo>
                      <a:lnTo>
                        <a:pt x="1089" y="503"/>
                      </a:lnTo>
                      <a:lnTo>
                        <a:pt x="1117" y="560"/>
                      </a:lnTo>
                      <a:lnTo>
                        <a:pt x="1067" y="600"/>
                      </a:lnTo>
                      <a:lnTo>
                        <a:pt x="1015" y="639"/>
                      </a:lnTo>
                      <a:lnTo>
                        <a:pt x="961" y="677"/>
                      </a:lnTo>
                      <a:lnTo>
                        <a:pt x="903" y="712"/>
                      </a:lnTo>
                      <a:lnTo>
                        <a:pt x="842" y="745"/>
                      </a:lnTo>
                      <a:lnTo>
                        <a:pt x="778" y="775"/>
                      </a:lnTo>
                      <a:lnTo>
                        <a:pt x="709" y="799"/>
                      </a:lnTo>
                      <a:lnTo>
                        <a:pt x="636" y="820"/>
                      </a:lnTo>
                      <a:lnTo>
                        <a:pt x="558" y="834"/>
                      </a:lnTo>
                      <a:lnTo>
                        <a:pt x="480" y="820"/>
                      </a:lnTo>
                      <a:lnTo>
                        <a:pt x="408" y="801"/>
                      </a:lnTo>
                      <a:lnTo>
                        <a:pt x="338" y="776"/>
                      </a:lnTo>
                      <a:lnTo>
                        <a:pt x="274" y="747"/>
                      </a:lnTo>
                      <a:lnTo>
                        <a:pt x="212" y="713"/>
                      </a:lnTo>
                      <a:lnTo>
                        <a:pt x="156" y="678"/>
                      </a:lnTo>
                      <a:lnTo>
                        <a:pt x="100" y="642"/>
                      </a:lnTo>
                      <a:lnTo>
                        <a:pt x="49" y="602"/>
                      </a:lnTo>
                      <a:lnTo>
                        <a:pt x="0" y="563"/>
                      </a:lnTo>
                      <a:lnTo>
                        <a:pt x="26" y="506"/>
                      </a:lnTo>
                      <a:lnTo>
                        <a:pt x="48" y="448"/>
                      </a:lnTo>
                      <a:lnTo>
                        <a:pt x="65" y="390"/>
                      </a:lnTo>
                      <a:lnTo>
                        <a:pt x="77" y="333"/>
                      </a:lnTo>
                      <a:lnTo>
                        <a:pt x="86" y="276"/>
                      </a:lnTo>
                      <a:lnTo>
                        <a:pt x="91" y="223"/>
                      </a:lnTo>
                      <a:lnTo>
                        <a:pt x="96" y="172"/>
                      </a:lnTo>
                      <a:lnTo>
                        <a:pt x="99" y="126"/>
                      </a:lnTo>
                      <a:lnTo>
                        <a:pt x="103" y="85"/>
                      </a:lnTo>
                      <a:lnTo>
                        <a:pt x="106" y="50"/>
                      </a:lnTo>
                      <a:lnTo>
                        <a:pt x="110" y="21"/>
                      </a:lnTo>
                      <a:lnTo>
                        <a:pt x="118" y="0"/>
                      </a:lnTo>
                      <a:close/>
                    </a:path>
                  </a:pathLst>
                </a:custGeom>
                <a:solidFill>
                  <a:srgbClr val="C69E7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" name="Freeform 42"/>
              <p:cNvSpPr>
                <a:spLocks/>
              </p:cNvSpPr>
              <p:nvPr/>
            </p:nvSpPr>
            <p:spPr bwMode="auto">
              <a:xfrm>
                <a:off x="2675814" y="3548981"/>
                <a:ext cx="255678" cy="443739"/>
              </a:xfrm>
              <a:custGeom>
                <a:avLst/>
                <a:gdLst>
                  <a:gd name="T0" fmla="*/ 206 w 362"/>
                  <a:gd name="T1" fmla="*/ 0 h 631"/>
                  <a:gd name="T2" fmla="*/ 238 w 362"/>
                  <a:gd name="T3" fmla="*/ 0 h 631"/>
                  <a:gd name="T4" fmla="*/ 264 w 362"/>
                  <a:gd name="T5" fmla="*/ 10 h 631"/>
                  <a:gd name="T6" fmla="*/ 289 w 362"/>
                  <a:gd name="T7" fmla="*/ 26 h 631"/>
                  <a:gd name="T8" fmla="*/ 311 w 362"/>
                  <a:gd name="T9" fmla="*/ 49 h 631"/>
                  <a:gd name="T10" fmla="*/ 328 w 362"/>
                  <a:gd name="T11" fmla="*/ 78 h 631"/>
                  <a:gd name="T12" fmla="*/ 343 w 362"/>
                  <a:gd name="T13" fmla="*/ 115 h 631"/>
                  <a:gd name="T14" fmla="*/ 353 w 362"/>
                  <a:gd name="T15" fmla="*/ 154 h 631"/>
                  <a:gd name="T16" fmla="*/ 359 w 362"/>
                  <a:gd name="T17" fmla="*/ 198 h 631"/>
                  <a:gd name="T18" fmla="*/ 362 w 362"/>
                  <a:gd name="T19" fmla="*/ 245 h 631"/>
                  <a:gd name="T20" fmla="*/ 359 w 362"/>
                  <a:gd name="T21" fmla="*/ 294 h 631"/>
                  <a:gd name="T22" fmla="*/ 353 w 362"/>
                  <a:gd name="T23" fmla="*/ 347 h 631"/>
                  <a:gd name="T24" fmla="*/ 340 w 362"/>
                  <a:gd name="T25" fmla="*/ 402 h 631"/>
                  <a:gd name="T26" fmla="*/ 322 w 362"/>
                  <a:gd name="T27" fmla="*/ 455 h 631"/>
                  <a:gd name="T28" fmla="*/ 300 w 362"/>
                  <a:gd name="T29" fmla="*/ 501 h 631"/>
                  <a:gd name="T30" fmla="*/ 276 w 362"/>
                  <a:gd name="T31" fmla="*/ 542 h 631"/>
                  <a:gd name="T32" fmla="*/ 248 w 362"/>
                  <a:gd name="T33" fmla="*/ 576 h 631"/>
                  <a:gd name="T34" fmla="*/ 219 w 362"/>
                  <a:gd name="T35" fmla="*/ 603 h 631"/>
                  <a:gd name="T36" fmla="*/ 188 w 362"/>
                  <a:gd name="T37" fmla="*/ 622 h 631"/>
                  <a:gd name="T38" fmla="*/ 156 w 362"/>
                  <a:gd name="T39" fmla="*/ 631 h 631"/>
                  <a:gd name="T40" fmla="*/ 124 w 362"/>
                  <a:gd name="T41" fmla="*/ 631 h 631"/>
                  <a:gd name="T42" fmla="*/ 96 w 362"/>
                  <a:gd name="T43" fmla="*/ 621 h 631"/>
                  <a:gd name="T44" fmla="*/ 73 w 362"/>
                  <a:gd name="T45" fmla="*/ 605 h 631"/>
                  <a:gd name="T46" fmla="*/ 51 w 362"/>
                  <a:gd name="T47" fmla="*/ 581 h 631"/>
                  <a:gd name="T48" fmla="*/ 34 w 362"/>
                  <a:gd name="T49" fmla="*/ 551 h 631"/>
                  <a:gd name="T50" fmla="*/ 19 w 362"/>
                  <a:gd name="T51" fmla="*/ 516 h 631"/>
                  <a:gd name="T52" fmla="*/ 9 w 362"/>
                  <a:gd name="T53" fmla="*/ 477 h 631"/>
                  <a:gd name="T54" fmla="*/ 3 w 362"/>
                  <a:gd name="T55" fmla="*/ 433 h 631"/>
                  <a:gd name="T56" fmla="*/ 0 w 362"/>
                  <a:gd name="T57" fmla="*/ 386 h 631"/>
                  <a:gd name="T58" fmla="*/ 3 w 362"/>
                  <a:gd name="T59" fmla="*/ 337 h 631"/>
                  <a:gd name="T60" fmla="*/ 9 w 362"/>
                  <a:gd name="T61" fmla="*/ 284 h 631"/>
                  <a:gd name="T62" fmla="*/ 22 w 362"/>
                  <a:gd name="T63" fmla="*/ 229 h 631"/>
                  <a:gd name="T64" fmla="*/ 40 w 362"/>
                  <a:gd name="T65" fmla="*/ 176 h 631"/>
                  <a:gd name="T66" fmla="*/ 61 w 362"/>
                  <a:gd name="T67" fmla="*/ 129 h 631"/>
                  <a:gd name="T68" fmla="*/ 86 w 362"/>
                  <a:gd name="T69" fmla="*/ 89 h 631"/>
                  <a:gd name="T70" fmla="*/ 114 w 362"/>
                  <a:gd name="T71" fmla="*/ 54 h 631"/>
                  <a:gd name="T72" fmla="*/ 143 w 362"/>
                  <a:gd name="T73" fmla="*/ 27 h 631"/>
                  <a:gd name="T74" fmla="*/ 174 w 362"/>
                  <a:gd name="T75" fmla="*/ 8 h 631"/>
                  <a:gd name="T76" fmla="*/ 206 w 362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2" h="631">
                    <a:moveTo>
                      <a:pt x="206" y="0"/>
                    </a:moveTo>
                    <a:lnTo>
                      <a:pt x="238" y="0"/>
                    </a:lnTo>
                    <a:lnTo>
                      <a:pt x="264" y="10"/>
                    </a:lnTo>
                    <a:lnTo>
                      <a:pt x="289" y="26"/>
                    </a:lnTo>
                    <a:lnTo>
                      <a:pt x="311" y="49"/>
                    </a:lnTo>
                    <a:lnTo>
                      <a:pt x="328" y="78"/>
                    </a:lnTo>
                    <a:lnTo>
                      <a:pt x="343" y="115"/>
                    </a:lnTo>
                    <a:lnTo>
                      <a:pt x="353" y="154"/>
                    </a:lnTo>
                    <a:lnTo>
                      <a:pt x="359" y="198"/>
                    </a:lnTo>
                    <a:lnTo>
                      <a:pt x="362" y="245"/>
                    </a:lnTo>
                    <a:lnTo>
                      <a:pt x="359" y="294"/>
                    </a:lnTo>
                    <a:lnTo>
                      <a:pt x="353" y="347"/>
                    </a:lnTo>
                    <a:lnTo>
                      <a:pt x="340" y="402"/>
                    </a:lnTo>
                    <a:lnTo>
                      <a:pt x="322" y="455"/>
                    </a:lnTo>
                    <a:lnTo>
                      <a:pt x="300" y="501"/>
                    </a:lnTo>
                    <a:lnTo>
                      <a:pt x="276" y="542"/>
                    </a:lnTo>
                    <a:lnTo>
                      <a:pt x="248" y="576"/>
                    </a:lnTo>
                    <a:lnTo>
                      <a:pt x="219" y="603"/>
                    </a:lnTo>
                    <a:lnTo>
                      <a:pt x="188" y="622"/>
                    </a:lnTo>
                    <a:lnTo>
                      <a:pt x="156" y="631"/>
                    </a:lnTo>
                    <a:lnTo>
                      <a:pt x="124" y="631"/>
                    </a:lnTo>
                    <a:lnTo>
                      <a:pt x="96" y="621"/>
                    </a:lnTo>
                    <a:lnTo>
                      <a:pt x="73" y="605"/>
                    </a:lnTo>
                    <a:lnTo>
                      <a:pt x="51" y="581"/>
                    </a:lnTo>
                    <a:lnTo>
                      <a:pt x="34" y="551"/>
                    </a:lnTo>
                    <a:lnTo>
                      <a:pt x="19" y="516"/>
                    </a:lnTo>
                    <a:lnTo>
                      <a:pt x="9" y="477"/>
                    </a:lnTo>
                    <a:lnTo>
                      <a:pt x="3" y="433"/>
                    </a:lnTo>
                    <a:lnTo>
                      <a:pt x="0" y="386"/>
                    </a:lnTo>
                    <a:lnTo>
                      <a:pt x="3" y="337"/>
                    </a:lnTo>
                    <a:lnTo>
                      <a:pt x="9" y="284"/>
                    </a:lnTo>
                    <a:lnTo>
                      <a:pt x="22" y="229"/>
                    </a:lnTo>
                    <a:lnTo>
                      <a:pt x="40" y="176"/>
                    </a:lnTo>
                    <a:lnTo>
                      <a:pt x="61" y="129"/>
                    </a:lnTo>
                    <a:lnTo>
                      <a:pt x="86" y="89"/>
                    </a:lnTo>
                    <a:lnTo>
                      <a:pt x="114" y="54"/>
                    </a:lnTo>
                    <a:lnTo>
                      <a:pt x="143" y="27"/>
                    </a:lnTo>
                    <a:lnTo>
                      <a:pt x="174" y="8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FEDEC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Freeform 43"/>
              <p:cNvSpPr>
                <a:spLocks/>
              </p:cNvSpPr>
              <p:nvPr/>
            </p:nvSpPr>
            <p:spPr bwMode="auto">
              <a:xfrm>
                <a:off x="1219927" y="3548981"/>
                <a:ext cx="253565" cy="443739"/>
              </a:xfrm>
              <a:custGeom>
                <a:avLst/>
                <a:gdLst>
                  <a:gd name="T0" fmla="*/ 156 w 361"/>
                  <a:gd name="T1" fmla="*/ 0 h 631"/>
                  <a:gd name="T2" fmla="*/ 186 w 361"/>
                  <a:gd name="T3" fmla="*/ 10 h 631"/>
                  <a:gd name="T4" fmla="*/ 217 w 361"/>
                  <a:gd name="T5" fmla="*/ 27 h 631"/>
                  <a:gd name="T6" fmla="*/ 247 w 361"/>
                  <a:gd name="T7" fmla="*/ 55 h 631"/>
                  <a:gd name="T8" fmla="*/ 275 w 361"/>
                  <a:gd name="T9" fmla="*/ 89 h 631"/>
                  <a:gd name="T10" fmla="*/ 300 w 361"/>
                  <a:gd name="T11" fmla="*/ 129 h 631"/>
                  <a:gd name="T12" fmla="*/ 320 w 361"/>
                  <a:gd name="T13" fmla="*/ 176 h 631"/>
                  <a:gd name="T14" fmla="*/ 338 w 361"/>
                  <a:gd name="T15" fmla="*/ 229 h 631"/>
                  <a:gd name="T16" fmla="*/ 351 w 361"/>
                  <a:gd name="T17" fmla="*/ 284 h 631"/>
                  <a:gd name="T18" fmla="*/ 358 w 361"/>
                  <a:gd name="T19" fmla="*/ 337 h 631"/>
                  <a:gd name="T20" fmla="*/ 361 w 361"/>
                  <a:gd name="T21" fmla="*/ 386 h 631"/>
                  <a:gd name="T22" fmla="*/ 358 w 361"/>
                  <a:gd name="T23" fmla="*/ 433 h 631"/>
                  <a:gd name="T24" fmla="*/ 352 w 361"/>
                  <a:gd name="T25" fmla="*/ 477 h 631"/>
                  <a:gd name="T26" fmla="*/ 341 w 361"/>
                  <a:gd name="T27" fmla="*/ 517 h 631"/>
                  <a:gd name="T28" fmla="*/ 327 w 361"/>
                  <a:gd name="T29" fmla="*/ 552 h 631"/>
                  <a:gd name="T30" fmla="*/ 309 w 361"/>
                  <a:gd name="T31" fmla="*/ 581 h 631"/>
                  <a:gd name="T32" fmla="*/ 288 w 361"/>
                  <a:gd name="T33" fmla="*/ 605 h 631"/>
                  <a:gd name="T34" fmla="*/ 263 w 361"/>
                  <a:gd name="T35" fmla="*/ 622 h 631"/>
                  <a:gd name="T36" fmla="*/ 237 w 361"/>
                  <a:gd name="T37" fmla="*/ 631 h 631"/>
                  <a:gd name="T38" fmla="*/ 205 w 361"/>
                  <a:gd name="T39" fmla="*/ 631 h 631"/>
                  <a:gd name="T40" fmla="*/ 173 w 361"/>
                  <a:gd name="T41" fmla="*/ 622 h 631"/>
                  <a:gd name="T42" fmla="*/ 142 w 361"/>
                  <a:gd name="T43" fmla="*/ 603 h 631"/>
                  <a:gd name="T44" fmla="*/ 113 w 361"/>
                  <a:gd name="T45" fmla="*/ 577 h 631"/>
                  <a:gd name="T46" fmla="*/ 86 w 361"/>
                  <a:gd name="T47" fmla="*/ 542 h 631"/>
                  <a:gd name="T48" fmla="*/ 61 w 361"/>
                  <a:gd name="T49" fmla="*/ 501 h 631"/>
                  <a:gd name="T50" fmla="*/ 39 w 361"/>
                  <a:gd name="T51" fmla="*/ 455 h 631"/>
                  <a:gd name="T52" fmla="*/ 22 w 361"/>
                  <a:gd name="T53" fmla="*/ 402 h 631"/>
                  <a:gd name="T54" fmla="*/ 8 w 361"/>
                  <a:gd name="T55" fmla="*/ 347 h 631"/>
                  <a:gd name="T56" fmla="*/ 1 w 361"/>
                  <a:gd name="T57" fmla="*/ 294 h 631"/>
                  <a:gd name="T58" fmla="*/ 0 w 361"/>
                  <a:gd name="T59" fmla="*/ 245 h 631"/>
                  <a:gd name="T60" fmla="*/ 1 w 361"/>
                  <a:gd name="T61" fmla="*/ 198 h 631"/>
                  <a:gd name="T62" fmla="*/ 8 w 361"/>
                  <a:gd name="T63" fmla="*/ 154 h 631"/>
                  <a:gd name="T64" fmla="*/ 19 w 361"/>
                  <a:gd name="T65" fmla="*/ 115 h 631"/>
                  <a:gd name="T66" fmla="*/ 33 w 361"/>
                  <a:gd name="T67" fmla="*/ 80 h 631"/>
                  <a:gd name="T68" fmla="*/ 51 w 361"/>
                  <a:gd name="T69" fmla="*/ 49 h 631"/>
                  <a:gd name="T70" fmla="*/ 73 w 361"/>
                  <a:gd name="T71" fmla="*/ 26 h 631"/>
                  <a:gd name="T72" fmla="*/ 96 w 361"/>
                  <a:gd name="T73" fmla="*/ 10 h 631"/>
                  <a:gd name="T74" fmla="*/ 123 w 361"/>
                  <a:gd name="T75" fmla="*/ 0 h 631"/>
                  <a:gd name="T76" fmla="*/ 156 w 361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631">
                    <a:moveTo>
                      <a:pt x="156" y="0"/>
                    </a:moveTo>
                    <a:lnTo>
                      <a:pt x="186" y="10"/>
                    </a:lnTo>
                    <a:lnTo>
                      <a:pt x="217" y="27"/>
                    </a:lnTo>
                    <a:lnTo>
                      <a:pt x="247" y="55"/>
                    </a:lnTo>
                    <a:lnTo>
                      <a:pt x="275" y="89"/>
                    </a:lnTo>
                    <a:lnTo>
                      <a:pt x="300" y="129"/>
                    </a:lnTo>
                    <a:lnTo>
                      <a:pt x="320" y="176"/>
                    </a:lnTo>
                    <a:lnTo>
                      <a:pt x="338" y="229"/>
                    </a:lnTo>
                    <a:lnTo>
                      <a:pt x="351" y="284"/>
                    </a:lnTo>
                    <a:lnTo>
                      <a:pt x="358" y="337"/>
                    </a:lnTo>
                    <a:lnTo>
                      <a:pt x="361" y="386"/>
                    </a:lnTo>
                    <a:lnTo>
                      <a:pt x="358" y="433"/>
                    </a:lnTo>
                    <a:lnTo>
                      <a:pt x="352" y="477"/>
                    </a:lnTo>
                    <a:lnTo>
                      <a:pt x="341" y="517"/>
                    </a:lnTo>
                    <a:lnTo>
                      <a:pt x="327" y="552"/>
                    </a:lnTo>
                    <a:lnTo>
                      <a:pt x="309" y="581"/>
                    </a:lnTo>
                    <a:lnTo>
                      <a:pt x="288" y="605"/>
                    </a:lnTo>
                    <a:lnTo>
                      <a:pt x="263" y="622"/>
                    </a:lnTo>
                    <a:lnTo>
                      <a:pt x="237" y="631"/>
                    </a:lnTo>
                    <a:lnTo>
                      <a:pt x="205" y="631"/>
                    </a:lnTo>
                    <a:lnTo>
                      <a:pt x="173" y="622"/>
                    </a:lnTo>
                    <a:lnTo>
                      <a:pt x="142" y="603"/>
                    </a:lnTo>
                    <a:lnTo>
                      <a:pt x="113" y="577"/>
                    </a:lnTo>
                    <a:lnTo>
                      <a:pt x="86" y="542"/>
                    </a:lnTo>
                    <a:lnTo>
                      <a:pt x="61" y="501"/>
                    </a:lnTo>
                    <a:lnTo>
                      <a:pt x="39" y="455"/>
                    </a:lnTo>
                    <a:lnTo>
                      <a:pt x="22" y="402"/>
                    </a:lnTo>
                    <a:lnTo>
                      <a:pt x="8" y="347"/>
                    </a:lnTo>
                    <a:lnTo>
                      <a:pt x="1" y="294"/>
                    </a:lnTo>
                    <a:lnTo>
                      <a:pt x="0" y="245"/>
                    </a:lnTo>
                    <a:lnTo>
                      <a:pt x="1" y="198"/>
                    </a:lnTo>
                    <a:lnTo>
                      <a:pt x="8" y="154"/>
                    </a:lnTo>
                    <a:lnTo>
                      <a:pt x="19" y="115"/>
                    </a:lnTo>
                    <a:lnTo>
                      <a:pt x="33" y="80"/>
                    </a:lnTo>
                    <a:lnTo>
                      <a:pt x="51" y="49"/>
                    </a:lnTo>
                    <a:lnTo>
                      <a:pt x="73" y="26"/>
                    </a:lnTo>
                    <a:lnTo>
                      <a:pt x="96" y="10"/>
                    </a:lnTo>
                    <a:lnTo>
                      <a:pt x="123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자유형 7"/>
              <p:cNvSpPr>
                <a:spLocks/>
              </p:cNvSpPr>
              <p:nvPr/>
            </p:nvSpPr>
            <p:spPr bwMode="auto">
              <a:xfrm>
                <a:off x="1236831" y="2725633"/>
                <a:ext cx="1675643" cy="1991862"/>
              </a:xfrm>
              <a:custGeom>
                <a:avLst/>
                <a:gdLst>
                  <a:gd name="connsiteX0" fmla="*/ 838174 w 1675643"/>
                  <a:gd name="connsiteY0" fmla="*/ 0 h 2197567"/>
                  <a:gd name="connsiteX1" fmla="*/ 910017 w 1675643"/>
                  <a:gd name="connsiteY1" fmla="*/ 2116 h 2197567"/>
                  <a:gd name="connsiteX2" fmla="*/ 979748 w 1675643"/>
                  <a:gd name="connsiteY2" fmla="*/ 9167 h 2197567"/>
                  <a:gd name="connsiteX3" fmla="*/ 1045252 w 1675643"/>
                  <a:gd name="connsiteY3" fmla="*/ 21860 h 2197567"/>
                  <a:gd name="connsiteX4" fmla="*/ 1110052 w 1675643"/>
                  <a:gd name="connsiteY4" fmla="*/ 37373 h 2197567"/>
                  <a:gd name="connsiteX5" fmla="*/ 1170626 w 1675643"/>
                  <a:gd name="connsiteY5" fmla="*/ 56412 h 2197567"/>
                  <a:gd name="connsiteX6" fmla="*/ 1228382 w 1675643"/>
                  <a:gd name="connsiteY6" fmla="*/ 78977 h 2197567"/>
                  <a:gd name="connsiteX7" fmla="*/ 1283322 w 1675643"/>
                  <a:gd name="connsiteY7" fmla="*/ 105773 h 2197567"/>
                  <a:gd name="connsiteX8" fmla="*/ 1334739 w 1675643"/>
                  <a:gd name="connsiteY8" fmla="*/ 134685 h 2197567"/>
                  <a:gd name="connsiteX9" fmla="*/ 1381930 w 1675643"/>
                  <a:gd name="connsiteY9" fmla="*/ 166417 h 2197567"/>
                  <a:gd name="connsiteX10" fmla="*/ 1427008 w 1675643"/>
                  <a:gd name="connsiteY10" fmla="*/ 200264 h 2197567"/>
                  <a:gd name="connsiteX11" fmla="*/ 1467156 w 1675643"/>
                  <a:gd name="connsiteY11" fmla="*/ 236227 h 2197567"/>
                  <a:gd name="connsiteX12" fmla="*/ 1503782 w 1675643"/>
                  <a:gd name="connsiteY12" fmla="*/ 274305 h 2197567"/>
                  <a:gd name="connsiteX13" fmla="*/ 1538295 w 1675643"/>
                  <a:gd name="connsiteY13" fmla="*/ 312384 h 2197567"/>
                  <a:gd name="connsiteX14" fmla="*/ 1566469 w 1675643"/>
                  <a:gd name="connsiteY14" fmla="*/ 352577 h 2197567"/>
                  <a:gd name="connsiteX15" fmla="*/ 1592530 w 1675643"/>
                  <a:gd name="connsiteY15" fmla="*/ 392771 h 2197567"/>
                  <a:gd name="connsiteX16" fmla="*/ 1612956 w 1675643"/>
                  <a:gd name="connsiteY16" fmla="*/ 432965 h 2197567"/>
                  <a:gd name="connsiteX17" fmla="*/ 1630565 w 1675643"/>
                  <a:gd name="connsiteY17" fmla="*/ 473864 h 2197567"/>
                  <a:gd name="connsiteX18" fmla="*/ 1642539 w 1675643"/>
                  <a:gd name="connsiteY18" fmla="*/ 514058 h 2197567"/>
                  <a:gd name="connsiteX19" fmla="*/ 1642539 w 1675643"/>
                  <a:gd name="connsiteY19" fmla="*/ 517584 h 2197567"/>
                  <a:gd name="connsiteX20" fmla="*/ 1644652 w 1675643"/>
                  <a:gd name="connsiteY20" fmla="*/ 526751 h 2197567"/>
                  <a:gd name="connsiteX21" fmla="*/ 1647469 w 1675643"/>
                  <a:gd name="connsiteY21" fmla="*/ 540149 h 2197567"/>
                  <a:gd name="connsiteX22" fmla="*/ 1650991 w 1675643"/>
                  <a:gd name="connsiteY22" fmla="*/ 559188 h 2197567"/>
                  <a:gd name="connsiteX23" fmla="*/ 1655217 w 1675643"/>
                  <a:gd name="connsiteY23" fmla="*/ 583163 h 2197567"/>
                  <a:gd name="connsiteX24" fmla="*/ 1658739 w 1675643"/>
                  <a:gd name="connsiteY24" fmla="*/ 609959 h 2197567"/>
                  <a:gd name="connsiteX25" fmla="*/ 1662965 w 1675643"/>
                  <a:gd name="connsiteY25" fmla="*/ 641691 h 2197567"/>
                  <a:gd name="connsiteX26" fmla="*/ 1667191 w 1675643"/>
                  <a:gd name="connsiteY26" fmla="*/ 675538 h 2197567"/>
                  <a:gd name="connsiteX27" fmla="*/ 1670008 w 1675643"/>
                  <a:gd name="connsiteY27" fmla="*/ 712911 h 2197567"/>
                  <a:gd name="connsiteX28" fmla="*/ 1673530 w 1675643"/>
                  <a:gd name="connsiteY28" fmla="*/ 751695 h 2197567"/>
                  <a:gd name="connsiteX29" fmla="*/ 1675643 w 1675643"/>
                  <a:gd name="connsiteY29" fmla="*/ 791889 h 2197567"/>
                  <a:gd name="connsiteX30" fmla="*/ 1675643 w 1675643"/>
                  <a:gd name="connsiteY30" fmla="*/ 834198 h 2197567"/>
                  <a:gd name="connsiteX31" fmla="*/ 1674234 w 1675643"/>
                  <a:gd name="connsiteY31" fmla="*/ 877212 h 2197567"/>
                  <a:gd name="connsiteX32" fmla="*/ 1672121 w 1675643"/>
                  <a:gd name="connsiteY32" fmla="*/ 920227 h 2197567"/>
                  <a:gd name="connsiteX33" fmla="*/ 1667191 w 1675643"/>
                  <a:gd name="connsiteY33" fmla="*/ 964652 h 2197567"/>
                  <a:gd name="connsiteX34" fmla="*/ 1660852 w 1675643"/>
                  <a:gd name="connsiteY34" fmla="*/ 1006961 h 2197567"/>
                  <a:gd name="connsiteX35" fmla="*/ 1651695 w 1675643"/>
                  <a:gd name="connsiteY35" fmla="*/ 1048565 h 2197567"/>
                  <a:gd name="connsiteX36" fmla="*/ 1639721 w 1675643"/>
                  <a:gd name="connsiteY36" fmla="*/ 1090169 h 2197567"/>
                  <a:gd name="connsiteX37" fmla="*/ 1624930 w 1675643"/>
                  <a:gd name="connsiteY37" fmla="*/ 1128953 h 2197567"/>
                  <a:gd name="connsiteX38" fmla="*/ 1608026 w 1675643"/>
                  <a:gd name="connsiteY38" fmla="*/ 1166326 h 2197567"/>
                  <a:gd name="connsiteX39" fmla="*/ 1586191 w 1675643"/>
                  <a:gd name="connsiteY39" fmla="*/ 1200173 h 2197567"/>
                  <a:gd name="connsiteX40" fmla="*/ 1578338 w 1675643"/>
                  <a:gd name="connsiteY40" fmla="*/ 1210281 h 2197567"/>
                  <a:gd name="connsiteX41" fmla="*/ 1576335 w 1675643"/>
                  <a:gd name="connsiteY41" fmla="*/ 1240358 h 2197567"/>
                  <a:gd name="connsiteX42" fmla="*/ 1572817 w 1675643"/>
                  <a:gd name="connsiteY42" fmla="*/ 1292480 h 2197567"/>
                  <a:gd name="connsiteX43" fmla="*/ 1567187 w 1675643"/>
                  <a:gd name="connsiteY43" fmla="*/ 1346010 h 2197567"/>
                  <a:gd name="connsiteX44" fmla="*/ 1559447 w 1675643"/>
                  <a:gd name="connsiteY44" fmla="*/ 1399541 h 2197567"/>
                  <a:gd name="connsiteX45" fmla="*/ 1551003 w 1675643"/>
                  <a:gd name="connsiteY45" fmla="*/ 1451662 h 2197567"/>
                  <a:gd name="connsiteX46" fmla="*/ 1539744 w 1675643"/>
                  <a:gd name="connsiteY46" fmla="*/ 1503784 h 2197567"/>
                  <a:gd name="connsiteX47" fmla="*/ 1527781 w 1675643"/>
                  <a:gd name="connsiteY47" fmla="*/ 1556610 h 2197567"/>
                  <a:gd name="connsiteX48" fmla="*/ 1512300 w 1675643"/>
                  <a:gd name="connsiteY48" fmla="*/ 1608028 h 2197567"/>
                  <a:gd name="connsiteX49" fmla="*/ 1495412 w 1675643"/>
                  <a:gd name="connsiteY49" fmla="*/ 1658036 h 2197567"/>
                  <a:gd name="connsiteX50" fmla="*/ 1476413 w 1675643"/>
                  <a:gd name="connsiteY50" fmla="*/ 1707341 h 2197567"/>
                  <a:gd name="connsiteX51" fmla="*/ 1454599 w 1675643"/>
                  <a:gd name="connsiteY51" fmla="*/ 1755941 h 2197567"/>
                  <a:gd name="connsiteX52" fmla="*/ 1431377 w 1675643"/>
                  <a:gd name="connsiteY52" fmla="*/ 1801723 h 2197567"/>
                  <a:gd name="connsiteX53" fmla="*/ 1403230 w 1675643"/>
                  <a:gd name="connsiteY53" fmla="*/ 1846802 h 2197567"/>
                  <a:gd name="connsiteX54" fmla="*/ 1374379 w 1675643"/>
                  <a:gd name="connsiteY54" fmla="*/ 1890471 h 2197567"/>
                  <a:gd name="connsiteX55" fmla="*/ 1342010 w 1675643"/>
                  <a:gd name="connsiteY55" fmla="*/ 1932028 h 2197567"/>
                  <a:gd name="connsiteX56" fmla="*/ 1306826 w 1675643"/>
                  <a:gd name="connsiteY56" fmla="*/ 1971471 h 2197567"/>
                  <a:gd name="connsiteX57" fmla="*/ 1268827 w 1675643"/>
                  <a:gd name="connsiteY57" fmla="*/ 2008098 h 2197567"/>
                  <a:gd name="connsiteX58" fmla="*/ 1227310 w 1675643"/>
                  <a:gd name="connsiteY58" fmla="*/ 2041906 h 2197567"/>
                  <a:gd name="connsiteX59" fmla="*/ 1182275 w 1675643"/>
                  <a:gd name="connsiteY59" fmla="*/ 2074306 h 2197567"/>
                  <a:gd name="connsiteX60" fmla="*/ 1133721 w 1675643"/>
                  <a:gd name="connsiteY60" fmla="*/ 2102480 h 2197567"/>
                  <a:gd name="connsiteX61" fmla="*/ 1082352 w 1675643"/>
                  <a:gd name="connsiteY61" fmla="*/ 2128541 h 2197567"/>
                  <a:gd name="connsiteX62" fmla="*/ 1027465 w 1675643"/>
                  <a:gd name="connsiteY62" fmla="*/ 2151080 h 2197567"/>
                  <a:gd name="connsiteX63" fmla="*/ 969060 w 1675643"/>
                  <a:gd name="connsiteY63" fmla="*/ 2170802 h 2197567"/>
                  <a:gd name="connsiteX64" fmla="*/ 905025 w 1675643"/>
                  <a:gd name="connsiteY64" fmla="*/ 2186298 h 2197567"/>
                  <a:gd name="connsiteX65" fmla="*/ 838879 w 1675643"/>
                  <a:gd name="connsiteY65" fmla="*/ 2197567 h 2197567"/>
                  <a:gd name="connsiteX66" fmla="*/ 839120 w 1675643"/>
                  <a:gd name="connsiteY66" fmla="*/ 2197406 h 2197567"/>
                  <a:gd name="connsiteX67" fmla="*/ 838174 w 1675643"/>
                  <a:gd name="connsiteY67" fmla="*/ 2197567 h 2197567"/>
                  <a:gd name="connsiteX68" fmla="*/ 771261 w 1675643"/>
                  <a:gd name="connsiteY68" fmla="*/ 2186298 h 2197567"/>
                  <a:gd name="connsiteX69" fmla="*/ 708574 w 1675643"/>
                  <a:gd name="connsiteY69" fmla="*/ 2170802 h 2197567"/>
                  <a:gd name="connsiteX70" fmla="*/ 649409 w 1675643"/>
                  <a:gd name="connsiteY70" fmla="*/ 2151080 h 2197567"/>
                  <a:gd name="connsiteX71" fmla="*/ 593765 w 1675643"/>
                  <a:gd name="connsiteY71" fmla="*/ 2128541 h 2197567"/>
                  <a:gd name="connsiteX72" fmla="*/ 542348 w 1675643"/>
                  <a:gd name="connsiteY72" fmla="*/ 2102480 h 2197567"/>
                  <a:gd name="connsiteX73" fmla="*/ 494452 w 1675643"/>
                  <a:gd name="connsiteY73" fmla="*/ 2074306 h 2197567"/>
                  <a:gd name="connsiteX74" fmla="*/ 448670 w 1675643"/>
                  <a:gd name="connsiteY74" fmla="*/ 2041906 h 2197567"/>
                  <a:gd name="connsiteX75" fmla="*/ 407817 w 1675643"/>
                  <a:gd name="connsiteY75" fmla="*/ 2008098 h 2197567"/>
                  <a:gd name="connsiteX76" fmla="*/ 369078 w 1675643"/>
                  <a:gd name="connsiteY76" fmla="*/ 1971471 h 2197567"/>
                  <a:gd name="connsiteX77" fmla="*/ 333861 w 1675643"/>
                  <a:gd name="connsiteY77" fmla="*/ 1932028 h 2197567"/>
                  <a:gd name="connsiteX78" fmla="*/ 302165 w 1675643"/>
                  <a:gd name="connsiteY78" fmla="*/ 1890471 h 2197567"/>
                  <a:gd name="connsiteX79" fmla="*/ 272583 w 1675643"/>
                  <a:gd name="connsiteY79" fmla="*/ 1846802 h 2197567"/>
                  <a:gd name="connsiteX80" fmla="*/ 245817 w 1675643"/>
                  <a:gd name="connsiteY80" fmla="*/ 1801723 h 2197567"/>
                  <a:gd name="connsiteX81" fmla="*/ 221165 w 1675643"/>
                  <a:gd name="connsiteY81" fmla="*/ 1755941 h 2197567"/>
                  <a:gd name="connsiteX82" fmla="*/ 200035 w 1675643"/>
                  <a:gd name="connsiteY82" fmla="*/ 1707341 h 2197567"/>
                  <a:gd name="connsiteX83" fmla="*/ 181017 w 1675643"/>
                  <a:gd name="connsiteY83" fmla="*/ 1658036 h 2197567"/>
                  <a:gd name="connsiteX84" fmla="*/ 164113 w 1675643"/>
                  <a:gd name="connsiteY84" fmla="*/ 1608028 h 2197567"/>
                  <a:gd name="connsiteX85" fmla="*/ 149322 w 1675643"/>
                  <a:gd name="connsiteY85" fmla="*/ 1556610 h 2197567"/>
                  <a:gd name="connsiteX86" fmla="*/ 135939 w 1675643"/>
                  <a:gd name="connsiteY86" fmla="*/ 1503784 h 2197567"/>
                  <a:gd name="connsiteX87" fmla="*/ 126078 w 1675643"/>
                  <a:gd name="connsiteY87" fmla="*/ 1451662 h 2197567"/>
                  <a:gd name="connsiteX88" fmla="*/ 116922 w 1675643"/>
                  <a:gd name="connsiteY88" fmla="*/ 1399541 h 2197567"/>
                  <a:gd name="connsiteX89" fmla="*/ 109174 w 1675643"/>
                  <a:gd name="connsiteY89" fmla="*/ 1346010 h 2197567"/>
                  <a:gd name="connsiteX90" fmla="*/ 104244 w 1675643"/>
                  <a:gd name="connsiteY90" fmla="*/ 1292480 h 2197567"/>
                  <a:gd name="connsiteX91" fmla="*/ 100017 w 1675643"/>
                  <a:gd name="connsiteY91" fmla="*/ 1240358 h 2197567"/>
                  <a:gd name="connsiteX92" fmla="*/ 98470 w 1675643"/>
                  <a:gd name="connsiteY92" fmla="*/ 1211341 h 2197567"/>
                  <a:gd name="connsiteX93" fmla="*/ 90157 w 1675643"/>
                  <a:gd name="connsiteY93" fmla="*/ 1200878 h 2197567"/>
                  <a:gd name="connsiteX94" fmla="*/ 68322 w 1675643"/>
                  <a:gd name="connsiteY94" fmla="*/ 1166326 h 2197567"/>
                  <a:gd name="connsiteX95" fmla="*/ 50009 w 1675643"/>
                  <a:gd name="connsiteY95" fmla="*/ 1130363 h 2197567"/>
                  <a:gd name="connsiteX96" fmla="*/ 35922 w 1675643"/>
                  <a:gd name="connsiteY96" fmla="*/ 1090874 h 2197567"/>
                  <a:gd name="connsiteX97" fmla="*/ 24652 w 1675643"/>
                  <a:gd name="connsiteY97" fmla="*/ 1049975 h 2197567"/>
                  <a:gd name="connsiteX98" fmla="*/ 15496 w 1675643"/>
                  <a:gd name="connsiteY98" fmla="*/ 1007666 h 2197567"/>
                  <a:gd name="connsiteX99" fmla="*/ 8452 w 1675643"/>
                  <a:gd name="connsiteY99" fmla="*/ 964652 h 2197567"/>
                  <a:gd name="connsiteX100" fmla="*/ 4226 w 1675643"/>
                  <a:gd name="connsiteY100" fmla="*/ 921637 h 2197567"/>
                  <a:gd name="connsiteX101" fmla="*/ 704 w 1675643"/>
                  <a:gd name="connsiteY101" fmla="*/ 877212 h 2197567"/>
                  <a:gd name="connsiteX102" fmla="*/ 0 w 1675643"/>
                  <a:gd name="connsiteY102" fmla="*/ 834198 h 2197567"/>
                  <a:gd name="connsiteX103" fmla="*/ 704 w 1675643"/>
                  <a:gd name="connsiteY103" fmla="*/ 791889 h 2197567"/>
                  <a:gd name="connsiteX104" fmla="*/ 2113 w 1675643"/>
                  <a:gd name="connsiteY104" fmla="*/ 751695 h 2197567"/>
                  <a:gd name="connsiteX105" fmla="*/ 4930 w 1675643"/>
                  <a:gd name="connsiteY105" fmla="*/ 712911 h 2197567"/>
                  <a:gd name="connsiteX106" fmla="*/ 8452 w 1675643"/>
                  <a:gd name="connsiteY106" fmla="*/ 675538 h 2197567"/>
                  <a:gd name="connsiteX107" fmla="*/ 11974 w 1675643"/>
                  <a:gd name="connsiteY107" fmla="*/ 641691 h 2197567"/>
                  <a:gd name="connsiteX108" fmla="*/ 16200 w 1675643"/>
                  <a:gd name="connsiteY108" fmla="*/ 610664 h 2197567"/>
                  <a:gd name="connsiteX109" fmla="*/ 20426 w 1675643"/>
                  <a:gd name="connsiteY109" fmla="*/ 583163 h 2197567"/>
                  <a:gd name="connsiteX110" fmla="*/ 24652 w 1675643"/>
                  <a:gd name="connsiteY110" fmla="*/ 559188 h 2197567"/>
                  <a:gd name="connsiteX111" fmla="*/ 28878 w 1675643"/>
                  <a:gd name="connsiteY111" fmla="*/ 540854 h 2197567"/>
                  <a:gd name="connsiteX112" fmla="*/ 30991 w 1675643"/>
                  <a:gd name="connsiteY112" fmla="*/ 526751 h 2197567"/>
                  <a:gd name="connsiteX113" fmla="*/ 33104 w 1675643"/>
                  <a:gd name="connsiteY113" fmla="*/ 517584 h 2197567"/>
                  <a:gd name="connsiteX114" fmla="*/ 33809 w 1675643"/>
                  <a:gd name="connsiteY114" fmla="*/ 514058 h 2197567"/>
                  <a:gd name="connsiteX115" fmla="*/ 40852 w 1675643"/>
                  <a:gd name="connsiteY115" fmla="*/ 488672 h 2197567"/>
                  <a:gd name="connsiteX116" fmla="*/ 51417 w 1675643"/>
                  <a:gd name="connsiteY116" fmla="*/ 466107 h 2197567"/>
                  <a:gd name="connsiteX117" fmla="*/ 63391 w 1675643"/>
                  <a:gd name="connsiteY117" fmla="*/ 444248 h 2197567"/>
                  <a:gd name="connsiteX118" fmla="*/ 76774 w 1675643"/>
                  <a:gd name="connsiteY118" fmla="*/ 424503 h 2197567"/>
                  <a:gd name="connsiteX119" fmla="*/ 91565 w 1675643"/>
                  <a:gd name="connsiteY119" fmla="*/ 408285 h 2197567"/>
                  <a:gd name="connsiteX120" fmla="*/ 104244 w 1675643"/>
                  <a:gd name="connsiteY120" fmla="*/ 394182 h 2197567"/>
                  <a:gd name="connsiteX121" fmla="*/ 117626 w 1675643"/>
                  <a:gd name="connsiteY121" fmla="*/ 382194 h 2197567"/>
                  <a:gd name="connsiteX122" fmla="*/ 128896 w 1675643"/>
                  <a:gd name="connsiteY122" fmla="*/ 373027 h 2197567"/>
                  <a:gd name="connsiteX123" fmla="*/ 138757 w 1675643"/>
                  <a:gd name="connsiteY123" fmla="*/ 365975 h 2197567"/>
                  <a:gd name="connsiteX124" fmla="*/ 144391 w 1675643"/>
                  <a:gd name="connsiteY124" fmla="*/ 361744 h 2197567"/>
                  <a:gd name="connsiteX125" fmla="*/ 146504 w 1675643"/>
                  <a:gd name="connsiteY125" fmla="*/ 361039 h 2197567"/>
                  <a:gd name="connsiteX126" fmla="*/ 146504 w 1675643"/>
                  <a:gd name="connsiteY126" fmla="*/ 357513 h 2197567"/>
                  <a:gd name="connsiteX127" fmla="*/ 150026 w 1675643"/>
                  <a:gd name="connsiteY127" fmla="*/ 349757 h 2197567"/>
                  <a:gd name="connsiteX128" fmla="*/ 153548 w 1675643"/>
                  <a:gd name="connsiteY128" fmla="*/ 337064 h 2197567"/>
                  <a:gd name="connsiteX129" fmla="*/ 161296 w 1675643"/>
                  <a:gd name="connsiteY129" fmla="*/ 320845 h 2197567"/>
                  <a:gd name="connsiteX130" fmla="*/ 171157 w 1675643"/>
                  <a:gd name="connsiteY130" fmla="*/ 301101 h 2197567"/>
                  <a:gd name="connsiteX131" fmla="*/ 184539 w 1675643"/>
                  <a:gd name="connsiteY131" fmla="*/ 279946 h 2197567"/>
                  <a:gd name="connsiteX132" fmla="*/ 200035 w 1675643"/>
                  <a:gd name="connsiteY132" fmla="*/ 255971 h 2197567"/>
                  <a:gd name="connsiteX133" fmla="*/ 220461 w 1675643"/>
                  <a:gd name="connsiteY133" fmla="*/ 231291 h 2197567"/>
                  <a:gd name="connsiteX134" fmla="*/ 244409 w 1675643"/>
                  <a:gd name="connsiteY134" fmla="*/ 206610 h 2197567"/>
                  <a:gd name="connsiteX135" fmla="*/ 272583 w 1675643"/>
                  <a:gd name="connsiteY135" fmla="*/ 181930 h 2197567"/>
                  <a:gd name="connsiteX136" fmla="*/ 321183 w 1675643"/>
                  <a:gd name="connsiteY136" fmla="*/ 147377 h 2197567"/>
                  <a:gd name="connsiteX137" fmla="*/ 373304 w 1675643"/>
                  <a:gd name="connsiteY137" fmla="*/ 114940 h 2197567"/>
                  <a:gd name="connsiteX138" fmla="*/ 429652 w 1675643"/>
                  <a:gd name="connsiteY138" fmla="*/ 86734 h 2197567"/>
                  <a:gd name="connsiteX139" fmla="*/ 489522 w 1675643"/>
                  <a:gd name="connsiteY139" fmla="*/ 62054 h 2197567"/>
                  <a:gd name="connsiteX140" fmla="*/ 552913 w 1675643"/>
                  <a:gd name="connsiteY140" fmla="*/ 40194 h 2197567"/>
                  <a:gd name="connsiteX141" fmla="*/ 619826 w 1675643"/>
                  <a:gd name="connsiteY141" fmla="*/ 22565 h 2197567"/>
                  <a:gd name="connsiteX142" fmla="*/ 689556 w 1675643"/>
                  <a:gd name="connsiteY142" fmla="*/ 10577 h 2197567"/>
                  <a:gd name="connsiteX143" fmla="*/ 762104 w 1675643"/>
                  <a:gd name="connsiteY143" fmla="*/ 2116 h 219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1675643" h="2197567">
                    <a:moveTo>
                      <a:pt x="838174" y="0"/>
                    </a:moveTo>
                    <a:lnTo>
                      <a:pt x="910017" y="2116"/>
                    </a:lnTo>
                    <a:lnTo>
                      <a:pt x="979748" y="9167"/>
                    </a:lnTo>
                    <a:lnTo>
                      <a:pt x="1045252" y="21860"/>
                    </a:lnTo>
                    <a:lnTo>
                      <a:pt x="1110052" y="37373"/>
                    </a:lnTo>
                    <a:lnTo>
                      <a:pt x="1170626" y="56412"/>
                    </a:lnTo>
                    <a:lnTo>
                      <a:pt x="1228382" y="78977"/>
                    </a:lnTo>
                    <a:lnTo>
                      <a:pt x="1283322" y="105773"/>
                    </a:lnTo>
                    <a:lnTo>
                      <a:pt x="1334739" y="134685"/>
                    </a:lnTo>
                    <a:lnTo>
                      <a:pt x="1381930" y="166417"/>
                    </a:lnTo>
                    <a:lnTo>
                      <a:pt x="1427008" y="200264"/>
                    </a:lnTo>
                    <a:lnTo>
                      <a:pt x="1467156" y="236227"/>
                    </a:lnTo>
                    <a:lnTo>
                      <a:pt x="1503782" y="274305"/>
                    </a:lnTo>
                    <a:lnTo>
                      <a:pt x="1538295" y="312384"/>
                    </a:lnTo>
                    <a:lnTo>
                      <a:pt x="1566469" y="352577"/>
                    </a:lnTo>
                    <a:lnTo>
                      <a:pt x="1592530" y="392771"/>
                    </a:lnTo>
                    <a:lnTo>
                      <a:pt x="1612956" y="432965"/>
                    </a:lnTo>
                    <a:lnTo>
                      <a:pt x="1630565" y="473864"/>
                    </a:lnTo>
                    <a:lnTo>
                      <a:pt x="1642539" y="514058"/>
                    </a:lnTo>
                    <a:lnTo>
                      <a:pt x="1642539" y="517584"/>
                    </a:lnTo>
                    <a:lnTo>
                      <a:pt x="1644652" y="526751"/>
                    </a:lnTo>
                    <a:lnTo>
                      <a:pt x="1647469" y="540149"/>
                    </a:lnTo>
                    <a:lnTo>
                      <a:pt x="1650991" y="559188"/>
                    </a:lnTo>
                    <a:lnTo>
                      <a:pt x="1655217" y="583163"/>
                    </a:lnTo>
                    <a:lnTo>
                      <a:pt x="1658739" y="609959"/>
                    </a:lnTo>
                    <a:lnTo>
                      <a:pt x="1662965" y="641691"/>
                    </a:lnTo>
                    <a:lnTo>
                      <a:pt x="1667191" y="675538"/>
                    </a:lnTo>
                    <a:lnTo>
                      <a:pt x="1670008" y="712911"/>
                    </a:lnTo>
                    <a:lnTo>
                      <a:pt x="1673530" y="751695"/>
                    </a:lnTo>
                    <a:lnTo>
                      <a:pt x="1675643" y="791889"/>
                    </a:lnTo>
                    <a:lnTo>
                      <a:pt x="1675643" y="834198"/>
                    </a:lnTo>
                    <a:lnTo>
                      <a:pt x="1674234" y="877212"/>
                    </a:lnTo>
                    <a:lnTo>
                      <a:pt x="1672121" y="920227"/>
                    </a:lnTo>
                    <a:lnTo>
                      <a:pt x="1667191" y="964652"/>
                    </a:lnTo>
                    <a:lnTo>
                      <a:pt x="1660852" y="1006961"/>
                    </a:lnTo>
                    <a:lnTo>
                      <a:pt x="1651695" y="1048565"/>
                    </a:lnTo>
                    <a:lnTo>
                      <a:pt x="1639721" y="1090169"/>
                    </a:lnTo>
                    <a:lnTo>
                      <a:pt x="1624930" y="1128953"/>
                    </a:lnTo>
                    <a:lnTo>
                      <a:pt x="1608026" y="1166326"/>
                    </a:lnTo>
                    <a:lnTo>
                      <a:pt x="1586191" y="1200173"/>
                    </a:lnTo>
                    <a:lnTo>
                      <a:pt x="1578338" y="1210281"/>
                    </a:lnTo>
                    <a:lnTo>
                      <a:pt x="1576335" y="1240358"/>
                    </a:lnTo>
                    <a:lnTo>
                      <a:pt x="1572817" y="1292480"/>
                    </a:lnTo>
                    <a:lnTo>
                      <a:pt x="1567187" y="1346010"/>
                    </a:lnTo>
                    <a:lnTo>
                      <a:pt x="1559447" y="1399541"/>
                    </a:lnTo>
                    <a:lnTo>
                      <a:pt x="1551003" y="1451662"/>
                    </a:lnTo>
                    <a:lnTo>
                      <a:pt x="1539744" y="1503784"/>
                    </a:lnTo>
                    <a:lnTo>
                      <a:pt x="1527781" y="1556610"/>
                    </a:lnTo>
                    <a:lnTo>
                      <a:pt x="1512300" y="1608028"/>
                    </a:lnTo>
                    <a:lnTo>
                      <a:pt x="1495412" y="1658036"/>
                    </a:lnTo>
                    <a:lnTo>
                      <a:pt x="1476413" y="1707341"/>
                    </a:lnTo>
                    <a:lnTo>
                      <a:pt x="1454599" y="1755941"/>
                    </a:lnTo>
                    <a:lnTo>
                      <a:pt x="1431377" y="1801723"/>
                    </a:lnTo>
                    <a:lnTo>
                      <a:pt x="1403230" y="1846802"/>
                    </a:lnTo>
                    <a:lnTo>
                      <a:pt x="1374379" y="1890471"/>
                    </a:lnTo>
                    <a:lnTo>
                      <a:pt x="1342010" y="1932028"/>
                    </a:lnTo>
                    <a:lnTo>
                      <a:pt x="1306826" y="1971471"/>
                    </a:lnTo>
                    <a:lnTo>
                      <a:pt x="1268827" y="2008098"/>
                    </a:lnTo>
                    <a:lnTo>
                      <a:pt x="1227310" y="2041906"/>
                    </a:lnTo>
                    <a:lnTo>
                      <a:pt x="1182275" y="2074306"/>
                    </a:lnTo>
                    <a:lnTo>
                      <a:pt x="1133721" y="2102480"/>
                    </a:lnTo>
                    <a:lnTo>
                      <a:pt x="1082352" y="2128541"/>
                    </a:lnTo>
                    <a:lnTo>
                      <a:pt x="1027465" y="2151080"/>
                    </a:lnTo>
                    <a:lnTo>
                      <a:pt x="969060" y="2170802"/>
                    </a:lnTo>
                    <a:lnTo>
                      <a:pt x="905025" y="2186298"/>
                    </a:lnTo>
                    <a:lnTo>
                      <a:pt x="838879" y="2197567"/>
                    </a:lnTo>
                    <a:lnTo>
                      <a:pt x="839120" y="2197406"/>
                    </a:lnTo>
                    <a:lnTo>
                      <a:pt x="838174" y="2197567"/>
                    </a:lnTo>
                    <a:lnTo>
                      <a:pt x="771261" y="2186298"/>
                    </a:lnTo>
                    <a:lnTo>
                      <a:pt x="708574" y="2170802"/>
                    </a:lnTo>
                    <a:lnTo>
                      <a:pt x="649409" y="2151080"/>
                    </a:lnTo>
                    <a:lnTo>
                      <a:pt x="593765" y="2128541"/>
                    </a:lnTo>
                    <a:lnTo>
                      <a:pt x="542348" y="2102480"/>
                    </a:lnTo>
                    <a:lnTo>
                      <a:pt x="494452" y="2074306"/>
                    </a:lnTo>
                    <a:lnTo>
                      <a:pt x="448670" y="2041906"/>
                    </a:lnTo>
                    <a:lnTo>
                      <a:pt x="407817" y="2008098"/>
                    </a:lnTo>
                    <a:lnTo>
                      <a:pt x="369078" y="1971471"/>
                    </a:lnTo>
                    <a:lnTo>
                      <a:pt x="333861" y="1932028"/>
                    </a:lnTo>
                    <a:lnTo>
                      <a:pt x="302165" y="1890471"/>
                    </a:lnTo>
                    <a:lnTo>
                      <a:pt x="272583" y="1846802"/>
                    </a:lnTo>
                    <a:lnTo>
                      <a:pt x="245817" y="1801723"/>
                    </a:lnTo>
                    <a:lnTo>
                      <a:pt x="221165" y="1755941"/>
                    </a:lnTo>
                    <a:lnTo>
                      <a:pt x="200035" y="1707341"/>
                    </a:lnTo>
                    <a:lnTo>
                      <a:pt x="181017" y="1658036"/>
                    </a:lnTo>
                    <a:lnTo>
                      <a:pt x="164113" y="1608028"/>
                    </a:lnTo>
                    <a:lnTo>
                      <a:pt x="149322" y="1556610"/>
                    </a:lnTo>
                    <a:lnTo>
                      <a:pt x="135939" y="1503784"/>
                    </a:lnTo>
                    <a:lnTo>
                      <a:pt x="126078" y="1451662"/>
                    </a:lnTo>
                    <a:lnTo>
                      <a:pt x="116922" y="1399541"/>
                    </a:lnTo>
                    <a:lnTo>
                      <a:pt x="109174" y="1346010"/>
                    </a:lnTo>
                    <a:lnTo>
                      <a:pt x="104244" y="1292480"/>
                    </a:lnTo>
                    <a:lnTo>
                      <a:pt x="100017" y="1240358"/>
                    </a:lnTo>
                    <a:lnTo>
                      <a:pt x="98470" y="1211341"/>
                    </a:lnTo>
                    <a:lnTo>
                      <a:pt x="90157" y="1200878"/>
                    </a:lnTo>
                    <a:lnTo>
                      <a:pt x="68322" y="1166326"/>
                    </a:lnTo>
                    <a:lnTo>
                      <a:pt x="50009" y="1130363"/>
                    </a:lnTo>
                    <a:lnTo>
                      <a:pt x="35922" y="1090874"/>
                    </a:lnTo>
                    <a:lnTo>
                      <a:pt x="24652" y="1049975"/>
                    </a:lnTo>
                    <a:lnTo>
                      <a:pt x="15496" y="1007666"/>
                    </a:lnTo>
                    <a:lnTo>
                      <a:pt x="8452" y="964652"/>
                    </a:lnTo>
                    <a:lnTo>
                      <a:pt x="4226" y="921637"/>
                    </a:lnTo>
                    <a:lnTo>
                      <a:pt x="704" y="877212"/>
                    </a:lnTo>
                    <a:lnTo>
                      <a:pt x="0" y="834198"/>
                    </a:lnTo>
                    <a:lnTo>
                      <a:pt x="704" y="791889"/>
                    </a:lnTo>
                    <a:lnTo>
                      <a:pt x="2113" y="751695"/>
                    </a:lnTo>
                    <a:lnTo>
                      <a:pt x="4930" y="712911"/>
                    </a:lnTo>
                    <a:lnTo>
                      <a:pt x="8452" y="675538"/>
                    </a:lnTo>
                    <a:lnTo>
                      <a:pt x="11974" y="641691"/>
                    </a:lnTo>
                    <a:lnTo>
                      <a:pt x="16200" y="610664"/>
                    </a:lnTo>
                    <a:lnTo>
                      <a:pt x="20426" y="583163"/>
                    </a:lnTo>
                    <a:lnTo>
                      <a:pt x="24652" y="559188"/>
                    </a:lnTo>
                    <a:lnTo>
                      <a:pt x="28878" y="540854"/>
                    </a:lnTo>
                    <a:lnTo>
                      <a:pt x="30991" y="526751"/>
                    </a:lnTo>
                    <a:lnTo>
                      <a:pt x="33104" y="517584"/>
                    </a:lnTo>
                    <a:lnTo>
                      <a:pt x="33809" y="514058"/>
                    </a:lnTo>
                    <a:lnTo>
                      <a:pt x="40852" y="488672"/>
                    </a:lnTo>
                    <a:lnTo>
                      <a:pt x="51417" y="466107"/>
                    </a:lnTo>
                    <a:lnTo>
                      <a:pt x="63391" y="444248"/>
                    </a:lnTo>
                    <a:lnTo>
                      <a:pt x="76774" y="424503"/>
                    </a:lnTo>
                    <a:lnTo>
                      <a:pt x="91565" y="408285"/>
                    </a:lnTo>
                    <a:lnTo>
                      <a:pt x="104244" y="394182"/>
                    </a:lnTo>
                    <a:lnTo>
                      <a:pt x="117626" y="382194"/>
                    </a:lnTo>
                    <a:lnTo>
                      <a:pt x="128896" y="373027"/>
                    </a:lnTo>
                    <a:lnTo>
                      <a:pt x="138757" y="365975"/>
                    </a:lnTo>
                    <a:lnTo>
                      <a:pt x="144391" y="361744"/>
                    </a:lnTo>
                    <a:lnTo>
                      <a:pt x="146504" y="361039"/>
                    </a:lnTo>
                    <a:lnTo>
                      <a:pt x="146504" y="357513"/>
                    </a:lnTo>
                    <a:lnTo>
                      <a:pt x="150026" y="349757"/>
                    </a:lnTo>
                    <a:lnTo>
                      <a:pt x="153548" y="337064"/>
                    </a:lnTo>
                    <a:lnTo>
                      <a:pt x="161296" y="320845"/>
                    </a:lnTo>
                    <a:lnTo>
                      <a:pt x="171157" y="301101"/>
                    </a:lnTo>
                    <a:lnTo>
                      <a:pt x="184539" y="279946"/>
                    </a:lnTo>
                    <a:lnTo>
                      <a:pt x="200035" y="255971"/>
                    </a:lnTo>
                    <a:lnTo>
                      <a:pt x="220461" y="231291"/>
                    </a:lnTo>
                    <a:lnTo>
                      <a:pt x="244409" y="206610"/>
                    </a:lnTo>
                    <a:lnTo>
                      <a:pt x="272583" y="181930"/>
                    </a:lnTo>
                    <a:lnTo>
                      <a:pt x="321183" y="147377"/>
                    </a:lnTo>
                    <a:lnTo>
                      <a:pt x="373304" y="114940"/>
                    </a:lnTo>
                    <a:lnTo>
                      <a:pt x="429652" y="86734"/>
                    </a:lnTo>
                    <a:lnTo>
                      <a:pt x="489522" y="62054"/>
                    </a:lnTo>
                    <a:lnTo>
                      <a:pt x="552913" y="40194"/>
                    </a:lnTo>
                    <a:lnTo>
                      <a:pt x="619826" y="22565"/>
                    </a:lnTo>
                    <a:lnTo>
                      <a:pt x="689556" y="10577"/>
                    </a:lnTo>
                    <a:lnTo>
                      <a:pt x="762104" y="2116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4" name="Group 4"/>
            <p:cNvGrpSpPr>
              <a:grpSpLocks noChangeAspect="1"/>
            </p:cNvGrpSpPr>
            <p:nvPr/>
          </p:nvGrpSpPr>
          <p:grpSpPr bwMode="auto">
            <a:xfrm rot="21037912">
              <a:off x="4713478" y="3791702"/>
              <a:ext cx="2224356" cy="1647837"/>
              <a:chOff x="0" y="-188"/>
              <a:chExt cx="1987" cy="1472"/>
            </a:xfrm>
          </p:grpSpPr>
          <p:sp>
            <p:nvSpPr>
              <p:cNvPr id="15" name="Freeform 5"/>
              <p:cNvSpPr>
                <a:spLocks/>
              </p:cNvSpPr>
              <p:nvPr/>
            </p:nvSpPr>
            <p:spPr bwMode="auto">
              <a:xfrm>
                <a:off x="0" y="497"/>
                <a:ext cx="1605" cy="787"/>
              </a:xfrm>
              <a:custGeom>
                <a:avLst/>
                <a:gdLst>
                  <a:gd name="T0" fmla="*/ 6423 w 6423"/>
                  <a:gd name="T1" fmla="*/ 1764 h 3147"/>
                  <a:gd name="T2" fmla="*/ 6409 w 6423"/>
                  <a:gd name="T3" fmla="*/ 1784 h 3147"/>
                  <a:gd name="T4" fmla="*/ 6319 w 6423"/>
                  <a:gd name="T5" fmla="*/ 1900 h 3147"/>
                  <a:gd name="T6" fmla="*/ 6161 w 6423"/>
                  <a:gd name="T7" fmla="*/ 2082 h 3147"/>
                  <a:gd name="T8" fmla="*/ 5994 w 6423"/>
                  <a:gd name="T9" fmla="*/ 2245 h 3147"/>
                  <a:gd name="T10" fmla="*/ 5865 w 6423"/>
                  <a:gd name="T11" fmla="*/ 2361 h 3147"/>
                  <a:gd name="T12" fmla="*/ 5717 w 6423"/>
                  <a:gd name="T13" fmla="*/ 2480 h 3147"/>
                  <a:gd name="T14" fmla="*/ 5554 w 6423"/>
                  <a:gd name="T15" fmla="*/ 2598 h 3147"/>
                  <a:gd name="T16" fmla="*/ 5375 w 6423"/>
                  <a:gd name="T17" fmla="*/ 2711 h 3147"/>
                  <a:gd name="T18" fmla="*/ 5178 w 6423"/>
                  <a:gd name="T19" fmla="*/ 2819 h 3147"/>
                  <a:gd name="T20" fmla="*/ 4967 w 6423"/>
                  <a:gd name="T21" fmla="*/ 2916 h 3147"/>
                  <a:gd name="T22" fmla="*/ 4739 w 6423"/>
                  <a:gd name="T23" fmla="*/ 3000 h 3147"/>
                  <a:gd name="T24" fmla="*/ 4495 w 6423"/>
                  <a:gd name="T25" fmla="*/ 3067 h 3147"/>
                  <a:gd name="T26" fmla="*/ 4301 w 6423"/>
                  <a:gd name="T27" fmla="*/ 3105 h 3147"/>
                  <a:gd name="T28" fmla="*/ 4168 w 6423"/>
                  <a:gd name="T29" fmla="*/ 3123 h 3147"/>
                  <a:gd name="T30" fmla="*/ 4100 w 6423"/>
                  <a:gd name="T31" fmla="*/ 3130 h 3147"/>
                  <a:gd name="T32" fmla="*/ 3963 w 6423"/>
                  <a:gd name="T33" fmla="*/ 3141 h 3147"/>
                  <a:gd name="T34" fmla="*/ 3722 w 6423"/>
                  <a:gd name="T35" fmla="*/ 3147 h 3147"/>
                  <a:gd name="T36" fmla="*/ 3515 w 6423"/>
                  <a:gd name="T37" fmla="*/ 3136 h 3147"/>
                  <a:gd name="T38" fmla="*/ 3339 w 6423"/>
                  <a:gd name="T39" fmla="*/ 3108 h 3147"/>
                  <a:gd name="T40" fmla="*/ 3187 w 6423"/>
                  <a:gd name="T41" fmla="*/ 3068 h 3147"/>
                  <a:gd name="T42" fmla="*/ 3053 w 6423"/>
                  <a:gd name="T43" fmla="*/ 3016 h 3147"/>
                  <a:gd name="T44" fmla="*/ 2933 w 6423"/>
                  <a:gd name="T45" fmla="*/ 2956 h 3147"/>
                  <a:gd name="T46" fmla="*/ 2823 w 6423"/>
                  <a:gd name="T47" fmla="*/ 2888 h 3147"/>
                  <a:gd name="T48" fmla="*/ 2659 w 6423"/>
                  <a:gd name="T49" fmla="*/ 2777 h 3147"/>
                  <a:gd name="T50" fmla="*/ 2483 w 6423"/>
                  <a:gd name="T51" fmla="*/ 2661 h 3147"/>
                  <a:gd name="T52" fmla="*/ 2349 w 6423"/>
                  <a:gd name="T53" fmla="*/ 2584 h 3147"/>
                  <a:gd name="T54" fmla="*/ 2197 w 6423"/>
                  <a:gd name="T55" fmla="*/ 2511 h 3147"/>
                  <a:gd name="T56" fmla="*/ 2020 w 6423"/>
                  <a:gd name="T57" fmla="*/ 2443 h 3147"/>
                  <a:gd name="T58" fmla="*/ 1815 w 6423"/>
                  <a:gd name="T59" fmla="*/ 2383 h 3147"/>
                  <a:gd name="T60" fmla="*/ 1573 w 6423"/>
                  <a:gd name="T61" fmla="*/ 2331 h 3147"/>
                  <a:gd name="T62" fmla="*/ 1436 w 6423"/>
                  <a:gd name="T63" fmla="*/ 2311 h 3147"/>
                  <a:gd name="T64" fmla="*/ 1302 w 6423"/>
                  <a:gd name="T65" fmla="*/ 2293 h 3147"/>
                  <a:gd name="T66" fmla="*/ 1063 w 6423"/>
                  <a:gd name="T67" fmla="*/ 2274 h 3147"/>
                  <a:gd name="T68" fmla="*/ 853 w 6423"/>
                  <a:gd name="T69" fmla="*/ 2272 h 3147"/>
                  <a:gd name="T70" fmla="*/ 671 w 6423"/>
                  <a:gd name="T71" fmla="*/ 2283 h 3147"/>
                  <a:gd name="T72" fmla="*/ 519 w 6423"/>
                  <a:gd name="T73" fmla="*/ 2305 h 3147"/>
                  <a:gd name="T74" fmla="*/ 393 w 6423"/>
                  <a:gd name="T75" fmla="*/ 2335 h 3147"/>
                  <a:gd name="T76" fmla="*/ 292 w 6423"/>
                  <a:gd name="T77" fmla="*/ 2369 h 3147"/>
                  <a:gd name="T78" fmla="*/ 216 w 6423"/>
                  <a:gd name="T79" fmla="*/ 2404 h 3147"/>
                  <a:gd name="T80" fmla="*/ 189 w 6423"/>
                  <a:gd name="T81" fmla="*/ 2420 h 3147"/>
                  <a:gd name="T82" fmla="*/ 169 w 6423"/>
                  <a:gd name="T83" fmla="*/ 2432 h 3147"/>
                  <a:gd name="T84" fmla="*/ 124 w 6423"/>
                  <a:gd name="T85" fmla="*/ 2442 h 3147"/>
                  <a:gd name="T86" fmla="*/ 80 w 6423"/>
                  <a:gd name="T87" fmla="*/ 2434 h 3147"/>
                  <a:gd name="T88" fmla="*/ 43 w 6423"/>
                  <a:gd name="T89" fmla="*/ 2412 h 3147"/>
                  <a:gd name="T90" fmla="*/ 26 w 6423"/>
                  <a:gd name="T91" fmla="*/ 2394 h 3147"/>
                  <a:gd name="T92" fmla="*/ 14 w 6423"/>
                  <a:gd name="T93" fmla="*/ 2375 h 3147"/>
                  <a:gd name="T94" fmla="*/ 0 w 6423"/>
                  <a:gd name="T95" fmla="*/ 2332 h 3147"/>
                  <a:gd name="T96" fmla="*/ 4 w 6423"/>
                  <a:gd name="T97" fmla="*/ 2288 h 3147"/>
                  <a:gd name="T98" fmla="*/ 22 w 6423"/>
                  <a:gd name="T99" fmla="*/ 2248 h 3147"/>
                  <a:gd name="T100" fmla="*/ 38 w 6423"/>
                  <a:gd name="T101" fmla="*/ 2231 h 3147"/>
                  <a:gd name="T102" fmla="*/ 92 w 6423"/>
                  <a:gd name="T103" fmla="*/ 2181 h 3147"/>
                  <a:gd name="T104" fmla="*/ 229 w 6423"/>
                  <a:gd name="T105" fmla="*/ 2070 h 3147"/>
                  <a:gd name="T106" fmla="*/ 486 w 6423"/>
                  <a:gd name="T107" fmla="*/ 1881 h 3147"/>
                  <a:gd name="T108" fmla="*/ 1142 w 6423"/>
                  <a:gd name="T109" fmla="*/ 1429 h 3147"/>
                  <a:gd name="T110" fmla="*/ 1641 w 6423"/>
                  <a:gd name="T111" fmla="*/ 1080 h 3147"/>
                  <a:gd name="T112" fmla="*/ 4511 w 6423"/>
                  <a:gd name="T113" fmla="*/ 0 h 3147"/>
                  <a:gd name="T114" fmla="*/ 6423 w 6423"/>
                  <a:gd name="T115" fmla="*/ 1764 h 3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423" h="3147">
                    <a:moveTo>
                      <a:pt x="6423" y="1764"/>
                    </a:moveTo>
                    <a:lnTo>
                      <a:pt x="6409" y="1784"/>
                    </a:lnTo>
                    <a:lnTo>
                      <a:pt x="6319" y="1900"/>
                    </a:lnTo>
                    <a:lnTo>
                      <a:pt x="6161" y="2082"/>
                    </a:lnTo>
                    <a:lnTo>
                      <a:pt x="5994" y="2245"/>
                    </a:lnTo>
                    <a:lnTo>
                      <a:pt x="5865" y="2361"/>
                    </a:lnTo>
                    <a:lnTo>
                      <a:pt x="5717" y="2480"/>
                    </a:lnTo>
                    <a:lnTo>
                      <a:pt x="5554" y="2598"/>
                    </a:lnTo>
                    <a:lnTo>
                      <a:pt x="5375" y="2711"/>
                    </a:lnTo>
                    <a:lnTo>
                      <a:pt x="5178" y="2819"/>
                    </a:lnTo>
                    <a:lnTo>
                      <a:pt x="4967" y="2916"/>
                    </a:lnTo>
                    <a:lnTo>
                      <a:pt x="4739" y="3000"/>
                    </a:lnTo>
                    <a:lnTo>
                      <a:pt x="4495" y="3067"/>
                    </a:lnTo>
                    <a:lnTo>
                      <a:pt x="4301" y="3105"/>
                    </a:lnTo>
                    <a:lnTo>
                      <a:pt x="4168" y="3123"/>
                    </a:lnTo>
                    <a:lnTo>
                      <a:pt x="4100" y="3130"/>
                    </a:lnTo>
                    <a:lnTo>
                      <a:pt x="3963" y="3141"/>
                    </a:lnTo>
                    <a:lnTo>
                      <a:pt x="3722" y="3147"/>
                    </a:lnTo>
                    <a:lnTo>
                      <a:pt x="3515" y="3136"/>
                    </a:lnTo>
                    <a:lnTo>
                      <a:pt x="3339" y="3108"/>
                    </a:lnTo>
                    <a:lnTo>
                      <a:pt x="3187" y="3068"/>
                    </a:lnTo>
                    <a:lnTo>
                      <a:pt x="3053" y="3016"/>
                    </a:lnTo>
                    <a:lnTo>
                      <a:pt x="2933" y="2956"/>
                    </a:lnTo>
                    <a:lnTo>
                      <a:pt x="2823" y="2888"/>
                    </a:lnTo>
                    <a:lnTo>
                      <a:pt x="2659" y="2777"/>
                    </a:lnTo>
                    <a:lnTo>
                      <a:pt x="2483" y="2661"/>
                    </a:lnTo>
                    <a:lnTo>
                      <a:pt x="2349" y="2584"/>
                    </a:lnTo>
                    <a:lnTo>
                      <a:pt x="2197" y="2511"/>
                    </a:lnTo>
                    <a:lnTo>
                      <a:pt x="2020" y="2443"/>
                    </a:lnTo>
                    <a:lnTo>
                      <a:pt x="1815" y="2383"/>
                    </a:lnTo>
                    <a:lnTo>
                      <a:pt x="1573" y="2331"/>
                    </a:lnTo>
                    <a:lnTo>
                      <a:pt x="1436" y="2311"/>
                    </a:lnTo>
                    <a:lnTo>
                      <a:pt x="1302" y="2293"/>
                    </a:lnTo>
                    <a:lnTo>
                      <a:pt x="1063" y="2274"/>
                    </a:lnTo>
                    <a:lnTo>
                      <a:pt x="853" y="2272"/>
                    </a:lnTo>
                    <a:lnTo>
                      <a:pt x="671" y="2283"/>
                    </a:lnTo>
                    <a:lnTo>
                      <a:pt x="519" y="2305"/>
                    </a:lnTo>
                    <a:lnTo>
                      <a:pt x="393" y="2335"/>
                    </a:lnTo>
                    <a:lnTo>
                      <a:pt x="292" y="2369"/>
                    </a:lnTo>
                    <a:lnTo>
                      <a:pt x="216" y="2404"/>
                    </a:lnTo>
                    <a:lnTo>
                      <a:pt x="189" y="2420"/>
                    </a:lnTo>
                    <a:lnTo>
                      <a:pt x="169" y="2432"/>
                    </a:lnTo>
                    <a:lnTo>
                      <a:pt x="124" y="2442"/>
                    </a:lnTo>
                    <a:lnTo>
                      <a:pt x="80" y="2434"/>
                    </a:lnTo>
                    <a:lnTo>
                      <a:pt x="43" y="2412"/>
                    </a:lnTo>
                    <a:lnTo>
                      <a:pt x="26" y="2394"/>
                    </a:lnTo>
                    <a:lnTo>
                      <a:pt x="14" y="2375"/>
                    </a:lnTo>
                    <a:lnTo>
                      <a:pt x="0" y="2332"/>
                    </a:lnTo>
                    <a:lnTo>
                      <a:pt x="4" y="2288"/>
                    </a:lnTo>
                    <a:lnTo>
                      <a:pt x="22" y="2248"/>
                    </a:lnTo>
                    <a:lnTo>
                      <a:pt x="38" y="2231"/>
                    </a:lnTo>
                    <a:lnTo>
                      <a:pt x="92" y="2181"/>
                    </a:lnTo>
                    <a:lnTo>
                      <a:pt x="229" y="2070"/>
                    </a:lnTo>
                    <a:lnTo>
                      <a:pt x="486" y="1881"/>
                    </a:lnTo>
                    <a:lnTo>
                      <a:pt x="1142" y="1429"/>
                    </a:lnTo>
                    <a:lnTo>
                      <a:pt x="1641" y="1080"/>
                    </a:lnTo>
                    <a:lnTo>
                      <a:pt x="4511" y="0"/>
                    </a:lnTo>
                    <a:lnTo>
                      <a:pt x="6423" y="1764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6"/>
              <p:cNvSpPr>
                <a:spLocks/>
              </p:cNvSpPr>
              <p:nvPr/>
            </p:nvSpPr>
            <p:spPr bwMode="auto">
              <a:xfrm>
                <a:off x="1196" y="-188"/>
                <a:ext cx="208" cy="126"/>
              </a:xfrm>
              <a:custGeom>
                <a:avLst/>
                <a:gdLst>
                  <a:gd name="T0" fmla="*/ 818 w 832"/>
                  <a:gd name="T1" fmla="*/ 501 h 501"/>
                  <a:gd name="T2" fmla="*/ 820 w 832"/>
                  <a:gd name="T3" fmla="*/ 453 h 501"/>
                  <a:gd name="T4" fmla="*/ 830 w 832"/>
                  <a:gd name="T5" fmla="*/ 379 h 501"/>
                  <a:gd name="T6" fmla="*/ 832 w 832"/>
                  <a:gd name="T7" fmla="*/ 355 h 501"/>
                  <a:gd name="T8" fmla="*/ 830 w 832"/>
                  <a:gd name="T9" fmla="*/ 315 h 501"/>
                  <a:gd name="T10" fmla="*/ 814 w 832"/>
                  <a:gd name="T11" fmla="*/ 242 h 501"/>
                  <a:gd name="T12" fmla="*/ 781 w 832"/>
                  <a:gd name="T13" fmla="*/ 177 h 501"/>
                  <a:gd name="T14" fmla="*/ 737 w 832"/>
                  <a:gd name="T15" fmla="*/ 123 h 501"/>
                  <a:gd name="T16" fmla="*/ 683 w 832"/>
                  <a:gd name="T17" fmla="*/ 79 h 501"/>
                  <a:gd name="T18" fmla="*/ 620 w 832"/>
                  <a:gd name="T19" fmla="*/ 44 h 501"/>
                  <a:gd name="T20" fmla="*/ 551 w 832"/>
                  <a:gd name="T21" fmla="*/ 19 h 501"/>
                  <a:gd name="T22" fmla="*/ 478 w 832"/>
                  <a:gd name="T23" fmla="*/ 5 h 501"/>
                  <a:gd name="T24" fmla="*/ 403 w 832"/>
                  <a:gd name="T25" fmla="*/ 0 h 501"/>
                  <a:gd name="T26" fmla="*/ 329 w 832"/>
                  <a:gd name="T27" fmla="*/ 6 h 501"/>
                  <a:gd name="T28" fmla="*/ 257 w 832"/>
                  <a:gd name="T29" fmla="*/ 22 h 501"/>
                  <a:gd name="T30" fmla="*/ 192 w 832"/>
                  <a:gd name="T31" fmla="*/ 50 h 501"/>
                  <a:gd name="T32" fmla="*/ 132 w 832"/>
                  <a:gd name="T33" fmla="*/ 88 h 501"/>
                  <a:gd name="T34" fmla="*/ 82 w 832"/>
                  <a:gd name="T35" fmla="*/ 137 h 501"/>
                  <a:gd name="T36" fmla="*/ 43 w 832"/>
                  <a:gd name="T37" fmla="*/ 199 h 501"/>
                  <a:gd name="T38" fmla="*/ 18 w 832"/>
                  <a:gd name="T39" fmla="*/ 271 h 501"/>
                  <a:gd name="T40" fmla="*/ 12 w 832"/>
                  <a:gd name="T41" fmla="*/ 312 h 501"/>
                  <a:gd name="T42" fmla="*/ 0 w 832"/>
                  <a:gd name="T43" fmla="*/ 427 h 501"/>
                  <a:gd name="T44" fmla="*/ 818 w 832"/>
                  <a:gd name="T45" fmla="*/ 501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32" h="501">
                    <a:moveTo>
                      <a:pt x="818" y="501"/>
                    </a:moveTo>
                    <a:lnTo>
                      <a:pt x="820" y="453"/>
                    </a:lnTo>
                    <a:lnTo>
                      <a:pt x="830" y="379"/>
                    </a:lnTo>
                    <a:lnTo>
                      <a:pt x="832" y="355"/>
                    </a:lnTo>
                    <a:lnTo>
                      <a:pt x="830" y="315"/>
                    </a:lnTo>
                    <a:lnTo>
                      <a:pt x="814" y="242"/>
                    </a:lnTo>
                    <a:lnTo>
                      <a:pt x="781" y="177"/>
                    </a:lnTo>
                    <a:lnTo>
                      <a:pt x="737" y="123"/>
                    </a:lnTo>
                    <a:lnTo>
                      <a:pt x="683" y="79"/>
                    </a:lnTo>
                    <a:lnTo>
                      <a:pt x="620" y="44"/>
                    </a:lnTo>
                    <a:lnTo>
                      <a:pt x="551" y="19"/>
                    </a:lnTo>
                    <a:lnTo>
                      <a:pt x="478" y="5"/>
                    </a:lnTo>
                    <a:lnTo>
                      <a:pt x="403" y="0"/>
                    </a:lnTo>
                    <a:lnTo>
                      <a:pt x="329" y="6"/>
                    </a:lnTo>
                    <a:lnTo>
                      <a:pt x="257" y="22"/>
                    </a:lnTo>
                    <a:lnTo>
                      <a:pt x="192" y="50"/>
                    </a:lnTo>
                    <a:lnTo>
                      <a:pt x="132" y="88"/>
                    </a:lnTo>
                    <a:lnTo>
                      <a:pt x="82" y="137"/>
                    </a:lnTo>
                    <a:lnTo>
                      <a:pt x="43" y="199"/>
                    </a:lnTo>
                    <a:lnTo>
                      <a:pt x="18" y="271"/>
                    </a:lnTo>
                    <a:lnTo>
                      <a:pt x="12" y="312"/>
                    </a:lnTo>
                    <a:lnTo>
                      <a:pt x="0" y="427"/>
                    </a:lnTo>
                    <a:lnTo>
                      <a:pt x="818" y="50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7"/>
              <p:cNvSpPr>
                <a:spLocks/>
              </p:cNvSpPr>
              <p:nvPr/>
            </p:nvSpPr>
            <p:spPr bwMode="auto">
              <a:xfrm>
                <a:off x="410" y="-88"/>
                <a:ext cx="1577" cy="1045"/>
              </a:xfrm>
              <a:custGeom>
                <a:avLst/>
                <a:gdLst>
                  <a:gd name="T0" fmla="*/ 6306 w 6307"/>
                  <a:gd name="T1" fmla="*/ 3161 h 4179"/>
                  <a:gd name="T2" fmla="*/ 6287 w 6307"/>
                  <a:gd name="T3" fmla="*/ 3563 h 4179"/>
                  <a:gd name="T4" fmla="*/ 6240 w 6307"/>
                  <a:gd name="T5" fmla="*/ 3846 h 4179"/>
                  <a:gd name="T6" fmla="*/ 6162 w 6307"/>
                  <a:gd name="T7" fmla="*/ 4030 h 4179"/>
                  <a:gd name="T8" fmla="*/ 6051 w 6307"/>
                  <a:gd name="T9" fmla="*/ 4132 h 4179"/>
                  <a:gd name="T10" fmla="*/ 5903 w 6307"/>
                  <a:gd name="T11" fmla="*/ 4175 h 4179"/>
                  <a:gd name="T12" fmla="*/ 5665 w 6307"/>
                  <a:gd name="T13" fmla="*/ 4171 h 4179"/>
                  <a:gd name="T14" fmla="*/ 5288 w 6307"/>
                  <a:gd name="T15" fmla="*/ 4131 h 4179"/>
                  <a:gd name="T16" fmla="*/ 4830 w 6307"/>
                  <a:gd name="T17" fmla="*/ 4102 h 4179"/>
                  <a:gd name="T18" fmla="*/ 4303 w 6307"/>
                  <a:gd name="T19" fmla="*/ 4070 h 4179"/>
                  <a:gd name="T20" fmla="*/ 3554 w 6307"/>
                  <a:gd name="T21" fmla="*/ 3958 h 4179"/>
                  <a:gd name="T22" fmla="*/ 2242 w 6307"/>
                  <a:gd name="T23" fmla="*/ 3666 h 4179"/>
                  <a:gd name="T24" fmla="*/ 1672 w 6307"/>
                  <a:gd name="T25" fmla="*/ 3525 h 4179"/>
                  <a:gd name="T26" fmla="*/ 1214 w 6307"/>
                  <a:gd name="T27" fmla="*/ 3439 h 4179"/>
                  <a:gd name="T28" fmla="*/ 737 w 6307"/>
                  <a:gd name="T29" fmla="*/ 3386 h 4179"/>
                  <a:gd name="T30" fmla="*/ 287 w 6307"/>
                  <a:gd name="T31" fmla="*/ 3380 h 4179"/>
                  <a:gd name="T32" fmla="*/ 0 w 6307"/>
                  <a:gd name="T33" fmla="*/ 3414 h 4179"/>
                  <a:gd name="T34" fmla="*/ 42 w 6307"/>
                  <a:gd name="T35" fmla="*/ 3090 h 4179"/>
                  <a:gd name="T36" fmla="*/ 173 w 6307"/>
                  <a:gd name="T37" fmla="*/ 2488 h 4179"/>
                  <a:gd name="T38" fmla="*/ 318 w 6307"/>
                  <a:gd name="T39" fmla="*/ 2036 h 4179"/>
                  <a:gd name="T40" fmla="*/ 475 w 6307"/>
                  <a:gd name="T41" fmla="*/ 1664 h 4179"/>
                  <a:gd name="T42" fmla="*/ 677 w 6307"/>
                  <a:gd name="T43" fmla="*/ 1305 h 4179"/>
                  <a:gd name="T44" fmla="*/ 775 w 6307"/>
                  <a:gd name="T45" fmla="*/ 1163 h 4179"/>
                  <a:gd name="T46" fmla="*/ 954 w 6307"/>
                  <a:gd name="T47" fmla="*/ 955 h 4179"/>
                  <a:gd name="T48" fmla="*/ 1151 w 6307"/>
                  <a:gd name="T49" fmla="*/ 773 h 4179"/>
                  <a:gd name="T50" fmla="*/ 1366 w 6307"/>
                  <a:gd name="T51" fmla="*/ 617 h 4179"/>
                  <a:gd name="T52" fmla="*/ 1649 w 6307"/>
                  <a:gd name="T53" fmla="*/ 452 h 4179"/>
                  <a:gd name="T54" fmla="*/ 2118 w 6307"/>
                  <a:gd name="T55" fmla="*/ 254 h 4179"/>
                  <a:gd name="T56" fmla="*/ 2574 w 6307"/>
                  <a:gd name="T57" fmla="*/ 124 h 4179"/>
                  <a:gd name="T58" fmla="*/ 3074 w 6307"/>
                  <a:gd name="T59" fmla="*/ 36 h 4179"/>
                  <a:gd name="T60" fmla="*/ 3552 w 6307"/>
                  <a:gd name="T61" fmla="*/ 0 h 4179"/>
                  <a:gd name="T62" fmla="*/ 3847 w 6307"/>
                  <a:gd name="T63" fmla="*/ 61 h 4179"/>
                  <a:gd name="T64" fmla="*/ 4231 w 6307"/>
                  <a:gd name="T65" fmla="*/ 179 h 4179"/>
                  <a:gd name="T66" fmla="*/ 4600 w 6307"/>
                  <a:gd name="T67" fmla="*/ 335 h 4179"/>
                  <a:gd name="T68" fmla="*/ 4953 w 6307"/>
                  <a:gd name="T69" fmla="*/ 526 h 4179"/>
                  <a:gd name="T70" fmla="*/ 5118 w 6307"/>
                  <a:gd name="T71" fmla="*/ 633 h 4179"/>
                  <a:gd name="T72" fmla="*/ 5409 w 6307"/>
                  <a:gd name="T73" fmla="*/ 865 h 4179"/>
                  <a:gd name="T74" fmla="*/ 5658 w 6307"/>
                  <a:gd name="T75" fmla="*/ 1124 h 4179"/>
                  <a:gd name="T76" fmla="*/ 5866 w 6307"/>
                  <a:gd name="T77" fmla="*/ 1406 h 4179"/>
                  <a:gd name="T78" fmla="*/ 6034 w 6307"/>
                  <a:gd name="T79" fmla="*/ 1712 h 4179"/>
                  <a:gd name="T80" fmla="*/ 6161 w 6307"/>
                  <a:gd name="T81" fmla="*/ 2038 h 4179"/>
                  <a:gd name="T82" fmla="*/ 6248 w 6307"/>
                  <a:gd name="T83" fmla="*/ 2386 h 4179"/>
                  <a:gd name="T84" fmla="*/ 6297 w 6307"/>
                  <a:gd name="T85" fmla="*/ 2753 h 4179"/>
                  <a:gd name="T86" fmla="*/ 6307 w 6307"/>
                  <a:gd name="T87" fmla="*/ 3038 h 4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07" h="4179">
                    <a:moveTo>
                      <a:pt x="6307" y="3038"/>
                    </a:moveTo>
                    <a:lnTo>
                      <a:pt x="6306" y="3161"/>
                    </a:lnTo>
                    <a:lnTo>
                      <a:pt x="6300" y="3377"/>
                    </a:lnTo>
                    <a:lnTo>
                      <a:pt x="6287" y="3563"/>
                    </a:lnTo>
                    <a:lnTo>
                      <a:pt x="6267" y="3718"/>
                    </a:lnTo>
                    <a:lnTo>
                      <a:pt x="6240" y="3846"/>
                    </a:lnTo>
                    <a:lnTo>
                      <a:pt x="6205" y="3949"/>
                    </a:lnTo>
                    <a:lnTo>
                      <a:pt x="6162" y="4030"/>
                    </a:lnTo>
                    <a:lnTo>
                      <a:pt x="6111" y="4089"/>
                    </a:lnTo>
                    <a:lnTo>
                      <a:pt x="6051" y="4132"/>
                    </a:lnTo>
                    <a:lnTo>
                      <a:pt x="5982" y="4160"/>
                    </a:lnTo>
                    <a:lnTo>
                      <a:pt x="5903" y="4175"/>
                    </a:lnTo>
                    <a:lnTo>
                      <a:pt x="5815" y="4179"/>
                    </a:lnTo>
                    <a:lnTo>
                      <a:pt x="5665" y="4171"/>
                    </a:lnTo>
                    <a:lnTo>
                      <a:pt x="5425" y="4145"/>
                    </a:lnTo>
                    <a:lnTo>
                      <a:pt x="5288" y="4131"/>
                    </a:lnTo>
                    <a:lnTo>
                      <a:pt x="5116" y="4117"/>
                    </a:lnTo>
                    <a:lnTo>
                      <a:pt x="4830" y="4102"/>
                    </a:lnTo>
                    <a:lnTo>
                      <a:pt x="4573" y="4090"/>
                    </a:lnTo>
                    <a:lnTo>
                      <a:pt x="4303" y="4070"/>
                    </a:lnTo>
                    <a:lnTo>
                      <a:pt x="3977" y="4031"/>
                    </a:lnTo>
                    <a:lnTo>
                      <a:pt x="3554" y="3958"/>
                    </a:lnTo>
                    <a:lnTo>
                      <a:pt x="2989" y="3840"/>
                    </a:lnTo>
                    <a:lnTo>
                      <a:pt x="2242" y="3666"/>
                    </a:lnTo>
                    <a:lnTo>
                      <a:pt x="1776" y="3550"/>
                    </a:lnTo>
                    <a:lnTo>
                      <a:pt x="1672" y="3525"/>
                    </a:lnTo>
                    <a:lnTo>
                      <a:pt x="1449" y="3479"/>
                    </a:lnTo>
                    <a:lnTo>
                      <a:pt x="1214" y="3439"/>
                    </a:lnTo>
                    <a:lnTo>
                      <a:pt x="975" y="3408"/>
                    </a:lnTo>
                    <a:lnTo>
                      <a:pt x="737" y="3386"/>
                    </a:lnTo>
                    <a:lnTo>
                      <a:pt x="505" y="3376"/>
                    </a:lnTo>
                    <a:lnTo>
                      <a:pt x="287" y="3380"/>
                    </a:lnTo>
                    <a:lnTo>
                      <a:pt x="88" y="3398"/>
                    </a:lnTo>
                    <a:lnTo>
                      <a:pt x="0" y="3414"/>
                    </a:lnTo>
                    <a:lnTo>
                      <a:pt x="3" y="3374"/>
                    </a:lnTo>
                    <a:lnTo>
                      <a:pt x="42" y="3090"/>
                    </a:lnTo>
                    <a:lnTo>
                      <a:pt x="93" y="2815"/>
                    </a:lnTo>
                    <a:lnTo>
                      <a:pt x="173" y="2488"/>
                    </a:lnTo>
                    <a:lnTo>
                      <a:pt x="253" y="2220"/>
                    </a:lnTo>
                    <a:lnTo>
                      <a:pt x="318" y="2036"/>
                    </a:lnTo>
                    <a:lnTo>
                      <a:pt x="392" y="1850"/>
                    </a:lnTo>
                    <a:lnTo>
                      <a:pt x="475" y="1664"/>
                    </a:lnTo>
                    <a:lnTo>
                      <a:pt x="571" y="1481"/>
                    </a:lnTo>
                    <a:lnTo>
                      <a:pt x="677" y="1305"/>
                    </a:lnTo>
                    <a:lnTo>
                      <a:pt x="734" y="1219"/>
                    </a:lnTo>
                    <a:lnTo>
                      <a:pt x="775" y="1163"/>
                    </a:lnTo>
                    <a:lnTo>
                      <a:pt x="862" y="1055"/>
                    </a:lnTo>
                    <a:lnTo>
                      <a:pt x="954" y="955"/>
                    </a:lnTo>
                    <a:lnTo>
                      <a:pt x="1049" y="861"/>
                    </a:lnTo>
                    <a:lnTo>
                      <a:pt x="1151" y="773"/>
                    </a:lnTo>
                    <a:lnTo>
                      <a:pt x="1257" y="693"/>
                    </a:lnTo>
                    <a:lnTo>
                      <a:pt x="1366" y="617"/>
                    </a:lnTo>
                    <a:lnTo>
                      <a:pt x="1478" y="547"/>
                    </a:lnTo>
                    <a:lnTo>
                      <a:pt x="1649" y="452"/>
                    </a:lnTo>
                    <a:lnTo>
                      <a:pt x="1883" y="344"/>
                    </a:lnTo>
                    <a:lnTo>
                      <a:pt x="2118" y="254"/>
                    </a:lnTo>
                    <a:lnTo>
                      <a:pt x="2349" y="182"/>
                    </a:lnTo>
                    <a:lnTo>
                      <a:pt x="2574" y="124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lnTo>
                      <a:pt x="3652" y="17"/>
                    </a:lnTo>
                    <a:lnTo>
                      <a:pt x="3847" y="61"/>
                    </a:lnTo>
                    <a:lnTo>
                      <a:pt x="4041" y="116"/>
                    </a:lnTo>
                    <a:lnTo>
                      <a:pt x="4231" y="179"/>
                    </a:lnTo>
                    <a:lnTo>
                      <a:pt x="4418" y="252"/>
                    </a:lnTo>
                    <a:lnTo>
                      <a:pt x="4600" y="335"/>
                    </a:lnTo>
                    <a:lnTo>
                      <a:pt x="4779" y="426"/>
                    </a:lnTo>
                    <a:lnTo>
                      <a:pt x="4953" y="526"/>
                    </a:lnTo>
                    <a:lnTo>
                      <a:pt x="5037" y="581"/>
                    </a:lnTo>
                    <a:lnTo>
                      <a:pt x="5118" y="633"/>
                    </a:lnTo>
                    <a:lnTo>
                      <a:pt x="5269" y="747"/>
                    </a:lnTo>
                    <a:lnTo>
                      <a:pt x="5409" y="865"/>
                    </a:lnTo>
                    <a:lnTo>
                      <a:pt x="5539" y="991"/>
                    </a:lnTo>
                    <a:lnTo>
                      <a:pt x="5658" y="1124"/>
                    </a:lnTo>
                    <a:lnTo>
                      <a:pt x="5768" y="1261"/>
                    </a:lnTo>
                    <a:lnTo>
                      <a:pt x="5866" y="1406"/>
                    </a:lnTo>
                    <a:lnTo>
                      <a:pt x="5956" y="1556"/>
                    </a:lnTo>
                    <a:lnTo>
                      <a:pt x="6034" y="1712"/>
                    </a:lnTo>
                    <a:lnTo>
                      <a:pt x="6103" y="1872"/>
                    </a:lnTo>
                    <a:lnTo>
                      <a:pt x="6161" y="2038"/>
                    </a:lnTo>
                    <a:lnTo>
                      <a:pt x="6210" y="2210"/>
                    </a:lnTo>
                    <a:lnTo>
                      <a:pt x="6248" y="2386"/>
                    </a:lnTo>
                    <a:lnTo>
                      <a:pt x="6277" y="2567"/>
                    </a:lnTo>
                    <a:lnTo>
                      <a:pt x="6297" y="2753"/>
                    </a:lnTo>
                    <a:lnTo>
                      <a:pt x="6306" y="2941"/>
                    </a:lnTo>
                    <a:lnTo>
                      <a:pt x="6307" y="303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8"/>
              <p:cNvSpPr>
                <a:spLocks/>
              </p:cNvSpPr>
              <p:nvPr/>
            </p:nvSpPr>
            <p:spPr bwMode="auto">
              <a:xfrm>
                <a:off x="410" y="-88"/>
                <a:ext cx="888" cy="861"/>
              </a:xfrm>
              <a:custGeom>
                <a:avLst/>
                <a:gdLst>
                  <a:gd name="T0" fmla="*/ 3552 w 3552"/>
                  <a:gd name="T1" fmla="*/ 0 h 3445"/>
                  <a:gd name="T2" fmla="*/ 3463 w 3552"/>
                  <a:gd name="T3" fmla="*/ 17 h 3445"/>
                  <a:gd name="T4" fmla="*/ 3292 w 3552"/>
                  <a:gd name="T5" fmla="*/ 61 h 3445"/>
                  <a:gd name="T6" fmla="*/ 3130 w 3552"/>
                  <a:gd name="T7" fmla="*/ 118 h 3445"/>
                  <a:gd name="T8" fmla="*/ 2977 w 3552"/>
                  <a:gd name="T9" fmla="*/ 185 h 3445"/>
                  <a:gd name="T10" fmla="*/ 2832 w 3552"/>
                  <a:gd name="T11" fmla="*/ 263 h 3445"/>
                  <a:gd name="T12" fmla="*/ 2694 w 3552"/>
                  <a:gd name="T13" fmla="*/ 350 h 3445"/>
                  <a:gd name="T14" fmla="*/ 2566 w 3552"/>
                  <a:gd name="T15" fmla="*/ 446 h 3445"/>
                  <a:gd name="T16" fmla="*/ 2444 w 3552"/>
                  <a:gd name="T17" fmla="*/ 549 h 3445"/>
                  <a:gd name="T18" fmla="*/ 2330 w 3552"/>
                  <a:gd name="T19" fmla="*/ 660 h 3445"/>
                  <a:gd name="T20" fmla="*/ 2225 w 3552"/>
                  <a:gd name="T21" fmla="*/ 777 h 3445"/>
                  <a:gd name="T22" fmla="*/ 2125 w 3552"/>
                  <a:gd name="T23" fmla="*/ 899 h 3445"/>
                  <a:gd name="T24" fmla="*/ 2032 w 3552"/>
                  <a:gd name="T25" fmla="*/ 1028 h 3445"/>
                  <a:gd name="T26" fmla="*/ 1946 w 3552"/>
                  <a:gd name="T27" fmla="*/ 1159 h 3445"/>
                  <a:gd name="T28" fmla="*/ 1867 w 3552"/>
                  <a:gd name="T29" fmla="*/ 1294 h 3445"/>
                  <a:gd name="T30" fmla="*/ 1757 w 3552"/>
                  <a:gd name="T31" fmla="*/ 1501 h 3445"/>
                  <a:gd name="T32" fmla="*/ 1633 w 3552"/>
                  <a:gd name="T33" fmla="*/ 1781 h 3445"/>
                  <a:gd name="T34" fmla="*/ 1529 w 3552"/>
                  <a:gd name="T35" fmla="*/ 2062 h 3445"/>
                  <a:gd name="T36" fmla="*/ 1445 w 3552"/>
                  <a:gd name="T37" fmla="*/ 2335 h 3445"/>
                  <a:gd name="T38" fmla="*/ 1378 w 3552"/>
                  <a:gd name="T39" fmla="*/ 2596 h 3445"/>
                  <a:gd name="T40" fmla="*/ 1326 w 3552"/>
                  <a:gd name="T41" fmla="*/ 2838 h 3445"/>
                  <a:gd name="T42" fmla="*/ 1287 w 3552"/>
                  <a:gd name="T43" fmla="*/ 3055 h 3445"/>
                  <a:gd name="T44" fmla="*/ 1250 w 3552"/>
                  <a:gd name="T45" fmla="*/ 3324 h 3445"/>
                  <a:gd name="T46" fmla="*/ 1237 w 3552"/>
                  <a:gd name="T47" fmla="*/ 3445 h 3445"/>
                  <a:gd name="T48" fmla="*/ 1161 w 3552"/>
                  <a:gd name="T49" fmla="*/ 3432 h 3445"/>
                  <a:gd name="T50" fmla="*/ 1007 w 3552"/>
                  <a:gd name="T51" fmla="*/ 3409 h 3445"/>
                  <a:gd name="T52" fmla="*/ 853 w 3552"/>
                  <a:gd name="T53" fmla="*/ 3394 h 3445"/>
                  <a:gd name="T54" fmla="*/ 698 w 3552"/>
                  <a:gd name="T55" fmla="*/ 3384 h 3445"/>
                  <a:gd name="T56" fmla="*/ 542 w 3552"/>
                  <a:gd name="T57" fmla="*/ 3380 h 3445"/>
                  <a:gd name="T58" fmla="*/ 387 w 3552"/>
                  <a:gd name="T59" fmla="*/ 3382 h 3445"/>
                  <a:gd name="T60" fmla="*/ 232 w 3552"/>
                  <a:gd name="T61" fmla="*/ 3391 h 3445"/>
                  <a:gd name="T62" fmla="*/ 77 w 3552"/>
                  <a:gd name="T63" fmla="*/ 3406 h 3445"/>
                  <a:gd name="T64" fmla="*/ 0 w 3552"/>
                  <a:gd name="T65" fmla="*/ 3416 h 3445"/>
                  <a:gd name="T66" fmla="*/ 3 w 3552"/>
                  <a:gd name="T67" fmla="*/ 3376 h 3445"/>
                  <a:gd name="T68" fmla="*/ 42 w 3552"/>
                  <a:gd name="T69" fmla="*/ 3093 h 3445"/>
                  <a:gd name="T70" fmla="*/ 93 w 3552"/>
                  <a:gd name="T71" fmla="*/ 2818 h 3445"/>
                  <a:gd name="T72" fmla="*/ 173 w 3552"/>
                  <a:gd name="T73" fmla="*/ 2490 h 3445"/>
                  <a:gd name="T74" fmla="*/ 253 w 3552"/>
                  <a:gd name="T75" fmla="*/ 2223 h 3445"/>
                  <a:gd name="T76" fmla="*/ 318 w 3552"/>
                  <a:gd name="T77" fmla="*/ 2038 h 3445"/>
                  <a:gd name="T78" fmla="*/ 392 w 3552"/>
                  <a:gd name="T79" fmla="*/ 1853 h 3445"/>
                  <a:gd name="T80" fmla="*/ 475 w 3552"/>
                  <a:gd name="T81" fmla="*/ 1667 h 3445"/>
                  <a:gd name="T82" fmla="*/ 571 w 3552"/>
                  <a:gd name="T83" fmla="*/ 1484 h 3445"/>
                  <a:gd name="T84" fmla="*/ 677 w 3552"/>
                  <a:gd name="T85" fmla="*/ 1307 h 3445"/>
                  <a:gd name="T86" fmla="*/ 734 w 3552"/>
                  <a:gd name="T87" fmla="*/ 1222 h 3445"/>
                  <a:gd name="T88" fmla="*/ 775 w 3552"/>
                  <a:gd name="T89" fmla="*/ 1165 h 3445"/>
                  <a:gd name="T90" fmla="*/ 862 w 3552"/>
                  <a:gd name="T91" fmla="*/ 1058 h 3445"/>
                  <a:gd name="T92" fmla="*/ 954 w 3552"/>
                  <a:gd name="T93" fmla="*/ 957 h 3445"/>
                  <a:gd name="T94" fmla="*/ 1049 w 3552"/>
                  <a:gd name="T95" fmla="*/ 863 h 3445"/>
                  <a:gd name="T96" fmla="*/ 1151 w 3552"/>
                  <a:gd name="T97" fmla="*/ 775 h 3445"/>
                  <a:gd name="T98" fmla="*/ 1257 w 3552"/>
                  <a:gd name="T99" fmla="*/ 694 h 3445"/>
                  <a:gd name="T100" fmla="*/ 1366 w 3552"/>
                  <a:gd name="T101" fmla="*/ 618 h 3445"/>
                  <a:gd name="T102" fmla="*/ 1478 w 3552"/>
                  <a:gd name="T103" fmla="*/ 548 h 3445"/>
                  <a:gd name="T104" fmla="*/ 1649 w 3552"/>
                  <a:gd name="T105" fmla="*/ 453 h 3445"/>
                  <a:gd name="T106" fmla="*/ 1883 w 3552"/>
                  <a:gd name="T107" fmla="*/ 345 h 3445"/>
                  <a:gd name="T108" fmla="*/ 2118 w 3552"/>
                  <a:gd name="T109" fmla="*/ 255 h 3445"/>
                  <a:gd name="T110" fmla="*/ 2349 w 3552"/>
                  <a:gd name="T111" fmla="*/ 182 h 3445"/>
                  <a:gd name="T112" fmla="*/ 2574 w 3552"/>
                  <a:gd name="T113" fmla="*/ 126 h 3445"/>
                  <a:gd name="T114" fmla="*/ 2786 w 3552"/>
                  <a:gd name="T115" fmla="*/ 82 h 3445"/>
                  <a:gd name="T116" fmla="*/ 3074 w 3552"/>
                  <a:gd name="T117" fmla="*/ 36 h 3445"/>
                  <a:gd name="T118" fmla="*/ 3491 w 3552"/>
                  <a:gd name="T119" fmla="*/ 0 h 3445"/>
                  <a:gd name="T120" fmla="*/ 3552 w 3552"/>
                  <a:gd name="T121" fmla="*/ 0 h 3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552" h="3445">
                    <a:moveTo>
                      <a:pt x="3552" y="0"/>
                    </a:moveTo>
                    <a:lnTo>
                      <a:pt x="3463" y="17"/>
                    </a:lnTo>
                    <a:lnTo>
                      <a:pt x="3292" y="61"/>
                    </a:lnTo>
                    <a:lnTo>
                      <a:pt x="3130" y="118"/>
                    </a:lnTo>
                    <a:lnTo>
                      <a:pt x="2977" y="185"/>
                    </a:lnTo>
                    <a:lnTo>
                      <a:pt x="2832" y="263"/>
                    </a:lnTo>
                    <a:lnTo>
                      <a:pt x="2694" y="350"/>
                    </a:lnTo>
                    <a:lnTo>
                      <a:pt x="2566" y="446"/>
                    </a:lnTo>
                    <a:lnTo>
                      <a:pt x="2444" y="549"/>
                    </a:lnTo>
                    <a:lnTo>
                      <a:pt x="2330" y="660"/>
                    </a:lnTo>
                    <a:lnTo>
                      <a:pt x="2225" y="777"/>
                    </a:lnTo>
                    <a:lnTo>
                      <a:pt x="2125" y="899"/>
                    </a:lnTo>
                    <a:lnTo>
                      <a:pt x="2032" y="1028"/>
                    </a:lnTo>
                    <a:lnTo>
                      <a:pt x="1946" y="1159"/>
                    </a:lnTo>
                    <a:lnTo>
                      <a:pt x="1867" y="1294"/>
                    </a:lnTo>
                    <a:lnTo>
                      <a:pt x="1757" y="1501"/>
                    </a:lnTo>
                    <a:lnTo>
                      <a:pt x="1633" y="1781"/>
                    </a:lnTo>
                    <a:lnTo>
                      <a:pt x="1529" y="2062"/>
                    </a:lnTo>
                    <a:lnTo>
                      <a:pt x="1445" y="2335"/>
                    </a:lnTo>
                    <a:lnTo>
                      <a:pt x="1378" y="2596"/>
                    </a:lnTo>
                    <a:lnTo>
                      <a:pt x="1326" y="2838"/>
                    </a:lnTo>
                    <a:lnTo>
                      <a:pt x="1287" y="3055"/>
                    </a:lnTo>
                    <a:lnTo>
                      <a:pt x="1250" y="3324"/>
                    </a:lnTo>
                    <a:lnTo>
                      <a:pt x="1237" y="3445"/>
                    </a:lnTo>
                    <a:lnTo>
                      <a:pt x="1161" y="3432"/>
                    </a:lnTo>
                    <a:lnTo>
                      <a:pt x="1007" y="3409"/>
                    </a:lnTo>
                    <a:lnTo>
                      <a:pt x="853" y="3394"/>
                    </a:lnTo>
                    <a:lnTo>
                      <a:pt x="698" y="3384"/>
                    </a:lnTo>
                    <a:lnTo>
                      <a:pt x="542" y="3380"/>
                    </a:lnTo>
                    <a:lnTo>
                      <a:pt x="387" y="3382"/>
                    </a:lnTo>
                    <a:lnTo>
                      <a:pt x="232" y="3391"/>
                    </a:lnTo>
                    <a:lnTo>
                      <a:pt x="77" y="3406"/>
                    </a:lnTo>
                    <a:lnTo>
                      <a:pt x="0" y="3416"/>
                    </a:lnTo>
                    <a:lnTo>
                      <a:pt x="3" y="3376"/>
                    </a:lnTo>
                    <a:lnTo>
                      <a:pt x="42" y="3093"/>
                    </a:lnTo>
                    <a:lnTo>
                      <a:pt x="93" y="2818"/>
                    </a:lnTo>
                    <a:lnTo>
                      <a:pt x="173" y="2490"/>
                    </a:lnTo>
                    <a:lnTo>
                      <a:pt x="253" y="2223"/>
                    </a:lnTo>
                    <a:lnTo>
                      <a:pt x="318" y="2038"/>
                    </a:lnTo>
                    <a:lnTo>
                      <a:pt x="392" y="1853"/>
                    </a:lnTo>
                    <a:lnTo>
                      <a:pt x="475" y="1667"/>
                    </a:lnTo>
                    <a:lnTo>
                      <a:pt x="571" y="1484"/>
                    </a:lnTo>
                    <a:lnTo>
                      <a:pt x="677" y="1307"/>
                    </a:lnTo>
                    <a:lnTo>
                      <a:pt x="734" y="1222"/>
                    </a:lnTo>
                    <a:lnTo>
                      <a:pt x="775" y="1165"/>
                    </a:lnTo>
                    <a:lnTo>
                      <a:pt x="862" y="1058"/>
                    </a:lnTo>
                    <a:lnTo>
                      <a:pt x="954" y="957"/>
                    </a:lnTo>
                    <a:lnTo>
                      <a:pt x="1049" y="863"/>
                    </a:lnTo>
                    <a:lnTo>
                      <a:pt x="1151" y="775"/>
                    </a:lnTo>
                    <a:lnTo>
                      <a:pt x="1257" y="694"/>
                    </a:lnTo>
                    <a:lnTo>
                      <a:pt x="1366" y="618"/>
                    </a:lnTo>
                    <a:lnTo>
                      <a:pt x="1478" y="548"/>
                    </a:lnTo>
                    <a:lnTo>
                      <a:pt x="1649" y="453"/>
                    </a:lnTo>
                    <a:lnTo>
                      <a:pt x="1883" y="345"/>
                    </a:lnTo>
                    <a:lnTo>
                      <a:pt x="2118" y="255"/>
                    </a:lnTo>
                    <a:lnTo>
                      <a:pt x="2349" y="182"/>
                    </a:lnTo>
                    <a:lnTo>
                      <a:pt x="2574" y="126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9"/>
              <p:cNvSpPr>
                <a:spLocks/>
              </p:cNvSpPr>
              <p:nvPr/>
            </p:nvSpPr>
            <p:spPr bwMode="auto">
              <a:xfrm>
                <a:off x="719" y="-88"/>
                <a:ext cx="802" cy="1012"/>
              </a:xfrm>
              <a:custGeom>
                <a:avLst/>
                <a:gdLst>
                  <a:gd name="T0" fmla="*/ 2863 w 3209"/>
                  <a:gd name="T1" fmla="*/ 4049 h 4049"/>
                  <a:gd name="T2" fmla="*/ 2654 w 3209"/>
                  <a:gd name="T3" fmla="*/ 4022 h 4049"/>
                  <a:gd name="T4" fmla="*/ 2242 w 3209"/>
                  <a:gd name="T5" fmla="*/ 3952 h 4049"/>
                  <a:gd name="T6" fmla="*/ 1840 w 3209"/>
                  <a:gd name="T7" fmla="*/ 3869 h 4049"/>
                  <a:gd name="T8" fmla="*/ 1452 w 3209"/>
                  <a:gd name="T9" fmla="*/ 3779 h 4049"/>
                  <a:gd name="T10" fmla="*/ 904 w 3209"/>
                  <a:gd name="T11" fmla="*/ 3643 h 4049"/>
                  <a:gd name="T12" fmla="*/ 419 w 3209"/>
                  <a:gd name="T13" fmla="*/ 3526 h 4049"/>
                  <a:gd name="T14" fmla="*/ 131 w 3209"/>
                  <a:gd name="T15" fmla="*/ 3466 h 4049"/>
                  <a:gd name="T16" fmla="*/ 0 w 3209"/>
                  <a:gd name="T17" fmla="*/ 3445 h 4049"/>
                  <a:gd name="T18" fmla="*/ 12 w 3209"/>
                  <a:gd name="T19" fmla="*/ 3324 h 4049"/>
                  <a:gd name="T20" fmla="*/ 50 w 3209"/>
                  <a:gd name="T21" fmla="*/ 3055 h 4049"/>
                  <a:gd name="T22" fmla="*/ 89 w 3209"/>
                  <a:gd name="T23" fmla="*/ 2838 h 4049"/>
                  <a:gd name="T24" fmla="*/ 142 w 3209"/>
                  <a:gd name="T25" fmla="*/ 2596 h 4049"/>
                  <a:gd name="T26" fmla="*/ 209 w 3209"/>
                  <a:gd name="T27" fmla="*/ 2335 h 4049"/>
                  <a:gd name="T28" fmla="*/ 293 w 3209"/>
                  <a:gd name="T29" fmla="*/ 2062 h 4049"/>
                  <a:gd name="T30" fmla="*/ 397 w 3209"/>
                  <a:gd name="T31" fmla="*/ 1781 h 4049"/>
                  <a:gd name="T32" fmla="*/ 521 w 3209"/>
                  <a:gd name="T33" fmla="*/ 1501 h 4049"/>
                  <a:gd name="T34" fmla="*/ 631 w 3209"/>
                  <a:gd name="T35" fmla="*/ 1294 h 4049"/>
                  <a:gd name="T36" fmla="*/ 710 w 3209"/>
                  <a:gd name="T37" fmla="*/ 1159 h 4049"/>
                  <a:gd name="T38" fmla="*/ 796 w 3209"/>
                  <a:gd name="T39" fmla="*/ 1028 h 4049"/>
                  <a:gd name="T40" fmla="*/ 889 w 3209"/>
                  <a:gd name="T41" fmla="*/ 899 h 4049"/>
                  <a:gd name="T42" fmla="*/ 989 w 3209"/>
                  <a:gd name="T43" fmla="*/ 777 h 4049"/>
                  <a:gd name="T44" fmla="*/ 1094 w 3209"/>
                  <a:gd name="T45" fmla="*/ 660 h 4049"/>
                  <a:gd name="T46" fmla="*/ 1208 w 3209"/>
                  <a:gd name="T47" fmla="*/ 549 h 4049"/>
                  <a:gd name="T48" fmla="*/ 1330 w 3209"/>
                  <a:gd name="T49" fmla="*/ 446 h 4049"/>
                  <a:gd name="T50" fmla="*/ 1458 w 3209"/>
                  <a:gd name="T51" fmla="*/ 350 h 4049"/>
                  <a:gd name="T52" fmla="*/ 1596 w 3209"/>
                  <a:gd name="T53" fmla="*/ 263 h 4049"/>
                  <a:gd name="T54" fmla="*/ 1741 w 3209"/>
                  <a:gd name="T55" fmla="*/ 185 h 4049"/>
                  <a:gd name="T56" fmla="*/ 1894 w 3209"/>
                  <a:gd name="T57" fmla="*/ 118 h 4049"/>
                  <a:gd name="T58" fmla="*/ 2056 w 3209"/>
                  <a:gd name="T59" fmla="*/ 61 h 4049"/>
                  <a:gd name="T60" fmla="*/ 2227 w 3209"/>
                  <a:gd name="T61" fmla="*/ 17 h 4049"/>
                  <a:gd name="T62" fmla="*/ 2316 w 3209"/>
                  <a:gd name="T63" fmla="*/ 0 h 4049"/>
                  <a:gd name="T64" fmla="*/ 2386 w 3209"/>
                  <a:gd name="T65" fmla="*/ 38 h 4049"/>
                  <a:gd name="T66" fmla="*/ 2513 w 3209"/>
                  <a:gd name="T67" fmla="*/ 122 h 4049"/>
                  <a:gd name="T68" fmla="*/ 2627 w 3209"/>
                  <a:gd name="T69" fmla="*/ 218 h 4049"/>
                  <a:gd name="T70" fmla="*/ 2731 w 3209"/>
                  <a:gd name="T71" fmla="*/ 322 h 4049"/>
                  <a:gd name="T72" fmla="*/ 2821 w 3209"/>
                  <a:gd name="T73" fmla="*/ 437 h 4049"/>
                  <a:gd name="T74" fmla="*/ 2901 w 3209"/>
                  <a:gd name="T75" fmla="*/ 559 h 4049"/>
                  <a:gd name="T76" fmla="*/ 2970 w 3209"/>
                  <a:gd name="T77" fmla="*/ 690 h 4049"/>
                  <a:gd name="T78" fmla="*/ 3029 w 3209"/>
                  <a:gd name="T79" fmla="*/ 827 h 4049"/>
                  <a:gd name="T80" fmla="*/ 3080 w 3209"/>
                  <a:gd name="T81" fmla="*/ 970 h 4049"/>
                  <a:gd name="T82" fmla="*/ 3120 w 3209"/>
                  <a:gd name="T83" fmla="*/ 1118 h 4049"/>
                  <a:gd name="T84" fmla="*/ 3153 w 3209"/>
                  <a:gd name="T85" fmla="*/ 1271 h 4049"/>
                  <a:gd name="T86" fmla="*/ 3177 w 3209"/>
                  <a:gd name="T87" fmla="*/ 1426 h 4049"/>
                  <a:gd name="T88" fmla="*/ 3194 w 3209"/>
                  <a:gd name="T89" fmla="*/ 1585 h 4049"/>
                  <a:gd name="T90" fmla="*/ 3204 w 3209"/>
                  <a:gd name="T91" fmla="*/ 1746 h 4049"/>
                  <a:gd name="T92" fmla="*/ 3209 w 3209"/>
                  <a:gd name="T93" fmla="*/ 1988 h 4049"/>
                  <a:gd name="T94" fmla="*/ 3197 w 3209"/>
                  <a:gd name="T95" fmla="*/ 2310 h 4049"/>
                  <a:gd name="T96" fmla="*/ 3167 w 3209"/>
                  <a:gd name="T97" fmla="*/ 2625 h 4049"/>
                  <a:gd name="T98" fmla="*/ 3124 w 3209"/>
                  <a:gd name="T99" fmla="*/ 2926 h 4049"/>
                  <a:gd name="T100" fmla="*/ 3073 w 3209"/>
                  <a:gd name="T101" fmla="*/ 3209 h 4049"/>
                  <a:gd name="T102" fmla="*/ 2991 w 3209"/>
                  <a:gd name="T103" fmla="*/ 3583 h 4049"/>
                  <a:gd name="T104" fmla="*/ 2893 w 3209"/>
                  <a:gd name="T105" fmla="*/ 3947 h 4049"/>
                  <a:gd name="T106" fmla="*/ 2863 w 3209"/>
                  <a:gd name="T107" fmla="*/ 4049 h 4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09" h="4049">
                    <a:moveTo>
                      <a:pt x="2863" y="4049"/>
                    </a:moveTo>
                    <a:lnTo>
                      <a:pt x="2654" y="4022"/>
                    </a:lnTo>
                    <a:lnTo>
                      <a:pt x="2242" y="3952"/>
                    </a:lnTo>
                    <a:lnTo>
                      <a:pt x="1840" y="3869"/>
                    </a:lnTo>
                    <a:lnTo>
                      <a:pt x="1452" y="3779"/>
                    </a:lnTo>
                    <a:lnTo>
                      <a:pt x="904" y="3643"/>
                    </a:lnTo>
                    <a:lnTo>
                      <a:pt x="419" y="3526"/>
                    </a:lnTo>
                    <a:lnTo>
                      <a:pt x="131" y="3466"/>
                    </a:lnTo>
                    <a:lnTo>
                      <a:pt x="0" y="3445"/>
                    </a:lnTo>
                    <a:lnTo>
                      <a:pt x="12" y="3324"/>
                    </a:lnTo>
                    <a:lnTo>
                      <a:pt x="50" y="3055"/>
                    </a:lnTo>
                    <a:lnTo>
                      <a:pt x="89" y="2838"/>
                    </a:lnTo>
                    <a:lnTo>
                      <a:pt x="142" y="2596"/>
                    </a:lnTo>
                    <a:lnTo>
                      <a:pt x="209" y="2335"/>
                    </a:lnTo>
                    <a:lnTo>
                      <a:pt x="293" y="2062"/>
                    </a:lnTo>
                    <a:lnTo>
                      <a:pt x="397" y="1781"/>
                    </a:lnTo>
                    <a:lnTo>
                      <a:pt x="521" y="1501"/>
                    </a:lnTo>
                    <a:lnTo>
                      <a:pt x="631" y="1294"/>
                    </a:lnTo>
                    <a:lnTo>
                      <a:pt x="710" y="1159"/>
                    </a:lnTo>
                    <a:lnTo>
                      <a:pt x="796" y="1028"/>
                    </a:lnTo>
                    <a:lnTo>
                      <a:pt x="889" y="899"/>
                    </a:lnTo>
                    <a:lnTo>
                      <a:pt x="989" y="777"/>
                    </a:lnTo>
                    <a:lnTo>
                      <a:pt x="1094" y="660"/>
                    </a:lnTo>
                    <a:lnTo>
                      <a:pt x="1208" y="549"/>
                    </a:lnTo>
                    <a:lnTo>
                      <a:pt x="1330" y="446"/>
                    </a:lnTo>
                    <a:lnTo>
                      <a:pt x="1458" y="350"/>
                    </a:lnTo>
                    <a:lnTo>
                      <a:pt x="1596" y="263"/>
                    </a:lnTo>
                    <a:lnTo>
                      <a:pt x="1741" y="185"/>
                    </a:lnTo>
                    <a:lnTo>
                      <a:pt x="1894" y="118"/>
                    </a:lnTo>
                    <a:lnTo>
                      <a:pt x="2056" y="61"/>
                    </a:lnTo>
                    <a:lnTo>
                      <a:pt x="2227" y="17"/>
                    </a:lnTo>
                    <a:lnTo>
                      <a:pt x="2316" y="0"/>
                    </a:lnTo>
                    <a:lnTo>
                      <a:pt x="2386" y="38"/>
                    </a:lnTo>
                    <a:lnTo>
                      <a:pt x="2513" y="122"/>
                    </a:lnTo>
                    <a:lnTo>
                      <a:pt x="2627" y="218"/>
                    </a:lnTo>
                    <a:lnTo>
                      <a:pt x="2731" y="322"/>
                    </a:lnTo>
                    <a:lnTo>
                      <a:pt x="2821" y="437"/>
                    </a:lnTo>
                    <a:lnTo>
                      <a:pt x="2901" y="559"/>
                    </a:lnTo>
                    <a:lnTo>
                      <a:pt x="2970" y="690"/>
                    </a:lnTo>
                    <a:lnTo>
                      <a:pt x="3029" y="827"/>
                    </a:lnTo>
                    <a:lnTo>
                      <a:pt x="3080" y="970"/>
                    </a:lnTo>
                    <a:lnTo>
                      <a:pt x="3120" y="1118"/>
                    </a:lnTo>
                    <a:lnTo>
                      <a:pt x="3153" y="1271"/>
                    </a:lnTo>
                    <a:lnTo>
                      <a:pt x="3177" y="1426"/>
                    </a:lnTo>
                    <a:lnTo>
                      <a:pt x="3194" y="1585"/>
                    </a:lnTo>
                    <a:lnTo>
                      <a:pt x="3204" y="1746"/>
                    </a:lnTo>
                    <a:lnTo>
                      <a:pt x="3209" y="1988"/>
                    </a:lnTo>
                    <a:lnTo>
                      <a:pt x="3197" y="2310"/>
                    </a:lnTo>
                    <a:lnTo>
                      <a:pt x="3167" y="2625"/>
                    </a:lnTo>
                    <a:lnTo>
                      <a:pt x="3124" y="2926"/>
                    </a:lnTo>
                    <a:lnTo>
                      <a:pt x="3073" y="3209"/>
                    </a:lnTo>
                    <a:lnTo>
                      <a:pt x="2991" y="3583"/>
                    </a:lnTo>
                    <a:lnTo>
                      <a:pt x="2893" y="3947"/>
                    </a:lnTo>
                    <a:lnTo>
                      <a:pt x="2863" y="404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9" name="Freeform 53"/>
            <p:cNvSpPr>
              <a:spLocks/>
            </p:cNvSpPr>
            <p:nvPr/>
          </p:nvSpPr>
          <p:spPr bwMode="auto">
            <a:xfrm rot="16200000">
              <a:off x="6009042" y="5773196"/>
              <a:ext cx="185066" cy="668125"/>
            </a:xfrm>
            <a:prstGeom prst="leftBracket">
              <a:avLst>
                <a:gd name="adj" fmla="val 152582"/>
              </a:avLst>
            </a:pr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solidFill>
                  <a:prstClr val="black"/>
                </a:solidFill>
              </a:endParaRPr>
            </a:p>
          </p:txBody>
        </p:sp>
        <p:sp>
          <p:nvSpPr>
            <p:cNvPr id="30" name="자유형 29"/>
            <p:cNvSpPr/>
            <p:nvPr/>
          </p:nvSpPr>
          <p:spPr>
            <a:xfrm>
              <a:off x="5765863" y="6012657"/>
              <a:ext cx="665893" cy="193644"/>
            </a:xfrm>
            <a:custGeom>
              <a:avLst/>
              <a:gdLst>
                <a:gd name="connsiteX0" fmla="*/ 0 w 676275"/>
                <a:gd name="connsiteY0" fmla="*/ 0 h 212694"/>
                <a:gd name="connsiteX1" fmla="*/ 54769 w 676275"/>
                <a:gd name="connsiteY1" fmla="*/ 119063 h 212694"/>
                <a:gd name="connsiteX2" fmla="*/ 271463 w 676275"/>
                <a:gd name="connsiteY2" fmla="*/ 209550 h 212694"/>
                <a:gd name="connsiteX3" fmla="*/ 509588 w 676275"/>
                <a:gd name="connsiteY3" fmla="*/ 183357 h 212694"/>
                <a:gd name="connsiteX4" fmla="*/ 647700 w 676275"/>
                <a:gd name="connsiteY4" fmla="*/ 100013 h 212694"/>
                <a:gd name="connsiteX5" fmla="*/ 676275 w 676275"/>
                <a:gd name="connsiteY5" fmla="*/ 26194 h 212694"/>
                <a:gd name="connsiteX0" fmla="*/ 0 w 664369"/>
                <a:gd name="connsiteY0" fmla="*/ 0 h 193644"/>
                <a:gd name="connsiteX1" fmla="*/ 42863 w 664369"/>
                <a:gd name="connsiteY1" fmla="*/ 100013 h 193644"/>
                <a:gd name="connsiteX2" fmla="*/ 259557 w 664369"/>
                <a:gd name="connsiteY2" fmla="*/ 190500 h 193644"/>
                <a:gd name="connsiteX3" fmla="*/ 497682 w 664369"/>
                <a:gd name="connsiteY3" fmla="*/ 164307 h 193644"/>
                <a:gd name="connsiteX4" fmla="*/ 635794 w 664369"/>
                <a:gd name="connsiteY4" fmla="*/ 80963 h 193644"/>
                <a:gd name="connsiteX5" fmla="*/ 664369 w 664369"/>
                <a:gd name="connsiteY5" fmla="*/ 7144 h 193644"/>
                <a:gd name="connsiteX0" fmla="*/ 1524 w 665893"/>
                <a:gd name="connsiteY0" fmla="*/ 0 h 193644"/>
                <a:gd name="connsiteX1" fmla="*/ 44387 w 665893"/>
                <a:gd name="connsiteY1" fmla="*/ 100013 h 193644"/>
                <a:gd name="connsiteX2" fmla="*/ 261081 w 665893"/>
                <a:gd name="connsiteY2" fmla="*/ 190500 h 193644"/>
                <a:gd name="connsiteX3" fmla="*/ 499206 w 665893"/>
                <a:gd name="connsiteY3" fmla="*/ 164307 h 193644"/>
                <a:gd name="connsiteX4" fmla="*/ 637318 w 665893"/>
                <a:gd name="connsiteY4" fmla="*/ 80963 h 193644"/>
                <a:gd name="connsiteX5" fmla="*/ 665893 w 665893"/>
                <a:gd name="connsiteY5" fmla="*/ 7144 h 1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5893" h="193644">
                  <a:moveTo>
                    <a:pt x="1524" y="0"/>
                  </a:moveTo>
                  <a:cubicBezTo>
                    <a:pt x="-3239" y="42069"/>
                    <a:pt x="1128" y="68263"/>
                    <a:pt x="44387" y="100013"/>
                  </a:cubicBezTo>
                  <a:cubicBezTo>
                    <a:pt x="87646" y="131763"/>
                    <a:pt x="185278" y="179784"/>
                    <a:pt x="261081" y="190500"/>
                  </a:cubicBezTo>
                  <a:cubicBezTo>
                    <a:pt x="336884" y="201216"/>
                    <a:pt x="436500" y="182563"/>
                    <a:pt x="499206" y="164307"/>
                  </a:cubicBezTo>
                  <a:cubicBezTo>
                    <a:pt x="561912" y="146051"/>
                    <a:pt x="609537" y="107157"/>
                    <a:pt x="637318" y="80963"/>
                  </a:cubicBezTo>
                  <a:cubicBezTo>
                    <a:pt x="665099" y="54769"/>
                    <a:pt x="665496" y="30956"/>
                    <a:pt x="665893" y="7144"/>
                  </a:cubicBezTo>
                </a:path>
              </a:pathLst>
            </a:custGeom>
            <a:noFill/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순서도: 지연 31"/>
            <p:cNvSpPr/>
            <p:nvPr/>
          </p:nvSpPr>
          <p:spPr>
            <a:xfrm rot="4852717">
              <a:off x="7186746" y="4080371"/>
              <a:ext cx="1238465" cy="405568"/>
            </a:xfrm>
            <a:custGeom>
              <a:avLst/>
              <a:gdLst>
                <a:gd name="connsiteX0" fmla="*/ 0 w 940506"/>
                <a:gd name="connsiteY0" fmla="*/ 0 h 405567"/>
                <a:gd name="connsiteX1" fmla="*/ 470253 w 940506"/>
                <a:gd name="connsiteY1" fmla="*/ 0 h 405567"/>
                <a:gd name="connsiteX2" fmla="*/ 940506 w 940506"/>
                <a:gd name="connsiteY2" fmla="*/ 202784 h 405567"/>
                <a:gd name="connsiteX3" fmla="*/ 470253 w 940506"/>
                <a:gd name="connsiteY3" fmla="*/ 405568 h 405567"/>
                <a:gd name="connsiteX4" fmla="*/ 0 w 940506"/>
                <a:gd name="connsiteY4" fmla="*/ 405567 h 405567"/>
                <a:gd name="connsiteX5" fmla="*/ 0 w 940506"/>
                <a:gd name="connsiteY5" fmla="*/ 0 h 405567"/>
                <a:gd name="connsiteX0" fmla="*/ 256943 w 1197449"/>
                <a:gd name="connsiteY0" fmla="*/ 0 h 405568"/>
                <a:gd name="connsiteX1" fmla="*/ 727196 w 1197449"/>
                <a:gd name="connsiteY1" fmla="*/ 0 h 405568"/>
                <a:gd name="connsiteX2" fmla="*/ 1197449 w 1197449"/>
                <a:gd name="connsiteY2" fmla="*/ 202784 h 405568"/>
                <a:gd name="connsiteX3" fmla="*/ 727196 w 1197449"/>
                <a:gd name="connsiteY3" fmla="*/ 405568 h 405568"/>
                <a:gd name="connsiteX4" fmla="*/ 0 w 1197449"/>
                <a:gd name="connsiteY4" fmla="*/ 383607 h 405568"/>
                <a:gd name="connsiteX5" fmla="*/ 256943 w 1197449"/>
                <a:gd name="connsiteY5" fmla="*/ 0 h 405568"/>
                <a:gd name="connsiteX0" fmla="*/ 0 w 1221335"/>
                <a:gd name="connsiteY0" fmla="*/ 86753 h 405568"/>
                <a:gd name="connsiteX1" fmla="*/ 751082 w 1221335"/>
                <a:gd name="connsiteY1" fmla="*/ 0 h 405568"/>
                <a:gd name="connsiteX2" fmla="*/ 1221335 w 1221335"/>
                <a:gd name="connsiteY2" fmla="*/ 202784 h 405568"/>
                <a:gd name="connsiteX3" fmla="*/ 751082 w 1221335"/>
                <a:gd name="connsiteY3" fmla="*/ 405568 h 405568"/>
                <a:gd name="connsiteX4" fmla="*/ 23886 w 1221335"/>
                <a:gd name="connsiteY4" fmla="*/ 383607 h 405568"/>
                <a:gd name="connsiteX5" fmla="*/ 0 w 1221335"/>
                <a:gd name="connsiteY5" fmla="*/ 86753 h 405568"/>
                <a:gd name="connsiteX0" fmla="*/ 17130 w 1238465"/>
                <a:gd name="connsiteY0" fmla="*/ 86753 h 405568"/>
                <a:gd name="connsiteX1" fmla="*/ 768212 w 1238465"/>
                <a:gd name="connsiteY1" fmla="*/ 0 h 405568"/>
                <a:gd name="connsiteX2" fmla="*/ 1238465 w 1238465"/>
                <a:gd name="connsiteY2" fmla="*/ 202784 h 405568"/>
                <a:gd name="connsiteX3" fmla="*/ 768212 w 1238465"/>
                <a:gd name="connsiteY3" fmla="*/ 405568 h 405568"/>
                <a:gd name="connsiteX4" fmla="*/ 0 w 1238465"/>
                <a:gd name="connsiteY4" fmla="*/ 398727 h 405568"/>
                <a:gd name="connsiteX5" fmla="*/ 17130 w 1238465"/>
                <a:gd name="connsiteY5" fmla="*/ 86753 h 4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465" h="405568">
                  <a:moveTo>
                    <a:pt x="17130" y="86753"/>
                  </a:moveTo>
                  <a:lnTo>
                    <a:pt x="768212" y="0"/>
                  </a:lnTo>
                  <a:cubicBezTo>
                    <a:pt x="1027926" y="0"/>
                    <a:pt x="1238465" y="90789"/>
                    <a:pt x="1238465" y="202784"/>
                  </a:cubicBezTo>
                  <a:cubicBezTo>
                    <a:pt x="1238465" y="314779"/>
                    <a:pt x="1027926" y="405568"/>
                    <a:pt x="768212" y="405568"/>
                  </a:cubicBezTo>
                  <a:lnTo>
                    <a:pt x="0" y="398727"/>
                  </a:lnTo>
                  <a:lnTo>
                    <a:pt x="17130" y="86753"/>
                  </a:lnTo>
                  <a:close/>
                </a:path>
              </a:pathLst>
            </a:cu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>
              <a:spLocks/>
            </p:cNvSpPr>
            <p:nvPr/>
          </p:nvSpPr>
          <p:spPr bwMode="auto">
            <a:xfrm rot="11760796" flipH="1" flipV="1">
              <a:off x="7455333" y="3303549"/>
              <a:ext cx="450438" cy="450418"/>
            </a:xfrm>
            <a:custGeom>
              <a:avLst/>
              <a:gdLst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67771 w 1936374"/>
                <a:gd name="connsiteY10" fmla="*/ 1989719 h 2344147"/>
                <a:gd name="connsiteX11" fmla="*/ 267733 w 1936374"/>
                <a:gd name="connsiteY11" fmla="*/ 1989680 h 2344147"/>
                <a:gd name="connsiteX12" fmla="*/ 248446 w 1936374"/>
                <a:gd name="connsiteY12" fmla="*/ 1970392 h 2344147"/>
                <a:gd name="connsiteX13" fmla="*/ 248486 w 1936374"/>
                <a:gd name="connsiteY13" fmla="*/ 1970434 h 2344147"/>
                <a:gd name="connsiteX14" fmla="*/ 333326 w 1936374"/>
                <a:gd name="connsiteY14" fmla="*/ 2056993 h 2344147"/>
                <a:gd name="connsiteX15" fmla="*/ 332951 w 1936374"/>
                <a:gd name="connsiteY15" fmla="*/ 2056599 h 2344147"/>
                <a:gd name="connsiteX16" fmla="*/ 320095 w 1936374"/>
                <a:gd name="connsiteY16" fmla="*/ 2044279 h 2344147"/>
                <a:gd name="connsiteX17" fmla="*/ 320526 w 1936374"/>
                <a:gd name="connsiteY17" fmla="*/ 2044727 h 2344147"/>
                <a:gd name="connsiteX18" fmla="*/ 353677 w 1936374"/>
                <a:gd name="connsiteY18" fmla="*/ 2077353 h 2344147"/>
                <a:gd name="connsiteX19" fmla="*/ 353367 w 1936374"/>
                <a:gd name="connsiteY19" fmla="*/ 2077015 h 2344147"/>
                <a:gd name="connsiteX20" fmla="*/ 344870 w 1936374"/>
                <a:gd name="connsiteY20" fmla="*/ 2069049 h 2344147"/>
                <a:gd name="connsiteX21" fmla="*/ 345290 w 1936374"/>
                <a:gd name="connsiteY21" fmla="*/ 2069491 h 2344147"/>
                <a:gd name="connsiteX22" fmla="*/ 364294 w 1936374"/>
                <a:gd name="connsiteY22" fmla="*/ 2088019 h 2344147"/>
                <a:gd name="connsiteX23" fmla="*/ 364142 w 1936374"/>
                <a:gd name="connsiteY23" fmla="*/ 2087791 h 2344147"/>
                <a:gd name="connsiteX24" fmla="*/ 360046 w 1936374"/>
                <a:gd name="connsiteY24" fmla="*/ 2084206 h 2344147"/>
                <a:gd name="connsiteX25" fmla="*/ 360486 w 1936374"/>
                <a:gd name="connsiteY25" fmla="*/ 2084687 h 2344147"/>
                <a:gd name="connsiteX26" fmla="*/ 391707 w 1936374"/>
                <a:gd name="connsiteY26" fmla="*/ 2113682 h 2344147"/>
                <a:gd name="connsiteX27" fmla="*/ 391363 w 1936374"/>
                <a:gd name="connsiteY27" fmla="*/ 2113311 h 2344147"/>
                <a:gd name="connsiteX28" fmla="*/ 366016 w 1936374"/>
                <a:gd name="connsiteY28" fmla="*/ 2090166 h 2344147"/>
                <a:gd name="connsiteX29" fmla="*/ 366115 w 1936374"/>
                <a:gd name="connsiteY29" fmla="*/ 2090315 h 2344147"/>
                <a:gd name="connsiteX30" fmla="*/ 1669036 w 1936374"/>
                <a:gd name="connsiteY30" fmla="*/ 2344147 h 2344147"/>
                <a:gd name="connsiteX31" fmla="*/ 1736574 w 1936374"/>
                <a:gd name="connsiteY31" fmla="*/ 2115642 h 2344147"/>
                <a:gd name="connsiteX32" fmla="*/ 1763589 w 1936374"/>
                <a:gd name="connsiteY32" fmla="*/ 2061612 h 2344147"/>
                <a:gd name="connsiteX33" fmla="*/ 1787227 w 1936374"/>
                <a:gd name="connsiteY33" fmla="*/ 2005892 h 2344147"/>
                <a:gd name="connsiteX34" fmla="*/ 1809178 w 1936374"/>
                <a:gd name="connsiteY34" fmla="*/ 1949610 h 2344147"/>
                <a:gd name="connsiteX35" fmla="*/ 1828876 w 1936374"/>
                <a:gd name="connsiteY35" fmla="*/ 1892766 h 2344147"/>
                <a:gd name="connsiteX36" fmla="*/ 1846886 w 1936374"/>
                <a:gd name="connsiteY36" fmla="*/ 1834232 h 2344147"/>
                <a:gd name="connsiteX37" fmla="*/ 1862645 w 1936374"/>
                <a:gd name="connsiteY37" fmla="*/ 1776825 h 2344147"/>
                <a:gd name="connsiteX38" fmla="*/ 1876153 w 1936374"/>
                <a:gd name="connsiteY38" fmla="*/ 1717728 h 2344147"/>
                <a:gd name="connsiteX39" fmla="*/ 1888535 w 1936374"/>
                <a:gd name="connsiteY39" fmla="*/ 1659195 h 2344147"/>
                <a:gd name="connsiteX40" fmla="*/ 1899228 w 1936374"/>
                <a:gd name="connsiteY40" fmla="*/ 1600662 h 2344147"/>
                <a:gd name="connsiteX41" fmla="*/ 1908234 w 1936374"/>
                <a:gd name="connsiteY41" fmla="*/ 1543254 h 2344147"/>
                <a:gd name="connsiteX42" fmla="*/ 1915550 w 1936374"/>
                <a:gd name="connsiteY42" fmla="*/ 1485846 h 2344147"/>
                <a:gd name="connsiteX43" fmla="*/ 1922304 w 1936374"/>
                <a:gd name="connsiteY43" fmla="*/ 1429564 h 2344147"/>
                <a:gd name="connsiteX44" fmla="*/ 1927369 w 1936374"/>
                <a:gd name="connsiteY44" fmla="*/ 1374407 h 2344147"/>
                <a:gd name="connsiteX45" fmla="*/ 1930746 w 1936374"/>
                <a:gd name="connsiteY45" fmla="*/ 1320939 h 2344147"/>
                <a:gd name="connsiteX46" fmla="*/ 1933560 w 1936374"/>
                <a:gd name="connsiteY46" fmla="*/ 1268597 h 2344147"/>
                <a:gd name="connsiteX47" fmla="*/ 1935249 w 1936374"/>
                <a:gd name="connsiteY47" fmla="*/ 1217943 h 2344147"/>
                <a:gd name="connsiteX48" fmla="*/ 1936374 w 1936374"/>
                <a:gd name="connsiteY48" fmla="*/ 1169541 h 2344147"/>
                <a:gd name="connsiteX49" fmla="*/ 1936374 w 1936374"/>
                <a:gd name="connsiteY49" fmla="*/ 1123389 h 2344147"/>
                <a:gd name="connsiteX50" fmla="*/ 1936374 w 1936374"/>
                <a:gd name="connsiteY50" fmla="*/ 1079489 h 2344147"/>
                <a:gd name="connsiteX51" fmla="*/ 1935811 w 1936374"/>
                <a:gd name="connsiteY51" fmla="*/ 1038404 h 2344147"/>
                <a:gd name="connsiteX52" fmla="*/ 1934123 w 1936374"/>
                <a:gd name="connsiteY52" fmla="*/ 1000132 h 2344147"/>
                <a:gd name="connsiteX53" fmla="*/ 1932997 w 1936374"/>
                <a:gd name="connsiteY53" fmla="*/ 964675 h 2344147"/>
                <a:gd name="connsiteX54" fmla="*/ 1931309 w 1936374"/>
                <a:gd name="connsiteY54" fmla="*/ 933156 h 2344147"/>
                <a:gd name="connsiteX55" fmla="*/ 1929057 w 1936374"/>
                <a:gd name="connsiteY55" fmla="*/ 905015 h 2344147"/>
                <a:gd name="connsiteX56" fmla="*/ 1927369 w 1936374"/>
                <a:gd name="connsiteY56" fmla="*/ 880251 h 2344147"/>
                <a:gd name="connsiteX57" fmla="*/ 1925681 w 1936374"/>
                <a:gd name="connsiteY57" fmla="*/ 859427 h 2344147"/>
                <a:gd name="connsiteX58" fmla="*/ 1924555 w 1936374"/>
                <a:gd name="connsiteY58" fmla="*/ 843105 h 2344147"/>
                <a:gd name="connsiteX59" fmla="*/ 1922866 w 1936374"/>
                <a:gd name="connsiteY59" fmla="*/ 831286 h 2344147"/>
                <a:gd name="connsiteX60" fmla="*/ 1922304 w 1936374"/>
                <a:gd name="connsiteY60" fmla="*/ 823406 h 2344147"/>
                <a:gd name="connsiteX61" fmla="*/ 1922304 w 1936374"/>
                <a:gd name="connsiteY61" fmla="*/ 821155 h 2344147"/>
                <a:gd name="connsiteX62" fmla="*/ 1924555 w 1936374"/>
                <a:gd name="connsiteY62" fmla="*/ 781758 h 2344147"/>
                <a:gd name="connsiteX63" fmla="*/ 1923429 w 1936374"/>
                <a:gd name="connsiteY63" fmla="*/ 745175 h 2344147"/>
                <a:gd name="connsiteX64" fmla="*/ 1920052 w 1936374"/>
                <a:gd name="connsiteY64" fmla="*/ 710280 h 2344147"/>
                <a:gd name="connsiteX65" fmla="*/ 1913299 w 1936374"/>
                <a:gd name="connsiteY65" fmla="*/ 677636 h 2344147"/>
                <a:gd name="connsiteX66" fmla="*/ 1904856 w 1936374"/>
                <a:gd name="connsiteY66" fmla="*/ 647806 h 2344147"/>
                <a:gd name="connsiteX67" fmla="*/ 1894163 w 1936374"/>
                <a:gd name="connsiteY67" fmla="*/ 619666 h 2344147"/>
                <a:gd name="connsiteX68" fmla="*/ 1881781 w 1936374"/>
                <a:gd name="connsiteY68" fmla="*/ 592650 h 2344147"/>
                <a:gd name="connsiteX69" fmla="*/ 1867710 w 1936374"/>
                <a:gd name="connsiteY69" fmla="*/ 569012 h 2344147"/>
                <a:gd name="connsiteX70" fmla="*/ 1850826 w 1936374"/>
                <a:gd name="connsiteY70" fmla="*/ 546499 h 2344147"/>
                <a:gd name="connsiteX71" fmla="*/ 1833941 w 1936374"/>
                <a:gd name="connsiteY71" fmla="*/ 525675 h 2344147"/>
                <a:gd name="connsiteX72" fmla="*/ 1814806 w 1936374"/>
                <a:gd name="connsiteY72" fmla="*/ 507101 h 2344147"/>
                <a:gd name="connsiteX73" fmla="*/ 1795670 w 1936374"/>
                <a:gd name="connsiteY73" fmla="*/ 489654 h 2344147"/>
                <a:gd name="connsiteX74" fmla="*/ 1775409 w 1936374"/>
                <a:gd name="connsiteY74" fmla="*/ 473895 h 2344147"/>
                <a:gd name="connsiteX75" fmla="*/ 1754584 w 1936374"/>
                <a:gd name="connsiteY75" fmla="*/ 459262 h 2344147"/>
                <a:gd name="connsiteX76" fmla="*/ 1733760 w 1936374"/>
                <a:gd name="connsiteY76" fmla="*/ 447442 h 2344147"/>
                <a:gd name="connsiteX77" fmla="*/ 1712373 w 1936374"/>
                <a:gd name="connsiteY77" fmla="*/ 435623 h 2344147"/>
                <a:gd name="connsiteX78" fmla="*/ 1691549 w 1936374"/>
                <a:gd name="connsiteY78" fmla="*/ 425492 h 2344147"/>
                <a:gd name="connsiteX79" fmla="*/ 1670725 w 1936374"/>
                <a:gd name="connsiteY79" fmla="*/ 417050 h 2344147"/>
                <a:gd name="connsiteX80" fmla="*/ 1650463 w 1936374"/>
                <a:gd name="connsiteY80" fmla="*/ 409171 h 2344147"/>
                <a:gd name="connsiteX81" fmla="*/ 1630201 w 1936374"/>
                <a:gd name="connsiteY81" fmla="*/ 401854 h 2344147"/>
                <a:gd name="connsiteX82" fmla="*/ 1611629 w 1936374"/>
                <a:gd name="connsiteY82" fmla="*/ 396789 h 2344147"/>
                <a:gd name="connsiteX83" fmla="*/ 1594182 w 1936374"/>
                <a:gd name="connsiteY83" fmla="*/ 391723 h 2344147"/>
                <a:gd name="connsiteX84" fmla="*/ 1577860 w 1936374"/>
                <a:gd name="connsiteY84" fmla="*/ 387221 h 2344147"/>
                <a:gd name="connsiteX85" fmla="*/ 1562664 w 1936374"/>
                <a:gd name="connsiteY85" fmla="*/ 384406 h 2344147"/>
                <a:gd name="connsiteX86" fmla="*/ 1549719 w 1936374"/>
                <a:gd name="connsiteY86" fmla="*/ 381592 h 2344147"/>
                <a:gd name="connsiteX87" fmla="*/ 1538463 w 1936374"/>
                <a:gd name="connsiteY87" fmla="*/ 379904 h 2344147"/>
                <a:gd name="connsiteX88" fmla="*/ 1530020 w 1936374"/>
                <a:gd name="connsiteY88" fmla="*/ 378779 h 2344147"/>
                <a:gd name="connsiteX89" fmla="*/ 1522704 w 1936374"/>
                <a:gd name="connsiteY89" fmla="*/ 378216 h 2344147"/>
                <a:gd name="connsiteX90" fmla="*/ 1518201 w 1936374"/>
                <a:gd name="connsiteY90" fmla="*/ 377090 h 2344147"/>
                <a:gd name="connsiteX91" fmla="*/ 1517075 w 1936374"/>
                <a:gd name="connsiteY91" fmla="*/ 377090 h 2344147"/>
                <a:gd name="connsiteX92" fmla="*/ 1503005 w 1936374"/>
                <a:gd name="connsiteY92" fmla="*/ 341070 h 2344147"/>
                <a:gd name="connsiteX93" fmla="*/ 1487809 w 1936374"/>
                <a:gd name="connsiteY93" fmla="*/ 308989 h 2344147"/>
                <a:gd name="connsiteX94" fmla="*/ 1472050 w 1936374"/>
                <a:gd name="connsiteY94" fmla="*/ 279722 h 2344147"/>
                <a:gd name="connsiteX95" fmla="*/ 1455165 w 1936374"/>
                <a:gd name="connsiteY95" fmla="*/ 254958 h 2344147"/>
                <a:gd name="connsiteX96" fmla="*/ 1436593 w 1936374"/>
                <a:gd name="connsiteY96" fmla="*/ 233008 h 2344147"/>
                <a:gd name="connsiteX97" fmla="*/ 1417457 w 1936374"/>
                <a:gd name="connsiteY97" fmla="*/ 213872 h 2344147"/>
                <a:gd name="connsiteX98" fmla="*/ 1397758 w 1936374"/>
                <a:gd name="connsiteY98" fmla="*/ 197550 h 2344147"/>
                <a:gd name="connsiteX99" fmla="*/ 1377497 w 1936374"/>
                <a:gd name="connsiteY99" fmla="*/ 184605 h 2344147"/>
                <a:gd name="connsiteX100" fmla="*/ 1356673 w 1936374"/>
                <a:gd name="connsiteY100" fmla="*/ 173912 h 2344147"/>
                <a:gd name="connsiteX101" fmla="*/ 1335848 w 1936374"/>
                <a:gd name="connsiteY101" fmla="*/ 165470 h 2344147"/>
                <a:gd name="connsiteX102" fmla="*/ 1315024 w 1936374"/>
                <a:gd name="connsiteY102" fmla="*/ 158716 h 2344147"/>
                <a:gd name="connsiteX103" fmla="*/ 1294200 w 1936374"/>
                <a:gd name="connsiteY103" fmla="*/ 154776 h 2344147"/>
                <a:gd name="connsiteX104" fmla="*/ 1273376 w 1936374"/>
                <a:gd name="connsiteY104" fmla="*/ 151399 h 2344147"/>
                <a:gd name="connsiteX105" fmla="*/ 1252552 w 1936374"/>
                <a:gd name="connsiteY105" fmla="*/ 150274 h 2344147"/>
                <a:gd name="connsiteX106" fmla="*/ 1232290 w 1936374"/>
                <a:gd name="connsiteY106" fmla="*/ 150836 h 2344147"/>
                <a:gd name="connsiteX107" fmla="*/ 1212029 w 1936374"/>
                <a:gd name="connsiteY107" fmla="*/ 152525 h 2344147"/>
                <a:gd name="connsiteX108" fmla="*/ 1193456 w 1936374"/>
                <a:gd name="connsiteY108" fmla="*/ 155339 h 2344147"/>
                <a:gd name="connsiteX109" fmla="*/ 1174883 w 1936374"/>
                <a:gd name="connsiteY109" fmla="*/ 158153 h 2344147"/>
                <a:gd name="connsiteX110" fmla="*/ 1157436 w 1936374"/>
                <a:gd name="connsiteY110" fmla="*/ 162655 h 2344147"/>
                <a:gd name="connsiteX111" fmla="*/ 1141114 w 1936374"/>
                <a:gd name="connsiteY111" fmla="*/ 166595 h 2344147"/>
                <a:gd name="connsiteX112" fmla="*/ 1125918 w 1936374"/>
                <a:gd name="connsiteY112" fmla="*/ 171660 h 2344147"/>
                <a:gd name="connsiteX113" fmla="*/ 1112410 w 1936374"/>
                <a:gd name="connsiteY113" fmla="*/ 176726 h 2344147"/>
                <a:gd name="connsiteX114" fmla="*/ 1099465 w 1936374"/>
                <a:gd name="connsiteY114" fmla="*/ 181791 h 2344147"/>
                <a:gd name="connsiteX115" fmla="*/ 1088772 w 1936374"/>
                <a:gd name="connsiteY115" fmla="*/ 186294 h 2344147"/>
                <a:gd name="connsiteX116" fmla="*/ 1079204 w 1936374"/>
                <a:gd name="connsiteY116" fmla="*/ 190796 h 2344147"/>
                <a:gd name="connsiteX117" fmla="*/ 1071887 w 1936374"/>
                <a:gd name="connsiteY117" fmla="*/ 194173 h 2344147"/>
                <a:gd name="connsiteX118" fmla="*/ 1066259 w 1936374"/>
                <a:gd name="connsiteY118" fmla="*/ 196987 h 2344147"/>
                <a:gd name="connsiteX119" fmla="*/ 1063445 w 1936374"/>
                <a:gd name="connsiteY119" fmla="*/ 199239 h 2344147"/>
                <a:gd name="connsiteX120" fmla="*/ 1061757 w 1936374"/>
                <a:gd name="connsiteY120" fmla="*/ 199801 h 2344147"/>
                <a:gd name="connsiteX121" fmla="*/ 1043746 w 1936374"/>
                <a:gd name="connsiteY121" fmla="*/ 163781 h 2344147"/>
                <a:gd name="connsiteX122" fmla="*/ 1026299 w 1936374"/>
                <a:gd name="connsiteY122" fmla="*/ 132263 h 2344147"/>
                <a:gd name="connsiteX123" fmla="*/ 1006038 w 1936374"/>
                <a:gd name="connsiteY123" fmla="*/ 104685 h 2344147"/>
                <a:gd name="connsiteX124" fmla="*/ 985776 w 1936374"/>
                <a:gd name="connsiteY124" fmla="*/ 80484 h 2344147"/>
                <a:gd name="connsiteX125" fmla="*/ 964952 w 1936374"/>
                <a:gd name="connsiteY125" fmla="*/ 60222 h 2344147"/>
                <a:gd name="connsiteX126" fmla="*/ 943565 w 1936374"/>
                <a:gd name="connsiteY126" fmla="*/ 43337 h 2344147"/>
                <a:gd name="connsiteX127" fmla="*/ 921052 w 1936374"/>
                <a:gd name="connsiteY127" fmla="*/ 29830 h 2344147"/>
                <a:gd name="connsiteX128" fmla="*/ 899102 w 1936374"/>
                <a:gd name="connsiteY128" fmla="*/ 19136 h 2344147"/>
                <a:gd name="connsiteX129" fmla="*/ 876027 w 1936374"/>
                <a:gd name="connsiteY129" fmla="*/ 10131 h 2344147"/>
                <a:gd name="connsiteX130" fmla="*/ 853514 w 1936374"/>
                <a:gd name="connsiteY130" fmla="*/ 4503 h 2344147"/>
                <a:gd name="connsiteX131" fmla="*/ 830438 w 1936374"/>
                <a:gd name="connsiteY131" fmla="*/ 1689 h 2344147"/>
                <a:gd name="connsiteX132" fmla="*/ 808489 w 1936374"/>
                <a:gd name="connsiteY132" fmla="*/ 0 h 2344147"/>
                <a:gd name="connsiteX133" fmla="*/ 785976 w 1936374"/>
                <a:gd name="connsiteY133" fmla="*/ 1126 h 2344147"/>
                <a:gd name="connsiteX134" fmla="*/ 764589 w 1936374"/>
                <a:gd name="connsiteY134" fmla="*/ 3377 h 2344147"/>
                <a:gd name="connsiteX135" fmla="*/ 742639 w 1936374"/>
                <a:gd name="connsiteY135" fmla="*/ 6754 h 2344147"/>
                <a:gd name="connsiteX136" fmla="*/ 722941 w 1936374"/>
                <a:gd name="connsiteY136" fmla="*/ 11257 h 2344147"/>
                <a:gd name="connsiteX137" fmla="*/ 702679 w 1936374"/>
                <a:gd name="connsiteY137" fmla="*/ 16885 h 2344147"/>
                <a:gd name="connsiteX138" fmla="*/ 684106 w 1936374"/>
                <a:gd name="connsiteY138" fmla="*/ 24201 h 2344147"/>
                <a:gd name="connsiteX139" fmla="*/ 666096 w 1936374"/>
                <a:gd name="connsiteY139" fmla="*/ 30392 h 2344147"/>
                <a:gd name="connsiteX140" fmla="*/ 648649 w 1936374"/>
                <a:gd name="connsiteY140" fmla="*/ 38272 h 2344147"/>
                <a:gd name="connsiteX141" fmla="*/ 633453 w 1936374"/>
                <a:gd name="connsiteY141" fmla="*/ 45589 h 2344147"/>
                <a:gd name="connsiteX142" fmla="*/ 619382 w 1936374"/>
                <a:gd name="connsiteY142" fmla="*/ 53468 h 2344147"/>
                <a:gd name="connsiteX143" fmla="*/ 606437 w 1936374"/>
                <a:gd name="connsiteY143" fmla="*/ 60785 h 2344147"/>
                <a:gd name="connsiteX144" fmla="*/ 595744 w 1936374"/>
                <a:gd name="connsiteY144" fmla="*/ 67539 h 2344147"/>
                <a:gd name="connsiteX145" fmla="*/ 586176 w 1936374"/>
                <a:gd name="connsiteY145" fmla="*/ 73167 h 2344147"/>
                <a:gd name="connsiteX146" fmla="*/ 578297 w 1936374"/>
                <a:gd name="connsiteY146" fmla="*/ 78232 h 2344147"/>
                <a:gd name="connsiteX147" fmla="*/ 573231 w 1936374"/>
                <a:gd name="connsiteY147" fmla="*/ 82172 h 2344147"/>
                <a:gd name="connsiteX148" fmla="*/ 569855 w 1936374"/>
                <a:gd name="connsiteY148" fmla="*/ 84424 h 2344147"/>
                <a:gd name="connsiteX149" fmla="*/ 568166 w 1936374"/>
                <a:gd name="connsiteY149" fmla="*/ 85549 h 2344147"/>
                <a:gd name="connsiteX150" fmla="*/ 525955 w 1936374"/>
                <a:gd name="connsiteY150" fmla="*/ 73730 h 2344147"/>
                <a:gd name="connsiteX151" fmla="*/ 485432 w 1936374"/>
                <a:gd name="connsiteY151" fmla="*/ 65287 h 2344147"/>
                <a:gd name="connsiteX152" fmla="*/ 447723 w 1936374"/>
                <a:gd name="connsiteY152" fmla="*/ 60222 h 2344147"/>
                <a:gd name="connsiteX153" fmla="*/ 412266 w 1936374"/>
                <a:gd name="connsiteY153" fmla="*/ 56282 h 2344147"/>
                <a:gd name="connsiteX154" fmla="*/ 378496 w 1936374"/>
                <a:gd name="connsiteY154" fmla="*/ 56282 h 2344147"/>
                <a:gd name="connsiteX155" fmla="*/ 346979 w 1936374"/>
                <a:gd name="connsiteY155" fmla="*/ 57971 h 2344147"/>
                <a:gd name="connsiteX156" fmla="*/ 317713 w 1936374"/>
                <a:gd name="connsiteY156" fmla="*/ 62474 h 2344147"/>
                <a:gd name="connsiteX157" fmla="*/ 290134 w 1936374"/>
                <a:gd name="connsiteY157" fmla="*/ 68101 h 2344147"/>
                <a:gd name="connsiteX158" fmla="*/ 264245 w 1936374"/>
                <a:gd name="connsiteY158" fmla="*/ 75981 h 2344147"/>
                <a:gd name="connsiteX159" fmla="*/ 241169 w 1936374"/>
                <a:gd name="connsiteY159" fmla="*/ 85549 h 2344147"/>
                <a:gd name="connsiteX160" fmla="*/ 219219 w 1936374"/>
                <a:gd name="connsiteY160" fmla="*/ 96242 h 2344147"/>
                <a:gd name="connsiteX161" fmla="*/ 198958 w 1936374"/>
                <a:gd name="connsiteY161" fmla="*/ 108625 h 2344147"/>
                <a:gd name="connsiteX162" fmla="*/ 180385 w 1936374"/>
                <a:gd name="connsiteY162" fmla="*/ 121570 h 2344147"/>
                <a:gd name="connsiteX163" fmla="*/ 163500 w 1936374"/>
                <a:gd name="connsiteY163" fmla="*/ 135640 h 2344147"/>
                <a:gd name="connsiteX164" fmla="*/ 147742 w 1936374"/>
                <a:gd name="connsiteY164" fmla="*/ 150836 h 2344147"/>
                <a:gd name="connsiteX165" fmla="*/ 133672 w 1936374"/>
                <a:gd name="connsiteY165" fmla="*/ 166032 h 2344147"/>
                <a:gd name="connsiteX166" fmla="*/ 121289 w 1936374"/>
                <a:gd name="connsiteY166" fmla="*/ 182354 h 2344147"/>
                <a:gd name="connsiteX167" fmla="*/ 110033 w 1936374"/>
                <a:gd name="connsiteY167" fmla="*/ 198676 h 2344147"/>
                <a:gd name="connsiteX168" fmla="*/ 99902 w 1936374"/>
                <a:gd name="connsiteY168" fmla="*/ 214435 h 2344147"/>
                <a:gd name="connsiteX169" fmla="*/ 90897 w 1936374"/>
                <a:gd name="connsiteY169" fmla="*/ 230756 h 2344147"/>
                <a:gd name="connsiteX170" fmla="*/ 83018 w 1936374"/>
                <a:gd name="connsiteY170" fmla="*/ 246516 h 2344147"/>
                <a:gd name="connsiteX171" fmla="*/ 76264 w 1936374"/>
                <a:gd name="connsiteY171" fmla="*/ 261712 h 2344147"/>
                <a:gd name="connsiteX172" fmla="*/ 70073 w 1936374"/>
                <a:gd name="connsiteY172" fmla="*/ 276908 h 2344147"/>
                <a:gd name="connsiteX173" fmla="*/ 65008 w 1936374"/>
                <a:gd name="connsiteY173" fmla="*/ 290979 h 2344147"/>
                <a:gd name="connsiteX174" fmla="*/ 61068 w 1936374"/>
                <a:gd name="connsiteY174" fmla="*/ 303923 h 2344147"/>
                <a:gd name="connsiteX175" fmla="*/ 58254 w 1936374"/>
                <a:gd name="connsiteY175" fmla="*/ 315180 h 2344147"/>
                <a:gd name="connsiteX176" fmla="*/ 55440 w 1936374"/>
                <a:gd name="connsiteY176" fmla="*/ 325873 h 2344147"/>
                <a:gd name="connsiteX177" fmla="*/ 53188 w 1936374"/>
                <a:gd name="connsiteY177" fmla="*/ 334879 h 2344147"/>
                <a:gd name="connsiteX178" fmla="*/ 51500 w 1936374"/>
                <a:gd name="connsiteY178" fmla="*/ 342195 h 2344147"/>
                <a:gd name="connsiteX179" fmla="*/ 50937 w 1936374"/>
                <a:gd name="connsiteY179" fmla="*/ 347823 h 2344147"/>
                <a:gd name="connsiteX180" fmla="*/ 50374 w 1936374"/>
                <a:gd name="connsiteY180" fmla="*/ 350637 h 2344147"/>
                <a:gd name="connsiteX181" fmla="*/ 50374 w 1936374"/>
                <a:gd name="connsiteY181" fmla="*/ 351763 h 2344147"/>
                <a:gd name="connsiteX182" fmla="*/ 45872 w 1936374"/>
                <a:gd name="connsiteY182" fmla="*/ 371462 h 2344147"/>
                <a:gd name="connsiteX183" fmla="*/ 41369 w 1936374"/>
                <a:gd name="connsiteY183" fmla="*/ 395100 h 2344147"/>
                <a:gd name="connsiteX184" fmla="*/ 38555 w 1936374"/>
                <a:gd name="connsiteY184" fmla="*/ 420990 h 2344147"/>
                <a:gd name="connsiteX185" fmla="*/ 35741 w 1936374"/>
                <a:gd name="connsiteY185" fmla="*/ 450256 h 2344147"/>
                <a:gd name="connsiteX186" fmla="*/ 32927 w 1936374"/>
                <a:gd name="connsiteY186" fmla="*/ 481212 h 2344147"/>
                <a:gd name="connsiteX187" fmla="*/ 30675 w 1936374"/>
                <a:gd name="connsiteY187" fmla="*/ 513292 h 2344147"/>
                <a:gd name="connsiteX188" fmla="*/ 29550 w 1936374"/>
                <a:gd name="connsiteY188" fmla="*/ 546499 h 2344147"/>
                <a:gd name="connsiteX189" fmla="*/ 27862 w 1936374"/>
                <a:gd name="connsiteY189" fmla="*/ 581393 h 2344147"/>
                <a:gd name="connsiteX190" fmla="*/ 27299 w 1936374"/>
                <a:gd name="connsiteY190" fmla="*/ 615726 h 2344147"/>
                <a:gd name="connsiteX191" fmla="*/ 26736 w 1936374"/>
                <a:gd name="connsiteY191" fmla="*/ 650621 h 2344147"/>
                <a:gd name="connsiteX192" fmla="*/ 26736 w 1936374"/>
                <a:gd name="connsiteY192" fmla="*/ 683827 h 2344147"/>
                <a:gd name="connsiteX193" fmla="*/ 25610 w 1936374"/>
                <a:gd name="connsiteY193" fmla="*/ 717033 h 2344147"/>
                <a:gd name="connsiteX194" fmla="*/ 25610 w 1936374"/>
                <a:gd name="connsiteY194" fmla="*/ 747988 h 2344147"/>
                <a:gd name="connsiteX195" fmla="*/ 25610 w 1936374"/>
                <a:gd name="connsiteY195" fmla="*/ 777255 h 2344147"/>
                <a:gd name="connsiteX196" fmla="*/ 25610 w 1936374"/>
                <a:gd name="connsiteY196" fmla="*/ 804271 h 2344147"/>
                <a:gd name="connsiteX197" fmla="*/ 26736 w 1936374"/>
                <a:gd name="connsiteY197" fmla="*/ 827909 h 2344147"/>
                <a:gd name="connsiteX198" fmla="*/ 26736 w 1936374"/>
                <a:gd name="connsiteY198" fmla="*/ 848171 h 2344147"/>
                <a:gd name="connsiteX199" fmla="*/ 27299 w 1936374"/>
                <a:gd name="connsiteY199" fmla="*/ 865055 h 2344147"/>
                <a:gd name="connsiteX200" fmla="*/ 27299 w 1936374"/>
                <a:gd name="connsiteY200" fmla="*/ 869126 h 2344147"/>
                <a:gd name="connsiteX201" fmla="*/ 62319 w 1936374"/>
                <a:gd name="connsiteY201" fmla="*/ 1009580 h 2344147"/>
                <a:gd name="connsiteX202" fmla="*/ 197736 w 1936374"/>
                <a:gd name="connsiteY202" fmla="*/ 1518857 h 2344147"/>
                <a:gd name="connsiteX203" fmla="*/ 466471 w 1936374"/>
                <a:gd name="connsiteY203" fmla="*/ 2203492 h 2344147"/>
                <a:gd name="connsiteX204" fmla="*/ 475994 w 1936374"/>
                <a:gd name="connsiteY204" fmla="*/ 2252993 h 2344147"/>
                <a:gd name="connsiteX205" fmla="*/ 475427 w 1936374"/>
                <a:gd name="connsiteY205" fmla="*/ 2266980 h 2344147"/>
                <a:gd name="connsiteX206" fmla="*/ 477836 w 1936374"/>
                <a:gd name="connsiteY206" fmla="*/ 2275814 h 2344147"/>
                <a:gd name="connsiteX207" fmla="*/ 481648 w 1936374"/>
                <a:gd name="connsiteY207" fmla="*/ 2318876 h 2344147"/>
                <a:gd name="connsiteX208" fmla="*/ 480521 w 1936374"/>
                <a:gd name="connsiteY208" fmla="*/ 2331608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7736 w 1936374"/>
                <a:gd name="connsiteY208" fmla="*/ 151885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16599 w 1936374"/>
                <a:gd name="connsiteY207" fmla="*/ 124580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481648 w 1936374"/>
                <a:gd name="connsiteY213" fmla="*/ 2318876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588516 w 1936374"/>
                <a:gd name="connsiteY213" fmla="*/ 2320424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1936374" h="2345074">
                  <a:moveTo>
                    <a:pt x="23875" y="878134"/>
                  </a:moveTo>
                  <a:lnTo>
                    <a:pt x="23875" y="875299"/>
                  </a:lnTo>
                  <a:lnTo>
                    <a:pt x="23875" y="867587"/>
                  </a:lnTo>
                  <a:lnTo>
                    <a:pt x="22797" y="861115"/>
                  </a:lnTo>
                  <a:lnTo>
                    <a:pt x="17168" y="838040"/>
                  </a:lnTo>
                  <a:lnTo>
                    <a:pt x="9852" y="817779"/>
                  </a:lnTo>
                  <a:lnTo>
                    <a:pt x="1972" y="800893"/>
                  </a:lnTo>
                  <a:lnTo>
                    <a:pt x="0" y="797935"/>
                  </a:lnTo>
                  <a:lnTo>
                    <a:pt x="16215" y="838108"/>
                  </a:lnTo>
                  <a:lnTo>
                    <a:pt x="19339" y="850912"/>
                  </a:lnTo>
                  <a:lnTo>
                    <a:pt x="23875" y="878134"/>
                  </a:lnTo>
                  <a:close/>
                  <a:moveTo>
                    <a:pt x="267771" y="1989719"/>
                  </a:moveTo>
                  <a:cubicBezTo>
                    <a:pt x="267758" y="1989706"/>
                    <a:pt x="267746" y="1989693"/>
                    <a:pt x="267733" y="1989680"/>
                  </a:cubicBezTo>
                  <a:lnTo>
                    <a:pt x="248446" y="1970392"/>
                  </a:lnTo>
                  <a:cubicBezTo>
                    <a:pt x="248459" y="1970406"/>
                    <a:pt x="248473" y="1970420"/>
                    <a:pt x="248486" y="1970434"/>
                  </a:cubicBezTo>
                  <a:lnTo>
                    <a:pt x="267771" y="1989719"/>
                  </a:lnTo>
                  <a:close/>
                  <a:moveTo>
                    <a:pt x="333326" y="2056993"/>
                  </a:moveTo>
                  <a:lnTo>
                    <a:pt x="332951" y="2056599"/>
                  </a:lnTo>
                  <a:lnTo>
                    <a:pt x="320095" y="2044279"/>
                  </a:lnTo>
                  <a:lnTo>
                    <a:pt x="320526" y="2044727"/>
                  </a:lnTo>
                  <a:lnTo>
                    <a:pt x="333326" y="2056993"/>
                  </a:lnTo>
                  <a:close/>
                  <a:moveTo>
                    <a:pt x="353677" y="2077353"/>
                  </a:moveTo>
                  <a:lnTo>
                    <a:pt x="353367" y="2077015"/>
                  </a:lnTo>
                  <a:lnTo>
                    <a:pt x="344870" y="2069049"/>
                  </a:lnTo>
                  <a:lnTo>
                    <a:pt x="345290" y="2069491"/>
                  </a:lnTo>
                  <a:lnTo>
                    <a:pt x="353677" y="2077353"/>
                  </a:lnTo>
                  <a:close/>
                  <a:moveTo>
                    <a:pt x="364294" y="2088019"/>
                  </a:moveTo>
                  <a:lnTo>
                    <a:pt x="364142" y="2087791"/>
                  </a:lnTo>
                  <a:lnTo>
                    <a:pt x="360046" y="2084206"/>
                  </a:lnTo>
                  <a:lnTo>
                    <a:pt x="360486" y="2084687"/>
                  </a:lnTo>
                  <a:lnTo>
                    <a:pt x="364294" y="2088019"/>
                  </a:lnTo>
                  <a:close/>
                  <a:moveTo>
                    <a:pt x="391707" y="2113682"/>
                  </a:moveTo>
                  <a:lnTo>
                    <a:pt x="391363" y="2113311"/>
                  </a:lnTo>
                  <a:lnTo>
                    <a:pt x="366016" y="2090166"/>
                  </a:lnTo>
                  <a:cubicBezTo>
                    <a:pt x="366049" y="2090216"/>
                    <a:pt x="366082" y="2090265"/>
                    <a:pt x="366115" y="2090315"/>
                  </a:cubicBezTo>
                  <a:lnTo>
                    <a:pt x="391707" y="2113682"/>
                  </a:lnTo>
                  <a:close/>
                  <a:moveTo>
                    <a:pt x="1669036" y="2344147"/>
                  </a:moveTo>
                  <a:lnTo>
                    <a:pt x="1736574" y="2115642"/>
                  </a:lnTo>
                  <a:lnTo>
                    <a:pt x="1763589" y="2061612"/>
                  </a:lnTo>
                  <a:lnTo>
                    <a:pt x="1787227" y="2005892"/>
                  </a:lnTo>
                  <a:lnTo>
                    <a:pt x="1809178" y="1949610"/>
                  </a:lnTo>
                  <a:lnTo>
                    <a:pt x="1828876" y="1892766"/>
                  </a:lnTo>
                  <a:lnTo>
                    <a:pt x="1846886" y="1834232"/>
                  </a:lnTo>
                  <a:lnTo>
                    <a:pt x="1862645" y="1776825"/>
                  </a:lnTo>
                  <a:lnTo>
                    <a:pt x="1876153" y="1717728"/>
                  </a:lnTo>
                  <a:lnTo>
                    <a:pt x="1888535" y="1659195"/>
                  </a:lnTo>
                  <a:lnTo>
                    <a:pt x="1899228" y="1600662"/>
                  </a:lnTo>
                  <a:lnTo>
                    <a:pt x="1908234" y="1543254"/>
                  </a:lnTo>
                  <a:lnTo>
                    <a:pt x="1915550" y="1485846"/>
                  </a:lnTo>
                  <a:lnTo>
                    <a:pt x="1922304" y="1429564"/>
                  </a:lnTo>
                  <a:lnTo>
                    <a:pt x="1927369" y="1374407"/>
                  </a:lnTo>
                  <a:lnTo>
                    <a:pt x="1930746" y="1320939"/>
                  </a:lnTo>
                  <a:lnTo>
                    <a:pt x="1933560" y="1268597"/>
                  </a:lnTo>
                  <a:lnTo>
                    <a:pt x="1935249" y="1217943"/>
                  </a:lnTo>
                  <a:lnTo>
                    <a:pt x="1936374" y="1169541"/>
                  </a:lnTo>
                  <a:lnTo>
                    <a:pt x="1936374" y="1123389"/>
                  </a:lnTo>
                  <a:lnTo>
                    <a:pt x="1936374" y="1079489"/>
                  </a:lnTo>
                  <a:cubicBezTo>
                    <a:pt x="1936186" y="1065794"/>
                    <a:pt x="1935999" y="1052099"/>
                    <a:pt x="1935811" y="1038404"/>
                  </a:cubicBezTo>
                  <a:cubicBezTo>
                    <a:pt x="1935248" y="1025647"/>
                    <a:pt x="1934686" y="1012889"/>
                    <a:pt x="1934123" y="1000132"/>
                  </a:cubicBezTo>
                  <a:cubicBezTo>
                    <a:pt x="1933748" y="988313"/>
                    <a:pt x="1933372" y="976494"/>
                    <a:pt x="1932997" y="964675"/>
                  </a:cubicBezTo>
                  <a:cubicBezTo>
                    <a:pt x="1932434" y="954169"/>
                    <a:pt x="1931872" y="943662"/>
                    <a:pt x="1931309" y="933156"/>
                  </a:cubicBezTo>
                  <a:lnTo>
                    <a:pt x="1929057" y="905015"/>
                  </a:lnTo>
                  <a:lnTo>
                    <a:pt x="1927369" y="880251"/>
                  </a:lnTo>
                  <a:lnTo>
                    <a:pt x="1925681" y="859427"/>
                  </a:lnTo>
                  <a:cubicBezTo>
                    <a:pt x="1925306" y="853986"/>
                    <a:pt x="1924930" y="848546"/>
                    <a:pt x="1924555" y="843105"/>
                  </a:cubicBezTo>
                  <a:lnTo>
                    <a:pt x="1922866" y="831286"/>
                  </a:lnTo>
                  <a:cubicBezTo>
                    <a:pt x="1922679" y="828659"/>
                    <a:pt x="1922491" y="826033"/>
                    <a:pt x="1922304" y="823406"/>
                  </a:cubicBezTo>
                  <a:lnTo>
                    <a:pt x="1922304" y="821155"/>
                  </a:lnTo>
                  <a:lnTo>
                    <a:pt x="1924555" y="781758"/>
                  </a:lnTo>
                  <a:cubicBezTo>
                    <a:pt x="1924180" y="769564"/>
                    <a:pt x="1923804" y="757369"/>
                    <a:pt x="1923429" y="745175"/>
                  </a:cubicBezTo>
                  <a:lnTo>
                    <a:pt x="1920052" y="710280"/>
                  </a:lnTo>
                  <a:lnTo>
                    <a:pt x="1913299" y="677636"/>
                  </a:lnTo>
                  <a:lnTo>
                    <a:pt x="1904856" y="647806"/>
                  </a:lnTo>
                  <a:lnTo>
                    <a:pt x="1894163" y="619666"/>
                  </a:lnTo>
                  <a:lnTo>
                    <a:pt x="1881781" y="592650"/>
                  </a:lnTo>
                  <a:lnTo>
                    <a:pt x="1867710" y="569012"/>
                  </a:lnTo>
                  <a:lnTo>
                    <a:pt x="1850826" y="546499"/>
                  </a:lnTo>
                  <a:lnTo>
                    <a:pt x="1833941" y="525675"/>
                  </a:lnTo>
                  <a:lnTo>
                    <a:pt x="1814806" y="507101"/>
                  </a:lnTo>
                  <a:lnTo>
                    <a:pt x="1795670" y="489654"/>
                  </a:lnTo>
                  <a:lnTo>
                    <a:pt x="1775409" y="473895"/>
                  </a:lnTo>
                  <a:lnTo>
                    <a:pt x="1754584" y="459262"/>
                  </a:lnTo>
                  <a:lnTo>
                    <a:pt x="1733760" y="447442"/>
                  </a:lnTo>
                  <a:lnTo>
                    <a:pt x="1712373" y="435623"/>
                  </a:lnTo>
                  <a:lnTo>
                    <a:pt x="1691549" y="425492"/>
                  </a:lnTo>
                  <a:lnTo>
                    <a:pt x="1670725" y="417050"/>
                  </a:lnTo>
                  <a:lnTo>
                    <a:pt x="1650463" y="409171"/>
                  </a:lnTo>
                  <a:lnTo>
                    <a:pt x="1630201" y="401854"/>
                  </a:lnTo>
                  <a:lnTo>
                    <a:pt x="1611629" y="396789"/>
                  </a:lnTo>
                  <a:lnTo>
                    <a:pt x="1594182" y="391723"/>
                  </a:lnTo>
                  <a:lnTo>
                    <a:pt x="1577860" y="387221"/>
                  </a:lnTo>
                  <a:lnTo>
                    <a:pt x="1562664" y="384406"/>
                  </a:lnTo>
                  <a:lnTo>
                    <a:pt x="1549719" y="381592"/>
                  </a:lnTo>
                  <a:lnTo>
                    <a:pt x="1538463" y="379904"/>
                  </a:lnTo>
                  <a:lnTo>
                    <a:pt x="1530020" y="378779"/>
                  </a:lnTo>
                  <a:lnTo>
                    <a:pt x="1522704" y="378216"/>
                  </a:lnTo>
                  <a:lnTo>
                    <a:pt x="1518201" y="377090"/>
                  </a:lnTo>
                  <a:lnTo>
                    <a:pt x="1517075" y="377090"/>
                  </a:lnTo>
                  <a:lnTo>
                    <a:pt x="1503005" y="341070"/>
                  </a:lnTo>
                  <a:lnTo>
                    <a:pt x="1487809" y="308989"/>
                  </a:lnTo>
                  <a:lnTo>
                    <a:pt x="1472050" y="279722"/>
                  </a:lnTo>
                  <a:lnTo>
                    <a:pt x="1455165" y="254958"/>
                  </a:lnTo>
                  <a:lnTo>
                    <a:pt x="1436593" y="233008"/>
                  </a:lnTo>
                  <a:lnTo>
                    <a:pt x="1417457" y="213872"/>
                  </a:lnTo>
                  <a:lnTo>
                    <a:pt x="1397758" y="197550"/>
                  </a:lnTo>
                  <a:lnTo>
                    <a:pt x="1377497" y="184605"/>
                  </a:lnTo>
                  <a:lnTo>
                    <a:pt x="1356673" y="173912"/>
                  </a:lnTo>
                  <a:lnTo>
                    <a:pt x="1335848" y="165470"/>
                  </a:lnTo>
                  <a:lnTo>
                    <a:pt x="1315024" y="158716"/>
                  </a:lnTo>
                  <a:lnTo>
                    <a:pt x="1294200" y="154776"/>
                  </a:lnTo>
                  <a:lnTo>
                    <a:pt x="1273376" y="151399"/>
                  </a:lnTo>
                  <a:lnTo>
                    <a:pt x="1252552" y="150274"/>
                  </a:lnTo>
                  <a:lnTo>
                    <a:pt x="1232290" y="150836"/>
                  </a:lnTo>
                  <a:lnTo>
                    <a:pt x="1212029" y="152525"/>
                  </a:lnTo>
                  <a:lnTo>
                    <a:pt x="1193456" y="155339"/>
                  </a:lnTo>
                  <a:lnTo>
                    <a:pt x="1174883" y="158153"/>
                  </a:lnTo>
                  <a:lnTo>
                    <a:pt x="1157436" y="162655"/>
                  </a:lnTo>
                  <a:lnTo>
                    <a:pt x="1141114" y="166595"/>
                  </a:lnTo>
                  <a:lnTo>
                    <a:pt x="1125918" y="171660"/>
                  </a:lnTo>
                  <a:lnTo>
                    <a:pt x="1112410" y="176726"/>
                  </a:lnTo>
                  <a:lnTo>
                    <a:pt x="1099465" y="181791"/>
                  </a:lnTo>
                  <a:lnTo>
                    <a:pt x="1088772" y="186294"/>
                  </a:lnTo>
                  <a:lnTo>
                    <a:pt x="1079204" y="190796"/>
                  </a:lnTo>
                  <a:lnTo>
                    <a:pt x="1071887" y="194173"/>
                  </a:lnTo>
                  <a:lnTo>
                    <a:pt x="1066259" y="196987"/>
                  </a:lnTo>
                  <a:lnTo>
                    <a:pt x="1063445" y="199239"/>
                  </a:lnTo>
                  <a:lnTo>
                    <a:pt x="1061757" y="199801"/>
                  </a:lnTo>
                  <a:lnTo>
                    <a:pt x="1043746" y="163781"/>
                  </a:lnTo>
                  <a:lnTo>
                    <a:pt x="1026299" y="132263"/>
                  </a:lnTo>
                  <a:lnTo>
                    <a:pt x="1006038" y="104685"/>
                  </a:lnTo>
                  <a:lnTo>
                    <a:pt x="985776" y="80484"/>
                  </a:lnTo>
                  <a:lnTo>
                    <a:pt x="964952" y="60222"/>
                  </a:lnTo>
                  <a:lnTo>
                    <a:pt x="943565" y="43337"/>
                  </a:lnTo>
                  <a:lnTo>
                    <a:pt x="921052" y="29830"/>
                  </a:lnTo>
                  <a:lnTo>
                    <a:pt x="899102" y="19136"/>
                  </a:lnTo>
                  <a:lnTo>
                    <a:pt x="876027" y="10131"/>
                  </a:lnTo>
                  <a:lnTo>
                    <a:pt x="853514" y="4503"/>
                  </a:lnTo>
                  <a:lnTo>
                    <a:pt x="830438" y="1689"/>
                  </a:lnTo>
                  <a:lnTo>
                    <a:pt x="808489" y="0"/>
                  </a:lnTo>
                  <a:lnTo>
                    <a:pt x="785976" y="1126"/>
                  </a:lnTo>
                  <a:lnTo>
                    <a:pt x="764589" y="3377"/>
                  </a:lnTo>
                  <a:lnTo>
                    <a:pt x="742639" y="6754"/>
                  </a:lnTo>
                  <a:lnTo>
                    <a:pt x="722941" y="11257"/>
                  </a:lnTo>
                  <a:lnTo>
                    <a:pt x="702679" y="16885"/>
                  </a:lnTo>
                  <a:lnTo>
                    <a:pt x="684106" y="24201"/>
                  </a:lnTo>
                  <a:lnTo>
                    <a:pt x="666096" y="30392"/>
                  </a:lnTo>
                  <a:lnTo>
                    <a:pt x="648649" y="38272"/>
                  </a:lnTo>
                  <a:lnTo>
                    <a:pt x="633453" y="45589"/>
                  </a:lnTo>
                  <a:lnTo>
                    <a:pt x="619382" y="53468"/>
                  </a:lnTo>
                  <a:lnTo>
                    <a:pt x="606437" y="60785"/>
                  </a:lnTo>
                  <a:lnTo>
                    <a:pt x="595744" y="67539"/>
                  </a:lnTo>
                  <a:lnTo>
                    <a:pt x="586176" y="73167"/>
                  </a:lnTo>
                  <a:lnTo>
                    <a:pt x="578297" y="78232"/>
                  </a:lnTo>
                  <a:lnTo>
                    <a:pt x="573231" y="82172"/>
                  </a:lnTo>
                  <a:lnTo>
                    <a:pt x="569855" y="84424"/>
                  </a:lnTo>
                  <a:lnTo>
                    <a:pt x="568166" y="85549"/>
                  </a:lnTo>
                  <a:lnTo>
                    <a:pt x="525955" y="73730"/>
                  </a:lnTo>
                  <a:lnTo>
                    <a:pt x="485432" y="65287"/>
                  </a:lnTo>
                  <a:lnTo>
                    <a:pt x="447723" y="60222"/>
                  </a:lnTo>
                  <a:lnTo>
                    <a:pt x="412266" y="56282"/>
                  </a:lnTo>
                  <a:lnTo>
                    <a:pt x="378496" y="56282"/>
                  </a:lnTo>
                  <a:lnTo>
                    <a:pt x="346979" y="57971"/>
                  </a:lnTo>
                  <a:lnTo>
                    <a:pt x="317713" y="62474"/>
                  </a:lnTo>
                  <a:lnTo>
                    <a:pt x="290134" y="68101"/>
                  </a:lnTo>
                  <a:lnTo>
                    <a:pt x="264245" y="75981"/>
                  </a:lnTo>
                  <a:lnTo>
                    <a:pt x="241169" y="85549"/>
                  </a:lnTo>
                  <a:lnTo>
                    <a:pt x="219219" y="96242"/>
                  </a:lnTo>
                  <a:lnTo>
                    <a:pt x="198958" y="108625"/>
                  </a:lnTo>
                  <a:lnTo>
                    <a:pt x="180385" y="121570"/>
                  </a:lnTo>
                  <a:lnTo>
                    <a:pt x="163500" y="135640"/>
                  </a:lnTo>
                  <a:lnTo>
                    <a:pt x="147742" y="150836"/>
                  </a:lnTo>
                  <a:lnTo>
                    <a:pt x="133672" y="166032"/>
                  </a:lnTo>
                  <a:lnTo>
                    <a:pt x="121289" y="182354"/>
                  </a:lnTo>
                  <a:lnTo>
                    <a:pt x="110033" y="198676"/>
                  </a:lnTo>
                  <a:lnTo>
                    <a:pt x="99902" y="214435"/>
                  </a:lnTo>
                  <a:lnTo>
                    <a:pt x="90897" y="230756"/>
                  </a:lnTo>
                  <a:lnTo>
                    <a:pt x="83018" y="246516"/>
                  </a:lnTo>
                  <a:lnTo>
                    <a:pt x="76264" y="261712"/>
                  </a:lnTo>
                  <a:lnTo>
                    <a:pt x="70073" y="276908"/>
                  </a:lnTo>
                  <a:lnTo>
                    <a:pt x="65008" y="290979"/>
                  </a:lnTo>
                  <a:lnTo>
                    <a:pt x="61068" y="303923"/>
                  </a:lnTo>
                  <a:lnTo>
                    <a:pt x="58254" y="315180"/>
                  </a:lnTo>
                  <a:lnTo>
                    <a:pt x="55440" y="325873"/>
                  </a:lnTo>
                  <a:lnTo>
                    <a:pt x="53188" y="334879"/>
                  </a:lnTo>
                  <a:lnTo>
                    <a:pt x="51500" y="342195"/>
                  </a:lnTo>
                  <a:cubicBezTo>
                    <a:pt x="51312" y="344071"/>
                    <a:pt x="51125" y="345947"/>
                    <a:pt x="50937" y="347823"/>
                  </a:cubicBezTo>
                  <a:lnTo>
                    <a:pt x="50374" y="350637"/>
                  </a:lnTo>
                  <a:lnTo>
                    <a:pt x="50374" y="351763"/>
                  </a:lnTo>
                  <a:lnTo>
                    <a:pt x="45872" y="371462"/>
                  </a:lnTo>
                  <a:lnTo>
                    <a:pt x="41369" y="395100"/>
                  </a:lnTo>
                  <a:lnTo>
                    <a:pt x="38555" y="420990"/>
                  </a:lnTo>
                  <a:lnTo>
                    <a:pt x="35741" y="450256"/>
                  </a:lnTo>
                  <a:lnTo>
                    <a:pt x="32927" y="481212"/>
                  </a:lnTo>
                  <a:lnTo>
                    <a:pt x="30675" y="513292"/>
                  </a:lnTo>
                  <a:lnTo>
                    <a:pt x="29550" y="546499"/>
                  </a:lnTo>
                  <a:cubicBezTo>
                    <a:pt x="28987" y="558130"/>
                    <a:pt x="28425" y="569762"/>
                    <a:pt x="27862" y="581393"/>
                  </a:cubicBezTo>
                  <a:cubicBezTo>
                    <a:pt x="27674" y="592837"/>
                    <a:pt x="27487" y="604282"/>
                    <a:pt x="27299" y="615726"/>
                  </a:cubicBezTo>
                  <a:cubicBezTo>
                    <a:pt x="27111" y="627358"/>
                    <a:pt x="26924" y="638989"/>
                    <a:pt x="26736" y="650621"/>
                  </a:cubicBezTo>
                  <a:lnTo>
                    <a:pt x="26736" y="683827"/>
                  </a:lnTo>
                  <a:cubicBezTo>
                    <a:pt x="26361" y="694896"/>
                    <a:pt x="25985" y="705964"/>
                    <a:pt x="25610" y="717033"/>
                  </a:cubicBezTo>
                  <a:lnTo>
                    <a:pt x="25610" y="747988"/>
                  </a:lnTo>
                  <a:lnTo>
                    <a:pt x="25610" y="777255"/>
                  </a:lnTo>
                  <a:lnTo>
                    <a:pt x="25610" y="804271"/>
                  </a:lnTo>
                  <a:cubicBezTo>
                    <a:pt x="25985" y="812150"/>
                    <a:pt x="26361" y="820030"/>
                    <a:pt x="26736" y="827909"/>
                  </a:cubicBezTo>
                  <a:lnTo>
                    <a:pt x="26736" y="848171"/>
                  </a:lnTo>
                  <a:cubicBezTo>
                    <a:pt x="26924" y="853799"/>
                    <a:pt x="27111" y="859427"/>
                    <a:pt x="27299" y="865055"/>
                  </a:cubicBezTo>
                  <a:lnTo>
                    <a:pt x="27299" y="869126"/>
                  </a:lnTo>
                  <a:cubicBezTo>
                    <a:pt x="38972" y="915944"/>
                    <a:pt x="4926" y="1198982"/>
                    <a:pt x="16599" y="1245800"/>
                  </a:cubicBezTo>
                  <a:cubicBezTo>
                    <a:pt x="54839" y="1404762"/>
                    <a:pt x="38937" y="1450682"/>
                    <a:pt x="113916" y="1610297"/>
                  </a:cubicBezTo>
                  <a:cubicBezTo>
                    <a:pt x="188895" y="1769912"/>
                    <a:pt x="406125" y="2096376"/>
                    <a:pt x="466471" y="2203492"/>
                  </a:cubicBezTo>
                  <a:cubicBezTo>
                    <a:pt x="526817" y="2310608"/>
                    <a:pt x="474886" y="2238633"/>
                    <a:pt x="475994" y="2252993"/>
                  </a:cubicBezTo>
                  <a:lnTo>
                    <a:pt x="475427" y="2266980"/>
                  </a:lnTo>
                  <a:lnTo>
                    <a:pt x="477836" y="2275814"/>
                  </a:lnTo>
                  <a:cubicBezTo>
                    <a:pt x="480335" y="2289723"/>
                    <a:pt x="588516" y="2305673"/>
                    <a:pt x="588516" y="2320424"/>
                  </a:cubicBezTo>
                  <a:cubicBezTo>
                    <a:pt x="588140" y="2324668"/>
                    <a:pt x="590589" y="2340828"/>
                    <a:pt x="590213" y="2345072"/>
                  </a:cubicBezTo>
                  <a:lnTo>
                    <a:pt x="1669036" y="2344147"/>
                  </a:lnTo>
                  <a:close/>
                </a:path>
              </a:pathLst>
            </a:cu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자유형 46"/>
            <p:cNvSpPr/>
            <p:nvPr/>
          </p:nvSpPr>
          <p:spPr>
            <a:xfrm>
              <a:off x="5364334" y="5967227"/>
              <a:ext cx="337715" cy="947024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 flipH="1">
              <a:off x="6536855" y="5967227"/>
              <a:ext cx="337715" cy="947024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1" name="직사각형 50"/>
          <p:cNvSpPr/>
          <p:nvPr/>
        </p:nvSpPr>
        <p:spPr>
          <a:xfrm>
            <a:off x="1604777" y="76766"/>
            <a:ext cx="7787197" cy="13388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라즈베리파이</a:t>
            </a:r>
            <a:r>
              <a:rPr lang="ko-KR" altLang="en-US" sz="54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센서 </a:t>
            </a:r>
            <a:r>
              <a:rPr lang="ko-KR" altLang="en-US" sz="54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메뉴얼</a:t>
            </a:r>
            <a:endParaRPr lang="en-US" altLang="ko-KR" sz="11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8464202" y="4970464"/>
            <a:ext cx="3246016" cy="2122189"/>
            <a:chOff x="9239646" y="2409076"/>
            <a:chExt cx="2262247" cy="1277337"/>
          </a:xfrm>
        </p:grpSpPr>
        <p:sp>
          <p:nvSpPr>
            <p:cNvPr id="56" name="평행 사변형 55"/>
            <p:cNvSpPr/>
            <p:nvPr/>
          </p:nvSpPr>
          <p:spPr>
            <a:xfrm flipH="1">
              <a:off x="9375147" y="3016666"/>
              <a:ext cx="387350" cy="528509"/>
            </a:xfrm>
            <a:prstGeom prst="parallelogram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dist="38100" algn="l" rotWithShape="0">
                <a:schemeClr val="bg1">
                  <a:lumMod val="6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9344024" y="2643173"/>
              <a:ext cx="2047909" cy="53338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prstClr val="white"/>
                  </a:solidFill>
                </a:rPr>
                <a:t>컴퓨터정보과 </a:t>
              </a:r>
              <a:r>
                <a:rPr lang="en-US" altLang="ko-KR" sz="1100" b="1" dirty="0">
                  <a:solidFill>
                    <a:prstClr val="white"/>
                  </a:solidFill>
                </a:rPr>
                <a:t>201544090 </a:t>
              </a:r>
              <a:r>
                <a:rPr lang="ko-KR" altLang="en-US" sz="1100" b="1" dirty="0" err="1">
                  <a:solidFill>
                    <a:prstClr val="white"/>
                  </a:solidFill>
                </a:rPr>
                <a:t>양대철</a:t>
              </a:r>
              <a:endParaRPr lang="en-US" altLang="ko-KR" sz="1100" b="1" dirty="0">
                <a:solidFill>
                  <a:prstClr val="white"/>
                </a:solidFill>
              </a:endParaRPr>
            </a:p>
            <a:p>
              <a:pPr algn="ctr"/>
              <a:r>
                <a:rPr lang="ko-KR" altLang="en-US" sz="1100" b="1" dirty="0">
                  <a:solidFill>
                    <a:prstClr val="white"/>
                  </a:solidFill>
                </a:rPr>
                <a:t>컴퓨터정보과 </a:t>
              </a:r>
              <a:r>
                <a:rPr lang="en-US" altLang="ko-KR" sz="1100" b="1" dirty="0">
                  <a:solidFill>
                    <a:prstClr val="white"/>
                  </a:solidFill>
                </a:rPr>
                <a:t>201544095 </a:t>
              </a:r>
              <a:r>
                <a:rPr lang="ko-KR" altLang="en-US" sz="1100" b="1" dirty="0">
                  <a:solidFill>
                    <a:prstClr val="white"/>
                  </a:solidFill>
                </a:rPr>
                <a:t>임진수</a:t>
              </a:r>
              <a:endParaRPr lang="en-US" altLang="ko-KR" sz="1100" b="1" dirty="0">
                <a:solidFill>
                  <a:prstClr val="white"/>
                </a:solidFill>
              </a:endParaRPr>
            </a:p>
            <a:p>
              <a:pPr algn="ctr"/>
              <a:r>
                <a:rPr lang="ko-KR" altLang="en-US" sz="1100" b="1" dirty="0">
                  <a:solidFill>
                    <a:prstClr val="white"/>
                  </a:solidFill>
                </a:rPr>
                <a:t>컴퓨터정보과 </a:t>
              </a:r>
              <a:r>
                <a:rPr lang="en-US" altLang="ko-KR" sz="1100" b="1" dirty="0">
                  <a:solidFill>
                    <a:prstClr val="white"/>
                  </a:solidFill>
                </a:rPr>
                <a:t>201844073 </a:t>
              </a:r>
              <a:r>
                <a:rPr lang="ko-KR" altLang="en-US" sz="1100" b="1" dirty="0">
                  <a:solidFill>
                    <a:prstClr val="white"/>
                  </a:solidFill>
                </a:rPr>
                <a:t>김현아</a:t>
              </a:r>
            </a:p>
          </p:txBody>
        </p:sp>
        <p:sp>
          <p:nvSpPr>
            <p:cNvPr id="54" name="사다리꼴 53"/>
            <p:cNvSpPr/>
            <p:nvPr/>
          </p:nvSpPr>
          <p:spPr>
            <a:xfrm>
              <a:off x="9239646" y="2409076"/>
              <a:ext cx="2262247" cy="287308"/>
            </a:xfrm>
            <a:prstGeom prst="trapezoid">
              <a:avLst>
                <a:gd name="adj" fmla="val 93548"/>
              </a:avLst>
            </a:prstGeom>
            <a:pattFill prst="dkHorz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평행 사변형 54"/>
            <p:cNvSpPr/>
            <p:nvPr/>
          </p:nvSpPr>
          <p:spPr>
            <a:xfrm>
              <a:off x="9309752" y="3165523"/>
              <a:ext cx="387350" cy="520890"/>
            </a:xfrm>
            <a:prstGeom prst="parallelogram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dist="38100" algn="l" rotWithShape="0">
                <a:schemeClr val="bg1">
                  <a:lumMod val="6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>
              <a:off x="11019582" y="3176558"/>
              <a:ext cx="236850" cy="450183"/>
            </a:xfrm>
            <a:prstGeom prst="parallelogram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dist="38100" algn="l" rotWithShape="0">
                <a:schemeClr val="bg1">
                  <a:lumMod val="6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H="1">
              <a:off x="11074689" y="3174220"/>
              <a:ext cx="387350" cy="512193"/>
            </a:xfrm>
            <a:prstGeom prst="parallelogram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dist="38100" dir="10800000" algn="r" rotWithShape="0">
                <a:schemeClr val="bg1">
                  <a:lumMod val="6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9605495" y="3411077"/>
              <a:ext cx="1650938" cy="15440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사다리꼴 59"/>
            <p:cNvSpPr/>
            <p:nvPr/>
          </p:nvSpPr>
          <p:spPr>
            <a:xfrm>
              <a:off x="9608383" y="3218150"/>
              <a:ext cx="1411200" cy="69332"/>
            </a:xfrm>
            <a:prstGeom prst="trapezoid">
              <a:avLst>
                <a:gd name="adj" fmla="val 903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타원 60"/>
            <p:cNvSpPr/>
            <p:nvPr/>
          </p:nvSpPr>
          <p:spPr>
            <a:xfrm>
              <a:off x="9452006" y="2819400"/>
              <a:ext cx="90567" cy="9056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타원 61"/>
            <p:cNvSpPr/>
            <p:nvPr/>
          </p:nvSpPr>
          <p:spPr>
            <a:xfrm>
              <a:off x="11095760" y="2819400"/>
              <a:ext cx="90567" cy="9056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2" name="사각형: 둥근 모서리 5">
            <a:extLst>
              <a:ext uri="{FF2B5EF4-FFF2-40B4-BE49-F238E27FC236}">
                <a16:creationId xmlns:a16="http://schemas.microsoft.com/office/drawing/2014/main" id="{0D8E9706-5D2C-49EE-AF67-D3527E3BC152}"/>
              </a:ext>
            </a:extLst>
          </p:cNvPr>
          <p:cNvSpPr/>
          <p:nvPr/>
        </p:nvSpPr>
        <p:spPr>
          <a:xfrm>
            <a:off x="294715" y="6246936"/>
            <a:ext cx="1928888" cy="387605"/>
          </a:xfrm>
          <a:prstGeom prst="roundRect">
            <a:avLst>
              <a:gd name="adj" fmla="val 50000"/>
            </a:avLst>
          </a:prstGeom>
          <a:solidFill>
            <a:srgbClr val="2BC0D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527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9834663" y="3159258"/>
            <a:ext cx="2357337" cy="3759065"/>
            <a:chOff x="9834663" y="3159258"/>
            <a:chExt cx="2357337" cy="3759065"/>
          </a:xfrm>
        </p:grpSpPr>
        <p:sp>
          <p:nvSpPr>
            <p:cNvPr id="35" name="자유형 34"/>
            <p:cNvSpPr/>
            <p:nvPr/>
          </p:nvSpPr>
          <p:spPr>
            <a:xfrm>
              <a:off x="9834663" y="3159258"/>
              <a:ext cx="2357337" cy="3698742"/>
            </a:xfrm>
            <a:custGeom>
              <a:avLst/>
              <a:gdLst>
                <a:gd name="connsiteX0" fmla="*/ 2357337 w 2357337"/>
                <a:gd name="connsiteY0" fmla="*/ 0 h 3698742"/>
                <a:gd name="connsiteX1" fmla="*/ 2357337 w 2357337"/>
                <a:gd name="connsiteY1" fmla="*/ 3698742 h 3698742"/>
                <a:gd name="connsiteX2" fmla="*/ 0 w 2357337"/>
                <a:gd name="connsiteY2" fmla="*/ 3698742 h 3698742"/>
                <a:gd name="connsiteX3" fmla="*/ 13715 w 2357337"/>
                <a:gd name="connsiteY3" fmla="*/ 3627335 h 3698742"/>
                <a:gd name="connsiteX4" fmla="*/ 1290700 w 2357337"/>
                <a:gd name="connsiteY4" fmla="*/ 1755246 h 3698742"/>
                <a:gd name="connsiteX5" fmla="*/ 2197018 w 2357337"/>
                <a:gd name="connsiteY5" fmla="*/ 379853 h 3698742"/>
                <a:gd name="connsiteX6" fmla="*/ 2329945 w 2357337"/>
                <a:gd name="connsiteY6" fmla="*/ 78424 h 369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7337" h="3698742">
                  <a:moveTo>
                    <a:pt x="2357337" y="0"/>
                  </a:moveTo>
                  <a:lnTo>
                    <a:pt x="2357337" y="3698742"/>
                  </a:lnTo>
                  <a:lnTo>
                    <a:pt x="0" y="3698742"/>
                  </a:lnTo>
                  <a:lnTo>
                    <a:pt x="13715" y="3627335"/>
                  </a:lnTo>
                  <a:cubicBezTo>
                    <a:pt x="180522" y="2837118"/>
                    <a:pt x="552307" y="2032468"/>
                    <a:pt x="1290700" y="1755246"/>
                  </a:cubicBezTo>
                  <a:cubicBezTo>
                    <a:pt x="1825639" y="2452482"/>
                    <a:pt x="1827179" y="762117"/>
                    <a:pt x="2197018" y="379853"/>
                  </a:cubicBezTo>
                  <a:cubicBezTo>
                    <a:pt x="2252656" y="285510"/>
                    <a:pt x="2293718" y="180343"/>
                    <a:pt x="2329945" y="78424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1" name="Group 45"/>
            <p:cNvGrpSpPr>
              <a:grpSpLocks noChangeAspect="1"/>
            </p:cNvGrpSpPr>
            <p:nvPr/>
          </p:nvGrpSpPr>
          <p:grpSpPr bwMode="auto">
            <a:xfrm rot="16373145" flipH="1">
              <a:off x="10833984" y="4920342"/>
              <a:ext cx="434830" cy="434830"/>
              <a:chOff x="4450" y="913"/>
              <a:chExt cx="2742" cy="2742"/>
            </a:xfrm>
          </p:grpSpPr>
          <p:sp>
            <p:nvSpPr>
              <p:cNvPr id="42" name="Freeform 46"/>
              <p:cNvSpPr>
                <a:spLocks/>
              </p:cNvSpPr>
              <p:nvPr/>
            </p:nvSpPr>
            <p:spPr bwMode="auto">
              <a:xfrm>
                <a:off x="5027" y="913"/>
                <a:ext cx="2164" cy="2164"/>
              </a:xfrm>
              <a:custGeom>
                <a:avLst/>
                <a:gdLst>
                  <a:gd name="T0" fmla="*/ 5125 w 6491"/>
                  <a:gd name="T1" fmla="*/ 2411 h 6492"/>
                  <a:gd name="T2" fmla="*/ 4579 w 6491"/>
                  <a:gd name="T3" fmla="*/ 2816 h 6492"/>
                  <a:gd name="T4" fmla="*/ 3897 w 6491"/>
                  <a:gd name="T5" fmla="*/ 3412 h 6492"/>
                  <a:gd name="T6" fmla="*/ 3360 w 6491"/>
                  <a:gd name="T7" fmla="*/ 3946 h 6492"/>
                  <a:gd name="T8" fmla="*/ 3258 w 6491"/>
                  <a:gd name="T9" fmla="*/ 4082 h 6492"/>
                  <a:gd name="T10" fmla="*/ 3193 w 6491"/>
                  <a:gd name="T11" fmla="*/ 4298 h 6492"/>
                  <a:gd name="T12" fmla="*/ 3193 w 6491"/>
                  <a:gd name="T13" fmla="*/ 4411 h 6492"/>
                  <a:gd name="T14" fmla="*/ 3258 w 6491"/>
                  <a:gd name="T15" fmla="*/ 4626 h 6492"/>
                  <a:gd name="T16" fmla="*/ 3360 w 6491"/>
                  <a:gd name="T17" fmla="*/ 4761 h 6492"/>
                  <a:gd name="T18" fmla="*/ 3501 w 6491"/>
                  <a:gd name="T19" fmla="*/ 4907 h 6492"/>
                  <a:gd name="T20" fmla="*/ 3606 w 6491"/>
                  <a:gd name="T21" fmla="*/ 5107 h 6492"/>
                  <a:gd name="T22" fmla="*/ 3628 w 6491"/>
                  <a:gd name="T23" fmla="*/ 5326 h 6492"/>
                  <a:gd name="T24" fmla="*/ 3564 w 6491"/>
                  <a:gd name="T25" fmla="*/ 5539 h 6492"/>
                  <a:gd name="T26" fmla="*/ 3461 w 6491"/>
                  <a:gd name="T27" fmla="*/ 5677 h 6492"/>
                  <a:gd name="T28" fmla="*/ 0 w 6491"/>
                  <a:gd name="T29" fmla="*/ 3844 h 6492"/>
                  <a:gd name="T30" fmla="*/ 858 w 6491"/>
                  <a:gd name="T31" fmla="*/ 2990 h 6492"/>
                  <a:gd name="T32" fmla="*/ 1058 w 6491"/>
                  <a:gd name="T33" fmla="*/ 2885 h 6492"/>
                  <a:gd name="T34" fmla="*/ 1277 w 6491"/>
                  <a:gd name="T35" fmla="*/ 2865 h 6492"/>
                  <a:gd name="T36" fmla="*/ 1490 w 6491"/>
                  <a:gd name="T37" fmla="*/ 2928 h 6492"/>
                  <a:gd name="T38" fmla="*/ 1628 w 6491"/>
                  <a:gd name="T39" fmla="*/ 3030 h 6492"/>
                  <a:gd name="T40" fmla="*/ 1772 w 6491"/>
                  <a:gd name="T41" fmla="*/ 3171 h 6492"/>
                  <a:gd name="T42" fmla="*/ 1971 w 6491"/>
                  <a:gd name="T43" fmla="*/ 3277 h 6492"/>
                  <a:gd name="T44" fmla="*/ 2138 w 6491"/>
                  <a:gd name="T45" fmla="*/ 3301 h 6492"/>
                  <a:gd name="T46" fmla="*/ 2306 w 6491"/>
                  <a:gd name="T47" fmla="*/ 3277 h 6492"/>
                  <a:gd name="T48" fmla="*/ 2503 w 6491"/>
                  <a:gd name="T49" fmla="*/ 3171 h 6492"/>
                  <a:gd name="T50" fmla="*/ 2921 w 6491"/>
                  <a:gd name="T51" fmla="*/ 2757 h 6492"/>
                  <a:gd name="T52" fmla="*/ 3386 w 6491"/>
                  <a:gd name="T53" fmla="*/ 2261 h 6492"/>
                  <a:gd name="T54" fmla="*/ 3950 w 6491"/>
                  <a:gd name="T55" fmla="*/ 1551 h 6492"/>
                  <a:gd name="T56" fmla="*/ 4739 w 6491"/>
                  <a:gd name="T57" fmla="*/ 414 h 6492"/>
                  <a:gd name="T58" fmla="*/ 4840 w 6491"/>
                  <a:gd name="T59" fmla="*/ 291 h 6492"/>
                  <a:gd name="T60" fmla="*/ 5001 w 6491"/>
                  <a:gd name="T61" fmla="*/ 157 h 6492"/>
                  <a:gd name="T62" fmla="*/ 5187 w 6491"/>
                  <a:gd name="T63" fmla="*/ 62 h 6492"/>
                  <a:gd name="T64" fmla="*/ 5391 w 6491"/>
                  <a:gd name="T65" fmla="*/ 9 h 6492"/>
                  <a:gd name="T66" fmla="*/ 5496 w 6491"/>
                  <a:gd name="T67" fmla="*/ 0 h 6492"/>
                  <a:gd name="T68" fmla="*/ 5707 w 6491"/>
                  <a:gd name="T69" fmla="*/ 16 h 6492"/>
                  <a:gd name="T70" fmla="*/ 5907 w 6491"/>
                  <a:gd name="T71" fmla="*/ 75 h 6492"/>
                  <a:gd name="T72" fmla="*/ 6088 w 6491"/>
                  <a:gd name="T73" fmla="*/ 179 h 6492"/>
                  <a:gd name="T74" fmla="*/ 6211 w 6491"/>
                  <a:gd name="T75" fmla="*/ 281 h 6492"/>
                  <a:gd name="T76" fmla="*/ 6313 w 6491"/>
                  <a:gd name="T77" fmla="*/ 402 h 6492"/>
                  <a:gd name="T78" fmla="*/ 6415 w 6491"/>
                  <a:gd name="T79" fmla="*/ 585 h 6492"/>
                  <a:gd name="T80" fmla="*/ 6475 w 6491"/>
                  <a:gd name="T81" fmla="*/ 785 h 6492"/>
                  <a:gd name="T82" fmla="*/ 6491 w 6491"/>
                  <a:gd name="T83" fmla="*/ 994 h 6492"/>
                  <a:gd name="T84" fmla="*/ 6481 w 6491"/>
                  <a:gd name="T85" fmla="*/ 1100 h 6492"/>
                  <a:gd name="T86" fmla="*/ 6428 w 6491"/>
                  <a:gd name="T87" fmla="*/ 1305 h 6492"/>
                  <a:gd name="T88" fmla="*/ 6333 w 6491"/>
                  <a:gd name="T89" fmla="*/ 1491 h 6492"/>
                  <a:gd name="T90" fmla="*/ 6200 w 6491"/>
                  <a:gd name="T91" fmla="*/ 1651 h 6492"/>
                  <a:gd name="T92" fmla="*/ 6077 w 6491"/>
                  <a:gd name="T93" fmla="*/ 1751 h 6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491" h="6492">
                    <a:moveTo>
                      <a:pt x="6077" y="1751"/>
                    </a:moveTo>
                    <a:lnTo>
                      <a:pt x="5125" y="2411"/>
                    </a:lnTo>
                    <a:lnTo>
                      <a:pt x="4939" y="2542"/>
                    </a:lnTo>
                    <a:lnTo>
                      <a:pt x="4579" y="2816"/>
                    </a:lnTo>
                    <a:lnTo>
                      <a:pt x="4231" y="3107"/>
                    </a:lnTo>
                    <a:lnTo>
                      <a:pt x="3897" y="3412"/>
                    </a:lnTo>
                    <a:lnTo>
                      <a:pt x="3734" y="3570"/>
                    </a:lnTo>
                    <a:lnTo>
                      <a:pt x="3360" y="3946"/>
                    </a:lnTo>
                    <a:lnTo>
                      <a:pt x="3321" y="3988"/>
                    </a:lnTo>
                    <a:lnTo>
                      <a:pt x="3258" y="4082"/>
                    </a:lnTo>
                    <a:lnTo>
                      <a:pt x="3215" y="4187"/>
                    </a:lnTo>
                    <a:lnTo>
                      <a:pt x="3193" y="4298"/>
                    </a:lnTo>
                    <a:lnTo>
                      <a:pt x="3192" y="4354"/>
                    </a:lnTo>
                    <a:lnTo>
                      <a:pt x="3193" y="4411"/>
                    </a:lnTo>
                    <a:lnTo>
                      <a:pt x="3215" y="4522"/>
                    </a:lnTo>
                    <a:lnTo>
                      <a:pt x="3258" y="4626"/>
                    </a:lnTo>
                    <a:lnTo>
                      <a:pt x="3321" y="4720"/>
                    </a:lnTo>
                    <a:lnTo>
                      <a:pt x="3360" y="4761"/>
                    </a:lnTo>
                    <a:lnTo>
                      <a:pt x="3461" y="4864"/>
                    </a:lnTo>
                    <a:lnTo>
                      <a:pt x="3501" y="4907"/>
                    </a:lnTo>
                    <a:lnTo>
                      <a:pt x="3564" y="5003"/>
                    </a:lnTo>
                    <a:lnTo>
                      <a:pt x="3606" y="5107"/>
                    </a:lnTo>
                    <a:lnTo>
                      <a:pt x="3628" y="5216"/>
                    </a:lnTo>
                    <a:lnTo>
                      <a:pt x="3628" y="5326"/>
                    </a:lnTo>
                    <a:lnTo>
                      <a:pt x="3606" y="5435"/>
                    </a:lnTo>
                    <a:lnTo>
                      <a:pt x="3564" y="5539"/>
                    </a:lnTo>
                    <a:lnTo>
                      <a:pt x="3501" y="5634"/>
                    </a:lnTo>
                    <a:lnTo>
                      <a:pt x="3461" y="5677"/>
                    </a:lnTo>
                    <a:lnTo>
                      <a:pt x="2647" y="6492"/>
                    </a:lnTo>
                    <a:lnTo>
                      <a:pt x="0" y="3844"/>
                    </a:lnTo>
                    <a:lnTo>
                      <a:pt x="815" y="3030"/>
                    </a:lnTo>
                    <a:lnTo>
                      <a:pt x="858" y="2990"/>
                    </a:lnTo>
                    <a:lnTo>
                      <a:pt x="954" y="2928"/>
                    </a:lnTo>
                    <a:lnTo>
                      <a:pt x="1058" y="2885"/>
                    </a:lnTo>
                    <a:lnTo>
                      <a:pt x="1166" y="2865"/>
                    </a:lnTo>
                    <a:lnTo>
                      <a:pt x="1277" y="2865"/>
                    </a:lnTo>
                    <a:lnTo>
                      <a:pt x="1386" y="2885"/>
                    </a:lnTo>
                    <a:lnTo>
                      <a:pt x="1490" y="2928"/>
                    </a:lnTo>
                    <a:lnTo>
                      <a:pt x="1585" y="2990"/>
                    </a:lnTo>
                    <a:lnTo>
                      <a:pt x="1628" y="3030"/>
                    </a:lnTo>
                    <a:lnTo>
                      <a:pt x="1730" y="3131"/>
                    </a:lnTo>
                    <a:lnTo>
                      <a:pt x="1772" y="3171"/>
                    </a:lnTo>
                    <a:lnTo>
                      <a:pt x="1866" y="3233"/>
                    </a:lnTo>
                    <a:lnTo>
                      <a:pt x="1971" y="3277"/>
                    </a:lnTo>
                    <a:lnTo>
                      <a:pt x="2082" y="3300"/>
                    </a:lnTo>
                    <a:lnTo>
                      <a:pt x="2138" y="3301"/>
                    </a:lnTo>
                    <a:lnTo>
                      <a:pt x="2195" y="3300"/>
                    </a:lnTo>
                    <a:lnTo>
                      <a:pt x="2306" y="3277"/>
                    </a:lnTo>
                    <a:lnTo>
                      <a:pt x="2410" y="3233"/>
                    </a:lnTo>
                    <a:lnTo>
                      <a:pt x="2503" y="3171"/>
                    </a:lnTo>
                    <a:lnTo>
                      <a:pt x="2545" y="3131"/>
                    </a:lnTo>
                    <a:lnTo>
                      <a:pt x="2921" y="2757"/>
                    </a:lnTo>
                    <a:lnTo>
                      <a:pt x="3081" y="2595"/>
                    </a:lnTo>
                    <a:lnTo>
                      <a:pt x="3386" y="2261"/>
                    </a:lnTo>
                    <a:lnTo>
                      <a:pt x="3677" y="1913"/>
                    </a:lnTo>
                    <a:lnTo>
                      <a:pt x="3950" y="1551"/>
                    </a:lnTo>
                    <a:lnTo>
                      <a:pt x="4080" y="1365"/>
                    </a:lnTo>
                    <a:lnTo>
                      <a:pt x="4739" y="414"/>
                    </a:lnTo>
                    <a:lnTo>
                      <a:pt x="4771" y="370"/>
                    </a:lnTo>
                    <a:lnTo>
                      <a:pt x="4840" y="291"/>
                    </a:lnTo>
                    <a:lnTo>
                      <a:pt x="4918" y="219"/>
                    </a:lnTo>
                    <a:lnTo>
                      <a:pt x="5001" y="157"/>
                    </a:lnTo>
                    <a:lnTo>
                      <a:pt x="5092" y="105"/>
                    </a:lnTo>
                    <a:lnTo>
                      <a:pt x="5187" y="62"/>
                    </a:lnTo>
                    <a:lnTo>
                      <a:pt x="5288" y="30"/>
                    </a:lnTo>
                    <a:lnTo>
                      <a:pt x="5391" y="9"/>
                    </a:lnTo>
                    <a:lnTo>
                      <a:pt x="5443" y="3"/>
                    </a:lnTo>
                    <a:lnTo>
                      <a:pt x="5496" y="0"/>
                    </a:lnTo>
                    <a:lnTo>
                      <a:pt x="5603" y="2"/>
                    </a:lnTo>
                    <a:lnTo>
                      <a:pt x="5707" y="16"/>
                    </a:lnTo>
                    <a:lnTo>
                      <a:pt x="5809" y="41"/>
                    </a:lnTo>
                    <a:lnTo>
                      <a:pt x="5907" y="75"/>
                    </a:lnTo>
                    <a:lnTo>
                      <a:pt x="6000" y="121"/>
                    </a:lnTo>
                    <a:lnTo>
                      <a:pt x="6088" y="179"/>
                    </a:lnTo>
                    <a:lnTo>
                      <a:pt x="6172" y="244"/>
                    </a:lnTo>
                    <a:lnTo>
                      <a:pt x="6211" y="281"/>
                    </a:lnTo>
                    <a:lnTo>
                      <a:pt x="6247" y="320"/>
                    </a:lnTo>
                    <a:lnTo>
                      <a:pt x="6313" y="402"/>
                    </a:lnTo>
                    <a:lnTo>
                      <a:pt x="6369" y="491"/>
                    </a:lnTo>
                    <a:lnTo>
                      <a:pt x="6415" y="585"/>
                    </a:lnTo>
                    <a:lnTo>
                      <a:pt x="6451" y="683"/>
                    </a:lnTo>
                    <a:lnTo>
                      <a:pt x="6475" y="785"/>
                    </a:lnTo>
                    <a:lnTo>
                      <a:pt x="6490" y="889"/>
                    </a:lnTo>
                    <a:lnTo>
                      <a:pt x="6491" y="994"/>
                    </a:lnTo>
                    <a:lnTo>
                      <a:pt x="6487" y="1047"/>
                    </a:lnTo>
                    <a:lnTo>
                      <a:pt x="6481" y="1100"/>
                    </a:lnTo>
                    <a:lnTo>
                      <a:pt x="6461" y="1204"/>
                    </a:lnTo>
                    <a:lnTo>
                      <a:pt x="6428" y="1305"/>
                    </a:lnTo>
                    <a:lnTo>
                      <a:pt x="6386" y="1400"/>
                    </a:lnTo>
                    <a:lnTo>
                      <a:pt x="6333" y="1491"/>
                    </a:lnTo>
                    <a:lnTo>
                      <a:pt x="6271" y="1574"/>
                    </a:lnTo>
                    <a:lnTo>
                      <a:pt x="6200" y="1651"/>
                    </a:lnTo>
                    <a:lnTo>
                      <a:pt x="6120" y="1721"/>
                    </a:lnTo>
                    <a:lnTo>
                      <a:pt x="6077" y="1751"/>
                    </a:lnTo>
                    <a:close/>
                  </a:path>
                </a:pathLst>
              </a:custGeom>
              <a:solidFill>
                <a:srgbClr val="754C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47"/>
              <p:cNvSpPr>
                <a:spLocks/>
              </p:cNvSpPr>
              <p:nvPr/>
            </p:nvSpPr>
            <p:spPr bwMode="auto">
              <a:xfrm>
                <a:off x="5027" y="964"/>
                <a:ext cx="2165" cy="2113"/>
              </a:xfrm>
              <a:custGeom>
                <a:avLst/>
                <a:gdLst>
                  <a:gd name="T0" fmla="*/ 6173 w 6493"/>
                  <a:gd name="T1" fmla="*/ 92 h 6339"/>
                  <a:gd name="T2" fmla="*/ 6051 w 6493"/>
                  <a:gd name="T3" fmla="*/ 0 h 6339"/>
                  <a:gd name="T4" fmla="*/ 6120 w 6493"/>
                  <a:gd name="T5" fmla="*/ 125 h 6339"/>
                  <a:gd name="T6" fmla="*/ 6179 w 6493"/>
                  <a:gd name="T7" fmla="*/ 302 h 6339"/>
                  <a:gd name="T8" fmla="*/ 6203 w 6493"/>
                  <a:gd name="T9" fmla="*/ 482 h 6339"/>
                  <a:gd name="T10" fmla="*/ 6193 w 6493"/>
                  <a:gd name="T11" fmla="*/ 662 h 6339"/>
                  <a:gd name="T12" fmla="*/ 6150 w 6493"/>
                  <a:gd name="T13" fmla="*/ 838 h 6339"/>
                  <a:gd name="T14" fmla="*/ 6074 w 6493"/>
                  <a:gd name="T15" fmla="*/ 1004 h 6339"/>
                  <a:gd name="T16" fmla="*/ 5967 w 6493"/>
                  <a:gd name="T17" fmla="*/ 1152 h 6339"/>
                  <a:gd name="T18" fmla="*/ 5829 w 6493"/>
                  <a:gd name="T19" fmla="*/ 1282 h 6339"/>
                  <a:gd name="T20" fmla="*/ 4837 w 6493"/>
                  <a:gd name="T21" fmla="*/ 1970 h 6339"/>
                  <a:gd name="T22" fmla="*/ 4291 w 6493"/>
                  <a:gd name="T23" fmla="*/ 2375 h 6339"/>
                  <a:gd name="T24" fmla="*/ 3609 w 6493"/>
                  <a:gd name="T25" fmla="*/ 2971 h 6339"/>
                  <a:gd name="T26" fmla="*/ 3072 w 6493"/>
                  <a:gd name="T27" fmla="*/ 3505 h 6339"/>
                  <a:gd name="T28" fmla="*/ 2971 w 6493"/>
                  <a:gd name="T29" fmla="*/ 3642 h 6339"/>
                  <a:gd name="T30" fmla="*/ 2905 w 6493"/>
                  <a:gd name="T31" fmla="*/ 3857 h 6339"/>
                  <a:gd name="T32" fmla="*/ 2905 w 6493"/>
                  <a:gd name="T33" fmla="*/ 3970 h 6339"/>
                  <a:gd name="T34" fmla="*/ 2971 w 6493"/>
                  <a:gd name="T35" fmla="*/ 4185 h 6339"/>
                  <a:gd name="T36" fmla="*/ 3072 w 6493"/>
                  <a:gd name="T37" fmla="*/ 4320 h 6339"/>
                  <a:gd name="T38" fmla="*/ 3213 w 6493"/>
                  <a:gd name="T39" fmla="*/ 4464 h 6339"/>
                  <a:gd name="T40" fmla="*/ 3320 w 6493"/>
                  <a:gd name="T41" fmla="*/ 4662 h 6339"/>
                  <a:gd name="T42" fmla="*/ 3343 w 6493"/>
                  <a:gd name="T43" fmla="*/ 4830 h 6339"/>
                  <a:gd name="T44" fmla="*/ 3320 w 6493"/>
                  <a:gd name="T45" fmla="*/ 4997 h 6339"/>
                  <a:gd name="T46" fmla="*/ 3213 w 6493"/>
                  <a:gd name="T47" fmla="*/ 5196 h 6339"/>
                  <a:gd name="T48" fmla="*/ 2359 w 6493"/>
                  <a:gd name="T49" fmla="*/ 6051 h 6339"/>
                  <a:gd name="T50" fmla="*/ 2647 w 6493"/>
                  <a:gd name="T51" fmla="*/ 6339 h 6339"/>
                  <a:gd name="T52" fmla="*/ 3501 w 6493"/>
                  <a:gd name="T53" fmla="*/ 5484 h 6339"/>
                  <a:gd name="T54" fmla="*/ 3606 w 6493"/>
                  <a:gd name="T55" fmla="*/ 5285 h 6339"/>
                  <a:gd name="T56" fmla="*/ 3631 w 6493"/>
                  <a:gd name="T57" fmla="*/ 5118 h 6339"/>
                  <a:gd name="T58" fmla="*/ 3606 w 6493"/>
                  <a:gd name="T59" fmla="*/ 4950 h 6339"/>
                  <a:gd name="T60" fmla="*/ 3501 w 6493"/>
                  <a:gd name="T61" fmla="*/ 4752 h 6339"/>
                  <a:gd name="T62" fmla="*/ 3360 w 6493"/>
                  <a:gd name="T63" fmla="*/ 4608 h 6339"/>
                  <a:gd name="T64" fmla="*/ 3258 w 6493"/>
                  <a:gd name="T65" fmla="*/ 4473 h 6339"/>
                  <a:gd name="T66" fmla="*/ 3193 w 6493"/>
                  <a:gd name="T67" fmla="*/ 4258 h 6339"/>
                  <a:gd name="T68" fmla="*/ 3193 w 6493"/>
                  <a:gd name="T69" fmla="*/ 4145 h 6339"/>
                  <a:gd name="T70" fmla="*/ 3258 w 6493"/>
                  <a:gd name="T71" fmla="*/ 3930 h 6339"/>
                  <a:gd name="T72" fmla="*/ 3360 w 6493"/>
                  <a:gd name="T73" fmla="*/ 3795 h 6339"/>
                  <a:gd name="T74" fmla="*/ 3897 w 6493"/>
                  <a:gd name="T75" fmla="*/ 3259 h 6339"/>
                  <a:gd name="T76" fmla="*/ 4579 w 6493"/>
                  <a:gd name="T77" fmla="*/ 2663 h 6339"/>
                  <a:gd name="T78" fmla="*/ 5125 w 6493"/>
                  <a:gd name="T79" fmla="*/ 2258 h 6339"/>
                  <a:gd name="T80" fmla="*/ 6121 w 6493"/>
                  <a:gd name="T81" fmla="*/ 1567 h 6339"/>
                  <a:gd name="T82" fmla="*/ 6272 w 6493"/>
                  <a:gd name="T83" fmla="*/ 1420 h 6339"/>
                  <a:gd name="T84" fmla="*/ 6388 w 6493"/>
                  <a:gd name="T85" fmla="*/ 1246 h 6339"/>
                  <a:gd name="T86" fmla="*/ 6461 w 6493"/>
                  <a:gd name="T87" fmla="*/ 1051 h 6339"/>
                  <a:gd name="T88" fmla="*/ 6488 w 6493"/>
                  <a:gd name="T89" fmla="*/ 894 h 6339"/>
                  <a:gd name="T90" fmla="*/ 6490 w 6493"/>
                  <a:gd name="T91" fmla="*/ 734 h 6339"/>
                  <a:gd name="T92" fmla="*/ 6451 w 6493"/>
                  <a:gd name="T93" fmla="*/ 530 h 6339"/>
                  <a:gd name="T94" fmla="*/ 6370 w 6493"/>
                  <a:gd name="T95" fmla="*/ 337 h 6339"/>
                  <a:gd name="T96" fmla="*/ 6248 w 6493"/>
                  <a:gd name="T97" fmla="*/ 165 h 6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493" h="6339">
                    <a:moveTo>
                      <a:pt x="6211" y="128"/>
                    </a:moveTo>
                    <a:lnTo>
                      <a:pt x="6173" y="92"/>
                    </a:lnTo>
                    <a:lnTo>
                      <a:pt x="6094" y="29"/>
                    </a:lnTo>
                    <a:lnTo>
                      <a:pt x="6051" y="0"/>
                    </a:lnTo>
                    <a:lnTo>
                      <a:pt x="6077" y="40"/>
                    </a:lnTo>
                    <a:lnTo>
                      <a:pt x="6120" y="125"/>
                    </a:lnTo>
                    <a:lnTo>
                      <a:pt x="6154" y="213"/>
                    </a:lnTo>
                    <a:lnTo>
                      <a:pt x="6179" y="302"/>
                    </a:lnTo>
                    <a:lnTo>
                      <a:pt x="6196" y="392"/>
                    </a:lnTo>
                    <a:lnTo>
                      <a:pt x="6203" y="482"/>
                    </a:lnTo>
                    <a:lnTo>
                      <a:pt x="6202" y="573"/>
                    </a:lnTo>
                    <a:lnTo>
                      <a:pt x="6193" y="662"/>
                    </a:lnTo>
                    <a:lnTo>
                      <a:pt x="6176" y="752"/>
                    </a:lnTo>
                    <a:lnTo>
                      <a:pt x="6150" y="838"/>
                    </a:lnTo>
                    <a:lnTo>
                      <a:pt x="6115" y="923"/>
                    </a:lnTo>
                    <a:lnTo>
                      <a:pt x="6074" y="1004"/>
                    </a:lnTo>
                    <a:lnTo>
                      <a:pt x="6023" y="1080"/>
                    </a:lnTo>
                    <a:lnTo>
                      <a:pt x="5967" y="1152"/>
                    </a:lnTo>
                    <a:lnTo>
                      <a:pt x="5901" y="1220"/>
                    </a:lnTo>
                    <a:lnTo>
                      <a:pt x="5829" y="1282"/>
                    </a:lnTo>
                    <a:lnTo>
                      <a:pt x="5790" y="1310"/>
                    </a:lnTo>
                    <a:lnTo>
                      <a:pt x="4837" y="1970"/>
                    </a:lnTo>
                    <a:lnTo>
                      <a:pt x="4653" y="2101"/>
                    </a:lnTo>
                    <a:lnTo>
                      <a:pt x="4291" y="2375"/>
                    </a:lnTo>
                    <a:lnTo>
                      <a:pt x="3945" y="2666"/>
                    </a:lnTo>
                    <a:lnTo>
                      <a:pt x="3609" y="2971"/>
                    </a:lnTo>
                    <a:lnTo>
                      <a:pt x="3448" y="3131"/>
                    </a:lnTo>
                    <a:lnTo>
                      <a:pt x="3072" y="3505"/>
                    </a:lnTo>
                    <a:lnTo>
                      <a:pt x="3033" y="3547"/>
                    </a:lnTo>
                    <a:lnTo>
                      <a:pt x="2971" y="3642"/>
                    </a:lnTo>
                    <a:lnTo>
                      <a:pt x="2928" y="3746"/>
                    </a:lnTo>
                    <a:lnTo>
                      <a:pt x="2905" y="3857"/>
                    </a:lnTo>
                    <a:lnTo>
                      <a:pt x="2904" y="3913"/>
                    </a:lnTo>
                    <a:lnTo>
                      <a:pt x="2905" y="3970"/>
                    </a:lnTo>
                    <a:lnTo>
                      <a:pt x="2928" y="4081"/>
                    </a:lnTo>
                    <a:lnTo>
                      <a:pt x="2971" y="4185"/>
                    </a:lnTo>
                    <a:lnTo>
                      <a:pt x="3033" y="4279"/>
                    </a:lnTo>
                    <a:lnTo>
                      <a:pt x="3072" y="4320"/>
                    </a:lnTo>
                    <a:lnTo>
                      <a:pt x="3174" y="4423"/>
                    </a:lnTo>
                    <a:lnTo>
                      <a:pt x="3213" y="4464"/>
                    </a:lnTo>
                    <a:lnTo>
                      <a:pt x="3277" y="4558"/>
                    </a:lnTo>
                    <a:lnTo>
                      <a:pt x="3320" y="4662"/>
                    </a:lnTo>
                    <a:lnTo>
                      <a:pt x="3341" y="4773"/>
                    </a:lnTo>
                    <a:lnTo>
                      <a:pt x="3343" y="4830"/>
                    </a:lnTo>
                    <a:lnTo>
                      <a:pt x="3341" y="4886"/>
                    </a:lnTo>
                    <a:lnTo>
                      <a:pt x="3320" y="4997"/>
                    </a:lnTo>
                    <a:lnTo>
                      <a:pt x="3277" y="5101"/>
                    </a:lnTo>
                    <a:lnTo>
                      <a:pt x="3213" y="5196"/>
                    </a:lnTo>
                    <a:lnTo>
                      <a:pt x="3174" y="5238"/>
                    </a:lnTo>
                    <a:lnTo>
                      <a:pt x="2359" y="6051"/>
                    </a:lnTo>
                    <a:lnTo>
                      <a:pt x="0" y="3692"/>
                    </a:lnTo>
                    <a:lnTo>
                      <a:pt x="2647" y="6339"/>
                    </a:lnTo>
                    <a:lnTo>
                      <a:pt x="3462" y="5526"/>
                    </a:lnTo>
                    <a:lnTo>
                      <a:pt x="3501" y="5484"/>
                    </a:lnTo>
                    <a:lnTo>
                      <a:pt x="3563" y="5389"/>
                    </a:lnTo>
                    <a:lnTo>
                      <a:pt x="3606" y="5285"/>
                    </a:lnTo>
                    <a:lnTo>
                      <a:pt x="3628" y="5174"/>
                    </a:lnTo>
                    <a:lnTo>
                      <a:pt x="3631" y="5118"/>
                    </a:lnTo>
                    <a:lnTo>
                      <a:pt x="3628" y="5061"/>
                    </a:lnTo>
                    <a:lnTo>
                      <a:pt x="3606" y="4950"/>
                    </a:lnTo>
                    <a:lnTo>
                      <a:pt x="3563" y="4846"/>
                    </a:lnTo>
                    <a:lnTo>
                      <a:pt x="3501" y="4752"/>
                    </a:lnTo>
                    <a:lnTo>
                      <a:pt x="3462" y="4711"/>
                    </a:lnTo>
                    <a:lnTo>
                      <a:pt x="3360" y="4608"/>
                    </a:lnTo>
                    <a:lnTo>
                      <a:pt x="3321" y="4567"/>
                    </a:lnTo>
                    <a:lnTo>
                      <a:pt x="3258" y="4473"/>
                    </a:lnTo>
                    <a:lnTo>
                      <a:pt x="3215" y="4369"/>
                    </a:lnTo>
                    <a:lnTo>
                      <a:pt x="3193" y="4258"/>
                    </a:lnTo>
                    <a:lnTo>
                      <a:pt x="3192" y="4201"/>
                    </a:lnTo>
                    <a:lnTo>
                      <a:pt x="3193" y="4145"/>
                    </a:lnTo>
                    <a:lnTo>
                      <a:pt x="3215" y="4034"/>
                    </a:lnTo>
                    <a:lnTo>
                      <a:pt x="3258" y="3930"/>
                    </a:lnTo>
                    <a:lnTo>
                      <a:pt x="3321" y="3835"/>
                    </a:lnTo>
                    <a:lnTo>
                      <a:pt x="3360" y="3795"/>
                    </a:lnTo>
                    <a:lnTo>
                      <a:pt x="3736" y="3419"/>
                    </a:lnTo>
                    <a:lnTo>
                      <a:pt x="3897" y="3259"/>
                    </a:lnTo>
                    <a:lnTo>
                      <a:pt x="4231" y="2954"/>
                    </a:lnTo>
                    <a:lnTo>
                      <a:pt x="4579" y="2663"/>
                    </a:lnTo>
                    <a:lnTo>
                      <a:pt x="4941" y="2389"/>
                    </a:lnTo>
                    <a:lnTo>
                      <a:pt x="5125" y="2258"/>
                    </a:lnTo>
                    <a:lnTo>
                      <a:pt x="6078" y="1598"/>
                    </a:lnTo>
                    <a:lnTo>
                      <a:pt x="6121" y="1567"/>
                    </a:lnTo>
                    <a:lnTo>
                      <a:pt x="6202" y="1498"/>
                    </a:lnTo>
                    <a:lnTo>
                      <a:pt x="6272" y="1420"/>
                    </a:lnTo>
                    <a:lnTo>
                      <a:pt x="6334" y="1336"/>
                    </a:lnTo>
                    <a:lnTo>
                      <a:pt x="6388" y="1246"/>
                    </a:lnTo>
                    <a:lnTo>
                      <a:pt x="6429" y="1151"/>
                    </a:lnTo>
                    <a:lnTo>
                      <a:pt x="6461" y="1051"/>
                    </a:lnTo>
                    <a:lnTo>
                      <a:pt x="6483" y="947"/>
                    </a:lnTo>
                    <a:lnTo>
                      <a:pt x="6488" y="894"/>
                    </a:lnTo>
                    <a:lnTo>
                      <a:pt x="6493" y="841"/>
                    </a:lnTo>
                    <a:lnTo>
                      <a:pt x="6490" y="734"/>
                    </a:lnTo>
                    <a:lnTo>
                      <a:pt x="6475" y="631"/>
                    </a:lnTo>
                    <a:lnTo>
                      <a:pt x="6451" y="530"/>
                    </a:lnTo>
                    <a:lnTo>
                      <a:pt x="6416" y="432"/>
                    </a:lnTo>
                    <a:lnTo>
                      <a:pt x="6370" y="337"/>
                    </a:lnTo>
                    <a:lnTo>
                      <a:pt x="6313" y="249"/>
                    </a:lnTo>
                    <a:lnTo>
                      <a:pt x="6248" y="165"/>
                    </a:lnTo>
                    <a:lnTo>
                      <a:pt x="6211" y="128"/>
                    </a:ln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8"/>
              <p:cNvSpPr>
                <a:spLocks/>
              </p:cNvSpPr>
              <p:nvPr/>
            </p:nvSpPr>
            <p:spPr bwMode="auto">
              <a:xfrm>
                <a:off x="4450" y="2195"/>
                <a:ext cx="1460" cy="1460"/>
              </a:xfrm>
              <a:custGeom>
                <a:avLst/>
                <a:gdLst>
                  <a:gd name="T0" fmla="*/ 1731 w 4378"/>
                  <a:gd name="T1" fmla="*/ 0 h 4379"/>
                  <a:gd name="T2" fmla="*/ 0 w 4378"/>
                  <a:gd name="T3" fmla="*/ 1732 h 4379"/>
                  <a:gd name="T4" fmla="*/ 1630 w 4378"/>
                  <a:gd name="T5" fmla="*/ 3360 h 4379"/>
                  <a:gd name="T6" fmla="*/ 2038 w 4378"/>
                  <a:gd name="T7" fmla="*/ 3768 h 4379"/>
                  <a:gd name="T8" fmla="*/ 2648 w 4378"/>
                  <a:gd name="T9" fmla="*/ 4379 h 4379"/>
                  <a:gd name="T10" fmla="*/ 4378 w 4378"/>
                  <a:gd name="T11" fmla="*/ 2647 h 4379"/>
                  <a:gd name="T12" fmla="*/ 1731 w 4378"/>
                  <a:gd name="T13" fmla="*/ 0 h 4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78" h="4379">
                    <a:moveTo>
                      <a:pt x="1731" y="0"/>
                    </a:moveTo>
                    <a:lnTo>
                      <a:pt x="0" y="1732"/>
                    </a:lnTo>
                    <a:lnTo>
                      <a:pt x="1630" y="3360"/>
                    </a:lnTo>
                    <a:lnTo>
                      <a:pt x="2038" y="3768"/>
                    </a:lnTo>
                    <a:lnTo>
                      <a:pt x="2648" y="4379"/>
                    </a:lnTo>
                    <a:lnTo>
                      <a:pt x="4378" y="2647"/>
                    </a:lnTo>
                    <a:lnTo>
                      <a:pt x="1731" y="0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9"/>
              <p:cNvSpPr>
                <a:spLocks/>
              </p:cNvSpPr>
              <p:nvPr/>
            </p:nvSpPr>
            <p:spPr bwMode="auto">
              <a:xfrm>
                <a:off x="5237" y="2981"/>
                <a:ext cx="672" cy="674"/>
              </a:xfrm>
              <a:custGeom>
                <a:avLst/>
                <a:gdLst>
                  <a:gd name="T0" fmla="*/ 0 w 2018"/>
                  <a:gd name="T1" fmla="*/ 1732 h 2020"/>
                  <a:gd name="T2" fmla="*/ 1730 w 2018"/>
                  <a:gd name="T3" fmla="*/ 0 h 2020"/>
                  <a:gd name="T4" fmla="*/ 2018 w 2018"/>
                  <a:gd name="T5" fmla="*/ 288 h 2020"/>
                  <a:gd name="T6" fmla="*/ 288 w 2018"/>
                  <a:gd name="T7" fmla="*/ 2020 h 2020"/>
                  <a:gd name="T8" fmla="*/ 0 w 2018"/>
                  <a:gd name="T9" fmla="*/ 1732 h 2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8" h="2020">
                    <a:moveTo>
                      <a:pt x="0" y="1732"/>
                    </a:moveTo>
                    <a:lnTo>
                      <a:pt x="1730" y="0"/>
                    </a:lnTo>
                    <a:lnTo>
                      <a:pt x="2018" y="288"/>
                    </a:lnTo>
                    <a:lnTo>
                      <a:pt x="288" y="2020"/>
                    </a:lnTo>
                    <a:lnTo>
                      <a:pt x="0" y="1732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50"/>
              <p:cNvSpPr>
                <a:spLocks/>
              </p:cNvSpPr>
              <p:nvPr/>
            </p:nvSpPr>
            <p:spPr bwMode="auto">
              <a:xfrm>
                <a:off x="6798" y="1115"/>
                <a:ext cx="192" cy="192"/>
              </a:xfrm>
              <a:custGeom>
                <a:avLst/>
                <a:gdLst>
                  <a:gd name="T0" fmla="*/ 576 w 576"/>
                  <a:gd name="T1" fmla="*/ 288 h 576"/>
                  <a:gd name="T2" fmla="*/ 575 w 576"/>
                  <a:gd name="T3" fmla="*/ 318 h 576"/>
                  <a:gd name="T4" fmla="*/ 563 w 576"/>
                  <a:gd name="T5" fmla="*/ 374 h 576"/>
                  <a:gd name="T6" fmla="*/ 541 w 576"/>
                  <a:gd name="T7" fmla="*/ 426 h 576"/>
                  <a:gd name="T8" fmla="*/ 510 w 576"/>
                  <a:gd name="T9" fmla="*/ 472 h 576"/>
                  <a:gd name="T10" fmla="*/ 471 w 576"/>
                  <a:gd name="T11" fmla="*/ 511 h 576"/>
                  <a:gd name="T12" fmla="*/ 425 w 576"/>
                  <a:gd name="T13" fmla="*/ 541 h 576"/>
                  <a:gd name="T14" fmla="*/ 373 w 576"/>
                  <a:gd name="T15" fmla="*/ 563 h 576"/>
                  <a:gd name="T16" fmla="*/ 317 w 576"/>
                  <a:gd name="T17" fmla="*/ 574 h 576"/>
                  <a:gd name="T18" fmla="*/ 288 w 576"/>
                  <a:gd name="T19" fmla="*/ 576 h 576"/>
                  <a:gd name="T20" fmla="*/ 258 w 576"/>
                  <a:gd name="T21" fmla="*/ 574 h 576"/>
                  <a:gd name="T22" fmla="*/ 202 w 576"/>
                  <a:gd name="T23" fmla="*/ 563 h 576"/>
                  <a:gd name="T24" fmla="*/ 150 w 576"/>
                  <a:gd name="T25" fmla="*/ 541 h 576"/>
                  <a:gd name="T26" fmla="*/ 104 w 576"/>
                  <a:gd name="T27" fmla="*/ 511 h 576"/>
                  <a:gd name="T28" fmla="*/ 65 w 576"/>
                  <a:gd name="T29" fmla="*/ 472 h 576"/>
                  <a:gd name="T30" fmla="*/ 33 w 576"/>
                  <a:gd name="T31" fmla="*/ 426 h 576"/>
                  <a:gd name="T32" fmla="*/ 12 w 576"/>
                  <a:gd name="T33" fmla="*/ 374 h 576"/>
                  <a:gd name="T34" fmla="*/ 0 w 576"/>
                  <a:gd name="T35" fmla="*/ 318 h 576"/>
                  <a:gd name="T36" fmla="*/ 0 w 576"/>
                  <a:gd name="T37" fmla="*/ 288 h 576"/>
                  <a:gd name="T38" fmla="*/ 0 w 576"/>
                  <a:gd name="T39" fmla="*/ 259 h 576"/>
                  <a:gd name="T40" fmla="*/ 12 w 576"/>
                  <a:gd name="T41" fmla="*/ 203 h 576"/>
                  <a:gd name="T42" fmla="*/ 33 w 576"/>
                  <a:gd name="T43" fmla="*/ 151 h 576"/>
                  <a:gd name="T44" fmla="*/ 65 w 576"/>
                  <a:gd name="T45" fmla="*/ 105 h 576"/>
                  <a:gd name="T46" fmla="*/ 104 w 576"/>
                  <a:gd name="T47" fmla="*/ 66 h 576"/>
                  <a:gd name="T48" fmla="*/ 150 w 576"/>
                  <a:gd name="T49" fmla="*/ 34 h 576"/>
                  <a:gd name="T50" fmla="*/ 202 w 576"/>
                  <a:gd name="T51" fmla="*/ 13 h 576"/>
                  <a:gd name="T52" fmla="*/ 258 w 576"/>
                  <a:gd name="T53" fmla="*/ 1 h 576"/>
                  <a:gd name="T54" fmla="*/ 288 w 576"/>
                  <a:gd name="T55" fmla="*/ 0 h 576"/>
                  <a:gd name="T56" fmla="*/ 317 w 576"/>
                  <a:gd name="T57" fmla="*/ 1 h 576"/>
                  <a:gd name="T58" fmla="*/ 373 w 576"/>
                  <a:gd name="T59" fmla="*/ 13 h 576"/>
                  <a:gd name="T60" fmla="*/ 425 w 576"/>
                  <a:gd name="T61" fmla="*/ 34 h 576"/>
                  <a:gd name="T62" fmla="*/ 471 w 576"/>
                  <a:gd name="T63" fmla="*/ 66 h 576"/>
                  <a:gd name="T64" fmla="*/ 510 w 576"/>
                  <a:gd name="T65" fmla="*/ 105 h 576"/>
                  <a:gd name="T66" fmla="*/ 541 w 576"/>
                  <a:gd name="T67" fmla="*/ 151 h 576"/>
                  <a:gd name="T68" fmla="*/ 563 w 576"/>
                  <a:gd name="T69" fmla="*/ 203 h 576"/>
                  <a:gd name="T70" fmla="*/ 575 w 576"/>
                  <a:gd name="T71" fmla="*/ 259 h 576"/>
                  <a:gd name="T72" fmla="*/ 576 w 576"/>
                  <a:gd name="T73" fmla="*/ 288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6" h="576">
                    <a:moveTo>
                      <a:pt x="576" y="288"/>
                    </a:moveTo>
                    <a:lnTo>
                      <a:pt x="575" y="318"/>
                    </a:lnTo>
                    <a:lnTo>
                      <a:pt x="563" y="374"/>
                    </a:lnTo>
                    <a:lnTo>
                      <a:pt x="541" y="426"/>
                    </a:lnTo>
                    <a:lnTo>
                      <a:pt x="510" y="472"/>
                    </a:lnTo>
                    <a:lnTo>
                      <a:pt x="471" y="511"/>
                    </a:lnTo>
                    <a:lnTo>
                      <a:pt x="425" y="541"/>
                    </a:lnTo>
                    <a:lnTo>
                      <a:pt x="373" y="563"/>
                    </a:lnTo>
                    <a:lnTo>
                      <a:pt x="317" y="574"/>
                    </a:lnTo>
                    <a:lnTo>
                      <a:pt x="288" y="576"/>
                    </a:lnTo>
                    <a:lnTo>
                      <a:pt x="258" y="574"/>
                    </a:lnTo>
                    <a:lnTo>
                      <a:pt x="202" y="563"/>
                    </a:lnTo>
                    <a:lnTo>
                      <a:pt x="150" y="541"/>
                    </a:lnTo>
                    <a:lnTo>
                      <a:pt x="104" y="511"/>
                    </a:lnTo>
                    <a:lnTo>
                      <a:pt x="65" y="472"/>
                    </a:lnTo>
                    <a:lnTo>
                      <a:pt x="33" y="426"/>
                    </a:lnTo>
                    <a:lnTo>
                      <a:pt x="12" y="374"/>
                    </a:lnTo>
                    <a:lnTo>
                      <a:pt x="0" y="318"/>
                    </a:lnTo>
                    <a:lnTo>
                      <a:pt x="0" y="288"/>
                    </a:lnTo>
                    <a:lnTo>
                      <a:pt x="0" y="259"/>
                    </a:lnTo>
                    <a:lnTo>
                      <a:pt x="12" y="203"/>
                    </a:lnTo>
                    <a:lnTo>
                      <a:pt x="33" y="151"/>
                    </a:lnTo>
                    <a:lnTo>
                      <a:pt x="65" y="105"/>
                    </a:lnTo>
                    <a:lnTo>
                      <a:pt x="104" y="66"/>
                    </a:lnTo>
                    <a:lnTo>
                      <a:pt x="150" y="34"/>
                    </a:lnTo>
                    <a:lnTo>
                      <a:pt x="202" y="13"/>
                    </a:lnTo>
                    <a:lnTo>
                      <a:pt x="258" y="1"/>
                    </a:lnTo>
                    <a:lnTo>
                      <a:pt x="288" y="0"/>
                    </a:lnTo>
                    <a:lnTo>
                      <a:pt x="317" y="1"/>
                    </a:lnTo>
                    <a:lnTo>
                      <a:pt x="373" y="13"/>
                    </a:lnTo>
                    <a:lnTo>
                      <a:pt x="425" y="34"/>
                    </a:lnTo>
                    <a:lnTo>
                      <a:pt x="471" y="66"/>
                    </a:lnTo>
                    <a:lnTo>
                      <a:pt x="510" y="105"/>
                    </a:lnTo>
                    <a:lnTo>
                      <a:pt x="541" y="151"/>
                    </a:lnTo>
                    <a:lnTo>
                      <a:pt x="563" y="203"/>
                    </a:lnTo>
                    <a:lnTo>
                      <a:pt x="575" y="259"/>
                    </a:lnTo>
                    <a:lnTo>
                      <a:pt x="576" y="288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순서도: 지연 30"/>
            <p:cNvSpPr/>
            <p:nvPr/>
          </p:nvSpPr>
          <p:spPr>
            <a:xfrm rot="4147283" flipH="1">
              <a:off x="10503405" y="5975733"/>
              <a:ext cx="748810" cy="194929"/>
            </a:xfrm>
            <a:prstGeom prst="flowChartDelay">
              <a:avLst/>
            </a:pr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 flipH="1">
              <a:off x="10883462" y="6186394"/>
              <a:ext cx="1308538" cy="671607"/>
            </a:xfrm>
            <a:custGeom>
              <a:avLst/>
              <a:gdLst>
                <a:gd name="connsiteX0" fmla="*/ 1119034 w 1308538"/>
                <a:gd name="connsiteY0" fmla="*/ 143 h 671607"/>
                <a:gd name="connsiteX1" fmla="*/ 1100633 w 1308538"/>
                <a:gd name="connsiteY1" fmla="*/ 6411 h 671607"/>
                <a:gd name="connsiteX2" fmla="*/ 946502 w 1308538"/>
                <a:gd name="connsiteY2" fmla="*/ 288986 h 671607"/>
                <a:gd name="connsiteX3" fmla="*/ 863120 w 1308538"/>
                <a:gd name="connsiteY3" fmla="*/ 295853 h 671607"/>
                <a:gd name="connsiteX4" fmla="*/ 740993 w 1308538"/>
                <a:gd name="connsiteY4" fmla="*/ 306112 h 671607"/>
                <a:gd name="connsiteX5" fmla="*/ 317469 w 1308538"/>
                <a:gd name="connsiteY5" fmla="*/ 295853 h 671607"/>
                <a:gd name="connsiteX6" fmla="*/ 150154 w 1308538"/>
                <a:gd name="connsiteY6" fmla="*/ 331801 h 671607"/>
                <a:gd name="connsiteX7" fmla="*/ 64772 w 1308538"/>
                <a:gd name="connsiteY7" fmla="*/ 403085 h 671607"/>
                <a:gd name="connsiteX8" fmla="*/ 0 w 1308538"/>
                <a:gd name="connsiteY8" fmla="*/ 472032 h 671607"/>
                <a:gd name="connsiteX9" fmla="*/ 0 w 1308538"/>
                <a:gd name="connsiteY9" fmla="*/ 671607 h 671607"/>
                <a:gd name="connsiteX10" fmla="*/ 1152472 w 1308538"/>
                <a:gd name="connsiteY10" fmla="*/ 671607 h 671607"/>
                <a:gd name="connsiteX11" fmla="*/ 1203388 w 1308538"/>
                <a:gd name="connsiteY11" fmla="*/ 545873 h 671607"/>
                <a:gd name="connsiteX12" fmla="*/ 1308008 w 1308538"/>
                <a:gd name="connsiteY12" fmla="*/ 310523 h 671607"/>
                <a:gd name="connsiteX13" fmla="*/ 1237639 w 1308538"/>
                <a:gd name="connsiteY13" fmla="*/ 109166 h 671607"/>
                <a:gd name="connsiteX14" fmla="*/ 1119034 w 1308538"/>
                <a:gd name="connsiteY14" fmla="*/ 143 h 67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538" h="671607">
                  <a:moveTo>
                    <a:pt x="1119034" y="143"/>
                  </a:moveTo>
                  <a:cubicBezTo>
                    <a:pt x="1112848" y="669"/>
                    <a:pt x="1106698" y="2665"/>
                    <a:pt x="1100633" y="6411"/>
                  </a:cubicBezTo>
                  <a:cubicBezTo>
                    <a:pt x="1052110" y="36381"/>
                    <a:pt x="978076" y="267069"/>
                    <a:pt x="946502" y="288986"/>
                  </a:cubicBezTo>
                  <a:cubicBezTo>
                    <a:pt x="914927" y="310904"/>
                    <a:pt x="897372" y="292999"/>
                    <a:pt x="863120" y="295853"/>
                  </a:cubicBezTo>
                  <a:cubicBezTo>
                    <a:pt x="828869" y="298708"/>
                    <a:pt x="831934" y="306112"/>
                    <a:pt x="740993" y="306112"/>
                  </a:cubicBezTo>
                  <a:lnTo>
                    <a:pt x="317469" y="295853"/>
                  </a:lnTo>
                  <a:cubicBezTo>
                    <a:pt x="218996" y="300135"/>
                    <a:pt x="206583" y="298694"/>
                    <a:pt x="150154" y="331801"/>
                  </a:cubicBezTo>
                  <a:cubicBezTo>
                    <a:pt x="121940" y="348354"/>
                    <a:pt x="93397" y="374043"/>
                    <a:pt x="64772" y="403085"/>
                  </a:cubicBezTo>
                  <a:lnTo>
                    <a:pt x="0" y="472032"/>
                  </a:lnTo>
                  <a:lnTo>
                    <a:pt x="0" y="671607"/>
                  </a:lnTo>
                  <a:lnTo>
                    <a:pt x="1152472" y="671607"/>
                  </a:lnTo>
                  <a:lnTo>
                    <a:pt x="1203388" y="545873"/>
                  </a:lnTo>
                  <a:cubicBezTo>
                    <a:pt x="1236524" y="459552"/>
                    <a:pt x="1302299" y="383307"/>
                    <a:pt x="1308008" y="310523"/>
                  </a:cubicBezTo>
                  <a:cubicBezTo>
                    <a:pt x="1313716" y="237738"/>
                    <a:pt x="1272202" y="159851"/>
                    <a:pt x="1237639" y="109166"/>
                  </a:cubicBezTo>
                  <a:cubicBezTo>
                    <a:pt x="1207396" y="64816"/>
                    <a:pt x="1162333" y="-3539"/>
                    <a:pt x="1119034" y="1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 flipH="1">
              <a:off x="11240166" y="5517492"/>
              <a:ext cx="822634" cy="1030104"/>
              <a:chOff x="1219927" y="2725633"/>
              <a:chExt cx="1711565" cy="2143225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1682683" y="4161764"/>
                <a:ext cx="786052" cy="707094"/>
                <a:chOff x="1682683" y="4161764"/>
                <a:chExt cx="786052" cy="707094"/>
              </a:xfrm>
            </p:grpSpPr>
            <p:sp>
              <p:nvSpPr>
                <p:cNvPr id="12" name="Freeform 53"/>
                <p:cNvSpPr>
                  <a:spLocks/>
                </p:cNvSpPr>
                <p:nvPr/>
              </p:nvSpPr>
              <p:spPr bwMode="auto">
                <a:xfrm>
                  <a:off x="1738548" y="4691269"/>
                  <a:ext cx="672206" cy="177589"/>
                </a:xfrm>
                <a:custGeom>
                  <a:avLst/>
                  <a:gdLst>
                    <a:gd name="T0" fmla="*/ 255 w 511"/>
                    <a:gd name="T1" fmla="*/ 0 h 135"/>
                    <a:gd name="T2" fmla="*/ 294 w 511"/>
                    <a:gd name="T3" fmla="*/ 1 h 135"/>
                    <a:gd name="T4" fmla="*/ 331 w 511"/>
                    <a:gd name="T5" fmla="*/ 4 h 135"/>
                    <a:gd name="T6" fmla="*/ 365 w 511"/>
                    <a:gd name="T7" fmla="*/ 8 h 135"/>
                    <a:gd name="T8" fmla="*/ 396 w 511"/>
                    <a:gd name="T9" fmla="*/ 14 h 135"/>
                    <a:gd name="T10" fmla="*/ 425 w 511"/>
                    <a:gd name="T11" fmla="*/ 19 h 135"/>
                    <a:gd name="T12" fmla="*/ 450 w 511"/>
                    <a:gd name="T13" fmla="*/ 25 h 135"/>
                    <a:gd name="T14" fmla="*/ 471 w 511"/>
                    <a:gd name="T15" fmla="*/ 30 h 135"/>
                    <a:gd name="T16" fmla="*/ 488 w 511"/>
                    <a:gd name="T17" fmla="*/ 35 h 135"/>
                    <a:gd name="T18" fmla="*/ 501 w 511"/>
                    <a:gd name="T19" fmla="*/ 39 h 135"/>
                    <a:gd name="T20" fmla="*/ 509 w 511"/>
                    <a:gd name="T21" fmla="*/ 42 h 135"/>
                    <a:gd name="T22" fmla="*/ 511 w 511"/>
                    <a:gd name="T23" fmla="*/ 42 h 135"/>
                    <a:gd name="T24" fmla="*/ 510 w 511"/>
                    <a:gd name="T25" fmla="*/ 44 h 135"/>
                    <a:gd name="T26" fmla="*/ 505 w 511"/>
                    <a:gd name="T27" fmla="*/ 49 h 135"/>
                    <a:gd name="T28" fmla="*/ 496 w 511"/>
                    <a:gd name="T29" fmla="*/ 57 h 135"/>
                    <a:gd name="T30" fmla="*/ 485 w 511"/>
                    <a:gd name="T31" fmla="*/ 66 h 135"/>
                    <a:gd name="T32" fmla="*/ 470 w 511"/>
                    <a:gd name="T33" fmla="*/ 77 h 135"/>
                    <a:gd name="T34" fmla="*/ 451 w 511"/>
                    <a:gd name="T35" fmla="*/ 88 h 135"/>
                    <a:gd name="T36" fmla="*/ 429 w 511"/>
                    <a:gd name="T37" fmla="*/ 100 h 135"/>
                    <a:gd name="T38" fmla="*/ 403 w 511"/>
                    <a:gd name="T39" fmla="*/ 112 h 135"/>
                    <a:gd name="T40" fmla="*/ 372 w 511"/>
                    <a:gd name="T41" fmla="*/ 121 h 135"/>
                    <a:gd name="T42" fmla="*/ 337 w 511"/>
                    <a:gd name="T43" fmla="*/ 128 h 135"/>
                    <a:gd name="T44" fmla="*/ 298 w 511"/>
                    <a:gd name="T45" fmla="*/ 134 h 135"/>
                    <a:gd name="T46" fmla="*/ 256 w 511"/>
                    <a:gd name="T47" fmla="*/ 135 h 135"/>
                    <a:gd name="T48" fmla="*/ 213 w 511"/>
                    <a:gd name="T49" fmla="*/ 134 h 135"/>
                    <a:gd name="T50" fmla="*/ 174 w 511"/>
                    <a:gd name="T51" fmla="*/ 128 h 135"/>
                    <a:gd name="T52" fmla="*/ 139 w 511"/>
                    <a:gd name="T53" fmla="*/ 121 h 135"/>
                    <a:gd name="T54" fmla="*/ 109 w 511"/>
                    <a:gd name="T55" fmla="*/ 112 h 135"/>
                    <a:gd name="T56" fmla="*/ 82 w 511"/>
                    <a:gd name="T57" fmla="*/ 100 h 135"/>
                    <a:gd name="T58" fmla="*/ 60 w 511"/>
                    <a:gd name="T59" fmla="*/ 88 h 135"/>
                    <a:gd name="T60" fmla="*/ 41 w 511"/>
                    <a:gd name="T61" fmla="*/ 77 h 135"/>
                    <a:gd name="T62" fmla="*/ 26 w 511"/>
                    <a:gd name="T63" fmla="*/ 66 h 135"/>
                    <a:gd name="T64" fmla="*/ 15 w 511"/>
                    <a:gd name="T65" fmla="*/ 57 h 135"/>
                    <a:gd name="T66" fmla="*/ 6 w 511"/>
                    <a:gd name="T67" fmla="*/ 49 h 135"/>
                    <a:gd name="T68" fmla="*/ 2 w 511"/>
                    <a:gd name="T69" fmla="*/ 44 h 135"/>
                    <a:gd name="T70" fmla="*/ 0 w 511"/>
                    <a:gd name="T71" fmla="*/ 42 h 135"/>
                    <a:gd name="T72" fmla="*/ 43 w 511"/>
                    <a:gd name="T73" fmla="*/ 27 h 135"/>
                    <a:gd name="T74" fmla="*/ 88 w 511"/>
                    <a:gd name="T75" fmla="*/ 16 h 135"/>
                    <a:gd name="T76" fmla="*/ 131 w 511"/>
                    <a:gd name="T77" fmla="*/ 8 h 135"/>
                    <a:gd name="T78" fmla="*/ 173 w 511"/>
                    <a:gd name="T79" fmla="*/ 3 h 135"/>
                    <a:gd name="T80" fmla="*/ 215 w 511"/>
                    <a:gd name="T81" fmla="*/ 0 h 135"/>
                    <a:gd name="T82" fmla="*/ 255 w 511"/>
                    <a:gd name="T83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511" h="135">
                      <a:moveTo>
                        <a:pt x="255" y="0"/>
                      </a:moveTo>
                      <a:lnTo>
                        <a:pt x="294" y="1"/>
                      </a:lnTo>
                      <a:lnTo>
                        <a:pt x="331" y="4"/>
                      </a:lnTo>
                      <a:lnTo>
                        <a:pt x="365" y="8"/>
                      </a:lnTo>
                      <a:lnTo>
                        <a:pt x="396" y="14"/>
                      </a:lnTo>
                      <a:lnTo>
                        <a:pt x="425" y="19"/>
                      </a:lnTo>
                      <a:lnTo>
                        <a:pt x="450" y="25"/>
                      </a:lnTo>
                      <a:lnTo>
                        <a:pt x="471" y="30"/>
                      </a:lnTo>
                      <a:lnTo>
                        <a:pt x="488" y="35"/>
                      </a:lnTo>
                      <a:lnTo>
                        <a:pt x="501" y="39"/>
                      </a:lnTo>
                      <a:lnTo>
                        <a:pt x="509" y="42"/>
                      </a:lnTo>
                      <a:lnTo>
                        <a:pt x="511" y="42"/>
                      </a:lnTo>
                      <a:lnTo>
                        <a:pt x="510" y="44"/>
                      </a:lnTo>
                      <a:lnTo>
                        <a:pt x="505" y="49"/>
                      </a:lnTo>
                      <a:lnTo>
                        <a:pt x="496" y="57"/>
                      </a:lnTo>
                      <a:lnTo>
                        <a:pt x="485" y="66"/>
                      </a:lnTo>
                      <a:lnTo>
                        <a:pt x="470" y="77"/>
                      </a:lnTo>
                      <a:lnTo>
                        <a:pt x="451" y="88"/>
                      </a:lnTo>
                      <a:lnTo>
                        <a:pt x="429" y="100"/>
                      </a:lnTo>
                      <a:lnTo>
                        <a:pt x="403" y="112"/>
                      </a:lnTo>
                      <a:lnTo>
                        <a:pt x="372" y="121"/>
                      </a:lnTo>
                      <a:lnTo>
                        <a:pt x="337" y="128"/>
                      </a:lnTo>
                      <a:lnTo>
                        <a:pt x="298" y="134"/>
                      </a:lnTo>
                      <a:lnTo>
                        <a:pt x="256" y="135"/>
                      </a:lnTo>
                      <a:lnTo>
                        <a:pt x="213" y="134"/>
                      </a:lnTo>
                      <a:lnTo>
                        <a:pt x="174" y="128"/>
                      </a:lnTo>
                      <a:lnTo>
                        <a:pt x="139" y="121"/>
                      </a:lnTo>
                      <a:lnTo>
                        <a:pt x="109" y="112"/>
                      </a:lnTo>
                      <a:lnTo>
                        <a:pt x="82" y="100"/>
                      </a:lnTo>
                      <a:lnTo>
                        <a:pt x="60" y="88"/>
                      </a:lnTo>
                      <a:lnTo>
                        <a:pt x="41" y="77"/>
                      </a:lnTo>
                      <a:lnTo>
                        <a:pt x="26" y="66"/>
                      </a:lnTo>
                      <a:lnTo>
                        <a:pt x="15" y="57"/>
                      </a:lnTo>
                      <a:lnTo>
                        <a:pt x="6" y="49"/>
                      </a:lnTo>
                      <a:lnTo>
                        <a:pt x="2" y="44"/>
                      </a:lnTo>
                      <a:lnTo>
                        <a:pt x="0" y="42"/>
                      </a:lnTo>
                      <a:lnTo>
                        <a:pt x="43" y="27"/>
                      </a:lnTo>
                      <a:lnTo>
                        <a:pt x="88" y="16"/>
                      </a:lnTo>
                      <a:lnTo>
                        <a:pt x="131" y="8"/>
                      </a:lnTo>
                      <a:lnTo>
                        <a:pt x="173" y="3"/>
                      </a:lnTo>
                      <a:lnTo>
                        <a:pt x="215" y="0"/>
                      </a:lnTo>
                      <a:lnTo>
                        <a:pt x="255" y="0"/>
                      </a:lnTo>
                      <a:close/>
                    </a:path>
                  </a:pathLst>
                </a:custGeom>
                <a:solidFill>
                  <a:srgbClr val="FEDEC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1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" name="Freeform 33"/>
                <p:cNvSpPr>
                  <a:spLocks/>
                </p:cNvSpPr>
                <p:nvPr/>
              </p:nvSpPr>
              <p:spPr bwMode="auto">
                <a:xfrm>
                  <a:off x="1682683" y="4161764"/>
                  <a:ext cx="786052" cy="587426"/>
                </a:xfrm>
                <a:custGeom>
                  <a:avLst/>
                  <a:gdLst>
                    <a:gd name="T0" fmla="*/ 118 w 1117"/>
                    <a:gd name="T1" fmla="*/ 0 h 834"/>
                    <a:gd name="T2" fmla="*/ 999 w 1117"/>
                    <a:gd name="T3" fmla="*/ 0 h 834"/>
                    <a:gd name="T4" fmla="*/ 1006 w 1117"/>
                    <a:gd name="T5" fmla="*/ 21 h 834"/>
                    <a:gd name="T6" fmla="*/ 1011 w 1117"/>
                    <a:gd name="T7" fmla="*/ 50 h 834"/>
                    <a:gd name="T8" fmla="*/ 1015 w 1117"/>
                    <a:gd name="T9" fmla="*/ 85 h 834"/>
                    <a:gd name="T10" fmla="*/ 1018 w 1117"/>
                    <a:gd name="T11" fmla="*/ 126 h 834"/>
                    <a:gd name="T12" fmla="*/ 1021 w 1117"/>
                    <a:gd name="T13" fmla="*/ 171 h 834"/>
                    <a:gd name="T14" fmla="*/ 1025 w 1117"/>
                    <a:gd name="T15" fmla="*/ 222 h 834"/>
                    <a:gd name="T16" fmla="*/ 1031 w 1117"/>
                    <a:gd name="T17" fmla="*/ 274 h 834"/>
                    <a:gd name="T18" fmla="*/ 1040 w 1117"/>
                    <a:gd name="T19" fmla="*/ 330 h 834"/>
                    <a:gd name="T20" fmla="*/ 1051 w 1117"/>
                    <a:gd name="T21" fmla="*/ 387 h 834"/>
                    <a:gd name="T22" fmla="*/ 1067 w 1117"/>
                    <a:gd name="T23" fmla="*/ 445 h 834"/>
                    <a:gd name="T24" fmla="*/ 1089 w 1117"/>
                    <a:gd name="T25" fmla="*/ 503 h 834"/>
                    <a:gd name="T26" fmla="*/ 1117 w 1117"/>
                    <a:gd name="T27" fmla="*/ 560 h 834"/>
                    <a:gd name="T28" fmla="*/ 1067 w 1117"/>
                    <a:gd name="T29" fmla="*/ 600 h 834"/>
                    <a:gd name="T30" fmla="*/ 1015 w 1117"/>
                    <a:gd name="T31" fmla="*/ 639 h 834"/>
                    <a:gd name="T32" fmla="*/ 961 w 1117"/>
                    <a:gd name="T33" fmla="*/ 677 h 834"/>
                    <a:gd name="T34" fmla="*/ 903 w 1117"/>
                    <a:gd name="T35" fmla="*/ 712 h 834"/>
                    <a:gd name="T36" fmla="*/ 842 w 1117"/>
                    <a:gd name="T37" fmla="*/ 745 h 834"/>
                    <a:gd name="T38" fmla="*/ 778 w 1117"/>
                    <a:gd name="T39" fmla="*/ 775 h 834"/>
                    <a:gd name="T40" fmla="*/ 709 w 1117"/>
                    <a:gd name="T41" fmla="*/ 799 h 834"/>
                    <a:gd name="T42" fmla="*/ 636 w 1117"/>
                    <a:gd name="T43" fmla="*/ 820 h 834"/>
                    <a:gd name="T44" fmla="*/ 558 w 1117"/>
                    <a:gd name="T45" fmla="*/ 834 h 834"/>
                    <a:gd name="T46" fmla="*/ 480 w 1117"/>
                    <a:gd name="T47" fmla="*/ 820 h 834"/>
                    <a:gd name="T48" fmla="*/ 408 w 1117"/>
                    <a:gd name="T49" fmla="*/ 801 h 834"/>
                    <a:gd name="T50" fmla="*/ 338 w 1117"/>
                    <a:gd name="T51" fmla="*/ 776 h 834"/>
                    <a:gd name="T52" fmla="*/ 274 w 1117"/>
                    <a:gd name="T53" fmla="*/ 747 h 834"/>
                    <a:gd name="T54" fmla="*/ 212 w 1117"/>
                    <a:gd name="T55" fmla="*/ 713 h 834"/>
                    <a:gd name="T56" fmla="*/ 156 w 1117"/>
                    <a:gd name="T57" fmla="*/ 678 h 834"/>
                    <a:gd name="T58" fmla="*/ 100 w 1117"/>
                    <a:gd name="T59" fmla="*/ 642 h 834"/>
                    <a:gd name="T60" fmla="*/ 49 w 1117"/>
                    <a:gd name="T61" fmla="*/ 602 h 834"/>
                    <a:gd name="T62" fmla="*/ 0 w 1117"/>
                    <a:gd name="T63" fmla="*/ 563 h 834"/>
                    <a:gd name="T64" fmla="*/ 26 w 1117"/>
                    <a:gd name="T65" fmla="*/ 506 h 834"/>
                    <a:gd name="T66" fmla="*/ 48 w 1117"/>
                    <a:gd name="T67" fmla="*/ 448 h 834"/>
                    <a:gd name="T68" fmla="*/ 65 w 1117"/>
                    <a:gd name="T69" fmla="*/ 390 h 834"/>
                    <a:gd name="T70" fmla="*/ 77 w 1117"/>
                    <a:gd name="T71" fmla="*/ 333 h 834"/>
                    <a:gd name="T72" fmla="*/ 86 w 1117"/>
                    <a:gd name="T73" fmla="*/ 276 h 834"/>
                    <a:gd name="T74" fmla="*/ 91 w 1117"/>
                    <a:gd name="T75" fmla="*/ 223 h 834"/>
                    <a:gd name="T76" fmla="*/ 96 w 1117"/>
                    <a:gd name="T77" fmla="*/ 172 h 834"/>
                    <a:gd name="T78" fmla="*/ 99 w 1117"/>
                    <a:gd name="T79" fmla="*/ 126 h 834"/>
                    <a:gd name="T80" fmla="*/ 103 w 1117"/>
                    <a:gd name="T81" fmla="*/ 85 h 834"/>
                    <a:gd name="T82" fmla="*/ 106 w 1117"/>
                    <a:gd name="T83" fmla="*/ 50 h 834"/>
                    <a:gd name="T84" fmla="*/ 110 w 1117"/>
                    <a:gd name="T85" fmla="*/ 21 h 834"/>
                    <a:gd name="T86" fmla="*/ 118 w 1117"/>
                    <a:gd name="T87" fmla="*/ 0 h 8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117" h="834">
                      <a:moveTo>
                        <a:pt x="118" y="0"/>
                      </a:moveTo>
                      <a:lnTo>
                        <a:pt x="999" y="0"/>
                      </a:lnTo>
                      <a:lnTo>
                        <a:pt x="1006" y="21"/>
                      </a:lnTo>
                      <a:lnTo>
                        <a:pt x="1011" y="50"/>
                      </a:lnTo>
                      <a:lnTo>
                        <a:pt x="1015" y="85"/>
                      </a:lnTo>
                      <a:lnTo>
                        <a:pt x="1018" y="126"/>
                      </a:lnTo>
                      <a:lnTo>
                        <a:pt x="1021" y="171"/>
                      </a:lnTo>
                      <a:lnTo>
                        <a:pt x="1025" y="222"/>
                      </a:lnTo>
                      <a:lnTo>
                        <a:pt x="1031" y="274"/>
                      </a:lnTo>
                      <a:lnTo>
                        <a:pt x="1040" y="330"/>
                      </a:lnTo>
                      <a:lnTo>
                        <a:pt x="1051" y="387"/>
                      </a:lnTo>
                      <a:lnTo>
                        <a:pt x="1067" y="445"/>
                      </a:lnTo>
                      <a:lnTo>
                        <a:pt x="1089" y="503"/>
                      </a:lnTo>
                      <a:lnTo>
                        <a:pt x="1117" y="560"/>
                      </a:lnTo>
                      <a:lnTo>
                        <a:pt x="1067" y="600"/>
                      </a:lnTo>
                      <a:lnTo>
                        <a:pt x="1015" y="639"/>
                      </a:lnTo>
                      <a:lnTo>
                        <a:pt x="961" y="677"/>
                      </a:lnTo>
                      <a:lnTo>
                        <a:pt x="903" y="712"/>
                      </a:lnTo>
                      <a:lnTo>
                        <a:pt x="842" y="745"/>
                      </a:lnTo>
                      <a:lnTo>
                        <a:pt x="778" y="775"/>
                      </a:lnTo>
                      <a:lnTo>
                        <a:pt x="709" y="799"/>
                      </a:lnTo>
                      <a:lnTo>
                        <a:pt x="636" y="820"/>
                      </a:lnTo>
                      <a:lnTo>
                        <a:pt x="558" y="834"/>
                      </a:lnTo>
                      <a:lnTo>
                        <a:pt x="480" y="820"/>
                      </a:lnTo>
                      <a:lnTo>
                        <a:pt x="408" y="801"/>
                      </a:lnTo>
                      <a:lnTo>
                        <a:pt x="338" y="776"/>
                      </a:lnTo>
                      <a:lnTo>
                        <a:pt x="274" y="747"/>
                      </a:lnTo>
                      <a:lnTo>
                        <a:pt x="212" y="713"/>
                      </a:lnTo>
                      <a:lnTo>
                        <a:pt x="156" y="678"/>
                      </a:lnTo>
                      <a:lnTo>
                        <a:pt x="100" y="642"/>
                      </a:lnTo>
                      <a:lnTo>
                        <a:pt x="49" y="602"/>
                      </a:lnTo>
                      <a:lnTo>
                        <a:pt x="0" y="563"/>
                      </a:lnTo>
                      <a:lnTo>
                        <a:pt x="26" y="506"/>
                      </a:lnTo>
                      <a:lnTo>
                        <a:pt x="48" y="448"/>
                      </a:lnTo>
                      <a:lnTo>
                        <a:pt x="65" y="390"/>
                      </a:lnTo>
                      <a:lnTo>
                        <a:pt x="77" y="333"/>
                      </a:lnTo>
                      <a:lnTo>
                        <a:pt x="86" y="276"/>
                      </a:lnTo>
                      <a:lnTo>
                        <a:pt x="91" y="223"/>
                      </a:lnTo>
                      <a:lnTo>
                        <a:pt x="96" y="172"/>
                      </a:lnTo>
                      <a:lnTo>
                        <a:pt x="99" y="126"/>
                      </a:lnTo>
                      <a:lnTo>
                        <a:pt x="103" y="85"/>
                      </a:lnTo>
                      <a:lnTo>
                        <a:pt x="106" y="50"/>
                      </a:lnTo>
                      <a:lnTo>
                        <a:pt x="110" y="21"/>
                      </a:lnTo>
                      <a:lnTo>
                        <a:pt x="118" y="0"/>
                      </a:lnTo>
                      <a:close/>
                    </a:path>
                  </a:pathLst>
                </a:custGeom>
                <a:solidFill>
                  <a:srgbClr val="C69E7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" name="Freeform 42"/>
              <p:cNvSpPr>
                <a:spLocks/>
              </p:cNvSpPr>
              <p:nvPr/>
            </p:nvSpPr>
            <p:spPr bwMode="auto">
              <a:xfrm>
                <a:off x="2675814" y="3548981"/>
                <a:ext cx="255678" cy="443739"/>
              </a:xfrm>
              <a:custGeom>
                <a:avLst/>
                <a:gdLst>
                  <a:gd name="T0" fmla="*/ 206 w 362"/>
                  <a:gd name="T1" fmla="*/ 0 h 631"/>
                  <a:gd name="T2" fmla="*/ 238 w 362"/>
                  <a:gd name="T3" fmla="*/ 0 h 631"/>
                  <a:gd name="T4" fmla="*/ 264 w 362"/>
                  <a:gd name="T5" fmla="*/ 10 h 631"/>
                  <a:gd name="T6" fmla="*/ 289 w 362"/>
                  <a:gd name="T7" fmla="*/ 26 h 631"/>
                  <a:gd name="T8" fmla="*/ 311 w 362"/>
                  <a:gd name="T9" fmla="*/ 49 h 631"/>
                  <a:gd name="T10" fmla="*/ 328 w 362"/>
                  <a:gd name="T11" fmla="*/ 78 h 631"/>
                  <a:gd name="T12" fmla="*/ 343 w 362"/>
                  <a:gd name="T13" fmla="*/ 115 h 631"/>
                  <a:gd name="T14" fmla="*/ 353 w 362"/>
                  <a:gd name="T15" fmla="*/ 154 h 631"/>
                  <a:gd name="T16" fmla="*/ 359 w 362"/>
                  <a:gd name="T17" fmla="*/ 198 h 631"/>
                  <a:gd name="T18" fmla="*/ 362 w 362"/>
                  <a:gd name="T19" fmla="*/ 245 h 631"/>
                  <a:gd name="T20" fmla="*/ 359 w 362"/>
                  <a:gd name="T21" fmla="*/ 294 h 631"/>
                  <a:gd name="T22" fmla="*/ 353 w 362"/>
                  <a:gd name="T23" fmla="*/ 347 h 631"/>
                  <a:gd name="T24" fmla="*/ 340 w 362"/>
                  <a:gd name="T25" fmla="*/ 402 h 631"/>
                  <a:gd name="T26" fmla="*/ 322 w 362"/>
                  <a:gd name="T27" fmla="*/ 455 h 631"/>
                  <a:gd name="T28" fmla="*/ 300 w 362"/>
                  <a:gd name="T29" fmla="*/ 501 h 631"/>
                  <a:gd name="T30" fmla="*/ 276 w 362"/>
                  <a:gd name="T31" fmla="*/ 542 h 631"/>
                  <a:gd name="T32" fmla="*/ 248 w 362"/>
                  <a:gd name="T33" fmla="*/ 576 h 631"/>
                  <a:gd name="T34" fmla="*/ 219 w 362"/>
                  <a:gd name="T35" fmla="*/ 603 h 631"/>
                  <a:gd name="T36" fmla="*/ 188 w 362"/>
                  <a:gd name="T37" fmla="*/ 622 h 631"/>
                  <a:gd name="T38" fmla="*/ 156 w 362"/>
                  <a:gd name="T39" fmla="*/ 631 h 631"/>
                  <a:gd name="T40" fmla="*/ 124 w 362"/>
                  <a:gd name="T41" fmla="*/ 631 h 631"/>
                  <a:gd name="T42" fmla="*/ 96 w 362"/>
                  <a:gd name="T43" fmla="*/ 621 h 631"/>
                  <a:gd name="T44" fmla="*/ 73 w 362"/>
                  <a:gd name="T45" fmla="*/ 605 h 631"/>
                  <a:gd name="T46" fmla="*/ 51 w 362"/>
                  <a:gd name="T47" fmla="*/ 581 h 631"/>
                  <a:gd name="T48" fmla="*/ 34 w 362"/>
                  <a:gd name="T49" fmla="*/ 551 h 631"/>
                  <a:gd name="T50" fmla="*/ 19 w 362"/>
                  <a:gd name="T51" fmla="*/ 516 h 631"/>
                  <a:gd name="T52" fmla="*/ 9 w 362"/>
                  <a:gd name="T53" fmla="*/ 477 h 631"/>
                  <a:gd name="T54" fmla="*/ 3 w 362"/>
                  <a:gd name="T55" fmla="*/ 433 h 631"/>
                  <a:gd name="T56" fmla="*/ 0 w 362"/>
                  <a:gd name="T57" fmla="*/ 386 h 631"/>
                  <a:gd name="T58" fmla="*/ 3 w 362"/>
                  <a:gd name="T59" fmla="*/ 337 h 631"/>
                  <a:gd name="T60" fmla="*/ 9 w 362"/>
                  <a:gd name="T61" fmla="*/ 284 h 631"/>
                  <a:gd name="T62" fmla="*/ 22 w 362"/>
                  <a:gd name="T63" fmla="*/ 229 h 631"/>
                  <a:gd name="T64" fmla="*/ 40 w 362"/>
                  <a:gd name="T65" fmla="*/ 176 h 631"/>
                  <a:gd name="T66" fmla="*/ 61 w 362"/>
                  <a:gd name="T67" fmla="*/ 129 h 631"/>
                  <a:gd name="T68" fmla="*/ 86 w 362"/>
                  <a:gd name="T69" fmla="*/ 89 h 631"/>
                  <a:gd name="T70" fmla="*/ 114 w 362"/>
                  <a:gd name="T71" fmla="*/ 54 h 631"/>
                  <a:gd name="T72" fmla="*/ 143 w 362"/>
                  <a:gd name="T73" fmla="*/ 27 h 631"/>
                  <a:gd name="T74" fmla="*/ 174 w 362"/>
                  <a:gd name="T75" fmla="*/ 8 h 631"/>
                  <a:gd name="T76" fmla="*/ 206 w 362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2" h="631">
                    <a:moveTo>
                      <a:pt x="206" y="0"/>
                    </a:moveTo>
                    <a:lnTo>
                      <a:pt x="238" y="0"/>
                    </a:lnTo>
                    <a:lnTo>
                      <a:pt x="264" y="10"/>
                    </a:lnTo>
                    <a:lnTo>
                      <a:pt x="289" y="26"/>
                    </a:lnTo>
                    <a:lnTo>
                      <a:pt x="311" y="49"/>
                    </a:lnTo>
                    <a:lnTo>
                      <a:pt x="328" y="78"/>
                    </a:lnTo>
                    <a:lnTo>
                      <a:pt x="343" y="115"/>
                    </a:lnTo>
                    <a:lnTo>
                      <a:pt x="353" y="154"/>
                    </a:lnTo>
                    <a:lnTo>
                      <a:pt x="359" y="198"/>
                    </a:lnTo>
                    <a:lnTo>
                      <a:pt x="362" y="245"/>
                    </a:lnTo>
                    <a:lnTo>
                      <a:pt x="359" y="294"/>
                    </a:lnTo>
                    <a:lnTo>
                      <a:pt x="353" y="347"/>
                    </a:lnTo>
                    <a:lnTo>
                      <a:pt x="340" y="402"/>
                    </a:lnTo>
                    <a:lnTo>
                      <a:pt x="322" y="455"/>
                    </a:lnTo>
                    <a:lnTo>
                      <a:pt x="300" y="501"/>
                    </a:lnTo>
                    <a:lnTo>
                      <a:pt x="276" y="542"/>
                    </a:lnTo>
                    <a:lnTo>
                      <a:pt x="248" y="576"/>
                    </a:lnTo>
                    <a:lnTo>
                      <a:pt x="219" y="603"/>
                    </a:lnTo>
                    <a:lnTo>
                      <a:pt x="188" y="622"/>
                    </a:lnTo>
                    <a:lnTo>
                      <a:pt x="156" y="631"/>
                    </a:lnTo>
                    <a:lnTo>
                      <a:pt x="124" y="631"/>
                    </a:lnTo>
                    <a:lnTo>
                      <a:pt x="96" y="621"/>
                    </a:lnTo>
                    <a:lnTo>
                      <a:pt x="73" y="605"/>
                    </a:lnTo>
                    <a:lnTo>
                      <a:pt x="51" y="581"/>
                    </a:lnTo>
                    <a:lnTo>
                      <a:pt x="34" y="551"/>
                    </a:lnTo>
                    <a:lnTo>
                      <a:pt x="19" y="516"/>
                    </a:lnTo>
                    <a:lnTo>
                      <a:pt x="9" y="477"/>
                    </a:lnTo>
                    <a:lnTo>
                      <a:pt x="3" y="433"/>
                    </a:lnTo>
                    <a:lnTo>
                      <a:pt x="0" y="386"/>
                    </a:lnTo>
                    <a:lnTo>
                      <a:pt x="3" y="337"/>
                    </a:lnTo>
                    <a:lnTo>
                      <a:pt x="9" y="284"/>
                    </a:lnTo>
                    <a:lnTo>
                      <a:pt x="22" y="229"/>
                    </a:lnTo>
                    <a:lnTo>
                      <a:pt x="40" y="176"/>
                    </a:lnTo>
                    <a:lnTo>
                      <a:pt x="61" y="129"/>
                    </a:lnTo>
                    <a:lnTo>
                      <a:pt x="86" y="89"/>
                    </a:lnTo>
                    <a:lnTo>
                      <a:pt x="114" y="54"/>
                    </a:lnTo>
                    <a:lnTo>
                      <a:pt x="143" y="27"/>
                    </a:lnTo>
                    <a:lnTo>
                      <a:pt x="174" y="8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FEDEC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Freeform 43"/>
              <p:cNvSpPr>
                <a:spLocks/>
              </p:cNvSpPr>
              <p:nvPr/>
            </p:nvSpPr>
            <p:spPr bwMode="auto">
              <a:xfrm>
                <a:off x="1219927" y="3548981"/>
                <a:ext cx="253565" cy="443739"/>
              </a:xfrm>
              <a:custGeom>
                <a:avLst/>
                <a:gdLst>
                  <a:gd name="T0" fmla="*/ 156 w 361"/>
                  <a:gd name="T1" fmla="*/ 0 h 631"/>
                  <a:gd name="T2" fmla="*/ 186 w 361"/>
                  <a:gd name="T3" fmla="*/ 10 h 631"/>
                  <a:gd name="T4" fmla="*/ 217 w 361"/>
                  <a:gd name="T5" fmla="*/ 27 h 631"/>
                  <a:gd name="T6" fmla="*/ 247 w 361"/>
                  <a:gd name="T7" fmla="*/ 55 h 631"/>
                  <a:gd name="T8" fmla="*/ 275 w 361"/>
                  <a:gd name="T9" fmla="*/ 89 h 631"/>
                  <a:gd name="T10" fmla="*/ 300 w 361"/>
                  <a:gd name="T11" fmla="*/ 129 h 631"/>
                  <a:gd name="T12" fmla="*/ 320 w 361"/>
                  <a:gd name="T13" fmla="*/ 176 h 631"/>
                  <a:gd name="T14" fmla="*/ 338 w 361"/>
                  <a:gd name="T15" fmla="*/ 229 h 631"/>
                  <a:gd name="T16" fmla="*/ 351 w 361"/>
                  <a:gd name="T17" fmla="*/ 284 h 631"/>
                  <a:gd name="T18" fmla="*/ 358 w 361"/>
                  <a:gd name="T19" fmla="*/ 337 h 631"/>
                  <a:gd name="T20" fmla="*/ 361 w 361"/>
                  <a:gd name="T21" fmla="*/ 386 h 631"/>
                  <a:gd name="T22" fmla="*/ 358 w 361"/>
                  <a:gd name="T23" fmla="*/ 433 h 631"/>
                  <a:gd name="T24" fmla="*/ 352 w 361"/>
                  <a:gd name="T25" fmla="*/ 477 h 631"/>
                  <a:gd name="T26" fmla="*/ 341 w 361"/>
                  <a:gd name="T27" fmla="*/ 517 h 631"/>
                  <a:gd name="T28" fmla="*/ 327 w 361"/>
                  <a:gd name="T29" fmla="*/ 552 h 631"/>
                  <a:gd name="T30" fmla="*/ 309 w 361"/>
                  <a:gd name="T31" fmla="*/ 581 h 631"/>
                  <a:gd name="T32" fmla="*/ 288 w 361"/>
                  <a:gd name="T33" fmla="*/ 605 h 631"/>
                  <a:gd name="T34" fmla="*/ 263 w 361"/>
                  <a:gd name="T35" fmla="*/ 622 h 631"/>
                  <a:gd name="T36" fmla="*/ 237 w 361"/>
                  <a:gd name="T37" fmla="*/ 631 h 631"/>
                  <a:gd name="T38" fmla="*/ 205 w 361"/>
                  <a:gd name="T39" fmla="*/ 631 h 631"/>
                  <a:gd name="T40" fmla="*/ 173 w 361"/>
                  <a:gd name="T41" fmla="*/ 622 h 631"/>
                  <a:gd name="T42" fmla="*/ 142 w 361"/>
                  <a:gd name="T43" fmla="*/ 603 h 631"/>
                  <a:gd name="T44" fmla="*/ 113 w 361"/>
                  <a:gd name="T45" fmla="*/ 577 h 631"/>
                  <a:gd name="T46" fmla="*/ 86 w 361"/>
                  <a:gd name="T47" fmla="*/ 542 h 631"/>
                  <a:gd name="T48" fmla="*/ 61 w 361"/>
                  <a:gd name="T49" fmla="*/ 501 h 631"/>
                  <a:gd name="T50" fmla="*/ 39 w 361"/>
                  <a:gd name="T51" fmla="*/ 455 h 631"/>
                  <a:gd name="T52" fmla="*/ 22 w 361"/>
                  <a:gd name="T53" fmla="*/ 402 h 631"/>
                  <a:gd name="T54" fmla="*/ 8 w 361"/>
                  <a:gd name="T55" fmla="*/ 347 h 631"/>
                  <a:gd name="T56" fmla="*/ 1 w 361"/>
                  <a:gd name="T57" fmla="*/ 294 h 631"/>
                  <a:gd name="T58" fmla="*/ 0 w 361"/>
                  <a:gd name="T59" fmla="*/ 245 h 631"/>
                  <a:gd name="T60" fmla="*/ 1 w 361"/>
                  <a:gd name="T61" fmla="*/ 198 h 631"/>
                  <a:gd name="T62" fmla="*/ 8 w 361"/>
                  <a:gd name="T63" fmla="*/ 154 h 631"/>
                  <a:gd name="T64" fmla="*/ 19 w 361"/>
                  <a:gd name="T65" fmla="*/ 115 h 631"/>
                  <a:gd name="T66" fmla="*/ 33 w 361"/>
                  <a:gd name="T67" fmla="*/ 80 h 631"/>
                  <a:gd name="T68" fmla="*/ 51 w 361"/>
                  <a:gd name="T69" fmla="*/ 49 h 631"/>
                  <a:gd name="T70" fmla="*/ 73 w 361"/>
                  <a:gd name="T71" fmla="*/ 26 h 631"/>
                  <a:gd name="T72" fmla="*/ 96 w 361"/>
                  <a:gd name="T73" fmla="*/ 10 h 631"/>
                  <a:gd name="T74" fmla="*/ 123 w 361"/>
                  <a:gd name="T75" fmla="*/ 0 h 631"/>
                  <a:gd name="T76" fmla="*/ 156 w 361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631">
                    <a:moveTo>
                      <a:pt x="156" y="0"/>
                    </a:moveTo>
                    <a:lnTo>
                      <a:pt x="186" y="10"/>
                    </a:lnTo>
                    <a:lnTo>
                      <a:pt x="217" y="27"/>
                    </a:lnTo>
                    <a:lnTo>
                      <a:pt x="247" y="55"/>
                    </a:lnTo>
                    <a:lnTo>
                      <a:pt x="275" y="89"/>
                    </a:lnTo>
                    <a:lnTo>
                      <a:pt x="300" y="129"/>
                    </a:lnTo>
                    <a:lnTo>
                      <a:pt x="320" y="176"/>
                    </a:lnTo>
                    <a:lnTo>
                      <a:pt x="338" y="229"/>
                    </a:lnTo>
                    <a:lnTo>
                      <a:pt x="351" y="284"/>
                    </a:lnTo>
                    <a:lnTo>
                      <a:pt x="358" y="337"/>
                    </a:lnTo>
                    <a:lnTo>
                      <a:pt x="361" y="386"/>
                    </a:lnTo>
                    <a:lnTo>
                      <a:pt x="358" y="433"/>
                    </a:lnTo>
                    <a:lnTo>
                      <a:pt x="352" y="477"/>
                    </a:lnTo>
                    <a:lnTo>
                      <a:pt x="341" y="517"/>
                    </a:lnTo>
                    <a:lnTo>
                      <a:pt x="327" y="552"/>
                    </a:lnTo>
                    <a:lnTo>
                      <a:pt x="309" y="581"/>
                    </a:lnTo>
                    <a:lnTo>
                      <a:pt x="288" y="605"/>
                    </a:lnTo>
                    <a:lnTo>
                      <a:pt x="263" y="622"/>
                    </a:lnTo>
                    <a:lnTo>
                      <a:pt x="237" y="631"/>
                    </a:lnTo>
                    <a:lnTo>
                      <a:pt x="205" y="631"/>
                    </a:lnTo>
                    <a:lnTo>
                      <a:pt x="173" y="622"/>
                    </a:lnTo>
                    <a:lnTo>
                      <a:pt x="142" y="603"/>
                    </a:lnTo>
                    <a:lnTo>
                      <a:pt x="113" y="577"/>
                    </a:lnTo>
                    <a:lnTo>
                      <a:pt x="86" y="542"/>
                    </a:lnTo>
                    <a:lnTo>
                      <a:pt x="61" y="501"/>
                    </a:lnTo>
                    <a:lnTo>
                      <a:pt x="39" y="455"/>
                    </a:lnTo>
                    <a:lnTo>
                      <a:pt x="22" y="402"/>
                    </a:lnTo>
                    <a:lnTo>
                      <a:pt x="8" y="347"/>
                    </a:lnTo>
                    <a:lnTo>
                      <a:pt x="1" y="294"/>
                    </a:lnTo>
                    <a:lnTo>
                      <a:pt x="0" y="245"/>
                    </a:lnTo>
                    <a:lnTo>
                      <a:pt x="1" y="198"/>
                    </a:lnTo>
                    <a:lnTo>
                      <a:pt x="8" y="154"/>
                    </a:lnTo>
                    <a:lnTo>
                      <a:pt x="19" y="115"/>
                    </a:lnTo>
                    <a:lnTo>
                      <a:pt x="33" y="80"/>
                    </a:lnTo>
                    <a:lnTo>
                      <a:pt x="51" y="49"/>
                    </a:lnTo>
                    <a:lnTo>
                      <a:pt x="73" y="26"/>
                    </a:lnTo>
                    <a:lnTo>
                      <a:pt x="96" y="10"/>
                    </a:lnTo>
                    <a:lnTo>
                      <a:pt x="123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자유형 7"/>
              <p:cNvSpPr>
                <a:spLocks/>
              </p:cNvSpPr>
              <p:nvPr/>
            </p:nvSpPr>
            <p:spPr bwMode="auto">
              <a:xfrm>
                <a:off x="1236831" y="2725633"/>
                <a:ext cx="1675643" cy="1991862"/>
              </a:xfrm>
              <a:custGeom>
                <a:avLst/>
                <a:gdLst>
                  <a:gd name="connsiteX0" fmla="*/ 838174 w 1675643"/>
                  <a:gd name="connsiteY0" fmla="*/ 0 h 2197567"/>
                  <a:gd name="connsiteX1" fmla="*/ 910017 w 1675643"/>
                  <a:gd name="connsiteY1" fmla="*/ 2116 h 2197567"/>
                  <a:gd name="connsiteX2" fmla="*/ 979748 w 1675643"/>
                  <a:gd name="connsiteY2" fmla="*/ 9167 h 2197567"/>
                  <a:gd name="connsiteX3" fmla="*/ 1045252 w 1675643"/>
                  <a:gd name="connsiteY3" fmla="*/ 21860 h 2197567"/>
                  <a:gd name="connsiteX4" fmla="*/ 1110052 w 1675643"/>
                  <a:gd name="connsiteY4" fmla="*/ 37373 h 2197567"/>
                  <a:gd name="connsiteX5" fmla="*/ 1170626 w 1675643"/>
                  <a:gd name="connsiteY5" fmla="*/ 56412 h 2197567"/>
                  <a:gd name="connsiteX6" fmla="*/ 1228382 w 1675643"/>
                  <a:gd name="connsiteY6" fmla="*/ 78977 h 2197567"/>
                  <a:gd name="connsiteX7" fmla="*/ 1283322 w 1675643"/>
                  <a:gd name="connsiteY7" fmla="*/ 105773 h 2197567"/>
                  <a:gd name="connsiteX8" fmla="*/ 1334739 w 1675643"/>
                  <a:gd name="connsiteY8" fmla="*/ 134685 h 2197567"/>
                  <a:gd name="connsiteX9" fmla="*/ 1381930 w 1675643"/>
                  <a:gd name="connsiteY9" fmla="*/ 166417 h 2197567"/>
                  <a:gd name="connsiteX10" fmla="*/ 1427008 w 1675643"/>
                  <a:gd name="connsiteY10" fmla="*/ 200264 h 2197567"/>
                  <a:gd name="connsiteX11" fmla="*/ 1467156 w 1675643"/>
                  <a:gd name="connsiteY11" fmla="*/ 236227 h 2197567"/>
                  <a:gd name="connsiteX12" fmla="*/ 1503782 w 1675643"/>
                  <a:gd name="connsiteY12" fmla="*/ 274305 h 2197567"/>
                  <a:gd name="connsiteX13" fmla="*/ 1538295 w 1675643"/>
                  <a:gd name="connsiteY13" fmla="*/ 312384 h 2197567"/>
                  <a:gd name="connsiteX14" fmla="*/ 1566469 w 1675643"/>
                  <a:gd name="connsiteY14" fmla="*/ 352577 h 2197567"/>
                  <a:gd name="connsiteX15" fmla="*/ 1592530 w 1675643"/>
                  <a:gd name="connsiteY15" fmla="*/ 392771 h 2197567"/>
                  <a:gd name="connsiteX16" fmla="*/ 1612956 w 1675643"/>
                  <a:gd name="connsiteY16" fmla="*/ 432965 h 2197567"/>
                  <a:gd name="connsiteX17" fmla="*/ 1630565 w 1675643"/>
                  <a:gd name="connsiteY17" fmla="*/ 473864 h 2197567"/>
                  <a:gd name="connsiteX18" fmla="*/ 1642539 w 1675643"/>
                  <a:gd name="connsiteY18" fmla="*/ 514058 h 2197567"/>
                  <a:gd name="connsiteX19" fmla="*/ 1642539 w 1675643"/>
                  <a:gd name="connsiteY19" fmla="*/ 517584 h 2197567"/>
                  <a:gd name="connsiteX20" fmla="*/ 1644652 w 1675643"/>
                  <a:gd name="connsiteY20" fmla="*/ 526751 h 2197567"/>
                  <a:gd name="connsiteX21" fmla="*/ 1647469 w 1675643"/>
                  <a:gd name="connsiteY21" fmla="*/ 540149 h 2197567"/>
                  <a:gd name="connsiteX22" fmla="*/ 1650991 w 1675643"/>
                  <a:gd name="connsiteY22" fmla="*/ 559188 h 2197567"/>
                  <a:gd name="connsiteX23" fmla="*/ 1655217 w 1675643"/>
                  <a:gd name="connsiteY23" fmla="*/ 583163 h 2197567"/>
                  <a:gd name="connsiteX24" fmla="*/ 1658739 w 1675643"/>
                  <a:gd name="connsiteY24" fmla="*/ 609959 h 2197567"/>
                  <a:gd name="connsiteX25" fmla="*/ 1662965 w 1675643"/>
                  <a:gd name="connsiteY25" fmla="*/ 641691 h 2197567"/>
                  <a:gd name="connsiteX26" fmla="*/ 1667191 w 1675643"/>
                  <a:gd name="connsiteY26" fmla="*/ 675538 h 2197567"/>
                  <a:gd name="connsiteX27" fmla="*/ 1670008 w 1675643"/>
                  <a:gd name="connsiteY27" fmla="*/ 712911 h 2197567"/>
                  <a:gd name="connsiteX28" fmla="*/ 1673530 w 1675643"/>
                  <a:gd name="connsiteY28" fmla="*/ 751695 h 2197567"/>
                  <a:gd name="connsiteX29" fmla="*/ 1675643 w 1675643"/>
                  <a:gd name="connsiteY29" fmla="*/ 791889 h 2197567"/>
                  <a:gd name="connsiteX30" fmla="*/ 1675643 w 1675643"/>
                  <a:gd name="connsiteY30" fmla="*/ 834198 h 2197567"/>
                  <a:gd name="connsiteX31" fmla="*/ 1674234 w 1675643"/>
                  <a:gd name="connsiteY31" fmla="*/ 877212 h 2197567"/>
                  <a:gd name="connsiteX32" fmla="*/ 1672121 w 1675643"/>
                  <a:gd name="connsiteY32" fmla="*/ 920227 h 2197567"/>
                  <a:gd name="connsiteX33" fmla="*/ 1667191 w 1675643"/>
                  <a:gd name="connsiteY33" fmla="*/ 964652 h 2197567"/>
                  <a:gd name="connsiteX34" fmla="*/ 1660852 w 1675643"/>
                  <a:gd name="connsiteY34" fmla="*/ 1006961 h 2197567"/>
                  <a:gd name="connsiteX35" fmla="*/ 1651695 w 1675643"/>
                  <a:gd name="connsiteY35" fmla="*/ 1048565 h 2197567"/>
                  <a:gd name="connsiteX36" fmla="*/ 1639721 w 1675643"/>
                  <a:gd name="connsiteY36" fmla="*/ 1090169 h 2197567"/>
                  <a:gd name="connsiteX37" fmla="*/ 1624930 w 1675643"/>
                  <a:gd name="connsiteY37" fmla="*/ 1128953 h 2197567"/>
                  <a:gd name="connsiteX38" fmla="*/ 1608026 w 1675643"/>
                  <a:gd name="connsiteY38" fmla="*/ 1166326 h 2197567"/>
                  <a:gd name="connsiteX39" fmla="*/ 1586191 w 1675643"/>
                  <a:gd name="connsiteY39" fmla="*/ 1200173 h 2197567"/>
                  <a:gd name="connsiteX40" fmla="*/ 1578338 w 1675643"/>
                  <a:gd name="connsiteY40" fmla="*/ 1210281 h 2197567"/>
                  <a:gd name="connsiteX41" fmla="*/ 1576335 w 1675643"/>
                  <a:gd name="connsiteY41" fmla="*/ 1240358 h 2197567"/>
                  <a:gd name="connsiteX42" fmla="*/ 1572817 w 1675643"/>
                  <a:gd name="connsiteY42" fmla="*/ 1292480 h 2197567"/>
                  <a:gd name="connsiteX43" fmla="*/ 1567187 w 1675643"/>
                  <a:gd name="connsiteY43" fmla="*/ 1346010 h 2197567"/>
                  <a:gd name="connsiteX44" fmla="*/ 1559447 w 1675643"/>
                  <a:gd name="connsiteY44" fmla="*/ 1399541 h 2197567"/>
                  <a:gd name="connsiteX45" fmla="*/ 1551003 w 1675643"/>
                  <a:gd name="connsiteY45" fmla="*/ 1451662 h 2197567"/>
                  <a:gd name="connsiteX46" fmla="*/ 1539744 w 1675643"/>
                  <a:gd name="connsiteY46" fmla="*/ 1503784 h 2197567"/>
                  <a:gd name="connsiteX47" fmla="*/ 1527781 w 1675643"/>
                  <a:gd name="connsiteY47" fmla="*/ 1556610 h 2197567"/>
                  <a:gd name="connsiteX48" fmla="*/ 1512300 w 1675643"/>
                  <a:gd name="connsiteY48" fmla="*/ 1608028 h 2197567"/>
                  <a:gd name="connsiteX49" fmla="*/ 1495412 w 1675643"/>
                  <a:gd name="connsiteY49" fmla="*/ 1658036 h 2197567"/>
                  <a:gd name="connsiteX50" fmla="*/ 1476413 w 1675643"/>
                  <a:gd name="connsiteY50" fmla="*/ 1707341 h 2197567"/>
                  <a:gd name="connsiteX51" fmla="*/ 1454599 w 1675643"/>
                  <a:gd name="connsiteY51" fmla="*/ 1755941 h 2197567"/>
                  <a:gd name="connsiteX52" fmla="*/ 1431377 w 1675643"/>
                  <a:gd name="connsiteY52" fmla="*/ 1801723 h 2197567"/>
                  <a:gd name="connsiteX53" fmla="*/ 1403230 w 1675643"/>
                  <a:gd name="connsiteY53" fmla="*/ 1846802 h 2197567"/>
                  <a:gd name="connsiteX54" fmla="*/ 1374379 w 1675643"/>
                  <a:gd name="connsiteY54" fmla="*/ 1890471 h 2197567"/>
                  <a:gd name="connsiteX55" fmla="*/ 1342010 w 1675643"/>
                  <a:gd name="connsiteY55" fmla="*/ 1932028 h 2197567"/>
                  <a:gd name="connsiteX56" fmla="*/ 1306826 w 1675643"/>
                  <a:gd name="connsiteY56" fmla="*/ 1971471 h 2197567"/>
                  <a:gd name="connsiteX57" fmla="*/ 1268827 w 1675643"/>
                  <a:gd name="connsiteY57" fmla="*/ 2008098 h 2197567"/>
                  <a:gd name="connsiteX58" fmla="*/ 1227310 w 1675643"/>
                  <a:gd name="connsiteY58" fmla="*/ 2041906 h 2197567"/>
                  <a:gd name="connsiteX59" fmla="*/ 1182275 w 1675643"/>
                  <a:gd name="connsiteY59" fmla="*/ 2074306 h 2197567"/>
                  <a:gd name="connsiteX60" fmla="*/ 1133721 w 1675643"/>
                  <a:gd name="connsiteY60" fmla="*/ 2102480 h 2197567"/>
                  <a:gd name="connsiteX61" fmla="*/ 1082352 w 1675643"/>
                  <a:gd name="connsiteY61" fmla="*/ 2128541 h 2197567"/>
                  <a:gd name="connsiteX62" fmla="*/ 1027465 w 1675643"/>
                  <a:gd name="connsiteY62" fmla="*/ 2151080 h 2197567"/>
                  <a:gd name="connsiteX63" fmla="*/ 969060 w 1675643"/>
                  <a:gd name="connsiteY63" fmla="*/ 2170802 h 2197567"/>
                  <a:gd name="connsiteX64" fmla="*/ 905025 w 1675643"/>
                  <a:gd name="connsiteY64" fmla="*/ 2186298 h 2197567"/>
                  <a:gd name="connsiteX65" fmla="*/ 838879 w 1675643"/>
                  <a:gd name="connsiteY65" fmla="*/ 2197567 h 2197567"/>
                  <a:gd name="connsiteX66" fmla="*/ 839120 w 1675643"/>
                  <a:gd name="connsiteY66" fmla="*/ 2197406 h 2197567"/>
                  <a:gd name="connsiteX67" fmla="*/ 838174 w 1675643"/>
                  <a:gd name="connsiteY67" fmla="*/ 2197567 h 2197567"/>
                  <a:gd name="connsiteX68" fmla="*/ 771261 w 1675643"/>
                  <a:gd name="connsiteY68" fmla="*/ 2186298 h 2197567"/>
                  <a:gd name="connsiteX69" fmla="*/ 708574 w 1675643"/>
                  <a:gd name="connsiteY69" fmla="*/ 2170802 h 2197567"/>
                  <a:gd name="connsiteX70" fmla="*/ 649409 w 1675643"/>
                  <a:gd name="connsiteY70" fmla="*/ 2151080 h 2197567"/>
                  <a:gd name="connsiteX71" fmla="*/ 593765 w 1675643"/>
                  <a:gd name="connsiteY71" fmla="*/ 2128541 h 2197567"/>
                  <a:gd name="connsiteX72" fmla="*/ 542348 w 1675643"/>
                  <a:gd name="connsiteY72" fmla="*/ 2102480 h 2197567"/>
                  <a:gd name="connsiteX73" fmla="*/ 494452 w 1675643"/>
                  <a:gd name="connsiteY73" fmla="*/ 2074306 h 2197567"/>
                  <a:gd name="connsiteX74" fmla="*/ 448670 w 1675643"/>
                  <a:gd name="connsiteY74" fmla="*/ 2041906 h 2197567"/>
                  <a:gd name="connsiteX75" fmla="*/ 407817 w 1675643"/>
                  <a:gd name="connsiteY75" fmla="*/ 2008098 h 2197567"/>
                  <a:gd name="connsiteX76" fmla="*/ 369078 w 1675643"/>
                  <a:gd name="connsiteY76" fmla="*/ 1971471 h 2197567"/>
                  <a:gd name="connsiteX77" fmla="*/ 333861 w 1675643"/>
                  <a:gd name="connsiteY77" fmla="*/ 1932028 h 2197567"/>
                  <a:gd name="connsiteX78" fmla="*/ 302165 w 1675643"/>
                  <a:gd name="connsiteY78" fmla="*/ 1890471 h 2197567"/>
                  <a:gd name="connsiteX79" fmla="*/ 272583 w 1675643"/>
                  <a:gd name="connsiteY79" fmla="*/ 1846802 h 2197567"/>
                  <a:gd name="connsiteX80" fmla="*/ 245817 w 1675643"/>
                  <a:gd name="connsiteY80" fmla="*/ 1801723 h 2197567"/>
                  <a:gd name="connsiteX81" fmla="*/ 221165 w 1675643"/>
                  <a:gd name="connsiteY81" fmla="*/ 1755941 h 2197567"/>
                  <a:gd name="connsiteX82" fmla="*/ 200035 w 1675643"/>
                  <a:gd name="connsiteY82" fmla="*/ 1707341 h 2197567"/>
                  <a:gd name="connsiteX83" fmla="*/ 181017 w 1675643"/>
                  <a:gd name="connsiteY83" fmla="*/ 1658036 h 2197567"/>
                  <a:gd name="connsiteX84" fmla="*/ 164113 w 1675643"/>
                  <a:gd name="connsiteY84" fmla="*/ 1608028 h 2197567"/>
                  <a:gd name="connsiteX85" fmla="*/ 149322 w 1675643"/>
                  <a:gd name="connsiteY85" fmla="*/ 1556610 h 2197567"/>
                  <a:gd name="connsiteX86" fmla="*/ 135939 w 1675643"/>
                  <a:gd name="connsiteY86" fmla="*/ 1503784 h 2197567"/>
                  <a:gd name="connsiteX87" fmla="*/ 126078 w 1675643"/>
                  <a:gd name="connsiteY87" fmla="*/ 1451662 h 2197567"/>
                  <a:gd name="connsiteX88" fmla="*/ 116922 w 1675643"/>
                  <a:gd name="connsiteY88" fmla="*/ 1399541 h 2197567"/>
                  <a:gd name="connsiteX89" fmla="*/ 109174 w 1675643"/>
                  <a:gd name="connsiteY89" fmla="*/ 1346010 h 2197567"/>
                  <a:gd name="connsiteX90" fmla="*/ 104244 w 1675643"/>
                  <a:gd name="connsiteY90" fmla="*/ 1292480 h 2197567"/>
                  <a:gd name="connsiteX91" fmla="*/ 100017 w 1675643"/>
                  <a:gd name="connsiteY91" fmla="*/ 1240358 h 2197567"/>
                  <a:gd name="connsiteX92" fmla="*/ 98470 w 1675643"/>
                  <a:gd name="connsiteY92" fmla="*/ 1211341 h 2197567"/>
                  <a:gd name="connsiteX93" fmla="*/ 90157 w 1675643"/>
                  <a:gd name="connsiteY93" fmla="*/ 1200878 h 2197567"/>
                  <a:gd name="connsiteX94" fmla="*/ 68322 w 1675643"/>
                  <a:gd name="connsiteY94" fmla="*/ 1166326 h 2197567"/>
                  <a:gd name="connsiteX95" fmla="*/ 50009 w 1675643"/>
                  <a:gd name="connsiteY95" fmla="*/ 1130363 h 2197567"/>
                  <a:gd name="connsiteX96" fmla="*/ 35922 w 1675643"/>
                  <a:gd name="connsiteY96" fmla="*/ 1090874 h 2197567"/>
                  <a:gd name="connsiteX97" fmla="*/ 24652 w 1675643"/>
                  <a:gd name="connsiteY97" fmla="*/ 1049975 h 2197567"/>
                  <a:gd name="connsiteX98" fmla="*/ 15496 w 1675643"/>
                  <a:gd name="connsiteY98" fmla="*/ 1007666 h 2197567"/>
                  <a:gd name="connsiteX99" fmla="*/ 8452 w 1675643"/>
                  <a:gd name="connsiteY99" fmla="*/ 964652 h 2197567"/>
                  <a:gd name="connsiteX100" fmla="*/ 4226 w 1675643"/>
                  <a:gd name="connsiteY100" fmla="*/ 921637 h 2197567"/>
                  <a:gd name="connsiteX101" fmla="*/ 704 w 1675643"/>
                  <a:gd name="connsiteY101" fmla="*/ 877212 h 2197567"/>
                  <a:gd name="connsiteX102" fmla="*/ 0 w 1675643"/>
                  <a:gd name="connsiteY102" fmla="*/ 834198 h 2197567"/>
                  <a:gd name="connsiteX103" fmla="*/ 704 w 1675643"/>
                  <a:gd name="connsiteY103" fmla="*/ 791889 h 2197567"/>
                  <a:gd name="connsiteX104" fmla="*/ 2113 w 1675643"/>
                  <a:gd name="connsiteY104" fmla="*/ 751695 h 2197567"/>
                  <a:gd name="connsiteX105" fmla="*/ 4930 w 1675643"/>
                  <a:gd name="connsiteY105" fmla="*/ 712911 h 2197567"/>
                  <a:gd name="connsiteX106" fmla="*/ 8452 w 1675643"/>
                  <a:gd name="connsiteY106" fmla="*/ 675538 h 2197567"/>
                  <a:gd name="connsiteX107" fmla="*/ 11974 w 1675643"/>
                  <a:gd name="connsiteY107" fmla="*/ 641691 h 2197567"/>
                  <a:gd name="connsiteX108" fmla="*/ 16200 w 1675643"/>
                  <a:gd name="connsiteY108" fmla="*/ 610664 h 2197567"/>
                  <a:gd name="connsiteX109" fmla="*/ 20426 w 1675643"/>
                  <a:gd name="connsiteY109" fmla="*/ 583163 h 2197567"/>
                  <a:gd name="connsiteX110" fmla="*/ 24652 w 1675643"/>
                  <a:gd name="connsiteY110" fmla="*/ 559188 h 2197567"/>
                  <a:gd name="connsiteX111" fmla="*/ 28878 w 1675643"/>
                  <a:gd name="connsiteY111" fmla="*/ 540854 h 2197567"/>
                  <a:gd name="connsiteX112" fmla="*/ 30991 w 1675643"/>
                  <a:gd name="connsiteY112" fmla="*/ 526751 h 2197567"/>
                  <a:gd name="connsiteX113" fmla="*/ 33104 w 1675643"/>
                  <a:gd name="connsiteY113" fmla="*/ 517584 h 2197567"/>
                  <a:gd name="connsiteX114" fmla="*/ 33809 w 1675643"/>
                  <a:gd name="connsiteY114" fmla="*/ 514058 h 2197567"/>
                  <a:gd name="connsiteX115" fmla="*/ 40852 w 1675643"/>
                  <a:gd name="connsiteY115" fmla="*/ 488672 h 2197567"/>
                  <a:gd name="connsiteX116" fmla="*/ 51417 w 1675643"/>
                  <a:gd name="connsiteY116" fmla="*/ 466107 h 2197567"/>
                  <a:gd name="connsiteX117" fmla="*/ 63391 w 1675643"/>
                  <a:gd name="connsiteY117" fmla="*/ 444248 h 2197567"/>
                  <a:gd name="connsiteX118" fmla="*/ 76774 w 1675643"/>
                  <a:gd name="connsiteY118" fmla="*/ 424503 h 2197567"/>
                  <a:gd name="connsiteX119" fmla="*/ 91565 w 1675643"/>
                  <a:gd name="connsiteY119" fmla="*/ 408285 h 2197567"/>
                  <a:gd name="connsiteX120" fmla="*/ 104244 w 1675643"/>
                  <a:gd name="connsiteY120" fmla="*/ 394182 h 2197567"/>
                  <a:gd name="connsiteX121" fmla="*/ 117626 w 1675643"/>
                  <a:gd name="connsiteY121" fmla="*/ 382194 h 2197567"/>
                  <a:gd name="connsiteX122" fmla="*/ 128896 w 1675643"/>
                  <a:gd name="connsiteY122" fmla="*/ 373027 h 2197567"/>
                  <a:gd name="connsiteX123" fmla="*/ 138757 w 1675643"/>
                  <a:gd name="connsiteY123" fmla="*/ 365975 h 2197567"/>
                  <a:gd name="connsiteX124" fmla="*/ 144391 w 1675643"/>
                  <a:gd name="connsiteY124" fmla="*/ 361744 h 2197567"/>
                  <a:gd name="connsiteX125" fmla="*/ 146504 w 1675643"/>
                  <a:gd name="connsiteY125" fmla="*/ 361039 h 2197567"/>
                  <a:gd name="connsiteX126" fmla="*/ 146504 w 1675643"/>
                  <a:gd name="connsiteY126" fmla="*/ 357513 h 2197567"/>
                  <a:gd name="connsiteX127" fmla="*/ 150026 w 1675643"/>
                  <a:gd name="connsiteY127" fmla="*/ 349757 h 2197567"/>
                  <a:gd name="connsiteX128" fmla="*/ 153548 w 1675643"/>
                  <a:gd name="connsiteY128" fmla="*/ 337064 h 2197567"/>
                  <a:gd name="connsiteX129" fmla="*/ 161296 w 1675643"/>
                  <a:gd name="connsiteY129" fmla="*/ 320845 h 2197567"/>
                  <a:gd name="connsiteX130" fmla="*/ 171157 w 1675643"/>
                  <a:gd name="connsiteY130" fmla="*/ 301101 h 2197567"/>
                  <a:gd name="connsiteX131" fmla="*/ 184539 w 1675643"/>
                  <a:gd name="connsiteY131" fmla="*/ 279946 h 2197567"/>
                  <a:gd name="connsiteX132" fmla="*/ 200035 w 1675643"/>
                  <a:gd name="connsiteY132" fmla="*/ 255971 h 2197567"/>
                  <a:gd name="connsiteX133" fmla="*/ 220461 w 1675643"/>
                  <a:gd name="connsiteY133" fmla="*/ 231291 h 2197567"/>
                  <a:gd name="connsiteX134" fmla="*/ 244409 w 1675643"/>
                  <a:gd name="connsiteY134" fmla="*/ 206610 h 2197567"/>
                  <a:gd name="connsiteX135" fmla="*/ 272583 w 1675643"/>
                  <a:gd name="connsiteY135" fmla="*/ 181930 h 2197567"/>
                  <a:gd name="connsiteX136" fmla="*/ 321183 w 1675643"/>
                  <a:gd name="connsiteY136" fmla="*/ 147377 h 2197567"/>
                  <a:gd name="connsiteX137" fmla="*/ 373304 w 1675643"/>
                  <a:gd name="connsiteY137" fmla="*/ 114940 h 2197567"/>
                  <a:gd name="connsiteX138" fmla="*/ 429652 w 1675643"/>
                  <a:gd name="connsiteY138" fmla="*/ 86734 h 2197567"/>
                  <a:gd name="connsiteX139" fmla="*/ 489522 w 1675643"/>
                  <a:gd name="connsiteY139" fmla="*/ 62054 h 2197567"/>
                  <a:gd name="connsiteX140" fmla="*/ 552913 w 1675643"/>
                  <a:gd name="connsiteY140" fmla="*/ 40194 h 2197567"/>
                  <a:gd name="connsiteX141" fmla="*/ 619826 w 1675643"/>
                  <a:gd name="connsiteY141" fmla="*/ 22565 h 2197567"/>
                  <a:gd name="connsiteX142" fmla="*/ 689556 w 1675643"/>
                  <a:gd name="connsiteY142" fmla="*/ 10577 h 2197567"/>
                  <a:gd name="connsiteX143" fmla="*/ 762104 w 1675643"/>
                  <a:gd name="connsiteY143" fmla="*/ 2116 h 219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1675643" h="2197567">
                    <a:moveTo>
                      <a:pt x="838174" y="0"/>
                    </a:moveTo>
                    <a:lnTo>
                      <a:pt x="910017" y="2116"/>
                    </a:lnTo>
                    <a:lnTo>
                      <a:pt x="979748" y="9167"/>
                    </a:lnTo>
                    <a:lnTo>
                      <a:pt x="1045252" y="21860"/>
                    </a:lnTo>
                    <a:lnTo>
                      <a:pt x="1110052" y="37373"/>
                    </a:lnTo>
                    <a:lnTo>
                      <a:pt x="1170626" y="56412"/>
                    </a:lnTo>
                    <a:lnTo>
                      <a:pt x="1228382" y="78977"/>
                    </a:lnTo>
                    <a:lnTo>
                      <a:pt x="1283322" y="105773"/>
                    </a:lnTo>
                    <a:lnTo>
                      <a:pt x="1334739" y="134685"/>
                    </a:lnTo>
                    <a:lnTo>
                      <a:pt x="1381930" y="166417"/>
                    </a:lnTo>
                    <a:lnTo>
                      <a:pt x="1427008" y="200264"/>
                    </a:lnTo>
                    <a:lnTo>
                      <a:pt x="1467156" y="236227"/>
                    </a:lnTo>
                    <a:lnTo>
                      <a:pt x="1503782" y="274305"/>
                    </a:lnTo>
                    <a:lnTo>
                      <a:pt x="1538295" y="312384"/>
                    </a:lnTo>
                    <a:lnTo>
                      <a:pt x="1566469" y="352577"/>
                    </a:lnTo>
                    <a:lnTo>
                      <a:pt x="1592530" y="392771"/>
                    </a:lnTo>
                    <a:lnTo>
                      <a:pt x="1612956" y="432965"/>
                    </a:lnTo>
                    <a:lnTo>
                      <a:pt x="1630565" y="473864"/>
                    </a:lnTo>
                    <a:lnTo>
                      <a:pt x="1642539" y="514058"/>
                    </a:lnTo>
                    <a:lnTo>
                      <a:pt x="1642539" y="517584"/>
                    </a:lnTo>
                    <a:lnTo>
                      <a:pt x="1644652" y="526751"/>
                    </a:lnTo>
                    <a:lnTo>
                      <a:pt x="1647469" y="540149"/>
                    </a:lnTo>
                    <a:lnTo>
                      <a:pt x="1650991" y="559188"/>
                    </a:lnTo>
                    <a:lnTo>
                      <a:pt x="1655217" y="583163"/>
                    </a:lnTo>
                    <a:lnTo>
                      <a:pt x="1658739" y="609959"/>
                    </a:lnTo>
                    <a:lnTo>
                      <a:pt x="1662965" y="641691"/>
                    </a:lnTo>
                    <a:lnTo>
                      <a:pt x="1667191" y="675538"/>
                    </a:lnTo>
                    <a:lnTo>
                      <a:pt x="1670008" y="712911"/>
                    </a:lnTo>
                    <a:lnTo>
                      <a:pt x="1673530" y="751695"/>
                    </a:lnTo>
                    <a:lnTo>
                      <a:pt x="1675643" y="791889"/>
                    </a:lnTo>
                    <a:lnTo>
                      <a:pt x="1675643" y="834198"/>
                    </a:lnTo>
                    <a:lnTo>
                      <a:pt x="1674234" y="877212"/>
                    </a:lnTo>
                    <a:lnTo>
                      <a:pt x="1672121" y="920227"/>
                    </a:lnTo>
                    <a:lnTo>
                      <a:pt x="1667191" y="964652"/>
                    </a:lnTo>
                    <a:lnTo>
                      <a:pt x="1660852" y="1006961"/>
                    </a:lnTo>
                    <a:lnTo>
                      <a:pt x="1651695" y="1048565"/>
                    </a:lnTo>
                    <a:lnTo>
                      <a:pt x="1639721" y="1090169"/>
                    </a:lnTo>
                    <a:lnTo>
                      <a:pt x="1624930" y="1128953"/>
                    </a:lnTo>
                    <a:lnTo>
                      <a:pt x="1608026" y="1166326"/>
                    </a:lnTo>
                    <a:lnTo>
                      <a:pt x="1586191" y="1200173"/>
                    </a:lnTo>
                    <a:lnTo>
                      <a:pt x="1578338" y="1210281"/>
                    </a:lnTo>
                    <a:lnTo>
                      <a:pt x="1576335" y="1240358"/>
                    </a:lnTo>
                    <a:lnTo>
                      <a:pt x="1572817" y="1292480"/>
                    </a:lnTo>
                    <a:lnTo>
                      <a:pt x="1567187" y="1346010"/>
                    </a:lnTo>
                    <a:lnTo>
                      <a:pt x="1559447" y="1399541"/>
                    </a:lnTo>
                    <a:lnTo>
                      <a:pt x="1551003" y="1451662"/>
                    </a:lnTo>
                    <a:lnTo>
                      <a:pt x="1539744" y="1503784"/>
                    </a:lnTo>
                    <a:lnTo>
                      <a:pt x="1527781" y="1556610"/>
                    </a:lnTo>
                    <a:lnTo>
                      <a:pt x="1512300" y="1608028"/>
                    </a:lnTo>
                    <a:lnTo>
                      <a:pt x="1495412" y="1658036"/>
                    </a:lnTo>
                    <a:lnTo>
                      <a:pt x="1476413" y="1707341"/>
                    </a:lnTo>
                    <a:lnTo>
                      <a:pt x="1454599" y="1755941"/>
                    </a:lnTo>
                    <a:lnTo>
                      <a:pt x="1431377" y="1801723"/>
                    </a:lnTo>
                    <a:lnTo>
                      <a:pt x="1403230" y="1846802"/>
                    </a:lnTo>
                    <a:lnTo>
                      <a:pt x="1374379" y="1890471"/>
                    </a:lnTo>
                    <a:lnTo>
                      <a:pt x="1342010" y="1932028"/>
                    </a:lnTo>
                    <a:lnTo>
                      <a:pt x="1306826" y="1971471"/>
                    </a:lnTo>
                    <a:lnTo>
                      <a:pt x="1268827" y="2008098"/>
                    </a:lnTo>
                    <a:lnTo>
                      <a:pt x="1227310" y="2041906"/>
                    </a:lnTo>
                    <a:lnTo>
                      <a:pt x="1182275" y="2074306"/>
                    </a:lnTo>
                    <a:lnTo>
                      <a:pt x="1133721" y="2102480"/>
                    </a:lnTo>
                    <a:lnTo>
                      <a:pt x="1082352" y="2128541"/>
                    </a:lnTo>
                    <a:lnTo>
                      <a:pt x="1027465" y="2151080"/>
                    </a:lnTo>
                    <a:lnTo>
                      <a:pt x="969060" y="2170802"/>
                    </a:lnTo>
                    <a:lnTo>
                      <a:pt x="905025" y="2186298"/>
                    </a:lnTo>
                    <a:lnTo>
                      <a:pt x="838879" y="2197567"/>
                    </a:lnTo>
                    <a:lnTo>
                      <a:pt x="839120" y="2197406"/>
                    </a:lnTo>
                    <a:lnTo>
                      <a:pt x="838174" y="2197567"/>
                    </a:lnTo>
                    <a:lnTo>
                      <a:pt x="771261" y="2186298"/>
                    </a:lnTo>
                    <a:lnTo>
                      <a:pt x="708574" y="2170802"/>
                    </a:lnTo>
                    <a:lnTo>
                      <a:pt x="649409" y="2151080"/>
                    </a:lnTo>
                    <a:lnTo>
                      <a:pt x="593765" y="2128541"/>
                    </a:lnTo>
                    <a:lnTo>
                      <a:pt x="542348" y="2102480"/>
                    </a:lnTo>
                    <a:lnTo>
                      <a:pt x="494452" y="2074306"/>
                    </a:lnTo>
                    <a:lnTo>
                      <a:pt x="448670" y="2041906"/>
                    </a:lnTo>
                    <a:lnTo>
                      <a:pt x="407817" y="2008098"/>
                    </a:lnTo>
                    <a:lnTo>
                      <a:pt x="369078" y="1971471"/>
                    </a:lnTo>
                    <a:lnTo>
                      <a:pt x="333861" y="1932028"/>
                    </a:lnTo>
                    <a:lnTo>
                      <a:pt x="302165" y="1890471"/>
                    </a:lnTo>
                    <a:lnTo>
                      <a:pt x="272583" y="1846802"/>
                    </a:lnTo>
                    <a:lnTo>
                      <a:pt x="245817" y="1801723"/>
                    </a:lnTo>
                    <a:lnTo>
                      <a:pt x="221165" y="1755941"/>
                    </a:lnTo>
                    <a:lnTo>
                      <a:pt x="200035" y="1707341"/>
                    </a:lnTo>
                    <a:lnTo>
                      <a:pt x="181017" y="1658036"/>
                    </a:lnTo>
                    <a:lnTo>
                      <a:pt x="164113" y="1608028"/>
                    </a:lnTo>
                    <a:lnTo>
                      <a:pt x="149322" y="1556610"/>
                    </a:lnTo>
                    <a:lnTo>
                      <a:pt x="135939" y="1503784"/>
                    </a:lnTo>
                    <a:lnTo>
                      <a:pt x="126078" y="1451662"/>
                    </a:lnTo>
                    <a:lnTo>
                      <a:pt x="116922" y="1399541"/>
                    </a:lnTo>
                    <a:lnTo>
                      <a:pt x="109174" y="1346010"/>
                    </a:lnTo>
                    <a:lnTo>
                      <a:pt x="104244" y="1292480"/>
                    </a:lnTo>
                    <a:lnTo>
                      <a:pt x="100017" y="1240358"/>
                    </a:lnTo>
                    <a:lnTo>
                      <a:pt x="98470" y="1211341"/>
                    </a:lnTo>
                    <a:lnTo>
                      <a:pt x="90157" y="1200878"/>
                    </a:lnTo>
                    <a:lnTo>
                      <a:pt x="68322" y="1166326"/>
                    </a:lnTo>
                    <a:lnTo>
                      <a:pt x="50009" y="1130363"/>
                    </a:lnTo>
                    <a:lnTo>
                      <a:pt x="35922" y="1090874"/>
                    </a:lnTo>
                    <a:lnTo>
                      <a:pt x="24652" y="1049975"/>
                    </a:lnTo>
                    <a:lnTo>
                      <a:pt x="15496" y="1007666"/>
                    </a:lnTo>
                    <a:lnTo>
                      <a:pt x="8452" y="964652"/>
                    </a:lnTo>
                    <a:lnTo>
                      <a:pt x="4226" y="921637"/>
                    </a:lnTo>
                    <a:lnTo>
                      <a:pt x="704" y="877212"/>
                    </a:lnTo>
                    <a:lnTo>
                      <a:pt x="0" y="834198"/>
                    </a:lnTo>
                    <a:lnTo>
                      <a:pt x="704" y="791889"/>
                    </a:lnTo>
                    <a:lnTo>
                      <a:pt x="2113" y="751695"/>
                    </a:lnTo>
                    <a:lnTo>
                      <a:pt x="4930" y="712911"/>
                    </a:lnTo>
                    <a:lnTo>
                      <a:pt x="8452" y="675538"/>
                    </a:lnTo>
                    <a:lnTo>
                      <a:pt x="11974" y="641691"/>
                    </a:lnTo>
                    <a:lnTo>
                      <a:pt x="16200" y="610664"/>
                    </a:lnTo>
                    <a:lnTo>
                      <a:pt x="20426" y="583163"/>
                    </a:lnTo>
                    <a:lnTo>
                      <a:pt x="24652" y="559188"/>
                    </a:lnTo>
                    <a:lnTo>
                      <a:pt x="28878" y="540854"/>
                    </a:lnTo>
                    <a:lnTo>
                      <a:pt x="30991" y="526751"/>
                    </a:lnTo>
                    <a:lnTo>
                      <a:pt x="33104" y="517584"/>
                    </a:lnTo>
                    <a:lnTo>
                      <a:pt x="33809" y="514058"/>
                    </a:lnTo>
                    <a:lnTo>
                      <a:pt x="40852" y="488672"/>
                    </a:lnTo>
                    <a:lnTo>
                      <a:pt x="51417" y="466107"/>
                    </a:lnTo>
                    <a:lnTo>
                      <a:pt x="63391" y="444248"/>
                    </a:lnTo>
                    <a:lnTo>
                      <a:pt x="76774" y="424503"/>
                    </a:lnTo>
                    <a:lnTo>
                      <a:pt x="91565" y="408285"/>
                    </a:lnTo>
                    <a:lnTo>
                      <a:pt x="104244" y="394182"/>
                    </a:lnTo>
                    <a:lnTo>
                      <a:pt x="117626" y="382194"/>
                    </a:lnTo>
                    <a:lnTo>
                      <a:pt x="128896" y="373027"/>
                    </a:lnTo>
                    <a:lnTo>
                      <a:pt x="138757" y="365975"/>
                    </a:lnTo>
                    <a:lnTo>
                      <a:pt x="144391" y="361744"/>
                    </a:lnTo>
                    <a:lnTo>
                      <a:pt x="146504" y="361039"/>
                    </a:lnTo>
                    <a:lnTo>
                      <a:pt x="146504" y="357513"/>
                    </a:lnTo>
                    <a:lnTo>
                      <a:pt x="150026" y="349757"/>
                    </a:lnTo>
                    <a:lnTo>
                      <a:pt x="153548" y="337064"/>
                    </a:lnTo>
                    <a:lnTo>
                      <a:pt x="161296" y="320845"/>
                    </a:lnTo>
                    <a:lnTo>
                      <a:pt x="171157" y="301101"/>
                    </a:lnTo>
                    <a:lnTo>
                      <a:pt x="184539" y="279946"/>
                    </a:lnTo>
                    <a:lnTo>
                      <a:pt x="200035" y="255971"/>
                    </a:lnTo>
                    <a:lnTo>
                      <a:pt x="220461" y="231291"/>
                    </a:lnTo>
                    <a:lnTo>
                      <a:pt x="244409" y="206610"/>
                    </a:lnTo>
                    <a:lnTo>
                      <a:pt x="272583" y="181930"/>
                    </a:lnTo>
                    <a:lnTo>
                      <a:pt x="321183" y="147377"/>
                    </a:lnTo>
                    <a:lnTo>
                      <a:pt x="373304" y="114940"/>
                    </a:lnTo>
                    <a:lnTo>
                      <a:pt x="429652" y="86734"/>
                    </a:lnTo>
                    <a:lnTo>
                      <a:pt x="489522" y="62054"/>
                    </a:lnTo>
                    <a:lnTo>
                      <a:pt x="552913" y="40194"/>
                    </a:lnTo>
                    <a:lnTo>
                      <a:pt x="619826" y="22565"/>
                    </a:lnTo>
                    <a:lnTo>
                      <a:pt x="689556" y="10577"/>
                    </a:lnTo>
                    <a:lnTo>
                      <a:pt x="762104" y="2116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9" name="Freeform 53"/>
            <p:cNvSpPr>
              <a:spLocks/>
            </p:cNvSpPr>
            <p:nvPr/>
          </p:nvSpPr>
          <p:spPr bwMode="auto">
            <a:xfrm rot="5400000" flipH="1">
              <a:off x="11606536" y="6369894"/>
              <a:ext cx="88949" cy="321123"/>
            </a:xfrm>
            <a:prstGeom prst="leftBracket">
              <a:avLst>
                <a:gd name="adj" fmla="val 152582"/>
              </a:avLst>
            </a:pr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solidFill>
                  <a:prstClr val="black"/>
                </a:solidFill>
              </a:endParaRPr>
            </a:p>
          </p:txBody>
        </p:sp>
        <p:sp>
          <p:nvSpPr>
            <p:cNvPr id="30" name="자유형 29"/>
            <p:cNvSpPr/>
            <p:nvPr/>
          </p:nvSpPr>
          <p:spPr>
            <a:xfrm flipH="1">
              <a:off x="11492315" y="6484987"/>
              <a:ext cx="320050" cy="93072"/>
            </a:xfrm>
            <a:custGeom>
              <a:avLst/>
              <a:gdLst>
                <a:gd name="connsiteX0" fmla="*/ 0 w 676275"/>
                <a:gd name="connsiteY0" fmla="*/ 0 h 212694"/>
                <a:gd name="connsiteX1" fmla="*/ 54769 w 676275"/>
                <a:gd name="connsiteY1" fmla="*/ 119063 h 212694"/>
                <a:gd name="connsiteX2" fmla="*/ 271463 w 676275"/>
                <a:gd name="connsiteY2" fmla="*/ 209550 h 212694"/>
                <a:gd name="connsiteX3" fmla="*/ 509588 w 676275"/>
                <a:gd name="connsiteY3" fmla="*/ 183357 h 212694"/>
                <a:gd name="connsiteX4" fmla="*/ 647700 w 676275"/>
                <a:gd name="connsiteY4" fmla="*/ 100013 h 212694"/>
                <a:gd name="connsiteX5" fmla="*/ 676275 w 676275"/>
                <a:gd name="connsiteY5" fmla="*/ 26194 h 212694"/>
                <a:gd name="connsiteX0" fmla="*/ 0 w 664369"/>
                <a:gd name="connsiteY0" fmla="*/ 0 h 193644"/>
                <a:gd name="connsiteX1" fmla="*/ 42863 w 664369"/>
                <a:gd name="connsiteY1" fmla="*/ 100013 h 193644"/>
                <a:gd name="connsiteX2" fmla="*/ 259557 w 664369"/>
                <a:gd name="connsiteY2" fmla="*/ 190500 h 193644"/>
                <a:gd name="connsiteX3" fmla="*/ 497682 w 664369"/>
                <a:gd name="connsiteY3" fmla="*/ 164307 h 193644"/>
                <a:gd name="connsiteX4" fmla="*/ 635794 w 664369"/>
                <a:gd name="connsiteY4" fmla="*/ 80963 h 193644"/>
                <a:gd name="connsiteX5" fmla="*/ 664369 w 664369"/>
                <a:gd name="connsiteY5" fmla="*/ 7144 h 193644"/>
                <a:gd name="connsiteX0" fmla="*/ 1524 w 665893"/>
                <a:gd name="connsiteY0" fmla="*/ 0 h 193644"/>
                <a:gd name="connsiteX1" fmla="*/ 44387 w 665893"/>
                <a:gd name="connsiteY1" fmla="*/ 100013 h 193644"/>
                <a:gd name="connsiteX2" fmla="*/ 261081 w 665893"/>
                <a:gd name="connsiteY2" fmla="*/ 190500 h 193644"/>
                <a:gd name="connsiteX3" fmla="*/ 499206 w 665893"/>
                <a:gd name="connsiteY3" fmla="*/ 164307 h 193644"/>
                <a:gd name="connsiteX4" fmla="*/ 637318 w 665893"/>
                <a:gd name="connsiteY4" fmla="*/ 80963 h 193644"/>
                <a:gd name="connsiteX5" fmla="*/ 665893 w 665893"/>
                <a:gd name="connsiteY5" fmla="*/ 7144 h 1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5893" h="193644">
                  <a:moveTo>
                    <a:pt x="1524" y="0"/>
                  </a:moveTo>
                  <a:cubicBezTo>
                    <a:pt x="-3239" y="42069"/>
                    <a:pt x="1128" y="68263"/>
                    <a:pt x="44387" y="100013"/>
                  </a:cubicBezTo>
                  <a:cubicBezTo>
                    <a:pt x="87646" y="131763"/>
                    <a:pt x="185278" y="179784"/>
                    <a:pt x="261081" y="190500"/>
                  </a:cubicBezTo>
                  <a:cubicBezTo>
                    <a:pt x="336884" y="201216"/>
                    <a:pt x="436500" y="182563"/>
                    <a:pt x="499206" y="164307"/>
                  </a:cubicBezTo>
                  <a:cubicBezTo>
                    <a:pt x="561912" y="146051"/>
                    <a:pt x="609537" y="107157"/>
                    <a:pt x="637318" y="80963"/>
                  </a:cubicBezTo>
                  <a:cubicBezTo>
                    <a:pt x="665099" y="54769"/>
                    <a:pt x="665496" y="30956"/>
                    <a:pt x="665893" y="7144"/>
                  </a:cubicBezTo>
                </a:path>
              </a:pathLst>
            </a:custGeom>
            <a:noFill/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순서도: 지연 31"/>
            <p:cNvSpPr/>
            <p:nvPr/>
          </p:nvSpPr>
          <p:spPr>
            <a:xfrm rot="16747283" flipH="1">
              <a:off x="10534195" y="5556267"/>
              <a:ext cx="595247" cy="194929"/>
            </a:xfrm>
            <a:custGeom>
              <a:avLst/>
              <a:gdLst>
                <a:gd name="connsiteX0" fmla="*/ 0 w 940506"/>
                <a:gd name="connsiteY0" fmla="*/ 0 h 405567"/>
                <a:gd name="connsiteX1" fmla="*/ 470253 w 940506"/>
                <a:gd name="connsiteY1" fmla="*/ 0 h 405567"/>
                <a:gd name="connsiteX2" fmla="*/ 940506 w 940506"/>
                <a:gd name="connsiteY2" fmla="*/ 202784 h 405567"/>
                <a:gd name="connsiteX3" fmla="*/ 470253 w 940506"/>
                <a:gd name="connsiteY3" fmla="*/ 405568 h 405567"/>
                <a:gd name="connsiteX4" fmla="*/ 0 w 940506"/>
                <a:gd name="connsiteY4" fmla="*/ 405567 h 405567"/>
                <a:gd name="connsiteX5" fmla="*/ 0 w 940506"/>
                <a:gd name="connsiteY5" fmla="*/ 0 h 405567"/>
                <a:gd name="connsiteX0" fmla="*/ 256943 w 1197449"/>
                <a:gd name="connsiteY0" fmla="*/ 0 h 405568"/>
                <a:gd name="connsiteX1" fmla="*/ 727196 w 1197449"/>
                <a:gd name="connsiteY1" fmla="*/ 0 h 405568"/>
                <a:gd name="connsiteX2" fmla="*/ 1197449 w 1197449"/>
                <a:gd name="connsiteY2" fmla="*/ 202784 h 405568"/>
                <a:gd name="connsiteX3" fmla="*/ 727196 w 1197449"/>
                <a:gd name="connsiteY3" fmla="*/ 405568 h 405568"/>
                <a:gd name="connsiteX4" fmla="*/ 0 w 1197449"/>
                <a:gd name="connsiteY4" fmla="*/ 383607 h 405568"/>
                <a:gd name="connsiteX5" fmla="*/ 256943 w 1197449"/>
                <a:gd name="connsiteY5" fmla="*/ 0 h 405568"/>
                <a:gd name="connsiteX0" fmla="*/ 0 w 1221335"/>
                <a:gd name="connsiteY0" fmla="*/ 86753 h 405568"/>
                <a:gd name="connsiteX1" fmla="*/ 751082 w 1221335"/>
                <a:gd name="connsiteY1" fmla="*/ 0 h 405568"/>
                <a:gd name="connsiteX2" fmla="*/ 1221335 w 1221335"/>
                <a:gd name="connsiteY2" fmla="*/ 202784 h 405568"/>
                <a:gd name="connsiteX3" fmla="*/ 751082 w 1221335"/>
                <a:gd name="connsiteY3" fmla="*/ 405568 h 405568"/>
                <a:gd name="connsiteX4" fmla="*/ 23886 w 1221335"/>
                <a:gd name="connsiteY4" fmla="*/ 383607 h 405568"/>
                <a:gd name="connsiteX5" fmla="*/ 0 w 1221335"/>
                <a:gd name="connsiteY5" fmla="*/ 86753 h 405568"/>
                <a:gd name="connsiteX0" fmla="*/ 17130 w 1238465"/>
                <a:gd name="connsiteY0" fmla="*/ 86753 h 405568"/>
                <a:gd name="connsiteX1" fmla="*/ 768212 w 1238465"/>
                <a:gd name="connsiteY1" fmla="*/ 0 h 405568"/>
                <a:gd name="connsiteX2" fmla="*/ 1238465 w 1238465"/>
                <a:gd name="connsiteY2" fmla="*/ 202784 h 405568"/>
                <a:gd name="connsiteX3" fmla="*/ 768212 w 1238465"/>
                <a:gd name="connsiteY3" fmla="*/ 405568 h 405568"/>
                <a:gd name="connsiteX4" fmla="*/ 0 w 1238465"/>
                <a:gd name="connsiteY4" fmla="*/ 398727 h 405568"/>
                <a:gd name="connsiteX5" fmla="*/ 17130 w 1238465"/>
                <a:gd name="connsiteY5" fmla="*/ 86753 h 4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465" h="405568">
                  <a:moveTo>
                    <a:pt x="17130" y="86753"/>
                  </a:moveTo>
                  <a:lnTo>
                    <a:pt x="768212" y="0"/>
                  </a:lnTo>
                  <a:cubicBezTo>
                    <a:pt x="1027926" y="0"/>
                    <a:pt x="1238465" y="90789"/>
                    <a:pt x="1238465" y="202784"/>
                  </a:cubicBezTo>
                  <a:cubicBezTo>
                    <a:pt x="1238465" y="314779"/>
                    <a:pt x="1027926" y="405568"/>
                    <a:pt x="768212" y="405568"/>
                  </a:cubicBezTo>
                  <a:lnTo>
                    <a:pt x="0" y="398727"/>
                  </a:lnTo>
                  <a:lnTo>
                    <a:pt x="17130" y="86753"/>
                  </a:lnTo>
                  <a:close/>
                </a:path>
              </a:pathLst>
            </a:cu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>
              <a:spLocks/>
            </p:cNvSpPr>
            <p:nvPr/>
          </p:nvSpPr>
          <p:spPr bwMode="auto">
            <a:xfrm rot="9839204" flipV="1">
              <a:off x="10783856" y="5182901"/>
              <a:ext cx="216495" cy="216486"/>
            </a:xfrm>
            <a:custGeom>
              <a:avLst/>
              <a:gdLst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67771 w 1936374"/>
                <a:gd name="connsiteY10" fmla="*/ 1989719 h 2344147"/>
                <a:gd name="connsiteX11" fmla="*/ 267733 w 1936374"/>
                <a:gd name="connsiteY11" fmla="*/ 1989680 h 2344147"/>
                <a:gd name="connsiteX12" fmla="*/ 248446 w 1936374"/>
                <a:gd name="connsiteY12" fmla="*/ 1970392 h 2344147"/>
                <a:gd name="connsiteX13" fmla="*/ 248486 w 1936374"/>
                <a:gd name="connsiteY13" fmla="*/ 1970434 h 2344147"/>
                <a:gd name="connsiteX14" fmla="*/ 333326 w 1936374"/>
                <a:gd name="connsiteY14" fmla="*/ 2056993 h 2344147"/>
                <a:gd name="connsiteX15" fmla="*/ 332951 w 1936374"/>
                <a:gd name="connsiteY15" fmla="*/ 2056599 h 2344147"/>
                <a:gd name="connsiteX16" fmla="*/ 320095 w 1936374"/>
                <a:gd name="connsiteY16" fmla="*/ 2044279 h 2344147"/>
                <a:gd name="connsiteX17" fmla="*/ 320526 w 1936374"/>
                <a:gd name="connsiteY17" fmla="*/ 2044727 h 2344147"/>
                <a:gd name="connsiteX18" fmla="*/ 353677 w 1936374"/>
                <a:gd name="connsiteY18" fmla="*/ 2077353 h 2344147"/>
                <a:gd name="connsiteX19" fmla="*/ 353367 w 1936374"/>
                <a:gd name="connsiteY19" fmla="*/ 2077015 h 2344147"/>
                <a:gd name="connsiteX20" fmla="*/ 344870 w 1936374"/>
                <a:gd name="connsiteY20" fmla="*/ 2069049 h 2344147"/>
                <a:gd name="connsiteX21" fmla="*/ 345290 w 1936374"/>
                <a:gd name="connsiteY21" fmla="*/ 2069491 h 2344147"/>
                <a:gd name="connsiteX22" fmla="*/ 364294 w 1936374"/>
                <a:gd name="connsiteY22" fmla="*/ 2088019 h 2344147"/>
                <a:gd name="connsiteX23" fmla="*/ 364142 w 1936374"/>
                <a:gd name="connsiteY23" fmla="*/ 2087791 h 2344147"/>
                <a:gd name="connsiteX24" fmla="*/ 360046 w 1936374"/>
                <a:gd name="connsiteY24" fmla="*/ 2084206 h 2344147"/>
                <a:gd name="connsiteX25" fmla="*/ 360486 w 1936374"/>
                <a:gd name="connsiteY25" fmla="*/ 2084687 h 2344147"/>
                <a:gd name="connsiteX26" fmla="*/ 391707 w 1936374"/>
                <a:gd name="connsiteY26" fmla="*/ 2113682 h 2344147"/>
                <a:gd name="connsiteX27" fmla="*/ 391363 w 1936374"/>
                <a:gd name="connsiteY27" fmla="*/ 2113311 h 2344147"/>
                <a:gd name="connsiteX28" fmla="*/ 366016 w 1936374"/>
                <a:gd name="connsiteY28" fmla="*/ 2090166 h 2344147"/>
                <a:gd name="connsiteX29" fmla="*/ 366115 w 1936374"/>
                <a:gd name="connsiteY29" fmla="*/ 2090315 h 2344147"/>
                <a:gd name="connsiteX30" fmla="*/ 1669036 w 1936374"/>
                <a:gd name="connsiteY30" fmla="*/ 2344147 h 2344147"/>
                <a:gd name="connsiteX31" fmla="*/ 1736574 w 1936374"/>
                <a:gd name="connsiteY31" fmla="*/ 2115642 h 2344147"/>
                <a:gd name="connsiteX32" fmla="*/ 1763589 w 1936374"/>
                <a:gd name="connsiteY32" fmla="*/ 2061612 h 2344147"/>
                <a:gd name="connsiteX33" fmla="*/ 1787227 w 1936374"/>
                <a:gd name="connsiteY33" fmla="*/ 2005892 h 2344147"/>
                <a:gd name="connsiteX34" fmla="*/ 1809178 w 1936374"/>
                <a:gd name="connsiteY34" fmla="*/ 1949610 h 2344147"/>
                <a:gd name="connsiteX35" fmla="*/ 1828876 w 1936374"/>
                <a:gd name="connsiteY35" fmla="*/ 1892766 h 2344147"/>
                <a:gd name="connsiteX36" fmla="*/ 1846886 w 1936374"/>
                <a:gd name="connsiteY36" fmla="*/ 1834232 h 2344147"/>
                <a:gd name="connsiteX37" fmla="*/ 1862645 w 1936374"/>
                <a:gd name="connsiteY37" fmla="*/ 1776825 h 2344147"/>
                <a:gd name="connsiteX38" fmla="*/ 1876153 w 1936374"/>
                <a:gd name="connsiteY38" fmla="*/ 1717728 h 2344147"/>
                <a:gd name="connsiteX39" fmla="*/ 1888535 w 1936374"/>
                <a:gd name="connsiteY39" fmla="*/ 1659195 h 2344147"/>
                <a:gd name="connsiteX40" fmla="*/ 1899228 w 1936374"/>
                <a:gd name="connsiteY40" fmla="*/ 1600662 h 2344147"/>
                <a:gd name="connsiteX41" fmla="*/ 1908234 w 1936374"/>
                <a:gd name="connsiteY41" fmla="*/ 1543254 h 2344147"/>
                <a:gd name="connsiteX42" fmla="*/ 1915550 w 1936374"/>
                <a:gd name="connsiteY42" fmla="*/ 1485846 h 2344147"/>
                <a:gd name="connsiteX43" fmla="*/ 1922304 w 1936374"/>
                <a:gd name="connsiteY43" fmla="*/ 1429564 h 2344147"/>
                <a:gd name="connsiteX44" fmla="*/ 1927369 w 1936374"/>
                <a:gd name="connsiteY44" fmla="*/ 1374407 h 2344147"/>
                <a:gd name="connsiteX45" fmla="*/ 1930746 w 1936374"/>
                <a:gd name="connsiteY45" fmla="*/ 1320939 h 2344147"/>
                <a:gd name="connsiteX46" fmla="*/ 1933560 w 1936374"/>
                <a:gd name="connsiteY46" fmla="*/ 1268597 h 2344147"/>
                <a:gd name="connsiteX47" fmla="*/ 1935249 w 1936374"/>
                <a:gd name="connsiteY47" fmla="*/ 1217943 h 2344147"/>
                <a:gd name="connsiteX48" fmla="*/ 1936374 w 1936374"/>
                <a:gd name="connsiteY48" fmla="*/ 1169541 h 2344147"/>
                <a:gd name="connsiteX49" fmla="*/ 1936374 w 1936374"/>
                <a:gd name="connsiteY49" fmla="*/ 1123389 h 2344147"/>
                <a:gd name="connsiteX50" fmla="*/ 1936374 w 1936374"/>
                <a:gd name="connsiteY50" fmla="*/ 1079489 h 2344147"/>
                <a:gd name="connsiteX51" fmla="*/ 1935811 w 1936374"/>
                <a:gd name="connsiteY51" fmla="*/ 1038404 h 2344147"/>
                <a:gd name="connsiteX52" fmla="*/ 1934123 w 1936374"/>
                <a:gd name="connsiteY52" fmla="*/ 1000132 h 2344147"/>
                <a:gd name="connsiteX53" fmla="*/ 1932997 w 1936374"/>
                <a:gd name="connsiteY53" fmla="*/ 964675 h 2344147"/>
                <a:gd name="connsiteX54" fmla="*/ 1931309 w 1936374"/>
                <a:gd name="connsiteY54" fmla="*/ 933156 h 2344147"/>
                <a:gd name="connsiteX55" fmla="*/ 1929057 w 1936374"/>
                <a:gd name="connsiteY55" fmla="*/ 905015 h 2344147"/>
                <a:gd name="connsiteX56" fmla="*/ 1927369 w 1936374"/>
                <a:gd name="connsiteY56" fmla="*/ 880251 h 2344147"/>
                <a:gd name="connsiteX57" fmla="*/ 1925681 w 1936374"/>
                <a:gd name="connsiteY57" fmla="*/ 859427 h 2344147"/>
                <a:gd name="connsiteX58" fmla="*/ 1924555 w 1936374"/>
                <a:gd name="connsiteY58" fmla="*/ 843105 h 2344147"/>
                <a:gd name="connsiteX59" fmla="*/ 1922866 w 1936374"/>
                <a:gd name="connsiteY59" fmla="*/ 831286 h 2344147"/>
                <a:gd name="connsiteX60" fmla="*/ 1922304 w 1936374"/>
                <a:gd name="connsiteY60" fmla="*/ 823406 h 2344147"/>
                <a:gd name="connsiteX61" fmla="*/ 1922304 w 1936374"/>
                <a:gd name="connsiteY61" fmla="*/ 821155 h 2344147"/>
                <a:gd name="connsiteX62" fmla="*/ 1924555 w 1936374"/>
                <a:gd name="connsiteY62" fmla="*/ 781758 h 2344147"/>
                <a:gd name="connsiteX63" fmla="*/ 1923429 w 1936374"/>
                <a:gd name="connsiteY63" fmla="*/ 745175 h 2344147"/>
                <a:gd name="connsiteX64" fmla="*/ 1920052 w 1936374"/>
                <a:gd name="connsiteY64" fmla="*/ 710280 h 2344147"/>
                <a:gd name="connsiteX65" fmla="*/ 1913299 w 1936374"/>
                <a:gd name="connsiteY65" fmla="*/ 677636 h 2344147"/>
                <a:gd name="connsiteX66" fmla="*/ 1904856 w 1936374"/>
                <a:gd name="connsiteY66" fmla="*/ 647806 h 2344147"/>
                <a:gd name="connsiteX67" fmla="*/ 1894163 w 1936374"/>
                <a:gd name="connsiteY67" fmla="*/ 619666 h 2344147"/>
                <a:gd name="connsiteX68" fmla="*/ 1881781 w 1936374"/>
                <a:gd name="connsiteY68" fmla="*/ 592650 h 2344147"/>
                <a:gd name="connsiteX69" fmla="*/ 1867710 w 1936374"/>
                <a:gd name="connsiteY69" fmla="*/ 569012 h 2344147"/>
                <a:gd name="connsiteX70" fmla="*/ 1850826 w 1936374"/>
                <a:gd name="connsiteY70" fmla="*/ 546499 h 2344147"/>
                <a:gd name="connsiteX71" fmla="*/ 1833941 w 1936374"/>
                <a:gd name="connsiteY71" fmla="*/ 525675 h 2344147"/>
                <a:gd name="connsiteX72" fmla="*/ 1814806 w 1936374"/>
                <a:gd name="connsiteY72" fmla="*/ 507101 h 2344147"/>
                <a:gd name="connsiteX73" fmla="*/ 1795670 w 1936374"/>
                <a:gd name="connsiteY73" fmla="*/ 489654 h 2344147"/>
                <a:gd name="connsiteX74" fmla="*/ 1775409 w 1936374"/>
                <a:gd name="connsiteY74" fmla="*/ 473895 h 2344147"/>
                <a:gd name="connsiteX75" fmla="*/ 1754584 w 1936374"/>
                <a:gd name="connsiteY75" fmla="*/ 459262 h 2344147"/>
                <a:gd name="connsiteX76" fmla="*/ 1733760 w 1936374"/>
                <a:gd name="connsiteY76" fmla="*/ 447442 h 2344147"/>
                <a:gd name="connsiteX77" fmla="*/ 1712373 w 1936374"/>
                <a:gd name="connsiteY77" fmla="*/ 435623 h 2344147"/>
                <a:gd name="connsiteX78" fmla="*/ 1691549 w 1936374"/>
                <a:gd name="connsiteY78" fmla="*/ 425492 h 2344147"/>
                <a:gd name="connsiteX79" fmla="*/ 1670725 w 1936374"/>
                <a:gd name="connsiteY79" fmla="*/ 417050 h 2344147"/>
                <a:gd name="connsiteX80" fmla="*/ 1650463 w 1936374"/>
                <a:gd name="connsiteY80" fmla="*/ 409171 h 2344147"/>
                <a:gd name="connsiteX81" fmla="*/ 1630201 w 1936374"/>
                <a:gd name="connsiteY81" fmla="*/ 401854 h 2344147"/>
                <a:gd name="connsiteX82" fmla="*/ 1611629 w 1936374"/>
                <a:gd name="connsiteY82" fmla="*/ 396789 h 2344147"/>
                <a:gd name="connsiteX83" fmla="*/ 1594182 w 1936374"/>
                <a:gd name="connsiteY83" fmla="*/ 391723 h 2344147"/>
                <a:gd name="connsiteX84" fmla="*/ 1577860 w 1936374"/>
                <a:gd name="connsiteY84" fmla="*/ 387221 h 2344147"/>
                <a:gd name="connsiteX85" fmla="*/ 1562664 w 1936374"/>
                <a:gd name="connsiteY85" fmla="*/ 384406 h 2344147"/>
                <a:gd name="connsiteX86" fmla="*/ 1549719 w 1936374"/>
                <a:gd name="connsiteY86" fmla="*/ 381592 h 2344147"/>
                <a:gd name="connsiteX87" fmla="*/ 1538463 w 1936374"/>
                <a:gd name="connsiteY87" fmla="*/ 379904 h 2344147"/>
                <a:gd name="connsiteX88" fmla="*/ 1530020 w 1936374"/>
                <a:gd name="connsiteY88" fmla="*/ 378779 h 2344147"/>
                <a:gd name="connsiteX89" fmla="*/ 1522704 w 1936374"/>
                <a:gd name="connsiteY89" fmla="*/ 378216 h 2344147"/>
                <a:gd name="connsiteX90" fmla="*/ 1518201 w 1936374"/>
                <a:gd name="connsiteY90" fmla="*/ 377090 h 2344147"/>
                <a:gd name="connsiteX91" fmla="*/ 1517075 w 1936374"/>
                <a:gd name="connsiteY91" fmla="*/ 377090 h 2344147"/>
                <a:gd name="connsiteX92" fmla="*/ 1503005 w 1936374"/>
                <a:gd name="connsiteY92" fmla="*/ 341070 h 2344147"/>
                <a:gd name="connsiteX93" fmla="*/ 1487809 w 1936374"/>
                <a:gd name="connsiteY93" fmla="*/ 308989 h 2344147"/>
                <a:gd name="connsiteX94" fmla="*/ 1472050 w 1936374"/>
                <a:gd name="connsiteY94" fmla="*/ 279722 h 2344147"/>
                <a:gd name="connsiteX95" fmla="*/ 1455165 w 1936374"/>
                <a:gd name="connsiteY95" fmla="*/ 254958 h 2344147"/>
                <a:gd name="connsiteX96" fmla="*/ 1436593 w 1936374"/>
                <a:gd name="connsiteY96" fmla="*/ 233008 h 2344147"/>
                <a:gd name="connsiteX97" fmla="*/ 1417457 w 1936374"/>
                <a:gd name="connsiteY97" fmla="*/ 213872 h 2344147"/>
                <a:gd name="connsiteX98" fmla="*/ 1397758 w 1936374"/>
                <a:gd name="connsiteY98" fmla="*/ 197550 h 2344147"/>
                <a:gd name="connsiteX99" fmla="*/ 1377497 w 1936374"/>
                <a:gd name="connsiteY99" fmla="*/ 184605 h 2344147"/>
                <a:gd name="connsiteX100" fmla="*/ 1356673 w 1936374"/>
                <a:gd name="connsiteY100" fmla="*/ 173912 h 2344147"/>
                <a:gd name="connsiteX101" fmla="*/ 1335848 w 1936374"/>
                <a:gd name="connsiteY101" fmla="*/ 165470 h 2344147"/>
                <a:gd name="connsiteX102" fmla="*/ 1315024 w 1936374"/>
                <a:gd name="connsiteY102" fmla="*/ 158716 h 2344147"/>
                <a:gd name="connsiteX103" fmla="*/ 1294200 w 1936374"/>
                <a:gd name="connsiteY103" fmla="*/ 154776 h 2344147"/>
                <a:gd name="connsiteX104" fmla="*/ 1273376 w 1936374"/>
                <a:gd name="connsiteY104" fmla="*/ 151399 h 2344147"/>
                <a:gd name="connsiteX105" fmla="*/ 1252552 w 1936374"/>
                <a:gd name="connsiteY105" fmla="*/ 150274 h 2344147"/>
                <a:gd name="connsiteX106" fmla="*/ 1232290 w 1936374"/>
                <a:gd name="connsiteY106" fmla="*/ 150836 h 2344147"/>
                <a:gd name="connsiteX107" fmla="*/ 1212029 w 1936374"/>
                <a:gd name="connsiteY107" fmla="*/ 152525 h 2344147"/>
                <a:gd name="connsiteX108" fmla="*/ 1193456 w 1936374"/>
                <a:gd name="connsiteY108" fmla="*/ 155339 h 2344147"/>
                <a:gd name="connsiteX109" fmla="*/ 1174883 w 1936374"/>
                <a:gd name="connsiteY109" fmla="*/ 158153 h 2344147"/>
                <a:gd name="connsiteX110" fmla="*/ 1157436 w 1936374"/>
                <a:gd name="connsiteY110" fmla="*/ 162655 h 2344147"/>
                <a:gd name="connsiteX111" fmla="*/ 1141114 w 1936374"/>
                <a:gd name="connsiteY111" fmla="*/ 166595 h 2344147"/>
                <a:gd name="connsiteX112" fmla="*/ 1125918 w 1936374"/>
                <a:gd name="connsiteY112" fmla="*/ 171660 h 2344147"/>
                <a:gd name="connsiteX113" fmla="*/ 1112410 w 1936374"/>
                <a:gd name="connsiteY113" fmla="*/ 176726 h 2344147"/>
                <a:gd name="connsiteX114" fmla="*/ 1099465 w 1936374"/>
                <a:gd name="connsiteY114" fmla="*/ 181791 h 2344147"/>
                <a:gd name="connsiteX115" fmla="*/ 1088772 w 1936374"/>
                <a:gd name="connsiteY115" fmla="*/ 186294 h 2344147"/>
                <a:gd name="connsiteX116" fmla="*/ 1079204 w 1936374"/>
                <a:gd name="connsiteY116" fmla="*/ 190796 h 2344147"/>
                <a:gd name="connsiteX117" fmla="*/ 1071887 w 1936374"/>
                <a:gd name="connsiteY117" fmla="*/ 194173 h 2344147"/>
                <a:gd name="connsiteX118" fmla="*/ 1066259 w 1936374"/>
                <a:gd name="connsiteY118" fmla="*/ 196987 h 2344147"/>
                <a:gd name="connsiteX119" fmla="*/ 1063445 w 1936374"/>
                <a:gd name="connsiteY119" fmla="*/ 199239 h 2344147"/>
                <a:gd name="connsiteX120" fmla="*/ 1061757 w 1936374"/>
                <a:gd name="connsiteY120" fmla="*/ 199801 h 2344147"/>
                <a:gd name="connsiteX121" fmla="*/ 1043746 w 1936374"/>
                <a:gd name="connsiteY121" fmla="*/ 163781 h 2344147"/>
                <a:gd name="connsiteX122" fmla="*/ 1026299 w 1936374"/>
                <a:gd name="connsiteY122" fmla="*/ 132263 h 2344147"/>
                <a:gd name="connsiteX123" fmla="*/ 1006038 w 1936374"/>
                <a:gd name="connsiteY123" fmla="*/ 104685 h 2344147"/>
                <a:gd name="connsiteX124" fmla="*/ 985776 w 1936374"/>
                <a:gd name="connsiteY124" fmla="*/ 80484 h 2344147"/>
                <a:gd name="connsiteX125" fmla="*/ 964952 w 1936374"/>
                <a:gd name="connsiteY125" fmla="*/ 60222 h 2344147"/>
                <a:gd name="connsiteX126" fmla="*/ 943565 w 1936374"/>
                <a:gd name="connsiteY126" fmla="*/ 43337 h 2344147"/>
                <a:gd name="connsiteX127" fmla="*/ 921052 w 1936374"/>
                <a:gd name="connsiteY127" fmla="*/ 29830 h 2344147"/>
                <a:gd name="connsiteX128" fmla="*/ 899102 w 1936374"/>
                <a:gd name="connsiteY128" fmla="*/ 19136 h 2344147"/>
                <a:gd name="connsiteX129" fmla="*/ 876027 w 1936374"/>
                <a:gd name="connsiteY129" fmla="*/ 10131 h 2344147"/>
                <a:gd name="connsiteX130" fmla="*/ 853514 w 1936374"/>
                <a:gd name="connsiteY130" fmla="*/ 4503 h 2344147"/>
                <a:gd name="connsiteX131" fmla="*/ 830438 w 1936374"/>
                <a:gd name="connsiteY131" fmla="*/ 1689 h 2344147"/>
                <a:gd name="connsiteX132" fmla="*/ 808489 w 1936374"/>
                <a:gd name="connsiteY132" fmla="*/ 0 h 2344147"/>
                <a:gd name="connsiteX133" fmla="*/ 785976 w 1936374"/>
                <a:gd name="connsiteY133" fmla="*/ 1126 h 2344147"/>
                <a:gd name="connsiteX134" fmla="*/ 764589 w 1936374"/>
                <a:gd name="connsiteY134" fmla="*/ 3377 h 2344147"/>
                <a:gd name="connsiteX135" fmla="*/ 742639 w 1936374"/>
                <a:gd name="connsiteY135" fmla="*/ 6754 h 2344147"/>
                <a:gd name="connsiteX136" fmla="*/ 722941 w 1936374"/>
                <a:gd name="connsiteY136" fmla="*/ 11257 h 2344147"/>
                <a:gd name="connsiteX137" fmla="*/ 702679 w 1936374"/>
                <a:gd name="connsiteY137" fmla="*/ 16885 h 2344147"/>
                <a:gd name="connsiteX138" fmla="*/ 684106 w 1936374"/>
                <a:gd name="connsiteY138" fmla="*/ 24201 h 2344147"/>
                <a:gd name="connsiteX139" fmla="*/ 666096 w 1936374"/>
                <a:gd name="connsiteY139" fmla="*/ 30392 h 2344147"/>
                <a:gd name="connsiteX140" fmla="*/ 648649 w 1936374"/>
                <a:gd name="connsiteY140" fmla="*/ 38272 h 2344147"/>
                <a:gd name="connsiteX141" fmla="*/ 633453 w 1936374"/>
                <a:gd name="connsiteY141" fmla="*/ 45589 h 2344147"/>
                <a:gd name="connsiteX142" fmla="*/ 619382 w 1936374"/>
                <a:gd name="connsiteY142" fmla="*/ 53468 h 2344147"/>
                <a:gd name="connsiteX143" fmla="*/ 606437 w 1936374"/>
                <a:gd name="connsiteY143" fmla="*/ 60785 h 2344147"/>
                <a:gd name="connsiteX144" fmla="*/ 595744 w 1936374"/>
                <a:gd name="connsiteY144" fmla="*/ 67539 h 2344147"/>
                <a:gd name="connsiteX145" fmla="*/ 586176 w 1936374"/>
                <a:gd name="connsiteY145" fmla="*/ 73167 h 2344147"/>
                <a:gd name="connsiteX146" fmla="*/ 578297 w 1936374"/>
                <a:gd name="connsiteY146" fmla="*/ 78232 h 2344147"/>
                <a:gd name="connsiteX147" fmla="*/ 573231 w 1936374"/>
                <a:gd name="connsiteY147" fmla="*/ 82172 h 2344147"/>
                <a:gd name="connsiteX148" fmla="*/ 569855 w 1936374"/>
                <a:gd name="connsiteY148" fmla="*/ 84424 h 2344147"/>
                <a:gd name="connsiteX149" fmla="*/ 568166 w 1936374"/>
                <a:gd name="connsiteY149" fmla="*/ 85549 h 2344147"/>
                <a:gd name="connsiteX150" fmla="*/ 525955 w 1936374"/>
                <a:gd name="connsiteY150" fmla="*/ 73730 h 2344147"/>
                <a:gd name="connsiteX151" fmla="*/ 485432 w 1936374"/>
                <a:gd name="connsiteY151" fmla="*/ 65287 h 2344147"/>
                <a:gd name="connsiteX152" fmla="*/ 447723 w 1936374"/>
                <a:gd name="connsiteY152" fmla="*/ 60222 h 2344147"/>
                <a:gd name="connsiteX153" fmla="*/ 412266 w 1936374"/>
                <a:gd name="connsiteY153" fmla="*/ 56282 h 2344147"/>
                <a:gd name="connsiteX154" fmla="*/ 378496 w 1936374"/>
                <a:gd name="connsiteY154" fmla="*/ 56282 h 2344147"/>
                <a:gd name="connsiteX155" fmla="*/ 346979 w 1936374"/>
                <a:gd name="connsiteY155" fmla="*/ 57971 h 2344147"/>
                <a:gd name="connsiteX156" fmla="*/ 317713 w 1936374"/>
                <a:gd name="connsiteY156" fmla="*/ 62474 h 2344147"/>
                <a:gd name="connsiteX157" fmla="*/ 290134 w 1936374"/>
                <a:gd name="connsiteY157" fmla="*/ 68101 h 2344147"/>
                <a:gd name="connsiteX158" fmla="*/ 264245 w 1936374"/>
                <a:gd name="connsiteY158" fmla="*/ 75981 h 2344147"/>
                <a:gd name="connsiteX159" fmla="*/ 241169 w 1936374"/>
                <a:gd name="connsiteY159" fmla="*/ 85549 h 2344147"/>
                <a:gd name="connsiteX160" fmla="*/ 219219 w 1936374"/>
                <a:gd name="connsiteY160" fmla="*/ 96242 h 2344147"/>
                <a:gd name="connsiteX161" fmla="*/ 198958 w 1936374"/>
                <a:gd name="connsiteY161" fmla="*/ 108625 h 2344147"/>
                <a:gd name="connsiteX162" fmla="*/ 180385 w 1936374"/>
                <a:gd name="connsiteY162" fmla="*/ 121570 h 2344147"/>
                <a:gd name="connsiteX163" fmla="*/ 163500 w 1936374"/>
                <a:gd name="connsiteY163" fmla="*/ 135640 h 2344147"/>
                <a:gd name="connsiteX164" fmla="*/ 147742 w 1936374"/>
                <a:gd name="connsiteY164" fmla="*/ 150836 h 2344147"/>
                <a:gd name="connsiteX165" fmla="*/ 133672 w 1936374"/>
                <a:gd name="connsiteY165" fmla="*/ 166032 h 2344147"/>
                <a:gd name="connsiteX166" fmla="*/ 121289 w 1936374"/>
                <a:gd name="connsiteY166" fmla="*/ 182354 h 2344147"/>
                <a:gd name="connsiteX167" fmla="*/ 110033 w 1936374"/>
                <a:gd name="connsiteY167" fmla="*/ 198676 h 2344147"/>
                <a:gd name="connsiteX168" fmla="*/ 99902 w 1936374"/>
                <a:gd name="connsiteY168" fmla="*/ 214435 h 2344147"/>
                <a:gd name="connsiteX169" fmla="*/ 90897 w 1936374"/>
                <a:gd name="connsiteY169" fmla="*/ 230756 h 2344147"/>
                <a:gd name="connsiteX170" fmla="*/ 83018 w 1936374"/>
                <a:gd name="connsiteY170" fmla="*/ 246516 h 2344147"/>
                <a:gd name="connsiteX171" fmla="*/ 76264 w 1936374"/>
                <a:gd name="connsiteY171" fmla="*/ 261712 h 2344147"/>
                <a:gd name="connsiteX172" fmla="*/ 70073 w 1936374"/>
                <a:gd name="connsiteY172" fmla="*/ 276908 h 2344147"/>
                <a:gd name="connsiteX173" fmla="*/ 65008 w 1936374"/>
                <a:gd name="connsiteY173" fmla="*/ 290979 h 2344147"/>
                <a:gd name="connsiteX174" fmla="*/ 61068 w 1936374"/>
                <a:gd name="connsiteY174" fmla="*/ 303923 h 2344147"/>
                <a:gd name="connsiteX175" fmla="*/ 58254 w 1936374"/>
                <a:gd name="connsiteY175" fmla="*/ 315180 h 2344147"/>
                <a:gd name="connsiteX176" fmla="*/ 55440 w 1936374"/>
                <a:gd name="connsiteY176" fmla="*/ 325873 h 2344147"/>
                <a:gd name="connsiteX177" fmla="*/ 53188 w 1936374"/>
                <a:gd name="connsiteY177" fmla="*/ 334879 h 2344147"/>
                <a:gd name="connsiteX178" fmla="*/ 51500 w 1936374"/>
                <a:gd name="connsiteY178" fmla="*/ 342195 h 2344147"/>
                <a:gd name="connsiteX179" fmla="*/ 50937 w 1936374"/>
                <a:gd name="connsiteY179" fmla="*/ 347823 h 2344147"/>
                <a:gd name="connsiteX180" fmla="*/ 50374 w 1936374"/>
                <a:gd name="connsiteY180" fmla="*/ 350637 h 2344147"/>
                <a:gd name="connsiteX181" fmla="*/ 50374 w 1936374"/>
                <a:gd name="connsiteY181" fmla="*/ 351763 h 2344147"/>
                <a:gd name="connsiteX182" fmla="*/ 45872 w 1936374"/>
                <a:gd name="connsiteY182" fmla="*/ 371462 h 2344147"/>
                <a:gd name="connsiteX183" fmla="*/ 41369 w 1936374"/>
                <a:gd name="connsiteY183" fmla="*/ 395100 h 2344147"/>
                <a:gd name="connsiteX184" fmla="*/ 38555 w 1936374"/>
                <a:gd name="connsiteY184" fmla="*/ 420990 h 2344147"/>
                <a:gd name="connsiteX185" fmla="*/ 35741 w 1936374"/>
                <a:gd name="connsiteY185" fmla="*/ 450256 h 2344147"/>
                <a:gd name="connsiteX186" fmla="*/ 32927 w 1936374"/>
                <a:gd name="connsiteY186" fmla="*/ 481212 h 2344147"/>
                <a:gd name="connsiteX187" fmla="*/ 30675 w 1936374"/>
                <a:gd name="connsiteY187" fmla="*/ 513292 h 2344147"/>
                <a:gd name="connsiteX188" fmla="*/ 29550 w 1936374"/>
                <a:gd name="connsiteY188" fmla="*/ 546499 h 2344147"/>
                <a:gd name="connsiteX189" fmla="*/ 27862 w 1936374"/>
                <a:gd name="connsiteY189" fmla="*/ 581393 h 2344147"/>
                <a:gd name="connsiteX190" fmla="*/ 27299 w 1936374"/>
                <a:gd name="connsiteY190" fmla="*/ 615726 h 2344147"/>
                <a:gd name="connsiteX191" fmla="*/ 26736 w 1936374"/>
                <a:gd name="connsiteY191" fmla="*/ 650621 h 2344147"/>
                <a:gd name="connsiteX192" fmla="*/ 26736 w 1936374"/>
                <a:gd name="connsiteY192" fmla="*/ 683827 h 2344147"/>
                <a:gd name="connsiteX193" fmla="*/ 25610 w 1936374"/>
                <a:gd name="connsiteY193" fmla="*/ 717033 h 2344147"/>
                <a:gd name="connsiteX194" fmla="*/ 25610 w 1936374"/>
                <a:gd name="connsiteY194" fmla="*/ 747988 h 2344147"/>
                <a:gd name="connsiteX195" fmla="*/ 25610 w 1936374"/>
                <a:gd name="connsiteY195" fmla="*/ 777255 h 2344147"/>
                <a:gd name="connsiteX196" fmla="*/ 25610 w 1936374"/>
                <a:gd name="connsiteY196" fmla="*/ 804271 h 2344147"/>
                <a:gd name="connsiteX197" fmla="*/ 26736 w 1936374"/>
                <a:gd name="connsiteY197" fmla="*/ 827909 h 2344147"/>
                <a:gd name="connsiteX198" fmla="*/ 26736 w 1936374"/>
                <a:gd name="connsiteY198" fmla="*/ 848171 h 2344147"/>
                <a:gd name="connsiteX199" fmla="*/ 27299 w 1936374"/>
                <a:gd name="connsiteY199" fmla="*/ 865055 h 2344147"/>
                <a:gd name="connsiteX200" fmla="*/ 27299 w 1936374"/>
                <a:gd name="connsiteY200" fmla="*/ 869126 h 2344147"/>
                <a:gd name="connsiteX201" fmla="*/ 62319 w 1936374"/>
                <a:gd name="connsiteY201" fmla="*/ 1009580 h 2344147"/>
                <a:gd name="connsiteX202" fmla="*/ 197736 w 1936374"/>
                <a:gd name="connsiteY202" fmla="*/ 1518857 h 2344147"/>
                <a:gd name="connsiteX203" fmla="*/ 466471 w 1936374"/>
                <a:gd name="connsiteY203" fmla="*/ 2203492 h 2344147"/>
                <a:gd name="connsiteX204" fmla="*/ 475994 w 1936374"/>
                <a:gd name="connsiteY204" fmla="*/ 2252993 h 2344147"/>
                <a:gd name="connsiteX205" fmla="*/ 475427 w 1936374"/>
                <a:gd name="connsiteY205" fmla="*/ 2266980 h 2344147"/>
                <a:gd name="connsiteX206" fmla="*/ 477836 w 1936374"/>
                <a:gd name="connsiteY206" fmla="*/ 2275814 h 2344147"/>
                <a:gd name="connsiteX207" fmla="*/ 481648 w 1936374"/>
                <a:gd name="connsiteY207" fmla="*/ 2318876 h 2344147"/>
                <a:gd name="connsiteX208" fmla="*/ 480521 w 1936374"/>
                <a:gd name="connsiteY208" fmla="*/ 2331608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7736 w 1936374"/>
                <a:gd name="connsiteY208" fmla="*/ 151885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16599 w 1936374"/>
                <a:gd name="connsiteY207" fmla="*/ 124580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481648 w 1936374"/>
                <a:gd name="connsiteY213" fmla="*/ 2318876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588516 w 1936374"/>
                <a:gd name="connsiteY213" fmla="*/ 2320424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1936374" h="2345074">
                  <a:moveTo>
                    <a:pt x="23875" y="878134"/>
                  </a:moveTo>
                  <a:lnTo>
                    <a:pt x="23875" y="875299"/>
                  </a:lnTo>
                  <a:lnTo>
                    <a:pt x="23875" y="867587"/>
                  </a:lnTo>
                  <a:lnTo>
                    <a:pt x="22797" y="861115"/>
                  </a:lnTo>
                  <a:lnTo>
                    <a:pt x="17168" y="838040"/>
                  </a:lnTo>
                  <a:lnTo>
                    <a:pt x="9852" y="817779"/>
                  </a:lnTo>
                  <a:lnTo>
                    <a:pt x="1972" y="800893"/>
                  </a:lnTo>
                  <a:lnTo>
                    <a:pt x="0" y="797935"/>
                  </a:lnTo>
                  <a:lnTo>
                    <a:pt x="16215" y="838108"/>
                  </a:lnTo>
                  <a:lnTo>
                    <a:pt x="19339" y="850912"/>
                  </a:lnTo>
                  <a:lnTo>
                    <a:pt x="23875" y="878134"/>
                  </a:lnTo>
                  <a:close/>
                  <a:moveTo>
                    <a:pt x="267771" y="1989719"/>
                  </a:moveTo>
                  <a:cubicBezTo>
                    <a:pt x="267758" y="1989706"/>
                    <a:pt x="267746" y="1989693"/>
                    <a:pt x="267733" y="1989680"/>
                  </a:cubicBezTo>
                  <a:lnTo>
                    <a:pt x="248446" y="1970392"/>
                  </a:lnTo>
                  <a:cubicBezTo>
                    <a:pt x="248459" y="1970406"/>
                    <a:pt x="248473" y="1970420"/>
                    <a:pt x="248486" y="1970434"/>
                  </a:cubicBezTo>
                  <a:lnTo>
                    <a:pt x="267771" y="1989719"/>
                  </a:lnTo>
                  <a:close/>
                  <a:moveTo>
                    <a:pt x="333326" y="2056993"/>
                  </a:moveTo>
                  <a:lnTo>
                    <a:pt x="332951" y="2056599"/>
                  </a:lnTo>
                  <a:lnTo>
                    <a:pt x="320095" y="2044279"/>
                  </a:lnTo>
                  <a:lnTo>
                    <a:pt x="320526" y="2044727"/>
                  </a:lnTo>
                  <a:lnTo>
                    <a:pt x="333326" y="2056993"/>
                  </a:lnTo>
                  <a:close/>
                  <a:moveTo>
                    <a:pt x="353677" y="2077353"/>
                  </a:moveTo>
                  <a:lnTo>
                    <a:pt x="353367" y="2077015"/>
                  </a:lnTo>
                  <a:lnTo>
                    <a:pt x="344870" y="2069049"/>
                  </a:lnTo>
                  <a:lnTo>
                    <a:pt x="345290" y="2069491"/>
                  </a:lnTo>
                  <a:lnTo>
                    <a:pt x="353677" y="2077353"/>
                  </a:lnTo>
                  <a:close/>
                  <a:moveTo>
                    <a:pt x="364294" y="2088019"/>
                  </a:moveTo>
                  <a:lnTo>
                    <a:pt x="364142" y="2087791"/>
                  </a:lnTo>
                  <a:lnTo>
                    <a:pt x="360046" y="2084206"/>
                  </a:lnTo>
                  <a:lnTo>
                    <a:pt x="360486" y="2084687"/>
                  </a:lnTo>
                  <a:lnTo>
                    <a:pt x="364294" y="2088019"/>
                  </a:lnTo>
                  <a:close/>
                  <a:moveTo>
                    <a:pt x="391707" y="2113682"/>
                  </a:moveTo>
                  <a:lnTo>
                    <a:pt x="391363" y="2113311"/>
                  </a:lnTo>
                  <a:lnTo>
                    <a:pt x="366016" y="2090166"/>
                  </a:lnTo>
                  <a:cubicBezTo>
                    <a:pt x="366049" y="2090216"/>
                    <a:pt x="366082" y="2090265"/>
                    <a:pt x="366115" y="2090315"/>
                  </a:cubicBezTo>
                  <a:lnTo>
                    <a:pt x="391707" y="2113682"/>
                  </a:lnTo>
                  <a:close/>
                  <a:moveTo>
                    <a:pt x="1669036" y="2344147"/>
                  </a:moveTo>
                  <a:lnTo>
                    <a:pt x="1736574" y="2115642"/>
                  </a:lnTo>
                  <a:lnTo>
                    <a:pt x="1763589" y="2061612"/>
                  </a:lnTo>
                  <a:lnTo>
                    <a:pt x="1787227" y="2005892"/>
                  </a:lnTo>
                  <a:lnTo>
                    <a:pt x="1809178" y="1949610"/>
                  </a:lnTo>
                  <a:lnTo>
                    <a:pt x="1828876" y="1892766"/>
                  </a:lnTo>
                  <a:lnTo>
                    <a:pt x="1846886" y="1834232"/>
                  </a:lnTo>
                  <a:lnTo>
                    <a:pt x="1862645" y="1776825"/>
                  </a:lnTo>
                  <a:lnTo>
                    <a:pt x="1876153" y="1717728"/>
                  </a:lnTo>
                  <a:lnTo>
                    <a:pt x="1888535" y="1659195"/>
                  </a:lnTo>
                  <a:lnTo>
                    <a:pt x="1899228" y="1600662"/>
                  </a:lnTo>
                  <a:lnTo>
                    <a:pt x="1908234" y="1543254"/>
                  </a:lnTo>
                  <a:lnTo>
                    <a:pt x="1915550" y="1485846"/>
                  </a:lnTo>
                  <a:lnTo>
                    <a:pt x="1922304" y="1429564"/>
                  </a:lnTo>
                  <a:lnTo>
                    <a:pt x="1927369" y="1374407"/>
                  </a:lnTo>
                  <a:lnTo>
                    <a:pt x="1930746" y="1320939"/>
                  </a:lnTo>
                  <a:lnTo>
                    <a:pt x="1933560" y="1268597"/>
                  </a:lnTo>
                  <a:lnTo>
                    <a:pt x="1935249" y="1217943"/>
                  </a:lnTo>
                  <a:lnTo>
                    <a:pt x="1936374" y="1169541"/>
                  </a:lnTo>
                  <a:lnTo>
                    <a:pt x="1936374" y="1123389"/>
                  </a:lnTo>
                  <a:lnTo>
                    <a:pt x="1936374" y="1079489"/>
                  </a:lnTo>
                  <a:cubicBezTo>
                    <a:pt x="1936186" y="1065794"/>
                    <a:pt x="1935999" y="1052099"/>
                    <a:pt x="1935811" y="1038404"/>
                  </a:cubicBezTo>
                  <a:cubicBezTo>
                    <a:pt x="1935248" y="1025647"/>
                    <a:pt x="1934686" y="1012889"/>
                    <a:pt x="1934123" y="1000132"/>
                  </a:cubicBezTo>
                  <a:cubicBezTo>
                    <a:pt x="1933748" y="988313"/>
                    <a:pt x="1933372" y="976494"/>
                    <a:pt x="1932997" y="964675"/>
                  </a:cubicBezTo>
                  <a:cubicBezTo>
                    <a:pt x="1932434" y="954169"/>
                    <a:pt x="1931872" y="943662"/>
                    <a:pt x="1931309" y="933156"/>
                  </a:cubicBezTo>
                  <a:lnTo>
                    <a:pt x="1929057" y="905015"/>
                  </a:lnTo>
                  <a:lnTo>
                    <a:pt x="1927369" y="880251"/>
                  </a:lnTo>
                  <a:lnTo>
                    <a:pt x="1925681" y="859427"/>
                  </a:lnTo>
                  <a:cubicBezTo>
                    <a:pt x="1925306" y="853986"/>
                    <a:pt x="1924930" y="848546"/>
                    <a:pt x="1924555" y="843105"/>
                  </a:cubicBezTo>
                  <a:lnTo>
                    <a:pt x="1922866" y="831286"/>
                  </a:lnTo>
                  <a:cubicBezTo>
                    <a:pt x="1922679" y="828659"/>
                    <a:pt x="1922491" y="826033"/>
                    <a:pt x="1922304" y="823406"/>
                  </a:cubicBezTo>
                  <a:lnTo>
                    <a:pt x="1922304" y="821155"/>
                  </a:lnTo>
                  <a:lnTo>
                    <a:pt x="1924555" y="781758"/>
                  </a:lnTo>
                  <a:cubicBezTo>
                    <a:pt x="1924180" y="769564"/>
                    <a:pt x="1923804" y="757369"/>
                    <a:pt x="1923429" y="745175"/>
                  </a:cubicBezTo>
                  <a:lnTo>
                    <a:pt x="1920052" y="710280"/>
                  </a:lnTo>
                  <a:lnTo>
                    <a:pt x="1913299" y="677636"/>
                  </a:lnTo>
                  <a:lnTo>
                    <a:pt x="1904856" y="647806"/>
                  </a:lnTo>
                  <a:lnTo>
                    <a:pt x="1894163" y="619666"/>
                  </a:lnTo>
                  <a:lnTo>
                    <a:pt x="1881781" y="592650"/>
                  </a:lnTo>
                  <a:lnTo>
                    <a:pt x="1867710" y="569012"/>
                  </a:lnTo>
                  <a:lnTo>
                    <a:pt x="1850826" y="546499"/>
                  </a:lnTo>
                  <a:lnTo>
                    <a:pt x="1833941" y="525675"/>
                  </a:lnTo>
                  <a:lnTo>
                    <a:pt x="1814806" y="507101"/>
                  </a:lnTo>
                  <a:lnTo>
                    <a:pt x="1795670" y="489654"/>
                  </a:lnTo>
                  <a:lnTo>
                    <a:pt x="1775409" y="473895"/>
                  </a:lnTo>
                  <a:lnTo>
                    <a:pt x="1754584" y="459262"/>
                  </a:lnTo>
                  <a:lnTo>
                    <a:pt x="1733760" y="447442"/>
                  </a:lnTo>
                  <a:lnTo>
                    <a:pt x="1712373" y="435623"/>
                  </a:lnTo>
                  <a:lnTo>
                    <a:pt x="1691549" y="425492"/>
                  </a:lnTo>
                  <a:lnTo>
                    <a:pt x="1670725" y="417050"/>
                  </a:lnTo>
                  <a:lnTo>
                    <a:pt x="1650463" y="409171"/>
                  </a:lnTo>
                  <a:lnTo>
                    <a:pt x="1630201" y="401854"/>
                  </a:lnTo>
                  <a:lnTo>
                    <a:pt x="1611629" y="396789"/>
                  </a:lnTo>
                  <a:lnTo>
                    <a:pt x="1594182" y="391723"/>
                  </a:lnTo>
                  <a:lnTo>
                    <a:pt x="1577860" y="387221"/>
                  </a:lnTo>
                  <a:lnTo>
                    <a:pt x="1562664" y="384406"/>
                  </a:lnTo>
                  <a:lnTo>
                    <a:pt x="1549719" y="381592"/>
                  </a:lnTo>
                  <a:lnTo>
                    <a:pt x="1538463" y="379904"/>
                  </a:lnTo>
                  <a:lnTo>
                    <a:pt x="1530020" y="378779"/>
                  </a:lnTo>
                  <a:lnTo>
                    <a:pt x="1522704" y="378216"/>
                  </a:lnTo>
                  <a:lnTo>
                    <a:pt x="1518201" y="377090"/>
                  </a:lnTo>
                  <a:lnTo>
                    <a:pt x="1517075" y="377090"/>
                  </a:lnTo>
                  <a:lnTo>
                    <a:pt x="1503005" y="341070"/>
                  </a:lnTo>
                  <a:lnTo>
                    <a:pt x="1487809" y="308989"/>
                  </a:lnTo>
                  <a:lnTo>
                    <a:pt x="1472050" y="279722"/>
                  </a:lnTo>
                  <a:lnTo>
                    <a:pt x="1455165" y="254958"/>
                  </a:lnTo>
                  <a:lnTo>
                    <a:pt x="1436593" y="233008"/>
                  </a:lnTo>
                  <a:lnTo>
                    <a:pt x="1417457" y="213872"/>
                  </a:lnTo>
                  <a:lnTo>
                    <a:pt x="1397758" y="197550"/>
                  </a:lnTo>
                  <a:lnTo>
                    <a:pt x="1377497" y="184605"/>
                  </a:lnTo>
                  <a:lnTo>
                    <a:pt x="1356673" y="173912"/>
                  </a:lnTo>
                  <a:lnTo>
                    <a:pt x="1335848" y="165470"/>
                  </a:lnTo>
                  <a:lnTo>
                    <a:pt x="1315024" y="158716"/>
                  </a:lnTo>
                  <a:lnTo>
                    <a:pt x="1294200" y="154776"/>
                  </a:lnTo>
                  <a:lnTo>
                    <a:pt x="1273376" y="151399"/>
                  </a:lnTo>
                  <a:lnTo>
                    <a:pt x="1252552" y="150274"/>
                  </a:lnTo>
                  <a:lnTo>
                    <a:pt x="1232290" y="150836"/>
                  </a:lnTo>
                  <a:lnTo>
                    <a:pt x="1212029" y="152525"/>
                  </a:lnTo>
                  <a:lnTo>
                    <a:pt x="1193456" y="155339"/>
                  </a:lnTo>
                  <a:lnTo>
                    <a:pt x="1174883" y="158153"/>
                  </a:lnTo>
                  <a:lnTo>
                    <a:pt x="1157436" y="162655"/>
                  </a:lnTo>
                  <a:lnTo>
                    <a:pt x="1141114" y="166595"/>
                  </a:lnTo>
                  <a:lnTo>
                    <a:pt x="1125918" y="171660"/>
                  </a:lnTo>
                  <a:lnTo>
                    <a:pt x="1112410" y="176726"/>
                  </a:lnTo>
                  <a:lnTo>
                    <a:pt x="1099465" y="181791"/>
                  </a:lnTo>
                  <a:lnTo>
                    <a:pt x="1088772" y="186294"/>
                  </a:lnTo>
                  <a:lnTo>
                    <a:pt x="1079204" y="190796"/>
                  </a:lnTo>
                  <a:lnTo>
                    <a:pt x="1071887" y="194173"/>
                  </a:lnTo>
                  <a:lnTo>
                    <a:pt x="1066259" y="196987"/>
                  </a:lnTo>
                  <a:lnTo>
                    <a:pt x="1063445" y="199239"/>
                  </a:lnTo>
                  <a:lnTo>
                    <a:pt x="1061757" y="199801"/>
                  </a:lnTo>
                  <a:lnTo>
                    <a:pt x="1043746" y="163781"/>
                  </a:lnTo>
                  <a:lnTo>
                    <a:pt x="1026299" y="132263"/>
                  </a:lnTo>
                  <a:lnTo>
                    <a:pt x="1006038" y="104685"/>
                  </a:lnTo>
                  <a:lnTo>
                    <a:pt x="985776" y="80484"/>
                  </a:lnTo>
                  <a:lnTo>
                    <a:pt x="964952" y="60222"/>
                  </a:lnTo>
                  <a:lnTo>
                    <a:pt x="943565" y="43337"/>
                  </a:lnTo>
                  <a:lnTo>
                    <a:pt x="921052" y="29830"/>
                  </a:lnTo>
                  <a:lnTo>
                    <a:pt x="899102" y="19136"/>
                  </a:lnTo>
                  <a:lnTo>
                    <a:pt x="876027" y="10131"/>
                  </a:lnTo>
                  <a:lnTo>
                    <a:pt x="853514" y="4503"/>
                  </a:lnTo>
                  <a:lnTo>
                    <a:pt x="830438" y="1689"/>
                  </a:lnTo>
                  <a:lnTo>
                    <a:pt x="808489" y="0"/>
                  </a:lnTo>
                  <a:lnTo>
                    <a:pt x="785976" y="1126"/>
                  </a:lnTo>
                  <a:lnTo>
                    <a:pt x="764589" y="3377"/>
                  </a:lnTo>
                  <a:lnTo>
                    <a:pt x="742639" y="6754"/>
                  </a:lnTo>
                  <a:lnTo>
                    <a:pt x="722941" y="11257"/>
                  </a:lnTo>
                  <a:lnTo>
                    <a:pt x="702679" y="16885"/>
                  </a:lnTo>
                  <a:lnTo>
                    <a:pt x="684106" y="24201"/>
                  </a:lnTo>
                  <a:lnTo>
                    <a:pt x="666096" y="30392"/>
                  </a:lnTo>
                  <a:lnTo>
                    <a:pt x="648649" y="38272"/>
                  </a:lnTo>
                  <a:lnTo>
                    <a:pt x="633453" y="45589"/>
                  </a:lnTo>
                  <a:lnTo>
                    <a:pt x="619382" y="53468"/>
                  </a:lnTo>
                  <a:lnTo>
                    <a:pt x="606437" y="60785"/>
                  </a:lnTo>
                  <a:lnTo>
                    <a:pt x="595744" y="67539"/>
                  </a:lnTo>
                  <a:lnTo>
                    <a:pt x="586176" y="73167"/>
                  </a:lnTo>
                  <a:lnTo>
                    <a:pt x="578297" y="78232"/>
                  </a:lnTo>
                  <a:lnTo>
                    <a:pt x="573231" y="82172"/>
                  </a:lnTo>
                  <a:lnTo>
                    <a:pt x="569855" y="84424"/>
                  </a:lnTo>
                  <a:lnTo>
                    <a:pt x="568166" y="85549"/>
                  </a:lnTo>
                  <a:lnTo>
                    <a:pt x="525955" y="73730"/>
                  </a:lnTo>
                  <a:lnTo>
                    <a:pt x="485432" y="65287"/>
                  </a:lnTo>
                  <a:lnTo>
                    <a:pt x="447723" y="60222"/>
                  </a:lnTo>
                  <a:lnTo>
                    <a:pt x="412266" y="56282"/>
                  </a:lnTo>
                  <a:lnTo>
                    <a:pt x="378496" y="56282"/>
                  </a:lnTo>
                  <a:lnTo>
                    <a:pt x="346979" y="57971"/>
                  </a:lnTo>
                  <a:lnTo>
                    <a:pt x="317713" y="62474"/>
                  </a:lnTo>
                  <a:lnTo>
                    <a:pt x="290134" y="68101"/>
                  </a:lnTo>
                  <a:lnTo>
                    <a:pt x="264245" y="75981"/>
                  </a:lnTo>
                  <a:lnTo>
                    <a:pt x="241169" y="85549"/>
                  </a:lnTo>
                  <a:lnTo>
                    <a:pt x="219219" y="96242"/>
                  </a:lnTo>
                  <a:lnTo>
                    <a:pt x="198958" y="108625"/>
                  </a:lnTo>
                  <a:lnTo>
                    <a:pt x="180385" y="121570"/>
                  </a:lnTo>
                  <a:lnTo>
                    <a:pt x="163500" y="135640"/>
                  </a:lnTo>
                  <a:lnTo>
                    <a:pt x="147742" y="150836"/>
                  </a:lnTo>
                  <a:lnTo>
                    <a:pt x="133672" y="166032"/>
                  </a:lnTo>
                  <a:lnTo>
                    <a:pt x="121289" y="182354"/>
                  </a:lnTo>
                  <a:lnTo>
                    <a:pt x="110033" y="198676"/>
                  </a:lnTo>
                  <a:lnTo>
                    <a:pt x="99902" y="214435"/>
                  </a:lnTo>
                  <a:lnTo>
                    <a:pt x="90897" y="230756"/>
                  </a:lnTo>
                  <a:lnTo>
                    <a:pt x="83018" y="246516"/>
                  </a:lnTo>
                  <a:lnTo>
                    <a:pt x="76264" y="261712"/>
                  </a:lnTo>
                  <a:lnTo>
                    <a:pt x="70073" y="276908"/>
                  </a:lnTo>
                  <a:lnTo>
                    <a:pt x="65008" y="290979"/>
                  </a:lnTo>
                  <a:lnTo>
                    <a:pt x="61068" y="303923"/>
                  </a:lnTo>
                  <a:lnTo>
                    <a:pt x="58254" y="315180"/>
                  </a:lnTo>
                  <a:lnTo>
                    <a:pt x="55440" y="325873"/>
                  </a:lnTo>
                  <a:lnTo>
                    <a:pt x="53188" y="334879"/>
                  </a:lnTo>
                  <a:lnTo>
                    <a:pt x="51500" y="342195"/>
                  </a:lnTo>
                  <a:cubicBezTo>
                    <a:pt x="51312" y="344071"/>
                    <a:pt x="51125" y="345947"/>
                    <a:pt x="50937" y="347823"/>
                  </a:cubicBezTo>
                  <a:lnTo>
                    <a:pt x="50374" y="350637"/>
                  </a:lnTo>
                  <a:lnTo>
                    <a:pt x="50374" y="351763"/>
                  </a:lnTo>
                  <a:lnTo>
                    <a:pt x="45872" y="371462"/>
                  </a:lnTo>
                  <a:lnTo>
                    <a:pt x="41369" y="395100"/>
                  </a:lnTo>
                  <a:lnTo>
                    <a:pt x="38555" y="420990"/>
                  </a:lnTo>
                  <a:lnTo>
                    <a:pt x="35741" y="450256"/>
                  </a:lnTo>
                  <a:lnTo>
                    <a:pt x="32927" y="481212"/>
                  </a:lnTo>
                  <a:lnTo>
                    <a:pt x="30675" y="513292"/>
                  </a:lnTo>
                  <a:lnTo>
                    <a:pt x="29550" y="546499"/>
                  </a:lnTo>
                  <a:cubicBezTo>
                    <a:pt x="28987" y="558130"/>
                    <a:pt x="28425" y="569762"/>
                    <a:pt x="27862" y="581393"/>
                  </a:cubicBezTo>
                  <a:cubicBezTo>
                    <a:pt x="27674" y="592837"/>
                    <a:pt x="27487" y="604282"/>
                    <a:pt x="27299" y="615726"/>
                  </a:cubicBezTo>
                  <a:cubicBezTo>
                    <a:pt x="27111" y="627358"/>
                    <a:pt x="26924" y="638989"/>
                    <a:pt x="26736" y="650621"/>
                  </a:cubicBezTo>
                  <a:lnTo>
                    <a:pt x="26736" y="683827"/>
                  </a:lnTo>
                  <a:cubicBezTo>
                    <a:pt x="26361" y="694896"/>
                    <a:pt x="25985" y="705964"/>
                    <a:pt x="25610" y="717033"/>
                  </a:cubicBezTo>
                  <a:lnTo>
                    <a:pt x="25610" y="747988"/>
                  </a:lnTo>
                  <a:lnTo>
                    <a:pt x="25610" y="777255"/>
                  </a:lnTo>
                  <a:lnTo>
                    <a:pt x="25610" y="804271"/>
                  </a:lnTo>
                  <a:cubicBezTo>
                    <a:pt x="25985" y="812150"/>
                    <a:pt x="26361" y="820030"/>
                    <a:pt x="26736" y="827909"/>
                  </a:cubicBezTo>
                  <a:lnTo>
                    <a:pt x="26736" y="848171"/>
                  </a:lnTo>
                  <a:cubicBezTo>
                    <a:pt x="26924" y="853799"/>
                    <a:pt x="27111" y="859427"/>
                    <a:pt x="27299" y="865055"/>
                  </a:cubicBezTo>
                  <a:lnTo>
                    <a:pt x="27299" y="869126"/>
                  </a:lnTo>
                  <a:cubicBezTo>
                    <a:pt x="38972" y="915944"/>
                    <a:pt x="4926" y="1198982"/>
                    <a:pt x="16599" y="1245800"/>
                  </a:cubicBezTo>
                  <a:cubicBezTo>
                    <a:pt x="54839" y="1404762"/>
                    <a:pt x="38937" y="1450682"/>
                    <a:pt x="113916" y="1610297"/>
                  </a:cubicBezTo>
                  <a:cubicBezTo>
                    <a:pt x="188895" y="1769912"/>
                    <a:pt x="406125" y="2096376"/>
                    <a:pt x="466471" y="2203492"/>
                  </a:cubicBezTo>
                  <a:cubicBezTo>
                    <a:pt x="526817" y="2310608"/>
                    <a:pt x="474886" y="2238633"/>
                    <a:pt x="475994" y="2252993"/>
                  </a:cubicBezTo>
                  <a:lnTo>
                    <a:pt x="475427" y="2266980"/>
                  </a:lnTo>
                  <a:lnTo>
                    <a:pt x="477836" y="2275814"/>
                  </a:lnTo>
                  <a:cubicBezTo>
                    <a:pt x="480335" y="2289723"/>
                    <a:pt x="588516" y="2305673"/>
                    <a:pt x="588516" y="2320424"/>
                  </a:cubicBezTo>
                  <a:cubicBezTo>
                    <a:pt x="588140" y="2324668"/>
                    <a:pt x="590589" y="2340828"/>
                    <a:pt x="590213" y="2345072"/>
                  </a:cubicBezTo>
                  <a:lnTo>
                    <a:pt x="1669036" y="2344147"/>
                  </a:lnTo>
                  <a:close/>
                </a:path>
              </a:pathLst>
            </a:cu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자유형 46"/>
            <p:cNvSpPr/>
            <p:nvPr/>
          </p:nvSpPr>
          <p:spPr>
            <a:xfrm flipH="1">
              <a:off x="11843036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11279484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Group 4"/>
            <p:cNvGrpSpPr>
              <a:grpSpLocks noChangeAspect="1"/>
            </p:cNvGrpSpPr>
            <p:nvPr/>
          </p:nvGrpSpPr>
          <p:grpSpPr bwMode="auto">
            <a:xfrm rot="21037912">
              <a:off x="10983608" y="5445680"/>
              <a:ext cx="1069098" cy="792004"/>
              <a:chOff x="0" y="-188"/>
              <a:chExt cx="1987" cy="1472"/>
            </a:xfrm>
          </p:grpSpPr>
          <p:sp>
            <p:nvSpPr>
              <p:cNvPr id="15" name="Freeform 5"/>
              <p:cNvSpPr>
                <a:spLocks/>
              </p:cNvSpPr>
              <p:nvPr/>
            </p:nvSpPr>
            <p:spPr bwMode="auto">
              <a:xfrm>
                <a:off x="0" y="497"/>
                <a:ext cx="1605" cy="787"/>
              </a:xfrm>
              <a:custGeom>
                <a:avLst/>
                <a:gdLst>
                  <a:gd name="T0" fmla="*/ 6423 w 6423"/>
                  <a:gd name="T1" fmla="*/ 1764 h 3147"/>
                  <a:gd name="T2" fmla="*/ 6409 w 6423"/>
                  <a:gd name="T3" fmla="*/ 1784 h 3147"/>
                  <a:gd name="T4" fmla="*/ 6319 w 6423"/>
                  <a:gd name="T5" fmla="*/ 1900 h 3147"/>
                  <a:gd name="T6" fmla="*/ 6161 w 6423"/>
                  <a:gd name="T7" fmla="*/ 2082 h 3147"/>
                  <a:gd name="T8" fmla="*/ 5994 w 6423"/>
                  <a:gd name="T9" fmla="*/ 2245 h 3147"/>
                  <a:gd name="T10" fmla="*/ 5865 w 6423"/>
                  <a:gd name="T11" fmla="*/ 2361 h 3147"/>
                  <a:gd name="T12" fmla="*/ 5717 w 6423"/>
                  <a:gd name="T13" fmla="*/ 2480 h 3147"/>
                  <a:gd name="T14" fmla="*/ 5554 w 6423"/>
                  <a:gd name="T15" fmla="*/ 2598 h 3147"/>
                  <a:gd name="T16" fmla="*/ 5375 w 6423"/>
                  <a:gd name="T17" fmla="*/ 2711 h 3147"/>
                  <a:gd name="T18" fmla="*/ 5178 w 6423"/>
                  <a:gd name="T19" fmla="*/ 2819 h 3147"/>
                  <a:gd name="T20" fmla="*/ 4967 w 6423"/>
                  <a:gd name="T21" fmla="*/ 2916 h 3147"/>
                  <a:gd name="T22" fmla="*/ 4739 w 6423"/>
                  <a:gd name="T23" fmla="*/ 3000 h 3147"/>
                  <a:gd name="T24" fmla="*/ 4495 w 6423"/>
                  <a:gd name="T25" fmla="*/ 3067 h 3147"/>
                  <a:gd name="T26" fmla="*/ 4301 w 6423"/>
                  <a:gd name="T27" fmla="*/ 3105 h 3147"/>
                  <a:gd name="T28" fmla="*/ 4168 w 6423"/>
                  <a:gd name="T29" fmla="*/ 3123 h 3147"/>
                  <a:gd name="T30" fmla="*/ 4100 w 6423"/>
                  <a:gd name="T31" fmla="*/ 3130 h 3147"/>
                  <a:gd name="T32" fmla="*/ 3963 w 6423"/>
                  <a:gd name="T33" fmla="*/ 3141 h 3147"/>
                  <a:gd name="T34" fmla="*/ 3722 w 6423"/>
                  <a:gd name="T35" fmla="*/ 3147 h 3147"/>
                  <a:gd name="T36" fmla="*/ 3515 w 6423"/>
                  <a:gd name="T37" fmla="*/ 3136 h 3147"/>
                  <a:gd name="T38" fmla="*/ 3339 w 6423"/>
                  <a:gd name="T39" fmla="*/ 3108 h 3147"/>
                  <a:gd name="T40" fmla="*/ 3187 w 6423"/>
                  <a:gd name="T41" fmla="*/ 3068 h 3147"/>
                  <a:gd name="T42" fmla="*/ 3053 w 6423"/>
                  <a:gd name="T43" fmla="*/ 3016 h 3147"/>
                  <a:gd name="T44" fmla="*/ 2933 w 6423"/>
                  <a:gd name="T45" fmla="*/ 2956 h 3147"/>
                  <a:gd name="T46" fmla="*/ 2823 w 6423"/>
                  <a:gd name="T47" fmla="*/ 2888 h 3147"/>
                  <a:gd name="T48" fmla="*/ 2659 w 6423"/>
                  <a:gd name="T49" fmla="*/ 2777 h 3147"/>
                  <a:gd name="T50" fmla="*/ 2483 w 6423"/>
                  <a:gd name="T51" fmla="*/ 2661 h 3147"/>
                  <a:gd name="T52" fmla="*/ 2349 w 6423"/>
                  <a:gd name="T53" fmla="*/ 2584 h 3147"/>
                  <a:gd name="T54" fmla="*/ 2197 w 6423"/>
                  <a:gd name="T55" fmla="*/ 2511 h 3147"/>
                  <a:gd name="T56" fmla="*/ 2020 w 6423"/>
                  <a:gd name="T57" fmla="*/ 2443 h 3147"/>
                  <a:gd name="T58" fmla="*/ 1815 w 6423"/>
                  <a:gd name="T59" fmla="*/ 2383 h 3147"/>
                  <a:gd name="T60" fmla="*/ 1573 w 6423"/>
                  <a:gd name="T61" fmla="*/ 2331 h 3147"/>
                  <a:gd name="T62" fmla="*/ 1436 w 6423"/>
                  <a:gd name="T63" fmla="*/ 2311 h 3147"/>
                  <a:gd name="T64" fmla="*/ 1302 w 6423"/>
                  <a:gd name="T65" fmla="*/ 2293 h 3147"/>
                  <a:gd name="T66" fmla="*/ 1063 w 6423"/>
                  <a:gd name="T67" fmla="*/ 2274 h 3147"/>
                  <a:gd name="T68" fmla="*/ 853 w 6423"/>
                  <a:gd name="T69" fmla="*/ 2272 h 3147"/>
                  <a:gd name="T70" fmla="*/ 671 w 6423"/>
                  <a:gd name="T71" fmla="*/ 2283 h 3147"/>
                  <a:gd name="T72" fmla="*/ 519 w 6423"/>
                  <a:gd name="T73" fmla="*/ 2305 h 3147"/>
                  <a:gd name="T74" fmla="*/ 393 w 6423"/>
                  <a:gd name="T75" fmla="*/ 2335 h 3147"/>
                  <a:gd name="T76" fmla="*/ 292 w 6423"/>
                  <a:gd name="T77" fmla="*/ 2369 h 3147"/>
                  <a:gd name="T78" fmla="*/ 216 w 6423"/>
                  <a:gd name="T79" fmla="*/ 2404 h 3147"/>
                  <a:gd name="T80" fmla="*/ 189 w 6423"/>
                  <a:gd name="T81" fmla="*/ 2420 h 3147"/>
                  <a:gd name="T82" fmla="*/ 169 w 6423"/>
                  <a:gd name="T83" fmla="*/ 2432 h 3147"/>
                  <a:gd name="T84" fmla="*/ 124 w 6423"/>
                  <a:gd name="T85" fmla="*/ 2442 h 3147"/>
                  <a:gd name="T86" fmla="*/ 80 w 6423"/>
                  <a:gd name="T87" fmla="*/ 2434 h 3147"/>
                  <a:gd name="T88" fmla="*/ 43 w 6423"/>
                  <a:gd name="T89" fmla="*/ 2412 h 3147"/>
                  <a:gd name="T90" fmla="*/ 26 w 6423"/>
                  <a:gd name="T91" fmla="*/ 2394 h 3147"/>
                  <a:gd name="T92" fmla="*/ 14 w 6423"/>
                  <a:gd name="T93" fmla="*/ 2375 h 3147"/>
                  <a:gd name="T94" fmla="*/ 0 w 6423"/>
                  <a:gd name="T95" fmla="*/ 2332 h 3147"/>
                  <a:gd name="T96" fmla="*/ 4 w 6423"/>
                  <a:gd name="T97" fmla="*/ 2288 h 3147"/>
                  <a:gd name="T98" fmla="*/ 22 w 6423"/>
                  <a:gd name="T99" fmla="*/ 2248 h 3147"/>
                  <a:gd name="T100" fmla="*/ 38 w 6423"/>
                  <a:gd name="T101" fmla="*/ 2231 h 3147"/>
                  <a:gd name="T102" fmla="*/ 92 w 6423"/>
                  <a:gd name="T103" fmla="*/ 2181 h 3147"/>
                  <a:gd name="T104" fmla="*/ 229 w 6423"/>
                  <a:gd name="T105" fmla="*/ 2070 h 3147"/>
                  <a:gd name="T106" fmla="*/ 486 w 6423"/>
                  <a:gd name="T107" fmla="*/ 1881 h 3147"/>
                  <a:gd name="T108" fmla="*/ 1142 w 6423"/>
                  <a:gd name="T109" fmla="*/ 1429 h 3147"/>
                  <a:gd name="T110" fmla="*/ 1641 w 6423"/>
                  <a:gd name="T111" fmla="*/ 1080 h 3147"/>
                  <a:gd name="T112" fmla="*/ 4511 w 6423"/>
                  <a:gd name="T113" fmla="*/ 0 h 3147"/>
                  <a:gd name="T114" fmla="*/ 6423 w 6423"/>
                  <a:gd name="T115" fmla="*/ 1764 h 3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423" h="3147">
                    <a:moveTo>
                      <a:pt x="6423" y="1764"/>
                    </a:moveTo>
                    <a:lnTo>
                      <a:pt x="6409" y="1784"/>
                    </a:lnTo>
                    <a:lnTo>
                      <a:pt x="6319" y="1900"/>
                    </a:lnTo>
                    <a:lnTo>
                      <a:pt x="6161" y="2082"/>
                    </a:lnTo>
                    <a:lnTo>
                      <a:pt x="5994" y="2245"/>
                    </a:lnTo>
                    <a:lnTo>
                      <a:pt x="5865" y="2361"/>
                    </a:lnTo>
                    <a:lnTo>
                      <a:pt x="5717" y="2480"/>
                    </a:lnTo>
                    <a:lnTo>
                      <a:pt x="5554" y="2598"/>
                    </a:lnTo>
                    <a:lnTo>
                      <a:pt x="5375" y="2711"/>
                    </a:lnTo>
                    <a:lnTo>
                      <a:pt x="5178" y="2819"/>
                    </a:lnTo>
                    <a:lnTo>
                      <a:pt x="4967" y="2916"/>
                    </a:lnTo>
                    <a:lnTo>
                      <a:pt x="4739" y="3000"/>
                    </a:lnTo>
                    <a:lnTo>
                      <a:pt x="4495" y="3067"/>
                    </a:lnTo>
                    <a:lnTo>
                      <a:pt x="4301" y="3105"/>
                    </a:lnTo>
                    <a:lnTo>
                      <a:pt x="4168" y="3123"/>
                    </a:lnTo>
                    <a:lnTo>
                      <a:pt x="4100" y="3130"/>
                    </a:lnTo>
                    <a:lnTo>
                      <a:pt x="3963" y="3141"/>
                    </a:lnTo>
                    <a:lnTo>
                      <a:pt x="3722" y="3147"/>
                    </a:lnTo>
                    <a:lnTo>
                      <a:pt x="3515" y="3136"/>
                    </a:lnTo>
                    <a:lnTo>
                      <a:pt x="3339" y="3108"/>
                    </a:lnTo>
                    <a:lnTo>
                      <a:pt x="3187" y="3068"/>
                    </a:lnTo>
                    <a:lnTo>
                      <a:pt x="3053" y="3016"/>
                    </a:lnTo>
                    <a:lnTo>
                      <a:pt x="2933" y="2956"/>
                    </a:lnTo>
                    <a:lnTo>
                      <a:pt x="2823" y="2888"/>
                    </a:lnTo>
                    <a:lnTo>
                      <a:pt x="2659" y="2777"/>
                    </a:lnTo>
                    <a:lnTo>
                      <a:pt x="2483" y="2661"/>
                    </a:lnTo>
                    <a:lnTo>
                      <a:pt x="2349" y="2584"/>
                    </a:lnTo>
                    <a:lnTo>
                      <a:pt x="2197" y="2511"/>
                    </a:lnTo>
                    <a:lnTo>
                      <a:pt x="2020" y="2443"/>
                    </a:lnTo>
                    <a:lnTo>
                      <a:pt x="1815" y="2383"/>
                    </a:lnTo>
                    <a:lnTo>
                      <a:pt x="1573" y="2331"/>
                    </a:lnTo>
                    <a:lnTo>
                      <a:pt x="1436" y="2311"/>
                    </a:lnTo>
                    <a:lnTo>
                      <a:pt x="1302" y="2293"/>
                    </a:lnTo>
                    <a:lnTo>
                      <a:pt x="1063" y="2274"/>
                    </a:lnTo>
                    <a:lnTo>
                      <a:pt x="853" y="2272"/>
                    </a:lnTo>
                    <a:lnTo>
                      <a:pt x="671" y="2283"/>
                    </a:lnTo>
                    <a:lnTo>
                      <a:pt x="519" y="2305"/>
                    </a:lnTo>
                    <a:lnTo>
                      <a:pt x="393" y="2335"/>
                    </a:lnTo>
                    <a:lnTo>
                      <a:pt x="292" y="2369"/>
                    </a:lnTo>
                    <a:lnTo>
                      <a:pt x="216" y="2404"/>
                    </a:lnTo>
                    <a:lnTo>
                      <a:pt x="189" y="2420"/>
                    </a:lnTo>
                    <a:lnTo>
                      <a:pt x="169" y="2432"/>
                    </a:lnTo>
                    <a:lnTo>
                      <a:pt x="124" y="2442"/>
                    </a:lnTo>
                    <a:lnTo>
                      <a:pt x="80" y="2434"/>
                    </a:lnTo>
                    <a:lnTo>
                      <a:pt x="43" y="2412"/>
                    </a:lnTo>
                    <a:lnTo>
                      <a:pt x="26" y="2394"/>
                    </a:lnTo>
                    <a:lnTo>
                      <a:pt x="14" y="2375"/>
                    </a:lnTo>
                    <a:lnTo>
                      <a:pt x="0" y="2332"/>
                    </a:lnTo>
                    <a:lnTo>
                      <a:pt x="4" y="2288"/>
                    </a:lnTo>
                    <a:lnTo>
                      <a:pt x="22" y="2248"/>
                    </a:lnTo>
                    <a:lnTo>
                      <a:pt x="38" y="2231"/>
                    </a:lnTo>
                    <a:lnTo>
                      <a:pt x="92" y="2181"/>
                    </a:lnTo>
                    <a:lnTo>
                      <a:pt x="229" y="2070"/>
                    </a:lnTo>
                    <a:lnTo>
                      <a:pt x="486" y="1881"/>
                    </a:lnTo>
                    <a:lnTo>
                      <a:pt x="1142" y="1429"/>
                    </a:lnTo>
                    <a:lnTo>
                      <a:pt x="1641" y="1080"/>
                    </a:lnTo>
                    <a:lnTo>
                      <a:pt x="4511" y="0"/>
                    </a:lnTo>
                    <a:lnTo>
                      <a:pt x="6423" y="1764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6"/>
              <p:cNvSpPr>
                <a:spLocks/>
              </p:cNvSpPr>
              <p:nvPr/>
            </p:nvSpPr>
            <p:spPr bwMode="auto">
              <a:xfrm>
                <a:off x="1196" y="-188"/>
                <a:ext cx="208" cy="126"/>
              </a:xfrm>
              <a:custGeom>
                <a:avLst/>
                <a:gdLst>
                  <a:gd name="T0" fmla="*/ 818 w 832"/>
                  <a:gd name="T1" fmla="*/ 501 h 501"/>
                  <a:gd name="T2" fmla="*/ 820 w 832"/>
                  <a:gd name="T3" fmla="*/ 453 h 501"/>
                  <a:gd name="T4" fmla="*/ 830 w 832"/>
                  <a:gd name="T5" fmla="*/ 379 h 501"/>
                  <a:gd name="T6" fmla="*/ 832 w 832"/>
                  <a:gd name="T7" fmla="*/ 355 h 501"/>
                  <a:gd name="T8" fmla="*/ 830 w 832"/>
                  <a:gd name="T9" fmla="*/ 315 h 501"/>
                  <a:gd name="T10" fmla="*/ 814 w 832"/>
                  <a:gd name="T11" fmla="*/ 242 h 501"/>
                  <a:gd name="T12" fmla="*/ 781 w 832"/>
                  <a:gd name="T13" fmla="*/ 177 h 501"/>
                  <a:gd name="T14" fmla="*/ 737 w 832"/>
                  <a:gd name="T15" fmla="*/ 123 h 501"/>
                  <a:gd name="T16" fmla="*/ 683 w 832"/>
                  <a:gd name="T17" fmla="*/ 79 h 501"/>
                  <a:gd name="T18" fmla="*/ 620 w 832"/>
                  <a:gd name="T19" fmla="*/ 44 h 501"/>
                  <a:gd name="T20" fmla="*/ 551 w 832"/>
                  <a:gd name="T21" fmla="*/ 19 h 501"/>
                  <a:gd name="T22" fmla="*/ 478 w 832"/>
                  <a:gd name="T23" fmla="*/ 5 h 501"/>
                  <a:gd name="T24" fmla="*/ 403 w 832"/>
                  <a:gd name="T25" fmla="*/ 0 h 501"/>
                  <a:gd name="T26" fmla="*/ 329 w 832"/>
                  <a:gd name="T27" fmla="*/ 6 h 501"/>
                  <a:gd name="T28" fmla="*/ 257 w 832"/>
                  <a:gd name="T29" fmla="*/ 22 h 501"/>
                  <a:gd name="T30" fmla="*/ 192 w 832"/>
                  <a:gd name="T31" fmla="*/ 50 h 501"/>
                  <a:gd name="T32" fmla="*/ 132 w 832"/>
                  <a:gd name="T33" fmla="*/ 88 h 501"/>
                  <a:gd name="T34" fmla="*/ 82 w 832"/>
                  <a:gd name="T35" fmla="*/ 137 h 501"/>
                  <a:gd name="T36" fmla="*/ 43 w 832"/>
                  <a:gd name="T37" fmla="*/ 199 h 501"/>
                  <a:gd name="T38" fmla="*/ 18 w 832"/>
                  <a:gd name="T39" fmla="*/ 271 h 501"/>
                  <a:gd name="T40" fmla="*/ 12 w 832"/>
                  <a:gd name="T41" fmla="*/ 312 h 501"/>
                  <a:gd name="T42" fmla="*/ 0 w 832"/>
                  <a:gd name="T43" fmla="*/ 427 h 501"/>
                  <a:gd name="T44" fmla="*/ 818 w 832"/>
                  <a:gd name="T45" fmla="*/ 501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32" h="501">
                    <a:moveTo>
                      <a:pt x="818" y="501"/>
                    </a:moveTo>
                    <a:lnTo>
                      <a:pt x="820" y="453"/>
                    </a:lnTo>
                    <a:lnTo>
                      <a:pt x="830" y="379"/>
                    </a:lnTo>
                    <a:lnTo>
                      <a:pt x="832" y="355"/>
                    </a:lnTo>
                    <a:lnTo>
                      <a:pt x="830" y="315"/>
                    </a:lnTo>
                    <a:lnTo>
                      <a:pt x="814" y="242"/>
                    </a:lnTo>
                    <a:lnTo>
                      <a:pt x="781" y="177"/>
                    </a:lnTo>
                    <a:lnTo>
                      <a:pt x="737" y="123"/>
                    </a:lnTo>
                    <a:lnTo>
                      <a:pt x="683" y="79"/>
                    </a:lnTo>
                    <a:lnTo>
                      <a:pt x="620" y="44"/>
                    </a:lnTo>
                    <a:lnTo>
                      <a:pt x="551" y="19"/>
                    </a:lnTo>
                    <a:lnTo>
                      <a:pt x="478" y="5"/>
                    </a:lnTo>
                    <a:lnTo>
                      <a:pt x="403" y="0"/>
                    </a:lnTo>
                    <a:lnTo>
                      <a:pt x="329" y="6"/>
                    </a:lnTo>
                    <a:lnTo>
                      <a:pt x="257" y="22"/>
                    </a:lnTo>
                    <a:lnTo>
                      <a:pt x="192" y="50"/>
                    </a:lnTo>
                    <a:lnTo>
                      <a:pt x="132" y="88"/>
                    </a:lnTo>
                    <a:lnTo>
                      <a:pt x="82" y="137"/>
                    </a:lnTo>
                    <a:lnTo>
                      <a:pt x="43" y="199"/>
                    </a:lnTo>
                    <a:lnTo>
                      <a:pt x="18" y="271"/>
                    </a:lnTo>
                    <a:lnTo>
                      <a:pt x="12" y="312"/>
                    </a:lnTo>
                    <a:lnTo>
                      <a:pt x="0" y="427"/>
                    </a:lnTo>
                    <a:lnTo>
                      <a:pt x="818" y="50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7"/>
              <p:cNvSpPr>
                <a:spLocks/>
              </p:cNvSpPr>
              <p:nvPr/>
            </p:nvSpPr>
            <p:spPr bwMode="auto">
              <a:xfrm>
                <a:off x="410" y="-88"/>
                <a:ext cx="1577" cy="1045"/>
              </a:xfrm>
              <a:custGeom>
                <a:avLst/>
                <a:gdLst>
                  <a:gd name="T0" fmla="*/ 6306 w 6307"/>
                  <a:gd name="T1" fmla="*/ 3161 h 4179"/>
                  <a:gd name="T2" fmla="*/ 6287 w 6307"/>
                  <a:gd name="T3" fmla="*/ 3563 h 4179"/>
                  <a:gd name="T4" fmla="*/ 6240 w 6307"/>
                  <a:gd name="T5" fmla="*/ 3846 h 4179"/>
                  <a:gd name="T6" fmla="*/ 6162 w 6307"/>
                  <a:gd name="T7" fmla="*/ 4030 h 4179"/>
                  <a:gd name="T8" fmla="*/ 6051 w 6307"/>
                  <a:gd name="T9" fmla="*/ 4132 h 4179"/>
                  <a:gd name="T10" fmla="*/ 5903 w 6307"/>
                  <a:gd name="T11" fmla="*/ 4175 h 4179"/>
                  <a:gd name="T12" fmla="*/ 5665 w 6307"/>
                  <a:gd name="T13" fmla="*/ 4171 h 4179"/>
                  <a:gd name="T14" fmla="*/ 5288 w 6307"/>
                  <a:gd name="T15" fmla="*/ 4131 h 4179"/>
                  <a:gd name="T16" fmla="*/ 4830 w 6307"/>
                  <a:gd name="T17" fmla="*/ 4102 h 4179"/>
                  <a:gd name="T18" fmla="*/ 4303 w 6307"/>
                  <a:gd name="T19" fmla="*/ 4070 h 4179"/>
                  <a:gd name="T20" fmla="*/ 3554 w 6307"/>
                  <a:gd name="T21" fmla="*/ 3958 h 4179"/>
                  <a:gd name="T22" fmla="*/ 2242 w 6307"/>
                  <a:gd name="T23" fmla="*/ 3666 h 4179"/>
                  <a:gd name="T24" fmla="*/ 1672 w 6307"/>
                  <a:gd name="T25" fmla="*/ 3525 h 4179"/>
                  <a:gd name="T26" fmla="*/ 1214 w 6307"/>
                  <a:gd name="T27" fmla="*/ 3439 h 4179"/>
                  <a:gd name="T28" fmla="*/ 737 w 6307"/>
                  <a:gd name="T29" fmla="*/ 3386 h 4179"/>
                  <a:gd name="T30" fmla="*/ 287 w 6307"/>
                  <a:gd name="T31" fmla="*/ 3380 h 4179"/>
                  <a:gd name="T32" fmla="*/ 0 w 6307"/>
                  <a:gd name="T33" fmla="*/ 3414 h 4179"/>
                  <a:gd name="T34" fmla="*/ 42 w 6307"/>
                  <a:gd name="T35" fmla="*/ 3090 h 4179"/>
                  <a:gd name="T36" fmla="*/ 173 w 6307"/>
                  <a:gd name="T37" fmla="*/ 2488 h 4179"/>
                  <a:gd name="T38" fmla="*/ 318 w 6307"/>
                  <a:gd name="T39" fmla="*/ 2036 h 4179"/>
                  <a:gd name="T40" fmla="*/ 475 w 6307"/>
                  <a:gd name="T41" fmla="*/ 1664 h 4179"/>
                  <a:gd name="T42" fmla="*/ 677 w 6307"/>
                  <a:gd name="T43" fmla="*/ 1305 h 4179"/>
                  <a:gd name="T44" fmla="*/ 775 w 6307"/>
                  <a:gd name="T45" fmla="*/ 1163 h 4179"/>
                  <a:gd name="T46" fmla="*/ 954 w 6307"/>
                  <a:gd name="T47" fmla="*/ 955 h 4179"/>
                  <a:gd name="T48" fmla="*/ 1151 w 6307"/>
                  <a:gd name="T49" fmla="*/ 773 h 4179"/>
                  <a:gd name="T50" fmla="*/ 1366 w 6307"/>
                  <a:gd name="T51" fmla="*/ 617 h 4179"/>
                  <a:gd name="T52" fmla="*/ 1649 w 6307"/>
                  <a:gd name="T53" fmla="*/ 452 h 4179"/>
                  <a:gd name="T54" fmla="*/ 2118 w 6307"/>
                  <a:gd name="T55" fmla="*/ 254 h 4179"/>
                  <a:gd name="T56" fmla="*/ 2574 w 6307"/>
                  <a:gd name="T57" fmla="*/ 124 h 4179"/>
                  <a:gd name="T58" fmla="*/ 3074 w 6307"/>
                  <a:gd name="T59" fmla="*/ 36 h 4179"/>
                  <a:gd name="T60" fmla="*/ 3552 w 6307"/>
                  <a:gd name="T61" fmla="*/ 0 h 4179"/>
                  <a:gd name="T62" fmla="*/ 3847 w 6307"/>
                  <a:gd name="T63" fmla="*/ 61 h 4179"/>
                  <a:gd name="T64" fmla="*/ 4231 w 6307"/>
                  <a:gd name="T65" fmla="*/ 179 h 4179"/>
                  <a:gd name="T66" fmla="*/ 4600 w 6307"/>
                  <a:gd name="T67" fmla="*/ 335 h 4179"/>
                  <a:gd name="T68" fmla="*/ 4953 w 6307"/>
                  <a:gd name="T69" fmla="*/ 526 h 4179"/>
                  <a:gd name="T70" fmla="*/ 5118 w 6307"/>
                  <a:gd name="T71" fmla="*/ 633 h 4179"/>
                  <a:gd name="T72" fmla="*/ 5409 w 6307"/>
                  <a:gd name="T73" fmla="*/ 865 h 4179"/>
                  <a:gd name="T74" fmla="*/ 5658 w 6307"/>
                  <a:gd name="T75" fmla="*/ 1124 h 4179"/>
                  <a:gd name="T76" fmla="*/ 5866 w 6307"/>
                  <a:gd name="T77" fmla="*/ 1406 h 4179"/>
                  <a:gd name="T78" fmla="*/ 6034 w 6307"/>
                  <a:gd name="T79" fmla="*/ 1712 h 4179"/>
                  <a:gd name="T80" fmla="*/ 6161 w 6307"/>
                  <a:gd name="T81" fmla="*/ 2038 h 4179"/>
                  <a:gd name="T82" fmla="*/ 6248 w 6307"/>
                  <a:gd name="T83" fmla="*/ 2386 h 4179"/>
                  <a:gd name="T84" fmla="*/ 6297 w 6307"/>
                  <a:gd name="T85" fmla="*/ 2753 h 4179"/>
                  <a:gd name="T86" fmla="*/ 6307 w 6307"/>
                  <a:gd name="T87" fmla="*/ 3038 h 4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07" h="4179">
                    <a:moveTo>
                      <a:pt x="6307" y="3038"/>
                    </a:moveTo>
                    <a:lnTo>
                      <a:pt x="6306" y="3161"/>
                    </a:lnTo>
                    <a:lnTo>
                      <a:pt x="6300" y="3377"/>
                    </a:lnTo>
                    <a:lnTo>
                      <a:pt x="6287" y="3563"/>
                    </a:lnTo>
                    <a:lnTo>
                      <a:pt x="6267" y="3718"/>
                    </a:lnTo>
                    <a:lnTo>
                      <a:pt x="6240" y="3846"/>
                    </a:lnTo>
                    <a:lnTo>
                      <a:pt x="6205" y="3949"/>
                    </a:lnTo>
                    <a:lnTo>
                      <a:pt x="6162" y="4030"/>
                    </a:lnTo>
                    <a:lnTo>
                      <a:pt x="6111" y="4089"/>
                    </a:lnTo>
                    <a:lnTo>
                      <a:pt x="6051" y="4132"/>
                    </a:lnTo>
                    <a:lnTo>
                      <a:pt x="5982" y="4160"/>
                    </a:lnTo>
                    <a:lnTo>
                      <a:pt x="5903" y="4175"/>
                    </a:lnTo>
                    <a:lnTo>
                      <a:pt x="5815" y="4179"/>
                    </a:lnTo>
                    <a:lnTo>
                      <a:pt x="5665" y="4171"/>
                    </a:lnTo>
                    <a:lnTo>
                      <a:pt x="5425" y="4145"/>
                    </a:lnTo>
                    <a:lnTo>
                      <a:pt x="5288" y="4131"/>
                    </a:lnTo>
                    <a:lnTo>
                      <a:pt x="5116" y="4117"/>
                    </a:lnTo>
                    <a:lnTo>
                      <a:pt x="4830" y="4102"/>
                    </a:lnTo>
                    <a:lnTo>
                      <a:pt x="4573" y="4090"/>
                    </a:lnTo>
                    <a:lnTo>
                      <a:pt x="4303" y="4070"/>
                    </a:lnTo>
                    <a:lnTo>
                      <a:pt x="3977" y="4031"/>
                    </a:lnTo>
                    <a:lnTo>
                      <a:pt x="3554" y="3958"/>
                    </a:lnTo>
                    <a:lnTo>
                      <a:pt x="2989" y="3840"/>
                    </a:lnTo>
                    <a:lnTo>
                      <a:pt x="2242" y="3666"/>
                    </a:lnTo>
                    <a:lnTo>
                      <a:pt x="1776" y="3550"/>
                    </a:lnTo>
                    <a:lnTo>
                      <a:pt x="1672" y="3525"/>
                    </a:lnTo>
                    <a:lnTo>
                      <a:pt x="1449" y="3479"/>
                    </a:lnTo>
                    <a:lnTo>
                      <a:pt x="1214" y="3439"/>
                    </a:lnTo>
                    <a:lnTo>
                      <a:pt x="975" y="3408"/>
                    </a:lnTo>
                    <a:lnTo>
                      <a:pt x="737" y="3386"/>
                    </a:lnTo>
                    <a:lnTo>
                      <a:pt x="505" y="3376"/>
                    </a:lnTo>
                    <a:lnTo>
                      <a:pt x="287" y="3380"/>
                    </a:lnTo>
                    <a:lnTo>
                      <a:pt x="88" y="3398"/>
                    </a:lnTo>
                    <a:lnTo>
                      <a:pt x="0" y="3414"/>
                    </a:lnTo>
                    <a:lnTo>
                      <a:pt x="3" y="3374"/>
                    </a:lnTo>
                    <a:lnTo>
                      <a:pt x="42" y="3090"/>
                    </a:lnTo>
                    <a:lnTo>
                      <a:pt x="93" y="2815"/>
                    </a:lnTo>
                    <a:lnTo>
                      <a:pt x="173" y="2488"/>
                    </a:lnTo>
                    <a:lnTo>
                      <a:pt x="253" y="2220"/>
                    </a:lnTo>
                    <a:lnTo>
                      <a:pt x="318" y="2036"/>
                    </a:lnTo>
                    <a:lnTo>
                      <a:pt x="392" y="1850"/>
                    </a:lnTo>
                    <a:lnTo>
                      <a:pt x="475" y="1664"/>
                    </a:lnTo>
                    <a:lnTo>
                      <a:pt x="571" y="1481"/>
                    </a:lnTo>
                    <a:lnTo>
                      <a:pt x="677" y="1305"/>
                    </a:lnTo>
                    <a:lnTo>
                      <a:pt x="734" y="1219"/>
                    </a:lnTo>
                    <a:lnTo>
                      <a:pt x="775" y="1163"/>
                    </a:lnTo>
                    <a:lnTo>
                      <a:pt x="862" y="1055"/>
                    </a:lnTo>
                    <a:lnTo>
                      <a:pt x="954" y="955"/>
                    </a:lnTo>
                    <a:lnTo>
                      <a:pt x="1049" y="861"/>
                    </a:lnTo>
                    <a:lnTo>
                      <a:pt x="1151" y="773"/>
                    </a:lnTo>
                    <a:lnTo>
                      <a:pt x="1257" y="693"/>
                    </a:lnTo>
                    <a:lnTo>
                      <a:pt x="1366" y="617"/>
                    </a:lnTo>
                    <a:lnTo>
                      <a:pt x="1478" y="547"/>
                    </a:lnTo>
                    <a:lnTo>
                      <a:pt x="1649" y="452"/>
                    </a:lnTo>
                    <a:lnTo>
                      <a:pt x="1883" y="344"/>
                    </a:lnTo>
                    <a:lnTo>
                      <a:pt x="2118" y="254"/>
                    </a:lnTo>
                    <a:lnTo>
                      <a:pt x="2349" y="182"/>
                    </a:lnTo>
                    <a:lnTo>
                      <a:pt x="2574" y="124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lnTo>
                      <a:pt x="3652" y="17"/>
                    </a:lnTo>
                    <a:lnTo>
                      <a:pt x="3847" y="61"/>
                    </a:lnTo>
                    <a:lnTo>
                      <a:pt x="4041" y="116"/>
                    </a:lnTo>
                    <a:lnTo>
                      <a:pt x="4231" y="179"/>
                    </a:lnTo>
                    <a:lnTo>
                      <a:pt x="4418" y="252"/>
                    </a:lnTo>
                    <a:lnTo>
                      <a:pt x="4600" y="335"/>
                    </a:lnTo>
                    <a:lnTo>
                      <a:pt x="4779" y="426"/>
                    </a:lnTo>
                    <a:lnTo>
                      <a:pt x="4953" y="526"/>
                    </a:lnTo>
                    <a:lnTo>
                      <a:pt x="5037" y="581"/>
                    </a:lnTo>
                    <a:lnTo>
                      <a:pt x="5118" y="633"/>
                    </a:lnTo>
                    <a:lnTo>
                      <a:pt x="5269" y="747"/>
                    </a:lnTo>
                    <a:lnTo>
                      <a:pt x="5409" y="865"/>
                    </a:lnTo>
                    <a:lnTo>
                      <a:pt x="5539" y="991"/>
                    </a:lnTo>
                    <a:lnTo>
                      <a:pt x="5658" y="1124"/>
                    </a:lnTo>
                    <a:lnTo>
                      <a:pt x="5768" y="1261"/>
                    </a:lnTo>
                    <a:lnTo>
                      <a:pt x="5866" y="1406"/>
                    </a:lnTo>
                    <a:lnTo>
                      <a:pt x="5956" y="1556"/>
                    </a:lnTo>
                    <a:lnTo>
                      <a:pt x="6034" y="1712"/>
                    </a:lnTo>
                    <a:lnTo>
                      <a:pt x="6103" y="1872"/>
                    </a:lnTo>
                    <a:lnTo>
                      <a:pt x="6161" y="2038"/>
                    </a:lnTo>
                    <a:lnTo>
                      <a:pt x="6210" y="2210"/>
                    </a:lnTo>
                    <a:lnTo>
                      <a:pt x="6248" y="2386"/>
                    </a:lnTo>
                    <a:lnTo>
                      <a:pt x="6277" y="2567"/>
                    </a:lnTo>
                    <a:lnTo>
                      <a:pt x="6297" y="2753"/>
                    </a:lnTo>
                    <a:lnTo>
                      <a:pt x="6306" y="2941"/>
                    </a:lnTo>
                    <a:lnTo>
                      <a:pt x="6307" y="303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8"/>
              <p:cNvSpPr>
                <a:spLocks/>
              </p:cNvSpPr>
              <p:nvPr/>
            </p:nvSpPr>
            <p:spPr bwMode="auto">
              <a:xfrm>
                <a:off x="410" y="-88"/>
                <a:ext cx="888" cy="861"/>
              </a:xfrm>
              <a:custGeom>
                <a:avLst/>
                <a:gdLst>
                  <a:gd name="T0" fmla="*/ 3552 w 3552"/>
                  <a:gd name="T1" fmla="*/ 0 h 3445"/>
                  <a:gd name="T2" fmla="*/ 3463 w 3552"/>
                  <a:gd name="T3" fmla="*/ 17 h 3445"/>
                  <a:gd name="T4" fmla="*/ 3292 w 3552"/>
                  <a:gd name="T5" fmla="*/ 61 h 3445"/>
                  <a:gd name="T6" fmla="*/ 3130 w 3552"/>
                  <a:gd name="T7" fmla="*/ 118 h 3445"/>
                  <a:gd name="T8" fmla="*/ 2977 w 3552"/>
                  <a:gd name="T9" fmla="*/ 185 h 3445"/>
                  <a:gd name="T10" fmla="*/ 2832 w 3552"/>
                  <a:gd name="T11" fmla="*/ 263 h 3445"/>
                  <a:gd name="T12" fmla="*/ 2694 w 3552"/>
                  <a:gd name="T13" fmla="*/ 350 h 3445"/>
                  <a:gd name="T14" fmla="*/ 2566 w 3552"/>
                  <a:gd name="T15" fmla="*/ 446 h 3445"/>
                  <a:gd name="T16" fmla="*/ 2444 w 3552"/>
                  <a:gd name="T17" fmla="*/ 549 h 3445"/>
                  <a:gd name="T18" fmla="*/ 2330 w 3552"/>
                  <a:gd name="T19" fmla="*/ 660 h 3445"/>
                  <a:gd name="T20" fmla="*/ 2225 w 3552"/>
                  <a:gd name="T21" fmla="*/ 777 h 3445"/>
                  <a:gd name="T22" fmla="*/ 2125 w 3552"/>
                  <a:gd name="T23" fmla="*/ 899 h 3445"/>
                  <a:gd name="T24" fmla="*/ 2032 w 3552"/>
                  <a:gd name="T25" fmla="*/ 1028 h 3445"/>
                  <a:gd name="T26" fmla="*/ 1946 w 3552"/>
                  <a:gd name="T27" fmla="*/ 1159 h 3445"/>
                  <a:gd name="T28" fmla="*/ 1867 w 3552"/>
                  <a:gd name="T29" fmla="*/ 1294 h 3445"/>
                  <a:gd name="T30" fmla="*/ 1757 w 3552"/>
                  <a:gd name="T31" fmla="*/ 1501 h 3445"/>
                  <a:gd name="T32" fmla="*/ 1633 w 3552"/>
                  <a:gd name="T33" fmla="*/ 1781 h 3445"/>
                  <a:gd name="T34" fmla="*/ 1529 w 3552"/>
                  <a:gd name="T35" fmla="*/ 2062 h 3445"/>
                  <a:gd name="T36" fmla="*/ 1445 w 3552"/>
                  <a:gd name="T37" fmla="*/ 2335 h 3445"/>
                  <a:gd name="T38" fmla="*/ 1378 w 3552"/>
                  <a:gd name="T39" fmla="*/ 2596 h 3445"/>
                  <a:gd name="T40" fmla="*/ 1326 w 3552"/>
                  <a:gd name="T41" fmla="*/ 2838 h 3445"/>
                  <a:gd name="T42" fmla="*/ 1287 w 3552"/>
                  <a:gd name="T43" fmla="*/ 3055 h 3445"/>
                  <a:gd name="T44" fmla="*/ 1250 w 3552"/>
                  <a:gd name="T45" fmla="*/ 3324 h 3445"/>
                  <a:gd name="T46" fmla="*/ 1237 w 3552"/>
                  <a:gd name="T47" fmla="*/ 3445 h 3445"/>
                  <a:gd name="T48" fmla="*/ 1161 w 3552"/>
                  <a:gd name="T49" fmla="*/ 3432 h 3445"/>
                  <a:gd name="T50" fmla="*/ 1007 w 3552"/>
                  <a:gd name="T51" fmla="*/ 3409 h 3445"/>
                  <a:gd name="T52" fmla="*/ 853 w 3552"/>
                  <a:gd name="T53" fmla="*/ 3394 h 3445"/>
                  <a:gd name="T54" fmla="*/ 698 w 3552"/>
                  <a:gd name="T55" fmla="*/ 3384 h 3445"/>
                  <a:gd name="T56" fmla="*/ 542 w 3552"/>
                  <a:gd name="T57" fmla="*/ 3380 h 3445"/>
                  <a:gd name="T58" fmla="*/ 387 w 3552"/>
                  <a:gd name="T59" fmla="*/ 3382 h 3445"/>
                  <a:gd name="T60" fmla="*/ 232 w 3552"/>
                  <a:gd name="T61" fmla="*/ 3391 h 3445"/>
                  <a:gd name="T62" fmla="*/ 77 w 3552"/>
                  <a:gd name="T63" fmla="*/ 3406 h 3445"/>
                  <a:gd name="T64" fmla="*/ 0 w 3552"/>
                  <a:gd name="T65" fmla="*/ 3416 h 3445"/>
                  <a:gd name="T66" fmla="*/ 3 w 3552"/>
                  <a:gd name="T67" fmla="*/ 3376 h 3445"/>
                  <a:gd name="T68" fmla="*/ 42 w 3552"/>
                  <a:gd name="T69" fmla="*/ 3093 h 3445"/>
                  <a:gd name="T70" fmla="*/ 93 w 3552"/>
                  <a:gd name="T71" fmla="*/ 2818 h 3445"/>
                  <a:gd name="T72" fmla="*/ 173 w 3552"/>
                  <a:gd name="T73" fmla="*/ 2490 h 3445"/>
                  <a:gd name="T74" fmla="*/ 253 w 3552"/>
                  <a:gd name="T75" fmla="*/ 2223 h 3445"/>
                  <a:gd name="T76" fmla="*/ 318 w 3552"/>
                  <a:gd name="T77" fmla="*/ 2038 h 3445"/>
                  <a:gd name="T78" fmla="*/ 392 w 3552"/>
                  <a:gd name="T79" fmla="*/ 1853 h 3445"/>
                  <a:gd name="T80" fmla="*/ 475 w 3552"/>
                  <a:gd name="T81" fmla="*/ 1667 h 3445"/>
                  <a:gd name="T82" fmla="*/ 571 w 3552"/>
                  <a:gd name="T83" fmla="*/ 1484 h 3445"/>
                  <a:gd name="T84" fmla="*/ 677 w 3552"/>
                  <a:gd name="T85" fmla="*/ 1307 h 3445"/>
                  <a:gd name="T86" fmla="*/ 734 w 3552"/>
                  <a:gd name="T87" fmla="*/ 1222 h 3445"/>
                  <a:gd name="T88" fmla="*/ 775 w 3552"/>
                  <a:gd name="T89" fmla="*/ 1165 h 3445"/>
                  <a:gd name="T90" fmla="*/ 862 w 3552"/>
                  <a:gd name="T91" fmla="*/ 1058 h 3445"/>
                  <a:gd name="T92" fmla="*/ 954 w 3552"/>
                  <a:gd name="T93" fmla="*/ 957 h 3445"/>
                  <a:gd name="T94" fmla="*/ 1049 w 3552"/>
                  <a:gd name="T95" fmla="*/ 863 h 3445"/>
                  <a:gd name="T96" fmla="*/ 1151 w 3552"/>
                  <a:gd name="T97" fmla="*/ 775 h 3445"/>
                  <a:gd name="T98" fmla="*/ 1257 w 3552"/>
                  <a:gd name="T99" fmla="*/ 694 h 3445"/>
                  <a:gd name="T100" fmla="*/ 1366 w 3552"/>
                  <a:gd name="T101" fmla="*/ 618 h 3445"/>
                  <a:gd name="T102" fmla="*/ 1478 w 3552"/>
                  <a:gd name="T103" fmla="*/ 548 h 3445"/>
                  <a:gd name="T104" fmla="*/ 1649 w 3552"/>
                  <a:gd name="T105" fmla="*/ 453 h 3445"/>
                  <a:gd name="T106" fmla="*/ 1883 w 3552"/>
                  <a:gd name="T107" fmla="*/ 345 h 3445"/>
                  <a:gd name="T108" fmla="*/ 2118 w 3552"/>
                  <a:gd name="T109" fmla="*/ 255 h 3445"/>
                  <a:gd name="T110" fmla="*/ 2349 w 3552"/>
                  <a:gd name="T111" fmla="*/ 182 h 3445"/>
                  <a:gd name="T112" fmla="*/ 2574 w 3552"/>
                  <a:gd name="T113" fmla="*/ 126 h 3445"/>
                  <a:gd name="T114" fmla="*/ 2786 w 3552"/>
                  <a:gd name="T115" fmla="*/ 82 h 3445"/>
                  <a:gd name="T116" fmla="*/ 3074 w 3552"/>
                  <a:gd name="T117" fmla="*/ 36 h 3445"/>
                  <a:gd name="T118" fmla="*/ 3491 w 3552"/>
                  <a:gd name="T119" fmla="*/ 0 h 3445"/>
                  <a:gd name="T120" fmla="*/ 3552 w 3552"/>
                  <a:gd name="T121" fmla="*/ 0 h 3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552" h="3445">
                    <a:moveTo>
                      <a:pt x="3552" y="0"/>
                    </a:moveTo>
                    <a:lnTo>
                      <a:pt x="3463" y="17"/>
                    </a:lnTo>
                    <a:lnTo>
                      <a:pt x="3292" y="61"/>
                    </a:lnTo>
                    <a:lnTo>
                      <a:pt x="3130" y="118"/>
                    </a:lnTo>
                    <a:lnTo>
                      <a:pt x="2977" y="185"/>
                    </a:lnTo>
                    <a:lnTo>
                      <a:pt x="2832" y="263"/>
                    </a:lnTo>
                    <a:lnTo>
                      <a:pt x="2694" y="350"/>
                    </a:lnTo>
                    <a:lnTo>
                      <a:pt x="2566" y="446"/>
                    </a:lnTo>
                    <a:lnTo>
                      <a:pt x="2444" y="549"/>
                    </a:lnTo>
                    <a:lnTo>
                      <a:pt x="2330" y="660"/>
                    </a:lnTo>
                    <a:lnTo>
                      <a:pt x="2225" y="777"/>
                    </a:lnTo>
                    <a:lnTo>
                      <a:pt x="2125" y="899"/>
                    </a:lnTo>
                    <a:lnTo>
                      <a:pt x="2032" y="1028"/>
                    </a:lnTo>
                    <a:lnTo>
                      <a:pt x="1946" y="1159"/>
                    </a:lnTo>
                    <a:lnTo>
                      <a:pt x="1867" y="1294"/>
                    </a:lnTo>
                    <a:lnTo>
                      <a:pt x="1757" y="1501"/>
                    </a:lnTo>
                    <a:lnTo>
                      <a:pt x="1633" y="1781"/>
                    </a:lnTo>
                    <a:lnTo>
                      <a:pt x="1529" y="2062"/>
                    </a:lnTo>
                    <a:lnTo>
                      <a:pt x="1445" y="2335"/>
                    </a:lnTo>
                    <a:lnTo>
                      <a:pt x="1378" y="2596"/>
                    </a:lnTo>
                    <a:lnTo>
                      <a:pt x="1326" y="2838"/>
                    </a:lnTo>
                    <a:lnTo>
                      <a:pt x="1287" y="3055"/>
                    </a:lnTo>
                    <a:lnTo>
                      <a:pt x="1250" y="3324"/>
                    </a:lnTo>
                    <a:lnTo>
                      <a:pt x="1237" y="3445"/>
                    </a:lnTo>
                    <a:lnTo>
                      <a:pt x="1161" y="3432"/>
                    </a:lnTo>
                    <a:lnTo>
                      <a:pt x="1007" y="3409"/>
                    </a:lnTo>
                    <a:lnTo>
                      <a:pt x="853" y="3394"/>
                    </a:lnTo>
                    <a:lnTo>
                      <a:pt x="698" y="3384"/>
                    </a:lnTo>
                    <a:lnTo>
                      <a:pt x="542" y="3380"/>
                    </a:lnTo>
                    <a:lnTo>
                      <a:pt x="387" y="3382"/>
                    </a:lnTo>
                    <a:lnTo>
                      <a:pt x="232" y="3391"/>
                    </a:lnTo>
                    <a:lnTo>
                      <a:pt x="77" y="3406"/>
                    </a:lnTo>
                    <a:lnTo>
                      <a:pt x="0" y="3416"/>
                    </a:lnTo>
                    <a:lnTo>
                      <a:pt x="3" y="3376"/>
                    </a:lnTo>
                    <a:lnTo>
                      <a:pt x="42" y="3093"/>
                    </a:lnTo>
                    <a:lnTo>
                      <a:pt x="93" y="2818"/>
                    </a:lnTo>
                    <a:lnTo>
                      <a:pt x="173" y="2490"/>
                    </a:lnTo>
                    <a:lnTo>
                      <a:pt x="253" y="2223"/>
                    </a:lnTo>
                    <a:lnTo>
                      <a:pt x="318" y="2038"/>
                    </a:lnTo>
                    <a:lnTo>
                      <a:pt x="392" y="1853"/>
                    </a:lnTo>
                    <a:lnTo>
                      <a:pt x="475" y="1667"/>
                    </a:lnTo>
                    <a:lnTo>
                      <a:pt x="571" y="1484"/>
                    </a:lnTo>
                    <a:lnTo>
                      <a:pt x="677" y="1307"/>
                    </a:lnTo>
                    <a:lnTo>
                      <a:pt x="734" y="1222"/>
                    </a:lnTo>
                    <a:lnTo>
                      <a:pt x="775" y="1165"/>
                    </a:lnTo>
                    <a:lnTo>
                      <a:pt x="862" y="1058"/>
                    </a:lnTo>
                    <a:lnTo>
                      <a:pt x="954" y="957"/>
                    </a:lnTo>
                    <a:lnTo>
                      <a:pt x="1049" y="863"/>
                    </a:lnTo>
                    <a:lnTo>
                      <a:pt x="1151" y="775"/>
                    </a:lnTo>
                    <a:lnTo>
                      <a:pt x="1257" y="694"/>
                    </a:lnTo>
                    <a:lnTo>
                      <a:pt x="1366" y="618"/>
                    </a:lnTo>
                    <a:lnTo>
                      <a:pt x="1478" y="548"/>
                    </a:lnTo>
                    <a:lnTo>
                      <a:pt x="1649" y="453"/>
                    </a:lnTo>
                    <a:lnTo>
                      <a:pt x="1883" y="345"/>
                    </a:lnTo>
                    <a:lnTo>
                      <a:pt x="2118" y="255"/>
                    </a:lnTo>
                    <a:lnTo>
                      <a:pt x="2349" y="182"/>
                    </a:lnTo>
                    <a:lnTo>
                      <a:pt x="2574" y="126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9"/>
              <p:cNvSpPr>
                <a:spLocks/>
              </p:cNvSpPr>
              <p:nvPr/>
            </p:nvSpPr>
            <p:spPr bwMode="auto">
              <a:xfrm>
                <a:off x="719" y="-88"/>
                <a:ext cx="802" cy="1012"/>
              </a:xfrm>
              <a:custGeom>
                <a:avLst/>
                <a:gdLst>
                  <a:gd name="T0" fmla="*/ 2863 w 3209"/>
                  <a:gd name="T1" fmla="*/ 4049 h 4049"/>
                  <a:gd name="T2" fmla="*/ 2654 w 3209"/>
                  <a:gd name="T3" fmla="*/ 4022 h 4049"/>
                  <a:gd name="T4" fmla="*/ 2242 w 3209"/>
                  <a:gd name="T5" fmla="*/ 3952 h 4049"/>
                  <a:gd name="T6" fmla="*/ 1840 w 3209"/>
                  <a:gd name="T7" fmla="*/ 3869 h 4049"/>
                  <a:gd name="T8" fmla="*/ 1452 w 3209"/>
                  <a:gd name="T9" fmla="*/ 3779 h 4049"/>
                  <a:gd name="T10" fmla="*/ 904 w 3209"/>
                  <a:gd name="T11" fmla="*/ 3643 h 4049"/>
                  <a:gd name="T12" fmla="*/ 419 w 3209"/>
                  <a:gd name="T13" fmla="*/ 3526 h 4049"/>
                  <a:gd name="T14" fmla="*/ 131 w 3209"/>
                  <a:gd name="T15" fmla="*/ 3466 h 4049"/>
                  <a:gd name="T16" fmla="*/ 0 w 3209"/>
                  <a:gd name="T17" fmla="*/ 3445 h 4049"/>
                  <a:gd name="T18" fmla="*/ 12 w 3209"/>
                  <a:gd name="T19" fmla="*/ 3324 h 4049"/>
                  <a:gd name="T20" fmla="*/ 50 w 3209"/>
                  <a:gd name="T21" fmla="*/ 3055 h 4049"/>
                  <a:gd name="T22" fmla="*/ 89 w 3209"/>
                  <a:gd name="T23" fmla="*/ 2838 h 4049"/>
                  <a:gd name="T24" fmla="*/ 142 w 3209"/>
                  <a:gd name="T25" fmla="*/ 2596 h 4049"/>
                  <a:gd name="T26" fmla="*/ 209 w 3209"/>
                  <a:gd name="T27" fmla="*/ 2335 h 4049"/>
                  <a:gd name="T28" fmla="*/ 293 w 3209"/>
                  <a:gd name="T29" fmla="*/ 2062 h 4049"/>
                  <a:gd name="T30" fmla="*/ 397 w 3209"/>
                  <a:gd name="T31" fmla="*/ 1781 h 4049"/>
                  <a:gd name="T32" fmla="*/ 521 w 3209"/>
                  <a:gd name="T33" fmla="*/ 1501 h 4049"/>
                  <a:gd name="T34" fmla="*/ 631 w 3209"/>
                  <a:gd name="T35" fmla="*/ 1294 h 4049"/>
                  <a:gd name="T36" fmla="*/ 710 w 3209"/>
                  <a:gd name="T37" fmla="*/ 1159 h 4049"/>
                  <a:gd name="T38" fmla="*/ 796 w 3209"/>
                  <a:gd name="T39" fmla="*/ 1028 h 4049"/>
                  <a:gd name="T40" fmla="*/ 889 w 3209"/>
                  <a:gd name="T41" fmla="*/ 899 h 4049"/>
                  <a:gd name="T42" fmla="*/ 989 w 3209"/>
                  <a:gd name="T43" fmla="*/ 777 h 4049"/>
                  <a:gd name="T44" fmla="*/ 1094 w 3209"/>
                  <a:gd name="T45" fmla="*/ 660 h 4049"/>
                  <a:gd name="T46" fmla="*/ 1208 w 3209"/>
                  <a:gd name="T47" fmla="*/ 549 h 4049"/>
                  <a:gd name="T48" fmla="*/ 1330 w 3209"/>
                  <a:gd name="T49" fmla="*/ 446 h 4049"/>
                  <a:gd name="T50" fmla="*/ 1458 w 3209"/>
                  <a:gd name="T51" fmla="*/ 350 h 4049"/>
                  <a:gd name="T52" fmla="*/ 1596 w 3209"/>
                  <a:gd name="T53" fmla="*/ 263 h 4049"/>
                  <a:gd name="T54" fmla="*/ 1741 w 3209"/>
                  <a:gd name="T55" fmla="*/ 185 h 4049"/>
                  <a:gd name="T56" fmla="*/ 1894 w 3209"/>
                  <a:gd name="T57" fmla="*/ 118 h 4049"/>
                  <a:gd name="T58" fmla="*/ 2056 w 3209"/>
                  <a:gd name="T59" fmla="*/ 61 h 4049"/>
                  <a:gd name="T60" fmla="*/ 2227 w 3209"/>
                  <a:gd name="T61" fmla="*/ 17 h 4049"/>
                  <a:gd name="T62" fmla="*/ 2316 w 3209"/>
                  <a:gd name="T63" fmla="*/ 0 h 4049"/>
                  <a:gd name="T64" fmla="*/ 2386 w 3209"/>
                  <a:gd name="T65" fmla="*/ 38 h 4049"/>
                  <a:gd name="T66" fmla="*/ 2513 w 3209"/>
                  <a:gd name="T67" fmla="*/ 122 h 4049"/>
                  <a:gd name="T68" fmla="*/ 2627 w 3209"/>
                  <a:gd name="T69" fmla="*/ 218 h 4049"/>
                  <a:gd name="T70" fmla="*/ 2731 w 3209"/>
                  <a:gd name="T71" fmla="*/ 322 h 4049"/>
                  <a:gd name="T72" fmla="*/ 2821 w 3209"/>
                  <a:gd name="T73" fmla="*/ 437 h 4049"/>
                  <a:gd name="T74" fmla="*/ 2901 w 3209"/>
                  <a:gd name="T75" fmla="*/ 559 h 4049"/>
                  <a:gd name="T76" fmla="*/ 2970 w 3209"/>
                  <a:gd name="T77" fmla="*/ 690 h 4049"/>
                  <a:gd name="T78" fmla="*/ 3029 w 3209"/>
                  <a:gd name="T79" fmla="*/ 827 h 4049"/>
                  <a:gd name="T80" fmla="*/ 3080 w 3209"/>
                  <a:gd name="T81" fmla="*/ 970 h 4049"/>
                  <a:gd name="T82" fmla="*/ 3120 w 3209"/>
                  <a:gd name="T83" fmla="*/ 1118 h 4049"/>
                  <a:gd name="T84" fmla="*/ 3153 w 3209"/>
                  <a:gd name="T85" fmla="*/ 1271 h 4049"/>
                  <a:gd name="T86" fmla="*/ 3177 w 3209"/>
                  <a:gd name="T87" fmla="*/ 1426 h 4049"/>
                  <a:gd name="T88" fmla="*/ 3194 w 3209"/>
                  <a:gd name="T89" fmla="*/ 1585 h 4049"/>
                  <a:gd name="T90" fmla="*/ 3204 w 3209"/>
                  <a:gd name="T91" fmla="*/ 1746 h 4049"/>
                  <a:gd name="T92" fmla="*/ 3209 w 3209"/>
                  <a:gd name="T93" fmla="*/ 1988 h 4049"/>
                  <a:gd name="T94" fmla="*/ 3197 w 3209"/>
                  <a:gd name="T95" fmla="*/ 2310 h 4049"/>
                  <a:gd name="T96" fmla="*/ 3167 w 3209"/>
                  <a:gd name="T97" fmla="*/ 2625 h 4049"/>
                  <a:gd name="T98" fmla="*/ 3124 w 3209"/>
                  <a:gd name="T99" fmla="*/ 2926 h 4049"/>
                  <a:gd name="T100" fmla="*/ 3073 w 3209"/>
                  <a:gd name="T101" fmla="*/ 3209 h 4049"/>
                  <a:gd name="T102" fmla="*/ 2991 w 3209"/>
                  <a:gd name="T103" fmla="*/ 3583 h 4049"/>
                  <a:gd name="T104" fmla="*/ 2893 w 3209"/>
                  <a:gd name="T105" fmla="*/ 3947 h 4049"/>
                  <a:gd name="T106" fmla="*/ 2863 w 3209"/>
                  <a:gd name="T107" fmla="*/ 4049 h 4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09" h="4049">
                    <a:moveTo>
                      <a:pt x="2863" y="4049"/>
                    </a:moveTo>
                    <a:lnTo>
                      <a:pt x="2654" y="4022"/>
                    </a:lnTo>
                    <a:lnTo>
                      <a:pt x="2242" y="3952"/>
                    </a:lnTo>
                    <a:lnTo>
                      <a:pt x="1840" y="3869"/>
                    </a:lnTo>
                    <a:lnTo>
                      <a:pt x="1452" y="3779"/>
                    </a:lnTo>
                    <a:lnTo>
                      <a:pt x="904" y="3643"/>
                    </a:lnTo>
                    <a:lnTo>
                      <a:pt x="419" y="3526"/>
                    </a:lnTo>
                    <a:lnTo>
                      <a:pt x="131" y="3466"/>
                    </a:lnTo>
                    <a:lnTo>
                      <a:pt x="0" y="3445"/>
                    </a:lnTo>
                    <a:lnTo>
                      <a:pt x="12" y="3324"/>
                    </a:lnTo>
                    <a:lnTo>
                      <a:pt x="50" y="3055"/>
                    </a:lnTo>
                    <a:lnTo>
                      <a:pt x="89" y="2838"/>
                    </a:lnTo>
                    <a:lnTo>
                      <a:pt x="142" y="2596"/>
                    </a:lnTo>
                    <a:lnTo>
                      <a:pt x="209" y="2335"/>
                    </a:lnTo>
                    <a:lnTo>
                      <a:pt x="293" y="2062"/>
                    </a:lnTo>
                    <a:lnTo>
                      <a:pt x="397" y="1781"/>
                    </a:lnTo>
                    <a:lnTo>
                      <a:pt x="521" y="1501"/>
                    </a:lnTo>
                    <a:lnTo>
                      <a:pt x="631" y="1294"/>
                    </a:lnTo>
                    <a:lnTo>
                      <a:pt x="710" y="1159"/>
                    </a:lnTo>
                    <a:lnTo>
                      <a:pt x="796" y="1028"/>
                    </a:lnTo>
                    <a:lnTo>
                      <a:pt x="889" y="899"/>
                    </a:lnTo>
                    <a:lnTo>
                      <a:pt x="989" y="777"/>
                    </a:lnTo>
                    <a:lnTo>
                      <a:pt x="1094" y="660"/>
                    </a:lnTo>
                    <a:lnTo>
                      <a:pt x="1208" y="549"/>
                    </a:lnTo>
                    <a:lnTo>
                      <a:pt x="1330" y="446"/>
                    </a:lnTo>
                    <a:lnTo>
                      <a:pt x="1458" y="350"/>
                    </a:lnTo>
                    <a:lnTo>
                      <a:pt x="1596" y="263"/>
                    </a:lnTo>
                    <a:lnTo>
                      <a:pt x="1741" y="185"/>
                    </a:lnTo>
                    <a:lnTo>
                      <a:pt x="1894" y="118"/>
                    </a:lnTo>
                    <a:lnTo>
                      <a:pt x="2056" y="61"/>
                    </a:lnTo>
                    <a:lnTo>
                      <a:pt x="2227" y="17"/>
                    </a:lnTo>
                    <a:lnTo>
                      <a:pt x="2316" y="0"/>
                    </a:lnTo>
                    <a:lnTo>
                      <a:pt x="2386" y="38"/>
                    </a:lnTo>
                    <a:lnTo>
                      <a:pt x="2513" y="122"/>
                    </a:lnTo>
                    <a:lnTo>
                      <a:pt x="2627" y="218"/>
                    </a:lnTo>
                    <a:lnTo>
                      <a:pt x="2731" y="322"/>
                    </a:lnTo>
                    <a:lnTo>
                      <a:pt x="2821" y="437"/>
                    </a:lnTo>
                    <a:lnTo>
                      <a:pt x="2901" y="559"/>
                    </a:lnTo>
                    <a:lnTo>
                      <a:pt x="2970" y="690"/>
                    </a:lnTo>
                    <a:lnTo>
                      <a:pt x="3029" y="827"/>
                    </a:lnTo>
                    <a:lnTo>
                      <a:pt x="3080" y="970"/>
                    </a:lnTo>
                    <a:lnTo>
                      <a:pt x="3120" y="1118"/>
                    </a:lnTo>
                    <a:lnTo>
                      <a:pt x="3153" y="1271"/>
                    </a:lnTo>
                    <a:lnTo>
                      <a:pt x="3177" y="1426"/>
                    </a:lnTo>
                    <a:lnTo>
                      <a:pt x="3194" y="1585"/>
                    </a:lnTo>
                    <a:lnTo>
                      <a:pt x="3204" y="1746"/>
                    </a:lnTo>
                    <a:lnTo>
                      <a:pt x="3209" y="1988"/>
                    </a:lnTo>
                    <a:lnTo>
                      <a:pt x="3197" y="2310"/>
                    </a:lnTo>
                    <a:lnTo>
                      <a:pt x="3167" y="2625"/>
                    </a:lnTo>
                    <a:lnTo>
                      <a:pt x="3124" y="2926"/>
                    </a:lnTo>
                    <a:lnTo>
                      <a:pt x="3073" y="3209"/>
                    </a:lnTo>
                    <a:lnTo>
                      <a:pt x="2991" y="3583"/>
                    </a:lnTo>
                    <a:lnTo>
                      <a:pt x="2893" y="3947"/>
                    </a:lnTo>
                    <a:lnTo>
                      <a:pt x="2863" y="404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A738ADE-9A5A-40B5-AB03-58EA152C0771}"/>
              </a:ext>
            </a:extLst>
          </p:cNvPr>
          <p:cNvSpPr/>
          <p:nvPr/>
        </p:nvSpPr>
        <p:spPr>
          <a:xfrm>
            <a:off x="316015" y="333647"/>
            <a:ext cx="9518648" cy="63094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35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라즈베리파이</a:t>
            </a:r>
            <a:r>
              <a:rPr lang="ko-KR" altLang="en-US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</a:t>
            </a:r>
            <a:r>
              <a:rPr lang="ko-KR" altLang="en-US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적외선 감지</a:t>
            </a:r>
            <a:r>
              <a:rPr lang="en-US" altLang="ko-KR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)</a:t>
            </a:r>
            <a:r>
              <a:rPr lang="ko-KR" altLang="en-US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센서 연결도</a:t>
            </a:r>
            <a:endParaRPr lang="en-US" altLang="ko-KR" sz="35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4B21C61-7966-488B-BD4F-84AB398DE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65" y="1138277"/>
            <a:ext cx="4506845" cy="5361458"/>
          </a:xfrm>
          <a:prstGeom prst="rect">
            <a:avLst/>
          </a:prstGeom>
        </p:spPr>
      </p:pic>
      <p:pic>
        <p:nvPicPr>
          <p:cNvPr id="28" name="그림 27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6509D6F0-E660-4D39-B963-0C4305EA0E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27233" y="1002851"/>
            <a:ext cx="5105400" cy="534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980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9996893" y="3108653"/>
            <a:ext cx="2357337" cy="3926328"/>
            <a:chOff x="9849411" y="2991995"/>
            <a:chExt cx="2357337" cy="3926328"/>
          </a:xfrm>
        </p:grpSpPr>
        <p:sp>
          <p:nvSpPr>
            <p:cNvPr id="35" name="자유형 34"/>
            <p:cNvSpPr/>
            <p:nvPr/>
          </p:nvSpPr>
          <p:spPr>
            <a:xfrm>
              <a:off x="9849411" y="2991995"/>
              <a:ext cx="2357337" cy="3698742"/>
            </a:xfrm>
            <a:custGeom>
              <a:avLst/>
              <a:gdLst>
                <a:gd name="connsiteX0" fmla="*/ 2357337 w 2357337"/>
                <a:gd name="connsiteY0" fmla="*/ 0 h 3698742"/>
                <a:gd name="connsiteX1" fmla="*/ 2357337 w 2357337"/>
                <a:gd name="connsiteY1" fmla="*/ 3698742 h 3698742"/>
                <a:gd name="connsiteX2" fmla="*/ 0 w 2357337"/>
                <a:gd name="connsiteY2" fmla="*/ 3698742 h 3698742"/>
                <a:gd name="connsiteX3" fmla="*/ 13715 w 2357337"/>
                <a:gd name="connsiteY3" fmla="*/ 3627335 h 3698742"/>
                <a:gd name="connsiteX4" fmla="*/ 1290700 w 2357337"/>
                <a:gd name="connsiteY4" fmla="*/ 1755246 h 3698742"/>
                <a:gd name="connsiteX5" fmla="*/ 2197018 w 2357337"/>
                <a:gd name="connsiteY5" fmla="*/ 379853 h 3698742"/>
                <a:gd name="connsiteX6" fmla="*/ 2329945 w 2357337"/>
                <a:gd name="connsiteY6" fmla="*/ 78424 h 369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7337" h="3698742">
                  <a:moveTo>
                    <a:pt x="2357337" y="0"/>
                  </a:moveTo>
                  <a:lnTo>
                    <a:pt x="2357337" y="3698742"/>
                  </a:lnTo>
                  <a:lnTo>
                    <a:pt x="0" y="3698742"/>
                  </a:lnTo>
                  <a:lnTo>
                    <a:pt x="13715" y="3627335"/>
                  </a:lnTo>
                  <a:cubicBezTo>
                    <a:pt x="180522" y="2837118"/>
                    <a:pt x="552307" y="2032468"/>
                    <a:pt x="1290700" y="1755246"/>
                  </a:cubicBezTo>
                  <a:cubicBezTo>
                    <a:pt x="1825639" y="2452482"/>
                    <a:pt x="1827179" y="762117"/>
                    <a:pt x="2197018" y="379853"/>
                  </a:cubicBezTo>
                  <a:cubicBezTo>
                    <a:pt x="2252656" y="285510"/>
                    <a:pt x="2293718" y="180343"/>
                    <a:pt x="2329945" y="78424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41" name="Group 45"/>
            <p:cNvGrpSpPr>
              <a:grpSpLocks noChangeAspect="1"/>
            </p:cNvGrpSpPr>
            <p:nvPr/>
          </p:nvGrpSpPr>
          <p:grpSpPr bwMode="auto">
            <a:xfrm rot="16373145" flipH="1">
              <a:off x="10833984" y="4920342"/>
              <a:ext cx="434830" cy="434830"/>
              <a:chOff x="4450" y="913"/>
              <a:chExt cx="2742" cy="2742"/>
            </a:xfrm>
          </p:grpSpPr>
          <p:sp>
            <p:nvSpPr>
              <p:cNvPr id="42" name="Freeform 46"/>
              <p:cNvSpPr>
                <a:spLocks/>
              </p:cNvSpPr>
              <p:nvPr/>
            </p:nvSpPr>
            <p:spPr bwMode="auto">
              <a:xfrm>
                <a:off x="5027" y="913"/>
                <a:ext cx="2164" cy="2164"/>
              </a:xfrm>
              <a:custGeom>
                <a:avLst/>
                <a:gdLst>
                  <a:gd name="T0" fmla="*/ 5125 w 6491"/>
                  <a:gd name="T1" fmla="*/ 2411 h 6492"/>
                  <a:gd name="T2" fmla="*/ 4579 w 6491"/>
                  <a:gd name="T3" fmla="*/ 2816 h 6492"/>
                  <a:gd name="T4" fmla="*/ 3897 w 6491"/>
                  <a:gd name="T5" fmla="*/ 3412 h 6492"/>
                  <a:gd name="T6" fmla="*/ 3360 w 6491"/>
                  <a:gd name="T7" fmla="*/ 3946 h 6492"/>
                  <a:gd name="T8" fmla="*/ 3258 w 6491"/>
                  <a:gd name="T9" fmla="*/ 4082 h 6492"/>
                  <a:gd name="T10" fmla="*/ 3193 w 6491"/>
                  <a:gd name="T11" fmla="*/ 4298 h 6492"/>
                  <a:gd name="T12" fmla="*/ 3193 w 6491"/>
                  <a:gd name="T13" fmla="*/ 4411 h 6492"/>
                  <a:gd name="T14" fmla="*/ 3258 w 6491"/>
                  <a:gd name="T15" fmla="*/ 4626 h 6492"/>
                  <a:gd name="T16" fmla="*/ 3360 w 6491"/>
                  <a:gd name="T17" fmla="*/ 4761 h 6492"/>
                  <a:gd name="T18" fmla="*/ 3501 w 6491"/>
                  <a:gd name="T19" fmla="*/ 4907 h 6492"/>
                  <a:gd name="T20" fmla="*/ 3606 w 6491"/>
                  <a:gd name="T21" fmla="*/ 5107 h 6492"/>
                  <a:gd name="T22" fmla="*/ 3628 w 6491"/>
                  <a:gd name="T23" fmla="*/ 5326 h 6492"/>
                  <a:gd name="T24" fmla="*/ 3564 w 6491"/>
                  <a:gd name="T25" fmla="*/ 5539 h 6492"/>
                  <a:gd name="T26" fmla="*/ 3461 w 6491"/>
                  <a:gd name="T27" fmla="*/ 5677 h 6492"/>
                  <a:gd name="T28" fmla="*/ 0 w 6491"/>
                  <a:gd name="T29" fmla="*/ 3844 h 6492"/>
                  <a:gd name="T30" fmla="*/ 858 w 6491"/>
                  <a:gd name="T31" fmla="*/ 2990 h 6492"/>
                  <a:gd name="T32" fmla="*/ 1058 w 6491"/>
                  <a:gd name="T33" fmla="*/ 2885 h 6492"/>
                  <a:gd name="T34" fmla="*/ 1277 w 6491"/>
                  <a:gd name="T35" fmla="*/ 2865 h 6492"/>
                  <a:gd name="T36" fmla="*/ 1490 w 6491"/>
                  <a:gd name="T37" fmla="*/ 2928 h 6492"/>
                  <a:gd name="T38" fmla="*/ 1628 w 6491"/>
                  <a:gd name="T39" fmla="*/ 3030 h 6492"/>
                  <a:gd name="T40" fmla="*/ 1772 w 6491"/>
                  <a:gd name="T41" fmla="*/ 3171 h 6492"/>
                  <a:gd name="T42" fmla="*/ 1971 w 6491"/>
                  <a:gd name="T43" fmla="*/ 3277 h 6492"/>
                  <a:gd name="T44" fmla="*/ 2138 w 6491"/>
                  <a:gd name="T45" fmla="*/ 3301 h 6492"/>
                  <a:gd name="T46" fmla="*/ 2306 w 6491"/>
                  <a:gd name="T47" fmla="*/ 3277 h 6492"/>
                  <a:gd name="T48" fmla="*/ 2503 w 6491"/>
                  <a:gd name="T49" fmla="*/ 3171 h 6492"/>
                  <a:gd name="T50" fmla="*/ 2921 w 6491"/>
                  <a:gd name="T51" fmla="*/ 2757 h 6492"/>
                  <a:gd name="T52" fmla="*/ 3386 w 6491"/>
                  <a:gd name="T53" fmla="*/ 2261 h 6492"/>
                  <a:gd name="T54" fmla="*/ 3950 w 6491"/>
                  <a:gd name="T55" fmla="*/ 1551 h 6492"/>
                  <a:gd name="T56" fmla="*/ 4739 w 6491"/>
                  <a:gd name="T57" fmla="*/ 414 h 6492"/>
                  <a:gd name="T58" fmla="*/ 4840 w 6491"/>
                  <a:gd name="T59" fmla="*/ 291 h 6492"/>
                  <a:gd name="T60" fmla="*/ 5001 w 6491"/>
                  <a:gd name="T61" fmla="*/ 157 h 6492"/>
                  <a:gd name="T62" fmla="*/ 5187 w 6491"/>
                  <a:gd name="T63" fmla="*/ 62 h 6492"/>
                  <a:gd name="T64" fmla="*/ 5391 w 6491"/>
                  <a:gd name="T65" fmla="*/ 9 h 6492"/>
                  <a:gd name="T66" fmla="*/ 5496 w 6491"/>
                  <a:gd name="T67" fmla="*/ 0 h 6492"/>
                  <a:gd name="T68" fmla="*/ 5707 w 6491"/>
                  <a:gd name="T69" fmla="*/ 16 h 6492"/>
                  <a:gd name="T70" fmla="*/ 5907 w 6491"/>
                  <a:gd name="T71" fmla="*/ 75 h 6492"/>
                  <a:gd name="T72" fmla="*/ 6088 w 6491"/>
                  <a:gd name="T73" fmla="*/ 179 h 6492"/>
                  <a:gd name="T74" fmla="*/ 6211 w 6491"/>
                  <a:gd name="T75" fmla="*/ 281 h 6492"/>
                  <a:gd name="T76" fmla="*/ 6313 w 6491"/>
                  <a:gd name="T77" fmla="*/ 402 h 6492"/>
                  <a:gd name="T78" fmla="*/ 6415 w 6491"/>
                  <a:gd name="T79" fmla="*/ 585 h 6492"/>
                  <a:gd name="T80" fmla="*/ 6475 w 6491"/>
                  <a:gd name="T81" fmla="*/ 785 h 6492"/>
                  <a:gd name="T82" fmla="*/ 6491 w 6491"/>
                  <a:gd name="T83" fmla="*/ 994 h 6492"/>
                  <a:gd name="T84" fmla="*/ 6481 w 6491"/>
                  <a:gd name="T85" fmla="*/ 1100 h 6492"/>
                  <a:gd name="T86" fmla="*/ 6428 w 6491"/>
                  <a:gd name="T87" fmla="*/ 1305 h 6492"/>
                  <a:gd name="T88" fmla="*/ 6333 w 6491"/>
                  <a:gd name="T89" fmla="*/ 1491 h 6492"/>
                  <a:gd name="T90" fmla="*/ 6200 w 6491"/>
                  <a:gd name="T91" fmla="*/ 1651 h 6492"/>
                  <a:gd name="T92" fmla="*/ 6077 w 6491"/>
                  <a:gd name="T93" fmla="*/ 1751 h 6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491" h="6492">
                    <a:moveTo>
                      <a:pt x="6077" y="1751"/>
                    </a:moveTo>
                    <a:lnTo>
                      <a:pt x="5125" y="2411"/>
                    </a:lnTo>
                    <a:lnTo>
                      <a:pt x="4939" y="2542"/>
                    </a:lnTo>
                    <a:lnTo>
                      <a:pt x="4579" y="2816"/>
                    </a:lnTo>
                    <a:lnTo>
                      <a:pt x="4231" y="3107"/>
                    </a:lnTo>
                    <a:lnTo>
                      <a:pt x="3897" y="3412"/>
                    </a:lnTo>
                    <a:lnTo>
                      <a:pt x="3734" y="3570"/>
                    </a:lnTo>
                    <a:lnTo>
                      <a:pt x="3360" y="3946"/>
                    </a:lnTo>
                    <a:lnTo>
                      <a:pt x="3321" y="3988"/>
                    </a:lnTo>
                    <a:lnTo>
                      <a:pt x="3258" y="4082"/>
                    </a:lnTo>
                    <a:lnTo>
                      <a:pt x="3215" y="4187"/>
                    </a:lnTo>
                    <a:lnTo>
                      <a:pt x="3193" y="4298"/>
                    </a:lnTo>
                    <a:lnTo>
                      <a:pt x="3192" y="4354"/>
                    </a:lnTo>
                    <a:lnTo>
                      <a:pt x="3193" y="4411"/>
                    </a:lnTo>
                    <a:lnTo>
                      <a:pt x="3215" y="4522"/>
                    </a:lnTo>
                    <a:lnTo>
                      <a:pt x="3258" y="4626"/>
                    </a:lnTo>
                    <a:lnTo>
                      <a:pt x="3321" y="4720"/>
                    </a:lnTo>
                    <a:lnTo>
                      <a:pt x="3360" y="4761"/>
                    </a:lnTo>
                    <a:lnTo>
                      <a:pt x="3461" y="4864"/>
                    </a:lnTo>
                    <a:lnTo>
                      <a:pt x="3501" y="4907"/>
                    </a:lnTo>
                    <a:lnTo>
                      <a:pt x="3564" y="5003"/>
                    </a:lnTo>
                    <a:lnTo>
                      <a:pt x="3606" y="5107"/>
                    </a:lnTo>
                    <a:lnTo>
                      <a:pt x="3628" y="5216"/>
                    </a:lnTo>
                    <a:lnTo>
                      <a:pt x="3628" y="5326"/>
                    </a:lnTo>
                    <a:lnTo>
                      <a:pt x="3606" y="5435"/>
                    </a:lnTo>
                    <a:lnTo>
                      <a:pt x="3564" y="5539"/>
                    </a:lnTo>
                    <a:lnTo>
                      <a:pt x="3501" y="5634"/>
                    </a:lnTo>
                    <a:lnTo>
                      <a:pt x="3461" y="5677"/>
                    </a:lnTo>
                    <a:lnTo>
                      <a:pt x="2647" y="6492"/>
                    </a:lnTo>
                    <a:lnTo>
                      <a:pt x="0" y="3844"/>
                    </a:lnTo>
                    <a:lnTo>
                      <a:pt x="815" y="3030"/>
                    </a:lnTo>
                    <a:lnTo>
                      <a:pt x="858" y="2990"/>
                    </a:lnTo>
                    <a:lnTo>
                      <a:pt x="954" y="2928"/>
                    </a:lnTo>
                    <a:lnTo>
                      <a:pt x="1058" y="2885"/>
                    </a:lnTo>
                    <a:lnTo>
                      <a:pt x="1166" y="2865"/>
                    </a:lnTo>
                    <a:lnTo>
                      <a:pt x="1277" y="2865"/>
                    </a:lnTo>
                    <a:lnTo>
                      <a:pt x="1386" y="2885"/>
                    </a:lnTo>
                    <a:lnTo>
                      <a:pt x="1490" y="2928"/>
                    </a:lnTo>
                    <a:lnTo>
                      <a:pt x="1585" y="2990"/>
                    </a:lnTo>
                    <a:lnTo>
                      <a:pt x="1628" y="3030"/>
                    </a:lnTo>
                    <a:lnTo>
                      <a:pt x="1730" y="3131"/>
                    </a:lnTo>
                    <a:lnTo>
                      <a:pt x="1772" y="3171"/>
                    </a:lnTo>
                    <a:lnTo>
                      <a:pt x="1866" y="3233"/>
                    </a:lnTo>
                    <a:lnTo>
                      <a:pt x="1971" y="3277"/>
                    </a:lnTo>
                    <a:lnTo>
                      <a:pt x="2082" y="3300"/>
                    </a:lnTo>
                    <a:lnTo>
                      <a:pt x="2138" y="3301"/>
                    </a:lnTo>
                    <a:lnTo>
                      <a:pt x="2195" y="3300"/>
                    </a:lnTo>
                    <a:lnTo>
                      <a:pt x="2306" y="3277"/>
                    </a:lnTo>
                    <a:lnTo>
                      <a:pt x="2410" y="3233"/>
                    </a:lnTo>
                    <a:lnTo>
                      <a:pt x="2503" y="3171"/>
                    </a:lnTo>
                    <a:lnTo>
                      <a:pt x="2545" y="3131"/>
                    </a:lnTo>
                    <a:lnTo>
                      <a:pt x="2921" y="2757"/>
                    </a:lnTo>
                    <a:lnTo>
                      <a:pt x="3081" y="2595"/>
                    </a:lnTo>
                    <a:lnTo>
                      <a:pt x="3386" y="2261"/>
                    </a:lnTo>
                    <a:lnTo>
                      <a:pt x="3677" y="1913"/>
                    </a:lnTo>
                    <a:lnTo>
                      <a:pt x="3950" y="1551"/>
                    </a:lnTo>
                    <a:lnTo>
                      <a:pt x="4080" y="1365"/>
                    </a:lnTo>
                    <a:lnTo>
                      <a:pt x="4739" y="414"/>
                    </a:lnTo>
                    <a:lnTo>
                      <a:pt x="4771" y="370"/>
                    </a:lnTo>
                    <a:lnTo>
                      <a:pt x="4840" y="291"/>
                    </a:lnTo>
                    <a:lnTo>
                      <a:pt x="4918" y="219"/>
                    </a:lnTo>
                    <a:lnTo>
                      <a:pt x="5001" y="157"/>
                    </a:lnTo>
                    <a:lnTo>
                      <a:pt x="5092" y="105"/>
                    </a:lnTo>
                    <a:lnTo>
                      <a:pt x="5187" y="62"/>
                    </a:lnTo>
                    <a:lnTo>
                      <a:pt x="5288" y="30"/>
                    </a:lnTo>
                    <a:lnTo>
                      <a:pt x="5391" y="9"/>
                    </a:lnTo>
                    <a:lnTo>
                      <a:pt x="5443" y="3"/>
                    </a:lnTo>
                    <a:lnTo>
                      <a:pt x="5496" y="0"/>
                    </a:lnTo>
                    <a:lnTo>
                      <a:pt x="5603" y="2"/>
                    </a:lnTo>
                    <a:lnTo>
                      <a:pt x="5707" y="16"/>
                    </a:lnTo>
                    <a:lnTo>
                      <a:pt x="5809" y="41"/>
                    </a:lnTo>
                    <a:lnTo>
                      <a:pt x="5907" y="75"/>
                    </a:lnTo>
                    <a:lnTo>
                      <a:pt x="6000" y="121"/>
                    </a:lnTo>
                    <a:lnTo>
                      <a:pt x="6088" y="179"/>
                    </a:lnTo>
                    <a:lnTo>
                      <a:pt x="6172" y="244"/>
                    </a:lnTo>
                    <a:lnTo>
                      <a:pt x="6211" y="281"/>
                    </a:lnTo>
                    <a:lnTo>
                      <a:pt x="6247" y="320"/>
                    </a:lnTo>
                    <a:lnTo>
                      <a:pt x="6313" y="402"/>
                    </a:lnTo>
                    <a:lnTo>
                      <a:pt x="6369" y="491"/>
                    </a:lnTo>
                    <a:lnTo>
                      <a:pt x="6415" y="585"/>
                    </a:lnTo>
                    <a:lnTo>
                      <a:pt x="6451" y="683"/>
                    </a:lnTo>
                    <a:lnTo>
                      <a:pt x="6475" y="785"/>
                    </a:lnTo>
                    <a:lnTo>
                      <a:pt x="6490" y="889"/>
                    </a:lnTo>
                    <a:lnTo>
                      <a:pt x="6491" y="994"/>
                    </a:lnTo>
                    <a:lnTo>
                      <a:pt x="6487" y="1047"/>
                    </a:lnTo>
                    <a:lnTo>
                      <a:pt x="6481" y="1100"/>
                    </a:lnTo>
                    <a:lnTo>
                      <a:pt x="6461" y="1204"/>
                    </a:lnTo>
                    <a:lnTo>
                      <a:pt x="6428" y="1305"/>
                    </a:lnTo>
                    <a:lnTo>
                      <a:pt x="6386" y="1400"/>
                    </a:lnTo>
                    <a:lnTo>
                      <a:pt x="6333" y="1491"/>
                    </a:lnTo>
                    <a:lnTo>
                      <a:pt x="6271" y="1574"/>
                    </a:lnTo>
                    <a:lnTo>
                      <a:pt x="6200" y="1651"/>
                    </a:lnTo>
                    <a:lnTo>
                      <a:pt x="6120" y="1721"/>
                    </a:lnTo>
                    <a:lnTo>
                      <a:pt x="6077" y="1751"/>
                    </a:lnTo>
                    <a:close/>
                  </a:path>
                </a:pathLst>
              </a:custGeom>
              <a:solidFill>
                <a:srgbClr val="754C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47"/>
              <p:cNvSpPr>
                <a:spLocks/>
              </p:cNvSpPr>
              <p:nvPr/>
            </p:nvSpPr>
            <p:spPr bwMode="auto">
              <a:xfrm>
                <a:off x="5027" y="964"/>
                <a:ext cx="2165" cy="2113"/>
              </a:xfrm>
              <a:custGeom>
                <a:avLst/>
                <a:gdLst>
                  <a:gd name="T0" fmla="*/ 6173 w 6493"/>
                  <a:gd name="T1" fmla="*/ 92 h 6339"/>
                  <a:gd name="T2" fmla="*/ 6051 w 6493"/>
                  <a:gd name="T3" fmla="*/ 0 h 6339"/>
                  <a:gd name="T4" fmla="*/ 6120 w 6493"/>
                  <a:gd name="T5" fmla="*/ 125 h 6339"/>
                  <a:gd name="T6" fmla="*/ 6179 w 6493"/>
                  <a:gd name="T7" fmla="*/ 302 h 6339"/>
                  <a:gd name="T8" fmla="*/ 6203 w 6493"/>
                  <a:gd name="T9" fmla="*/ 482 h 6339"/>
                  <a:gd name="T10" fmla="*/ 6193 w 6493"/>
                  <a:gd name="T11" fmla="*/ 662 h 6339"/>
                  <a:gd name="T12" fmla="*/ 6150 w 6493"/>
                  <a:gd name="T13" fmla="*/ 838 h 6339"/>
                  <a:gd name="T14" fmla="*/ 6074 w 6493"/>
                  <a:gd name="T15" fmla="*/ 1004 h 6339"/>
                  <a:gd name="T16" fmla="*/ 5967 w 6493"/>
                  <a:gd name="T17" fmla="*/ 1152 h 6339"/>
                  <a:gd name="T18" fmla="*/ 5829 w 6493"/>
                  <a:gd name="T19" fmla="*/ 1282 h 6339"/>
                  <a:gd name="T20" fmla="*/ 4837 w 6493"/>
                  <a:gd name="T21" fmla="*/ 1970 h 6339"/>
                  <a:gd name="T22" fmla="*/ 4291 w 6493"/>
                  <a:gd name="T23" fmla="*/ 2375 h 6339"/>
                  <a:gd name="T24" fmla="*/ 3609 w 6493"/>
                  <a:gd name="T25" fmla="*/ 2971 h 6339"/>
                  <a:gd name="T26" fmla="*/ 3072 w 6493"/>
                  <a:gd name="T27" fmla="*/ 3505 h 6339"/>
                  <a:gd name="T28" fmla="*/ 2971 w 6493"/>
                  <a:gd name="T29" fmla="*/ 3642 h 6339"/>
                  <a:gd name="T30" fmla="*/ 2905 w 6493"/>
                  <a:gd name="T31" fmla="*/ 3857 h 6339"/>
                  <a:gd name="T32" fmla="*/ 2905 w 6493"/>
                  <a:gd name="T33" fmla="*/ 3970 h 6339"/>
                  <a:gd name="T34" fmla="*/ 2971 w 6493"/>
                  <a:gd name="T35" fmla="*/ 4185 h 6339"/>
                  <a:gd name="T36" fmla="*/ 3072 w 6493"/>
                  <a:gd name="T37" fmla="*/ 4320 h 6339"/>
                  <a:gd name="T38" fmla="*/ 3213 w 6493"/>
                  <a:gd name="T39" fmla="*/ 4464 h 6339"/>
                  <a:gd name="T40" fmla="*/ 3320 w 6493"/>
                  <a:gd name="T41" fmla="*/ 4662 h 6339"/>
                  <a:gd name="T42" fmla="*/ 3343 w 6493"/>
                  <a:gd name="T43" fmla="*/ 4830 h 6339"/>
                  <a:gd name="T44" fmla="*/ 3320 w 6493"/>
                  <a:gd name="T45" fmla="*/ 4997 h 6339"/>
                  <a:gd name="T46" fmla="*/ 3213 w 6493"/>
                  <a:gd name="T47" fmla="*/ 5196 h 6339"/>
                  <a:gd name="T48" fmla="*/ 2359 w 6493"/>
                  <a:gd name="T49" fmla="*/ 6051 h 6339"/>
                  <a:gd name="T50" fmla="*/ 2647 w 6493"/>
                  <a:gd name="T51" fmla="*/ 6339 h 6339"/>
                  <a:gd name="T52" fmla="*/ 3501 w 6493"/>
                  <a:gd name="T53" fmla="*/ 5484 h 6339"/>
                  <a:gd name="T54" fmla="*/ 3606 w 6493"/>
                  <a:gd name="T55" fmla="*/ 5285 h 6339"/>
                  <a:gd name="T56" fmla="*/ 3631 w 6493"/>
                  <a:gd name="T57" fmla="*/ 5118 h 6339"/>
                  <a:gd name="T58" fmla="*/ 3606 w 6493"/>
                  <a:gd name="T59" fmla="*/ 4950 h 6339"/>
                  <a:gd name="T60" fmla="*/ 3501 w 6493"/>
                  <a:gd name="T61" fmla="*/ 4752 h 6339"/>
                  <a:gd name="T62" fmla="*/ 3360 w 6493"/>
                  <a:gd name="T63" fmla="*/ 4608 h 6339"/>
                  <a:gd name="T64" fmla="*/ 3258 w 6493"/>
                  <a:gd name="T65" fmla="*/ 4473 h 6339"/>
                  <a:gd name="T66" fmla="*/ 3193 w 6493"/>
                  <a:gd name="T67" fmla="*/ 4258 h 6339"/>
                  <a:gd name="T68" fmla="*/ 3193 w 6493"/>
                  <a:gd name="T69" fmla="*/ 4145 h 6339"/>
                  <a:gd name="T70" fmla="*/ 3258 w 6493"/>
                  <a:gd name="T71" fmla="*/ 3930 h 6339"/>
                  <a:gd name="T72" fmla="*/ 3360 w 6493"/>
                  <a:gd name="T73" fmla="*/ 3795 h 6339"/>
                  <a:gd name="T74" fmla="*/ 3897 w 6493"/>
                  <a:gd name="T75" fmla="*/ 3259 h 6339"/>
                  <a:gd name="T76" fmla="*/ 4579 w 6493"/>
                  <a:gd name="T77" fmla="*/ 2663 h 6339"/>
                  <a:gd name="T78" fmla="*/ 5125 w 6493"/>
                  <a:gd name="T79" fmla="*/ 2258 h 6339"/>
                  <a:gd name="T80" fmla="*/ 6121 w 6493"/>
                  <a:gd name="T81" fmla="*/ 1567 h 6339"/>
                  <a:gd name="T82" fmla="*/ 6272 w 6493"/>
                  <a:gd name="T83" fmla="*/ 1420 h 6339"/>
                  <a:gd name="T84" fmla="*/ 6388 w 6493"/>
                  <a:gd name="T85" fmla="*/ 1246 h 6339"/>
                  <a:gd name="T86" fmla="*/ 6461 w 6493"/>
                  <a:gd name="T87" fmla="*/ 1051 h 6339"/>
                  <a:gd name="T88" fmla="*/ 6488 w 6493"/>
                  <a:gd name="T89" fmla="*/ 894 h 6339"/>
                  <a:gd name="T90" fmla="*/ 6490 w 6493"/>
                  <a:gd name="T91" fmla="*/ 734 h 6339"/>
                  <a:gd name="T92" fmla="*/ 6451 w 6493"/>
                  <a:gd name="T93" fmla="*/ 530 h 6339"/>
                  <a:gd name="T94" fmla="*/ 6370 w 6493"/>
                  <a:gd name="T95" fmla="*/ 337 h 6339"/>
                  <a:gd name="T96" fmla="*/ 6248 w 6493"/>
                  <a:gd name="T97" fmla="*/ 165 h 6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493" h="6339">
                    <a:moveTo>
                      <a:pt x="6211" y="128"/>
                    </a:moveTo>
                    <a:lnTo>
                      <a:pt x="6173" y="92"/>
                    </a:lnTo>
                    <a:lnTo>
                      <a:pt x="6094" y="29"/>
                    </a:lnTo>
                    <a:lnTo>
                      <a:pt x="6051" y="0"/>
                    </a:lnTo>
                    <a:lnTo>
                      <a:pt x="6077" y="40"/>
                    </a:lnTo>
                    <a:lnTo>
                      <a:pt x="6120" y="125"/>
                    </a:lnTo>
                    <a:lnTo>
                      <a:pt x="6154" y="213"/>
                    </a:lnTo>
                    <a:lnTo>
                      <a:pt x="6179" y="302"/>
                    </a:lnTo>
                    <a:lnTo>
                      <a:pt x="6196" y="392"/>
                    </a:lnTo>
                    <a:lnTo>
                      <a:pt x="6203" y="482"/>
                    </a:lnTo>
                    <a:lnTo>
                      <a:pt x="6202" y="573"/>
                    </a:lnTo>
                    <a:lnTo>
                      <a:pt x="6193" y="662"/>
                    </a:lnTo>
                    <a:lnTo>
                      <a:pt x="6176" y="752"/>
                    </a:lnTo>
                    <a:lnTo>
                      <a:pt x="6150" y="838"/>
                    </a:lnTo>
                    <a:lnTo>
                      <a:pt x="6115" y="923"/>
                    </a:lnTo>
                    <a:lnTo>
                      <a:pt x="6074" y="1004"/>
                    </a:lnTo>
                    <a:lnTo>
                      <a:pt x="6023" y="1080"/>
                    </a:lnTo>
                    <a:lnTo>
                      <a:pt x="5967" y="1152"/>
                    </a:lnTo>
                    <a:lnTo>
                      <a:pt x="5901" y="1220"/>
                    </a:lnTo>
                    <a:lnTo>
                      <a:pt x="5829" y="1282"/>
                    </a:lnTo>
                    <a:lnTo>
                      <a:pt x="5790" y="1310"/>
                    </a:lnTo>
                    <a:lnTo>
                      <a:pt x="4837" y="1970"/>
                    </a:lnTo>
                    <a:lnTo>
                      <a:pt x="4653" y="2101"/>
                    </a:lnTo>
                    <a:lnTo>
                      <a:pt x="4291" y="2375"/>
                    </a:lnTo>
                    <a:lnTo>
                      <a:pt x="3945" y="2666"/>
                    </a:lnTo>
                    <a:lnTo>
                      <a:pt x="3609" y="2971"/>
                    </a:lnTo>
                    <a:lnTo>
                      <a:pt x="3448" y="3131"/>
                    </a:lnTo>
                    <a:lnTo>
                      <a:pt x="3072" y="3505"/>
                    </a:lnTo>
                    <a:lnTo>
                      <a:pt x="3033" y="3547"/>
                    </a:lnTo>
                    <a:lnTo>
                      <a:pt x="2971" y="3642"/>
                    </a:lnTo>
                    <a:lnTo>
                      <a:pt x="2928" y="3746"/>
                    </a:lnTo>
                    <a:lnTo>
                      <a:pt x="2905" y="3857"/>
                    </a:lnTo>
                    <a:lnTo>
                      <a:pt x="2904" y="3913"/>
                    </a:lnTo>
                    <a:lnTo>
                      <a:pt x="2905" y="3970"/>
                    </a:lnTo>
                    <a:lnTo>
                      <a:pt x="2928" y="4081"/>
                    </a:lnTo>
                    <a:lnTo>
                      <a:pt x="2971" y="4185"/>
                    </a:lnTo>
                    <a:lnTo>
                      <a:pt x="3033" y="4279"/>
                    </a:lnTo>
                    <a:lnTo>
                      <a:pt x="3072" y="4320"/>
                    </a:lnTo>
                    <a:lnTo>
                      <a:pt x="3174" y="4423"/>
                    </a:lnTo>
                    <a:lnTo>
                      <a:pt x="3213" y="4464"/>
                    </a:lnTo>
                    <a:lnTo>
                      <a:pt x="3277" y="4558"/>
                    </a:lnTo>
                    <a:lnTo>
                      <a:pt x="3320" y="4662"/>
                    </a:lnTo>
                    <a:lnTo>
                      <a:pt x="3341" y="4773"/>
                    </a:lnTo>
                    <a:lnTo>
                      <a:pt x="3343" y="4830"/>
                    </a:lnTo>
                    <a:lnTo>
                      <a:pt x="3341" y="4886"/>
                    </a:lnTo>
                    <a:lnTo>
                      <a:pt x="3320" y="4997"/>
                    </a:lnTo>
                    <a:lnTo>
                      <a:pt x="3277" y="5101"/>
                    </a:lnTo>
                    <a:lnTo>
                      <a:pt x="3213" y="5196"/>
                    </a:lnTo>
                    <a:lnTo>
                      <a:pt x="3174" y="5238"/>
                    </a:lnTo>
                    <a:lnTo>
                      <a:pt x="2359" y="6051"/>
                    </a:lnTo>
                    <a:lnTo>
                      <a:pt x="0" y="3692"/>
                    </a:lnTo>
                    <a:lnTo>
                      <a:pt x="2647" y="6339"/>
                    </a:lnTo>
                    <a:lnTo>
                      <a:pt x="3462" y="5526"/>
                    </a:lnTo>
                    <a:lnTo>
                      <a:pt x="3501" y="5484"/>
                    </a:lnTo>
                    <a:lnTo>
                      <a:pt x="3563" y="5389"/>
                    </a:lnTo>
                    <a:lnTo>
                      <a:pt x="3606" y="5285"/>
                    </a:lnTo>
                    <a:lnTo>
                      <a:pt x="3628" y="5174"/>
                    </a:lnTo>
                    <a:lnTo>
                      <a:pt x="3631" y="5118"/>
                    </a:lnTo>
                    <a:lnTo>
                      <a:pt x="3628" y="5061"/>
                    </a:lnTo>
                    <a:lnTo>
                      <a:pt x="3606" y="4950"/>
                    </a:lnTo>
                    <a:lnTo>
                      <a:pt x="3563" y="4846"/>
                    </a:lnTo>
                    <a:lnTo>
                      <a:pt x="3501" y="4752"/>
                    </a:lnTo>
                    <a:lnTo>
                      <a:pt x="3462" y="4711"/>
                    </a:lnTo>
                    <a:lnTo>
                      <a:pt x="3360" y="4608"/>
                    </a:lnTo>
                    <a:lnTo>
                      <a:pt x="3321" y="4567"/>
                    </a:lnTo>
                    <a:lnTo>
                      <a:pt x="3258" y="4473"/>
                    </a:lnTo>
                    <a:lnTo>
                      <a:pt x="3215" y="4369"/>
                    </a:lnTo>
                    <a:lnTo>
                      <a:pt x="3193" y="4258"/>
                    </a:lnTo>
                    <a:lnTo>
                      <a:pt x="3192" y="4201"/>
                    </a:lnTo>
                    <a:lnTo>
                      <a:pt x="3193" y="4145"/>
                    </a:lnTo>
                    <a:lnTo>
                      <a:pt x="3215" y="4034"/>
                    </a:lnTo>
                    <a:lnTo>
                      <a:pt x="3258" y="3930"/>
                    </a:lnTo>
                    <a:lnTo>
                      <a:pt x="3321" y="3835"/>
                    </a:lnTo>
                    <a:lnTo>
                      <a:pt x="3360" y="3795"/>
                    </a:lnTo>
                    <a:lnTo>
                      <a:pt x="3736" y="3419"/>
                    </a:lnTo>
                    <a:lnTo>
                      <a:pt x="3897" y="3259"/>
                    </a:lnTo>
                    <a:lnTo>
                      <a:pt x="4231" y="2954"/>
                    </a:lnTo>
                    <a:lnTo>
                      <a:pt x="4579" y="2663"/>
                    </a:lnTo>
                    <a:lnTo>
                      <a:pt x="4941" y="2389"/>
                    </a:lnTo>
                    <a:lnTo>
                      <a:pt x="5125" y="2258"/>
                    </a:lnTo>
                    <a:lnTo>
                      <a:pt x="6078" y="1598"/>
                    </a:lnTo>
                    <a:lnTo>
                      <a:pt x="6121" y="1567"/>
                    </a:lnTo>
                    <a:lnTo>
                      <a:pt x="6202" y="1498"/>
                    </a:lnTo>
                    <a:lnTo>
                      <a:pt x="6272" y="1420"/>
                    </a:lnTo>
                    <a:lnTo>
                      <a:pt x="6334" y="1336"/>
                    </a:lnTo>
                    <a:lnTo>
                      <a:pt x="6388" y="1246"/>
                    </a:lnTo>
                    <a:lnTo>
                      <a:pt x="6429" y="1151"/>
                    </a:lnTo>
                    <a:lnTo>
                      <a:pt x="6461" y="1051"/>
                    </a:lnTo>
                    <a:lnTo>
                      <a:pt x="6483" y="947"/>
                    </a:lnTo>
                    <a:lnTo>
                      <a:pt x="6488" y="894"/>
                    </a:lnTo>
                    <a:lnTo>
                      <a:pt x="6493" y="841"/>
                    </a:lnTo>
                    <a:lnTo>
                      <a:pt x="6490" y="734"/>
                    </a:lnTo>
                    <a:lnTo>
                      <a:pt x="6475" y="631"/>
                    </a:lnTo>
                    <a:lnTo>
                      <a:pt x="6451" y="530"/>
                    </a:lnTo>
                    <a:lnTo>
                      <a:pt x="6416" y="432"/>
                    </a:lnTo>
                    <a:lnTo>
                      <a:pt x="6370" y="337"/>
                    </a:lnTo>
                    <a:lnTo>
                      <a:pt x="6313" y="249"/>
                    </a:lnTo>
                    <a:lnTo>
                      <a:pt x="6248" y="165"/>
                    </a:lnTo>
                    <a:lnTo>
                      <a:pt x="6211" y="128"/>
                    </a:ln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8"/>
              <p:cNvSpPr>
                <a:spLocks/>
              </p:cNvSpPr>
              <p:nvPr/>
            </p:nvSpPr>
            <p:spPr bwMode="auto">
              <a:xfrm>
                <a:off x="4450" y="2195"/>
                <a:ext cx="1460" cy="1460"/>
              </a:xfrm>
              <a:custGeom>
                <a:avLst/>
                <a:gdLst>
                  <a:gd name="T0" fmla="*/ 1731 w 4378"/>
                  <a:gd name="T1" fmla="*/ 0 h 4379"/>
                  <a:gd name="T2" fmla="*/ 0 w 4378"/>
                  <a:gd name="T3" fmla="*/ 1732 h 4379"/>
                  <a:gd name="T4" fmla="*/ 1630 w 4378"/>
                  <a:gd name="T5" fmla="*/ 3360 h 4379"/>
                  <a:gd name="T6" fmla="*/ 2038 w 4378"/>
                  <a:gd name="T7" fmla="*/ 3768 h 4379"/>
                  <a:gd name="T8" fmla="*/ 2648 w 4378"/>
                  <a:gd name="T9" fmla="*/ 4379 h 4379"/>
                  <a:gd name="T10" fmla="*/ 4378 w 4378"/>
                  <a:gd name="T11" fmla="*/ 2647 h 4379"/>
                  <a:gd name="T12" fmla="*/ 1731 w 4378"/>
                  <a:gd name="T13" fmla="*/ 0 h 4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78" h="4379">
                    <a:moveTo>
                      <a:pt x="1731" y="0"/>
                    </a:moveTo>
                    <a:lnTo>
                      <a:pt x="0" y="1732"/>
                    </a:lnTo>
                    <a:lnTo>
                      <a:pt x="1630" y="3360"/>
                    </a:lnTo>
                    <a:lnTo>
                      <a:pt x="2038" y="3768"/>
                    </a:lnTo>
                    <a:lnTo>
                      <a:pt x="2648" y="4379"/>
                    </a:lnTo>
                    <a:lnTo>
                      <a:pt x="4378" y="2647"/>
                    </a:lnTo>
                    <a:lnTo>
                      <a:pt x="1731" y="0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9"/>
              <p:cNvSpPr>
                <a:spLocks/>
              </p:cNvSpPr>
              <p:nvPr/>
            </p:nvSpPr>
            <p:spPr bwMode="auto">
              <a:xfrm>
                <a:off x="5237" y="2981"/>
                <a:ext cx="672" cy="674"/>
              </a:xfrm>
              <a:custGeom>
                <a:avLst/>
                <a:gdLst>
                  <a:gd name="T0" fmla="*/ 0 w 2018"/>
                  <a:gd name="T1" fmla="*/ 1732 h 2020"/>
                  <a:gd name="T2" fmla="*/ 1730 w 2018"/>
                  <a:gd name="T3" fmla="*/ 0 h 2020"/>
                  <a:gd name="T4" fmla="*/ 2018 w 2018"/>
                  <a:gd name="T5" fmla="*/ 288 h 2020"/>
                  <a:gd name="T6" fmla="*/ 288 w 2018"/>
                  <a:gd name="T7" fmla="*/ 2020 h 2020"/>
                  <a:gd name="T8" fmla="*/ 0 w 2018"/>
                  <a:gd name="T9" fmla="*/ 1732 h 2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8" h="2020">
                    <a:moveTo>
                      <a:pt x="0" y="1732"/>
                    </a:moveTo>
                    <a:lnTo>
                      <a:pt x="1730" y="0"/>
                    </a:lnTo>
                    <a:lnTo>
                      <a:pt x="2018" y="288"/>
                    </a:lnTo>
                    <a:lnTo>
                      <a:pt x="288" y="2020"/>
                    </a:lnTo>
                    <a:lnTo>
                      <a:pt x="0" y="1732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50"/>
              <p:cNvSpPr>
                <a:spLocks/>
              </p:cNvSpPr>
              <p:nvPr/>
            </p:nvSpPr>
            <p:spPr bwMode="auto">
              <a:xfrm>
                <a:off x="6798" y="1115"/>
                <a:ext cx="192" cy="192"/>
              </a:xfrm>
              <a:custGeom>
                <a:avLst/>
                <a:gdLst>
                  <a:gd name="T0" fmla="*/ 576 w 576"/>
                  <a:gd name="T1" fmla="*/ 288 h 576"/>
                  <a:gd name="T2" fmla="*/ 575 w 576"/>
                  <a:gd name="T3" fmla="*/ 318 h 576"/>
                  <a:gd name="T4" fmla="*/ 563 w 576"/>
                  <a:gd name="T5" fmla="*/ 374 h 576"/>
                  <a:gd name="T6" fmla="*/ 541 w 576"/>
                  <a:gd name="T7" fmla="*/ 426 h 576"/>
                  <a:gd name="T8" fmla="*/ 510 w 576"/>
                  <a:gd name="T9" fmla="*/ 472 h 576"/>
                  <a:gd name="T10" fmla="*/ 471 w 576"/>
                  <a:gd name="T11" fmla="*/ 511 h 576"/>
                  <a:gd name="T12" fmla="*/ 425 w 576"/>
                  <a:gd name="T13" fmla="*/ 541 h 576"/>
                  <a:gd name="T14" fmla="*/ 373 w 576"/>
                  <a:gd name="T15" fmla="*/ 563 h 576"/>
                  <a:gd name="T16" fmla="*/ 317 w 576"/>
                  <a:gd name="T17" fmla="*/ 574 h 576"/>
                  <a:gd name="T18" fmla="*/ 288 w 576"/>
                  <a:gd name="T19" fmla="*/ 576 h 576"/>
                  <a:gd name="T20" fmla="*/ 258 w 576"/>
                  <a:gd name="T21" fmla="*/ 574 h 576"/>
                  <a:gd name="T22" fmla="*/ 202 w 576"/>
                  <a:gd name="T23" fmla="*/ 563 h 576"/>
                  <a:gd name="T24" fmla="*/ 150 w 576"/>
                  <a:gd name="T25" fmla="*/ 541 h 576"/>
                  <a:gd name="T26" fmla="*/ 104 w 576"/>
                  <a:gd name="T27" fmla="*/ 511 h 576"/>
                  <a:gd name="T28" fmla="*/ 65 w 576"/>
                  <a:gd name="T29" fmla="*/ 472 h 576"/>
                  <a:gd name="T30" fmla="*/ 33 w 576"/>
                  <a:gd name="T31" fmla="*/ 426 h 576"/>
                  <a:gd name="T32" fmla="*/ 12 w 576"/>
                  <a:gd name="T33" fmla="*/ 374 h 576"/>
                  <a:gd name="T34" fmla="*/ 0 w 576"/>
                  <a:gd name="T35" fmla="*/ 318 h 576"/>
                  <a:gd name="T36" fmla="*/ 0 w 576"/>
                  <a:gd name="T37" fmla="*/ 288 h 576"/>
                  <a:gd name="T38" fmla="*/ 0 w 576"/>
                  <a:gd name="T39" fmla="*/ 259 h 576"/>
                  <a:gd name="T40" fmla="*/ 12 w 576"/>
                  <a:gd name="T41" fmla="*/ 203 h 576"/>
                  <a:gd name="T42" fmla="*/ 33 w 576"/>
                  <a:gd name="T43" fmla="*/ 151 h 576"/>
                  <a:gd name="T44" fmla="*/ 65 w 576"/>
                  <a:gd name="T45" fmla="*/ 105 h 576"/>
                  <a:gd name="T46" fmla="*/ 104 w 576"/>
                  <a:gd name="T47" fmla="*/ 66 h 576"/>
                  <a:gd name="T48" fmla="*/ 150 w 576"/>
                  <a:gd name="T49" fmla="*/ 34 h 576"/>
                  <a:gd name="T50" fmla="*/ 202 w 576"/>
                  <a:gd name="T51" fmla="*/ 13 h 576"/>
                  <a:gd name="T52" fmla="*/ 258 w 576"/>
                  <a:gd name="T53" fmla="*/ 1 h 576"/>
                  <a:gd name="T54" fmla="*/ 288 w 576"/>
                  <a:gd name="T55" fmla="*/ 0 h 576"/>
                  <a:gd name="T56" fmla="*/ 317 w 576"/>
                  <a:gd name="T57" fmla="*/ 1 h 576"/>
                  <a:gd name="T58" fmla="*/ 373 w 576"/>
                  <a:gd name="T59" fmla="*/ 13 h 576"/>
                  <a:gd name="T60" fmla="*/ 425 w 576"/>
                  <a:gd name="T61" fmla="*/ 34 h 576"/>
                  <a:gd name="T62" fmla="*/ 471 w 576"/>
                  <a:gd name="T63" fmla="*/ 66 h 576"/>
                  <a:gd name="T64" fmla="*/ 510 w 576"/>
                  <a:gd name="T65" fmla="*/ 105 h 576"/>
                  <a:gd name="T66" fmla="*/ 541 w 576"/>
                  <a:gd name="T67" fmla="*/ 151 h 576"/>
                  <a:gd name="T68" fmla="*/ 563 w 576"/>
                  <a:gd name="T69" fmla="*/ 203 h 576"/>
                  <a:gd name="T70" fmla="*/ 575 w 576"/>
                  <a:gd name="T71" fmla="*/ 259 h 576"/>
                  <a:gd name="T72" fmla="*/ 576 w 576"/>
                  <a:gd name="T73" fmla="*/ 288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6" h="576">
                    <a:moveTo>
                      <a:pt x="576" y="288"/>
                    </a:moveTo>
                    <a:lnTo>
                      <a:pt x="575" y="318"/>
                    </a:lnTo>
                    <a:lnTo>
                      <a:pt x="563" y="374"/>
                    </a:lnTo>
                    <a:lnTo>
                      <a:pt x="541" y="426"/>
                    </a:lnTo>
                    <a:lnTo>
                      <a:pt x="510" y="472"/>
                    </a:lnTo>
                    <a:lnTo>
                      <a:pt x="471" y="511"/>
                    </a:lnTo>
                    <a:lnTo>
                      <a:pt x="425" y="541"/>
                    </a:lnTo>
                    <a:lnTo>
                      <a:pt x="373" y="563"/>
                    </a:lnTo>
                    <a:lnTo>
                      <a:pt x="317" y="574"/>
                    </a:lnTo>
                    <a:lnTo>
                      <a:pt x="288" y="576"/>
                    </a:lnTo>
                    <a:lnTo>
                      <a:pt x="258" y="574"/>
                    </a:lnTo>
                    <a:lnTo>
                      <a:pt x="202" y="563"/>
                    </a:lnTo>
                    <a:lnTo>
                      <a:pt x="150" y="541"/>
                    </a:lnTo>
                    <a:lnTo>
                      <a:pt x="104" y="511"/>
                    </a:lnTo>
                    <a:lnTo>
                      <a:pt x="65" y="472"/>
                    </a:lnTo>
                    <a:lnTo>
                      <a:pt x="33" y="426"/>
                    </a:lnTo>
                    <a:lnTo>
                      <a:pt x="12" y="374"/>
                    </a:lnTo>
                    <a:lnTo>
                      <a:pt x="0" y="318"/>
                    </a:lnTo>
                    <a:lnTo>
                      <a:pt x="0" y="288"/>
                    </a:lnTo>
                    <a:lnTo>
                      <a:pt x="0" y="259"/>
                    </a:lnTo>
                    <a:lnTo>
                      <a:pt x="12" y="203"/>
                    </a:lnTo>
                    <a:lnTo>
                      <a:pt x="33" y="151"/>
                    </a:lnTo>
                    <a:lnTo>
                      <a:pt x="65" y="105"/>
                    </a:lnTo>
                    <a:lnTo>
                      <a:pt x="104" y="66"/>
                    </a:lnTo>
                    <a:lnTo>
                      <a:pt x="150" y="34"/>
                    </a:lnTo>
                    <a:lnTo>
                      <a:pt x="202" y="13"/>
                    </a:lnTo>
                    <a:lnTo>
                      <a:pt x="258" y="1"/>
                    </a:lnTo>
                    <a:lnTo>
                      <a:pt x="288" y="0"/>
                    </a:lnTo>
                    <a:lnTo>
                      <a:pt x="317" y="1"/>
                    </a:lnTo>
                    <a:lnTo>
                      <a:pt x="373" y="13"/>
                    </a:lnTo>
                    <a:lnTo>
                      <a:pt x="425" y="34"/>
                    </a:lnTo>
                    <a:lnTo>
                      <a:pt x="471" y="66"/>
                    </a:lnTo>
                    <a:lnTo>
                      <a:pt x="510" y="105"/>
                    </a:lnTo>
                    <a:lnTo>
                      <a:pt x="541" y="151"/>
                    </a:lnTo>
                    <a:lnTo>
                      <a:pt x="563" y="203"/>
                    </a:lnTo>
                    <a:lnTo>
                      <a:pt x="575" y="259"/>
                    </a:lnTo>
                    <a:lnTo>
                      <a:pt x="576" y="288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순서도: 지연 30"/>
            <p:cNvSpPr/>
            <p:nvPr/>
          </p:nvSpPr>
          <p:spPr>
            <a:xfrm rot="4147283" flipH="1">
              <a:off x="10503405" y="5975733"/>
              <a:ext cx="748810" cy="194929"/>
            </a:xfrm>
            <a:prstGeom prst="flowChartDelay">
              <a:avLst/>
            </a:pr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 flipH="1">
              <a:off x="10883462" y="6186394"/>
              <a:ext cx="1308538" cy="671607"/>
            </a:xfrm>
            <a:custGeom>
              <a:avLst/>
              <a:gdLst>
                <a:gd name="connsiteX0" fmla="*/ 1119034 w 1308538"/>
                <a:gd name="connsiteY0" fmla="*/ 143 h 671607"/>
                <a:gd name="connsiteX1" fmla="*/ 1100633 w 1308538"/>
                <a:gd name="connsiteY1" fmla="*/ 6411 h 671607"/>
                <a:gd name="connsiteX2" fmla="*/ 946502 w 1308538"/>
                <a:gd name="connsiteY2" fmla="*/ 288986 h 671607"/>
                <a:gd name="connsiteX3" fmla="*/ 863120 w 1308538"/>
                <a:gd name="connsiteY3" fmla="*/ 295853 h 671607"/>
                <a:gd name="connsiteX4" fmla="*/ 740993 w 1308538"/>
                <a:gd name="connsiteY4" fmla="*/ 306112 h 671607"/>
                <a:gd name="connsiteX5" fmla="*/ 317469 w 1308538"/>
                <a:gd name="connsiteY5" fmla="*/ 295853 h 671607"/>
                <a:gd name="connsiteX6" fmla="*/ 150154 w 1308538"/>
                <a:gd name="connsiteY6" fmla="*/ 331801 h 671607"/>
                <a:gd name="connsiteX7" fmla="*/ 64772 w 1308538"/>
                <a:gd name="connsiteY7" fmla="*/ 403085 h 671607"/>
                <a:gd name="connsiteX8" fmla="*/ 0 w 1308538"/>
                <a:gd name="connsiteY8" fmla="*/ 472032 h 671607"/>
                <a:gd name="connsiteX9" fmla="*/ 0 w 1308538"/>
                <a:gd name="connsiteY9" fmla="*/ 671607 h 671607"/>
                <a:gd name="connsiteX10" fmla="*/ 1152472 w 1308538"/>
                <a:gd name="connsiteY10" fmla="*/ 671607 h 671607"/>
                <a:gd name="connsiteX11" fmla="*/ 1203388 w 1308538"/>
                <a:gd name="connsiteY11" fmla="*/ 545873 h 671607"/>
                <a:gd name="connsiteX12" fmla="*/ 1308008 w 1308538"/>
                <a:gd name="connsiteY12" fmla="*/ 310523 h 671607"/>
                <a:gd name="connsiteX13" fmla="*/ 1237639 w 1308538"/>
                <a:gd name="connsiteY13" fmla="*/ 109166 h 671607"/>
                <a:gd name="connsiteX14" fmla="*/ 1119034 w 1308538"/>
                <a:gd name="connsiteY14" fmla="*/ 143 h 67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538" h="671607">
                  <a:moveTo>
                    <a:pt x="1119034" y="143"/>
                  </a:moveTo>
                  <a:cubicBezTo>
                    <a:pt x="1112848" y="669"/>
                    <a:pt x="1106698" y="2665"/>
                    <a:pt x="1100633" y="6411"/>
                  </a:cubicBezTo>
                  <a:cubicBezTo>
                    <a:pt x="1052110" y="36381"/>
                    <a:pt x="978076" y="267069"/>
                    <a:pt x="946502" y="288986"/>
                  </a:cubicBezTo>
                  <a:cubicBezTo>
                    <a:pt x="914927" y="310904"/>
                    <a:pt x="897372" y="292999"/>
                    <a:pt x="863120" y="295853"/>
                  </a:cubicBezTo>
                  <a:cubicBezTo>
                    <a:pt x="828869" y="298708"/>
                    <a:pt x="831934" y="306112"/>
                    <a:pt x="740993" y="306112"/>
                  </a:cubicBezTo>
                  <a:lnTo>
                    <a:pt x="317469" y="295853"/>
                  </a:lnTo>
                  <a:cubicBezTo>
                    <a:pt x="218996" y="300135"/>
                    <a:pt x="206583" y="298694"/>
                    <a:pt x="150154" y="331801"/>
                  </a:cubicBezTo>
                  <a:cubicBezTo>
                    <a:pt x="121940" y="348354"/>
                    <a:pt x="93397" y="374043"/>
                    <a:pt x="64772" y="403085"/>
                  </a:cubicBezTo>
                  <a:lnTo>
                    <a:pt x="0" y="472032"/>
                  </a:lnTo>
                  <a:lnTo>
                    <a:pt x="0" y="671607"/>
                  </a:lnTo>
                  <a:lnTo>
                    <a:pt x="1152472" y="671607"/>
                  </a:lnTo>
                  <a:lnTo>
                    <a:pt x="1203388" y="545873"/>
                  </a:lnTo>
                  <a:cubicBezTo>
                    <a:pt x="1236524" y="459552"/>
                    <a:pt x="1302299" y="383307"/>
                    <a:pt x="1308008" y="310523"/>
                  </a:cubicBezTo>
                  <a:cubicBezTo>
                    <a:pt x="1313716" y="237738"/>
                    <a:pt x="1272202" y="159851"/>
                    <a:pt x="1237639" y="109166"/>
                  </a:cubicBezTo>
                  <a:cubicBezTo>
                    <a:pt x="1207396" y="64816"/>
                    <a:pt x="1162333" y="-3539"/>
                    <a:pt x="1119034" y="1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 flipH="1">
              <a:off x="11240166" y="5517492"/>
              <a:ext cx="822634" cy="1030104"/>
              <a:chOff x="1219927" y="2725633"/>
              <a:chExt cx="1711565" cy="2143225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1682683" y="4161764"/>
                <a:ext cx="786052" cy="707094"/>
                <a:chOff x="1682683" y="4161764"/>
                <a:chExt cx="786052" cy="707094"/>
              </a:xfrm>
            </p:grpSpPr>
            <p:sp>
              <p:nvSpPr>
                <p:cNvPr id="12" name="Freeform 53"/>
                <p:cNvSpPr>
                  <a:spLocks/>
                </p:cNvSpPr>
                <p:nvPr/>
              </p:nvSpPr>
              <p:spPr bwMode="auto">
                <a:xfrm>
                  <a:off x="1738548" y="4691269"/>
                  <a:ext cx="672206" cy="177589"/>
                </a:xfrm>
                <a:custGeom>
                  <a:avLst/>
                  <a:gdLst>
                    <a:gd name="T0" fmla="*/ 255 w 511"/>
                    <a:gd name="T1" fmla="*/ 0 h 135"/>
                    <a:gd name="T2" fmla="*/ 294 w 511"/>
                    <a:gd name="T3" fmla="*/ 1 h 135"/>
                    <a:gd name="T4" fmla="*/ 331 w 511"/>
                    <a:gd name="T5" fmla="*/ 4 h 135"/>
                    <a:gd name="T6" fmla="*/ 365 w 511"/>
                    <a:gd name="T7" fmla="*/ 8 h 135"/>
                    <a:gd name="T8" fmla="*/ 396 w 511"/>
                    <a:gd name="T9" fmla="*/ 14 h 135"/>
                    <a:gd name="T10" fmla="*/ 425 w 511"/>
                    <a:gd name="T11" fmla="*/ 19 h 135"/>
                    <a:gd name="T12" fmla="*/ 450 w 511"/>
                    <a:gd name="T13" fmla="*/ 25 h 135"/>
                    <a:gd name="T14" fmla="*/ 471 w 511"/>
                    <a:gd name="T15" fmla="*/ 30 h 135"/>
                    <a:gd name="T16" fmla="*/ 488 w 511"/>
                    <a:gd name="T17" fmla="*/ 35 h 135"/>
                    <a:gd name="T18" fmla="*/ 501 w 511"/>
                    <a:gd name="T19" fmla="*/ 39 h 135"/>
                    <a:gd name="T20" fmla="*/ 509 w 511"/>
                    <a:gd name="T21" fmla="*/ 42 h 135"/>
                    <a:gd name="T22" fmla="*/ 511 w 511"/>
                    <a:gd name="T23" fmla="*/ 42 h 135"/>
                    <a:gd name="T24" fmla="*/ 510 w 511"/>
                    <a:gd name="T25" fmla="*/ 44 h 135"/>
                    <a:gd name="T26" fmla="*/ 505 w 511"/>
                    <a:gd name="T27" fmla="*/ 49 h 135"/>
                    <a:gd name="T28" fmla="*/ 496 w 511"/>
                    <a:gd name="T29" fmla="*/ 57 h 135"/>
                    <a:gd name="T30" fmla="*/ 485 w 511"/>
                    <a:gd name="T31" fmla="*/ 66 h 135"/>
                    <a:gd name="T32" fmla="*/ 470 w 511"/>
                    <a:gd name="T33" fmla="*/ 77 h 135"/>
                    <a:gd name="T34" fmla="*/ 451 w 511"/>
                    <a:gd name="T35" fmla="*/ 88 h 135"/>
                    <a:gd name="T36" fmla="*/ 429 w 511"/>
                    <a:gd name="T37" fmla="*/ 100 h 135"/>
                    <a:gd name="T38" fmla="*/ 403 w 511"/>
                    <a:gd name="T39" fmla="*/ 112 h 135"/>
                    <a:gd name="T40" fmla="*/ 372 w 511"/>
                    <a:gd name="T41" fmla="*/ 121 h 135"/>
                    <a:gd name="T42" fmla="*/ 337 w 511"/>
                    <a:gd name="T43" fmla="*/ 128 h 135"/>
                    <a:gd name="T44" fmla="*/ 298 w 511"/>
                    <a:gd name="T45" fmla="*/ 134 h 135"/>
                    <a:gd name="T46" fmla="*/ 256 w 511"/>
                    <a:gd name="T47" fmla="*/ 135 h 135"/>
                    <a:gd name="T48" fmla="*/ 213 w 511"/>
                    <a:gd name="T49" fmla="*/ 134 h 135"/>
                    <a:gd name="T50" fmla="*/ 174 w 511"/>
                    <a:gd name="T51" fmla="*/ 128 h 135"/>
                    <a:gd name="T52" fmla="*/ 139 w 511"/>
                    <a:gd name="T53" fmla="*/ 121 h 135"/>
                    <a:gd name="T54" fmla="*/ 109 w 511"/>
                    <a:gd name="T55" fmla="*/ 112 h 135"/>
                    <a:gd name="T56" fmla="*/ 82 w 511"/>
                    <a:gd name="T57" fmla="*/ 100 h 135"/>
                    <a:gd name="T58" fmla="*/ 60 w 511"/>
                    <a:gd name="T59" fmla="*/ 88 h 135"/>
                    <a:gd name="T60" fmla="*/ 41 w 511"/>
                    <a:gd name="T61" fmla="*/ 77 h 135"/>
                    <a:gd name="T62" fmla="*/ 26 w 511"/>
                    <a:gd name="T63" fmla="*/ 66 h 135"/>
                    <a:gd name="T64" fmla="*/ 15 w 511"/>
                    <a:gd name="T65" fmla="*/ 57 h 135"/>
                    <a:gd name="T66" fmla="*/ 6 w 511"/>
                    <a:gd name="T67" fmla="*/ 49 h 135"/>
                    <a:gd name="T68" fmla="*/ 2 w 511"/>
                    <a:gd name="T69" fmla="*/ 44 h 135"/>
                    <a:gd name="T70" fmla="*/ 0 w 511"/>
                    <a:gd name="T71" fmla="*/ 42 h 135"/>
                    <a:gd name="T72" fmla="*/ 43 w 511"/>
                    <a:gd name="T73" fmla="*/ 27 h 135"/>
                    <a:gd name="T74" fmla="*/ 88 w 511"/>
                    <a:gd name="T75" fmla="*/ 16 h 135"/>
                    <a:gd name="T76" fmla="*/ 131 w 511"/>
                    <a:gd name="T77" fmla="*/ 8 h 135"/>
                    <a:gd name="T78" fmla="*/ 173 w 511"/>
                    <a:gd name="T79" fmla="*/ 3 h 135"/>
                    <a:gd name="T80" fmla="*/ 215 w 511"/>
                    <a:gd name="T81" fmla="*/ 0 h 135"/>
                    <a:gd name="T82" fmla="*/ 255 w 511"/>
                    <a:gd name="T83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511" h="135">
                      <a:moveTo>
                        <a:pt x="255" y="0"/>
                      </a:moveTo>
                      <a:lnTo>
                        <a:pt x="294" y="1"/>
                      </a:lnTo>
                      <a:lnTo>
                        <a:pt x="331" y="4"/>
                      </a:lnTo>
                      <a:lnTo>
                        <a:pt x="365" y="8"/>
                      </a:lnTo>
                      <a:lnTo>
                        <a:pt x="396" y="14"/>
                      </a:lnTo>
                      <a:lnTo>
                        <a:pt x="425" y="19"/>
                      </a:lnTo>
                      <a:lnTo>
                        <a:pt x="450" y="25"/>
                      </a:lnTo>
                      <a:lnTo>
                        <a:pt x="471" y="30"/>
                      </a:lnTo>
                      <a:lnTo>
                        <a:pt x="488" y="35"/>
                      </a:lnTo>
                      <a:lnTo>
                        <a:pt x="501" y="39"/>
                      </a:lnTo>
                      <a:lnTo>
                        <a:pt x="509" y="42"/>
                      </a:lnTo>
                      <a:lnTo>
                        <a:pt x="511" y="42"/>
                      </a:lnTo>
                      <a:lnTo>
                        <a:pt x="510" y="44"/>
                      </a:lnTo>
                      <a:lnTo>
                        <a:pt x="505" y="49"/>
                      </a:lnTo>
                      <a:lnTo>
                        <a:pt x="496" y="57"/>
                      </a:lnTo>
                      <a:lnTo>
                        <a:pt x="485" y="66"/>
                      </a:lnTo>
                      <a:lnTo>
                        <a:pt x="470" y="77"/>
                      </a:lnTo>
                      <a:lnTo>
                        <a:pt x="451" y="88"/>
                      </a:lnTo>
                      <a:lnTo>
                        <a:pt x="429" y="100"/>
                      </a:lnTo>
                      <a:lnTo>
                        <a:pt x="403" y="112"/>
                      </a:lnTo>
                      <a:lnTo>
                        <a:pt x="372" y="121"/>
                      </a:lnTo>
                      <a:lnTo>
                        <a:pt x="337" y="128"/>
                      </a:lnTo>
                      <a:lnTo>
                        <a:pt x="298" y="134"/>
                      </a:lnTo>
                      <a:lnTo>
                        <a:pt x="256" y="135"/>
                      </a:lnTo>
                      <a:lnTo>
                        <a:pt x="213" y="134"/>
                      </a:lnTo>
                      <a:lnTo>
                        <a:pt x="174" y="128"/>
                      </a:lnTo>
                      <a:lnTo>
                        <a:pt x="139" y="121"/>
                      </a:lnTo>
                      <a:lnTo>
                        <a:pt x="109" y="112"/>
                      </a:lnTo>
                      <a:lnTo>
                        <a:pt x="82" y="100"/>
                      </a:lnTo>
                      <a:lnTo>
                        <a:pt x="60" y="88"/>
                      </a:lnTo>
                      <a:lnTo>
                        <a:pt x="41" y="77"/>
                      </a:lnTo>
                      <a:lnTo>
                        <a:pt x="26" y="66"/>
                      </a:lnTo>
                      <a:lnTo>
                        <a:pt x="15" y="57"/>
                      </a:lnTo>
                      <a:lnTo>
                        <a:pt x="6" y="49"/>
                      </a:lnTo>
                      <a:lnTo>
                        <a:pt x="2" y="44"/>
                      </a:lnTo>
                      <a:lnTo>
                        <a:pt x="0" y="42"/>
                      </a:lnTo>
                      <a:lnTo>
                        <a:pt x="43" y="27"/>
                      </a:lnTo>
                      <a:lnTo>
                        <a:pt x="88" y="16"/>
                      </a:lnTo>
                      <a:lnTo>
                        <a:pt x="131" y="8"/>
                      </a:lnTo>
                      <a:lnTo>
                        <a:pt x="173" y="3"/>
                      </a:lnTo>
                      <a:lnTo>
                        <a:pt x="215" y="0"/>
                      </a:lnTo>
                      <a:lnTo>
                        <a:pt x="255" y="0"/>
                      </a:lnTo>
                      <a:close/>
                    </a:path>
                  </a:pathLst>
                </a:custGeom>
                <a:solidFill>
                  <a:srgbClr val="FEDEC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1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" name="Freeform 33"/>
                <p:cNvSpPr>
                  <a:spLocks/>
                </p:cNvSpPr>
                <p:nvPr/>
              </p:nvSpPr>
              <p:spPr bwMode="auto">
                <a:xfrm>
                  <a:off x="1682683" y="4161764"/>
                  <a:ext cx="786052" cy="587426"/>
                </a:xfrm>
                <a:custGeom>
                  <a:avLst/>
                  <a:gdLst>
                    <a:gd name="T0" fmla="*/ 118 w 1117"/>
                    <a:gd name="T1" fmla="*/ 0 h 834"/>
                    <a:gd name="T2" fmla="*/ 999 w 1117"/>
                    <a:gd name="T3" fmla="*/ 0 h 834"/>
                    <a:gd name="T4" fmla="*/ 1006 w 1117"/>
                    <a:gd name="T5" fmla="*/ 21 h 834"/>
                    <a:gd name="T6" fmla="*/ 1011 w 1117"/>
                    <a:gd name="T7" fmla="*/ 50 h 834"/>
                    <a:gd name="T8" fmla="*/ 1015 w 1117"/>
                    <a:gd name="T9" fmla="*/ 85 h 834"/>
                    <a:gd name="T10" fmla="*/ 1018 w 1117"/>
                    <a:gd name="T11" fmla="*/ 126 h 834"/>
                    <a:gd name="T12" fmla="*/ 1021 w 1117"/>
                    <a:gd name="T13" fmla="*/ 171 h 834"/>
                    <a:gd name="T14" fmla="*/ 1025 w 1117"/>
                    <a:gd name="T15" fmla="*/ 222 h 834"/>
                    <a:gd name="T16" fmla="*/ 1031 w 1117"/>
                    <a:gd name="T17" fmla="*/ 274 h 834"/>
                    <a:gd name="T18" fmla="*/ 1040 w 1117"/>
                    <a:gd name="T19" fmla="*/ 330 h 834"/>
                    <a:gd name="T20" fmla="*/ 1051 w 1117"/>
                    <a:gd name="T21" fmla="*/ 387 h 834"/>
                    <a:gd name="T22" fmla="*/ 1067 w 1117"/>
                    <a:gd name="T23" fmla="*/ 445 h 834"/>
                    <a:gd name="T24" fmla="*/ 1089 w 1117"/>
                    <a:gd name="T25" fmla="*/ 503 h 834"/>
                    <a:gd name="T26" fmla="*/ 1117 w 1117"/>
                    <a:gd name="T27" fmla="*/ 560 h 834"/>
                    <a:gd name="T28" fmla="*/ 1067 w 1117"/>
                    <a:gd name="T29" fmla="*/ 600 h 834"/>
                    <a:gd name="T30" fmla="*/ 1015 w 1117"/>
                    <a:gd name="T31" fmla="*/ 639 h 834"/>
                    <a:gd name="T32" fmla="*/ 961 w 1117"/>
                    <a:gd name="T33" fmla="*/ 677 h 834"/>
                    <a:gd name="T34" fmla="*/ 903 w 1117"/>
                    <a:gd name="T35" fmla="*/ 712 h 834"/>
                    <a:gd name="T36" fmla="*/ 842 w 1117"/>
                    <a:gd name="T37" fmla="*/ 745 h 834"/>
                    <a:gd name="T38" fmla="*/ 778 w 1117"/>
                    <a:gd name="T39" fmla="*/ 775 h 834"/>
                    <a:gd name="T40" fmla="*/ 709 w 1117"/>
                    <a:gd name="T41" fmla="*/ 799 h 834"/>
                    <a:gd name="T42" fmla="*/ 636 w 1117"/>
                    <a:gd name="T43" fmla="*/ 820 h 834"/>
                    <a:gd name="T44" fmla="*/ 558 w 1117"/>
                    <a:gd name="T45" fmla="*/ 834 h 834"/>
                    <a:gd name="T46" fmla="*/ 480 w 1117"/>
                    <a:gd name="T47" fmla="*/ 820 h 834"/>
                    <a:gd name="T48" fmla="*/ 408 w 1117"/>
                    <a:gd name="T49" fmla="*/ 801 h 834"/>
                    <a:gd name="T50" fmla="*/ 338 w 1117"/>
                    <a:gd name="T51" fmla="*/ 776 h 834"/>
                    <a:gd name="T52" fmla="*/ 274 w 1117"/>
                    <a:gd name="T53" fmla="*/ 747 h 834"/>
                    <a:gd name="T54" fmla="*/ 212 w 1117"/>
                    <a:gd name="T55" fmla="*/ 713 h 834"/>
                    <a:gd name="T56" fmla="*/ 156 w 1117"/>
                    <a:gd name="T57" fmla="*/ 678 h 834"/>
                    <a:gd name="T58" fmla="*/ 100 w 1117"/>
                    <a:gd name="T59" fmla="*/ 642 h 834"/>
                    <a:gd name="T60" fmla="*/ 49 w 1117"/>
                    <a:gd name="T61" fmla="*/ 602 h 834"/>
                    <a:gd name="T62" fmla="*/ 0 w 1117"/>
                    <a:gd name="T63" fmla="*/ 563 h 834"/>
                    <a:gd name="T64" fmla="*/ 26 w 1117"/>
                    <a:gd name="T65" fmla="*/ 506 h 834"/>
                    <a:gd name="T66" fmla="*/ 48 w 1117"/>
                    <a:gd name="T67" fmla="*/ 448 h 834"/>
                    <a:gd name="T68" fmla="*/ 65 w 1117"/>
                    <a:gd name="T69" fmla="*/ 390 h 834"/>
                    <a:gd name="T70" fmla="*/ 77 w 1117"/>
                    <a:gd name="T71" fmla="*/ 333 h 834"/>
                    <a:gd name="T72" fmla="*/ 86 w 1117"/>
                    <a:gd name="T73" fmla="*/ 276 h 834"/>
                    <a:gd name="T74" fmla="*/ 91 w 1117"/>
                    <a:gd name="T75" fmla="*/ 223 h 834"/>
                    <a:gd name="T76" fmla="*/ 96 w 1117"/>
                    <a:gd name="T77" fmla="*/ 172 h 834"/>
                    <a:gd name="T78" fmla="*/ 99 w 1117"/>
                    <a:gd name="T79" fmla="*/ 126 h 834"/>
                    <a:gd name="T80" fmla="*/ 103 w 1117"/>
                    <a:gd name="T81" fmla="*/ 85 h 834"/>
                    <a:gd name="T82" fmla="*/ 106 w 1117"/>
                    <a:gd name="T83" fmla="*/ 50 h 834"/>
                    <a:gd name="T84" fmla="*/ 110 w 1117"/>
                    <a:gd name="T85" fmla="*/ 21 h 834"/>
                    <a:gd name="T86" fmla="*/ 118 w 1117"/>
                    <a:gd name="T87" fmla="*/ 0 h 8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117" h="834">
                      <a:moveTo>
                        <a:pt x="118" y="0"/>
                      </a:moveTo>
                      <a:lnTo>
                        <a:pt x="999" y="0"/>
                      </a:lnTo>
                      <a:lnTo>
                        <a:pt x="1006" y="21"/>
                      </a:lnTo>
                      <a:lnTo>
                        <a:pt x="1011" y="50"/>
                      </a:lnTo>
                      <a:lnTo>
                        <a:pt x="1015" y="85"/>
                      </a:lnTo>
                      <a:lnTo>
                        <a:pt x="1018" y="126"/>
                      </a:lnTo>
                      <a:lnTo>
                        <a:pt x="1021" y="171"/>
                      </a:lnTo>
                      <a:lnTo>
                        <a:pt x="1025" y="222"/>
                      </a:lnTo>
                      <a:lnTo>
                        <a:pt x="1031" y="274"/>
                      </a:lnTo>
                      <a:lnTo>
                        <a:pt x="1040" y="330"/>
                      </a:lnTo>
                      <a:lnTo>
                        <a:pt x="1051" y="387"/>
                      </a:lnTo>
                      <a:lnTo>
                        <a:pt x="1067" y="445"/>
                      </a:lnTo>
                      <a:lnTo>
                        <a:pt x="1089" y="503"/>
                      </a:lnTo>
                      <a:lnTo>
                        <a:pt x="1117" y="560"/>
                      </a:lnTo>
                      <a:lnTo>
                        <a:pt x="1067" y="600"/>
                      </a:lnTo>
                      <a:lnTo>
                        <a:pt x="1015" y="639"/>
                      </a:lnTo>
                      <a:lnTo>
                        <a:pt x="961" y="677"/>
                      </a:lnTo>
                      <a:lnTo>
                        <a:pt x="903" y="712"/>
                      </a:lnTo>
                      <a:lnTo>
                        <a:pt x="842" y="745"/>
                      </a:lnTo>
                      <a:lnTo>
                        <a:pt x="778" y="775"/>
                      </a:lnTo>
                      <a:lnTo>
                        <a:pt x="709" y="799"/>
                      </a:lnTo>
                      <a:lnTo>
                        <a:pt x="636" y="820"/>
                      </a:lnTo>
                      <a:lnTo>
                        <a:pt x="558" y="834"/>
                      </a:lnTo>
                      <a:lnTo>
                        <a:pt x="480" y="820"/>
                      </a:lnTo>
                      <a:lnTo>
                        <a:pt x="408" y="801"/>
                      </a:lnTo>
                      <a:lnTo>
                        <a:pt x="338" y="776"/>
                      </a:lnTo>
                      <a:lnTo>
                        <a:pt x="274" y="747"/>
                      </a:lnTo>
                      <a:lnTo>
                        <a:pt x="212" y="713"/>
                      </a:lnTo>
                      <a:lnTo>
                        <a:pt x="156" y="678"/>
                      </a:lnTo>
                      <a:lnTo>
                        <a:pt x="100" y="642"/>
                      </a:lnTo>
                      <a:lnTo>
                        <a:pt x="49" y="602"/>
                      </a:lnTo>
                      <a:lnTo>
                        <a:pt x="0" y="563"/>
                      </a:lnTo>
                      <a:lnTo>
                        <a:pt x="26" y="506"/>
                      </a:lnTo>
                      <a:lnTo>
                        <a:pt x="48" y="448"/>
                      </a:lnTo>
                      <a:lnTo>
                        <a:pt x="65" y="390"/>
                      </a:lnTo>
                      <a:lnTo>
                        <a:pt x="77" y="333"/>
                      </a:lnTo>
                      <a:lnTo>
                        <a:pt x="86" y="276"/>
                      </a:lnTo>
                      <a:lnTo>
                        <a:pt x="91" y="223"/>
                      </a:lnTo>
                      <a:lnTo>
                        <a:pt x="96" y="172"/>
                      </a:lnTo>
                      <a:lnTo>
                        <a:pt x="99" y="126"/>
                      </a:lnTo>
                      <a:lnTo>
                        <a:pt x="103" y="85"/>
                      </a:lnTo>
                      <a:lnTo>
                        <a:pt x="106" y="50"/>
                      </a:lnTo>
                      <a:lnTo>
                        <a:pt x="110" y="21"/>
                      </a:lnTo>
                      <a:lnTo>
                        <a:pt x="118" y="0"/>
                      </a:lnTo>
                      <a:close/>
                    </a:path>
                  </a:pathLst>
                </a:custGeom>
                <a:solidFill>
                  <a:srgbClr val="C69E7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" name="Freeform 42"/>
              <p:cNvSpPr>
                <a:spLocks/>
              </p:cNvSpPr>
              <p:nvPr/>
            </p:nvSpPr>
            <p:spPr bwMode="auto">
              <a:xfrm>
                <a:off x="2675814" y="3548981"/>
                <a:ext cx="255678" cy="443739"/>
              </a:xfrm>
              <a:custGeom>
                <a:avLst/>
                <a:gdLst>
                  <a:gd name="T0" fmla="*/ 206 w 362"/>
                  <a:gd name="T1" fmla="*/ 0 h 631"/>
                  <a:gd name="T2" fmla="*/ 238 w 362"/>
                  <a:gd name="T3" fmla="*/ 0 h 631"/>
                  <a:gd name="T4" fmla="*/ 264 w 362"/>
                  <a:gd name="T5" fmla="*/ 10 h 631"/>
                  <a:gd name="T6" fmla="*/ 289 w 362"/>
                  <a:gd name="T7" fmla="*/ 26 h 631"/>
                  <a:gd name="T8" fmla="*/ 311 w 362"/>
                  <a:gd name="T9" fmla="*/ 49 h 631"/>
                  <a:gd name="T10" fmla="*/ 328 w 362"/>
                  <a:gd name="T11" fmla="*/ 78 h 631"/>
                  <a:gd name="T12" fmla="*/ 343 w 362"/>
                  <a:gd name="T13" fmla="*/ 115 h 631"/>
                  <a:gd name="T14" fmla="*/ 353 w 362"/>
                  <a:gd name="T15" fmla="*/ 154 h 631"/>
                  <a:gd name="T16" fmla="*/ 359 w 362"/>
                  <a:gd name="T17" fmla="*/ 198 h 631"/>
                  <a:gd name="T18" fmla="*/ 362 w 362"/>
                  <a:gd name="T19" fmla="*/ 245 h 631"/>
                  <a:gd name="T20" fmla="*/ 359 w 362"/>
                  <a:gd name="T21" fmla="*/ 294 h 631"/>
                  <a:gd name="T22" fmla="*/ 353 w 362"/>
                  <a:gd name="T23" fmla="*/ 347 h 631"/>
                  <a:gd name="T24" fmla="*/ 340 w 362"/>
                  <a:gd name="T25" fmla="*/ 402 h 631"/>
                  <a:gd name="T26" fmla="*/ 322 w 362"/>
                  <a:gd name="T27" fmla="*/ 455 h 631"/>
                  <a:gd name="T28" fmla="*/ 300 w 362"/>
                  <a:gd name="T29" fmla="*/ 501 h 631"/>
                  <a:gd name="T30" fmla="*/ 276 w 362"/>
                  <a:gd name="T31" fmla="*/ 542 h 631"/>
                  <a:gd name="T32" fmla="*/ 248 w 362"/>
                  <a:gd name="T33" fmla="*/ 576 h 631"/>
                  <a:gd name="T34" fmla="*/ 219 w 362"/>
                  <a:gd name="T35" fmla="*/ 603 h 631"/>
                  <a:gd name="T36" fmla="*/ 188 w 362"/>
                  <a:gd name="T37" fmla="*/ 622 h 631"/>
                  <a:gd name="T38" fmla="*/ 156 w 362"/>
                  <a:gd name="T39" fmla="*/ 631 h 631"/>
                  <a:gd name="T40" fmla="*/ 124 w 362"/>
                  <a:gd name="T41" fmla="*/ 631 h 631"/>
                  <a:gd name="T42" fmla="*/ 96 w 362"/>
                  <a:gd name="T43" fmla="*/ 621 h 631"/>
                  <a:gd name="T44" fmla="*/ 73 w 362"/>
                  <a:gd name="T45" fmla="*/ 605 h 631"/>
                  <a:gd name="T46" fmla="*/ 51 w 362"/>
                  <a:gd name="T47" fmla="*/ 581 h 631"/>
                  <a:gd name="T48" fmla="*/ 34 w 362"/>
                  <a:gd name="T49" fmla="*/ 551 h 631"/>
                  <a:gd name="T50" fmla="*/ 19 w 362"/>
                  <a:gd name="T51" fmla="*/ 516 h 631"/>
                  <a:gd name="T52" fmla="*/ 9 w 362"/>
                  <a:gd name="T53" fmla="*/ 477 h 631"/>
                  <a:gd name="T54" fmla="*/ 3 w 362"/>
                  <a:gd name="T55" fmla="*/ 433 h 631"/>
                  <a:gd name="T56" fmla="*/ 0 w 362"/>
                  <a:gd name="T57" fmla="*/ 386 h 631"/>
                  <a:gd name="T58" fmla="*/ 3 w 362"/>
                  <a:gd name="T59" fmla="*/ 337 h 631"/>
                  <a:gd name="T60" fmla="*/ 9 w 362"/>
                  <a:gd name="T61" fmla="*/ 284 h 631"/>
                  <a:gd name="T62" fmla="*/ 22 w 362"/>
                  <a:gd name="T63" fmla="*/ 229 h 631"/>
                  <a:gd name="T64" fmla="*/ 40 w 362"/>
                  <a:gd name="T65" fmla="*/ 176 h 631"/>
                  <a:gd name="T66" fmla="*/ 61 w 362"/>
                  <a:gd name="T67" fmla="*/ 129 h 631"/>
                  <a:gd name="T68" fmla="*/ 86 w 362"/>
                  <a:gd name="T69" fmla="*/ 89 h 631"/>
                  <a:gd name="T70" fmla="*/ 114 w 362"/>
                  <a:gd name="T71" fmla="*/ 54 h 631"/>
                  <a:gd name="T72" fmla="*/ 143 w 362"/>
                  <a:gd name="T73" fmla="*/ 27 h 631"/>
                  <a:gd name="T74" fmla="*/ 174 w 362"/>
                  <a:gd name="T75" fmla="*/ 8 h 631"/>
                  <a:gd name="T76" fmla="*/ 206 w 362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2" h="631">
                    <a:moveTo>
                      <a:pt x="206" y="0"/>
                    </a:moveTo>
                    <a:lnTo>
                      <a:pt x="238" y="0"/>
                    </a:lnTo>
                    <a:lnTo>
                      <a:pt x="264" y="10"/>
                    </a:lnTo>
                    <a:lnTo>
                      <a:pt x="289" y="26"/>
                    </a:lnTo>
                    <a:lnTo>
                      <a:pt x="311" y="49"/>
                    </a:lnTo>
                    <a:lnTo>
                      <a:pt x="328" y="78"/>
                    </a:lnTo>
                    <a:lnTo>
                      <a:pt x="343" y="115"/>
                    </a:lnTo>
                    <a:lnTo>
                      <a:pt x="353" y="154"/>
                    </a:lnTo>
                    <a:lnTo>
                      <a:pt x="359" y="198"/>
                    </a:lnTo>
                    <a:lnTo>
                      <a:pt x="362" y="245"/>
                    </a:lnTo>
                    <a:lnTo>
                      <a:pt x="359" y="294"/>
                    </a:lnTo>
                    <a:lnTo>
                      <a:pt x="353" y="347"/>
                    </a:lnTo>
                    <a:lnTo>
                      <a:pt x="340" y="402"/>
                    </a:lnTo>
                    <a:lnTo>
                      <a:pt x="322" y="455"/>
                    </a:lnTo>
                    <a:lnTo>
                      <a:pt x="300" y="501"/>
                    </a:lnTo>
                    <a:lnTo>
                      <a:pt x="276" y="542"/>
                    </a:lnTo>
                    <a:lnTo>
                      <a:pt x="248" y="576"/>
                    </a:lnTo>
                    <a:lnTo>
                      <a:pt x="219" y="603"/>
                    </a:lnTo>
                    <a:lnTo>
                      <a:pt x="188" y="622"/>
                    </a:lnTo>
                    <a:lnTo>
                      <a:pt x="156" y="631"/>
                    </a:lnTo>
                    <a:lnTo>
                      <a:pt x="124" y="631"/>
                    </a:lnTo>
                    <a:lnTo>
                      <a:pt x="96" y="621"/>
                    </a:lnTo>
                    <a:lnTo>
                      <a:pt x="73" y="605"/>
                    </a:lnTo>
                    <a:lnTo>
                      <a:pt x="51" y="581"/>
                    </a:lnTo>
                    <a:lnTo>
                      <a:pt x="34" y="551"/>
                    </a:lnTo>
                    <a:lnTo>
                      <a:pt x="19" y="516"/>
                    </a:lnTo>
                    <a:lnTo>
                      <a:pt x="9" y="477"/>
                    </a:lnTo>
                    <a:lnTo>
                      <a:pt x="3" y="433"/>
                    </a:lnTo>
                    <a:lnTo>
                      <a:pt x="0" y="386"/>
                    </a:lnTo>
                    <a:lnTo>
                      <a:pt x="3" y="337"/>
                    </a:lnTo>
                    <a:lnTo>
                      <a:pt x="9" y="284"/>
                    </a:lnTo>
                    <a:lnTo>
                      <a:pt x="22" y="229"/>
                    </a:lnTo>
                    <a:lnTo>
                      <a:pt x="40" y="176"/>
                    </a:lnTo>
                    <a:lnTo>
                      <a:pt x="61" y="129"/>
                    </a:lnTo>
                    <a:lnTo>
                      <a:pt x="86" y="89"/>
                    </a:lnTo>
                    <a:lnTo>
                      <a:pt x="114" y="54"/>
                    </a:lnTo>
                    <a:lnTo>
                      <a:pt x="143" y="27"/>
                    </a:lnTo>
                    <a:lnTo>
                      <a:pt x="174" y="8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FEDEC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Freeform 43"/>
              <p:cNvSpPr>
                <a:spLocks/>
              </p:cNvSpPr>
              <p:nvPr/>
            </p:nvSpPr>
            <p:spPr bwMode="auto">
              <a:xfrm>
                <a:off x="1219927" y="3548981"/>
                <a:ext cx="253565" cy="443739"/>
              </a:xfrm>
              <a:custGeom>
                <a:avLst/>
                <a:gdLst>
                  <a:gd name="T0" fmla="*/ 156 w 361"/>
                  <a:gd name="T1" fmla="*/ 0 h 631"/>
                  <a:gd name="T2" fmla="*/ 186 w 361"/>
                  <a:gd name="T3" fmla="*/ 10 h 631"/>
                  <a:gd name="T4" fmla="*/ 217 w 361"/>
                  <a:gd name="T5" fmla="*/ 27 h 631"/>
                  <a:gd name="T6" fmla="*/ 247 w 361"/>
                  <a:gd name="T7" fmla="*/ 55 h 631"/>
                  <a:gd name="T8" fmla="*/ 275 w 361"/>
                  <a:gd name="T9" fmla="*/ 89 h 631"/>
                  <a:gd name="T10" fmla="*/ 300 w 361"/>
                  <a:gd name="T11" fmla="*/ 129 h 631"/>
                  <a:gd name="T12" fmla="*/ 320 w 361"/>
                  <a:gd name="T13" fmla="*/ 176 h 631"/>
                  <a:gd name="T14" fmla="*/ 338 w 361"/>
                  <a:gd name="T15" fmla="*/ 229 h 631"/>
                  <a:gd name="T16" fmla="*/ 351 w 361"/>
                  <a:gd name="T17" fmla="*/ 284 h 631"/>
                  <a:gd name="T18" fmla="*/ 358 w 361"/>
                  <a:gd name="T19" fmla="*/ 337 h 631"/>
                  <a:gd name="T20" fmla="*/ 361 w 361"/>
                  <a:gd name="T21" fmla="*/ 386 h 631"/>
                  <a:gd name="T22" fmla="*/ 358 w 361"/>
                  <a:gd name="T23" fmla="*/ 433 h 631"/>
                  <a:gd name="T24" fmla="*/ 352 w 361"/>
                  <a:gd name="T25" fmla="*/ 477 h 631"/>
                  <a:gd name="T26" fmla="*/ 341 w 361"/>
                  <a:gd name="T27" fmla="*/ 517 h 631"/>
                  <a:gd name="T28" fmla="*/ 327 w 361"/>
                  <a:gd name="T29" fmla="*/ 552 h 631"/>
                  <a:gd name="T30" fmla="*/ 309 w 361"/>
                  <a:gd name="T31" fmla="*/ 581 h 631"/>
                  <a:gd name="T32" fmla="*/ 288 w 361"/>
                  <a:gd name="T33" fmla="*/ 605 h 631"/>
                  <a:gd name="T34" fmla="*/ 263 w 361"/>
                  <a:gd name="T35" fmla="*/ 622 h 631"/>
                  <a:gd name="T36" fmla="*/ 237 w 361"/>
                  <a:gd name="T37" fmla="*/ 631 h 631"/>
                  <a:gd name="T38" fmla="*/ 205 w 361"/>
                  <a:gd name="T39" fmla="*/ 631 h 631"/>
                  <a:gd name="T40" fmla="*/ 173 w 361"/>
                  <a:gd name="T41" fmla="*/ 622 h 631"/>
                  <a:gd name="T42" fmla="*/ 142 w 361"/>
                  <a:gd name="T43" fmla="*/ 603 h 631"/>
                  <a:gd name="T44" fmla="*/ 113 w 361"/>
                  <a:gd name="T45" fmla="*/ 577 h 631"/>
                  <a:gd name="T46" fmla="*/ 86 w 361"/>
                  <a:gd name="T47" fmla="*/ 542 h 631"/>
                  <a:gd name="T48" fmla="*/ 61 w 361"/>
                  <a:gd name="T49" fmla="*/ 501 h 631"/>
                  <a:gd name="T50" fmla="*/ 39 w 361"/>
                  <a:gd name="T51" fmla="*/ 455 h 631"/>
                  <a:gd name="T52" fmla="*/ 22 w 361"/>
                  <a:gd name="T53" fmla="*/ 402 h 631"/>
                  <a:gd name="T54" fmla="*/ 8 w 361"/>
                  <a:gd name="T55" fmla="*/ 347 h 631"/>
                  <a:gd name="T56" fmla="*/ 1 w 361"/>
                  <a:gd name="T57" fmla="*/ 294 h 631"/>
                  <a:gd name="T58" fmla="*/ 0 w 361"/>
                  <a:gd name="T59" fmla="*/ 245 h 631"/>
                  <a:gd name="T60" fmla="*/ 1 w 361"/>
                  <a:gd name="T61" fmla="*/ 198 h 631"/>
                  <a:gd name="T62" fmla="*/ 8 w 361"/>
                  <a:gd name="T63" fmla="*/ 154 h 631"/>
                  <a:gd name="T64" fmla="*/ 19 w 361"/>
                  <a:gd name="T65" fmla="*/ 115 h 631"/>
                  <a:gd name="T66" fmla="*/ 33 w 361"/>
                  <a:gd name="T67" fmla="*/ 80 h 631"/>
                  <a:gd name="T68" fmla="*/ 51 w 361"/>
                  <a:gd name="T69" fmla="*/ 49 h 631"/>
                  <a:gd name="T70" fmla="*/ 73 w 361"/>
                  <a:gd name="T71" fmla="*/ 26 h 631"/>
                  <a:gd name="T72" fmla="*/ 96 w 361"/>
                  <a:gd name="T73" fmla="*/ 10 h 631"/>
                  <a:gd name="T74" fmla="*/ 123 w 361"/>
                  <a:gd name="T75" fmla="*/ 0 h 631"/>
                  <a:gd name="T76" fmla="*/ 156 w 361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631">
                    <a:moveTo>
                      <a:pt x="156" y="0"/>
                    </a:moveTo>
                    <a:lnTo>
                      <a:pt x="186" y="10"/>
                    </a:lnTo>
                    <a:lnTo>
                      <a:pt x="217" y="27"/>
                    </a:lnTo>
                    <a:lnTo>
                      <a:pt x="247" y="55"/>
                    </a:lnTo>
                    <a:lnTo>
                      <a:pt x="275" y="89"/>
                    </a:lnTo>
                    <a:lnTo>
                      <a:pt x="300" y="129"/>
                    </a:lnTo>
                    <a:lnTo>
                      <a:pt x="320" y="176"/>
                    </a:lnTo>
                    <a:lnTo>
                      <a:pt x="338" y="229"/>
                    </a:lnTo>
                    <a:lnTo>
                      <a:pt x="351" y="284"/>
                    </a:lnTo>
                    <a:lnTo>
                      <a:pt x="358" y="337"/>
                    </a:lnTo>
                    <a:lnTo>
                      <a:pt x="361" y="386"/>
                    </a:lnTo>
                    <a:lnTo>
                      <a:pt x="358" y="433"/>
                    </a:lnTo>
                    <a:lnTo>
                      <a:pt x="352" y="477"/>
                    </a:lnTo>
                    <a:lnTo>
                      <a:pt x="341" y="517"/>
                    </a:lnTo>
                    <a:lnTo>
                      <a:pt x="327" y="552"/>
                    </a:lnTo>
                    <a:lnTo>
                      <a:pt x="309" y="581"/>
                    </a:lnTo>
                    <a:lnTo>
                      <a:pt x="288" y="605"/>
                    </a:lnTo>
                    <a:lnTo>
                      <a:pt x="263" y="622"/>
                    </a:lnTo>
                    <a:lnTo>
                      <a:pt x="237" y="631"/>
                    </a:lnTo>
                    <a:lnTo>
                      <a:pt x="205" y="631"/>
                    </a:lnTo>
                    <a:lnTo>
                      <a:pt x="173" y="622"/>
                    </a:lnTo>
                    <a:lnTo>
                      <a:pt x="142" y="603"/>
                    </a:lnTo>
                    <a:lnTo>
                      <a:pt x="113" y="577"/>
                    </a:lnTo>
                    <a:lnTo>
                      <a:pt x="86" y="542"/>
                    </a:lnTo>
                    <a:lnTo>
                      <a:pt x="61" y="501"/>
                    </a:lnTo>
                    <a:lnTo>
                      <a:pt x="39" y="455"/>
                    </a:lnTo>
                    <a:lnTo>
                      <a:pt x="22" y="402"/>
                    </a:lnTo>
                    <a:lnTo>
                      <a:pt x="8" y="347"/>
                    </a:lnTo>
                    <a:lnTo>
                      <a:pt x="1" y="294"/>
                    </a:lnTo>
                    <a:lnTo>
                      <a:pt x="0" y="245"/>
                    </a:lnTo>
                    <a:lnTo>
                      <a:pt x="1" y="198"/>
                    </a:lnTo>
                    <a:lnTo>
                      <a:pt x="8" y="154"/>
                    </a:lnTo>
                    <a:lnTo>
                      <a:pt x="19" y="115"/>
                    </a:lnTo>
                    <a:lnTo>
                      <a:pt x="33" y="80"/>
                    </a:lnTo>
                    <a:lnTo>
                      <a:pt x="51" y="49"/>
                    </a:lnTo>
                    <a:lnTo>
                      <a:pt x="73" y="26"/>
                    </a:lnTo>
                    <a:lnTo>
                      <a:pt x="96" y="10"/>
                    </a:lnTo>
                    <a:lnTo>
                      <a:pt x="123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자유형 7"/>
              <p:cNvSpPr>
                <a:spLocks/>
              </p:cNvSpPr>
              <p:nvPr/>
            </p:nvSpPr>
            <p:spPr bwMode="auto">
              <a:xfrm>
                <a:off x="1236830" y="2725633"/>
                <a:ext cx="1675644" cy="1991862"/>
              </a:xfrm>
              <a:custGeom>
                <a:avLst/>
                <a:gdLst>
                  <a:gd name="connsiteX0" fmla="*/ 838174 w 1675643"/>
                  <a:gd name="connsiteY0" fmla="*/ 0 h 2197567"/>
                  <a:gd name="connsiteX1" fmla="*/ 910017 w 1675643"/>
                  <a:gd name="connsiteY1" fmla="*/ 2116 h 2197567"/>
                  <a:gd name="connsiteX2" fmla="*/ 979748 w 1675643"/>
                  <a:gd name="connsiteY2" fmla="*/ 9167 h 2197567"/>
                  <a:gd name="connsiteX3" fmla="*/ 1045252 w 1675643"/>
                  <a:gd name="connsiteY3" fmla="*/ 21860 h 2197567"/>
                  <a:gd name="connsiteX4" fmla="*/ 1110052 w 1675643"/>
                  <a:gd name="connsiteY4" fmla="*/ 37373 h 2197567"/>
                  <a:gd name="connsiteX5" fmla="*/ 1170626 w 1675643"/>
                  <a:gd name="connsiteY5" fmla="*/ 56412 h 2197567"/>
                  <a:gd name="connsiteX6" fmla="*/ 1228382 w 1675643"/>
                  <a:gd name="connsiteY6" fmla="*/ 78977 h 2197567"/>
                  <a:gd name="connsiteX7" fmla="*/ 1283322 w 1675643"/>
                  <a:gd name="connsiteY7" fmla="*/ 105773 h 2197567"/>
                  <a:gd name="connsiteX8" fmla="*/ 1334739 w 1675643"/>
                  <a:gd name="connsiteY8" fmla="*/ 134685 h 2197567"/>
                  <a:gd name="connsiteX9" fmla="*/ 1381930 w 1675643"/>
                  <a:gd name="connsiteY9" fmla="*/ 166417 h 2197567"/>
                  <a:gd name="connsiteX10" fmla="*/ 1427008 w 1675643"/>
                  <a:gd name="connsiteY10" fmla="*/ 200264 h 2197567"/>
                  <a:gd name="connsiteX11" fmla="*/ 1467156 w 1675643"/>
                  <a:gd name="connsiteY11" fmla="*/ 236227 h 2197567"/>
                  <a:gd name="connsiteX12" fmla="*/ 1503782 w 1675643"/>
                  <a:gd name="connsiteY12" fmla="*/ 274305 h 2197567"/>
                  <a:gd name="connsiteX13" fmla="*/ 1538295 w 1675643"/>
                  <a:gd name="connsiteY13" fmla="*/ 312384 h 2197567"/>
                  <a:gd name="connsiteX14" fmla="*/ 1566469 w 1675643"/>
                  <a:gd name="connsiteY14" fmla="*/ 352577 h 2197567"/>
                  <a:gd name="connsiteX15" fmla="*/ 1592530 w 1675643"/>
                  <a:gd name="connsiteY15" fmla="*/ 392771 h 2197567"/>
                  <a:gd name="connsiteX16" fmla="*/ 1612956 w 1675643"/>
                  <a:gd name="connsiteY16" fmla="*/ 432965 h 2197567"/>
                  <a:gd name="connsiteX17" fmla="*/ 1630565 w 1675643"/>
                  <a:gd name="connsiteY17" fmla="*/ 473864 h 2197567"/>
                  <a:gd name="connsiteX18" fmla="*/ 1642539 w 1675643"/>
                  <a:gd name="connsiteY18" fmla="*/ 514058 h 2197567"/>
                  <a:gd name="connsiteX19" fmla="*/ 1642539 w 1675643"/>
                  <a:gd name="connsiteY19" fmla="*/ 517584 h 2197567"/>
                  <a:gd name="connsiteX20" fmla="*/ 1644652 w 1675643"/>
                  <a:gd name="connsiteY20" fmla="*/ 526751 h 2197567"/>
                  <a:gd name="connsiteX21" fmla="*/ 1647469 w 1675643"/>
                  <a:gd name="connsiteY21" fmla="*/ 540149 h 2197567"/>
                  <a:gd name="connsiteX22" fmla="*/ 1650991 w 1675643"/>
                  <a:gd name="connsiteY22" fmla="*/ 559188 h 2197567"/>
                  <a:gd name="connsiteX23" fmla="*/ 1655217 w 1675643"/>
                  <a:gd name="connsiteY23" fmla="*/ 583163 h 2197567"/>
                  <a:gd name="connsiteX24" fmla="*/ 1658739 w 1675643"/>
                  <a:gd name="connsiteY24" fmla="*/ 609959 h 2197567"/>
                  <a:gd name="connsiteX25" fmla="*/ 1662965 w 1675643"/>
                  <a:gd name="connsiteY25" fmla="*/ 641691 h 2197567"/>
                  <a:gd name="connsiteX26" fmla="*/ 1667191 w 1675643"/>
                  <a:gd name="connsiteY26" fmla="*/ 675538 h 2197567"/>
                  <a:gd name="connsiteX27" fmla="*/ 1670008 w 1675643"/>
                  <a:gd name="connsiteY27" fmla="*/ 712911 h 2197567"/>
                  <a:gd name="connsiteX28" fmla="*/ 1673530 w 1675643"/>
                  <a:gd name="connsiteY28" fmla="*/ 751695 h 2197567"/>
                  <a:gd name="connsiteX29" fmla="*/ 1675643 w 1675643"/>
                  <a:gd name="connsiteY29" fmla="*/ 791889 h 2197567"/>
                  <a:gd name="connsiteX30" fmla="*/ 1675643 w 1675643"/>
                  <a:gd name="connsiteY30" fmla="*/ 834198 h 2197567"/>
                  <a:gd name="connsiteX31" fmla="*/ 1674234 w 1675643"/>
                  <a:gd name="connsiteY31" fmla="*/ 877212 h 2197567"/>
                  <a:gd name="connsiteX32" fmla="*/ 1672121 w 1675643"/>
                  <a:gd name="connsiteY32" fmla="*/ 920227 h 2197567"/>
                  <a:gd name="connsiteX33" fmla="*/ 1667191 w 1675643"/>
                  <a:gd name="connsiteY33" fmla="*/ 964652 h 2197567"/>
                  <a:gd name="connsiteX34" fmla="*/ 1660852 w 1675643"/>
                  <a:gd name="connsiteY34" fmla="*/ 1006961 h 2197567"/>
                  <a:gd name="connsiteX35" fmla="*/ 1651695 w 1675643"/>
                  <a:gd name="connsiteY35" fmla="*/ 1048565 h 2197567"/>
                  <a:gd name="connsiteX36" fmla="*/ 1639721 w 1675643"/>
                  <a:gd name="connsiteY36" fmla="*/ 1090169 h 2197567"/>
                  <a:gd name="connsiteX37" fmla="*/ 1624930 w 1675643"/>
                  <a:gd name="connsiteY37" fmla="*/ 1128953 h 2197567"/>
                  <a:gd name="connsiteX38" fmla="*/ 1608026 w 1675643"/>
                  <a:gd name="connsiteY38" fmla="*/ 1166326 h 2197567"/>
                  <a:gd name="connsiteX39" fmla="*/ 1586191 w 1675643"/>
                  <a:gd name="connsiteY39" fmla="*/ 1200173 h 2197567"/>
                  <a:gd name="connsiteX40" fmla="*/ 1578338 w 1675643"/>
                  <a:gd name="connsiteY40" fmla="*/ 1210281 h 2197567"/>
                  <a:gd name="connsiteX41" fmla="*/ 1576335 w 1675643"/>
                  <a:gd name="connsiteY41" fmla="*/ 1240358 h 2197567"/>
                  <a:gd name="connsiteX42" fmla="*/ 1572817 w 1675643"/>
                  <a:gd name="connsiteY42" fmla="*/ 1292480 h 2197567"/>
                  <a:gd name="connsiteX43" fmla="*/ 1567187 w 1675643"/>
                  <a:gd name="connsiteY43" fmla="*/ 1346010 h 2197567"/>
                  <a:gd name="connsiteX44" fmla="*/ 1559447 w 1675643"/>
                  <a:gd name="connsiteY44" fmla="*/ 1399541 h 2197567"/>
                  <a:gd name="connsiteX45" fmla="*/ 1551003 w 1675643"/>
                  <a:gd name="connsiteY45" fmla="*/ 1451662 h 2197567"/>
                  <a:gd name="connsiteX46" fmla="*/ 1539744 w 1675643"/>
                  <a:gd name="connsiteY46" fmla="*/ 1503784 h 2197567"/>
                  <a:gd name="connsiteX47" fmla="*/ 1527781 w 1675643"/>
                  <a:gd name="connsiteY47" fmla="*/ 1556610 h 2197567"/>
                  <a:gd name="connsiteX48" fmla="*/ 1512300 w 1675643"/>
                  <a:gd name="connsiteY48" fmla="*/ 1608028 h 2197567"/>
                  <a:gd name="connsiteX49" fmla="*/ 1495412 w 1675643"/>
                  <a:gd name="connsiteY49" fmla="*/ 1658036 h 2197567"/>
                  <a:gd name="connsiteX50" fmla="*/ 1476413 w 1675643"/>
                  <a:gd name="connsiteY50" fmla="*/ 1707341 h 2197567"/>
                  <a:gd name="connsiteX51" fmla="*/ 1454599 w 1675643"/>
                  <a:gd name="connsiteY51" fmla="*/ 1755941 h 2197567"/>
                  <a:gd name="connsiteX52" fmla="*/ 1431377 w 1675643"/>
                  <a:gd name="connsiteY52" fmla="*/ 1801723 h 2197567"/>
                  <a:gd name="connsiteX53" fmla="*/ 1403230 w 1675643"/>
                  <a:gd name="connsiteY53" fmla="*/ 1846802 h 2197567"/>
                  <a:gd name="connsiteX54" fmla="*/ 1374379 w 1675643"/>
                  <a:gd name="connsiteY54" fmla="*/ 1890471 h 2197567"/>
                  <a:gd name="connsiteX55" fmla="*/ 1342010 w 1675643"/>
                  <a:gd name="connsiteY55" fmla="*/ 1932028 h 2197567"/>
                  <a:gd name="connsiteX56" fmla="*/ 1306826 w 1675643"/>
                  <a:gd name="connsiteY56" fmla="*/ 1971471 h 2197567"/>
                  <a:gd name="connsiteX57" fmla="*/ 1268827 w 1675643"/>
                  <a:gd name="connsiteY57" fmla="*/ 2008098 h 2197567"/>
                  <a:gd name="connsiteX58" fmla="*/ 1227310 w 1675643"/>
                  <a:gd name="connsiteY58" fmla="*/ 2041906 h 2197567"/>
                  <a:gd name="connsiteX59" fmla="*/ 1182275 w 1675643"/>
                  <a:gd name="connsiteY59" fmla="*/ 2074306 h 2197567"/>
                  <a:gd name="connsiteX60" fmla="*/ 1133721 w 1675643"/>
                  <a:gd name="connsiteY60" fmla="*/ 2102480 h 2197567"/>
                  <a:gd name="connsiteX61" fmla="*/ 1082352 w 1675643"/>
                  <a:gd name="connsiteY61" fmla="*/ 2128541 h 2197567"/>
                  <a:gd name="connsiteX62" fmla="*/ 1027465 w 1675643"/>
                  <a:gd name="connsiteY62" fmla="*/ 2151080 h 2197567"/>
                  <a:gd name="connsiteX63" fmla="*/ 969060 w 1675643"/>
                  <a:gd name="connsiteY63" fmla="*/ 2170802 h 2197567"/>
                  <a:gd name="connsiteX64" fmla="*/ 905025 w 1675643"/>
                  <a:gd name="connsiteY64" fmla="*/ 2186298 h 2197567"/>
                  <a:gd name="connsiteX65" fmla="*/ 838879 w 1675643"/>
                  <a:gd name="connsiteY65" fmla="*/ 2197567 h 2197567"/>
                  <a:gd name="connsiteX66" fmla="*/ 839120 w 1675643"/>
                  <a:gd name="connsiteY66" fmla="*/ 2197406 h 2197567"/>
                  <a:gd name="connsiteX67" fmla="*/ 838174 w 1675643"/>
                  <a:gd name="connsiteY67" fmla="*/ 2197567 h 2197567"/>
                  <a:gd name="connsiteX68" fmla="*/ 771261 w 1675643"/>
                  <a:gd name="connsiteY68" fmla="*/ 2186298 h 2197567"/>
                  <a:gd name="connsiteX69" fmla="*/ 708574 w 1675643"/>
                  <a:gd name="connsiteY69" fmla="*/ 2170802 h 2197567"/>
                  <a:gd name="connsiteX70" fmla="*/ 649409 w 1675643"/>
                  <a:gd name="connsiteY70" fmla="*/ 2151080 h 2197567"/>
                  <a:gd name="connsiteX71" fmla="*/ 593765 w 1675643"/>
                  <a:gd name="connsiteY71" fmla="*/ 2128541 h 2197567"/>
                  <a:gd name="connsiteX72" fmla="*/ 542348 w 1675643"/>
                  <a:gd name="connsiteY72" fmla="*/ 2102480 h 2197567"/>
                  <a:gd name="connsiteX73" fmla="*/ 494452 w 1675643"/>
                  <a:gd name="connsiteY73" fmla="*/ 2074306 h 2197567"/>
                  <a:gd name="connsiteX74" fmla="*/ 448670 w 1675643"/>
                  <a:gd name="connsiteY74" fmla="*/ 2041906 h 2197567"/>
                  <a:gd name="connsiteX75" fmla="*/ 407817 w 1675643"/>
                  <a:gd name="connsiteY75" fmla="*/ 2008098 h 2197567"/>
                  <a:gd name="connsiteX76" fmla="*/ 369078 w 1675643"/>
                  <a:gd name="connsiteY76" fmla="*/ 1971471 h 2197567"/>
                  <a:gd name="connsiteX77" fmla="*/ 333861 w 1675643"/>
                  <a:gd name="connsiteY77" fmla="*/ 1932028 h 2197567"/>
                  <a:gd name="connsiteX78" fmla="*/ 302165 w 1675643"/>
                  <a:gd name="connsiteY78" fmla="*/ 1890471 h 2197567"/>
                  <a:gd name="connsiteX79" fmla="*/ 272583 w 1675643"/>
                  <a:gd name="connsiteY79" fmla="*/ 1846802 h 2197567"/>
                  <a:gd name="connsiteX80" fmla="*/ 245817 w 1675643"/>
                  <a:gd name="connsiteY80" fmla="*/ 1801723 h 2197567"/>
                  <a:gd name="connsiteX81" fmla="*/ 221165 w 1675643"/>
                  <a:gd name="connsiteY81" fmla="*/ 1755941 h 2197567"/>
                  <a:gd name="connsiteX82" fmla="*/ 200035 w 1675643"/>
                  <a:gd name="connsiteY82" fmla="*/ 1707341 h 2197567"/>
                  <a:gd name="connsiteX83" fmla="*/ 181017 w 1675643"/>
                  <a:gd name="connsiteY83" fmla="*/ 1658036 h 2197567"/>
                  <a:gd name="connsiteX84" fmla="*/ 164113 w 1675643"/>
                  <a:gd name="connsiteY84" fmla="*/ 1608028 h 2197567"/>
                  <a:gd name="connsiteX85" fmla="*/ 149322 w 1675643"/>
                  <a:gd name="connsiteY85" fmla="*/ 1556610 h 2197567"/>
                  <a:gd name="connsiteX86" fmla="*/ 135939 w 1675643"/>
                  <a:gd name="connsiteY86" fmla="*/ 1503784 h 2197567"/>
                  <a:gd name="connsiteX87" fmla="*/ 126078 w 1675643"/>
                  <a:gd name="connsiteY87" fmla="*/ 1451662 h 2197567"/>
                  <a:gd name="connsiteX88" fmla="*/ 116922 w 1675643"/>
                  <a:gd name="connsiteY88" fmla="*/ 1399541 h 2197567"/>
                  <a:gd name="connsiteX89" fmla="*/ 109174 w 1675643"/>
                  <a:gd name="connsiteY89" fmla="*/ 1346010 h 2197567"/>
                  <a:gd name="connsiteX90" fmla="*/ 104244 w 1675643"/>
                  <a:gd name="connsiteY90" fmla="*/ 1292480 h 2197567"/>
                  <a:gd name="connsiteX91" fmla="*/ 100017 w 1675643"/>
                  <a:gd name="connsiteY91" fmla="*/ 1240358 h 2197567"/>
                  <a:gd name="connsiteX92" fmla="*/ 98470 w 1675643"/>
                  <a:gd name="connsiteY92" fmla="*/ 1211341 h 2197567"/>
                  <a:gd name="connsiteX93" fmla="*/ 90157 w 1675643"/>
                  <a:gd name="connsiteY93" fmla="*/ 1200878 h 2197567"/>
                  <a:gd name="connsiteX94" fmla="*/ 68322 w 1675643"/>
                  <a:gd name="connsiteY94" fmla="*/ 1166326 h 2197567"/>
                  <a:gd name="connsiteX95" fmla="*/ 50009 w 1675643"/>
                  <a:gd name="connsiteY95" fmla="*/ 1130363 h 2197567"/>
                  <a:gd name="connsiteX96" fmla="*/ 35922 w 1675643"/>
                  <a:gd name="connsiteY96" fmla="*/ 1090874 h 2197567"/>
                  <a:gd name="connsiteX97" fmla="*/ 24652 w 1675643"/>
                  <a:gd name="connsiteY97" fmla="*/ 1049975 h 2197567"/>
                  <a:gd name="connsiteX98" fmla="*/ 15496 w 1675643"/>
                  <a:gd name="connsiteY98" fmla="*/ 1007666 h 2197567"/>
                  <a:gd name="connsiteX99" fmla="*/ 8452 w 1675643"/>
                  <a:gd name="connsiteY99" fmla="*/ 964652 h 2197567"/>
                  <a:gd name="connsiteX100" fmla="*/ 4226 w 1675643"/>
                  <a:gd name="connsiteY100" fmla="*/ 921637 h 2197567"/>
                  <a:gd name="connsiteX101" fmla="*/ 704 w 1675643"/>
                  <a:gd name="connsiteY101" fmla="*/ 877212 h 2197567"/>
                  <a:gd name="connsiteX102" fmla="*/ 0 w 1675643"/>
                  <a:gd name="connsiteY102" fmla="*/ 834198 h 2197567"/>
                  <a:gd name="connsiteX103" fmla="*/ 704 w 1675643"/>
                  <a:gd name="connsiteY103" fmla="*/ 791889 h 2197567"/>
                  <a:gd name="connsiteX104" fmla="*/ 2113 w 1675643"/>
                  <a:gd name="connsiteY104" fmla="*/ 751695 h 2197567"/>
                  <a:gd name="connsiteX105" fmla="*/ 4930 w 1675643"/>
                  <a:gd name="connsiteY105" fmla="*/ 712911 h 2197567"/>
                  <a:gd name="connsiteX106" fmla="*/ 8452 w 1675643"/>
                  <a:gd name="connsiteY106" fmla="*/ 675538 h 2197567"/>
                  <a:gd name="connsiteX107" fmla="*/ 11974 w 1675643"/>
                  <a:gd name="connsiteY107" fmla="*/ 641691 h 2197567"/>
                  <a:gd name="connsiteX108" fmla="*/ 16200 w 1675643"/>
                  <a:gd name="connsiteY108" fmla="*/ 610664 h 2197567"/>
                  <a:gd name="connsiteX109" fmla="*/ 20426 w 1675643"/>
                  <a:gd name="connsiteY109" fmla="*/ 583163 h 2197567"/>
                  <a:gd name="connsiteX110" fmla="*/ 24652 w 1675643"/>
                  <a:gd name="connsiteY110" fmla="*/ 559188 h 2197567"/>
                  <a:gd name="connsiteX111" fmla="*/ 28878 w 1675643"/>
                  <a:gd name="connsiteY111" fmla="*/ 540854 h 2197567"/>
                  <a:gd name="connsiteX112" fmla="*/ 30991 w 1675643"/>
                  <a:gd name="connsiteY112" fmla="*/ 526751 h 2197567"/>
                  <a:gd name="connsiteX113" fmla="*/ 33104 w 1675643"/>
                  <a:gd name="connsiteY113" fmla="*/ 517584 h 2197567"/>
                  <a:gd name="connsiteX114" fmla="*/ 33809 w 1675643"/>
                  <a:gd name="connsiteY114" fmla="*/ 514058 h 2197567"/>
                  <a:gd name="connsiteX115" fmla="*/ 40852 w 1675643"/>
                  <a:gd name="connsiteY115" fmla="*/ 488672 h 2197567"/>
                  <a:gd name="connsiteX116" fmla="*/ 51417 w 1675643"/>
                  <a:gd name="connsiteY116" fmla="*/ 466107 h 2197567"/>
                  <a:gd name="connsiteX117" fmla="*/ 63391 w 1675643"/>
                  <a:gd name="connsiteY117" fmla="*/ 444248 h 2197567"/>
                  <a:gd name="connsiteX118" fmla="*/ 76774 w 1675643"/>
                  <a:gd name="connsiteY118" fmla="*/ 424503 h 2197567"/>
                  <a:gd name="connsiteX119" fmla="*/ 91565 w 1675643"/>
                  <a:gd name="connsiteY119" fmla="*/ 408285 h 2197567"/>
                  <a:gd name="connsiteX120" fmla="*/ 104244 w 1675643"/>
                  <a:gd name="connsiteY120" fmla="*/ 394182 h 2197567"/>
                  <a:gd name="connsiteX121" fmla="*/ 117626 w 1675643"/>
                  <a:gd name="connsiteY121" fmla="*/ 382194 h 2197567"/>
                  <a:gd name="connsiteX122" fmla="*/ 128896 w 1675643"/>
                  <a:gd name="connsiteY122" fmla="*/ 373027 h 2197567"/>
                  <a:gd name="connsiteX123" fmla="*/ 138757 w 1675643"/>
                  <a:gd name="connsiteY123" fmla="*/ 365975 h 2197567"/>
                  <a:gd name="connsiteX124" fmla="*/ 144391 w 1675643"/>
                  <a:gd name="connsiteY124" fmla="*/ 361744 h 2197567"/>
                  <a:gd name="connsiteX125" fmla="*/ 146504 w 1675643"/>
                  <a:gd name="connsiteY125" fmla="*/ 361039 h 2197567"/>
                  <a:gd name="connsiteX126" fmla="*/ 146504 w 1675643"/>
                  <a:gd name="connsiteY126" fmla="*/ 357513 h 2197567"/>
                  <a:gd name="connsiteX127" fmla="*/ 150026 w 1675643"/>
                  <a:gd name="connsiteY127" fmla="*/ 349757 h 2197567"/>
                  <a:gd name="connsiteX128" fmla="*/ 153548 w 1675643"/>
                  <a:gd name="connsiteY128" fmla="*/ 337064 h 2197567"/>
                  <a:gd name="connsiteX129" fmla="*/ 161296 w 1675643"/>
                  <a:gd name="connsiteY129" fmla="*/ 320845 h 2197567"/>
                  <a:gd name="connsiteX130" fmla="*/ 171157 w 1675643"/>
                  <a:gd name="connsiteY130" fmla="*/ 301101 h 2197567"/>
                  <a:gd name="connsiteX131" fmla="*/ 184539 w 1675643"/>
                  <a:gd name="connsiteY131" fmla="*/ 279946 h 2197567"/>
                  <a:gd name="connsiteX132" fmla="*/ 200035 w 1675643"/>
                  <a:gd name="connsiteY132" fmla="*/ 255971 h 2197567"/>
                  <a:gd name="connsiteX133" fmla="*/ 220461 w 1675643"/>
                  <a:gd name="connsiteY133" fmla="*/ 231291 h 2197567"/>
                  <a:gd name="connsiteX134" fmla="*/ 244409 w 1675643"/>
                  <a:gd name="connsiteY134" fmla="*/ 206610 h 2197567"/>
                  <a:gd name="connsiteX135" fmla="*/ 272583 w 1675643"/>
                  <a:gd name="connsiteY135" fmla="*/ 181930 h 2197567"/>
                  <a:gd name="connsiteX136" fmla="*/ 321183 w 1675643"/>
                  <a:gd name="connsiteY136" fmla="*/ 147377 h 2197567"/>
                  <a:gd name="connsiteX137" fmla="*/ 373304 w 1675643"/>
                  <a:gd name="connsiteY137" fmla="*/ 114940 h 2197567"/>
                  <a:gd name="connsiteX138" fmla="*/ 429652 w 1675643"/>
                  <a:gd name="connsiteY138" fmla="*/ 86734 h 2197567"/>
                  <a:gd name="connsiteX139" fmla="*/ 489522 w 1675643"/>
                  <a:gd name="connsiteY139" fmla="*/ 62054 h 2197567"/>
                  <a:gd name="connsiteX140" fmla="*/ 552913 w 1675643"/>
                  <a:gd name="connsiteY140" fmla="*/ 40194 h 2197567"/>
                  <a:gd name="connsiteX141" fmla="*/ 619826 w 1675643"/>
                  <a:gd name="connsiteY141" fmla="*/ 22565 h 2197567"/>
                  <a:gd name="connsiteX142" fmla="*/ 689556 w 1675643"/>
                  <a:gd name="connsiteY142" fmla="*/ 10577 h 2197567"/>
                  <a:gd name="connsiteX143" fmla="*/ 762104 w 1675643"/>
                  <a:gd name="connsiteY143" fmla="*/ 2116 h 219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1675643" h="2197567">
                    <a:moveTo>
                      <a:pt x="838174" y="0"/>
                    </a:moveTo>
                    <a:lnTo>
                      <a:pt x="910017" y="2116"/>
                    </a:lnTo>
                    <a:lnTo>
                      <a:pt x="979748" y="9167"/>
                    </a:lnTo>
                    <a:lnTo>
                      <a:pt x="1045252" y="21860"/>
                    </a:lnTo>
                    <a:lnTo>
                      <a:pt x="1110052" y="37373"/>
                    </a:lnTo>
                    <a:lnTo>
                      <a:pt x="1170626" y="56412"/>
                    </a:lnTo>
                    <a:lnTo>
                      <a:pt x="1228382" y="78977"/>
                    </a:lnTo>
                    <a:lnTo>
                      <a:pt x="1283322" y="105773"/>
                    </a:lnTo>
                    <a:lnTo>
                      <a:pt x="1334739" y="134685"/>
                    </a:lnTo>
                    <a:lnTo>
                      <a:pt x="1381930" y="166417"/>
                    </a:lnTo>
                    <a:lnTo>
                      <a:pt x="1427008" y="200264"/>
                    </a:lnTo>
                    <a:lnTo>
                      <a:pt x="1467156" y="236227"/>
                    </a:lnTo>
                    <a:lnTo>
                      <a:pt x="1503782" y="274305"/>
                    </a:lnTo>
                    <a:lnTo>
                      <a:pt x="1538295" y="312384"/>
                    </a:lnTo>
                    <a:lnTo>
                      <a:pt x="1566469" y="352577"/>
                    </a:lnTo>
                    <a:lnTo>
                      <a:pt x="1592530" y="392771"/>
                    </a:lnTo>
                    <a:lnTo>
                      <a:pt x="1612956" y="432965"/>
                    </a:lnTo>
                    <a:lnTo>
                      <a:pt x="1630565" y="473864"/>
                    </a:lnTo>
                    <a:lnTo>
                      <a:pt x="1642539" y="514058"/>
                    </a:lnTo>
                    <a:lnTo>
                      <a:pt x="1642539" y="517584"/>
                    </a:lnTo>
                    <a:lnTo>
                      <a:pt x="1644652" y="526751"/>
                    </a:lnTo>
                    <a:lnTo>
                      <a:pt x="1647469" y="540149"/>
                    </a:lnTo>
                    <a:lnTo>
                      <a:pt x="1650991" y="559188"/>
                    </a:lnTo>
                    <a:lnTo>
                      <a:pt x="1655217" y="583163"/>
                    </a:lnTo>
                    <a:lnTo>
                      <a:pt x="1658739" y="609959"/>
                    </a:lnTo>
                    <a:lnTo>
                      <a:pt x="1662965" y="641691"/>
                    </a:lnTo>
                    <a:lnTo>
                      <a:pt x="1667191" y="675538"/>
                    </a:lnTo>
                    <a:lnTo>
                      <a:pt x="1670008" y="712911"/>
                    </a:lnTo>
                    <a:lnTo>
                      <a:pt x="1673530" y="751695"/>
                    </a:lnTo>
                    <a:lnTo>
                      <a:pt x="1675643" y="791889"/>
                    </a:lnTo>
                    <a:lnTo>
                      <a:pt x="1675643" y="834198"/>
                    </a:lnTo>
                    <a:lnTo>
                      <a:pt x="1674234" y="877212"/>
                    </a:lnTo>
                    <a:lnTo>
                      <a:pt x="1672121" y="920227"/>
                    </a:lnTo>
                    <a:lnTo>
                      <a:pt x="1667191" y="964652"/>
                    </a:lnTo>
                    <a:lnTo>
                      <a:pt x="1660852" y="1006961"/>
                    </a:lnTo>
                    <a:lnTo>
                      <a:pt x="1651695" y="1048565"/>
                    </a:lnTo>
                    <a:lnTo>
                      <a:pt x="1639721" y="1090169"/>
                    </a:lnTo>
                    <a:lnTo>
                      <a:pt x="1624930" y="1128953"/>
                    </a:lnTo>
                    <a:lnTo>
                      <a:pt x="1608026" y="1166326"/>
                    </a:lnTo>
                    <a:lnTo>
                      <a:pt x="1586191" y="1200173"/>
                    </a:lnTo>
                    <a:lnTo>
                      <a:pt x="1578338" y="1210281"/>
                    </a:lnTo>
                    <a:lnTo>
                      <a:pt x="1576335" y="1240358"/>
                    </a:lnTo>
                    <a:lnTo>
                      <a:pt x="1572817" y="1292480"/>
                    </a:lnTo>
                    <a:lnTo>
                      <a:pt x="1567187" y="1346010"/>
                    </a:lnTo>
                    <a:lnTo>
                      <a:pt x="1559447" y="1399541"/>
                    </a:lnTo>
                    <a:lnTo>
                      <a:pt x="1551003" y="1451662"/>
                    </a:lnTo>
                    <a:lnTo>
                      <a:pt x="1539744" y="1503784"/>
                    </a:lnTo>
                    <a:lnTo>
                      <a:pt x="1527781" y="1556610"/>
                    </a:lnTo>
                    <a:lnTo>
                      <a:pt x="1512300" y="1608028"/>
                    </a:lnTo>
                    <a:lnTo>
                      <a:pt x="1495412" y="1658036"/>
                    </a:lnTo>
                    <a:lnTo>
                      <a:pt x="1476413" y="1707341"/>
                    </a:lnTo>
                    <a:lnTo>
                      <a:pt x="1454599" y="1755941"/>
                    </a:lnTo>
                    <a:lnTo>
                      <a:pt x="1431377" y="1801723"/>
                    </a:lnTo>
                    <a:lnTo>
                      <a:pt x="1403230" y="1846802"/>
                    </a:lnTo>
                    <a:lnTo>
                      <a:pt x="1374379" y="1890471"/>
                    </a:lnTo>
                    <a:lnTo>
                      <a:pt x="1342010" y="1932028"/>
                    </a:lnTo>
                    <a:lnTo>
                      <a:pt x="1306826" y="1971471"/>
                    </a:lnTo>
                    <a:lnTo>
                      <a:pt x="1268827" y="2008098"/>
                    </a:lnTo>
                    <a:lnTo>
                      <a:pt x="1227310" y="2041906"/>
                    </a:lnTo>
                    <a:lnTo>
                      <a:pt x="1182275" y="2074306"/>
                    </a:lnTo>
                    <a:lnTo>
                      <a:pt x="1133721" y="2102480"/>
                    </a:lnTo>
                    <a:lnTo>
                      <a:pt x="1082352" y="2128541"/>
                    </a:lnTo>
                    <a:lnTo>
                      <a:pt x="1027465" y="2151080"/>
                    </a:lnTo>
                    <a:lnTo>
                      <a:pt x="969060" y="2170802"/>
                    </a:lnTo>
                    <a:lnTo>
                      <a:pt x="905025" y="2186298"/>
                    </a:lnTo>
                    <a:lnTo>
                      <a:pt x="838879" y="2197567"/>
                    </a:lnTo>
                    <a:lnTo>
                      <a:pt x="839120" y="2197406"/>
                    </a:lnTo>
                    <a:lnTo>
                      <a:pt x="838174" y="2197567"/>
                    </a:lnTo>
                    <a:lnTo>
                      <a:pt x="771261" y="2186298"/>
                    </a:lnTo>
                    <a:lnTo>
                      <a:pt x="708574" y="2170802"/>
                    </a:lnTo>
                    <a:lnTo>
                      <a:pt x="649409" y="2151080"/>
                    </a:lnTo>
                    <a:lnTo>
                      <a:pt x="593765" y="2128541"/>
                    </a:lnTo>
                    <a:lnTo>
                      <a:pt x="542348" y="2102480"/>
                    </a:lnTo>
                    <a:lnTo>
                      <a:pt x="494452" y="2074306"/>
                    </a:lnTo>
                    <a:lnTo>
                      <a:pt x="448670" y="2041906"/>
                    </a:lnTo>
                    <a:lnTo>
                      <a:pt x="407817" y="2008098"/>
                    </a:lnTo>
                    <a:lnTo>
                      <a:pt x="369078" y="1971471"/>
                    </a:lnTo>
                    <a:lnTo>
                      <a:pt x="333861" y="1932028"/>
                    </a:lnTo>
                    <a:lnTo>
                      <a:pt x="302165" y="1890471"/>
                    </a:lnTo>
                    <a:lnTo>
                      <a:pt x="272583" y="1846802"/>
                    </a:lnTo>
                    <a:lnTo>
                      <a:pt x="245817" y="1801723"/>
                    </a:lnTo>
                    <a:lnTo>
                      <a:pt x="221165" y="1755941"/>
                    </a:lnTo>
                    <a:lnTo>
                      <a:pt x="200035" y="1707341"/>
                    </a:lnTo>
                    <a:lnTo>
                      <a:pt x="181017" y="1658036"/>
                    </a:lnTo>
                    <a:lnTo>
                      <a:pt x="164113" y="1608028"/>
                    </a:lnTo>
                    <a:lnTo>
                      <a:pt x="149322" y="1556610"/>
                    </a:lnTo>
                    <a:lnTo>
                      <a:pt x="135939" y="1503784"/>
                    </a:lnTo>
                    <a:lnTo>
                      <a:pt x="126078" y="1451662"/>
                    </a:lnTo>
                    <a:lnTo>
                      <a:pt x="116922" y="1399541"/>
                    </a:lnTo>
                    <a:lnTo>
                      <a:pt x="109174" y="1346010"/>
                    </a:lnTo>
                    <a:lnTo>
                      <a:pt x="104244" y="1292480"/>
                    </a:lnTo>
                    <a:lnTo>
                      <a:pt x="100017" y="1240358"/>
                    </a:lnTo>
                    <a:lnTo>
                      <a:pt x="98470" y="1211341"/>
                    </a:lnTo>
                    <a:lnTo>
                      <a:pt x="90157" y="1200878"/>
                    </a:lnTo>
                    <a:lnTo>
                      <a:pt x="68322" y="1166326"/>
                    </a:lnTo>
                    <a:lnTo>
                      <a:pt x="50009" y="1130363"/>
                    </a:lnTo>
                    <a:lnTo>
                      <a:pt x="35922" y="1090874"/>
                    </a:lnTo>
                    <a:lnTo>
                      <a:pt x="24652" y="1049975"/>
                    </a:lnTo>
                    <a:lnTo>
                      <a:pt x="15496" y="1007666"/>
                    </a:lnTo>
                    <a:lnTo>
                      <a:pt x="8452" y="964652"/>
                    </a:lnTo>
                    <a:lnTo>
                      <a:pt x="4226" y="921637"/>
                    </a:lnTo>
                    <a:lnTo>
                      <a:pt x="704" y="877212"/>
                    </a:lnTo>
                    <a:lnTo>
                      <a:pt x="0" y="834198"/>
                    </a:lnTo>
                    <a:lnTo>
                      <a:pt x="704" y="791889"/>
                    </a:lnTo>
                    <a:lnTo>
                      <a:pt x="2113" y="751695"/>
                    </a:lnTo>
                    <a:lnTo>
                      <a:pt x="4930" y="712911"/>
                    </a:lnTo>
                    <a:lnTo>
                      <a:pt x="8452" y="675538"/>
                    </a:lnTo>
                    <a:lnTo>
                      <a:pt x="11974" y="641691"/>
                    </a:lnTo>
                    <a:lnTo>
                      <a:pt x="16200" y="610664"/>
                    </a:lnTo>
                    <a:lnTo>
                      <a:pt x="20426" y="583163"/>
                    </a:lnTo>
                    <a:lnTo>
                      <a:pt x="24652" y="559188"/>
                    </a:lnTo>
                    <a:lnTo>
                      <a:pt x="28878" y="540854"/>
                    </a:lnTo>
                    <a:lnTo>
                      <a:pt x="30991" y="526751"/>
                    </a:lnTo>
                    <a:lnTo>
                      <a:pt x="33104" y="517584"/>
                    </a:lnTo>
                    <a:lnTo>
                      <a:pt x="33809" y="514058"/>
                    </a:lnTo>
                    <a:lnTo>
                      <a:pt x="40852" y="488672"/>
                    </a:lnTo>
                    <a:lnTo>
                      <a:pt x="51417" y="466107"/>
                    </a:lnTo>
                    <a:lnTo>
                      <a:pt x="63391" y="444248"/>
                    </a:lnTo>
                    <a:lnTo>
                      <a:pt x="76774" y="424503"/>
                    </a:lnTo>
                    <a:lnTo>
                      <a:pt x="91565" y="408285"/>
                    </a:lnTo>
                    <a:lnTo>
                      <a:pt x="104244" y="394182"/>
                    </a:lnTo>
                    <a:lnTo>
                      <a:pt x="117626" y="382194"/>
                    </a:lnTo>
                    <a:lnTo>
                      <a:pt x="128896" y="373027"/>
                    </a:lnTo>
                    <a:lnTo>
                      <a:pt x="138757" y="365975"/>
                    </a:lnTo>
                    <a:lnTo>
                      <a:pt x="144391" y="361744"/>
                    </a:lnTo>
                    <a:lnTo>
                      <a:pt x="146504" y="361039"/>
                    </a:lnTo>
                    <a:lnTo>
                      <a:pt x="146504" y="357513"/>
                    </a:lnTo>
                    <a:lnTo>
                      <a:pt x="150026" y="349757"/>
                    </a:lnTo>
                    <a:lnTo>
                      <a:pt x="153548" y="337064"/>
                    </a:lnTo>
                    <a:lnTo>
                      <a:pt x="161296" y="320845"/>
                    </a:lnTo>
                    <a:lnTo>
                      <a:pt x="171157" y="301101"/>
                    </a:lnTo>
                    <a:lnTo>
                      <a:pt x="184539" y="279946"/>
                    </a:lnTo>
                    <a:lnTo>
                      <a:pt x="200035" y="255971"/>
                    </a:lnTo>
                    <a:lnTo>
                      <a:pt x="220461" y="231291"/>
                    </a:lnTo>
                    <a:lnTo>
                      <a:pt x="244409" y="206610"/>
                    </a:lnTo>
                    <a:lnTo>
                      <a:pt x="272583" y="181930"/>
                    </a:lnTo>
                    <a:lnTo>
                      <a:pt x="321183" y="147377"/>
                    </a:lnTo>
                    <a:lnTo>
                      <a:pt x="373304" y="114940"/>
                    </a:lnTo>
                    <a:lnTo>
                      <a:pt x="429652" y="86734"/>
                    </a:lnTo>
                    <a:lnTo>
                      <a:pt x="489522" y="62054"/>
                    </a:lnTo>
                    <a:lnTo>
                      <a:pt x="552913" y="40194"/>
                    </a:lnTo>
                    <a:lnTo>
                      <a:pt x="619826" y="22565"/>
                    </a:lnTo>
                    <a:lnTo>
                      <a:pt x="689556" y="10577"/>
                    </a:lnTo>
                    <a:lnTo>
                      <a:pt x="762104" y="2116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9" name="Freeform 53"/>
            <p:cNvSpPr>
              <a:spLocks/>
            </p:cNvSpPr>
            <p:nvPr/>
          </p:nvSpPr>
          <p:spPr bwMode="auto">
            <a:xfrm rot="5400000" flipH="1">
              <a:off x="11606536" y="6369894"/>
              <a:ext cx="88949" cy="321123"/>
            </a:xfrm>
            <a:prstGeom prst="leftBracket">
              <a:avLst>
                <a:gd name="adj" fmla="val 152582"/>
              </a:avLst>
            </a:pr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solidFill>
                  <a:prstClr val="black"/>
                </a:solidFill>
              </a:endParaRPr>
            </a:p>
          </p:txBody>
        </p:sp>
        <p:sp>
          <p:nvSpPr>
            <p:cNvPr id="30" name="자유형 29"/>
            <p:cNvSpPr/>
            <p:nvPr/>
          </p:nvSpPr>
          <p:spPr>
            <a:xfrm flipH="1">
              <a:off x="11492315" y="6484987"/>
              <a:ext cx="320050" cy="93072"/>
            </a:xfrm>
            <a:custGeom>
              <a:avLst/>
              <a:gdLst>
                <a:gd name="connsiteX0" fmla="*/ 0 w 676275"/>
                <a:gd name="connsiteY0" fmla="*/ 0 h 212694"/>
                <a:gd name="connsiteX1" fmla="*/ 54769 w 676275"/>
                <a:gd name="connsiteY1" fmla="*/ 119063 h 212694"/>
                <a:gd name="connsiteX2" fmla="*/ 271463 w 676275"/>
                <a:gd name="connsiteY2" fmla="*/ 209550 h 212694"/>
                <a:gd name="connsiteX3" fmla="*/ 509588 w 676275"/>
                <a:gd name="connsiteY3" fmla="*/ 183357 h 212694"/>
                <a:gd name="connsiteX4" fmla="*/ 647700 w 676275"/>
                <a:gd name="connsiteY4" fmla="*/ 100013 h 212694"/>
                <a:gd name="connsiteX5" fmla="*/ 676275 w 676275"/>
                <a:gd name="connsiteY5" fmla="*/ 26194 h 212694"/>
                <a:gd name="connsiteX0" fmla="*/ 0 w 664369"/>
                <a:gd name="connsiteY0" fmla="*/ 0 h 193644"/>
                <a:gd name="connsiteX1" fmla="*/ 42863 w 664369"/>
                <a:gd name="connsiteY1" fmla="*/ 100013 h 193644"/>
                <a:gd name="connsiteX2" fmla="*/ 259557 w 664369"/>
                <a:gd name="connsiteY2" fmla="*/ 190500 h 193644"/>
                <a:gd name="connsiteX3" fmla="*/ 497682 w 664369"/>
                <a:gd name="connsiteY3" fmla="*/ 164307 h 193644"/>
                <a:gd name="connsiteX4" fmla="*/ 635794 w 664369"/>
                <a:gd name="connsiteY4" fmla="*/ 80963 h 193644"/>
                <a:gd name="connsiteX5" fmla="*/ 664369 w 664369"/>
                <a:gd name="connsiteY5" fmla="*/ 7144 h 193644"/>
                <a:gd name="connsiteX0" fmla="*/ 1524 w 665893"/>
                <a:gd name="connsiteY0" fmla="*/ 0 h 193644"/>
                <a:gd name="connsiteX1" fmla="*/ 44387 w 665893"/>
                <a:gd name="connsiteY1" fmla="*/ 100013 h 193644"/>
                <a:gd name="connsiteX2" fmla="*/ 261081 w 665893"/>
                <a:gd name="connsiteY2" fmla="*/ 190500 h 193644"/>
                <a:gd name="connsiteX3" fmla="*/ 499206 w 665893"/>
                <a:gd name="connsiteY3" fmla="*/ 164307 h 193644"/>
                <a:gd name="connsiteX4" fmla="*/ 637318 w 665893"/>
                <a:gd name="connsiteY4" fmla="*/ 80963 h 193644"/>
                <a:gd name="connsiteX5" fmla="*/ 665893 w 665893"/>
                <a:gd name="connsiteY5" fmla="*/ 7144 h 1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5893" h="193644">
                  <a:moveTo>
                    <a:pt x="1524" y="0"/>
                  </a:moveTo>
                  <a:cubicBezTo>
                    <a:pt x="-3239" y="42069"/>
                    <a:pt x="1128" y="68263"/>
                    <a:pt x="44387" y="100013"/>
                  </a:cubicBezTo>
                  <a:cubicBezTo>
                    <a:pt x="87646" y="131763"/>
                    <a:pt x="185278" y="179784"/>
                    <a:pt x="261081" y="190500"/>
                  </a:cubicBezTo>
                  <a:cubicBezTo>
                    <a:pt x="336884" y="201216"/>
                    <a:pt x="436500" y="182563"/>
                    <a:pt x="499206" y="164307"/>
                  </a:cubicBezTo>
                  <a:cubicBezTo>
                    <a:pt x="561912" y="146051"/>
                    <a:pt x="609537" y="107157"/>
                    <a:pt x="637318" y="80963"/>
                  </a:cubicBezTo>
                  <a:cubicBezTo>
                    <a:pt x="665099" y="54769"/>
                    <a:pt x="665496" y="30956"/>
                    <a:pt x="665893" y="7144"/>
                  </a:cubicBezTo>
                </a:path>
              </a:pathLst>
            </a:custGeom>
            <a:noFill/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순서도: 지연 31"/>
            <p:cNvSpPr/>
            <p:nvPr/>
          </p:nvSpPr>
          <p:spPr>
            <a:xfrm rot="16747283" flipH="1">
              <a:off x="10534195" y="5556267"/>
              <a:ext cx="595247" cy="194929"/>
            </a:xfrm>
            <a:custGeom>
              <a:avLst/>
              <a:gdLst>
                <a:gd name="connsiteX0" fmla="*/ 0 w 940506"/>
                <a:gd name="connsiteY0" fmla="*/ 0 h 405567"/>
                <a:gd name="connsiteX1" fmla="*/ 470253 w 940506"/>
                <a:gd name="connsiteY1" fmla="*/ 0 h 405567"/>
                <a:gd name="connsiteX2" fmla="*/ 940506 w 940506"/>
                <a:gd name="connsiteY2" fmla="*/ 202784 h 405567"/>
                <a:gd name="connsiteX3" fmla="*/ 470253 w 940506"/>
                <a:gd name="connsiteY3" fmla="*/ 405568 h 405567"/>
                <a:gd name="connsiteX4" fmla="*/ 0 w 940506"/>
                <a:gd name="connsiteY4" fmla="*/ 405567 h 405567"/>
                <a:gd name="connsiteX5" fmla="*/ 0 w 940506"/>
                <a:gd name="connsiteY5" fmla="*/ 0 h 405567"/>
                <a:gd name="connsiteX0" fmla="*/ 256943 w 1197449"/>
                <a:gd name="connsiteY0" fmla="*/ 0 h 405568"/>
                <a:gd name="connsiteX1" fmla="*/ 727196 w 1197449"/>
                <a:gd name="connsiteY1" fmla="*/ 0 h 405568"/>
                <a:gd name="connsiteX2" fmla="*/ 1197449 w 1197449"/>
                <a:gd name="connsiteY2" fmla="*/ 202784 h 405568"/>
                <a:gd name="connsiteX3" fmla="*/ 727196 w 1197449"/>
                <a:gd name="connsiteY3" fmla="*/ 405568 h 405568"/>
                <a:gd name="connsiteX4" fmla="*/ 0 w 1197449"/>
                <a:gd name="connsiteY4" fmla="*/ 383607 h 405568"/>
                <a:gd name="connsiteX5" fmla="*/ 256943 w 1197449"/>
                <a:gd name="connsiteY5" fmla="*/ 0 h 405568"/>
                <a:gd name="connsiteX0" fmla="*/ 0 w 1221335"/>
                <a:gd name="connsiteY0" fmla="*/ 86753 h 405568"/>
                <a:gd name="connsiteX1" fmla="*/ 751082 w 1221335"/>
                <a:gd name="connsiteY1" fmla="*/ 0 h 405568"/>
                <a:gd name="connsiteX2" fmla="*/ 1221335 w 1221335"/>
                <a:gd name="connsiteY2" fmla="*/ 202784 h 405568"/>
                <a:gd name="connsiteX3" fmla="*/ 751082 w 1221335"/>
                <a:gd name="connsiteY3" fmla="*/ 405568 h 405568"/>
                <a:gd name="connsiteX4" fmla="*/ 23886 w 1221335"/>
                <a:gd name="connsiteY4" fmla="*/ 383607 h 405568"/>
                <a:gd name="connsiteX5" fmla="*/ 0 w 1221335"/>
                <a:gd name="connsiteY5" fmla="*/ 86753 h 405568"/>
                <a:gd name="connsiteX0" fmla="*/ 17130 w 1238465"/>
                <a:gd name="connsiteY0" fmla="*/ 86753 h 405568"/>
                <a:gd name="connsiteX1" fmla="*/ 768212 w 1238465"/>
                <a:gd name="connsiteY1" fmla="*/ 0 h 405568"/>
                <a:gd name="connsiteX2" fmla="*/ 1238465 w 1238465"/>
                <a:gd name="connsiteY2" fmla="*/ 202784 h 405568"/>
                <a:gd name="connsiteX3" fmla="*/ 768212 w 1238465"/>
                <a:gd name="connsiteY3" fmla="*/ 405568 h 405568"/>
                <a:gd name="connsiteX4" fmla="*/ 0 w 1238465"/>
                <a:gd name="connsiteY4" fmla="*/ 398727 h 405568"/>
                <a:gd name="connsiteX5" fmla="*/ 17130 w 1238465"/>
                <a:gd name="connsiteY5" fmla="*/ 86753 h 4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465" h="405568">
                  <a:moveTo>
                    <a:pt x="17130" y="86753"/>
                  </a:moveTo>
                  <a:lnTo>
                    <a:pt x="768212" y="0"/>
                  </a:lnTo>
                  <a:cubicBezTo>
                    <a:pt x="1027926" y="0"/>
                    <a:pt x="1238465" y="90789"/>
                    <a:pt x="1238465" y="202784"/>
                  </a:cubicBezTo>
                  <a:cubicBezTo>
                    <a:pt x="1238465" y="314779"/>
                    <a:pt x="1027926" y="405568"/>
                    <a:pt x="768212" y="405568"/>
                  </a:cubicBezTo>
                  <a:lnTo>
                    <a:pt x="0" y="398727"/>
                  </a:lnTo>
                  <a:lnTo>
                    <a:pt x="17130" y="86753"/>
                  </a:lnTo>
                  <a:close/>
                </a:path>
              </a:pathLst>
            </a:cu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>
              <a:spLocks/>
            </p:cNvSpPr>
            <p:nvPr/>
          </p:nvSpPr>
          <p:spPr bwMode="auto">
            <a:xfrm rot="9839204" flipV="1">
              <a:off x="10783856" y="5182901"/>
              <a:ext cx="216495" cy="216486"/>
            </a:xfrm>
            <a:custGeom>
              <a:avLst/>
              <a:gdLst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67771 w 1936374"/>
                <a:gd name="connsiteY10" fmla="*/ 1989719 h 2344147"/>
                <a:gd name="connsiteX11" fmla="*/ 267733 w 1936374"/>
                <a:gd name="connsiteY11" fmla="*/ 1989680 h 2344147"/>
                <a:gd name="connsiteX12" fmla="*/ 248446 w 1936374"/>
                <a:gd name="connsiteY12" fmla="*/ 1970392 h 2344147"/>
                <a:gd name="connsiteX13" fmla="*/ 248486 w 1936374"/>
                <a:gd name="connsiteY13" fmla="*/ 1970434 h 2344147"/>
                <a:gd name="connsiteX14" fmla="*/ 333326 w 1936374"/>
                <a:gd name="connsiteY14" fmla="*/ 2056993 h 2344147"/>
                <a:gd name="connsiteX15" fmla="*/ 332951 w 1936374"/>
                <a:gd name="connsiteY15" fmla="*/ 2056599 h 2344147"/>
                <a:gd name="connsiteX16" fmla="*/ 320095 w 1936374"/>
                <a:gd name="connsiteY16" fmla="*/ 2044279 h 2344147"/>
                <a:gd name="connsiteX17" fmla="*/ 320526 w 1936374"/>
                <a:gd name="connsiteY17" fmla="*/ 2044727 h 2344147"/>
                <a:gd name="connsiteX18" fmla="*/ 353677 w 1936374"/>
                <a:gd name="connsiteY18" fmla="*/ 2077353 h 2344147"/>
                <a:gd name="connsiteX19" fmla="*/ 353367 w 1936374"/>
                <a:gd name="connsiteY19" fmla="*/ 2077015 h 2344147"/>
                <a:gd name="connsiteX20" fmla="*/ 344870 w 1936374"/>
                <a:gd name="connsiteY20" fmla="*/ 2069049 h 2344147"/>
                <a:gd name="connsiteX21" fmla="*/ 345290 w 1936374"/>
                <a:gd name="connsiteY21" fmla="*/ 2069491 h 2344147"/>
                <a:gd name="connsiteX22" fmla="*/ 364294 w 1936374"/>
                <a:gd name="connsiteY22" fmla="*/ 2088019 h 2344147"/>
                <a:gd name="connsiteX23" fmla="*/ 364142 w 1936374"/>
                <a:gd name="connsiteY23" fmla="*/ 2087791 h 2344147"/>
                <a:gd name="connsiteX24" fmla="*/ 360046 w 1936374"/>
                <a:gd name="connsiteY24" fmla="*/ 2084206 h 2344147"/>
                <a:gd name="connsiteX25" fmla="*/ 360486 w 1936374"/>
                <a:gd name="connsiteY25" fmla="*/ 2084687 h 2344147"/>
                <a:gd name="connsiteX26" fmla="*/ 391707 w 1936374"/>
                <a:gd name="connsiteY26" fmla="*/ 2113682 h 2344147"/>
                <a:gd name="connsiteX27" fmla="*/ 391363 w 1936374"/>
                <a:gd name="connsiteY27" fmla="*/ 2113311 h 2344147"/>
                <a:gd name="connsiteX28" fmla="*/ 366016 w 1936374"/>
                <a:gd name="connsiteY28" fmla="*/ 2090166 h 2344147"/>
                <a:gd name="connsiteX29" fmla="*/ 366115 w 1936374"/>
                <a:gd name="connsiteY29" fmla="*/ 2090315 h 2344147"/>
                <a:gd name="connsiteX30" fmla="*/ 1669036 w 1936374"/>
                <a:gd name="connsiteY30" fmla="*/ 2344147 h 2344147"/>
                <a:gd name="connsiteX31" fmla="*/ 1736574 w 1936374"/>
                <a:gd name="connsiteY31" fmla="*/ 2115642 h 2344147"/>
                <a:gd name="connsiteX32" fmla="*/ 1763589 w 1936374"/>
                <a:gd name="connsiteY32" fmla="*/ 2061612 h 2344147"/>
                <a:gd name="connsiteX33" fmla="*/ 1787227 w 1936374"/>
                <a:gd name="connsiteY33" fmla="*/ 2005892 h 2344147"/>
                <a:gd name="connsiteX34" fmla="*/ 1809178 w 1936374"/>
                <a:gd name="connsiteY34" fmla="*/ 1949610 h 2344147"/>
                <a:gd name="connsiteX35" fmla="*/ 1828876 w 1936374"/>
                <a:gd name="connsiteY35" fmla="*/ 1892766 h 2344147"/>
                <a:gd name="connsiteX36" fmla="*/ 1846886 w 1936374"/>
                <a:gd name="connsiteY36" fmla="*/ 1834232 h 2344147"/>
                <a:gd name="connsiteX37" fmla="*/ 1862645 w 1936374"/>
                <a:gd name="connsiteY37" fmla="*/ 1776825 h 2344147"/>
                <a:gd name="connsiteX38" fmla="*/ 1876153 w 1936374"/>
                <a:gd name="connsiteY38" fmla="*/ 1717728 h 2344147"/>
                <a:gd name="connsiteX39" fmla="*/ 1888535 w 1936374"/>
                <a:gd name="connsiteY39" fmla="*/ 1659195 h 2344147"/>
                <a:gd name="connsiteX40" fmla="*/ 1899228 w 1936374"/>
                <a:gd name="connsiteY40" fmla="*/ 1600662 h 2344147"/>
                <a:gd name="connsiteX41" fmla="*/ 1908234 w 1936374"/>
                <a:gd name="connsiteY41" fmla="*/ 1543254 h 2344147"/>
                <a:gd name="connsiteX42" fmla="*/ 1915550 w 1936374"/>
                <a:gd name="connsiteY42" fmla="*/ 1485846 h 2344147"/>
                <a:gd name="connsiteX43" fmla="*/ 1922304 w 1936374"/>
                <a:gd name="connsiteY43" fmla="*/ 1429564 h 2344147"/>
                <a:gd name="connsiteX44" fmla="*/ 1927369 w 1936374"/>
                <a:gd name="connsiteY44" fmla="*/ 1374407 h 2344147"/>
                <a:gd name="connsiteX45" fmla="*/ 1930746 w 1936374"/>
                <a:gd name="connsiteY45" fmla="*/ 1320939 h 2344147"/>
                <a:gd name="connsiteX46" fmla="*/ 1933560 w 1936374"/>
                <a:gd name="connsiteY46" fmla="*/ 1268597 h 2344147"/>
                <a:gd name="connsiteX47" fmla="*/ 1935249 w 1936374"/>
                <a:gd name="connsiteY47" fmla="*/ 1217943 h 2344147"/>
                <a:gd name="connsiteX48" fmla="*/ 1936374 w 1936374"/>
                <a:gd name="connsiteY48" fmla="*/ 1169541 h 2344147"/>
                <a:gd name="connsiteX49" fmla="*/ 1936374 w 1936374"/>
                <a:gd name="connsiteY49" fmla="*/ 1123389 h 2344147"/>
                <a:gd name="connsiteX50" fmla="*/ 1936374 w 1936374"/>
                <a:gd name="connsiteY50" fmla="*/ 1079489 h 2344147"/>
                <a:gd name="connsiteX51" fmla="*/ 1935811 w 1936374"/>
                <a:gd name="connsiteY51" fmla="*/ 1038404 h 2344147"/>
                <a:gd name="connsiteX52" fmla="*/ 1934123 w 1936374"/>
                <a:gd name="connsiteY52" fmla="*/ 1000132 h 2344147"/>
                <a:gd name="connsiteX53" fmla="*/ 1932997 w 1936374"/>
                <a:gd name="connsiteY53" fmla="*/ 964675 h 2344147"/>
                <a:gd name="connsiteX54" fmla="*/ 1931309 w 1936374"/>
                <a:gd name="connsiteY54" fmla="*/ 933156 h 2344147"/>
                <a:gd name="connsiteX55" fmla="*/ 1929057 w 1936374"/>
                <a:gd name="connsiteY55" fmla="*/ 905015 h 2344147"/>
                <a:gd name="connsiteX56" fmla="*/ 1927369 w 1936374"/>
                <a:gd name="connsiteY56" fmla="*/ 880251 h 2344147"/>
                <a:gd name="connsiteX57" fmla="*/ 1925681 w 1936374"/>
                <a:gd name="connsiteY57" fmla="*/ 859427 h 2344147"/>
                <a:gd name="connsiteX58" fmla="*/ 1924555 w 1936374"/>
                <a:gd name="connsiteY58" fmla="*/ 843105 h 2344147"/>
                <a:gd name="connsiteX59" fmla="*/ 1922866 w 1936374"/>
                <a:gd name="connsiteY59" fmla="*/ 831286 h 2344147"/>
                <a:gd name="connsiteX60" fmla="*/ 1922304 w 1936374"/>
                <a:gd name="connsiteY60" fmla="*/ 823406 h 2344147"/>
                <a:gd name="connsiteX61" fmla="*/ 1922304 w 1936374"/>
                <a:gd name="connsiteY61" fmla="*/ 821155 h 2344147"/>
                <a:gd name="connsiteX62" fmla="*/ 1924555 w 1936374"/>
                <a:gd name="connsiteY62" fmla="*/ 781758 h 2344147"/>
                <a:gd name="connsiteX63" fmla="*/ 1923429 w 1936374"/>
                <a:gd name="connsiteY63" fmla="*/ 745175 h 2344147"/>
                <a:gd name="connsiteX64" fmla="*/ 1920052 w 1936374"/>
                <a:gd name="connsiteY64" fmla="*/ 710280 h 2344147"/>
                <a:gd name="connsiteX65" fmla="*/ 1913299 w 1936374"/>
                <a:gd name="connsiteY65" fmla="*/ 677636 h 2344147"/>
                <a:gd name="connsiteX66" fmla="*/ 1904856 w 1936374"/>
                <a:gd name="connsiteY66" fmla="*/ 647806 h 2344147"/>
                <a:gd name="connsiteX67" fmla="*/ 1894163 w 1936374"/>
                <a:gd name="connsiteY67" fmla="*/ 619666 h 2344147"/>
                <a:gd name="connsiteX68" fmla="*/ 1881781 w 1936374"/>
                <a:gd name="connsiteY68" fmla="*/ 592650 h 2344147"/>
                <a:gd name="connsiteX69" fmla="*/ 1867710 w 1936374"/>
                <a:gd name="connsiteY69" fmla="*/ 569012 h 2344147"/>
                <a:gd name="connsiteX70" fmla="*/ 1850826 w 1936374"/>
                <a:gd name="connsiteY70" fmla="*/ 546499 h 2344147"/>
                <a:gd name="connsiteX71" fmla="*/ 1833941 w 1936374"/>
                <a:gd name="connsiteY71" fmla="*/ 525675 h 2344147"/>
                <a:gd name="connsiteX72" fmla="*/ 1814806 w 1936374"/>
                <a:gd name="connsiteY72" fmla="*/ 507101 h 2344147"/>
                <a:gd name="connsiteX73" fmla="*/ 1795670 w 1936374"/>
                <a:gd name="connsiteY73" fmla="*/ 489654 h 2344147"/>
                <a:gd name="connsiteX74" fmla="*/ 1775409 w 1936374"/>
                <a:gd name="connsiteY74" fmla="*/ 473895 h 2344147"/>
                <a:gd name="connsiteX75" fmla="*/ 1754584 w 1936374"/>
                <a:gd name="connsiteY75" fmla="*/ 459262 h 2344147"/>
                <a:gd name="connsiteX76" fmla="*/ 1733760 w 1936374"/>
                <a:gd name="connsiteY76" fmla="*/ 447442 h 2344147"/>
                <a:gd name="connsiteX77" fmla="*/ 1712373 w 1936374"/>
                <a:gd name="connsiteY77" fmla="*/ 435623 h 2344147"/>
                <a:gd name="connsiteX78" fmla="*/ 1691549 w 1936374"/>
                <a:gd name="connsiteY78" fmla="*/ 425492 h 2344147"/>
                <a:gd name="connsiteX79" fmla="*/ 1670725 w 1936374"/>
                <a:gd name="connsiteY79" fmla="*/ 417050 h 2344147"/>
                <a:gd name="connsiteX80" fmla="*/ 1650463 w 1936374"/>
                <a:gd name="connsiteY80" fmla="*/ 409171 h 2344147"/>
                <a:gd name="connsiteX81" fmla="*/ 1630201 w 1936374"/>
                <a:gd name="connsiteY81" fmla="*/ 401854 h 2344147"/>
                <a:gd name="connsiteX82" fmla="*/ 1611629 w 1936374"/>
                <a:gd name="connsiteY82" fmla="*/ 396789 h 2344147"/>
                <a:gd name="connsiteX83" fmla="*/ 1594182 w 1936374"/>
                <a:gd name="connsiteY83" fmla="*/ 391723 h 2344147"/>
                <a:gd name="connsiteX84" fmla="*/ 1577860 w 1936374"/>
                <a:gd name="connsiteY84" fmla="*/ 387221 h 2344147"/>
                <a:gd name="connsiteX85" fmla="*/ 1562664 w 1936374"/>
                <a:gd name="connsiteY85" fmla="*/ 384406 h 2344147"/>
                <a:gd name="connsiteX86" fmla="*/ 1549719 w 1936374"/>
                <a:gd name="connsiteY86" fmla="*/ 381592 h 2344147"/>
                <a:gd name="connsiteX87" fmla="*/ 1538463 w 1936374"/>
                <a:gd name="connsiteY87" fmla="*/ 379904 h 2344147"/>
                <a:gd name="connsiteX88" fmla="*/ 1530020 w 1936374"/>
                <a:gd name="connsiteY88" fmla="*/ 378779 h 2344147"/>
                <a:gd name="connsiteX89" fmla="*/ 1522704 w 1936374"/>
                <a:gd name="connsiteY89" fmla="*/ 378216 h 2344147"/>
                <a:gd name="connsiteX90" fmla="*/ 1518201 w 1936374"/>
                <a:gd name="connsiteY90" fmla="*/ 377090 h 2344147"/>
                <a:gd name="connsiteX91" fmla="*/ 1517075 w 1936374"/>
                <a:gd name="connsiteY91" fmla="*/ 377090 h 2344147"/>
                <a:gd name="connsiteX92" fmla="*/ 1503005 w 1936374"/>
                <a:gd name="connsiteY92" fmla="*/ 341070 h 2344147"/>
                <a:gd name="connsiteX93" fmla="*/ 1487809 w 1936374"/>
                <a:gd name="connsiteY93" fmla="*/ 308989 h 2344147"/>
                <a:gd name="connsiteX94" fmla="*/ 1472050 w 1936374"/>
                <a:gd name="connsiteY94" fmla="*/ 279722 h 2344147"/>
                <a:gd name="connsiteX95" fmla="*/ 1455165 w 1936374"/>
                <a:gd name="connsiteY95" fmla="*/ 254958 h 2344147"/>
                <a:gd name="connsiteX96" fmla="*/ 1436593 w 1936374"/>
                <a:gd name="connsiteY96" fmla="*/ 233008 h 2344147"/>
                <a:gd name="connsiteX97" fmla="*/ 1417457 w 1936374"/>
                <a:gd name="connsiteY97" fmla="*/ 213872 h 2344147"/>
                <a:gd name="connsiteX98" fmla="*/ 1397758 w 1936374"/>
                <a:gd name="connsiteY98" fmla="*/ 197550 h 2344147"/>
                <a:gd name="connsiteX99" fmla="*/ 1377497 w 1936374"/>
                <a:gd name="connsiteY99" fmla="*/ 184605 h 2344147"/>
                <a:gd name="connsiteX100" fmla="*/ 1356673 w 1936374"/>
                <a:gd name="connsiteY100" fmla="*/ 173912 h 2344147"/>
                <a:gd name="connsiteX101" fmla="*/ 1335848 w 1936374"/>
                <a:gd name="connsiteY101" fmla="*/ 165470 h 2344147"/>
                <a:gd name="connsiteX102" fmla="*/ 1315024 w 1936374"/>
                <a:gd name="connsiteY102" fmla="*/ 158716 h 2344147"/>
                <a:gd name="connsiteX103" fmla="*/ 1294200 w 1936374"/>
                <a:gd name="connsiteY103" fmla="*/ 154776 h 2344147"/>
                <a:gd name="connsiteX104" fmla="*/ 1273376 w 1936374"/>
                <a:gd name="connsiteY104" fmla="*/ 151399 h 2344147"/>
                <a:gd name="connsiteX105" fmla="*/ 1252552 w 1936374"/>
                <a:gd name="connsiteY105" fmla="*/ 150274 h 2344147"/>
                <a:gd name="connsiteX106" fmla="*/ 1232290 w 1936374"/>
                <a:gd name="connsiteY106" fmla="*/ 150836 h 2344147"/>
                <a:gd name="connsiteX107" fmla="*/ 1212029 w 1936374"/>
                <a:gd name="connsiteY107" fmla="*/ 152525 h 2344147"/>
                <a:gd name="connsiteX108" fmla="*/ 1193456 w 1936374"/>
                <a:gd name="connsiteY108" fmla="*/ 155339 h 2344147"/>
                <a:gd name="connsiteX109" fmla="*/ 1174883 w 1936374"/>
                <a:gd name="connsiteY109" fmla="*/ 158153 h 2344147"/>
                <a:gd name="connsiteX110" fmla="*/ 1157436 w 1936374"/>
                <a:gd name="connsiteY110" fmla="*/ 162655 h 2344147"/>
                <a:gd name="connsiteX111" fmla="*/ 1141114 w 1936374"/>
                <a:gd name="connsiteY111" fmla="*/ 166595 h 2344147"/>
                <a:gd name="connsiteX112" fmla="*/ 1125918 w 1936374"/>
                <a:gd name="connsiteY112" fmla="*/ 171660 h 2344147"/>
                <a:gd name="connsiteX113" fmla="*/ 1112410 w 1936374"/>
                <a:gd name="connsiteY113" fmla="*/ 176726 h 2344147"/>
                <a:gd name="connsiteX114" fmla="*/ 1099465 w 1936374"/>
                <a:gd name="connsiteY114" fmla="*/ 181791 h 2344147"/>
                <a:gd name="connsiteX115" fmla="*/ 1088772 w 1936374"/>
                <a:gd name="connsiteY115" fmla="*/ 186294 h 2344147"/>
                <a:gd name="connsiteX116" fmla="*/ 1079204 w 1936374"/>
                <a:gd name="connsiteY116" fmla="*/ 190796 h 2344147"/>
                <a:gd name="connsiteX117" fmla="*/ 1071887 w 1936374"/>
                <a:gd name="connsiteY117" fmla="*/ 194173 h 2344147"/>
                <a:gd name="connsiteX118" fmla="*/ 1066259 w 1936374"/>
                <a:gd name="connsiteY118" fmla="*/ 196987 h 2344147"/>
                <a:gd name="connsiteX119" fmla="*/ 1063445 w 1936374"/>
                <a:gd name="connsiteY119" fmla="*/ 199239 h 2344147"/>
                <a:gd name="connsiteX120" fmla="*/ 1061757 w 1936374"/>
                <a:gd name="connsiteY120" fmla="*/ 199801 h 2344147"/>
                <a:gd name="connsiteX121" fmla="*/ 1043746 w 1936374"/>
                <a:gd name="connsiteY121" fmla="*/ 163781 h 2344147"/>
                <a:gd name="connsiteX122" fmla="*/ 1026299 w 1936374"/>
                <a:gd name="connsiteY122" fmla="*/ 132263 h 2344147"/>
                <a:gd name="connsiteX123" fmla="*/ 1006038 w 1936374"/>
                <a:gd name="connsiteY123" fmla="*/ 104685 h 2344147"/>
                <a:gd name="connsiteX124" fmla="*/ 985776 w 1936374"/>
                <a:gd name="connsiteY124" fmla="*/ 80484 h 2344147"/>
                <a:gd name="connsiteX125" fmla="*/ 964952 w 1936374"/>
                <a:gd name="connsiteY125" fmla="*/ 60222 h 2344147"/>
                <a:gd name="connsiteX126" fmla="*/ 943565 w 1936374"/>
                <a:gd name="connsiteY126" fmla="*/ 43337 h 2344147"/>
                <a:gd name="connsiteX127" fmla="*/ 921052 w 1936374"/>
                <a:gd name="connsiteY127" fmla="*/ 29830 h 2344147"/>
                <a:gd name="connsiteX128" fmla="*/ 899102 w 1936374"/>
                <a:gd name="connsiteY128" fmla="*/ 19136 h 2344147"/>
                <a:gd name="connsiteX129" fmla="*/ 876027 w 1936374"/>
                <a:gd name="connsiteY129" fmla="*/ 10131 h 2344147"/>
                <a:gd name="connsiteX130" fmla="*/ 853514 w 1936374"/>
                <a:gd name="connsiteY130" fmla="*/ 4503 h 2344147"/>
                <a:gd name="connsiteX131" fmla="*/ 830438 w 1936374"/>
                <a:gd name="connsiteY131" fmla="*/ 1689 h 2344147"/>
                <a:gd name="connsiteX132" fmla="*/ 808489 w 1936374"/>
                <a:gd name="connsiteY132" fmla="*/ 0 h 2344147"/>
                <a:gd name="connsiteX133" fmla="*/ 785976 w 1936374"/>
                <a:gd name="connsiteY133" fmla="*/ 1126 h 2344147"/>
                <a:gd name="connsiteX134" fmla="*/ 764589 w 1936374"/>
                <a:gd name="connsiteY134" fmla="*/ 3377 h 2344147"/>
                <a:gd name="connsiteX135" fmla="*/ 742639 w 1936374"/>
                <a:gd name="connsiteY135" fmla="*/ 6754 h 2344147"/>
                <a:gd name="connsiteX136" fmla="*/ 722941 w 1936374"/>
                <a:gd name="connsiteY136" fmla="*/ 11257 h 2344147"/>
                <a:gd name="connsiteX137" fmla="*/ 702679 w 1936374"/>
                <a:gd name="connsiteY137" fmla="*/ 16885 h 2344147"/>
                <a:gd name="connsiteX138" fmla="*/ 684106 w 1936374"/>
                <a:gd name="connsiteY138" fmla="*/ 24201 h 2344147"/>
                <a:gd name="connsiteX139" fmla="*/ 666096 w 1936374"/>
                <a:gd name="connsiteY139" fmla="*/ 30392 h 2344147"/>
                <a:gd name="connsiteX140" fmla="*/ 648649 w 1936374"/>
                <a:gd name="connsiteY140" fmla="*/ 38272 h 2344147"/>
                <a:gd name="connsiteX141" fmla="*/ 633453 w 1936374"/>
                <a:gd name="connsiteY141" fmla="*/ 45589 h 2344147"/>
                <a:gd name="connsiteX142" fmla="*/ 619382 w 1936374"/>
                <a:gd name="connsiteY142" fmla="*/ 53468 h 2344147"/>
                <a:gd name="connsiteX143" fmla="*/ 606437 w 1936374"/>
                <a:gd name="connsiteY143" fmla="*/ 60785 h 2344147"/>
                <a:gd name="connsiteX144" fmla="*/ 595744 w 1936374"/>
                <a:gd name="connsiteY144" fmla="*/ 67539 h 2344147"/>
                <a:gd name="connsiteX145" fmla="*/ 586176 w 1936374"/>
                <a:gd name="connsiteY145" fmla="*/ 73167 h 2344147"/>
                <a:gd name="connsiteX146" fmla="*/ 578297 w 1936374"/>
                <a:gd name="connsiteY146" fmla="*/ 78232 h 2344147"/>
                <a:gd name="connsiteX147" fmla="*/ 573231 w 1936374"/>
                <a:gd name="connsiteY147" fmla="*/ 82172 h 2344147"/>
                <a:gd name="connsiteX148" fmla="*/ 569855 w 1936374"/>
                <a:gd name="connsiteY148" fmla="*/ 84424 h 2344147"/>
                <a:gd name="connsiteX149" fmla="*/ 568166 w 1936374"/>
                <a:gd name="connsiteY149" fmla="*/ 85549 h 2344147"/>
                <a:gd name="connsiteX150" fmla="*/ 525955 w 1936374"/>
                <a:gd name="connsiteY150" fmla="*/ 73730 h 2344147"/>
                <a:gd name="connsiteX151" fmla="*/ 485432 w 1936374"/>
                <a:gd name="connsiteY151" fmla="*/ 65287 h 2344147"/>
                <a:gd name="connsiteX152" fmla="*/ 447723 w 1936374"/>
                <a:gd name="connsiteY152" fmla="*/ 60222 h 2344147"/>
                <a:gd name="connsiteX153" fmla="*/ 412266 w 1936374"/>
                <a:gd name="connsiteY153" fmla="*/ 56282 h 2344147"/>
                <a:gd name="connsiteX154" fmla="*/ 378496 w 1936374"/>
                <a:gd name="connsiteY154" fmla="*/ 56282 h 2344147"/>
                <a:gd name="connsiteX155" fmla="*/ 346979 w 1936374"/>
                <a:gd name="connsiteY155" fmla="*/ 57971 h 2344147"/>
                <a:gd name="connsiteX156" fmla="*/ 317713 w 1936374"/>
                <a:gd name="connsiteY156" fmla="*/ 62474 h 2344147"/>
                <a:gd name="connsiteX157" fmla="*/ 290134 w 1936374"/>
                <a:gd name="connsiteY157" fmla="*/ 68101 h 2344147"/>
                <a:gd name="connsiteX158" fmla="*/ 264245 w 1936374"/>
                <a:gd name="connsiteY158" fmla="*/ 75981 h 2344147"/>
                <a:gd name="connsiteX159" fmla="*/ 241169 w 1936374"/>
                <a:gd name="connsiteY159" fmla="*/ 85549 h 2344147"/>
                <a:gd name="connsiteX160" fmla="*/ 219219 w 1936374"/>
                <a:gd name="connsiteY160" fmla="*/ 96242 h 2344147"/>
                <a:gd name="connsiteX161" fmla="*/ 198958 w 1936374"/>
                <a:gd name="connsiteY161" fmla="*/ 108625 h 2344147"/>
                <a:gd name="connsiteX162" fmla="*/ 180385 w 1936374"/>
                <a:gd name="connsiteY162" fmla="*/ 121570 h 2344147"/>
                <a:gd name="connsiteX163" fmla="*/ 163500 w 1936374"/>
                <a:gd name="connsiteY163" fmla="*/ 135640 h 2344147"/>
                <a:gd name="connsiteX164" fmla="*/ 147742 w 1936374"/>
                <a:gd name="connsiteY164" fmla="*/ 150836 h 2344147"/>
                <a:gd name="connsiteX165" fmla="*/ 133672 w 1936374"/>
                <a:gd name="connsiteY165" fmla="*/ 166032 h 2344147"/>
                <a:gd name="connsiteX166" fmla="*/ 121289 w 1936374"/>
                <a:gd name="connsiteY166" fmla="*/ 182354 h 2344147"/>
                <a:gd name="connsiteX167" fmla="*/ 110033 w 1936374"/>
                <a:gd name="connsiteY167" fmla="*/ 198676 h 2344147"/>
                <a:gd name="connsiteX168" fmla="*/ 99902 w 1936374"/>
                <a:gd name="connsiteY168" fmla="*/ 214435 h 2344147"/>
                <a:gd name="connsiteX169" fmla="*/ 90897 w 1936374"/>
                <a:gd name="connsiteY169" fmla="*/ 230756 h 2344147"/>
                <a:gd name="connsiteX170" fmla="*/ 83018 w 1936374"/>
                <a:gd name="connsiteY170" fmla="*/ 246516 h 2344147"/>
                <a:gd name="connsiteX171" fmla="*/ 76264 w 1936374"/>
                <a:gd name="connsiteY171" fmla="*/ 261712 h 2344147"/>
                <a:gd name="connsiteX172" fmla="*/ 70073 w 1936374"/>
                <a:gd name="connsiteY172" fmla="*/ 276908 h 2344147"/>
                <a:gd name="connsiteX173" fmla="*/ 65008 w 1936374"/>
                <a:gd name="connsiteY173" fmla="*/ 290979 h 2344147"/>
                <a:gd name="connsiteX174" fmla="*/ 61068 w 1936374"/>
                <a:gd name="connsiteY174" fmla="*/ 303923 h 2344147"/>
                <a:gd name="connsiteX175" fmla="*/ 58254 w 1936374"/>
                <a:gd name="connsiteY175" fmla="*/ 315180 h 2344147"/>
                <a:gd name="connsiteX176" fmla="*/ 55440 w 1936374"/>
                <a:gd name="connsiteY176" fmla="*/ 325873 h 2344147"/>
                <a:gd name="connsiteX177" fmla="*/ 53188 w 1936374"/>
                <a:gd name="connsiteY177" fmla="*/ 334879 h 2344147"/>
                <a:gd name="connsiteX178" fmla="*/ 51500 w 1936374"/>
                <a:gd name="connsiteY178" fmla="*/ 342195 h 2344147"/>
                <a:gd name="connsiteX179" fmla="*/ 50937 w 1936374"/>
                <a:gd name="connsiteY179" fmla="*/ 347823 h 2344147"/>
                <a:gd name="connsiteX180" fmla="*/ 50374 w 1936374"/>
                <a:gd name="connsiteY180" fmla="*/ 350637 h 2344147"/>
                <a:gd name="connsiteX181" fmla="*/ 50374 w 1936374"/>
                <a:gd name="connsiteY181" fmla="*/ 351763 h 2344147"/>
                <a:gd name="connsiteX182" fmla="*/ 45872 w 1936374"/>
                <a:gd name="connsiteY182" fmla="*/ 371462 h 2344147"/>
                <a:gd name="connsiteX183" fmla="*/ 41369 w 1936374"/>
                <a:gd name="connsiteY183" fmla="*/ 395100 h 2344147"/>
                <a:gd name="connsiteX184" fmla="*/ 38555 w 1936374"/>
                <a:gd name="connsiteY184" fmla="*/ 420990 h 2344147"/>
                <a:gd name="connsiteX185" fmla="*/ 35741 w 1936374"/>
                <a:gd name="connsiteY185" fmla="*/ 450256 h 2344147"/>
                <a:gd name="connsiteX186" fmla="*/ 32927 w 1936374"/>
                <a:gd name="connsiteY186" fmla="*/ 481212 h 2344147"/>
                <a:gd name="connsiteX187" fmla="*/ 30675 w 1936374"/>
                <a:gd name="connsiteY187" fmla="*/ 513292 h 2344147"/>
                <a:gd name="connsiteX188" fmla="*/ 29550 w 1936374"/>
                <a:gd name="connsiteY188" fmla="*/ 546499 h 2344147"/>
                <a:gd name="connsiteX189" fmla="*/ 27862 w 1936374"/>
                <a:gd name="connsiteY189" fmla="*/ 581393 h 2344147"/>
                <a:gd name="connsiteX190" fmla="*/ 27299 w 1936374"/>
                <a:gd name="connsiteY190" fmla="*/ 615726 h 2344147"/>
                <a:gd name="connsiteX191" fmla="*/ 26736 w 1936374"/>
                <a:gd name="connsiteY191" fmla="*/ 650621 h 2344147"/>
                <a:gd name="connsiteX192" fmla="*/ 26736 w 1936374"/>
                <a:gd name="connsiteY192" fmla="*/ 683827 h 2344147"/>
                <a:gd name="connsiteX193" fmla="*/ 25610 w 1936374"/>
                <a:gd name="connsiteY193" fmla="*/ 717033 h 2344147"/>
                <a:gd name="connsiteX194" fmla="*/ 25610 w 1936374"/>
                <a:gd name="connsiteY194" fmla="*/ 747988 h 2344147"/>
                <a:gd name="connsiteX195" fmla="*/ 25610 w 1936374"/>
                <a:gd name="connsiteY195" fmla="*/ 777255 h 2344147"/>
                <a:gd name="connsiteX196" fmla="*/ 25610 w 1936374"/>
                <a:gd name="connsiteY196" fmla="*/ 804271 h 2344147"/>
                <a:gd name="connsiteX197" fmla="*/ 26736 w 1936374"/>
                <a:gd name="connsiteY197" fmla="*/ 827909 h 2344147"/>
                <a:gd name="connsiteX198" fmla="*/ 26736 w 1936374"/>
                <a:gd name="connsiteY198" fmla="*/ 848171 h 2344147"/>
                <a:gd name="connsiteX199" fmla="*/ 27299 w 1936374"/>
                <a:gd name="connsiteY199" fmla="*/ 865055 h 2344147"/>
                <a:gd name="connsiteX200" fmla="*/ 27299 w 1936374"/>
                <a:gd name="connsiteY200" fmla="*/ 869126 h 2344147"/>
                <a:gd name="connsiteX201" fmla="*/ 62319 w 1936374"/>
                <a:gd name="connsiteY201" fmla="*/ 1009580 h 2344147"/>
                <a:gd name="connsiteX202" fmla="*/ 197736 w 1936374"/>
                <a:gd name="connsiteY202" fmla="*/ 1518857 h 2344147"/>
                <a:gd name="connsiteX203" fmla="*/ 466471 w 1936374"/>
                <a:gd name="connsiteY203" fmla="*/ 2203492 h 2344147"/>
                <a:gd name="connsiteX204" fmla="*/ 475994 w 1936374"/>
                <a:gd name="connsiteY204" fmla="*/ 2252993 h 2344147"/>
                <a:gd name="connsiteX205" fmla="*/ 475427 w 1936374"/>
                <a:gd name="connsiteY205" fmla="*/ 2266980 h 2344147"/>
                <a:gd name="connsiteX206" fmla="*/ 477836 w 1936374"/>
                <a:gd name="connsiteY206" fmla="*/ 2275814 h 2344147"/>
                <a:gd name="connsiteX207" fmla="*/ 481648 w 1936374"/>
                <a:gd name="connsiteY207" fmla="*/ 2318876 h 2344147"/>
                <a:gd name="connsiteX208" fmla="*/ 480521 w 1936374"/>
                <a:gd name="connsiteY208" fmla="*/ 2331608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7736 w 1936374"/>
                <a:gd name="connsiteY208" fmla="*/ 151885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16599 w 1936374"/>
                <a:gd name="connsiteY207" fmla="*/ 124580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481648 w 1936374"/>
                <a:gd name="connsiteY213" fmla="*/ 2318876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588516 w 1936374"/>
                <a:gd name="connsiteY213" fmla="*/ 2320424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1936374" h="2345074">
                  <a:moveTo>
                    <a:pt x="23875" y="878134"/>
                  </a:moveTo>
                  <a:lnTo>
                    <a:pt x="23875" y="875299"/>
                  </a:lnTo>
                  <a:lnTo>
                    <a:pt x="23875" y="867587"/>
                  </a:lnTo>
                  <a:lnTo>
                    <a:pt x="22797" y="861115"/>
                  </a:lnTo>
                  <a:lnTo>
                    <a:pt x="17168" y="838040"/>
                  </a:lnTo>
                  <a:lnTo>
                    <a:pt x="9852" y="817779"/>
                  </a:lnTo>
                  <a:lnTo>
                    <a:pt x="1972" y="800893"/>
                  </a:lnTo>
                  <a:lnTo>
                    <a:pt x="0" y="797935"/>
                  </a:lnTo>
                  <a:lnTo>
                    <a:pt x="16215" y="838108"/>
                  </a:lnTo>
                  <a:lnTo>
                    <a:pt x="19339" y="850912"/>
                  </a:lnTo>
                  <a:lnTo>
                    <a:pt x="23875" y="878134"/>
                  </a:lnTo>
                  <a:close/>
                  <a:moveTo>
                    <a:pt x="267771" y="1989719"/>
                  </a:moveTo>
                  <a:cubicBezTo>
                    <a:pt x="267758" y="1989706"/>
                    <a:pt x="267746" y="1989693"/>
                    <a:pt x="267733" y="1989680"/>
                  </a:cubicBezTo>
                  <a:lnTo>
                    <a:pt x="248446" y="1970392"/>
                  </a:lnTo>
                  <a:cubicBezTo>
                    <a:pt x="248459" y="1970406"/>
                    <a:pt x="248473" y="1970420"/>
                    <a:pt x="248486" y="1970434"/>
                  </a:cubicBezTo>
                  <a:lnTo>
                    <a:pt x="267771" y="1989719"/>
                  </a:lnTo>
                  <a:close/>
                  <a:moveTo>
                    <a:pt x="333326" y="2056993"/>
                  </a:moveTo>
                  <a:lnTo>
                    <a:pt x="332951" y="2056599"/>
                  </a:lnTo>
                  <a:lnTo>
                    <a:pt x="320095" y="2044279"/>
                  </a:lnTo>
                  <a:lnTo>
                    <a:pt x="320526" y="2044727"/>
                  </a:lnTo>
                  <a:lnTo>
                    <a:pt x="333326" y="2056993"/>
                  </a:lnTo>
                  <a:close/>
                  <a:moveTo>
                    <a:pt x="353677" y="2077353"/>
                  </a:moveTo>
                  <a:lnTo>
                    <a:pt x="353367" y="2077015"/>
                  </a:lnTo>
                  <a:lnTo>
                    <a:pt x="344870" y="2069049"/>
                  </a:lnTo>
                  <a:lnTo>
                    <a:pt x="345290" y="2069491"/>
                  </a:lnTo>
                  <a:lnTo>
                    <a:pt x="353677" y="2077353"/>
                  </a:lnTo>
                  <a:close/>
                  <a:moveTo>
                    <a:pt x="364294" y="2088019"/>
                  </a:moveTo>
                  <a:lnTo>
                    <a:pt x="364142" y="2087791"/>
                  </a:lnTo>
                  <a:lnTo>
                    <a:pt x="360046" y="2084206"/>
                  </a:lnTo>
                  <a:lnTo>
                    <a:pt x="360486" y="2084687"/>
                  </a:lnTo>
                  <a:lnTo>
                    <a:pt x="364294" y="2088019"/>
                  </a:lnTo>
                  <a:close/>
                  <a:moveTo>
                    <a:pt x="391707" y="2113682"/>
                  </a:moveTo>
                  <a:lnTo>
                    <a:pt x="391363" y="2113311"/>
                  </a:lnTo>
                  <a:lnTo>
                    <a:pt x="366016" y="2090166"/>
                  </a:lnTo>
                  <a:cubicBezTo>
                    <a:pt x="366049" y="2090216"/>
                    <a:pt x="366082" y="2090265"/>
                    <a:pt x="366115" y="2090315"/>
                  </a:cubicBezTo>
                  <a:lnTo>
                    <a:pt x="391707" y="2113682"/>
                  </a:lnTo>
                  <a:close/>
                  <a:moveTo>
                    <a:pt x="1669036" y="2344147"/>
                  </a:moveTo>
                  <a:lnTo>
                    <a:pt x="1736574" y="2115642"/>
                  </a:lnTo>
                  <a:lnTo>
                    <a:pt x="1763589" y="2061612"/>
                  </a:lnTo>
                  <a:lnTo>
                    <a:pt x="1787227" y="2005892"/>
                  </a:lnTo>
                  <a:lnTo>
                    <a:pt x="1809178" y="1949610"/>
                  </a:lnTo>
                  <a:lnTo>
                    <a:pt x="1828876" y="1892766"/>
                  </a:lnTo>
                  <a:lnTo>
                    <a:pt x="1846886" y="1834232"/>
                  </a:lnTo>
                  <a:lnTo>
                    <a:pt x="1862645" y="1776825"/>
                  </a:lnTo>
                  <a:lnTo>
                    <a:pt x="1876153" y="1717728"/>
                  </a:lnTo>
                  <a:lnTo>
                    <a:pt x="1888535" y="1659195"/>
                  </a:lnTo>
                  <a:lnTo>
                    <a:pt x="1899228" y="1600662"/>
                  </a:lnTo>
                  <a:lnTo>
                    <a:pt x="1908234" y="1543254"/>
                  </a:lnTo>
                  <a:lnTo>
                    <a:pt x="1915550" y="1485846"/>
                  </a:lnTo>
                  <a:lnTo>
                    <a:pt x="1922304" y="1429564"/>
                  </a:lnTo>
                  <a:lnTo>
                    <a:pt x="1927369" y="1374407"/>
                  </a:lnTo>
                  <a:lnTo>
                    <a:pt x="1930746" y="1320939"/>
                  </a:lnTo>
                  <a:lnTo>
                    <a:pt x="1933560" y="1268597"/>
                  </a:lnTo>
                  <a:lnTo>
                    <a:pt x="1935249" y="1217943"/>
                  </a:lnTo>
                  <a:lnTo>
                    <a:pt x="1936374" y="1169541"/>
                  </a:lnTo>
                  <a:lnTo>
                    <a:pt x="1936374" y="1123389"/>
                  </a:lnTo>
                  <a:lnTo>
                    <a:pt x="1936374" y="1079489"/>
                  </a:lnTo>
                  <a:cubicBezTo>
                    <a:pt x="1936186" y="1065794"/>
                    <a:pt x="1935999" y="1052099"/>
                    <a:pt x="1935811" y="1038404"/>
                  </a:cubicBezTo>
                  <a:cubicBezTo>
                    <a:pt x="1935248" y="1025647"/>
                    <a:pt x="1934686" y="1012889"/>
                    <a:pt x="1934123" y="1000132"/>
                  </a:cubicBezTo>
                  <a:cubicBezTo>
                    <a:pt x="1933748" y="988313"/>
                    <a:pt x="1933372" y="976494"/>
                    <a:pt x="1932997" y="964675"/>
                  </a:cubicBezTo>
                  <a:cubicBezTo>
                    <a:pt x="1932434" y="954169"/>
                    <a:pt x="1931872" y="943662"/>
                    <a:pt x="1931309" y="933156"/>
                  </a:cubicBezTo>
                  <a:lnTo>
                    <a:pt x="1929057" y="905015"/>
                  </a:lnTo>
                  <a:lnTo>
                    <a:pt x="1927369" y="880251"/>
                  </a:lnTo>
                  <a:lnTo>
                    <a:pt x="1925681" y="859427"/>
                  </a:lnTo>
                  <a:cubicBezTo>
                    <a:pt x="1925306" y="853986"/>
                    <a:pt x="1924930" y="848546"/>
                    <a:pt x="1924555" y="843105"/>
                  </a:cubicBezTo>
                  <a:lnTo>
                    <a:pt x="1922866" y="831286"/>
                  </a:lnTo>
                  <a:cubicBezTo>
                    <a:pt x="1922679" y="828659"/>
                    <a:pt x="1922491" y="826033"/>
                    <a:pt x="1922304" y="823406"/>
                  </a:cubicBezTo>
                  <a:lnTo>
                    <a:pt x="1922304" y="821155"/>
                  </a:lnTo>
                  <a:lnTo>
                    <a:pt x="1924555" y="781758"/>
                  </a:lnTo>
                  <a:cubicBezTo>
                    <a:pt x="1924180" y="769564"/>
                    <a:pt x="1923804" y="757369"/>
                    <a:pt x="1923429" y="745175"/>
                  </a:cubicBezTo>
                  <a:lnTo>
                    <a:pt x="1920052" y="710280"/>
                  </a:lnTo>
                  <a:lnTo>
                    <a:pt x="1913299" y="677636"/>
                  </a:lnTo>
                  <a:lnTo>
                    <a:pt x="1904856" y="647806"/>
                  </a:lnTo>
                  <a:lnTo>
                    <a:pt x="1894163" y="619666"/>
                  </a:lnTo>
                  <a:lnTo>
                    <a:pt x="1881781" y="592650"/>
                  </a:lnTo>
                  <a:lnTo>
                    <a:pt x="1867710" y="569012"/>
                  </a:lnTo>
                  <a:lnTo>
                    <a:pt x="1850826" y="546499"/>
                  </a:lnTo>
                  <a:lnTo>
                    <a:pt x="1833941" y="525675"/>
                  </a:lnTo>
                  <a:lnTo>
                    <a:pt x="1814806" y="507101"/>
                  </a:lnTo>
                  <a:lnTo>
                    <a:pt x="1795670" y="489654"/>
                  </a:lnTo>
                  <a:lnTo>
                    <a:pt x="1775409" y="473895"/>
                  </a:lnTo>
                  <a:lnTo>
                    <a:pt x="1754584" y="459262"/>
                  </a:lnTo>
                  <a:lnTo>
                    <a:pt x="1733760" y="447442"/>
                  </a:lnTo>
                  <a:lnTo>
                    <a:pt x="1712373" y="435623"/>
                  </a:lnTo>
                  <a:lnTo>
                    <a:pt x="1691549" y="425492"/>
                  </a:lnTo>
                  <a:lnTo>
                    <a:pt x="1670725" y="417050"/>
                  </a:lnTo>
                  <a:lnTo>
                    <a:pt x="1650463" y="409171"/>
                  </a:lnTo>
                  <a:lnTo>
                    <a:pt x="1630201" y="401854"/>
                  </a:lnTo>
                  <a:lnTo>
                    <a:pt x="1611629" y="396789"/>
                  </a:lnTo>
                  <a:lnTo>
                    <a:pt x="1594182" y="391723"/>
                  </a:lnTo>
                  <a:lnTo>
                    <a:pt x="1577860" y="387221"/>
                  </a:lnTo>
                  <a:lnTo>
                    <a:pt x="1562664" y="384406"/>
                  </a:lnTo>
                  <a:lnTo>
                    <a:pt x="1549719" y="381592"/>
                  </a:lnTo>
                  <a:lnTo>
                    <a:pt x="1538463" y="379904"/>
                  </a:lnTo>
                  <a:lnTo>
                    <a:pt x="1530020" y="378779"/>
                  </a:lnTo>
                  <a:lnTo>
                    <a:pt x="1522704" y="378216"/>
                  </a:lnTo>
                  <a:lnTo>
                    <a:pt x="1518201" y="377090"/>
                  </a:lnTo>
                  <a:lnTo>
                    <a:pt x="1517075" y="377090"/>
                  </a:lnTo>
                  <a:lnTo>
                    <a:pt x="1503005" y="341070"/>
                  </a:lnTo>
                  <a:lnTo>
                    <a:pt x="1487809" y="308989"/>
                  </a:lnTo>
                  <a:lnTo>
                    <a:pt x="1472050" y="279722"/>
                  </a:lnTo>
                  <a:lnTo>
                    <a:pt x="1455165" y="254958"/>
                  </a:lnTo>
                  <a:lnTo>
                    <a:pt x="1436593" y="233008"/>
                  </a:lnTo>
                  <a:lnTo>
                    <a:pt x="1417457" y="213872"/>
                  </a:lnTo>
                  <a:lnTo>
                    <a:pt x="1397758" y="197550"/>
                  </a:lnTo>
                  <a:lnTo>
                    <a:pt x="1377497" y="184605"/>
                  </a:lnTo>
                  <a:lnTo>
                    <a:pt x="1356673" y="173912"/>
                  </a:lnTo>
                  <a:lnTo>
                    <a:pt x="1335848" y="165470"/>
                  </a:lnTo>
                  <a:lnTo>
                    <a:pt x="1315024" y="158716"/>
                  </a:lnTo>
                  <a:lnTo>
                    <a:pt x="1294200" y="154776"/>
                  </a:lnTo>
                  <a:lnTo>
                    <a:pt x="1273376" y="151399"/>
                  </a:lnTo>
                  <a:lnTo>
                    <a:pt x="1252552" y="150274"/>
                  </a:lnTo>
                  <a:lnTo>
                    <a:pt x="1232290" y="150836"/>
                  </a:lnTo>
                  <a:lnTo>
                    <a:pt x="1212029" y="152525"/>
                  </a:lnTo>
                  <a:lnTo>
                    <a:pt x="1193456" y="155339"/>
                  </a:lnTo>
                  <a:lnTo>
                    <a:pt x="1174883" y="158153"/>
                  </a:lnTo>
                  <a:lnTo>
                    <a:pt x="1157436" y="162655"/>
                  </a:lnTo>
                  <a:lnTo>
                    <a:pt x="1141114" y="166595"/>
                  </a:lnTo>
                  <a:lnTo>
                    <a:pt x="1125918" y="171660"/>
                  </a:lnTo>
                  <a:lnTo>
                    <a:pt x="1112410" y="176726"/>
                  </a:lnTo>
                  <a:lnTo>
                    <a:pt x="1099465" y="181791"/>
                  </a:lnTo>
                  <a:lnTo>
                    <a:pt x="1088772" y="186294"/>
                  </a:lnTo>
                  <a:lnTo>
                    <a:pt x="1079204" y="190796"/>
                  </a:lnTo>
                  <a:lnTo>
                    <a:pt x="1071887" y="194173"/>
                  </a:lnTo>
                  <a:lnTo>
                    <a:pt x="1066259" y="196987"/>
                  </a:lnTo>
                  <a:lnTo>
                    <a:pt x="1063445" y="199239"/>
                  </a:lnTo>
                  <a:lnTo>
                    <a:pt x="1061757" y="199801"/>
                  </a:lnTo>
                  <a:lnTo>
                    <a:pt x="1043746" y="163781"/>
                  </a:lnTo>
                  <a:lnTo>
                    <a:pt x="1026299" y="132263"/>
                  </a:lnTo>
                  <a:lnTo>
                    <a:pt x="1006038" y="104685"/>
                  </a:lnTo>
                  <a:lnTo>
                    <a:pt x="985776" y="80484"/>
                  </a:lnTo>
                  <a:lnTo>
                    <a:pt x="964952" y="60222"/>
                  </a:lnTo>
                  <a:lnTo>
                    <a:pt x="943565" y="43337"/>
                  </a:lnTo>
                  <a:lnTo>
                    <a:pt x="921052" y="29830"/>
                  </a:lnTo>
                  <a:lnTo>
                    <a:pt x="899102" y="19136"/>
                  </a:lnTo>
                  <a:lnTo>
                    <a:pt x="876027" y="10131"/>
                  </a:lnTo>
                  <a:lnTo>
                    <a:pt x="853514" y="4503"/>
                  </a:lnTo>
                  <a:lnTo>
                    <a:pt x="830438" y="1689"/>
                  </a:lnTo>
                  <a:lnTo>
                    <a:pt x="808489" y="0"/>
                  </a:lnTo>
                  <a:lnTo>
                    <a:pt x="785976" y="1126"/>
                  </a:lnTo>
                  <a:lnTo>
                    <a:pt x="764589" y="3377"/>
                  </a:lnTo>
                  <a:lnTo>
                    <a:pt x="742639" y="6754"/>
                  </a:lnTo>
                  <a:lnTo>
                    <a:pt x="722941" y="11257"/>
                  </a:lnTo>
                  <a:lnTo>
                    <a:pt x="702679" y="16885"/>
                  </a:lnTo>
                  <a:lnTo>
                    <a:pt x="684106" y="24201"/>
                  </a:lnTo>
                  <a:lnTo>
                    <a:pt x="666096" y="30392"/>
                  </a:lnTo>
                  <a:lnTo>
                    <a:pt x="648649" y="38272"/>
                  </a:lnTo>
                  <a:lnTo>
                    <a:pt x="633453" y="45589"/>
                  </a:lnTo>
                  <a:lnTo>
                    <a:pt x="619382" y="53468"/>
                  </a:lnTo>
                  <a:lnTo>
                    <a:pt x="606437" y="60785"/>
                  </a:lnTo>
                  <a:lnTo>
                    <a:pt x="595744" y="67539"/>
                  </a:lnTo>
                  <a:lnTo>
                    <a:pt x="586176" y="73167"/>
                  </a:lnTo>
                  <a:lnTo>
                    <a:pt x="578297" y="78232"/>
                  </a:lnTo>
                  <a:lnTo>
                    <a:pt x="573231" y="82172"/>
                  </a:lnTo>
                  <a:lnTo>
                    <a:pt x="569855" y="84424"/>
                  </a:lnTo>
                  <a:lnTo>
                    <a:pt x="568166" y="85549"/>
                  </a:lnTo>
                  <a:lnTo>
                    <a:pt x="525955" y="73730"/>
                  </a:lnTo>
                  <a:lnTo>
                    <a:pt x="485432" y="65287"/>
                  </a:lnTo>
                  <a:lnTo>
                    <a:pt x="447723" y="60222"/>
                  </a:lnTo>
                  <a:lnTo>
                    <a:pt x="412266" y="56282"/>
                  </a:lnTo>
                  <a:lnTo>
                    <a:pt x="378496" y="56282"/>
                  </a:lnTo>
                  <a:lnTo>
                    <a:pt x="346979" y="57971"/>
                  </a:lnTo>
                  <a:lnTo>
                    <a:pt x="317713" y="62474"/>
                  </a:lnTo>
                  <a:lnTo>
                    <a:pt x="290134" y="68101"/>
                  </a:lnTo>
                  <a:lnTo>
                    <a:pt x="264245" y="75981"/>
                  </a:lnTo>
                  <a:lnTo>
                    <a:pt x="241169" y="85549"/>
                  </a:lnTo>
                  <a:lnTo>
                    <a:pt x="219219" y="96242"/>
                  </a:lnTo>
                  <a:lnTo>
                    <a:pt x="198958" y="108625"/>
                  </a:lnTo>
                  <a:lnTo>
                    <a:pt x="180385" y="121570"/>
                  </a:lnTo>
                  <a:lnTo>
                    <a:pt x="163500" y="135640"/>
                  </a:lnTo>
                  <a:lnTo>
                    <a:pt x="147742" y="150836"/>
                  </a:lnTo>
                  <a:lnTo>
                    <a:pt x="133672" y="166032"/>
                  </a:lnTo>
                  <a:lnTo>
                    <a:pt x="121289" y="182354"/>
                  </a:lnTo>
                  <a:lnTo>
                    <a:pt x="110033" y="198676"/>
                  </a:lnTo>
                  <a:lnTo>
                    <a:pt x="99902" y="214435"/>
                  </a:lnTo>
                  <a:lnTo>
                    <a:pt x="90897" y="230756"/>
                  </a:lnTo>
                  <a:lnTo>
                    <a:pt x="83018" y="246516"/>
                  </a:lnTo>
                  <a:lnTo>
                    <a:pt x="76264" y="261712"/>
                  </a:lnTo>
                  <a:lnTo>
                    <a:pt x="70073" y="276908"/>
                  </a:lnTo>
                  <a:lnTo>
                    <a:pt x="65008" y="290979"/>
                  </a:lnTo>
                  <a:lnTo>
                    <a:pt x="61068" y="303923"/>
                  </a:lnTo>
                  <a:lnTo>
                    <a:pt x="58254" y="315180"/>
                  </a:lnTo>
                  <a:lnTo>
                    <a:pt x="55440" y="325873"/>
                  </a:lnTo>
                  <a:lnTo>
                    <a:pt x="53188" y="334879"/>
                  </a:lnTo>
                  <a:lnTo>
                    <a:pt x="51500" y="342195"/>
                  </a:lnTo>
                  <a:cubicBezTo>
                    <a:pt x="51312" y="344071"/>
                    <a:pt x="51125" y="345947"/>
                    <a:pt x="50937" y="347823"/>
                  </a:cubicBezTo>
                  <a:lnTo>
                    <a:pt x="50374" y="350637"/>
                  </a:lnTo>
                  <a:lnTo>
                    <a:pt x="50374" y="351763"/>
                  </a:lnTo>
                  <a:lnTo>
                    <a:pt x="45872" y="371462"/>
                  </a:lnTo>
                  <a:lnTo>
                    <a:pt x="41369" y="395100"/>
                  </a:lnTo>
                  <a:lnTo>
                    <a:pt x="38555" y="420990"/>
                  </a:lnTo>
                  <a:lnTo>
                    <a:pt x="35741" y="450256"/>
                  </a:lnTo>
                  <a:lnTo>
                    <a:pt x="32927" y="481212"/>
                  </a:lnTo>
                  <a:lnTo>
                    <a:pt x="30675" y="513292"/>
                  </a:lnTo>
                  <a:lnTo>
                    <a:pt x="29550" y="546499"/>
                  </a:lnTo>
                  <a:cubicBezTo>
                    <a:pt x="28987" y="558130"/>
                    <a:pt x="28425" y="569762"/>
                    <a:pt x="27862" y="581393"/>
                  </a:cubicBezTo>
                  <a:cubicBezTo>
                    <a:pt x="27674" y="592837"/>
                    <a:pt x="27487" y="604282"/>
                    <a:pt x="27299" y="615726"/>
                  </a:cubicBezTo>
                  <a:cubicBezTo>
                    <a:pt x="27111" y="627358"/>
                    <a:pt x="26924" y="638989"/>
                    <a:pt x="26736" y="650621"/>
                  </a:cubicBezTo>
                  <a:lnTo>
                    <a:pt x="26736" y="683827"/>
                  </a:lnTo>
                  <a:cubicBezTo>
                    <a:pt x="26361" y="694896"/>
                    <a:pt x="25985" y="705964"/>
                    <a:pt x="25610" y="717033"/>
                  </a:cubicBezTo>
                  <a:lnTo>
                    <a:pt x="25610" y="747988"/>
                  </a:lnTo>
                  <a:lnTo>
                    <a:pt x="25610" y="777255"/>
                  </a:lnTo>
                  <a:lnTo>
                    <a:pt x="25610" y="804271"/>
                  </a:lnTo>
                  <a:cubicBezTo>
                    <a:pt x="25985" y="812150"/>
                    <a:pt x="26361" y="820030"/>
                    <a:pt x="26736" y="827909"/>
                  </a:cubicBezTo>
                  <a:lnTo>
                    <a:pt x="26736" y="848171"/>
                  </a:lnTo>
                  <a:cubicBezTo>
                    <a:pt x="26924" y="853799"/>
                    <a:pt x="27111" y="859427"/>
                    <a:pt x="27299" y="865055"/>
                  </a:cubicBezTo>
                  <a:lnTo>
                    <a:pt x="27299" y="869126"/>
                  </a:lnTo>
                  <a:cubicBezTo>
                    <a:pt x="38972" y="915944"/>
                    <a:pt x="4926" y="1198982"/>
                    <a:pt x="16599" y="1245800"/>
                  </a:cubicBezTo>
                  <a:cubicBezTo>
                    <a:pt x="54839" y="1404762"/>
                    <a:pt x="38937" y="1450682"/>
                    <a:pt x="113916" y="1610297"/>
                  </a:cubicBezTo>
                  <a:cubicBezTo>
                    <a:pt x="188895" y="1769912"/>
                    <a:pt x="406125" y="2096376"/>
                    <a:pt x="466471" y="2203492"/>
                  </a:cubicBezTo>
                  <a:cubicBezTo>
                    <a:pt x="526817" y="2310608"/>
                    <a:pt x="474886" y="2238633"/>
                    <a:pt x="475994" y="2252993"/>
                  </a:cubicBezTo>
                  <a:lnTo>
                    <a:pt x="475427" y="2266980"/>
                  </a:lnTo>
                  <a:lnTo>
                    <a:pt x="477836" y="2275814"/>
                  </a:lnTo>
                  <a:cubicBezTo>
                    <a:pt x="480335" y="2289723"/>
                    <a:pt x="588516" y="2305673"/>
                    <a:pt x="588516" y="2320424"/>
                  </a:cubicBezTo>
                  <a:cubicBezTo>
                    <a:pt x="588140" y="2324668"/>
                    <a:pt x="590589" y="2340828"/>
                    <a:pt x="590213" y="2345072"/>
                  </a:cubicBezTo>
                  <a:lnTo>
                    <a:pt x="1669036" y="2344147"/>
                  </a:lnTo>
                  <a:close/>
                </a:path>
              </a:pathLst>
            </a:cu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자유형 46"/>
            <p:cNvSpPr/>
            <p:nvPr/>
          </p:nvSpPr>
          <p:spPr>
            <a:xfrm flipH="1">
              <a:off x="11843036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11279484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Group 4"/>
            <p:cNvGrpSpPr>
              <a:grpSpLocks noChangeAspect="1"/>
            </p:cNvGrpSpPr>
            <p:nvPr/>
          </p:nvGrpSpPr>
          <p:grpSpPr bwMode="auto">
            <a:xfrm rot="21037912">
              <a:off x="10983608" y="5445680"/>
              <a:ext cx="1069098" cy="792004"/>
              <a:chOff x="0" y="-188"/>
              <a:chExt cx="1987" cy="1472"/>
            </a:xfrm>
          </p:grpSpPr>
          <p:sp>
            <p:nvSpPr>
              <p:cNvPr id="15" name="Freeform 5"/>
              <p:cNvSpPr>
                <a:spLocks/>
              </p:cNvSpPr>
              <p:nvPr/>
            </p:nvSpPr>
            <p:spPr bwMode="auto">
              <a:xfrm>
                <a:off x="0" y="497"/>
                <a:ext cx="1605" cy="787"/>
              </a:xfrm>
              <a:custGeom>
                <a:avLst/>
                <a:gdLst>
                  <a:gd name="T0" fmla="*/ 6423 w 6423"/>
                  <a:gd name="T1" fmla="*/ 1764 h 3147"/>
                  <a:gd name="T2" fmla="*/ 6409 w 6423"/>
                  <a:gd name="T3" fmla="*/ 1784 h 3147"/>
                  <a:gd name="T4" fmla="*/ 6319 w 6423"/>
                  <a:gd name="T5" fmla="*/ 1900 h 3147"/>
                  <a:gd name="T6" fmla="*/ 6161 w 6423"/>
                  <a:gd name="T7" fmla="*/ 2082 h 3147"/>
                  <a:gd name="T8" fmla="*/ 5994 w 6423"/>
                  <a:gd name="T9" fmla="*/ 2245 h 3147"/>
                  <a:gd name="T10" fmla="*/ 5865 w 6423"/>
                  <a:gd name="T11" fmla="*/ 2361 h 3147"/>
                  <a:gd name="T12" fmla="*/ 5717 w 6423"/>
                  <a:gd name="T13" fmla="*/ 2480 h 3147"/>
                  <a:gd name="T14" fmla="*/ 5554 w 6423"/>
                  <a:gd name="T15" fmla="*/ 2598 h 3147"/>
                  <a:gd name="T16" fmla="*/ 5375 w 6423"/>
                  <a:gd name="T17" fmla="*/ 2711 h 3147"/>
                  <a:gd name="T18" fmla="*/ 5178 w 6423"/>
                  <a:gd name="T19" fmla="*/ 2819 h 3147"/>
                  <a:gd name="T20" fmla="*/ 4967 w 6423"/>
                  <a:gd name="T21" fmla="*/ 2916 h 3147"/>
                  <a:gd name="T22" fmla="*/ 4739 w 6423"/>
                  <a:gd name="T23" fmla="*/ 3000 h 3147"/>
                  <a:gd name="T24" fmla="*/ 4495 w 6423"/>
                  <a:gd name="T25" fmla="*/ 3067 h 3147"/>
                  <a:gd name="T26" fmla="*/ 4301 w 6423"/>
                  <a:gd name="T27" fmla="*/ 3105 h 3147"/>
                  <a:gd name="T28" fmla="*/ 4168 w 6423"/>
                  <a:gd name="T29" fmla="*/ 3123 h 3147"/>
                  <a:gd name="T30" fmla="*/ 4100 w 6423"/>
                  <a:gd name="T31" fmla="*/ 3130 h 3147"/>
                  <a:gd name="T32" fmla="*/ 3963 w 6423"/>
                  <a:gd name="T33" fmla="*/ 3141 h 3147"/>
                  <a:gd name="T34" fmla="*/ 3722 w 6423"/>
                  <a:gd name="T35" fmla="*/ 3147 h 3147"/>
                  <a:gd name="T36" fmla="*/ 3515 w 6423"/>
                  <a:gd name="T37" fmla="*/ 3136 h 3147"/>
                  <a:gd name="T38" fmla="*/ 3339 w 6423"/>
                  <a:gd name="T39" fmla="*/ 3108 h 3147"/>
                  <a:gd name="T40" fmla="*/ 3187 w 6423"/>
                  <a:gd name="T41" fmla="*/ 3068 h 3147"/>
                  <a:gd name="T42" fmla="*/ 3053 w 6423"/>
                  <a:gd name="T43" fmla="*/ 3016 h 3147"/>
                  <a:gd name="T44" fmla="*/ 2933 w 6423"/>
                  <a:gd name="T45" fmla="*/ 2956 h 3147"/>
                  <a:gd name="T46" fmla="*/ 2823 w 6423"/>
                  <a:gd name="T47" fmla="*/ 2888 h 3147"/>
                  <a:gd name="T48" fmla="*/ 2659 w 6423"/>
                  <a:gd name="T49" fmla="*/ 2777 h 3147"/>
                  <a:gd name="T50" fmla="*/ 2483 w 6423"/>
                  <a:gd name="T51" fmla="*/ 2661 h 3147"/>
                  <a:gd name="T52" fmla="*/ 2349 w 6423"/>
                  <a:gd name="T53" fmla="*/ 2584 h 3147"/>
                  <a:gd name="T54" fmla="*/ 2197 w 6423"/>
                  <a:gd name="T55" fmla="*/ 2511 h 3147"/>
                  <a:gd name="T56" fmla="*/ 2020 w 6423"/>
                  <a:gd name="T57" fmla="*/ 2443 h 3147"/>
                  <a:gd name="T58" fmla="*/ 1815 w 6423"/>
                  <a:gd name="T59" fmla="*/ 2383 h 3147"/>
                  <a:gd name="T60" fmla="*/ 1573 w 6423"/>
                  <a:gd name="T61" fmla="*/ 2331 h 3147"/>
                  <a:gd name="T62" fmla="*/ 1436 w 6423"/>
                  <a:gd name="T63" fmla="*/ 2311 h 3147"/>
                  <a:gd name="T64" fmla="*/ 1302 w 6423"/>
                  <a:gd name="T65" fmla="*/ 2293 h 3147"/>
                  <a:gd name="T66" fmla="*/ 1063 w 6423"/>
                  <a:gd name="T67" fmla="*/ 2274 h 3147"/>
                  <a:gd name="T68" fmla="*/ 853 w 6423"/>
                  <a:gd name="T69" fmla="*/ 2272 h 3147"/>
                  <a:gd name="T70" fmla="*/ 671 w 6423"/>
                  <a:gd name="T71" fmla="*/ 2283 h 3147"/>
                  <a:gd name="T72" fmla="*/ 519 w 6423"/>
                  <a:gd name="T73" fmla="*/ 2305 h 3147"/>
                  <a:gd name="T74" fmla="*/ 393 w 6423"/>
                  <a:gd name="T75" fmla="*/ 2335 h 3147"/>
                  <a:gd name="T76" fmla="*/ 292 w 6423"/>
                  <a:gd name="T77" fmla="*/ 2369 h 3147"/>
                  <a:gd name="T78" fmla="*/ 216 w 6423"/>
                  <a:gd name="T79" fmla="*/ 2404 h 3147"/>
                  <a:gd name="T80" fmla="*/ 189 w 6423"/>
                  <a:gd name="T81" fmla="*/ 2420 h 3147"/>
                  <a:gd name="T82" fmla="*/ 169 w 6423"/>
                  <a:gd name="T83" fmla="*/ 2432 h 3147"/>
                  <a:gd name="T84" fmla="*/ 124 w 6423"/>
                  <a:gd name="T85" fmla="*/ 2442 h 3147"/>
                  <a:gd name="T86" fmla="*/ 80 w 6423"/>
                  <a:gd name="T87" fmla="*/ 2434 h 3147"/>
                  <a:gd name="T88" fmla="*/ 43 w 6423"/>
                  <a:gd name="T89" fmla="*/ 2412 h 3147"/>
                  <a:gd name="T90" fmla="*/ 26 w 6423"/>
                  <a:gd name="T91" fmla="*/ 2394 h 3147"/>
                  <a:gd name="T92" fmla="*/ 14 w 6423"/>
                  <a:gd name="T93" fmla="*/ 2375 h 3147"/>
                  <a:gd name="T94" fmla="*/ 0 w 6423"/>
                  <a:gd name="T95" fmla="*/ 2332 h 3147"/>
                  <a:gd name="T96" fmla="*/ 4 w 6423"/>
                  <a:gd name="T97" fmla="*/ 2288 h 3147"/>
                  <a:gd name="T98" fmla="*/ 22 w 6423"/>
                  <a:gd name="T99" fmla="*/ 2248 h 3147"/>
                  <a:gd name="T100" fmla="*/ 38 w 6423"/>
                  <a:gd name="T101" fmla="*/ 2231 h 3147"/>
                  <a:gd name="T102" fmla="*/ 92 w 6423"/>
                  <a:gd name="T103" fmla="*/ 2181 h 3147"/>
                  <a:gd name="T104" fmla="*/ 229 w 6423"/>
                  <a:gd name="T105" fmla="*/ 2070 h 3147"/>
                  <a:gd name="T106" fmla="*/ 486 w 6423"/>
                  <a:gd name="T107" fmla="*/ 1881 h 3147"/>
                  <a:gd name="T108" fmla="*/ 1142 w 6423"/>
                  <a:gd name="T109" fmla="*/ 1429 h 3147"/>
                  <a:gd name="T110" fmla="*/ 1641 w 6423"/>
                  <a:gd name="T111" fmla="*/ 1080 h 3147"/>
                  <a:gd name="T112" fmla="*/ 4511 w 6423"/>
                  <a:gd name="T113" fmla="*/ 0 h 3147"/>
                  <a:gd name="T114" fmla="*/ 6423 w 6423"/>
                  <a:gd name="T115" fmla="*/ 1764 h 3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423" h="3147">
                    <a:moveTo>
                      <a:pt x="6423" y="1764"/>
                    </a:moveTo>
                    <a:lnTo>
                      <a:pt x="6409" y="1784"/>
                    </a:lnTo>
                    <a:lnTo>
                      <a:pt x="6319" y="1900"/>
                    </a:lnTo>
                    <a:lnTo>
                      <a:pt x="6161" y="2082"/>
                    </a:lnTo>
                    <a:lnTo>
                      <a:pt x="5994" y="2245"/>
                    </a:lnTo>
                    <a:lnTo>
                      <a:pt x="5865" y="2361"/>
                    </a:lnTo>
                    <a:lnTo>
                      <a:pt x="5717" y="2480"/>
                    </a:lnTo>
                    <a:lnTo>
                      <a:pt x="5554" y="2598"/>
                    </a:lnTo>
                    <a:lnTo>
                      <a:pt x="5375" y="2711"/>
                    </a:lnTo>
                    <a:lnTo>
                      <a:pt x="5178" y="2819"/>
                    </a:lnTo>
                    <a:lnTo>
                      <a:pt x="4967" y="2916"/>
                    </a:lnTo>
                    <a:lnTo>
                      <a:pt x="4739" y="3000"/>
                    </a:lnTo>
                    <a:lnTo>
                      <a:pt x="4495" y="3067"/>
                    </a:lnTo>
                    <a:lnTo>
                      <a:pt x="4301" y="3105"/>
                    </a:lnTo>
                    <a:lnTo>
                      <a:pt x="4168" y="3123"/>
                    </a:lnTo>
                    <a:lnTo>
                      <a:pt x="4100" y="3130"/>
                    </a:lnTo>
                    <a:lnTo>
                      <a:pt x="3963" y="3141"/>
                    </a:lnTo>
                    <a:lnTo>
                      <a:pt x="3722" y="3147"/>
                    </a:lnTo>
                    <a:lnTo>
                      <a:pt x="3515" y="3136"/>
                    </a:lnTo>
                    <a:lnTo>
                      <a:pt x="3339" y="3108"/>
                    </a:lnTo>
                    <a:lnTo>
                      <a:pt x="3187" y="3068"/>
                    </a:lnTo>
                    <a:lnTo>
                      <a:pt x="3053" y="3016"/>
                    </a:lnTo>
                    <a:lnTo>
                      <a:pt x="2933" y="2956"/>
                    </a:lnTo>
                    <a:lnTo>
                      <a:pt x="2823" y="2888"/>
                    </a:lnTo>
                    <a:lnTo>
                      <a:pt x="2659" y="2777"/>
                    </a:lnTo>
                    <a:lnTo>
                      <a:pt x="2483" y="2661"/>
                    </a:lnTo>
                    <a:lnTo>
                      <a:pt x="2349" y="2584"/>
                    </a:lnTo>
                    <a:lnTo>
                      <a:pt x="2197" y="2511"/>
                    </a:lnTo>
                    <a:lnTo>
                      <a:pt x="2020" y="2443"/>
                    </a:lnTo>
                    <a:lnTo>
                      <a:pt x="1815" y="2383"/>
                    </a:lnTo>
                    <a:lnTo>
                      <a:pt x="1573" y="2331"/>
                    </a:lnTo>
                    <a:lnTo>
                      <a:pt x="1436" y="2311"/>
                    </a:lnTo>
                    <a:lnTo>
                      <a:pt x="1302" y="2293"/>
                    </a:lnTo>
                    <a:lnTo>
                      <a:pt x="1063" y="2274"/>
                    </a:lnTo>
                    <a:lnTo>
                      <a:pt x="853" y="2272"/>
                    </a:lnTo>
                    <a:lnTo>
                      <a:pt x="671" y="2283"/>
                    </a:lnTo>
                    <a:lnTo>
                      <a:pt x="519" y="2305"/>
                    </a:lnTo>
                    <a:lnTo>
                      <a:pt x="393" y="2335"/>
                    </a:lnTo>
                    <a:lnTo>
                      <a:pt x="292" y="2369"/>
                    </a:lnTo>
                    <a:lnTo>
                      <a:pt x="216" y="2404"/>
                    </a:lnTo>
                    <a:lnTo>
                      <a:pt x="189" y="2420"/>
                    </a:lnTo>
                    <a:lnTo>
                      <a:pt x="169" y="2432"/>
                    </a:lnTo>
                    <a:lnTo>
                      <a:pt x="124" y="2442"/>
                    </a:lnTo>
                    <a:lnTo>
                      <a:pt x="80" y="2434"/>
                    </a:lnTo>
                    <a:lnTo>
                      <a:pt x="43" y="2412"/>
                    </a:lnTo>
                    <a:lnTo>
                      <a:pt x="26" y="2394"/>
                    </a:lnTo>
                    <a:lnTo>
                      <a:pt x="14" y="2375"/>
                    </a:lnTo>
                    <a:lnTo>
                      <a:pt x="0" y="2332"/>
                    </a:lnTo>
                    <a:lnTo>
                      <a:pt x="4" y="2288"/>
                    </a:lnTo>
                    <a:lnTo>
                      <a:pt x="22" y="2248"/>
                    </a:lnTo>
                    <a:lnTo>
                      <a:pt x="38" y="2231"/>
                    </a:lnTo>
                    <a:lnTo>
                      <a:pt x="92" y="2181"/>
                    </a:lnTo>
                    <a:lnTo>
                      <a:pt x="229" y="2070"/>
                    </a:lnTo>
                    <a:lnTo>
                      <a:pt x="486" y="1881"/>
                    </a:lnTo>
                    <a:lnTo>
                      <a:pt x="1142" y="1429"/>
                    </a:lnTo>
                    <a:lnTo>
                      <a:pt x="1641" y="1080"/>
                    </a:lnTo>
                    <a:lnTo>
                      <a:pt x="4511" y="0"/>
                    </a:lnTo>
                    <a:lnTo>
                      <a:pt x="6423" y="1764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6"/>
              <p:cNvSpPr>
                <a:spLocks/>
              </p:cNvSpPr>
              <p:nvPr/>
            </p:nvSpPr>
            <p:spPr bwMode="auto">
              <a:xfrm>
                <a:off x="1196" y="-188"/>
                <a:ext cx="208" cy="126"/>
              </a:xfrm>
              <a:custGeom>
                <a:avLst/>
                <a:gdLst>
                  <a:gd name="T0" fmla="*/ 818 w 832"/>
                  <a:gd name="T1" fmla="*/ 501 h 501"/>
                  <a:gd name="T2" fmla="*/ 820 w 832"/>
                  <a:gd name="T3" fmla="*/ 453 h 501"/>
                  <a:gd name="T4" fmla="*/ 830 w 832"/>
                  <a:gd name="T5" fmla="*/ 379 h 501"/>
                  <a:gd name="T6" fmla="*/ 832 w 832"/>
                  <a:gd name="T7" fmla="*/ 355 h 501"/>
                  <a:gd name="T8" fmla="*/ 830 w 832"/>
                  <a:gd name="T9" fmla="*/ 315 h 501"/>
                  <a:gd name="T10" fmla="*/ 814 w 832"/>
                  <a:gd name="T11" fmla="*/ 242 h 501"/>
                  <a:gd name="T12" fmla="*/ 781 w 832"/>
                  <a:gd name="T13" fmla="*/ 177 h 501"/>
                  <a:gd name="T14" fmla="*/ 737 w 832"/>
                  <a:gd name="T15" fmla="*/ 123 h 501"/>
                  <a:gd name="T16" fmla="*/ 683 w 832"/>
                  <a:gd name="T17" fmla="*/ 79 h 501"/>
                  <a:gd name="T18" fmla="*/ 620 w 832"/>
                  <a:gd name="T19" fmla="*/ 44 h 501"/>
                  <a:gd name="T20" fmla="*/ 551 w 832"/>
                  <a:gd name="T21" fmla="*/ 19 h 501"/>
                  <a:gd name="T22" fmla="*/ 478 w 832"/>
                  <a:gd name="T23" fmla="*/ 5 h 501"/>
                  <a:gd name="T24" fmla="*/ 403 w 832"/>
                  <a:gd name="T25" fmla="*/ 0 h 501"/>
                  <a:gd name="T26" fmla="*/ 329 w 832"/>
                  <a:gd name="T27" fmla="*/ 6 h 501"/>
                  <a:gd name="T28" fmla="*/ 257 w 832"/>
                  <a:gd name="T29" fmla="*/ 22 h 501"/>
                  <a:gd name="T30" fmla="*/ 192 w 832"/>
                  <a:gd name="T31" fmla="*/ 50 h 501"/>
                  <a:gd name="T32" fmla="*/ 132 w 832"/>
                  <a:gd name="T33" fmla="*/ 88 h 501"/>
                  <a:gd name="T34" fmla="*/ 82 w 832"/>
                  <a:gd name="T35" fmla="*/ 137 h 501"/>
                  <a:gd name="T36" fmla="*/ 43 w 832"/>
                  <a:gd name="T37" fmla="*/ 199 h 501"/>
                  <a:gd name="T38" fmla="*/ 18 w 832"/>
                  <a:gd name="T39" fmla="*/ 271 h 501"/>
                  <a:gd name="T40" fmla="*/ 12 w 832"/>
                  <a:gd name="T41" fmla="*/ 312 h 501"/>
                  <a:gd name="T42" fmla="*/ 0 w 832"/>
                  <a:gd name="T43" fmla="*/ 427 h 501"/>
                  <a:gd name="T44" fmla="*/ 818 w 832"/>
                  <a:gd name="T45" fmla="*/ 501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32" h="501">
                    <a:moveTo>
                      <a:pt x="818" y="501"/>
                    </a:moveTo>
                    <a:lnTo>
                      <a:pt x="820" y="453"/>
                    </a:lnTo>
                    <a:lnTo>
                      <a:pt x="830" y="379"/>
                    </a:lnTo>
                    <a:lnTo>
                      <a:pt x="832" y="355"/>
                    </a:lnTo>
                    <a:lnTo>
                      <a:pt x="830" y="315"/>
                    </a:lnTo>
                    <a:lnTo>
                      <a:pt x="814" y="242"/>
                    </a:lnTo>
                    <a:lnTo>
                      <a:pt x="781" y="177"/>
                    </a:lnTo>
                    <a:lnTo>
                      <a:pt x="737" y="123"/>
                    </a:lnTo>
                    <a:lnTo>
                      <a:pt x="683" y="79"/>
                    </a:lnTo>
                    <a:lnTo>
                      <a:pt x="620" y="44"/>
                    </a:lnTo>
                    <a:lnTo>
                      <a:pt x="551" y="19"/>
                    </a:lnTo>
                    <a:lnTo>
                      <a:pt x="478" y="5"/>
                    </a:lnTo>
                    <a:lnTo>
                      <a:pt x="403" y="0"/>
                    </a:lnTo>
                    <a:lnTo>
                      <a:pt x="329" y="6"/>
                    </a:lnTo>
                    <a:lnTo>
                      <a:pt x="257" y="22"/>
                    </a:lnTo>
                    <a:lnTo>
                      <a:pt x="192" y="50"/>
                    </a:lnTo>
                    <a:lnTo>
                      <a:pt x="132" y="88"/>
                    </a:lnTo>
                    <a:lnTo>
                      <a:pt x="82" y="137"/>
                    </a:lnTo>
                    <a:lnTo>
                      <a:pt x="43" y="199"/>
                    </a:lnTo>
                    <a:lnTo>
                      <a:pt x="18" y="271"/>
                    </a:lnTo>
                    <a:lnTo>
                      <a:pt x="12" y="312"/>
                    </a:lnTo>
                    <a:lnTo>
                      <a:pt x="0" y="427"/>
                    </a:lnTo>
                    <a:lnTo>
                      <a:pt x="818" y="50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7"/>
              <p:cNvSpPr>
                <a:spLocks/>
              </p:cNvSpPr>
              <p:nvPr/>
            </p:nvSpPr>
            <p:spPr bwMode="auto">
              <a:xfrm>
                <a:off x="410" y="-88"/>
                <a:ext cx="1577" cy="1045"/>
              </a:xfrm>
              <a:custGeom>
                <a:avLst/>
                <a:gdLst>
                  <a:gd name="T0" fmla="*/ 6306 w 6307"/>
                  <a:gd name="T1" fmla="*/ 3161 h 4179"/>
                  <a:gd name="T2" fmla="*/ 6287 w 6307"/>
                  <a:gd name="T3" fmla="*/ 3563 h 4179"/>
                  <a:gd name="T4" fmla="*/ 6240 w 6307"/>
                  <a:gd name="T5" fmla="*/ 3846 h 4179"/>
                  <a:gd name="T6" fmla="*/ 6162 w 6307"/>
                  <a:gd name="T7" fmla="*/ 4030 h 4179"/>
                  <a:gd name="T8" fmla="*/ 6051 w 6307"/>
                  <a:gd name="T9" fmla="*/ 4132 h 4179"/>
                  <a:gd name="T10" fmla="*/ 5903 w 6307"/>
                  <a:gd name="T11" fmla="*/ 4175 h 4179"/>
                  <a:gd name="T12" fmla="*/ 5665 w 6307"/>
                  <a:gd name="T13" fmla="*/ 4171 h 4179"/>
                  <a:gd name="T14" fmla="*/ 5288 w 6307"/>
                  <a:gd name="T15" fmla="*/ 4131 h 4179"/>
                  <a:gd name="T16" fmla="*/ 4830 w 6307"/>
                  <a:gd name="T17" fmla="*/ 4102 h 4179"/>
                  <a:gd name="T18" fmla="*/ 4303 w 6307"/>
                  <a:gd name="T19" fmla="*/ 4070 h 4179"/>
                  <a:gd name="T20" fmla="*/ 3554 w 6307"/>
                  <a:gd name="T21" fmla="*/ 3958 h 4179"/>
                  <a:gd name="T22" fmla="*/ 2242 w 6307"/>
                  <a:gd name="T23" fmla="*/ 3666 h 4179"/>
                  <a:gd name="T24" fmla="*/ 1672 w 6307"/>
                  <a:gd name="T25" fmla="*/ 3525 h 4179"/>
                  <a:gd name="T26" fmla="*/ 1214 w 6307"/>
                  <a:gd name="T27" fmla="*/ 3439 h 4179"/>
                  <a:gd name="T28" fmla="*/ 737 w 6307"/>
                  <a:gd name="T29" fmla="*/ 3386 h 4179"/>
                  <a:gd name="T30" fmla="*/ 287 w 6307"/>
                  <a:gd name="T31" fmla="*/ 3380 h 4179"/>
                  <a:gd name="T32" fmla="*/ 0 w 6307"/>
                  <a:gd name="T33" fmla="*/ 3414 h 4179"/>
                  <a:gd name="T34" fmla="*/ 42 w 6307"/>
                  <a:gd name="T35" fmla="*/ 3090 h 4179"/>
                  <a:gd name="T36" fmla="*/ 173 w 6307"/>
                  <a:gd name="T37" fmla="*/ 2488 h 4179"/>
                  <a:gd name="T38" fmla="*/ 318 w 6307"/>
                  <a:gd name="T39" fmla="*/ 2036 h 4179"/>
                  <a:gd name="T40" fmla="*/ 475 w 6307"/>
                  <a:gd name="T41" fmla="*/ 1664 h 4179"/>
                  <a:gd name="T42" fmla="*/ 677 w 6307"/>
                  <a:gd name="T43" fmla="*/ 1305 h 4179"/>
                  <a:gd name="T44" fmla="*/ 775 w 6307"/>
                  <a:gd name="T45" fmla="*/ 1163 h 4179"/>
                  <a:gd name="T46" fmla="*/ 954 w 6307"/>
                  <a:gd name="T47" fmla="*/ 955 h 4179"/>
                  <a:gd name="T48" fmla="*/ 1151 w 6307"/>
                  <a:gd name="T49" fmla="*/ 773 h 4179"/>
                  <a:gd name="T50" fmla="*/ 1366 w 6307"/>
                  <a:gd name="T51" fmla="*/ 617 h 4179"/>
                  <a:gd name="T52" fmla="*/ 1649 w 6307"/>
                  <a:gd name="T53" fmla="*/ 452 h 4179"/>
                  <a:gd name="T54" fmla="*/ 2118 w 6307"/>
                  <a:gd name="T55" fmla="*/ 254 h 4179"/>
                  <a:gd name="T56" fmla="*/ 2574 w 6307"/>
                  <a:gd name="T57" fmla="*/ 124 h 4179"/>
                  <a:gd name="T58" fmla="*/ 3074 w 6307"/>
                  <a:gd name="T59" fmla="*/ 36 h 4179"/>
                  <a:gd name="T60" fmla="*/ 3552 w 6307"/>
                  <a:gd name="T61" fmla="*/ 0 h 4179"/>
                  <a:gd name="T62" fmla="*/ 3847 w 6307"/>
                  <a:gd name="T63" fmla="*/ 61 h 4179"/>
                  <a:gd name="T64" fmla="*/ 4231 w 6307"/>
                  <a:gd name="T65" fmla="*/ 179 h 4179"/>
                  <a:gd name="T66" fmla="*/ 4600 w 6307"/>
                  <a:gd name="T67" fmla="*/ 335 h 4179"/>
                  <a:gd name="T68" fmla="*/ 4953 w 6307"/>
                  <a:gd name="T69" fmla="*/ 526 h 4179"/>
                  <a:gd name="T70" fmla="*/ 5118 w 6307"/>
                  <a:gd name="T71" fmla="*/ 633 h 4179"/>
                  <a:gd name="T72" fmla="*/ 5409 w 6307"/>
                  <a:gd name="T73" fmla="*/ 865 h 4179"/>
                  <a:gd name="T74" fmla="*/ 5658 w 6307"/>
                  <a:gd name="T75" fmla="*/ 1124 h 4179"/>
                  <a:gd name="T76" fmla="*/ 5866 w 6307"/>
                  <a:gd name="T77" fmla="*/ 1406 h 4179"/>
                  <a:gd name="T78" fmla="*/ 6034 w 6307"/>
                  <a:gd name="T79" fmla="*/ 1712 h 4179"/>
                  <a:gd name="T80" fmla="*/ 6161 w 6307"/>
                  <a:gd name="T81" fmla="*/ 2038 h 4179"/>
                  <a:gd name="T82" fmla="*/ 6248 w 6307"/>
                  <a:gd name="T83" fmla="*/ 2386 h 4179"/>
                  <a:gd name="T84" fmla="*/ 6297 w 6307"/>
                  <a:gd name="T85" fmla="*/ 2753 h 4179"/>
                  <a:gd name="T86" fmla="*/ 6307 w 6307"/>
                  <a:gd name="T87" fmla="*/ 3038 h 4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07" h="4179">
                    <a:moveTo>
                      <a:pt x="6307" y="3038"/>
                    </a:moveTo>
                    <a:lnTo>
                      <a:pt x="6306" y="3161"/>
                    </a:lnTo>
                    <a:lnTo>
                      <a:pt x="6300" y="3377"/>
                    </a:lnTo>
                    <a:lnTo>
                      <a:pt x="6287" y="3563"/>
                    </a:lnTo>
                    <a:lnTo>
                      <a:pt x="6267" y="3718"/>
                    </a:lnTo>
                    <a:lnTo>
                      <a:pt x="6240" y="3846"/>
                    </a:lnTo>
                    <a:lnTo>
                      <a:pt x="6205" y="3949"/>
                    </a:lnTo>
                    <a:lnTo>
                      <a:pt x="6162" y="4030"/>
                    </a:lnTo>
                    <a:lnTo>
                      <a:pt x="6111" y="4089"/>
                    </a:lnTo>
                    <a:lnTo>
                      <a:pt x="6051" y="4132"/>
                    </a:lnTo>
                    <a:lnTo>
                      <a:pt x="5982" y="4160"/>
                    </a:lnTo>
                    <a:lnTo>
                      <a:pt x="5903" y="4175"/>
                    </a:lnTo>
                    <a:lnTo>
                      <a:pt x="5815" y="4179"/>
                    </a:lnTo>
                    <a:lnTo>
                      <a:pt x="5665" y="4171"/>
                    </a:lnTo>
                    <a:lnTo>
                      <a:pt x="5425" y="4145"/>
                    </a:lnTo>
                    <a:lnTo>
                      <a:pt x="5288" y="4131"/>
                    </a:lnTo>
                    <a:lnTo>
                      <a:pt x="5116" y="4117"/>
                    </a:lnTo>
                    <a:lnTo>
                      <a:pt x="4830" y="4102"/>
                    </a:lnTo>
                    <a:lnTo>
                      <a:pt x="4573" y="4090"/>
                    </a:lnTo>
                    <a:lnTo>
                      <a:pt x="4303" y="4070"/>
                    </a:lnTo>
                    <a:lnTo>
                      <a:pt x="3977" y="4031"/>
                    </a:lnTo>
                    <a:lnTo>
                      <a:pt x="3554" y="3958"/>
                    </a:lnTo>
                    <a:lnTo>
                      <a:pt x="2989" y="3840"/>
                    </a:lnTo>
                    <a:lnTo>
                      <a:pt x="2242" y="3666"/>
                    </a:lnTo>
                    <a:lnTo>
                      <a:pt x="1776" y="3550"/>
                    </a:lnTo>
                    <a:lnTo>
                      <a:pt x="1672" y="3525"/>
                    </a:lnTo>
                    <a:lnTo>
                      <a:pt x="1449" y="3479"/>
                    </a:lnTo>
                    <a:lnTo>
                      <a:pt x="1214" y="3439"/>
                    </a:lnTo>
                    <a:lnTo>
                      <a:pt x="975" y="3408"/>
                    </a:lnTo>
                    <a:lnTo>
                      <a:pt x="737" y="3386"/>
                    </a:lnTo>
                    <a:lnTo>
                      <a:pt x="505" y="3376"/>
                    </a:lnTo>
                    <a:lnTo>
                      <a:pt x="287" y="3380"/>
                    </a:lnTo>
                    <a:lnTo>
                      <a:pt x="88" y="3398"/>
                    </a:lnTo>
                    <a:lnTo>
                      <a:pt x="0" y="3414"/>
                    </a:lnTo>
                    <a:lnTo>
                      <a:pt x="3" y="3374"/>
                    </a:lnTo>
                    <a:lnTo>
                      <a:pt x="42" y="3090"/>
                    </a:lnTo>
                    <a:lnTo>
                      <a:pt x="93" y="2815"/>
                    </a:lnTo>
                    <a:lnTo>
                      <a:pt x="173" y="2488"/>
                    </a:lnTo>
                    <a:lnTo>
                      <a:pt x="253" y="2220"/>
                    </a:lnTo>
                    <a:lnTo>
                      <a:pt x="318" y="2036"/>
                    </a:lnTo>
                    <a:lnTo>
                      <a:pt x="392" y="1850"/>
                    </a:lnTo>
                    <a:lnTo>
                      <a:pt x="475" y="1664"/>
                    </a:lnTo>
                    <a:lnTo>
                      <a:pt x="571" y="1481"/>
                    </a:lnTo>
                    <a:lnTo>
                      <a:pt x="677" y="1305"/>
                    </a:lnTo>
                    <a:lnTo>
                      <a:pt x="734" y="1219"/>
                    </a:lnTo>
                    <a:lnTo>
                      <a:pt x="775" y="1163"/>
                    </a:lnTo>
                    <a:lnTo>
                      <a:pt x="862" y="1055"/>
                    </a:lnTo>
                    <a:lnTo>
                      <a:pt x="954" y="955"/>
                    </a:lnTo>
                    <a:lnTo>
                      <a:pt x="1049" y="861"/>
                    </a:lnTo>
                    <a:lnTo>
                      <a:pt x="1151" y="773"/>
                    </a:lnTo>
                    <a:lnTo>
                      <a:pt x="1257" y="693"/>
                    </a:lnTo>
                    <a:lnTo>
                      <a:pt x="1366" y="617"/>
                    </a:lnTo>
                    <a:lnTo>
                      <a:pt x="1478" y="547"/>
                    </a:lnTo>
                    <a:lnTo>
                      <a:pt x="1649" y="452"/>
                    </a:lnTo>
                    <a:lnTo>
                      <a:pt x="1883" y="344"/>
                    </a:lnTo>
                    <a:lnTo>
                      <a:pt x="2118" y="254"/>
                    </a:lnTo>
                    <a:lnTo>
                      <a:pt x="2349" y="182"/>
                    </a:lnTo>
                    <a:lnTo>
                      <a:pt x="2574" y="124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lnTo>
                      <a:pt x="3652" y="17"/>
                    </a:lnTo>
                    <a:lnTo>
                      <a:pt x="3847" y="61"/>
                    </a:lnTo>
                    <a:lnTo>
                      <a:pt x="4041" y="116"/>
                    </a:lnTo>
                    <a:lnTo>
                      <a:pt x="4231" y="179"/>
                    </a:lnTo>
                    <a:lnTo>
                      <a:pt x="4418" y="252"/>
                    </a:lnTo>
                    <a:lnTo>
                      <a:pt x="4600" y="335"/>
                    </a:lnTo>
                    <a:lnTo>
                      <a:pt x="4779" y="426"/>
                    </a:lnTo>
                    <a:lnTo>
                      <a:pt x="4953" y="526"/>
                    </a:lnTo>
                    <a:lnTo>
                      <a:pt x="5037" y="581"/>
                    </a:lnTo>
                    <a:lnTo>
                      <a:pt x="5118" y="633"/>
                    </a:lnTo>
                    <a:lnTo>
                      <a:pt x="5269" y="747"/>
                    </a:lnTo>
                    <a:lnTo>
                      <a:pt x="5409" y="865"/>
                    </a:lnTo>
                    <a:lnTo>
                      <a:pt x="5539" y="991"/>
                    </a:lnTo>
                    <a:lnTo>
                      <a:pt x="5658" y="1124"/>
                    </a:lnTo>
                    <a:lnTo>
                      <a:pt x="5768" y="1261"/>
                    </a:lnTo>
                    <a:lnTo>
                      <a:pt x="5866" y="1406"/>
                    </a:lnTo>
                    <a:lnTo>
                      <a:pt x="5956" y="1556"/>
                    </a:lnTo>
                    <a:lnTo>
                      <a:pt x="6034" y="1712"/>
                    </a:lnTo>
                    <a:lnTo>
                      <a:pt x="6103" y="1872"/>
                    </a:lnTo>
                    <a:lnTo>
                      <a:pt x="6161" y="2038"/>
                    </a:lnTo>
                    <a:lnTo>
                      <a:pt x="6210" y="2210"/>
                    </a:lnTo>
                    <a:lnTo>
                      <a:pt x="6248" y="2386"/>
                    </a:lnTo>
                    <a:lnTo>
                      <a:pt x="6277" y="2567"/>
                    </a:lnTo>
                    <a:lnTo>
                      <a:pt x="6297" y="2753"/>
                    </a:lnTo>
                    <a:lnTo>
                      <a:pt x="6306" y="2941"/>
                    </a:lnTo>
                    <a:lnTo>
                      <a:pt x="6307" y="303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8"/>
              <p:cNvSpPr>
                <a:spLocks/>
              </p:cNvSpPr>
              <p:nvPr/>
            </p:nvSpPr>
            <p:spPr bwMode="auto">
              <a:xfrm>
                <a:off x="410" y="-88"/>
                <a:ext cx="888" cy="861"/>
              </a:xfrm>
              <a:custGeom>
                <a:avLst/>
                <a:gdLst>
                  <a:gd name="T0" fmla="*/ 3552 w 3552"/>
                  <a:gd name="T1" fmla="*/ 0 h 3445"/>
                  <a:gd name="T2" fmla="*/ 3463 w 3552"/>
                  <a:gd name="T3" fmla="*/ 17 h 3445"/>
                  <a:gd name="T4" fmla="*/ 3292 w 3552"/>
                  <a:gd name="T5" fmla="*/ 61 h 3445"/>
                  <a:gd name="T6" fmla="*/ 3130 w 3552"/>
                  <a:gd name="T7" fmla="*/ 118 h 3445"/>
                  <a:gd name="T8" fmla="*/ 2977 w 3552"/>
                  <a:gd name="T9" fmla="*/ 185 h 3445"/>
                  <a:gd name="T10" fmla="*/ 2832 w 3552"/>
                  <a:gd name="T11" fmla="*/ 263 h 3445"/>
                  <a:gd name="T12" fmla="*/ 2694 w 3552"/>
                  <a:gd name="T13" fmla="*/ 350 h 3445"/>
                  <a:gd name="T14" fmla="*/ 2566 w 3552"/>
                  <a:gd name="T15" fmla="*/ 446 h 3445"/>
                  <a:gd name="T16" fmla="*/ 2444 w 3552"/>
                  <a:gd name="T17" fmla="*/ 549 h 3445"/>
                  <a:gd name="T18" fmla="*/ 2330 w 3552"/>
                  <a:gd name="T19" fmla="*/ 660 h 3445"/>
                  <a:gd name="T20" fmla="*/ 2225 w 3552"/>
                  <a:gd name="T21" fmla="*/ 777 h 3445"/>
                  <a:gd name="T22" fmla="*/ 2125 w 3552"/>
                  <a:gd name="T23" fmla="*/ 899 h 3445"/>
                  <a:gd name="T24" fmla="*/ 2032 w 3552"/>
                  <a:gd name="T25" fmla="*/ 1028 h 3445"/>
                  <a:gd name="T26" fmla="*/ 1946 w 3552"/>
                  <a:gd name="T27" fmla="*/ 1159 h 3445"/>
                  <a:gd name="T28" fmla="*/ 1867 w 3552"/>
                  <a:gd name="T29" fmla="*/ 1294 h 3445"/>
                  <a:gd name="T30" fmla="*/ 1757 w 3552"/>
                  <a:gd name="T31" fmla="*/ 1501 h 3445"/>
                  <a:gd name="T32" fmla="*/ 1633 w 3552"/>
                  <a:gd name="T33" fmla="*/ 1781 h 3445"/>
                  <a:gd name="T34" fmla="*/ 1529 w 3552"/>
                  <a:gd name="T35" fmla="*/ 2062 h 3445"/>
                  <a:gd name="T36" fmla="*/ 1445 w 3552"/>
                  <a:gd name="T37" fmla="*/ 2335 h 3445"/>
                  <a:gd name="T38" fmla="*/ 1378 w 3552"/>
                  <a:gd name="T39" fmla="*/ 2596 h 3445"/>
                  <a:gd name="T40" fmla="*/ 1326 w 3552"/>
                  <a:gd name="T41" fmla="*/ 2838 h 3445"/>
                  <a:gd name="T42" fmla="*/ 1287 w 3552"/>
                  <a:gd name="T43" fmla="*/ 3055 h 3445"/>
                  <a:gd name="T44" fmla="*/ 1250 w 3552"/>
                  <a:gd name="T45" fmla="*/ 3324 h 3445"/>
                  <a:gd name="T46" fmla="*/ 1237 w 3552"/>
                  <a:gd name="T47" fmla="*/ 3445 h 3445"/>
                  <a:gd name="T48" fmla="*/ 1161 w 3552"/>
                  <a:gd name="T49" fmla="*/ 3432 h 3445"/>
                  <a:gd name="T50" fmla="*/ 1007 w 3552"/>
                  <a:gd name="T51" fmla="*/ 3409 h 3445"/>
                  <a:gd name="T52" fmla="*/ 853 w 3552"/>
                  <a:gd name="T53" fmla="*/ 3394 h 3445"/>
                  <a:gd name="T54" fmla="*/ 698 w 3552"/>
                  <a:gd name="T55" fmla="*/ 3384 h 3445"/>
                  <a:gd name="T56" fmla="*/ 542 w 3552"/>
                  <a:gd name="T57" fmla="*/ 3380 h 3445"/>
                  <a:gd name="T58" fmla="*/ 387 w 3552"/>
                  <a:gd name="T59" fmla="*/ 3382 h 3445"/>
                  <a:gd name="T60" fmla="*/ 232 w 3552"/>
                  <a:gd name="T61" fmla="*/ 3391 h 3445"/>
                  <a:gd name="T62" fmla="*/ 77 w 3552"/>
                  <a:gd name="T63" fmla="*/ 3406 h 3445"/>
                  <a:gd name="T64" fmla="*/ 0 w 3552"/>
                  <a:gd name="T65" fmla="*/ 3416 h 3445"/>
                  <a:gd name="T66" fmla="*/ 3 w 3552"/>
                  <a:gd name="T67" fmla="*/ 3376 h 3445"/>
                  <a:gd name="T68" fmla="*/ 42 w 3552"/>
                  <a:gd name="T69" fmla="*/ 3093 h 3445"/>
                  <a:gd name="T70" fmla="*/ 93 w 3552"/>
                  <a:gd name="T71" fmla="*/ 2818 h 3445"/>
                  <a:gd name="T72" fmla="*/ 173 w 3552"/>
                  <a:gd name="T73" fmla="*/ 2490 h 3445"/>
                  <a:gd name="T74" fmla="*/ 253 w 3552"/>
                  <a:gd name="T75" fmla="*/ 2223 h 3445"/>
                  <a:gd name="T76" fmla="*/ 318 w 3552"/>
                  <a:gd name="T77" fmla="*/ 2038 h 3445"/>
                  <a:gd name="T78" fmla="*/ 392 w 3552"/>
                  <a:gd name="T79" fmla="*/ 1853 h 3445"/>
                  <a:gd name="T80" fmla="*/ 475 w 3552"/>
                  <a:gd name="T81" fmla="*/ 1667 h 3445"/>
                  <a:gd name="T82" fmla="*/ 571 w 3552"/>
                  <a:gd name="T83" fmla="*/ 1484 h 3445"/>
                  <a:gd name="T84" fmla="*/ 677 w 3552"/>
                  <a:gd name="T85" fmla="*/ 1307 h 3445"/>
                  <a:gd name="T86" fmla="*/ 734 w 3552"/>
                  <a:gd name="T87" fmla="*/ 1222 h 3445"/>
                  <a:gd name="T88" fmla="*/ 775 w 3552"/>
                  <a:gd name="T89" fmla="*/ 1165 h 3445"/>
                  <a:gd name="T90" fmla="*/ 862 w 3552"/>
                  <a:gd name="T91" fmla="*/ 1058 h 3445"/>
                  <a:gd name="T92" fmla="*/ 954 w 3552"/>
                  <a:gd name="T93" fmla="*/ 957 h 3445"/>
                  <a:gd name="T94" fmla="*/ 1049 w 3552"/>
                  <a:gd name="T95" fmla="*/ 863 h 3445"/>
                  <a:gd name="T96" fmla="*/ 1151 w 3552"/>
                  <a:gd name="T97" fmla="*/ 775 h 3445"/>
                  <a:gd name="T98" fmla="*/ 1257 w 3552"/>
                  <a:gd name="T99" fmla="*/ 694 h 3445"/>
                  <a:gd name="T100" fmla="*/ 1366 w 3552"/>
                  <a:gd name="T101" fmla="*/ 618 h 3445"/>
                  <a:gd name="T102" fmla="*/ 1478 w 3552"/>
                  <a:gd name="T103" fmla="*/ 548 h 3445"/>
                  <a:gd name="T104" fmla="*/ 1649 w 3552"/>
                  <a:gd name="T105" fmla="*/ 453 h 3445"/>
                  <a:gd name="T106" fmla="*/ 1883 w 3552"/>
                  <a:gd name="T107" fmla="*/ 345 h 3445"/>
                  <a:gd name="T108" fmla="*/ 2118 w 3552"/>
                  <a:gd name="T109" fmla="*/ 255 h 3445"/>
                  <a:gd name="T110" fmla="*/ 2349 w 3552"/>
                  <a:gd name="T111" fmla="*/ 182 h 3445"/>
                  <a:gd name="T112" fmla="*/ 2574 w 3552"/>
                  <a:gd name="T113" fmla="*/ 126 h 3445"/>
                  <a:gd name="T114" fmla="*/ 2786 w 3552"/>
                  <a:gd name="T115" fmla="*/ 82 h 3445"/>
                  <a:gd name="T116" fmla="*/ 3074 w 3552"/>
                  <a:gd name="T117" fmla="*/ 36 h 3445"/>
                  <a:gd name="T118" fmla="*/ 3491 w 3552"/>
                  <a:gd name="T119" fmla="*/ 0 h 3445"/>
                  <a:gd name="T120" fmla="*/ 3552 w 3552"/>
                  <a:gd name="T121" fmla="*/ 0 h 3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552" h="3445">
                    <a:moveTo>
                      <a:pt x="3552" y="0"/>
                    </a:moveTo>
                    <a:lnTo>
                      <a:pt x="3463" y="17"/>
                    </a:lnTo>
                    <a:lnTo>
                      <a:pt x="3292" y="61"/>
                    </a:lnTo>
                    <a:lnTo>
                      <a:pt x="3130" y="118"/>
                    </a:lnTo>
                    <a:lnTo>
                      <a:pt x="2977" y="185"/>
                    </a:lnTo>
                    <a:lnTo>
                      <a:pt x="2832" y="263"/>
                    </a:lnTo>
                    <a:lnTo>
                      <a:pt x="2694" y="350"/>
                    </a:lnTo>
                    <a:lnTo>
                      <a:pt x="2566" y="446"/>
                    </a:lnTo>
                    <a:lnTo>
                      <a:pt x="2444" y="549"/>
                    </a:lnTo>
                    <a:lnTo>
                      <a:pt x="2330" y="660"/>
                    </a:lnTo>
                    <a:lnTo>
                      <a:pt x="2225" y="777"/>
                    </a:lnTo>
                    <a:lnTo>
                      <a:pt x="2125" y="899"/>
                    </a:lnTo>
                    <a:lnTo>
                      <a:pt x="2032" y="1028"/>
                    </a:lnTo>
                    <a:lnTo>
                      <a:pt x="1946" y="1159"/>
                    </a:lnTo>
                    <a:lnTo>
                      <a:pt x="1867" y="1294"/>
                    </a:lnTo>
                    <a:lnTo>
                      <a:pt x="1757" y="1501"/>
                    </a:lnTo>
                    <a:lnTo>
                      <a:pt x="1633" y="1781"/>
                    </a:lnTo>
                    <a:lnTo>
                      <a:pt x="1529" y="2062"/>
                    </a:lnTo>
                    <a:lnTo>
                      <a:pt x="1445" y="2335"/>
                    </a:lnTo>
                    <a:lnTo>
                      <a:pt x="1378" y="2596"/>
                    </a:lnTo>
                    <a:lnTo>
                      <a:pt x="1326" y="2838"/>
                    </a:lnTo>
                    <a:lnTo>
                      <a:pt x="1287" y="3055"/>
                    </a:lnTo>
                    <a:lnTo>
                      <a:pt x="1250" y="3324"/>
                    </a:lnTo>
                    <a:lnTo>
                      <a:pt x="1237" y="3445"/>
                    </a:lnTo>
                    <a:lnTo>
                      <a:pt x="1161" y="3432"/>
                    </a:lnTo>
                    <a:lnTo>
                      <a:pt x="1007" y="3409"/>
                    </a:lnTo>
                    <a:lnTo>
                      <a:pt x="853" y="3394"/>
                    </a:lnTo>
                    <a:lnTo>
                      <a:pt x="698" y="3384"/>
                    </a:lnTo>
                    <a:lnTo>
                      <a:pt x="542" y="3380"/>
                    </a:lnTo>
                    <a:lnTo>
                      <a:pt x="387" y="3382"/>
                    </a:lnTo>
                    <a:lnTo>
                      <a:pt x="232" y="3391"/>
                    </a:lnTo>
                    <a:lnTo>
                      <a:pt x="77" y="3406"/>
                    </a:lnTo>
                    <a:lnTo>
                      <a:pt x="0" y="3416"/>
                    </a:lnTo>
                    <a:lnTo>
                      <a:pt x="3" y="3376"/>
                    </a:lnTo>
                    <a:lnTo>
                      <a:pt x="42" y="3093"/>
                    </a:lnTo>
                    <a:lnTo>
                      <a:pt x="93" y="2818"/>
                    </a:lnTo>
                    <a:lnTo>
                      <a:pt x="173" y="2490"/>
                    </a:lnTo>
                    <a:lnTo>
                      <a:pt x="253" y="2223"/>
                    </a:lnTo>
                    <a:lnTo>
                      <a:pt x="318" y="2038"/>
                    </a:lnTo>
                    <a:lnTo>
                      <a:pt x="392" y="1853"/>
                    </a:lnTo>
                    <a:lnTo>
                      <a:pt x="475" y="1667"/>
                    </a:lnTo>
                    <a:lnTo>
                      <a:pt x="571" y="1484"/>
                    </a:lnTo>
                    <a:lnTo>
                      <a:pt x="677" y="1307"/>
                    </a:lnTo>
                    <a:lnTo>
                      <a:pt x="734" y="1222"/>
                    </a:lnTo>
                    <a:lnTo>
                      <a:pt x="775" y="1165"/>
                    </a:lnTo>
                    <a:lnTo>
                      <a:pt x="862" y="1058"/>
                    </a:lnTo>
                    <a:lnTo>
                      <a:pt x="954" y="957"/>
                    </a:lnTo>
                    <a:lnTo>
                      <a:pt x="1049" y="863"/>
                    </a:lnTo>
                    <a:lnTo>
                      <a:pt x="1151" y="775"/>
                    </a:lnTo>
                    <a:lnTo>
                      <a:pt x="1257" y="694"/>
                    </a:lnTo>
                    <a:lnTo>
                      <a:pt x="1366" y="618"/>
                    </a:lnTo>
                    <a:lnTo>
                      <a:pt x="1478" y="548"/>
                    </a:lnTo>
                    <a:lnTo>
                      <a:pt x="1649" y="453"/>
                    </a:lnTo>
                    <a:lnTo>
                      <a:pt x="1883" y="345"/>
                    </a:lnTo>
                    <a:lnTo>
                      <a:pt x="2118" y="255"/>
                    </a:lnTo>
                    <a:lnTo>
                      <a:pt x="2349" y="182"/>
                    </a:lnTo>
                    <a:lnTo>
                      <a:pt x="2574" y="126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9"/>
              <p:cNvSpPr>
                <a:spLocks/>
              </p:cNvSpPr>
              <p:nvPr/>
            </p:nvSpPr>
            <p:spPr bwMode="auto">
              <a:xfrm>
                <a:off x="719" y="-88"/>
                <a:ext cx="802" cy="1012"/>
              </a:xfrm>
              <a:custGeom>
                <a:avLst/>
                <a:gdLst>
                  <a:gd name="T0" fmla="*/ 2863 w 3209"/>
                  <a:gd name="T1" fmla="*/ 4049 h 4049"/>
                  <a:gd name="T2" fmla="*/ 2654 w 3209"/>
                  <a:gd name="T3" fmla="*/ 4022 h 4049"/>
                  <a:gd name="T4" fmla="*/ 2242 w 3209"/>
                  <a:gd name="T5" fmla="*/ 3952 h 4049"/>
                  <a:gd name="T6" fmla="*/ 1840 w 3209"/>
                  <a:gd name="T7" fmla="*/ 3869 h 4049"/>
                  <a:gd name="T8" fmla="*/ 1452 w 3209"/>
                  <a:gd name="T9" fmla="*/ 3779 h 4049"/>
                  <a:gd name="T10" fmla="*/ 904 w 3209"/>
                  <a:gd name="T11" fmla="*/ 3643 h 4049"/>
                  <a:gd name="T12" fmla="*/ 419 w 3209"/>
                  <a:gd name="T13" fmla="*/ 3526 h 4049"/>
                  <a:gd name="T14" fmla="*/ 131 w 3209"/>
                  <a:gd name="T15" fmla="*/ 3466 h 4049"/>
                  <a:gd name="T16" fmla="*/ 0 w 3209"/>
                  <a:gd name="T17" fmla="*/ 3445 h 4049"/>
                  <a:gd name="T18" fmla="*/ 12 w 3209"/>
                  <a:gd name="T19" fmla="*/ 3324 h 4049"/>
                  <a:gd name="T20" fmla="*/ 50 w 3209"/>
                  <a:gd name="T21" fmla="*/ 3055 h 4049"/>
                  <a:gd name="T22" fmla="*/ 89 w 3209"/>
                  <a:gd name="T23" fmla="*/ 2838 h 4049"/>
                  <a:gd name="T24" fmla="*/ 142 w 3209"/>
                  <a:gd name="T25" fmla="*/ 2596 h 4049"/>
                  <a:gd name="T26" fmla="*/ 209 w 3209"/>
                  <a:gd name="T27" fmla="*/ 2335 h 4049"/>
                  <a:gd name="T28" fmla="*/ 293 w 3209"/>
                  <a:gd name="T29" fmla="*/ 2062 h 4049"/>
                  <a:gd name="T30" fmla="*/ 397 w 3209"/>
                  <a:gd name="T31" fmla="*/ 1781 h 4049"/>
                  <a:gd name="T32" fmla="*/ 521 w 3209"/>
                  <a:gd name="T33" fmla="*/ 1501 h 4049"/>
                  <a:gd name="T34" fmla="*/ 631 w 3209"/>
                  <a:gd name="T35" fmla="*/ 1294 h 4049"/>
                  <a:gd name="T36" fmla="*/ 710 w 3209"/>
                  <a:gd name="T37" fmla="*/ 1159 h 4049"/>
                  <a:gd name="T38" fmla="*/ 796 w 3209"/>
                  <a:gd name="T39" fmla="*/ 1028 h 4049"/>
                  <a:gd name="T40" fmla="*/ 889 w 3209"/>
                  <a:gd name="T41" fmla="*/ 899 h 4049"/>
                  <a:gd name="T42" fmla="*/ 989 w 3209"/>
                  <a:gd name="T43" fmla="*/ 777 h 4049"/>
                  <a:gd name="T44" fmla="*/ 1094 w 3209"/>
                  <a:gd name="T45" fmla="*/ 660 h 4049"/>
                  <a:gd name="T46" fmla="*/ 1208 w 3209"/>
                  <a:gd name="T47" fmla="*/ 549 h 4049"/>
                  <a:gd name="T48" fmla="*/ 1330 w 3209"/>
                  <a:gd name="T49" fmla="*/ 446 h 4049"/>
                  <a:gd name="T50" fmla="*/ 1458 w 3209"/>
                  <a:gd name="T51" fmla="*/ 350 h 4049"/>
                  <a:gd name="T52" fmla="*/ 1596 w 3209"/>
                  <a:gd name="T53" fmla="*/ 263 h 4049"/>
                  <a:gd name="T54" fmla="*/ 1741 w 3209"/>
                  <a:gd name="T55" fmla="*/ 185 h 4049"/>
                  <a:gd name="T56" fmla="*/ 1894 w 3209"/>
                  <a:gd name="T57" fmla="*/ 118 h 4049"/>
                  <a:gd name="T58" fmla="*/ 2056 w 3209"/>
                  <a:gd name="T59" fmla="*/ 61 h 4049"/>
                  <a:gd name="T60" fmla="*/ 2227 w 3209"/>
                  <a:gd name="T61" fmla="*/ 17 h 4049"/>
                  <a:gd name="T62" fmla="*/ 2316 w 3209"/>
                  <a:gd name="T63" fmla="*/ 0 h 4049"/>
                  <a:gd name="T64" fmla="*/ 2386 w 3209"/>
                  <a:gd name="T65" fmla="*/ 38 h 4049"/>
                  <a:gd name="T66" fmla="*/ 2513 w 3209"/>
                  <a:gd name="T67" fmla="*/ 122 h 4049"/>
                  <a:gd name="T68" fmla="*/ 2627 w 3209"/>
                  <a:gd name="T69" fmla="*/ 218 h 4049"/>
                  <a:gd name="T70" fmla="*/ 2731 w 3209"/>
                  <a:gd name="T71" fmla="*/ 322 h 4049"/>
                  <a:gd name="T72" fmla="*/ 2821 w 3209"/>
                  <a:gd name="T73" fmla="*/ 437 h 4049"/>
                  <a:gd name="T74" fmla="*/ 2901 w 3209"/>
                  <a:gd name="T75" fmla="*/ 559 h 4049"/>
                  <a:gd name="T76" fmla="*/ 2970 w 3209"/>
                  <a:gd name="T77" fmla="*/ 690 h 4049"/>
                  <a:gd name="T78" fmla="*/ 3029 w 3209"/>
                  <a:gd name="T79" fmla="*/ 827 h 4049"/>
                  <a:gd name="T80" fmla="*/ 3080 w 3209"/>
                  <a:gd name="T81" fmla="*/ 970 h 4049"/>
                  <a:gd name="T82" fmla="*/ 3120 w 3209"/>
                  <a:gd name="T83" fmla="*/ 1118 h 4049"/>
                  <a:gd name="T84" fmla="*/ 3153 w 3209"/>
                  <a:gd name="T85" fmla="*/ 1271 h 4049"/>
                  <a:gd name="T86" fmla="*/ 3177 w 3209"/>
                  <a:gd name="T87" fmla="*/ 1426 h 4049"/>
                  <a:gd name="T88" fmla="*/ 3194 w 3209"/>
                  <a:gd name="T89" fmla="*/ 1585 h 4049"/>
                  <a:gd name="T90" fmla="*/ 3204 w 3209"/>
                  <a:gd name="T91" fmla="*/ 1746 h 4049"/>
                  <a:gd name="T92" fmla="*/ 3209 w 3209"/>
                  <a:gd name="T93" fmla="*/ 1988 h 4049"/>
                  <a:gd name="T94" fmla="*/ 3197 w 3209"/>
                  <a:gd name="T95" fmla="*/ 2310 h 4049"/>
                  <a:gd name="T96" fmla="*/ 3167 w 3209"/>
                  <a:gd name="T97" fmla="*/ 2625 h 4049"/>
                  <a:gd name="T98" fmla="*/ 3124 w 3209"/>
                  <a:gd name="T99" fmla="*/ 2926 h 4049"/>
                  <a:gd name="T100" fmla="*/ 3073 w 3209"/>
                  <a:gd name="T101" fmla="*/ 3209 h 4049"/>
                  <a:gd name="T102" fmla="*/ 2991 w 3209"/>
                  <a:gd name="T103" fmla="*/ 3583 h 4049"/>
                  <a:gd name="T104" fmla="*/ 2893 w 3209"/>
                  <a:gd name="T105" fmla="*/ 3947 h 4049"/>
                  <a:gd name="T106" fmla="*/ 2863 w 3209"/>
                  <a:gd name="T107" fmla="*/ 4049 h 4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09" h="4049">
                    <a:moveTo>
                      <a:pt x="2863" y="4049"/>
                    </a:moveTo>
                    <a:lnTo>
                      <a:pt x="2654" y="4022"/>
                    </a:lnTo>
                    <a:lnTo>
                      <a:pt x="2242" y="3952"/>
                    </a:lnTo>
                    <a:lnTo>
                      <a:pt x="1840" y="3869"/>
                    </a:lnTo>
                    <a:lnTo>
                      <a:pt x="1452" y="3779"/>
                    </a:lnTo>
                    <a:lnTo>
                      <a:pt x="904" y="3643"/>
                    </a:lnTo>
                    <a:lnTo>
                      <a:pt x="419" y="3526"/>
                    </a:lnTo>
                    <a:lnTo>
                      <a:pt x="131" y="3466"/>
                    </a:lnTo>
                    <a:lnTo>
                      <a:pt x="0" y="3445"/>
                    </a:lnTo>
                    <a:lnTo>
                      <a:pt x="12" y="3324"/>
                    </a:lnTo>
                    <a:lnTo>
                      <a:pt x="50" y="3055"/>
                    </a:lnTo>
                    <a:lnTo>
                      <a:pt x="89" y="2838"/>
                    </a:lnTo>
                    <a:lnTo>
                      <a:pt x="142" y="2596"/>
                    </a:lnTo>
                    <a:lnTo>
                      <a:pt x="209" y="2335"/>
                    </a:lnTo>
                    <a:lnTo>
                      <a:pt x="293" y="2062"/>
                    </a:lnTo>
                    <a:lnTo>
                      <a:pt x="397" y="1781"/>
                    </a:lnTo>
                    <a:lnTo>
                      <a:pt x="521" y="1501"/>
                    </a:lnTo>
                    <a:lnTo>
                      <a:pt x="631" y="1294"/>
                    </a:lnTo>
                    <a:lnTo>
                      <a:pt x="710" y="1159"/>
                    </a:lnTo>
                    <a:lnTo>
                      <a:pt x="796" y="1028"/>
                    </a:lnTo>
                    <a:lnTo>
                      <a:pt x="889" y="899"/>
                    </a:lnTo>
                    <a:lnTo>
                      <a:pt x="989" y="777"/>
                    </a:lnTo>
                    <a:lnTo>
                      <a:pt x="1094" y="660"/>
                    </a:lnTo>
                    <a:lnTo>
                      <a:pt x="1208" y="549"/>
                    </a:lnTo>
                    <a:lnTo>
                      <a:pt x="1330" y="446"/>
                    </a:lnTo>
                    <a:lnTo>
                      <a:pt x="1458" y="350"/>
                    </a:lnTo>
                    <a:lnTo>
                      <a:pt x="1596" y="263"/>
                    </a:lnTo>
                    <a:lnTo>
                      <a:pt x="1741" y="185"/>
                    </a:lnTo>
                    <a:lnTo>
                      <a:pt x="1894" y="118"/>
                    </a:lnTo>
                    <a:lnTo>
                      <a:pt x="2056" y="61"/>
                    </a:lnTo>
                    <a:lnTo>
                      <a:pt x="2227" y="17"/>
                    </a:lnTo>
                    <a:lnTo>
                      <a:pt x="2316" y="0"/>
                    </a:lnTo>
                    <a:lnTo>
                      <a:pt x="2386" y="38"/>
                    </a:lnTo>
                    <a:lnTo>
                      <a:pt x="2513" y="122"/>
                    </a:lnTo>
                    <a:lnTo>
                      <a:pt x="2627" y="218"/>
                    </a:lnTo>
                    <a:lnTo>
                      <a:pt x="2731" y="322"/>
                    </a:lnTo>
                    <a:lnTo>
                      <a:pt x="2821" y="437"/>
                    </a:lnTo>
                    <a:lnTo>
                      <a:pt x="2901" y="559"/>
                    </a:lnTo>
                    <a:lnTo>
                      <a:pt x="2970" y="690"/>
                    </a:lnTo>
                    <a:lnTo>
                      <a:pt x="3029" y="827"/>
                    </a:lnTo>
                    <a:lnTo>
                      <a:pt x="3080" y="970"/>
                    </a:lnTo>
                    <a:lnTo>
                      <a:pt x="3120" y="1118"/>
                    </a:lnTo>
                    <a:lnTo>
                      <a:pt x="3153" y="1271"/>
                    </a:lnTo>
                    <a:lnTo>
                      <a:pt x="3177" y="1426"/>
                    </a:lnTo>
                    <a:lnTo>
                      <a:pt x="3194" y="1585"/>
                    </a:lnTo>
                    <a:lnTo>
                      <a:pt x="3204" y="1746"/>
                    </a:lnTo>
                    <a:lnTo>
                      <a:pt x="3209" y="1988"/>
                    </a:lnTo>
                    <a:lnTo>
                      <a:pt x="3197" y="2310"/>
                    </a:lnTo>
                    <a:lnTo>
                      <a:pt x="3167" y="2625"/>
                    </a:lnTo>
                    <a:lnTo>
                      <a:pt x="3124" y="2926"/>
                    </a:lnTo>
                    <a:lnTo>
                      <a:pt x="3073" y="3209"/>
                    </a:lnTo>
                    <a:lnTo>
                      <a:pt x="2991" y="3583"/>
                    </a:lnTo>
                    <a:lnTo>
                      <a:pt x="2893" y="3947"/>
                    </a:lnTo>
                    <a:lnTo>
                      <a:pt x="2863" y="404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5AEAF6-0077-44F9-8D6A-5C60C729F058}"/>
              </a:ext>
            </a:extLst>
          </p:cNvPr>
          <p:cNvSpPr/>
          <p:nvPr/>
        </p:nvSpPr>
        <p:spPr>
          <a:xfrm>
            <a:off x="316014" y="271682"/>
            <a:ext cx="8385533" cy="63094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35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라즈베리파이</a:t>
            </a:r>
            <a:r>
              <a:rPr lang="ko-KR" altLang="en-US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</a:t>
            </a:r>
            <a:r>
              <a:rPr lang="ko-KR" altLang="en-US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적외선</a:t>
            </a:r>
            <a:r>
              <a:rPr lang="en-US" altLang="ko-KR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)</a:t>
            </a:r>
            <a:r>
              <a:rPr lang="ko-KR" altLang="en-US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센서 코드 설명</a:t>
            </a:r>
            <a:endParaRPr lang="en-US" altLang="ko-KR" sz="35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D9B4C9B-AD9A-4E14-8B63-4F1663EB3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73" y="983592"/>
            <a:ext cx="4196374" cy="572692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9051319-CB6D-47A1-8C6B-6634B5D03F9C}"/>
              </a:ext>
            </a:extLst>
          </p:cNvPr>
          <p:cNvSpPr txBox="1"/>
          <p:nvPr/>
        </p:nvSpPr>
        <p:spPr>
          <a:xfrm>
            <a:off x="4553751" y="983592"/>
            <a:ext cx="766774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Import = </a:t>
            </a:r>
            <a:r>
              <a:rPr lang="ko-KR" altLang="en-US" dirty="0"/>
              <a:t>모듈을 불러오는 것</a:t>
            </a:r>
            <a:endParaRPr lang="en-US" altLang="ko-KR" dirty="0"/>
          </a:p>
          <a:p>
            <a:r>
              <a:rPr lang="en-US" altLang="ko-KR" dirty="0"/>
              <a:t>Socket</a:t>
            </a:r>
            <a:r>
              <a:rPr lang="ko-KR" altLang="en-US" dirty="0"/>
              <a:t>은 </a:t>
            </a:r>
            <a:r>
              <a:rPr lang="en-US" altLang="ko-KR" dirty="0"/>
              <a:t>=</a:t>
            </a:r>
            <a:r>
              <a:rPr lang="ko-KR" altLang="en-US" dirty="0"/>
              <a:t> 소켓통신 모듈을 불러와 사용 한다는 의미</a:t>
            </a:r>
            <a:endParaRPr lang="en-US" altLang="ko-KR" dirty="0"/>
          </a:p>
          <a:p>
            <a:r>
              <a:rPr lang="en-US" altLang="ko-KR" dirty="0"/>
              <a:t>From threading import Thread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dirty="0" err="1"/>
              <a:t>쓰래드</a:t>
            </a:r>
            <a:r>
              <a:rPr lang="ko-KR" altLang="en-US" dirty="0"/>
              <a:t> 모듈을 불러와 사용한다는 의미</a:t>
            </a:r>
            <a:endParaRPr lang="en-US" altLang="ko-KR" dirty="0"/>
          </a:p>
          <a:p>
            <a:r>
              <a:rPr lang="en-US" altLang="ko-KR" dirty="0"/>
              <a:t>Time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 시간 모듈을 불러와 사용한다는 의미 </a:t>
            </a:r>
            <a:endParaRPr lang="en-US" altLang="ko-KR" dirty="0"/>
          </a:p>
          <a:p>
            <a:r>
              <a:rPr lang="en-US" altLang="ko-KR" dirty="0" err="1"/>
              <a:t>Rpi.GPIO</a:t>
            </a:r>
            <a:r>
              <a:rPr lang="en-US" altLang="ko-KR" dirty="0"/>
              <a:t> as GPIO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GPIO</a:t>
            </a:r>
            <a:r>
              <a:rPr lang="ko-KR" altLang="en-US" dirty="0"/>
              <a:t>를 제어하기 위한 모듈을 사용한다는 의미</a:t>
            </a:r>
            <a:endParaRPr lang="en-US" altLang="ko-KR" dirty="0"/>
          </a:p>
          <a:p>
            <a:r>
              <a:rPr lang="en-US" altLang="ko-KR" dirty="0"/>
              <a:t>HOST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미들웨어의 </a:t>
            </a:r>
            <a:r>
              <a:rPr lang="en-US" altLang="ko-KR" dirty="0"/>
              <a:t>IP </a:t>
            </a:r>
            <a:r>
              <a:rPr lang="ko-KR" altLang="en-US" dirty="0"/>
              <a:t>주소</a:t>
            </a:r>
            <a:endParaRPr lang="en-US" altLang="ko-KR" dirty="0"/>
          </a:p>
          <a:p>
            <a:r>
              <a:rPr lang="en-US" altLang="ko-KR" dirty="0"/>
              <a:t>PORT = HOST</a:t>
            </a:r>
            <a:r>
              <a:rPr lang="ko-KR" altLang="en-US" dirty="0"/>
              <a:t>와의 연결 통로 </a:t>
            </a:r>
            <a:r>
              <a:rPr lang="en-US" altLang="ko-KR" dirty="0"/>
              <a:t>(</a:t>
            </a:r>
            <a:r>
              <a:rPr lang="ko-KR" altLang="en-US" dirty="0"/>
              <a:t>숫자는 </a:t>
            </a:r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99999 </a:t>
            </a:r>
            <a:r>
              <a:rPr lang="ko-KR" altLang="en-US" dirty="0"/>
              <a:t>까지 가능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GPIO.setmode</a:t>
            </a:r>
            <a:r>
              <a:rPr lang="en-US" altLang="ko-KR" dirty="0"/>
              <a:t>(GPIO.BCM)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 err="1"/>
              <a:t>bcm</a:t>
            </a:r>
            <a:r>
              <a:rPr lang="ko-KR" altLang="en-US" dirty="0"/>
              <a:t>모드를 사용한다는 의미 </a:t>
            </a:r>
            <a:endParaRPr lang="en-US" altLang="ko-KR" dirty="0"/>
          </a:p>
          <a:p>
            <a:r>
              <a:rPr lang="en-US" altLang="ko-KR" dirty="0" err="1"/>
              <a:t>Bcm</a:t>
            </a:r>
            <a:r>
              <a:rPr lang="ko-KR" altLang="en-US" dirty="0"/>
              <a:t>모드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GPIO </a:t>
            </a:r>
            <a:r>
              <a:rPr lang="ko-KR" altLang="en-US" dirty="0"/>
              <a:t>핀 번호를 직접 번호로 사용하기 위함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GPIO.setup</a:t>
            </a:r>
            <a:r>
              <a:rPr lang="en-US" altLang="ko-KR" dirty="0"/>
              <a:t>(21, GPIO.IN) = 21</a:t>
            </a:r>
            <a:r>
              <a:rPr lang="ko-KR" altLang="en-US" dirty="0"/>
              <a:t>번 핀을 입력으로 설정</a:t>
            </a:r>
            <a:endParaRPr lang="en-US" altLang="ko-KR" dirty="0"/>
          </a:p>
          <a:p>
            <a:r>
              <a:rPr lang="en-US" altLang="ko-KR" dirty="0"/>
              <a:t>Sock = </a:t>
            </a:r>
            <a:r>
              <a:rPr lang="ko-KR" altLang="en-US" dirty="0"/>
              <a:t>소켓전송 사용 방식 및 </a:t>
            </a:r>
            <a:r>
              <a:rPr lang="en-US" altLang="ko-KR" dirty="0"/>
              <a:t>HOST</a:t>
            </a:r>
            <a:r>
              <a:rPr lang="ko-KR" altLang="en-US" dirty="0"/>
              <a:t>와 </a:t>
            </a:r>
            <a:r>
              <a:rPr lang="en-US" altLang="ko-KR" dirty="0"/>
              <a:t>POST </a:t>
            </a:r>
            <a:r>
              <a:rPr lang="ko-KR" altLang="en-US" dirty="0"/>
              <a:t>연결</a:t>
            </a:r>
            <a:endParaRPr lang="en-US" altLang="ko-KR" dirty="0"/>
          </a:p>
          <a:p>
            <a:r>
              <a:rPr lang="en-US" altLang="ko-KR" dirty="0" err="1"/>
              <a:t>GPIO.input</a:t>
            </a:r>
            <a:r>
              <a:rPr lang="en-US" altLang="ko-KR" dirty="0"/>
              <a:t>(21) = 21</a:t>
            </a:r>
            <a:r>
              <a:rPr lang="ko-KR" altLang="en-US" dirty="0"/>
              <a:t>번을 입력으로 설정</a:t>
            </a:r>
            <a:endParaRPr lang="en-US" altLang="ko-KR" dirty="0"/>
          </a:p>
          <a:p>
            <a:r>
              <a:rPr lang="en-US" altLang="ko-KR" dirty="0"/>
              <a:t>Message = ‘</a:t>
            </a:r>
            <a:r>
              <a:rPr lang="en-US" altLang="ko-KR" dirty="0" err="1"/>
              <a:t>SensorA</a:t>
            </a:r>
            <a:r>
              <a:rPr lang="en-US" altLang="ko-KR" dirty="0"/>
              <a:t>’ + 1</a:t>
            </a:r>
            <a:r>
              <a:rPr lang="ko-KR" altLang="en-US" dirty="0"/>
              <a:t>를 </a:t>
            </a:r>
            <a:r>
              <a:rPr lang="en-US" altLang="ko-KR" dirty="0"/>
              <a:t>Message</a:t>
            </a:r>
            <a:r>
              <a:rPr lang="ko-KR" altLang="en-US" dirty="0"/>
              <a:t>라는 변수에 저장</a:t>
            </a:r>
            <a:endParaRPr lang="en-US" altLang="ko-KR" dirty="0"/>
          </a:p>
          <a:p>
            <a:r>
              <a:rPr lang="en-US" altLang="ko-KR" dirty="0" err="1"/>
              <a:t>Sock.send</a:t>
            </a:r>
            <a:r>
              <a:rPr lang="en-US" altLang="ko-KR" dirty="0"/>
              <a:t>(</a:t>
            </a:r>
            <a:r>
              <a:rPr lang="en-US" altLang="ko-KR" dirty="0" err="1"/>
              <a:t>message.encode</a:t>
            </a:r>
            <a:r>
              <a:rPr lang="en-US" altLang="ko-KR" dirty="0"/>
              <a:t>()) = </a:t>
            </a:r>
            <a:r>
              <a:rPr lang="ko-KR" altLang="en-US" dirty="0"/>
              <a:t>메시지 데이터를 미들웨어로 보내기</a:t>
            </a:r>
            <a:endParaRPr lang="en-US" altLang="ko-KR" dirty="0"/>
          </a:p>
          <a:p>
            <a:r>
              <a:rPr lang="en-US" altLang="ko-KR" dirty="0" err="1"/>
              <a:t>Timesleep</a:t>
            </a:r>
            <a:r>
              <a:rPr lang="en-US" altLang="ko-KR" dirty="0"/>
              <a:t>() = </a:t>
            </a:r>
            <a:r>
              <a:rPr lang="ko-KR" altLang="en-US" dirty="0" err="1"/>
              <a:t>몇초에</a:t>
            </a:r>
            <a:r>
              <a:rPr lang="ko-KR" altLang="en-US" dirty="0"/>
              <a:t> 한번씩 데이터를 보내는지 설정</a:t>
            </a:r>
            <a:endParaRPr lang="en-US" altLang="ko-KR" dirty="0"/>
          </a:p>
          <a:p>
            <a:r>
              <a:rPr lang="en-US" altLang="ko-KR" dirty="0" err="1"/>
              <a:t>GPIO.cleanup</a:t>
            </a:r>
            <a:r>
              <a:rPr lang="en-US" altLang="ko-KR" dirty="0"/>
              <a:t>() = </a:t>
            </a:r>
            <a:r>
              <a:rPr lang="ko-KR" altLang="en-US" dirty="0"/>
              <a:t>프로그램을 종료하기전 값을 반납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9809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9834663" y="3159258"/>
            <a:ext cx="2357337" cy="3759065"/>
            <a:chOff x="9834663" y="3159258"/>
            <a:chExt cx="2357337" cy="3759065"/>
          </a:xfrm>
        </p:grpSpPr>
        <p:sp>
          <p:nvSpPr>
            <p:cNvPr id="35" name="자유형 34"/>
            <p:cNvSpPr/>
            <p:nvPr/>
          </p:nvSpPr>
          <p:spPr>
            <a:xfrm>
              <a:off x="9834663" y="3159258"/>
              <a:ext cx="2357337" cy="3698742"/>
            </a:xfrm>
            <a:custGeom>
              <a:avLst/>
              <a:gdLst>
                <a:gd name="connsiteX0" fmla="*/ 2357337 w 2357337"/>
                <a:gd name="connsiteY0" fmla="*/ 0 h 3698742"/>
                <a:gd name="connsiteX1" fmla="*/ 2357337 w 2357337"/>
                <a:gd name="connsiteY1" fmla="*/ 3698742 h 3698742"/>
                <a:gd name="connsiteX2" fmla="*/ 0 w 2357337"/>
                <a:gd name="connsiteY2" fmla="*/ 3698742 h 3698742"/>
                <a:gd name="connsiteX3" fmla="*/ 13715 w 2357337"/>
                <a:gd name="connsiteY3" fmla="*/ 3627335 h 3698742"/>
                <a:gd name="connsiteX4" fmla="*/ 1290700 w 2357337"/>
                <a:gd name="connsiteY4" fmla="*/ 1755246 h 3698742"/>
                <a:gd name="connsiteX5" fmla="*/ 2197018 w 2357337"/>
                <a:gd name="connsiteY5" fmla="*/ 379853 h 3698742"/>
                <a:gd name="connsiteX6" fmla="*/ 2329945 w 2357337"/>
                <a:gd name="connsiteY6" fmla="*/ 78424 h 369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7337" h="3698742">
                  <a:moveTo>
                    <a:pt x="2357337" y="0"/>
                  </a:moveTo>
                  <a:lnTo>
                    <a:pt x="2357337" y="3698742"/>
                  </a:lnTo>
                  <a:lnTo>
                    <a:pt x="0" y="3698742"/>
                  </a:lnTo>
                  <a:lnTo>
                    <a:pt x="13715" y="3627335"/>
                  </a:lnTo>
                  <a:cubicBezTo>
                    <a:pt x="180522" y="2837118"/>
                    <a:pt x="552307" y="2032468"/>
                    <a:pt x="1290700" y="1755246"/>
                  </a:cubicBezTo>
                  <a:cubicBezTo>
                    <a:pt x="1825639" y="2452482"/>
                    <a:pt x="1827179" y="762117"/>
                    <a:pt x="2197018" y="379853"/>
                  </a:cubicBezTo>
                  <a:cubicBezTo>
                    <a:pt x="2252656" y="285510"/>
                    <a:pt x="2293718" y="180343"/>
                    <a:pt x="2329945" y="78424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1" name="Group 45"/>
            <p:cNvGrpSpPr>
              <a:grpSpLocks noChangeAspect="1"/>
            </p:cNvGrpSpPr>
            <p:nvPr/>
          </p:nvGrpSpPr>
          <p:grpSpPr bwMode="auto">
            <a:xfrm rot="16373145" flipH="1">
              <a:off x="10833984" y="4920342"/>
              <a:ext cx="434830" cy="434830"/>
              <a:chOff x="4450" y="913"/>
              <a:chExt cx="2742" cy="2742"/>
            </a:xfrm>
          </p:grpSpPr>
          <p:sp>
            <p:nvSpPr>
              <p:cNvPr id="42" name="Freeform 46"/>
              <p:cNvSpPr>
                <a:spLocks/>
              </p:cNvSpPr>
              <p:nvPr/>
            </p:nvSpPr>
            <p:spPr bwMode="auto">
              <a:xfrm>
                <a:off x="5027" y="913"/>
                <a:ext cx="2164" cy="2164"/>
              </a:xfrm>
              <a:custGeom>
                <a:avLst/>
                <a:gdLst>
                  <a:gd name="T0" fmla="*/ 5125 w 6491"/>
                  <a:gd name="T1" fmla="*/ 2411 h 6492"/>
                  <a:gd name="T2" fmla="*/ 4579 w 6491"/>
                  <a:gd name="T3" fmla="*/ 2816 h 6492"/>
                  <a:gd name="T4" fmla="*/ 3897 w 6491"/>
                  <a:gd name="T5" fmla="*/ 3412 h 6492"/>
                  <a:gd name="T6" fmla="*/ 3360 w 6491"/>
                  <a:gd name="T7" fmla="*/ 3946 h 6492"/>
                  <a:gd name="T8" fmla="*/ 3258 w 6491"/>
                  <a:gd name="T9" fmla="*/ 4082 h 6492"/>
                  <a:gd name="T10" fmla="*/ 3193 w 6491"/>
                  <a:gd name="T11" fmla="*/ 4298 h 6492"/>
                  <a:gd name="T12" fmla="*/ 3193 w 6491"/>
                  <a:gd name="T13" fmla="*/ 4411 h 6492"/>
                  <a:gd name="T14" fmla="*/ 3258 w 6491"/>
                  <a:gd name="T15" fmla="*/ 4626 h 6492"/>
                  <a:gd name="T16" fmla="*/ 3360 w 6491"/>
                  <a:gd name="T17" fmla="*/ 4761 h 6492"/>
                  <a:gd name="T18" fmla="*/ 3501 w 6491"/>
                  <a:gd name="T19" fmla="*/ 4907 h 6492"/>
                  <a:gd name="T20" fmla="*/ 3606 w 6491"/>
                  <a:gd name="T21" fmla="*/ 5107 h 6492"/>
                  <a:gd name="T22" fmla="*/ 3628 w 6491"/>
                  <a:gd name="T23" fmla="*/ 5326 h 6492"/>
                  <a:gd name="T24" fmla="*/ 3564 w 6491"/>
                  <a:gd name="T25" fmla="*/ 5539 h 6492"/>
                  <a:gd name="T26" fmla="*/ 3461 w 6491"/>
                  <a:gd name="T27" fmla="*/ 5677 h 6492"/>
                  <a:gd name="T28" fmla="*/ 0 w 6491"/>
                  <a:gd name="T29" fmla="*/ 3844 h 6492"/>
                  <a:gd name="T30" fmla="*/ 858 w 6491"/>
                  <a:gd name="T31" fmla="*/ 2990 h 6492"/>
                  <a:gd name="T32" fmla="*/ 1058 w 6491"/>
                  <a:gd name="T33" fmla="*/ 2885 h 6492"/>
                  <a:gd name="T34" fmla="*/ 1277 w 6491"/>
                  <a:gd name="T35" fmla="*/ 2865 h 6492"/>
                  <a:gd name="T36" fmla="*/ 1490 w 6491"/>
                  <a:gd name="T37" fmla="*/ 2928 h 6492"/>
                  <a:gd name="T38" fmla="*/ 1628 w 6491"/>
                  <a:gd name="T39" fmla="*/ 3030 h 6492"/>
                  <a:gd name="T40" fmla="*/ 1772 w 6491"/>
                  <a:gd name="T41" fmla="*/ 3171 h 6492"/>
                  <a:gd name="T42" fmla="*/ 1971 w 6491"/>
                  <a:gd name="T43" fmla="*/ 3277 h 6492"/>
                  <a:gd name="T44" fmla="*/ 2138 w 6491"/>
                  <a:gd name="T45" fmla="*/ 3301 h 6492"/>
                  <a:gd name="T46" fmla="*/ 2306 w 6491"/>
                  <a:gd name="T47" fmla="*/ 3277 h 6492"/>
                  <a:gd name="T48" fmla="*/ 2503 w 6491"/>
                  <a:gd name="T49" fmla="*/ 3171 h 6492"/>
                  <a:gd name="T50" fmla="*/ 2921 w 6491"/>
                  <a:gd name="T51" fmla="*/ 2757 h 6492"/>
                  <a:gd name="T52" fmla="*/ 3386 w 6491"/>
                  <a:gd name="T53" fmla="*/ 2261 h 6492"/>
                  <a:gd name="T54" fmla="*/ 3950 w 6491"/>
                  <a:gd name="T55" fmla="*/ 1551 h 6492"/>
                  <a:gd name="T56" fmla="*/ 4739 w 6491"/>
                  <a:gd name="T57" fmla="*/ 414 h 6492"/>
                  <a:gd name="T58" fmla="*/ 4840 w 6491"/>
                  <a:gd name="T59" fmla="*/ 291 h 6492"/>
                  <a:gd name="T60" fmla="*/ 5001 w 6491"/>
                  <a:gd name="T61" fmla="*/ 157 h 6492"/>
                  <a:gd name="T62" fmla="*/ 5187 w 6491"/>
                  <a:gd name="T63" fmla="*/ 62 h 6492"/>
                  <a:gd name="T64" fmla="*/ 5391 w 6491"/>
                  <a:gd name="T65" fmla="*/ 9 h 6492"/>
                  <a:gd name="T66" fmla="*/ 5496 w 6491"/>
                  <a:gd name="T67" fmla="*/ 0 h 6492"/>
                  <a:gd name="T68" fmla="*/ 5707 w 6491"/>
                  <a:gd name="T69" fmla="*/ 16 h 6492"/>
                  <a:gd name="T70" fmla="*/ 5907 w 6491"/>
                  <a:gd name="T71" fmla="*/ 75 h 6492"/>
                  <a:gd name="T72" fmla="*/ 6088 w 6491"/>
                  <a:gd name="T73" fmla="*/ 179 h 6492"/>
                  <a:gd name="T74" fmla="*/ 6211 w 6491"/>
                  <a:gd name="T75" fmla="*/ 281 h 6492"/>
                  <a:gd name="T76" fmla="*/ 6313 w 6491"/>
                  <a:gd name="T77" fmla="*/ 402 h 6492"/>
                  <a:gd name="T78" fmla="*/ 6415 w 6491"/>
                  <a:gd name="T79" fmla="*/ 585 h 6492"/>
                  <a:gd name="T80" fmla="*/ 6475 w 6491"/>
                  <a:gd name="T81" fmla="*/ 785 h 6492"/>
                  <a:gd name="T82" fmla="*/ 6491 w 6491"/>
                  <a:gd name="T83" fmla="*/ 994 h 6492"/>
                  <a:gd name="T84" fmla="*/ 6481 w 6491"/>
                  <a:gd name="T85" fmla="*/ 1100 h 6492"/>
                  <a:gd name="T86" fmla="*/ 6428 w 6491"/>
                  <a:gd name="T87" fmla="*/ 1305 h 6492"/>
                  <a:gd name="T88" fmla="*/ 6333 w 6491"/>
                  <a:gd name="T89" fmla="*/ 1491 h 6492"/>
                  <a:gd name="T90" fmla="*/ 6200 w 6491"/>
                  <a:gd name="T91" fmla="*/ 1651 h 6492"/>
                  <a:gd name="T92" fmla="*/ 6077 w 6491"/>
                  <a:gd name="T93" fmla="*/ 1751 h 6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491" h="6492">
                    <a:moveTo>
                      <a:pt x="6077" y="1751"/>
                    </a:moveTo>
                    <a:lnTo>
                      <a:pt x="5125" y="2411"/>
                    </a:lnTo>
                    <a:lnTo>
                      <a:pt x="4939" y="2542"/>
                    </a:lnTo>
                    <a:lnTo>
                      <a:pt x="4579" y="2816"/>
                    </a:lnTo>
                    <a:lnTo>
                      <a:pt x="4231" y="3107"/>
                    </a:lnTo>
                    <a:lnTo>
                      <a:pt x="3897" y="3412"/>
                    </a:lnTo>
                    <a:lnTo>
                      <a:pt x="3734" y="3570"/>
                    </a:lnTo>
                    <a:lnTo>
                      <a:pt x="3360" y="3946"/>
                    </a:lnTo>
                    <a:lnTo>
                      <a:pt x="3321" y="3988"/>
                    </a:lnTo>
                    <a:lnTo>
                      <a:pt x="3258" y="4082"/>
                    </a:lnTo>
                    <a:lnTo>
                      <a:pt x="3215" y="4187"/>
                    </a:lnTo>
                    <a:lnTo>
                      <a:pt x="3193" y="4298"/>
                    </a:lnTo>
                    <a:lnTo>
                      <a:pt x="3192" y="4354"/>
                    </a:lnTo>
                    <a:lnTo>
                      <a:pt x="3193" y="4411"/>
                    </a:lnTo>
                    <a:lnTo>
                      <a:pt x="3215" y="4522"/>
                    </a:lnTo>
                    <a:lnTo>
                      <a:pt x="3258" y="4626"/>
                    </a:lnTo>
                    <a:lnTo>
                      <a:pt x="3321" y="4720"/>
                    </a:lnTo>
                    <a:lnTo>
                      <a:pt x="3360" y="4761"/>
                    </a:lnTo>
                    <a:lnTo>
                      <a:pt x="3461" y="4864"/>
                    </a:lnTo>
                    <a:lnTo>
                      <a:pt x="3501" y="4907"/>
                    </a:lnTo>
                    <a:lnTo>
                      <a:pt x="3564" y="5003"/>
                    </a:lnTo>
                    <a:lnTo>
                      <a:pt x="3606" y="5107"/>
                    </a:lnTo>
                    <a:lnTo>
                      <a:pt x="3628" y="5216"/>
                    </a:lnTo>
                    <a:lnTo>
                      <a:pt x="3628" y="5326"/>
                    </a:lnTo>
                    <a:lnTo>
                      <a:pt x="3606" y="5435"/>
                    </a:lnTo>
                    <a:lnTo>
                      <a:pt x="3564" y="5539"/>
                    </a:lnTo>
                    <a:lnTo>
                      <a:pt x="3501" y="5634"/>
                    </a:lnTo>
                    <a:lnTo>
                      <a:pt x="3461" y="5677"/>
                    </a:lnTo>
                    <a:lnTo>
                      <a:pt x="2647" y="6492"/>
                    </a:lnTo>
                    <a:lnTo>
                      <a:pt x="0" y="3844"/>
                    </a:lnTo>
                    <a:lnTo>
                      <a:pt x="815" y="3030"/>
                    </a:lnTo>
                    <a:lnTo>
                      <a:pt x="858" y="2990"/>
                    </a:lnTo>
                    <a:lnTo>
                      <a:pt x="954" y="2928"/>
                    </a:lnTo>
                    <a:lnTo>
                      <a:pt x="1058" y="2885"/>
                    </a:lnTo>
                    <a:lnTo>
                      <a:pt x="1166" y="2865"/>
                    </a:lnTo>
                    <a:lnTo>
                      <a:pt x="1277" y="2865"/>
                    </a:lnTo>
                    <a:lnTo>
                      <a:pt x="1386" y="2885"/>
                    </a:lnTo>
                    <a:lnTo>
                      <a:pt x="1490" y="2928"/>
                    </a:lnTo>
                    <a:lnTo>
                      <a:pt x="1585" y="2990"/>
                    </a:lnTo>
                    <a:lnTo>
                      <a:pt x="1628" y="3030"/>
                    </a:lnTo>
                    <a:lnTo>
                      <a:pt x="1730" y="3131"/>
                    </a:lnTo>
                    <a:lnTo>
                      <a:pt x="1772" y="3171"/>
                    </a:lnTo>
                    <a:lnTo>
                      <a:pt x="1866" y="3233"/>
                    </a:lnTo>
                    <a:lnTo>
                      <a:pt x="1971" y="3277"/>
                    </a:lnTo>
                    <a:lnTo>
                      <a:pt x="2082" y="3300"/>
                    </a:lnTo>
                    <a:lnTo>
                      <a:pt x="2138" y="3301"/>
                    </a:lnTo>
                    <a:lnTo>
                      <a:pt x="2195" y="3300"/>
                    </a:lnTo>
                    <a:lnTo>
                      <a:pt x="2306" y="3277"/>
                    </a:lnTo>
                    <a:lnTo>
                      <a:pt x="2410" y="3233"/>
                    </a:lnTo>
                    <a:lnTo>
                      <a:pt x="2503" y="3171"/>
                    </a:lnTo>
                    <a:lnTo>
                      <a:pt x="2545" y="3131"/>
                    </a:lnTo>
                    <a:lnTo>
                      <a:pt x="2921" y="2757"/>
                    </a:lnTo>
                    <a:lnTo>
                      <a:pt x="3081" y="2595"/>
                    </a:lnTo>
                    <a:lnTo>
                      <a:pt x="3386" y="2261"/>
                    </a:lnTo>
                    <a:lnTo>
                      <a:pt x="3677" y="1913"/>
                    </a:lnTo>
                    <a:lnTo>
                      <a:pt x="3950" y="1551"/>
                    </a:lnTo>
                    <a:lnTo>
                      <a:pt x="4080" y="1365"/>
                    </a:lnTo>
                    <a:lnTo>
                      <a:pt x="4739" y="414"/>
                    </a:lnTo>
                    <a:lnTo>
                      <a:pt x="4771" y="370"/>
                    </a:lnTo>
                    <a:lnTo>
                      <a:pt x="4840" y="291"/>
                    </a:lnTo>
                    <a:lnTo>
                      <a:pt x="4918" y="219"/>
                    </a:lnTo>
                    <a:lnTo>
                      <a:pt x="5001" y="157"/>
                    </a:lnTo>
                    <a:lnTo>
                      <a:pt x="5092" y="105"/>
                    </a:lnTo>
                    <a:lnTo>
                      <a:pt x="5187" y="62"/>
                    </a:lnTo>
                    <a:lnTo>
                      <a:pt x="5288" y="30"/>
                    </a:lnTo>
                    <a:lnTo>
                      <a:pt x="5391" y="9"/>
                    </a:lnTo>
                    <a:lnTo>
                      <a:pt x="5443" y="3"/>
                    </a:lnTo>
                    <a:lnTo>
                      <a:pt x="5496" y="0"/>
                    </a:lnTo>
                    <a:lnTo>
                      <a:pt x="5603" y="2"/>
                    </a:lnTo>
                    <a:lnTo>
                      <a:pt x="5707" y="16"/>
                    </a:lnTo>
                    <a:lnTo>
                      <a:pt x="5809" y="41"/>
                    </a:lnTo>
                    <a:lnTo>
                      <a:pt x="5907" y="75"/>
                    </a:lnTo>
                    <a:lnTo>
                      <a:pt x="6000" y="121"/>
                    </a:lnTo>
                    <a:lnTo>
                      <a:pt x="6088" y="179"/>
                    </a:lnTo>
                    <a:lnTo>
                      <a:pt x="6172" y="244"/>
                    </a:lnTo>
                    <a:lnTo>
                      <a:pt x="6211" y="281"/>
                    </a:lnTo>
                    <a:lnTo>
                      <a:pt x="6247" y="320"/>
                    </a:lnTo>
                    <a:lnTo>
                      <a:pt x="6313" y="402"/>
                    </a:lnTo>
                    <a:lnTo>
                      <a:pt x="6369" y="491"/>
                    </a:lnTo>
                    <a:lnTo>
                      <a:pt x="6415" y="585"/>
                    </a:lnTo>
                    <a:lnTo>
                      <a:pt x="6451" y="683"/>
                    </a:lnTo>
                    <a:lnTo>
                      <a:pt x="6475" y="785"/>
                    </a:lnTo>
                    <a:lnTo>
                      <a:pt x="6490" y="889"/>
                    </a:lnTo>
                    <a:lnTo>
                      <a:pt x="6491" y="994"/>
                    </a:lnTo>
                    <a:lnTo>
                      <a:pt x="6487" y="1047"/>
                    </a:lnTo>
                    <a:lnTo>
                      <a:pt x="6481" y="1100"/>
                    </a:lnTo>
                    <a:lnTo>
                      <a:pt x="6461" y="1204"/>
                    </a:lnTo>
                    <a:lnTo>
                      <a:pt x="6428" y="1305"/>
                    </a:lnTo>
                    <a:lnTo>
                      <a:pt x="6386" y="1400"/>
                    </a:lnTo>
                    <a:lnTo>
                      <a:pt x="6333" y="1491"/>
                    </a:lnTo>
                    <a:lnTo>
                      <a:pt x="6271" y="1574"/>
                    </a:lnTo>
                    <a:lnTo>
                      <a:pt x="6200" y="1651"/>
                    </a:lnTo>
                    <a:lnTo>
                      <a:pt x="6120" y="1721"/>
                    </a:lnTo>
                    <a:lnTo>
                      <a:pt x="6077" y="1751"/>
                    </a:lnTo>
                    <a:close/>
                  </a:path>
                </a:pathLst>
              </a:custGeom>
              <a:solidFill>
                <a:srgbClr val="754C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47"/>
              <p:cNvSpPr>
                <a:spLocks/>
              </p:cNvSpPr>
              <p:nvPr/>
            </p:nvSpPr>
            <p:spPr bwMode="auto">
              <a:xfrm>
                <a:off x="5027" y="964"/>
                <a:ext cx="2165" cy="2113"/>
              </a:xfrm>
              <a:custGeom>
                <a:avLst/>
                <a:gdLst>
                  <a:gd name="T0" fmla="*/ 6173 w 6493"/>
                  <a:gd name="T1" fmla="*/ 92 h 6339"/>
                  <a:gd name="T2" fmla="*/ 6051 w 6493"/>
                  <a:gd name="T3" fmla="*/ 0 h 6339"/>
                  <a:gd name="T4" fmla="*/ 6120 w 6493"/>
                  <a:gd name="T5" fmla="*/ 125 h 6339"/>
                  <a:gd name="T6" fmla="*/ 6179 w 6493"/>
                  <a:gd name="T7" fmla="*/ 302 h 6339"/>
                  <a:gd name="T8" fmla="*/ 6203 w 6493"/>
                  <a:gd name="T9" fmla="*/ 482 h 6339"/>
                  <a:gd name="T10" fmla="*/ 6193 w 6493"/>
                  <a:gd name="T11" fmla="*/ 662 h 6339"/>
                  <a:gd name="T12" fmla="*/ 6150 w 6493"/>
                  <a:gd name="T13" fmla="*/ 838 h 6339"/>
                  <a:gd name="T14" fmla="*/ 6074 w 6493"/>
                  <a:gd name="T15" fmla="*/ 1004 h 6339"/>
                  <a:gd name="T16" fmla="*/ 5967 w 6493"/>
                  <a:gd name="T17" fmla="*/ 1152 h 6339"/>
                  <a:gd name="T18" fmla="*/ 5829 w 6493"/>
                  <a:gd name="T19" fmla="*/ 1282 h 6339"/>
                  <a:gd name="T20" fmla="*/ 4837 w 6493"/>
                  <a:gd name="T21" fmla="*/ 1970 h 6339"/>
                  <a:gd name="T22" fmla="*/ 4291 w 6493"/>
                  <a:gd name="T23" fmla="*/ 2375 h 6339"/>
                  <a:gd name="T24" fmla="*/ 3609 w 6493"/>
                  <a:gd name="T25" fmla="*/ 2971 h 6339"/>
                  <a:gd name="T26" fmla="*/ 3072 w 6493"/>
                  <a:gd name="T27" fmla="*/ 3505 h 6339"/>
                  <a:gd name="T28" fmla="*/ 2971 w 6493"/>
                  <a:gd name="T29" fmla="*/ 3642 h 6339"/>
                  <a:gd name="T30" fmla="*/ 2905 w 6493"/>
                  <a:gd name="T31" fmla="*/ 3857 h 6339"/>
                  <a:gd name="T32" fmla="*/ 2905 w 6493"/>
                  <a:gd name="T33" fmla="*/ 3970 h 6339"/>
                  <a:gd name="T34" fmla="*/ 2971 w 6493"/>
                  <a:gd name="T35" fmla="*/ 4185 h 6339"/>
                  <a:gd name="T36" fmla="*/ 3072 w 6493"/>
                  <a:gd name="T37" fmla="*/ 4320 h 6339"/>
                  <a:gd name="T38" fmla="*/ 3213 w 6493"/>
                  <a:gd name="T39" fmla="*/ 4464 h 6339"/>
                  <a:gd name="T40" fmla="*/ 3320 w 6493"/>
                  <a:gd name="T41" fmla="*/ 4662 h 6339"/>
                  <a:gd name="T42" fmla="*/ 3343 w 6493"/>
                  <a:gd name="T43" fmla="*/ 4830 h 6339"/>
                  <a:gd name="T44" fmla="*/ 3320 w 6493"/>
                  <a:gd name="T45" fmla="*/ 4997 h 6339"/>
                  <a:gd name="T46" fmla="*/ 3213 w 6493"/>
                  <a:gd name="T47" fmla="*/ 5196 h 6339"/>
                  <a:gd name="T48" fmla="*/ 2359 w 6493"/>
                  <a:gd name="T49" fmla="*/ 6051 h 6339"/>
                  <a:gd name="T50" fmla="*/ 2647 w 6493"/>
                  <a:gd name="T51" fmla="*/ 6339 h 6339"/>
                  <a:gd name="T52" fmla="*/ 3501 w 6493"/>
                  <a:gd name="T53" fmla="*/ 5484 h 6339"/>
                  <a:gd name="T54" fmla="*/ 3606 w 6493"/>
                  <a:gd name="T55" fmla="*/ 5285 h 6339"/>
                  <a:gd name="T56" fmla="*/ 3631 w 6493"/>
                  <a:gd name="T57" fmla="*/ 5118 h 6339"/>
                  <a:gd name="T58" fmla="*/ 3606 w 6493"/>
                  <a:gd name="T59" fmla="*/ 4950 h 6339"/>
                  <a:gd name="T60" fmla="*/ 3501 w 6493"/>
                  <a:gd name="T61" fmla="*/ 4752 h 6339"/>
                  <a:gd name="T62" fmla="*/ 3360 w 6493"/>
                  <a:gd name="T63" fmla="*/ 4608 h 6339"/>
                  <a:gd name="T64" fmla="*/ 3258 w 6493"/>
                  <a:gd name="T65" fmla="*/ 4473 h 6339"/>
                  <a:gd name="T66" fmla="*/ 3193 w 6493"/>
                  <a:gd name="T67" fmla="*/ 4258 h 6339"/>
                  <a:gd name="T68" fmla="*/ 3193 w 6493"/>
                  <a:gd name="T69" fmla="*/ 4145 h 6339"/>
                  <a:gd name="T70" fmla="*/ 3258 w 6493"/>
                  <a:gd name="T71" fmla="*/ 3930 h 6339"/>
                  <a:gd name="T72" fmla="*/ 3360 w 6493"/>
                  <a:gd name="T73" fmla="*/ 3795 h 6339"/>
                  <a:gd name="T74" fmla="*/ 3897 w 6493"/>
                  <a:gd name="T75" fmla="*/ 3259 h 6339"/>
                  <a:gd name="T76" fmla="*/ 4579 w 6493"/>
                  <a:gd name="T77" fmla="*/ 2663 h 6339"/>
                  <a:gd name="T78" fmla="*/ 5125 w 6493"/>
                  <a:gd name="T79" fmla="*/ 2258 h 6339"/>
                  <a:gd name="T80" fmla="*/ 6121 w 6493"/>
                  <a:gd name="T81" fmla="*/ 1567 h 6339"/>
                  <a:gd name="T82" fmla="*/ 6272 w 6493"/>
                  <a:gd name="T83" fmla="*/ 1420 h 6339"/>
                  <a:gd name="T84" fmla="*/ 6388 w 6493"/>
                  <a:gd name="T85" fmla="*/ 1246 h 6339"/>
                  <a:gd name="T86" fmla="*/ 6461 w 6493"/>
                  <a:gd name="T87" fmla="*/ 1051 h 6339"/>
                  <a:gd name="T88" fmla="*/ 6488 w 6493"/>
                  <a:gd name="T89" fmla="*/ 894 h 6339"/>
                  <a:gd name="T90" fmla="*/ 6490 w 6493"/>
                  <a:gd name="T91" fmla="*/ 734 h 6339"/>
                  <a:gd name="T92" fmla="*/ 6451 w 6493"/>
                  <a:gd name="T93" fmla="*/ 530 h 6339"/>
                  <a:gd name="T94" fmla="*/ 6370 w 6493"/>
                  <a:gd name="T95" fmla="*/ 337 h 6339"/>
                  <a:gd name="T96" fmla="*/ 6248 w 6493"/>
                  <a:gd name="T97" fmla="*/ 165 h 6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493" h="6339">
                    <a:moveTo>
                      <a:pt x="6211" y="128"/>
                    </a:moveTo>
                    <a:lnTo>
                      <a:pt x="6173" y="92"/>
                    </a:lnTo>
                    <a:lnTo>
                      <a:pt x="6094" y="29"/>
                    </a:lnTo>
                    <a:lnTo>
                      <a:pt x="6051" y="0"/>
                    </a:lnTo>
                    <a:lnTo>
                      <a:pt x="6077" y="40"/>
                    </a:lnTo>
                    <a:lnTo>
                      <a:pt x="6120" y="125"/>
                    </a:lnTo>
                    <a:lnTo>
                      <a:pt x="6154" y="213"/>
                    </a:lnTo>
                    <a:lnTo>
                      <a:pt x="6179" y="302"/>
                    </a:lnTo>
                    <a:lnTo>
                      <a:pt x="6196" y="392"/>
                    </a:lnTo>
                    <a:lnTo>
                      <a:pt x="6203" y="482"/>
                    </a:lnTo>
                    <a:lnTo>
                      <a:pt x="6202" y="573"/>
                    </a:lnTo>
                    <a:lnTo>
                      <a:pt x="6193" y="662"/>
                    </a:lnTo>
                    <a:lnTo>
                      <a:pt x="6176" y="752"/>
                    </a:lnTo>
                    <a:lnTo>
                      <a:pt x="6150" y="838"/>
                    </a:lnTo>
                    <a:lnTo>
                      <a:pt x="6115" y="923"/>
                    </a:lnTo>
                    <a:lnTo>
                      <a:pt x="6074" y="1004"/>
                    </a:lnTo>
                    <a:lnTo>
                      <a:pt x="6023" y="1080"/>
                    </a:lnTo>
                    <a:lnTo>
                      <a:pt x="5967" y="1152"/>
                    </a:lnTo>
                    <a:lnTo>
                      <a:pt x="5901" y="1220"/>
                    </a:lnTo>
                    <a:lnTo>
                      <a:pt x="5829" y="1282"/>
                    </a:lnTo>
                    <a:lnTo>
                      <a:pt x="5790" y="1310"/>
                    </a:lnTo>
                    <a:lnTo>
                      <a:pt x="4837" y="1970"/>
                    </a:lnTo>
                    <a:lnTo>
                      <a:pt x="4653" y="2101"/>
                    </a:lnTo>
                    <a:lnTo>
                      <a:pt x="4291" y="2375"/>
                    </a:lnTo>
                    <a:lnTo>
                      <a:pt x="3945" y="2666"/>
                    </a:lnTo>
                    <a:lnTo>
                      <a:pt x="3609" y="2971"/>
                    </a:lnTo>
                    <a:lnTo>
                      <a:pt x="3448" y="3131"/>
                    </a:lnTo>
                    <a:lnTo>
                      <a:pt x="3072" y="3505"/>
                    </a:lnTo>
                    <a:lnTo>
                      <a:pt x="3033" y="3547"/>
                    </a:lnTo>
                    <a:lnTo>
                      <a:pt x="2971" y="3642"/>
                    </a:lnTo>
                    <a:lnTo>
                      <a:pt x="2928" y="3746"/>
                    </a:lnTo>
                    <a:lnTo>
                      <a:pt x="2905" y="3857"/>
                    </a:lnTo>
                    <a:lnTo>
                      <a:pt x="2904" y="3913"/>
                    </a:lnTo>
                    <a:lnTo>
                      <a:pt x="2905" y="3970"/>
                    </a:lnTo>
                    <a:lnTo>
                      <a:pt x="2928" y="4081"/>
                    </a:lnTo>
                    <a:lnTo>
                      <a:pt x="2971" y="4185"/>
                    </a:lnTo>
                    <a:lnTo>
                      <a:pt x="3033" y="4279"/>
                    </a:lnTo>
                    <a:lnTo>
                      <a:pt x="3072" y="4320"/>
                    </a:lnTo>
                    <a:lnTo>
                      <a:pt x="3174" y="4423"/>
                    </a:lnTo>
                    <a:lnTo>
                      <a:pt x="3213" y="4464"/>
                    </a:lnTo>
                    <a:lnTo>
                      <a:pt x="3277" y="4558"/>
                    </a:lnTo>
                    <a:lnTo>
                      <a:pt x="3320" y="4662"/>
                    </a:lnTo>
                    <a:lnTo>
                      <a:pt x="3341" y="4773"/>
                    </a:lnTo>
                    <a:lnTo>
                      <a:pt x="3343" y="4830"/>
                    </a:lnTo>
                    <a:lnTo>
                      <a:pt x="3341" y="4886"/>
                    </a:lnTo>
                    <a:lnTo>
                      <a:pt x="3320" y="4997"/>
                    </a:lnTo>
                    <a:lnTo>
                      <a:pt x="3277" y="5101"/>
                    </a:lnTo>
                    <a:lnTo>
                      <a:pt x="3213" y="5196"/>
                    </a:lnTo>
                    <a:lnTo>
                      <a:pt x="3174" y="5238"/>
                    </a:lnTo>
                    <a:lnTo>
                      <a:pt x="2359" y="6051"/>
                    </a:lnTo>
                    <a:lnTo>
                      <a:pt x="0" y="3692"/>
                    </a:lnTo>
                    <a:lnTo>
                      <a:pt x="2647" y="6339"/>
                    </a:lnTo>
                    <a:lnTo>
                      <a:pt x="3462" y="5526"/>
                    </a:lnTo>
                    <a:lnTo>
                      <a:pt x="3501" y="5484"/>
                    </a:lnTo>
                    <a:lnTo>
                      <a:pt x="3563" y="5389"/>
                    </a:lnTo>
                    <a:lnTo>
                      <a:pt x="3606" y="5285"/>
                    </a:lnTo>
                    <a:lnTo>
                      <a:pt x="3628" y="5174"/>
                    </a:lnTo>
                    <a:lnTo>
                      <a:pt x="3631" y="5118"/>
                    </a:lnTo>
                    <a:lnTo>
                      <a:pt x="3628" y="5061"/>
                    </a:lnTo>
                    <a:lnTo>
                      <a:pt x="3606" y="4950"/>
                    </a:lnTo>
                    <a:lnTo>
                      <a:pt x="3563" y="4846"/>
                    </a:lnTo>
                    <a:lnTo>
                      <a:pt x="3501" y="4752"/>
                    </a:lnTo>
                    <a:lnTo>
                      <a:pt x="3462" y="4711"/>
                    </a:lnTo>
                    <a:lnTo>
                      <a:pt x="3360" y="4608"/>
                    </a:lnTo>
                    <a:lnTo>
                      <a:pt x="3321" y="4567"/>
                    </a:lnTo>
                    <a:lnTo>
                      <a:pt x="3258" y="4473"/>
                    </a:lnTo>
                    <a:lnTo>
                      <a:pt x="3215" y="4369"/>
                    </a:lnTo>
                    <a:lnTo>
                      <a:pt x="3193" y="4258"/>
                    </a:lnTo>
                    <a:lnTo>
                      <a:pt x="3192" y="4201"/>
                    </a:lnTo>
                    <a:lnTo>
                      <a:pt x="3193" y="4145"/>
                    </a:lnTo>
                    <a:lnTo>
                      <a:pt x="3215" y="4034"/>
                    </a:lnTo>
                    <a:lnTo>
                      <a:pt x="3258" y="3930"/>
                    </a:lnTo>
                    <a:lnTo>
                      <a:pt x="3321" y="3835"/>
                    </a:lnTo>
                    <a:lnTo>
                      <a:pt x="3360" y="3795"/>
                    </a:lnTo>
                    <a:lnTo>
                      <a:pt x="3736" y="3419"/>
                    </a:lnTo>
                    <a:lnTo>
                      <a:pt x="3897" y="3259"/>
                    </a:lnTo>
                    <a:lnTo>
                      <a:pt x="4231" y="2954"/>
                    </a:lnTo>
                    <a:lnTo>
                      <a:pt x="4579" y="2663"/>
                    </a:lnTo>
                    <a:lnTo>
                      <a:pt x="4941" y="2389"/>
                    </a:lnTo>
                    <a:lnTo>
                      <a:pt x="5125" y="2258"/>
                    </a:lnTo>
                    <a:lnTo>
                      <a:pt x="6078" y="1598"/>
                    </a:lnTo>
                    <a:lnTo>
                      <a:pt x="6121" y="1567"/>
                    </a:lnTo>
                    <a:lnTo>
                      <a:pt x="6202" y="1498"/>
                    </a:lnTo>
                    <a:lnTo>
                      <a:pt x="6272" y="1420"/>
                    </a:lnTo>
                    <a:lnTo>
                      <a:pt x="6334" y="1336"/>
                    </a:lnTo>
                    <a:lnTo>
                      <a:pt x="6388" y="1246"/>
                    </a:lnTo>
                    <a:lnTo>
                      <a:pt x="6429" y="1151"/>
                    </a:lnTo>
                    <a:lnTo>
                      <a:pt x="6461" y="1051"/>
                    </a:lnTo>
                    <a:lnTo>
                      <a:pt x="6483" y="947"/>
                    </a:lnTo>
                    <a:lnTo>
                      <a:pt x="6488" y="894"/>
                    </a:lnTo>
                    <a:lnTo>
                      <a:pt x="6493" y="841"/>
                    </a:lnTo>
                    <a:lnTo>
                      <a:pt x="6490" y="734"/>
                    </a:lnTo>
                    <a:lnTo>
                      <a:pt x="6475" y="631"/>
                    </a:lnTo>
                    <a:lnTo>
                      <a:pt x="6451" y="530"/>
                    </a:lnTo>
                    <a:lnTo>
                      <a:pt x="6416" y="432"/>
                    </a:lnTo>
                    <a:lnTo>
                      <a:pt x="6370" y="337"/>
                    </a:lnTo>
                    <a:lnTo>
                      <a:pt x="6313" y="249"/>
                    </a:lnTo>
                    <a:lnTo>
                      <a:pt x="6248" y="165"/>
                    </a:lnTo>
                    <a:lnTo>
                      <a:pt x="6211" y="128"/>
                    </a:ln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8"/>
              <p:cNvSpPr>
                <a:spLocks/>
              </p:cNvSpPr>
              <p:nvPr/>
            </p:nvSpPr>
            <p:spPr bwMode="auto">
              <a:xfrm>
                <a:off x="4450" y="2195"/>
                <a:ext cx="1460" cy="1460"/>
              </a:xfrm>
              <a:custGeom>
                <a:avLst/>
                <a:gdLst>
                  <a:gd name="T0" fmla="*/ 1731 w 4378"/>
                  <a:gd name="T1" fmla="*/ 0 h 4379"/>
                  <a:gd name="T2" fmla="*/ 0 w 4378"/>
                  <a:gd name="T3" fmla="*/ 1732 h 4379"/>
                  <a:gd name="T4" fmla="*/ 1630 w 4378"/>
                  <a:gd name="T5" fmla="*/ 3360 h 4379"/>
                  <a:gd name="T6" fmla="*/ 2038 w 4378"/>
                  <a:gd name="T7" fmla="*/ 3768 h 4379"/>
                  <a:gd name="T8" fmla="*/ 2648 w 4378"/>
                  <a:gd name="T9" fmla="*/ 4379 h 4379"/>
                  <a:gd name="T10" fmla="*/ 4378 w 4378"/>
                  <a:gd name="T11" fmla="*/ 2647 h 4379"/>
                  <a:gd name="T12" fmla="*/ 1731 w 4378"/>
                  <a:gd name="T13" fmla="*/ 0 h 4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78" h="4379">
                    <a:moveTo>
                      <a:pt x="1731" y="0"/>
                    </a:moveTo>
                    <a:lnTo>
                      <a:pt x="0" y="1732"/>
                    </a:lnTo>
                    <a:lnTo>
                      <a:pt x="1630" y="3360"/>
                    </a:lnTo>
                    <a:lnTo>
                      <a:pt x="2038" y="3768"/>
                    </a:lnTo>
                    <a:lnTo>
                      <a:pt x="2648" y="4379"/>
                    </a:lnTo>
                    <a:lnTo>
                      <a:pt x="4378" y="2647"/>
                    </a:lnTo>
                    <a:lnTo>
                      <a:pt x="1731" y="0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9"/>
              <p:cNvSpPr>
                <a:spLocks/>
              </p:cNvSpPr>
              <p:nvPr/>
            </p:nvSpPr>
            <p:spPr bwMode="auto">
              <a:xfrm>
                <a:off x="5237" y="2981"/>
                <a:ext cx="672" cy="674"/>
              </a:xfrm>
              <a:custGeom>
                <a:avLst/>
                <a:gdLst>
                  <a:gd name="T0" fmla="*/ 0 w 2018"/>
                  <a:gd name="T1" fmla="*/ 1732 h 2020"/>
                  <a:gd name="T2" fmla="*/ 1730 w 2018"/>
                  <a:gd name="T3" fmla="*/ 0 h 2020"/>
                  <a:gd name="T4" fmla="*/ 2018 w 2018"/>
                  <a:gd name="T5" fmla="*/ 288 h 2020"/>
                  <a:gd name="T6" fmla="*/ 288 w 2018"/>
                  <a:gd name="T7" fmla="*/ 2020 h 2020"/>
                  <a:gd name="T8" fmla="*/ 0 w 2018"/>
                  <a:gd name="T9" fmla="*/ 1732 h 2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8" h="2020">
                    <a:moveTo>
                      <a:pt x="0" y="1732"/>
                    </a:moveTo>
                    <a:lnTo>
                      <a:pt x="1730" y="0"/>
                    </a:lnTo>
                    <a:lnTo>
                      <a:pt x="2018" y="288"/>
                    </a:lnTo>
                    <a:lnTo>
                      <a:pt x="288" y="2020"/>
                    </a:lnTo>
                    <a:lnTo>
                      <a:pt x="0" y="1732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50"/>
              <p:cNvSpPr>
                <a:spLocks/>
              </p:cNvSpPr>
              <p:nvPr/>
            </p:nvSpPr>
            <p:spPr bwMode="auto">
              <a:xfrm>
                <a:off x="6798" y="1115"/>
                <a:ext cx="192" cy="192"/>
              </a:xfrm>
              <a:custGeom>
                <a:avLst/>
                <a:gdLst>
                  <a:gd name="T0" fmla="*/ 576 w 576"/>
                  <a:gd name="T1" fmla="*/ 288 h 576"/>
                  <a:gd name="T2" fmla="*/ 575 w 576"/>
                  <a:gd name="T3" fmla="*/ 318 h 576"/>
                  <a:gd name="T4" fmla="*/ 563 w 576"/>
                  <a:gd name="T5" fmla="*/ 374 h 576"/>
                  <a:gd name="T6" fmla="*/ 541 w 576"/>
                  <a:gd name="T7" fmla="*/ 426 h 576"/>
                  <a:gd name="T8" fmla="*/ 510 w 576"/>
                  <a:gd name="T9" fmla="*/ 472 h 576"/>
                  <a:gd name="T10" fmla="*/ 471 w 576"/>
                  <a:gd name="T11" fmla="*/ 511 h 576"/>
                  <a:gd name="T12" fmla="*/ 425 w 576"/>
                  <a:gd name="T13" fmla="*/ 541 h 576"/>
                  <a:gd name="T14" fmla="*/ 373 w 576"/>
                  <a:gd name="T15" fmla="*/ 563 h 576"/>
                  <a:gd name="T16" fmla="*/ 317 w 576"/>
                  <a:gd name="T17" fmla="*/ 574 h 576"/>
                  <a:gd name="T18" fmla="*/ 288 w 576"/>
                  <a:gd name="T19" fmla="*/ 576 h 576"/>
                  <a:gd name="T20" fmla="*/ 258 w 576"/>
                  <a:gd name="T21" fmla="*/ 574 h 576"/>
                  <a:gd name="T22" fmla="*/ 202 w 576"/>
                  <a:gd name="T23" fmla="*/ 563 h 576"/>
                  <a:gd name="T24" fmla="*/ 150 w 576"/>
                  <a:gd name="T25" fmla="*/ 541 h 576"/>
                  <a:gd name="T26" fmla="*/ 104 w 576"/>
                  <a:gd name="T27" fmla="*/ 511 h 576"/>
                  <a:gd name="T28" fmla="*/ 65 w 576"/>
                  <a:gd name="T29" fmla="*/ 472 h 576"/>
                  <a:gd name="T30" fmla="*/ 33 w 576"/>
                  <a:gd name="T31" fmla="*/ 426 h 576"/>
                  <a:gd name="T32" fmla="*/ 12 w 576"/>
                  <a:gd name="T33" fmla="*/ 374 h 576"/>
                  <a:gd name="T34" fmla="*/ 0 w 576"/>
                  <a:gd name="T35" fmla="*/ 318 h 576"/>
                  <a:gd name="T36" fmla="*/ 0 w 576"/>
                  <a:gd name="T37" fmla="*/ 288 h 576"/>
                  <a:gd name="T38" fmla="*/ 0 w 576"/>
                  <a:gd name="T39" fmla="*/ 259 h 576"/>
                  <a:gd name="T40" fmla="*/ 12 w 576"/>
                  <a:gd name="T41" fmla="*/ 203 h 576"/>
                  <a:gd name="T42" fmla="*/ 33 w 576"/>
                  <a:gd name="T43" fmla="*/ 151 h 576"/>
                  <a:gd name="T44" fmla="*/ 65 w 576"/>
                  <a:gd name="T45" fmla="*/ 105 h 576"/>
                  <a:gd name="T46" fmla="*/ 104 w 576"/>
                  <a:gd name="T47" fmla="*/ 66 h 576"/>
                  <a:gd name="T48" fmla="*/ 150 w 576"/>
                  <a:gd name="T49" fmla="*/ 34 h 576"/>
                  <a:gd name="T50" fmla="*/ 202 w 576"/>
                  <a:gd name="T51" fmla="*/ 13 h 576"/>
                  <a:gd name="T52" fmla="*/ 258 w 576"/>
                  <a:gd name="T53" fmla="*/ 1 h 576"/>
                  <a:gd name="T54" fmla="*/ 288 w 576"/>
                  <a:gd name="T55" fmla="*/ 0 h 576"/>
                  <a:gd name="T56" fmla="*/ 317 w 576"/>
                  <a:gd name="T57" fmla="*/ 1 h 576"/>
                  <a:gd name="T58" fmla="*/ 373 w 576"/>
                  <a:gd name="T59" fmla="*/ 13 h 576"/>
                  <a:gd name="T60" fmla="*/ 425 w 576"/>
                  <a:gd name="T61" fmla="*/ 34 h 576"/>
                  <a:gd name="T62" fmla="*/ 471 w 576"/>
                  <a:gd name="T63" fmla="*/ 66 h 576"/>
                  <a:gd name="T64" fmla="*/ 510 w 576"/>
                  <a:gd name="T65" fmla="*/ 105 h 576"/>
                  <a:gd name="T66" fmla="*/ 541 w 576"/>
                  <a:gd name="T67" fmla="*/ 151 h 576"/>
                  <a:gd name="T68" fmla="*/ 563 w 576"/>
                  <a:gd name="T69" fmla="*/ 203 h 576"/>
                  <a:gd name="T70" fmla="*/ 575 w 576"/>
                  <a:gd name="T71" fmla="*/ 259 h 576"/>
                  <a:gd name="T72" fmla="*/ 576 w 576"/>
                  <a:gd name="T73" fmla="*/ 288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6" h="576">
                    <a:moveTo>
                      <a:pt x="576" y="288"/>
                    </a:moveTo>
                    <a:lnTo>
                      <a:pt x="575" y="318"/>
                    </a:lnTo>
                    <a:lnTo>
                      <a:pt x="563" y="374"/>
                    </a:lnTo>
                    <a:lnTo>
                      <a:pt x="541" y="426"/>
                    </a:lnTo>
                    <a:lnTo>
                      <a:pt x="510" y="472"/>
                    </a:lnTo>
                    <a:lnTo>
                      <a:pt x="471" y="511"/>
                    </a:lnTo>
                    <a:lnTo>
                      <a:pt x="425" y="541"/>
                    </a:lnTo>
                    <a:lnTo>
                      <a:pt x="373" y="563"/>
                    </a:lnTo>
                    <a:lnTo>
                      <a:pt x="317" y="574"/>
                    </a:lnTo>
                    <a:lnTo>
                      <a:pt x="288" y="576"/>
                    </a:lnTo>
                    <a:lnTo>
                      <a:pt x="258" y="574"/>
                    </a:lnTo>
                    <a:lnTo>
                      <a:pt x="202" y="563"/>
                    </a:lnTo>
                    <a:lnTo>
                      <a:pt x="150" y="541"/>
                    </a:lnTo>
                    <a:lnTo>
                      <a:pt x="104" y="511"/>
                    </a:lnTo>
                    <a:lnTo>
                      <a:pt x="65" y="472"/>
                    </a:lnTo>
                    <a:lnTo>
                      <a:pt x="33" y="426"/>
                    </a:lnTo>
                    <a:lnTo>
                      <a:pt x="12" y="374"/>
                    </a:lnTo>
                    <a:lnTo>
                      <a:pt x="0" y="318"/>
                    </a:lnTo>
                    <a:lnTo>
                      <a:pt x="0" y="288"/>
                    </a:lnTo>
                    <a:lnTo>
                      <a:pt x="0" y="259"/>
                    </a:lnTo>
                    <a:lnTo>
                      <a:pt x="12" y="203"/>
                    </a:lnTo>
                    <a:lnTo>
                      <a:pt x="33" y="151"/>
                    </a:lnTo>
                    <a:lnTo>
                      <a:pt x="65" y="105"/>
                    </a:lnTo>
                    <a:lnTo>
                      <a:pt x="104" y="66"/>
                    </a:lnTo>
                    <a:lnTo>
                      <a:pt x="150" y="34"/>
                    </a:lnTo>
                    <a:lnTo>
                      <a:pt x="202" y="13"/>
                    </a:lnTo>
                    <a:lnTo>
                      <a:pt x="258" y="1"/>
                    </a:lnTo>
                    <a:lnTo>
                      <a:pt x="288" y="0"/>
                    </a:lnTo>
                    <a:lnTo>
                      <a:pt x="317" y="1"/>
                    </a:lnTo>
                    <a:lnTo>
                      <a:pt x="373" y="13"/>
                    </a:lnTo>
                    <a:lnTo>
                      <a:pt x="425" y="34"/>
                    </a:lnTo>
                    <a:lnTo>
                      <a:pt x="471" y="66"/>
                    </a:lnTo>
                    <a:lnTo>
                      <a:pt x="510" y="105"/>
                    </a:lnTo>
                    <a:lnTo>
                      <a:pt x="541" y="151"/>
                    </a:lnTo>
                    <a:lnTo>
                      <a:pt x="563" y="203"/>
                    </a:lnTo>
                    <a:lnTo>
                      <a:pt x="575" y="259"/>
                    </a:lnTo>
                    <a:lnTo>
                      <a:pt x="576" y="288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순서도: 지연 30"/>
            <p:cNvSpPr/>
            <p:nvPr/>
          </p:nvSpPr>
          <p:spPr>
            <a:xfrm rot="4147283" flipH="1">
              <a:off x="10503405" y="5975733"/>
              <a:ext cx="748810" cy="194929"/>
            </a:xfrm>
            <a:prstGeom prst="flowChartDelay">
              <a:avLst/>
            </a:pr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 flipH="1">
              <a:off x="10883462" y="6186394"/>
              <a:ext cx="1308538" cy="671607"/>
            </a:xfrm>
            <a:custGeom>
              <a:avLst/>
              <a:gdLst>
                <a:gd name="connsiteX0" fmla="*/ 1119034 w 1308538"/>
                <a:gd name="connsiteY0" fmla="*/ 143 h 671607"/>
                <a:gd name="connsiteX1" fmla="*/ 1100633 w 1308538"/>
                <a:gd name="connsiteY1" fmla="*/ 6411 h 671607"/>
                <a:gd name="connsiteX2" fmla="*/ 946502 w 1308538"/>
                <a:gd name="connsiteY2" fmla="*/ 288986 h 671607"/>
                <a:gd name="connsiteX3" fmla="*/ 863120 w 1308538"/>
                <a:gd name="connsiteY3" fmla="*/ 295853 h 671607"/>
                <a:gd name="connsiteX4" fmla="*/ 740993 w 1308538"/>
                <a:gd name="connsiteY4" fmla="*/ 306112 h 671607"/>
                <a:gd name="connsiteX5" fmla="*/ 317469 w 1308538"/>
                <a:gd name="connsiteY5" fmla="*/ 295853 h 671607"/>
                <a:gd name="connsiteX6" fmla="*/ 150154 w 1308538"/>
                <a:gd name="connsiteY6" fmla="*/ 331801 h 671607"/>
                <a:gd name="connsiteX7" fmla="*/ 64772 w 1308538"/>
                <a:gd name="connsiteY7" fmla="*/ 403085 h 671607"/>
                <a:gd name="connsiteX8" fmla="*/ 0 w 1308538"/>
                <a:gd name="connsiteY8" fmla="*/ 472032 h 671607"/>
                <a:gd name="connsiteX9" fmla="*/ 0 w 1308538"/>
                <a:gd name="connsiteY9" fmla="*/ 671607 h 671607"/>
                <a:gd name="connsiteX10" fmla="*/ 1152472 w 1308538"/>
                <a:gd name="connsiteY10" fmla="*/ 671607 h 671607"/>
                <a:gd name="connsiteX11" fmla="*/ 1203388 w 1308538"/>
                <a:gd name="connsiteY11" fmla="*/ 545873 h 671607"/>
                <a:gd name="connsiteX12" fmla="*/ 1308008 w 1308538"/>
                <a:gd name="connsiteY12" fmla="*/ 310523 h 671607"/>
                <a:gd name="connsiteX13" fmla="*/ 1237639 w 1308538"/>
                <a:gd name="connsiteY13" fmla="*/ 109166 h 671607"/>
                <a:gd name="connsiteX14" fmla="*/ 1119034 w 1308538"/>
                <a:gd name="connsiteY14" fmla="*/ 143 h 67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538" h="671607">
                  <a:moveTo>
                    <a:pt x="1119034" y="143"/>
                  </a:moveTo>
                  <a:cubicBezTo>
                    <a:pt x="1112848" y="669"/>
                    <a:pt x="1106698" y="2665"/>
                    <a:pt x="1100633" y="6411"/>
                  </a:cubicBezTo>
                  <a:cubicBezTo>
                    <a:pt x="1052110" y="36381"/>
                    <a:pt x="978076" y="267069"/>
                    <a:pt x="946502" y="288986"/>
                  </a:cubicBezTo>
                  <a:cubicBezTo>
                    <a:pt x="914927" y="310904"/>
                    <a:pt x="897372" y="292999"/>
                    <a:pt x="863120" y="295853"/>
                  </a:cubicBezTo>
                  <a:cubicBezTo>
                    <a:pt x="828869" y="298708"/>
                    <a:pt x="831934" y="306112"/>
                    <a:pt x="740993" y="306112"/>
                  </a:cubicBezTo>
                  <a:lnTo>
                    <a:pt x="317469" y="295853"/>
                  </a:lnTo>
                  <a:cubicBezTo>
                    <a:pt x="218996" y="300135"/>
                    <a:pt x="206583" y="298694"/>
                    <a:pt x="150154" y="331801"/>
                  </a:cubicBezTo>
                  <a:cubicBezTo>
                    <a:pt x="121940" y="348354"/>
                    <a:pt x="93397" y="374043"/>
                    <a:pt x="64772" y="403085"/>
                  </a:cubicBezTo>
                  <a:lnTo>
                    <a:pt x="0" y="472032"/>
                  </a:lnTo>
                  <a:lnTo>
                    <a:pt x="0" y="671607"/>
                  </a:lnTo>
                  <a:lnTo>
                    <a:pt x="1152472" y="671607"/>
                  </a:lnTo>
                  <a:lnTo>
                    <a:pt x="1203388" y="545873"/>
                  </a:lnTo>
                  <a:cubicBezTo>
                    <a:pt x="1236524" y="459552"/>
                    <a:pt x="1302299" y="383307"/>
                    <a:pt x="1308008" y="310523"/>
                  </a:cubicBezTo>
                  <a:cubicBezTo>
                    <a:pt x="1313716" y="237738"/>
                    <a:pt x="1272202" y="159851"/>
                    <a:pt x="1237639" y="109166"/>
                  </a:cubicBezTo>
                  <a:cubicBezTo>
                    <a:pt x="1207396" y="64816"/>
                    <a:pt x="1162333" y="-3539"/>
                    <a:pt x="1119034" y="1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 flipH="1">
              <a:off x="11240166" y="5517492"/>
              <a:ext cx="822634" cy="1030104"/>
              <a:chOff x="1219927" y="2725633"/>
              <a:chExt cx="1711565" cy="2143225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1682683" y="4161764"/>
                <a:ext cx="786052" cy="707094"/>
                <a:chOff x="1682683" y="4161764"/>
                <a:chExt cx="786052" cy="707094"/>
              </a:xfrm>
            </p:grpSpPr>
            <p:sp>
              <p:nvSpPr>
                <p:cNvPr id="12" name="Freeform 53"/>
                <p:cNvSpPr>
                  <a:spLocks/>
                </p:cNvSpPr>
                <p:nvPr/>
              </p:nvSpPr>
              <p:spPr bwMode="auto">
                <a:xfrm>
                  <a:off x="1738548" y="4691269"/>
                  <a:ext cx="672206" cy="177589"/>
                </a:xfrm>
                <a:custGeom>
                  <a:avLst/>
                  <a:gdLst>
                    <a:gd name="T0" fmla="*/ 255 w 511"/>
                    <a:gd name="T1" fmla="*/ 0 h 135"/>
                    <a:gd name="T2" fmla="*/ 294 w 511"/>
                    <a:gd name="T3" fmla="*/ 1 h 135"/>
                    <a:gd name="T4" fmla="*/ 331 w 511"/>
                    <a:gd name="T5" fmla="*/ 4 h 135"/>
                    <a:gd name="T6" fmla="*/ 365 w 511"/>
                    <a:gd name="T7" fmla="*/ 8 h 135"/>
                    <a:gd name="T8" fmla="*/ 396 w 511"/>
                    <a:gd name="T9" fmla="*/ 14 h 135"/>
                    <a:gd name="T10" fmla="*/ 425 w 511"/>
                    <a:gd name="T11" fmla="*/ 19 h 135"/>
                    <a:gd name="T12" fmla="*/ 450 w 511"/>
                    <a:gd name="T13" fmla="*/ 25 h 135"/>
                    <a:gd name="T14" fmla="*/ 471 w 511"/>
                    <a:gd name="T15" fmla="*/ 30 h 135"/>
                    <a:gd name="T16" fmla="*/ 488 w 511"/>
                    <a:gd name="T17" fmla="*/ 35 h 135"/>
                    <a:gd name="T18" fmla="*/ 501 w 511"/>
                    <a:gd name="T19" fmla="*/ 39 h 135"/>
                    <a:gd name="T20" fmla="*/ 509 w 511"/>
                    <a:gd name="T21" fmla="*/ 42 h 135"/>
                    <a:gd name="T22" fmla="*/ 511 w 511"/>
                    <a:gd name="T23" fmla="*/ 42 h 135"/>
                    <a:gd name="T24" fmla="*/ 510 w 511"/>
                    <a:gd name="T25" fmla="*/ 44 h 135"/>
                    <a:gd name="T26" fmla="*/ 505 w 511"/>
                    <a:gd name="T27" fmla="*/ 49 h 135"/>
                    <a:gd name="T28" fmla="*/ 496 w 511"/>
                    <a:gd name="T29" fmla="*/ 57 h 135"/>
                    <a:gd name="T30" fmla="*/ 485 w 511"/>
                    <a:gd name="T31" fmla="*/ 66 h 135"/>
                    <a:gd name="T32" fmla="*/ 470 w 511"/>
                    <a:gd name="T33" fmla="*/ 77 h 135"/>
                    <a:gd name="T34" fmla="*/ 451 w 511"/>
                    <a:gd name="T35" fmla="*/ 88 h 135"/>
                    <a:gd name="T36" fmla="*/ 429 w 511"/>
                    <a:gd name="T37" fmla="*/ 100 h 135"/>
                    <a:gd name="T38" fmla="*/ 403 w 511"/>
                    <a:gd name="T39" fmla="*/ 112 h 135"/>
                    <a:gd name="T40" fmla="*/ 372 w 511"/>
                    <a:gd name="T41" fmla="*/ 121 h 135"/>
                    <a:gd name="T42" fmla="*/ 337 w 511"/>
                    <a:gd name="T43" fmla="*/ 128 h 135"/>
                    <a:gd name="T44" fmla="*/ 298 w 511"/>
                    <a:gd name="T45" fmla="*/ 134 h 135"/>
                    <a:gd name="T46" fmla="*/ 256 w 511"/>
                    <a:gd name="T47" fmla="*/ 135 h 135"/>
                    <a:gd name="T48" fmla="*/ 213 w 511"/>
                    <a:gd name="T49" fmla="*/ 134 h 135"/>
                    <a:gd name="T50" fmla="*/ 174 w 511"/>
                    <a:gd name="T51" fmla="*/ 128 h 135"/>
                    <a:gd name="T52" fmla="*/ 139 w 511"/>
                    <a:gd name="T53" fmla="*/ 121 h 135"/>
                    <a:gd name="T54" fmla="*/ 109 w 511"/>
                    <a:gd name="T55" fmla="*/ 112 h 135"/>
                    <a:gd name="T56" fmla="*/ 82 w 511"/>
                    <a:gd name="T57" fmla="*/ 100 h 135"/>
                    <a:gd name="T58" fmla="*/ 60 w 511"/>
                    <a:gd name="T59" fmla="*/ 88 h 135"/>
                    <a:gd name="T60" fmla="*/ 41 w 511"/>
                    <a:gd name="T61" fmla="*/ 77 h 135"/>
                    <a:gd name="T62" fmla="*/ 26 w 511"/>
                    <a:gd name="T63" fmla="*/ 66 h 135"/>
                    <a:gd name="T64" fmla="*/ 15 w 511"/>
                    <a:gd name="T65" fmla="*/ 57 h 135"/>
                    <a:gd name="T66" fmla="*/ 6 w 511"/>
                    <a:gd name="T67" fmla="*/ 49 h 135"/>
                    <a:gd name="T68" fmla="*/ 2 w 511"/>
                    <a:gd name="T69" fmla="*/ 44 h 135"/>
                    <a:gd name="T70" fmla="*/ 0 w 511"/>
                    <a:gd name="T71" fmla="*/ 42 h 135"/>
                    <a:gd name="T72" fmla="*/ 43 w 511"/>
                    <a:gd name="T73" fmla="*/ 27 h 135"/>
                    <a:gd name="T74" fmla="*/ 88 w 511"/>
                    <a:gd name="T75" fmla="*/ 16 h 135"/>
                    <a:gd name="T76" fmla="*/ 131 w 511"/>
                    <a:gd name="T77" fmla="*/ 8 h 135"/>
                    <a:gd name="T78" fmla="*/ 173 w 511"/>
                    <a:gd name="T79" fmla="*/ 3 h 135"/>
                    <a:gd name="T80" fmla="*/ 215 w 511"/>
                    <a:gd name="T81" fmla="*/ 0 h 135"/>
                    <a:gd name="T82" fmla="*/ 255 w 511"/>
                    <a:gd name="T83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511" h="135">
                      <a:moveTo>
                        <a:pt x="255" y="0"/>
                      </a:moveTo>
                      <a:lnTo>
                        <a:pt x="294" y="1"/>
                      </a:lnTo>
                      <a:lnTo>
                        <a:pt x="331" y="4"/>
                      </a:lnTo>
                      <a:lnTo>
                        <a:pt x="365" y="8"/>
                      </a:lnTo>
                      <a:lnTo>
                        <a:pt x="396" y="14"/>
                      </a:lnTo>
                      <a:lnTo>
                        <a:pt x="425" y="19"/>
                      </a:lnTo>
                      <a:lnTo>
                        <a:pt x="450" y="25"/>
                      </a:lnTo>
                      <a:lnTo>
                        <a:pt x="471" y="30"/>
                      </a:lnTo>
                      <a:lnTo>
                        <a:pt x="488" y="35"/>
                      </a:lnTo>
                      <a:lnTo>
                        <a:pt x="501" y="39"/>
                      </a:lnTo>
                      <a:lnTo>
                        <a:pt x="509" y="42"/>
                      </a:lnTo>
                      <a:lnTo>
                        <a:pt x="511" y="42"/>
                      </a:lnTo>
                      <a:lnTo>
                        <a:pt x="510" y="44"/>
                      </a:lnTo>
                      <a:lnTo>
                        <a:pt x="505" y="49"/>
                      </a:lnTo>
                      <a:lnTo>
                        <a:pt x="496" y="57"/>
                      </a:lnTo>
                      <a:lnTo>
                        <a:pt x="485" y="66"/>
                      </a:lnTo>
                      <a:lnTo>
                        <a:pt x="470" y="77"/>
                      </a:lnTo>
                      <a:lnTo>
                        <a:pt x="451" y="88"/>
                      </a:lnTo>
                      <a:lnTo>
                        <a:pt x="429" y="100"/>
                      </a:lnTo>
                      <a:lnTo>
                        <a:pt x="403" y="112"/>
                      </a:lnTo>
                      <a:lnTo>
                        <a:pt x="372" y="121"/>
                      </a:lnTo>
                      <a:lnTo>
                        <a:pt x="337" y="128"/>
                      </a:lnTo>
                      <a:lnTo>
                        <a:pt x="298" y="134"/>
                      </a:lnTo>
                      <a:lnTo>
                        <a:pt x="256" y="135"/>
                      </a:lnTo>
                      <a:lnTo>
                        <a:pt x="213" y="134"/>
                      </a:lnTo>
                      <a:lnTo>
                        <a:pt x="174" y="128"/>
                      </a:lnTo>
                      <a:lnTo>
                        <a:pt x="139" y="121"/>
                      </a:lnTo>
                      <a:lnTo>
                        <a:pt x="109" y="112"/>
                      </a:lnTo>
                      <a:lnTo>
                        <a:pt x="82" y="100"/>
                      </a:lnTo>
                      <a:lnTo>
                        <a:pt x="60" y="88"/>
                      </a:lnTo>
                      <a:lnTo>
                        <a:pt x="41" y="77"/>
                      </a:lnTo>
                      <a:lnTo>
                        <a:pt x="26" y="66"/>
                      </a:lnTo>
                      <a:lnTo>
                        <a:pt x="15" y="57"/>
                      </a:lnTo>
                      <a:lnTo>
                        <a:pt x="6" y="49"/>
                      </a:lnTo>
                      <a:lnTo>
                        <a:pt x="2" y="44"/>
                      </a:lnTo>
                      <a:lnTo>
                        <a:pt x="0" y="42"/>
                      </a:lnTo>
                      <a:lnTo>
                        <a:pt x="43" y="27"/>
                      </a:lnTo>
                      <a:lnTo>
                        <a:pt x="88" y="16"/>
                      </a:lnTo>
                      <a:lnTo>
                        <a:pt x="131" y="8"/>
                      </a:lnTo>
                      <a:lnTo>
                        <a:pt x="173" y="3"/>
                      </a:lnTo>
                      <a:lnTo>
                        <a:pt x="215" y="0"/>
                      </a:lnTo>
                      <a:lnTo>
                        <a:pt x="255" y="0"/>
                      </a:lnTo>
                      <a:close/>
                    </a:path>
                  </a:pathLst>
                </a:custGeom>
                <a:solidFill>
                  <a:srgbClr val="FEDEC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1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" name="Freeform 33"/>
                <p:cNvSpPr>
                  <a:spLocks/>
                </p:cNvSpPr>
                <p:nvPr/>
              </p:nvSpPr>
              <p:spPr bwMode="auto">
                <a:xfrm>
                  <a:off x="1682683" y="4161764"/>
                  <a:ext cx="786052" cy="587426"/>
                </a:xfrm>
                <a:custGeom>
                  <a:avLst/>
                  <a:gdLst>
                    <a:gd name="T0" fmla="*/ 118 w 1117"/>
                    <a:gd name="T1" fmla="*/ 0 h 834"/>
                    <a:gd name="T2" fmla="*/ 999 w 1117"/>
                    <a:gd name="T3" fmla="*/ 0 h 834"/>
                    <a:gd name="T4" fmla="*/ 1006 w 1117"/>
                    <a:gd name="T5" fmla="*/ 21 h 834"/>
                    <a:gd name="T6" fmla="*/ 1011 w 1117"/>
                    <a:gd name="T7" fmla="*/ 50 h 834"/>
                    <a:gd name="T8" fmla="*/ 1015 w 1117"/>
                    <a:gd name="T9" fmla="*/ 85 h 834"/>
                    <a:gd name="T10" fmla="*/ 1018 w 1117"/>
                    <a:gd name="T11" fmla="*/ 126 h 834"/>
                    <a:gd name="T12" fmla="*/ 1021 w 1117"/>
                    <a:gd name="T13" fmla="*/ 171 h 834"/>
                    <a:gd name="T14" fmla="*/ 1025 w 1117"/>
                    <a:gd name="T15" fmla="*/ 222 h 834"/>
                    <a:gd name="T16" fmla="*/ 1031 w 1117"/>
                    <a:gd name="T17" fmla="*/ 274 h 834"/>
                    <a:gd name="T18" fmla="*/ 1040 w 1117"/>
                    <a:gd name="T19" fmla="*/ 330 h 834"/>
                    <a:gd name="T20" fmla="*/ 1051 w 1117"/>
                    <a:gd name="T21" fmla="*/ 387 h 834"/>
                    <a:gd name="T22" fmla="*/ 1067 w 1117"/>
                    <a:gd name="T23" fmla="*/ 445 h 834"/>
                    <a:gd name="T24" fmla="*/ 1089 w 1117"/>
                    <a:gd name="T25" fmla="*/ 503 h 834"/>
                    <a:gd name="T26" fmla="*/ 1117 w 1117"/>
                    <a:gd name="T27" fmla="*/ 560 h 834"/>
                    <a:gd name="T28" fmla="*/ 1067 w 1117"/>
                    <a:gd name="T29" fmla="*/ 600 h 834"/>
                    <a:gd name="T30" fmla="*/ 1015 w 1117"/>
                    <a:gd name="T31" fmla="*/ 639 h 834"/>
                    <a:gd name="T32" fmla="*/ 961 w 1117"/>
                    <a:gd name="T33" fmla="*/ 677 h 834"/>
                    <a:gd name="T34" fmla="*/ 903 w 1117"/>
                    <a:gd name="T35" fmla="*/ 712 h 834"/>
                    <a:gd name="T36" fmla="*/ 842 w 1117"/>
                    <a:gd name="T37" fmla="*/ 745 h 834"/>
                    <a:gd name="T38" fmla="*/ 778 w 1117"/>
                    <a:gd name="T39" fmla="*/ 775 h 834"/>
                    <a:gd name="T40" fmla="*/ 709 w 1117"/>
                    <a:gd name="T41" fmla="*/ 799 h 834"/>
                    <a:gd name="T42" fmla="*/ 636 w 1117"/>
                    <a:gd name="T43" fmla="*/ 820 h 834"/>
                    <a:gd name="T44" fmla="*/ 558 w 1117"/>
                    <a:gd name="T45" fmla="*/ 834 h 834"/>
                    <a:gd name="T46" fmla="*/ 480 w 1117"/>
                    <a:gd name="T47" fmla="*/ 820 h 834"/>
                    <a:gd name="T48" fmla="*/ 408 w 1117"/>
                    <a:gd name="T49" fmla="*/ 801 h 834"/>
                    <a:gd name="T50" fmla="*/ 338 w 1117"/>
                    <a:gd name="T51" fmla="*/ 776 h 834"/>
                    <a:gd name="T52" fmla="*/ 274 w 1117"/>
                    <a:gd name="T53" fmla="*/ 747 h 834"/>
                    <a:gd name="T54" fmla="*/ 212 w 1117"/>
                    <a:gd name="T55" fmla="*/ 713 h 834"/>
                    <a:gd name="T56" fmla="*/ 156 w 1117"/>
                    <a:gd name="T57" fmla="*/ 678 h 834"/>
                    <a:gd name="T58" fmla="*/ 100 w 1117"/>
                    <a:gd name="T59" fmla="*/ 642 h 834"/>
                    <a:gd name="T60" fmla="*/ 49 w 1117"/>
                    <a:gd name="T61" fmla="*/ 602 h 834"/>
                    <a:gd name="T62" fmla="*/ 0 w 1117"/>
                    <a:gd name="T63" fmla="*/ 563 h 834"/>
                    <a:gd name="T64" fmla="*/ 26 w 1117"/>
                    <a:gd name="T65" fmla="*/ 506 h 834"/>
                    <a:gd name="T66" fmla="*/ 48 w 1117"/>
                    <a:gd name="T67" fmla="*/ 448 h 834"/>
                    <a:gd name="T68" fmla="*/ 65 w 1117"/>
                    <a:gd name="T69" fmla="*/ 390 h 834"/>
                    <a:gd name="T70" fmla="*/ 77 w 1117"/>
                    <a:gd name="T71" fmla="*/ 333 h 834"/>
                    <a:gd name="T72" fmla="*/ 86 w 1117"/>
                    <a:gd name="T73" fmla="*/ 276 h 834"/>
                    <a:gd name="T74" fmla="*/ 91 w 1117"/>
                    <a:gd name="T75" fmla="*/ 223 h 834"/>
                    <a:gd name="T76" fmla="*/ 96 w 1117"/>
                    <a:gd name="T77" fmla="*/ 172 h 834"/>
                    <a:gd name="T78" fmla="*/ 99 w 1117"/>
                    <a:gd name="T79" fmla="*/ 126 h 834"/>
                    <a:gd name="T80" fmla="*/ 103 w 1117"/>
                    <a:gd name="T81" fmla="*/ 85 h 834"/>
                    <a:gd name="T82" fmla="*/ 106 w 1117"/>
                    <a:gd name="T83" fmla="*/ 50 h 834"/>
                    <a:gd name="T84" fmla="*/ 110 w 1117"/>
                    <a:gd name="T85" fmla="*/ 21 h 834"/>
                    <a:gd name="T86" fmla="*/ 118 w 1117"/>
                    <a:gd name="T87" fmla="*/ 0 h 8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117" h="834">
                      <a:moveTo>
                        <a:pt x="118" y="0"/>
                      </a:moveTo>
                      <a:lnTo>
                        <a:pt x="999" y="0"/>
                      </a:lnTo>
                      <a:lnTo>
                        <a:pt x="1006" y="21"/>
                      </a:lnTo>
                      <a:lnTo>
                        <a:pt x="1011" y="50"/>
                      </a:lnTo>
                      <a:lnTo>
                        <a:pt x="1015" y="85"/>
                      </a:lnTo>
                      <a:lnTo>
                        <a:pt x="1018" y="126"/>
                      </a:lnTo>
                      <a:lnTo>
                        <a:pt x="1021" y="171"/>
                      </a:lnTo>
                      <a:lnTo>
                        <a:pt x="1025" y="222"/>
                      </a:lnTo>
                      <a:lnTo>
                        <a:pt x="1031" y="274"/>
                      </a:lnTo>
                      <a:lnTo>
                        <a:pt x="1040" y="330"/>
                      </a:lnTo>
                      <a:lnTo>
                        <a:pt x="1051" y="387"/>
                      </a:lnTo>
                      <a:lnTo>
                        <a:pt x="1067" y="445"/>
                      </a:lnTo>
                      <a:lnTo>
                        <a:pt x="1089" y="503"/>
                      </a:lnTo>
                      <a:lnTo>
                        <a:pt x="1117" y="560"/>
                      </a:lnTo>
                      <a:lnTo>
                        <a:pt x="1067" y="600"/>
                      </a:lnTo>
                      <a:lnTo>
                        <a:pt x="1015" y="639"/>
                      </a:lnTo>
                      <a:lnTo>
                        <a:pt x="961" y="677"/>
                      </a:lnTo>
                      <a:lnTo>
                        <a:pt x="903" y="712"/>
                      </a:lnTo>
                      <a:lnTo>
                        <a:pt x="842" y="745"/>
                      </a:lnTo>
                      <a:lnTo>
                        <a:pt x="778" y="775"/>
                      </a:lnTo>
                      <a:lnTo>
                        <a:pt x="709" y="799"/>
                      </a:lnTo>
                      <a:lnTo>
                        <a:pt x="636" y="820"/>
                      </a:lnTo>
                      <a:lnTo>
                        <a:pt x="558" y="834"/>
                      </a:lnTo>
                      <a:lnTo>
                        <a:pt x="480" y="820"/>
                      </a:lnTo>
                      <a:lnTo>
                        <a:pt x="408" y="801"/>
                      </a:lnTo>
                      <a:lnTo>
                        <a:pt x="338" y="776"/>
                      </a:lnTo>
                      <a:lnTo>
                        <a:pt x="274" y="747"/>
                      </a:lnTo>
                      <a:lnTo>
                        <a:pt x="212" y="713"/>
                      </a:lnTo>
                      <a:lnTo>
                        <a:pt x="156" y="678"/>
                      </a:lnTo>
                      <a:lnTo>
                        <a:pt x="100" y="642"/>
                      </a:lnTo>
                      <a:lnTo>
                        <a:pt x="49" y="602"/>
                      </a:lnTo>
                      <a:lnTo>
                        <a:pt x="0" y="563"/>
                      </a:lnTo>
                      <a:lnTo>
                        <a:pt x="26" y="506"/>
                      </a:lnTo>
                      <a:lnTo>
                        <a:pt x="48" y="448"/>
                      </a:lnTo>
                      <a:lnTo>
                        <a:pt x="65" y="390"/>
                      </a:lnTo>
                      <a:lnTo>
                        <a:pt x="77" y="333"/>
                      </a:lnTo>
                      <a:lnTo>
                        <a:pt x="86" y="276"/>
                      </a:lnTo>
                      <a:lnTo>
                        <a:pt x="91" y="223"/>
                      </a:lnTo>
                      <a:lnTo>
                        <a:pt x="96" y="172"/>
                      </a:lnTo>
                      <a:lnTo>
                        <a:pt x="99" y="126"/>
                      </a:lnTo>
                      <a:lnTo>
                        <a:pt x="103" y="85"/>
                      </a:lnTo>
                      <a:lnTo>
                        <a:pt x="106" y="50"/>
                      </a:lnTo>
                      <a:lnTo>
                        <a:pt x="110" y="21"/>
                      </a:lnTo>
                      <a:lnTo>
                        <a:pt x="118" y="0"/>
                      </a:lnTo>
                      <a:close/>
                    </a:path>
                  </a:pathLst>
                </a:custGeom>
                <a:solidFill>
                  <a:srgbClr val="C69E7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" name="Freeform 42"/>
              <p:cNvSpPr>
                <a:spLocks/>
              </p:cNvSpPr>
              <p:nvPr/>
            </p:nvSpPr>
            <p:spPr bwMode="auto">
              <a:xfrm>
                <a:off x="2675814" y="3548981"/>
                <a:ext cx="255678" cy="443739"/>
              </a:xfrm>
              <a:custGeom>
                <a:avLst/>
                <a:gdLst>
                  <a:gd name="T0" fmla="*/ 206 w 362"/>
                  <a:gd name="T1" fmla="*/ 0 h 631"/>
                  <a:gd name="T2" fmla="*/ 238 w 362"/>
                  <a:gd name="T3" fmla="*/ 0 h 631"/>
                  <a:gd name="T4" fmla="*/ 264 w 362"/>
                  <a:gd name="T5" fmla="*/ 10 h 631"/>
                  <a:gd name="T6" fmla="*/ 289 w 362"/>
                  <a:gd name="T7" fmla="*/ 26 h 631"/>
                  <a:gd name="T8" fmla="*/ 311 w 362"/>
                  <a:gd name="T9" fmla="*/ 49 h 631"/>
                  <a:gd name="T10" fmla="*/ 328 w 362"/>
                  <a:gd name="T11" fmla="*/ 78 h 631"/>
                  <a:gd name="T12" fmla="*/ 343 w 362"/>
                  <a:gd name="T13" fmla="*/ 115 h 631"/>
                  <a:gd name="T14" fmla="*/ 353 w 362"/>
                  <a:gd name="T15" fmla="*/ 154 h 631"/>
                  <a:gd name="T16" fmla="*/ 359 w 362"/>
                  <a:gd name="T17" fmla="*/ 198 h 631"/>
                  <a:gd name="T18" fmla="*/ 362 w 362"/>
                  <a:gd name="T19" fmla="*/ 245 h 631"/>
                  <a:gd name="T20" fmla="*/ 359 w 362"/>
                  <a:gd name="T21" fmla="*/ 294 h 631"/>
                  <a:gd name="T22" fmla="*/ 353 w 362"/>
                  <a:gd name="T23" fmla="*/ 347 h 631"/>
                  <a:gd name="T24" fmla="*/ 340 w 362"/>
                  <a:gd name="T25" fmla="*/ 402 h 631"/>
                  <a:gd name="T26" fmla="*/ 322 w 362"/>
                  <a:gd name="T27" fmla="*/ 455 h 631"/>
                  <a:gd name="T28" fmla="*/ 300 w 362"/>
                  <a:gd name="T29" fmla="*/ 501 h 631"/>
                  <a:gd name="T30" fmla="*/ 276 w 362"/>
                  <a:gd name="T31" fmla="*/ 542 h 631"/>
                  <a:gd name="T32" fmla="*/ 248 w 362"/>
                  <a:gd name="T33" fmla="*/ 576 h 631"/>
                  <a:gd name="T34" fmla="*/ 219 w 362"/>
                  <a:gd name="T35" fmla="*/ 603 h 631"/>
                  <a:gd name="T36" fmla="*/ 188 w 362"/>
                  <a:gd name="T37" fmla="*/ 622 h 631"/>
                  <a:gd name="T38" fmla="*/ 156 w 362"/>
                  <a:gd name="T39" fmla="*/ 631 h 631"/>
                  <a:gd name="T40" fmla="*/ 124 w 362"/>
                  <a:gd name="T41" fmla="*/ 631 h 631"/>
                  <a:gd name="T42" fmla="*/ 96 w 362"/>
                  <a:gd name="T43" fmla="*/ 621 h 631"/>
                  <a:gd name="T44" fmla="*/ 73 w 362"/>
                  <a:gd name="T45" fmla="*/ 605 h 631"/>
                  <a:gd name="T46" fmla="*/ 51 w 362"/>
                  <a:gd name="T47" fmla="*/ 581 h 631"/>
                  <a:gd name="T48" fmla="*/ 34 w 362"/>
                  <a:gd name="T49" fmla="*/ 551 h 631"/>
                  <a:gd name="T50" fmla="*/ 19 w 362"/>
                  <a:gd name="T51" fmla="*/ 516 h 631"/>
                  <a:gd name="T52" fmla="*/ 9 w 362"/>
                  <a:gd name="T53" fmla="*/ 477 h 631"/>
                  <a:gd name="T54" fmla="*/ 3 w 362"/>
                  <a:gd name="T55" fmla="*/ 433 h 631"/>
                  <a:gd name="T56" fmla="*/ 0 w 362"/>
                  <a:gd name="T57" fmla="*/ 386 h 631"/>
                  <a:gd name="T58" fmla="*/ 3 w 362"/>
                  <a:gd name="T59" fmla="*/ 337 h 631"/>
                  <a:gd name="T60" fmla="*/ 9 w 362"/>
                  <a:gd name="T61" fmla="*/ 284 h 631"/>
                  <a:gd name="T62" fmla="*/ 22 w 362"/>
                  <a:gd name="T63" fmla="*/ 229 h 631"/>
                  <a:gd name="T64" fmla="*/ 40 w 362"/>
                  <a:gd name="T65" fmla="*/ 176 h 631"/>
                  <a:gd name="T66" fmla="*/ 61 w 362"/>
                  <a:gd name="T67" fmla="*/ 129 h 631"/>
                  <a:gd name="T68" fmla="*/ 86 w 362"/>
                  <a:gd name="T69" fmla="*/ 89 h 631"/>
                  <a:gd name="T70" fmla="*/ 114 w 362"/>
                  <a:gd name="T71" fmla="*/ 54 h 631"/>
                  <a:gd name="T72" fmla="*/ 143 w 362"/>
                  <a:gd name="T73" fmla="*/ 27 h 631"/>
                  <a:gd name="T74" fmla="*/ 174 w 362"/>
                  <a:gd name="T75" fmla="*/ 8 h 631"/>
                  <a:gd name="T76" fmla="*/ 206 w 362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2" h="631">
                    <a:moveTo>
                      <a:pt x="206" y="0"/>
                    </a:moveTo>
                    <a:lnTo>
                      <a:pt x="238" y="0"/>
                    </a:lnTo>
                    <a:lnTo>
                      <a:pt x="264" y="10"/>
                    </a:lnTo>
                    <a:lnTo>
                      <a:pt x="289" y="26"/>
                    </a:lnTo>
                    <a:lnTo>
                      <a:pt x="311" y="49"/>
                    </a:lnTo>
                    <a:lnTo>
                      <a:pt x="328" y="78"/>
                    </a:lnTo>
                    <a:lnTo>
                      <a:pt x="343" y="115"/>
                    </a:lnTo>
                    <a:lnTo>
                      <a:pt x="353" y="154"/>
                    </a:lnTo>
                    <a:lnTo>
                      <a:pt x="359" y="198"/>
                    </a:lnTo>
                    <a:lnTo>
                      <a:pt x="362" y="245"/>
                    </a:lnTo>
                    <a:lnTo>
                      <a:pt x="359" y="294"/>
                    </a:lnTo>
                    <a:lnTo>
                      <a:pt x="353" y="347"/>
                    </a:lnTo>
                    <a:lnTo>
                      <a:pt x="340" y="402"/>
                    </a:lnTo>
                    <a:lnTo>
                      <a:pt x="322" y="455"/>
                    </a:lnTo>
                    <a:lnTo>
                      <a:pt x="300" y="501"/>
                    </a:lnTo>
                    <a:lnTo>
                      <a:pt x="276" y="542"/>
                    </a:lnTo>
                    <a:lnTo>
                      <a:pt x="248" y="576"/>
                    </a:lnTo>
                    <a:lnTo>
                      <a:pt x="219" y="603"/>
                    </a:lnTo>
                    <a:lnTo>
                      <a:pt x="188" y="622"/>
                    </a:lnTo>
                    <a:lnTo>
                      <a:pt x="156" y="631"/>
                    </a:lnTo>
                    <a:lnTo>
                      <a:pt x="124" y="631"/>
                    </a:lnTo>
                    <a:lnTo>
                      <a:pt x="96" y="621"/>
                    </a:lnTo>
                    <a:lnTo>
                      <a:pt x="73" y="605"/>
                    </a:lnTo>
                    <a:lnTo>
                      <a:pt x="51" y="581"/>
                    </a:lnTo>
                    <a:lnTo>
                      <a:pt x="34" y="551"/>
                    </a:lnTo>
                    <a:lnTo>
                      <a:pt x="19" y="516"/>
                    </a:lnTo>
                    <a:lnTo>
                      <a:pt x="9" y="477"/>
                    </a:lnTo>
                    <a:lnTo>
                      <a:pt x="3" y="433"/>
                    </a:lnTo>
                    <a:lnTo>
                      <a:pt x="0" y="386"/>
                    </a:lnTo>
                    <a:lnTo>
                      <a:pt x="3" y="337"/>
                    </a:lnTo>
                    <a:lnTo>
                      <a:pt x="9" y="284"/>
                    </a:lnTo>
                    <a:lnTo>
                      <a:pt x="22" y="229"/>
                    </a:lnTo>
                    <a:lnTo>
                      <a:pt x="40" y="176"/>
                    </a:lnTo>
                    <a:lnTo>
                      <a:pt x="61" y="129"/>
                    </a:lnTo>
                    <a:lnTo>
                      <a:pt x="86" y="89"/>
                    </a:lnTo>
                    <a:lnTo>
                      <a:pt x="114" y="54"/>
                    </a:lnTo>
                    <a:lnTo>
                      <a:pt x="143" y="27"/>
                    </a:lnTo>
                    <a:lnTo>
                      <a:pt x="174" y="8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FEDEC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Freeform 43"/>
              <p:cNvSpPr>
                <a:spLocks/>
              </p:cNvSpPr>
              <p:nvPr/>
            </p:nvSpPr>
            <p:spPr bwMode="auto">
              <a:xfrm>
                <a:off x="1219927" y="3548981"/>
                <a:ext cx="253565" cy="443739"/>
              </a:xfrm>
              <a:custGeom>
                <a:avLst/>
                <a:gdLst>
                  <a:gd name="T0" fmla="*/ 156 w 361"/>
                  <a:gd name="T1" fmla="*/ 0 h 631"/>
                  <a:gd name="T2" fmla="*/ 186 w 361"/>
                  <a:gd name="T3" fmla="*/ 10 h 631"/>
                  <a:gd name="T4" fmla="*/ 217 w 361"/>
                  <a:gd name="T5" fmla="*/ 27 h 631"/>
                  <a:gd name="T6" fmla="*/ 247 w 361"/>
                  <a:gd name="T7" fmla="*/ 55 h 631"/>
                  <a:gd name="T8" fmla="*/ 275 w 361"/>
                  <a:gd name="T9" fmla="*/ 89 h 631"/>
                  <a:gd name="T10" fmla="*/ 300 w 361"/>
                  <a:gd name="T11" fmla="*/ 129 h 631"/>
                  <a:gd name="T12" fmla="*/ 320 w 361"/>
                  <a:gd name="T13" fmla="*/ 176 h 631"/>
                  <a:gd name="T14" fmla="*/ 338 w 361"/>
                  <a:gd name="T15" fmla="*/ 229 h 631"/>
                  <a:gd name="T16" fmla="*/ 351 w 361"/>
                  <a:gd name="T17" fmla="*/ 284 h 631"/>
                  <a:gd name="T18" fmla="*/ 358 w 361"/>
                  <a:gd name="T19" fmla="*/ 337 h 631"/>
                  <a:gd name="T20" fmla="*/ 361 w 361"/>
                  <a:gd name="T21" fmla="*/ 386 h 631"/>
                  <a:gd name="T22" fmla="*/ 358 w 361"/>
                  <a:gd name="T23" fmla="*/ 433 h 631"/>
                  <a:gd name="T24" fmla="*/ 352 w 361"/>
                  <a:gd name="T25" fmla="*/ 477 h 631"/>
                  <a:gd name="T26" fmla="*/ 341 w 361"/>
                  <a:gd name="T27" fmla="*/ 517 h 631"/>
                  <a:gd name="T28" fmla="*/ 327 w 361"/>
                  <a:gd name="T29" fmla="*/ 552 h 631"/>
                  <a:gd name="T30" fmla="*/ 309 w 361"/>
                  <a:gd name="T31" fmla="*/ 581 h 631"/>
                  <a:gd name="T32" fmla="*/ 288 w 361"/>
                  <a:gd name="T33" fmla="*/ 605 h 631"/>
                  <a:gd name="T34" fmla="*/ 263 w 361"/>
                  <a:gd name="T35" fmla="*/ 622 h 631"/>
                  <a:gd name="T36" fmla="*/ 237 w 361"/>
                  <a:gd name="T37" fmla="*/ 631 h 631"/>
                  <a:gd name="T38" fmla="*/ 205 w 361"/>
                  <a:gd name="T39" fmla="*/ 631 h 631"/>
                  <a:gd name="T40" fmla="*/ 173 w 361"/>
                  <a:gd name="T41" fmla="*/ 622 h 631"/>
                  <a:gd name="T42" fmla="*/ 142 w 361"/>
                  <a:gd name="T43" fmla="*/ 603 h 631"/>
                  <a:gd name="T44" fmla="*/ 113 w 361"/>
                  <a:gd name="T45" fmla="*/ 577 h 631"/>
                  <a:gd name="T46" fmla="*/ 86 w 361"/>
                  <a:gd name="T47" fmla="*/ 542 h 631"/>
                  <a:gd name="T48" fmla="*/ 61 w 361"/>
                  <a:gd name="T49" fmla="*/ 501 h 631"/>
                  <a:gd name="T50" fmla="*/ 39 w 361"/>
                  <a:gd name="T51" fmla="*/ 455 h 631"/>
                  <a:gd name="T52" fmla="*/ 22 w 361"/>
                  <a:gd name="T53" fmla="*/ 402 h 631"/>
                  <a:gd name="T54" fmla="*/ 8 w 361"/>
                  <a:gd name="T55" fmla="*/ 347 h 631"/>
                  <a:gd name="T56" fmla="*/ 1 w 361"/>
                  <a:gd name="T57" fmla="*/ 294 h 631"/>
                  <a:gd name="T58" fmla="*/ 0 w 361"/>
                  <a:gd name="T59" fmla="*/ 245 h 631"/>
                  <a:gd name="T60" fmla="*/ 1 w 361"/>
                  <a:gd name="T61" fmla="*/ 198 h 631"/>
                  <a:gd name="T62" fmla="*/ 8 w 361"/>
                  <a:gd name="T63" fmla="*/ 154 h 631"/>
                  <a:gd name="T64" fmla="*/ 19 w 361"/>
                  <a:gd name="T65" fmla="*/ 115 h 631"/>
                  <a:gd name="T66" fmla="*/ 33 w 361"/>
                  <a:gd name="T67" fmla="*/ 80 h 631"/>
                  <a:gd name="T68" fmla="*/ 51 w 361"/>
                  <a:gd name="T69" fmla="*/ 49 h 631"/>
                  <a:gd name="T70" fmla="*/ 73 w 361"/>
                  <a:gd name="T71" fmla="*/ 26 h 631"/>
                  <a:gd name="T72" fmla="*/ 96 w 361"/>
                  <a:gd name="T73" fmla="*/ 10 h 631"/>
                  <a:gd name="T74" fmla="*/ 123 w 361"/>
                  <a:gd name="T75" fmla="*/ 0 h 631"/>
                  <a:gd name="T76" fmla="*/ 156 w 361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631">
                    <a:moveTo>
                      <a:pt x="156" y="0"/>
                    </a:moveTo>
                    <a:lnTo>
                      <a:pt x="186" y="10"/>
                    </a:lnTo>
                    <a:lnTo>
                      <a:pt x="217" y="27"/>
                    </a:lnTo>
                    <a:lnTo>
                      <a:pt x="247" y="55"/>
                    </a:lnTo>
                    <a:lnTo>
                      <a:pt x="275" y="89"/>
                    </a:lnTo>
                    <a:lnTo>
                      <a:pt x="300" y="129"/>
                    </a:lnTo>
                    <a:lnTo>
                      <a:pt x="320" y="176"/>
                    </a:lnTo>
                    <a:lnTo>
                      <a:pt x="338" y="229"/>
                    </a:lnTo>
                    <a:lnTo>
                      <a:pt x="351" y="284"/>
                    </a:lnTo>
                    <a:lnTo>
                      <a:pt x="358" y="337"/>
                    </a:lnTo>
                    <a:lnTo>
                      <a:pt x="361" y="386"/>
                    </a:lnTo>
                    <a:lnTo>
                      <a:pt x="358" y="433"/>
                    </a:lnTo>
                    <a:lnTo>
                      <a:pt x="352" y="477"/>
                    </a:lnTo>
                    <a:lnTo>
                      <a:pt x="341" y="517"/>
                    </a:lnTo>
                    <a:lnTo>
                      <a:pt x="327" y="552"/>
                    </a:lnTo>
                    <a:lnTo>
                      <a:pt x="309" y="581"/>
                    </a:lnTo>
                    <a:lnTo>
                      <a:pt x="288" y="605"/>
                    </a:lnTo>
                    <a:lnTo>
                      <a:pt x="263" y="622"/>
                    </a:lnTo>
                    <a:lnTo>
                      <a:pt x="237" y="631"/>
                    </a:lnTo>
                    <a:lnTo>
                      <a:pt x="205" y="631"/>
                    </a:lnTo>
                    <a:lnTo>
                      <a:pt x="173" y="622"/>
                    </a:lnTo>
                    <a:lnTo>
                      <a:pt x="142" y="603"/>
                    </a:lnTo>
                    <a:lnTo>
                      <a:pt x="113" y="577"/>
                    </a:lnTo>
                    <a:lnTo>
                      <a:pt x="86" y="542"/>
                    </a:lnTo>
                    <a:lnTo>
                      <a:pt x="61" y="501"/>
                    </a:lnTo>
                    <a:lnTo>
                      <a:pt x="39" y="455"/>
                    </a:lnTo>
                    <a:lnTo>
                      <a:pt x="22" y="402"/>
                    </a:lnTo>
                    <a:lnTo>
                      <a:pt x="8" y="347"/>
                    </a:lnTo>
                    <a:lnTo>
                      <a:pt x="1" y="294"/>
                    </a:lnTo>
                    <a:lnTo>
                      <a:pt x="0" y="245"/>
                    </a:lnTo>
                    <a:lnTo>
                      <a:pt x="1" y="198"/>
                    </a:lnTo>
                    <a:lnTo>
                      <a:pt x="8" y="154"/>
                    </a:lnTo>
                    <a:lnTo>
                      <a:pt x="19" y="115"/>
                    </a:lnTo>
                    <a:lnTo>
                      <a:pt x="33" y="80"/>
                    </a:lnTo>
                    <a:lnTo>
                      <a:pt x="51" y="49"/>
                    </a:lnTo>
                    <a:lnTo>
                      <a:pt x="73" y="26"/>
                    </a:lnTo>
                    <a:lnTo>
                      <a:pt x="96" y="10"/>
                    </a:lnTo>
                    <a:lnTo>
                      <a:pt x="123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자유형 7"/>
              <p:cNvSpPr>
                <a:spLocks/>
              </p:cNvSpPr>
              <p:nvPr/>
            </p:nvSpPr>
            <p:spPr bwMode="auto">
              <a:xfrm>
                <a:off x="1236831" y="2725633"/>
                <a:ext cx="1675643" cy="1991862"/>
              </a:xfrm>
              <a:custGeom>
                <a:avLst/>
                <a:gdLst>
                  <a:gd name="connsiteX0" fmla="*/ 838174 w 1675643"/>
                  <a:gd name="connsiteY0" fmla="*/ 0 h 2197567"/>
                  <a:gd name="connsiteX1" fmla="*/ 910017 w 1675643"/>
                  <a:gd name="connsiteY1" fmla="*/ 2116 h 2197567"/>
                  <a:gd name="connsiteX2" fmla="*/ 979748 w 1675643"/>
                  <a:gd name="connsiteY2" fmla="*/ 9167 h 2197567"/>
                  <a:gd name="connsiteX3" fmla="*/ 1045252 w 1675643"/>
                  <a:gd name="connsiteY3" fmla="*/ 21860 h 2197567"/>
                  <a:gd name="connsiteX4" fmla="*/ 1110052 w 1675643"/>
                  <a:gd name="connsiteY4" fmla="*/ 37373 h 2197567"/>
                  <a:gd name="connsiteX5" fmla="*/ 1170626 w 1675643"/>
                  <a:gd name="connsiteY5" fmla="*/ 56412 h 2197567"/>
                  <a:gd name="connsiteX6" fmla="*/ 1228382 w 1675643"/>
                  <a:gd name="connsiteY6" fmla="*/ 78977 h 2197567"/>
                  <a:gd name="connsiteX7" fmla="*/ 1283322 w 1675643"/>
                  <a:gd name="connsiteY7" fmla="*/ 105773 h 2197567"/>
                  <a:gd name="connsiteX8" fmla="*/ 1334739 w 1675643"/>
                  <a:gd name="connsiteY8" fmla="*/ 134685 h 2197567"/>
                  <a:gd name="connsiteX9" fmla="*/ 1381930 w 1675643"/>
                  <a:gd name="connsiteY9" fmla="*/ 166417 h 2197567"/>
                  <a:gd name="connsiteX10" fmla="*/ 1427008 w 1675643"/>
                  <a:gd name="connsiteY10" fmla="*/ 200264 h 2197567"/>
                  <a:gd name="connsiteX11" fmla="*/ 1467156 w 1675643"/>
                  <a:gd name="connsiteY11" fmla="*/ 236227 h 2197567"/>
                  <a:gd name="connsiteX12" fmla="*/ 1503782 w 1675643"/>
                  <a:gd name="connsiteY12" fmla="*/ 274305 h 2197567"/>
                  <a:gd name="connsiteX13" fmla="*/ 1538295 w 1675643"/>
                  <a:gd name="connsiteY13" fmla="*/ 312384 h 2197567"/>
                  <a:gd name="connsiteX14" fmla="*/ 1566469 w 1675643"/>
                  <a:gd name="connsiteY14" fmla="*/ 352577 h 2197567"/>
                  <a:gd name="connsiteX15" fmla="*/ 1592530 w 1675643"/>
                  <a:gd name="connsiteY15" fmla="*/ 392771 h 2197567"/>
                  <a:gd name="connsiteX16" fmla="*/ 1612956 w 1675643"/>
                  <a:gd name="connsiteY16" fmla="*/ 432965 h 2197567"/>
                  <a:gd name="connsiteX17" fmla="*/ 1630565 w 1675643"/>
                  <a:gd name="connsiteY17" fmla="*/ 473864 h 2197567"/>
                  <a:gd name="connsiteX18" fmla="*/ 1642539 w 1675643"/>
                  <a:gd name="connsiteY18" fmla="*/ 514058 h 2197567"/>
                  <a:gd name="connsiteX19" fmla="*/ 1642539 w 1675643"/>
                  <a:gd name="connsiteY19" fmla="*/ 517584 h 2197567"/>
                  <a:gd name="connsiteX20" fmla="*/ 1644652 w 1675643"/>
                  <a:gd name="connsiteY20" fmla="*/ 526751 h 2197567"/>
                  <a:gd name="connsiteX21" fmla="*/ 1647469 w 1675643"/>
                  <a:gd name="connsiteY21" fmla="*/ 540149 h 2197567"/>
                  <a:gd name="connsiteX22" fmla="*/ 1650991 w 1675643"/>
                  <a:gd name="connsiteY22" fmla="*/ 559188 h 2197567"/>
                  <a:gd name="connsiteX23" fmla="*/ 1655217 w 1675643"/>
                  <a:gd name="connsiteY23" fmla="*/ 583163 h 2197567"/>
                  <a:gd name="connsiteX24" fmla="*/ 1658739 w 1675643"/>
                  <a:gd name="connsiteY24" fmla="*/ 609959 h 2197567"/>
                  <a:gd name="connsiteX25" fmla="*/ 1662965 w 1675643"/>
                  <a:gd name="connsiteY25" fmla="*/ 641691 h 2197567"/>
                  <a:gd name="connsiteX26" fmla="*/ 1667191 w 1675643"/>
                  <a:gd name="connsiteY26" fmla="*/ 675538 h 2197567"/>
                  <a:gd name="connsiteX27" fmla="*/ 1670008 w 1675643"/>
                  <a:gd name="connsiteY27" fmla="*/ 712911 h 2197567"/>
                  <a:gd name="connsiteX28" fmla="*/ 1673530 w 1675643"/>
                  <a:gd name="connsiteY28" fmla="*/ 751695 h 2197567"/>
                  <a:gd name="connsiteX29" fmla="*/ 1675643 w 1675643"/>
                  <a:gd name="connsiteY29" fmla="*/ 791889 h 2197567"/>
                  <a:gd name="connsiteX30" fmla="*/ 1675643 w 1675643"/>
                  <a:gd name="connsiteY30" fmla="*/ 834198 h 2197567"/>
                  <a:gd name="connsiteX31" fmla="*/ 1674234 w 1675643"/>
                  <a:gd name="connsiteY31" fmla="*/ 877212 h 2197567"/>
                  <a:gd name="connsiteX32" fmla="*/ 1672121 w 1675643"/>
                  <a:gd name="connsiteY32" fmla="*/ 920227 h 2197567"/>
                  <a:gd name="connsiteX33" fmla="*/ 1667191 w 1675643"/>
                  <a:gd name="connsiteY33" fmla="*/ 964652 h 2197567"/>
                  <a:gd name="connsiteX34" fmla="*/ 1660852 w 1675643"/>
                  <a:gd name="connsiteY34" fmla="*/ 1006961 h 2197567"/>
                  <a:gd name="connsiteX35" fmla="*/ 1651695 w 1675643"/>
                  <a:gd name="connsiteY35" fmla="*/ 1048565 h 2197567"/>
                  <a:gd name="connsiteX36" fmla="*/ 1639721 w 1675643"/>
                  <a:gd name="connsiteY36" fmla="*/ 1090169 h 2197567"/>
                  <a:gd name="connsiteX37" fmla="*/ 1624930 w 1675643"/>
                  <a:gd name="connsiteY37" fmla="*/ 1128953 h 2197567"/>
                  <a:gd name="connsiteX38" fmla="*/ 1608026 w 1675643"/>
                  <a:gd name="connsiteY38" fmla="*/ 1166326 h 2197567"/>
                  <a:gd name="connsiteX39" fmla="*/ 1586191 w 1675643"/>
                  <a:gd name="connsiteY39" fmla="*/ 1200173 h 2197567"/>
                  <a:gd name="connsiteX40" fmla="*/ 1578338 w 1675643"/>
                  <a:gd name="connsiteY40" fmla="*/ 1210281 h 2197567"/>
                  <a:gd name="connsiteX41" fmla="*/ 1576335 w 1675643"/>
                  <a:gd name="connsiteY41" fmla="*/ 1240358 h 2197567"/>
                  <a:gd name="connsiteX42" fmla="*/ 1572817 w 1675643"/>
                  <a:gd name="connsiteY42" fmla="*/ 1292480 h 2197567"/>
                  <a:gd name="connsiteX43" fmla="*/ 1567187 w 1675643"/>
                  <a:gd name="connsiteY43" fmla="*/ 1346010 h 2197567"/>
                  <a:gd name="connsiteX44" fmla="*/ 1559447 w 1675643"/>
                  <a:gd name="connsiteY44" fmla="*/ 1399541 h 2197567"/>
                  <a:gd name="connsiteX45" fmla="*/ 1551003 w 1675643"/>
                  <a:gd name="connsiteY45" fmla="*/ 1451662 h 2197567"/>
                  <a:gd name="connsiteX46" fmla="*/ 1539744 w 1675643"/>
                  <a:gd name="connsiteY46" fmla="*/ 1503784 h 2197567"/>
                  <a:gd name="connsiteX47" fmla="*/ 1527781 w 1675643"/>
                  <a:gd name="connsiteY47" fmla="*/ 1556610 h 2197567"/>
                  <a:gd name="connsiteX48" fmla="*/ 1512300 w 1675643"/>
                  <a:gd name="connsiteY48" fmla="*/ 1608028 h 2197567"/>
                  <a:gd name="connsiteX49" fmla="*/ 1495412 w 1675643"/>
                  <a:gd name="connsiteY49" fmla="*/ 1658036 h 2197567"/>
                  <a:gd name="connsiteX50" fmla="*/ 1476413 w 1675643"/>
                  <a:gd name="connsiteY50" fmla="*/ 1707341 h 2197567"/>
                  <a:gd name="connsiteX51" fmla="*/ 1454599 w 1675643"/>
                  <a:gd name="connsiteY51" fmla="*/ 1755941 h 2197567"/>
                  <a:gd name="connsiteX52" fmla="*/ 1431377 w 1675643"/>
                  <a:gd name="connsiteY52" fmla="*/ 1801723 h 2197567"/>
                  <a:gd name="connsiteX53" fmla="*/ 1403230 w 1675643"/>
                  <a:gd name="connsiteY53" fmla="*/ 1846802 h 2197567"/>
                  <a:gd name="connsiteX54" fmla="*/ 1374379 w 1675643"/>
                  <a:gd name="connsiteY54" fmla="*/ 1890471 h 2197567"/>
                  <a:gd name="connsiteX55" fmla="*/ 1342010 w 1675643"/>
                  <a:gd name="connsiteY55" fmla="*/ 1932028 h 2197567"/>
                  <a:gd name="connsiteX56" fmla="*/ 1306826 w 1675643"/>
                  <a:gd name="connsiteY56" fmla="*/ 1971471 h 2197567"/>
                  <a:gd name="connsiteX57" fmla="*/ 1268827 w 1675643"/>
                  <a:gd name="connsiteY57" fmla="*/ 2008098 h 2197567"/>
                  <a:gd name="connsiteX58" fmla="*/ 1227310 w 1675643"/>
                  <a:gd name="connsiteY58" fmla="*/ 2041906 h 2197567"/>
                  <a:gd name="connsiteX59" fmla="*/ 1182275 w 1675643"/>
                  <a:gd name="connsiteY59" fmla="*/ 2074306 h 2197567"/>
                  <a:gd name="connsiteX60" fmla="*/ 1133721 w 1675643"/>
                  <a:gd name="connsiteY60" fmla="*/ 2102480 h 2197567"/>
                  <a:gd name="connsiteX61" fmla="*/ 1082352 w 1675643"/>
                  <a:gd name="connsiteY61" fmla="*/ 2128541 h 2197567"/>
                  <a:gd name="connsiteX62" fmla="*/ 1027465 w 1675643"/>
                  <a:gd name="connsiteY62" fmla="*/ 2151080 h 2197567"/>
                  <a:gd name="connsiteX63" fmla="*/ 969060 w 1675643"/>
                  <a:gd name="connsiteY63" fmla="*/ 2170802 h 2197567"/>
                  <a:gd name="connsiteX64" fmla="*/ 905025 w 1675643"/>
                  <a:gd name="connsiteY64" fmla="*/ 2186298 h 2197567"/>
                  <a:gd name="connsiteX65" fmla="*/ 838879 w 1675643"/>
                  <a:gd name="connsiteY65" fmla="*/ 2197567 h 2197567"/>
                  <a:gd name="connsiteX66" fmla="*/ 839120 w 1675643"/>
                  <a:gd name="connsiteY66" fmla="*/ 2197406 h 2197567"/>
                  <a:gd name="connsiteX67" fmla="*/ 838174 w 1675643"/>
                  <a:gd name="connsiteY67" fmla="*/ 2197567 h 2197567"/>
                  <a:gd name="connsiteX68" fmla="*/ 771261 w 1675643"/>
                  <a:gd name="connsiteY68" fmla="*/ 2186298 h 2197567"/>
                  <a:gd name="connsiteX69" fmla="*/ 708574 w 1675643"/>
                  <a:gd name="connsiteY69" fmla="*/ 2170802 h 2197567"/>
                  <a:gd name="connsiteX70" fmla="*/ 649409 w 1675643"/>
                  <a:gd name="connsiteY70" fmla="*/ 2151080 h 2197567"/>
                  <a:gd name="connsiteX71" fmla="*/ 593765 w 1675643"/>
                  <a:gd name="connsiteY71" fmla="*/ 2128541 h 2197567"/>
                  <a:gd name="connsiteX72" fmla="*/ 542348 w 1675643"/>
                  <a:gd name="connsiteY72" fmla="*/ 2102480 h 2197567"/>
                  <a:gd name="connsiteX73" fmla="*/ 494452 w 1675643"/>
                  <a:gd name="connsiteY73" fmla="*/ 2074306 h 2197567"/>
                  <a:gd name="connsiteX74" fmla="*/ 448670 w 1675643"/>
                  <a:gd name="connsiteY74" fmla="*/ 2041906 h 2197567"/>
                  <a:gd name="connsiteX75" fmla="*/ 407817 w 1675643"/>
                  <a:gd name="connsiteY75" fmla="*/ 2008098 h 2197567"/>
                  <a:gd name="connsiteX76" fmla="*/ 369078 w 1675643"/>
                  <a:gd name="connsiteY76" fmla="*/ 1971471 h 2197567"/>
                  <a:gd name="connsiteX77" fmla="*/ 333861 w 1675643"/>
                  <a:gd name="connsiteY77" fmla="*/ 1932028 h 2197567"/>
                  <a:gd name="connsiteX78" fmla="*/ 302165 w 1675643"/>
                  <a:gd name="connsiteY78" fmla="*/ 1890471 h 2197567"/>
                  <a:gd name="connsiteX79" fmla="*/ 272583 w 1675643"/>
                  <a:gd name="connsiteY79" fmla="*/ 1846802 h 2197567"/>
                  <a:gd name="connsiteX80" fmla="*/ 245817 w 1675643"/>
                  <a:gd name="connsiteY80" fmla="*/ 1801723 h 2197567"/>
                  <a:gd name="connsiteX81" fmla="*/ 221165 w 1675643"/>
                  <a:gd name="connsiteY81" fmla="*/ 1755941 h 2197567"/>
                  <a:gd name="connsiteX82" fmla="*/ 200035 w 1675643"/>
                  <a:gd name="connsiteY82" fmla="*/ 1707341 h 2197567"/>
                  <a:gd name="connsiteX83" fmla="*/ 181017 w 1675643"/>
                  <a:gd name="connsiteY83" fmla="*/ 1658036 h 2197567"/>
                  <a:gd name="connsiteX84" fmla="*/ 164113 w 1675643"/>
                  <a:gd name="connsiteY84" fmla="*/ 1608028 h 2197567"/>
                  <a:gd name="connsiteX85" fmla="*/ 149322 w 1675643"/>
                  <a:gd name="connsiteY85" fmla="*/ 1556610 h 2197567"/>
                  <a:gd name="connsiteX86" fmla="*/ 135939 w 1675643"/>
                  <a:gd name="connsiteY86" fmla="*/ 1503784 h 2197567"/>
                  <a:gd name="connsiteX87" fmla="*/ 126078 w 1675643"/>
                  <a:gd name="connsiteY87" fmla="*/ 1451662 h 2197567"/>
                  <a:gd name="connsiteX88" fmla="*/ 116922 w 1675643"/>
                  <a:gd name="connsiteY88" fmla="*/ 1399541 h 2197567"/>
                  <a:gd name="connsiteX89" fmla="*/ 109174 w 1675643"/>
                  <a:gd name="connsiteY89" fmla="*/ 1346010 h 2197567"/>
                  <a:gd name="connsiteX90" fmla="*/ 104244 w 1675643"/>
                  <a:gd name="connsiteY90" fmla="*/ 1292480 h 2197567"/>
                  <a:gd name="connsiteX91" fmla="*/ 100017 w 1675643"/>
                  <a:gd name="connsiteY91" fmla="*/ 1240358 h 2197567"/>
                  <a:gd name="connsiteX92" fmla="*/ 98470 w 1675643"/>
                  <a:gd name="connsiteY92" fmla="*/ 1211341 h 2197567"/>
                  <a:gd name="connsiteX93" fmla="*/ 90157 w 1675643"/>
                  <a:gd name="connsiteY93" fmla="*/ 1200878 h 2197567"/>
                  <a:gd name="connsiteX94" fmla="*/ 68322 w 1675643"/>
                  <a:gd name="connsiteY94" fmla="*/ 1166326 h 2197567"/>
                  <a:gd name="connsiteX95" fmla="*/ 50009 w 1675643"/>
                  <a:gd name="connsiteY95" fmla="*/ 1130363 h 2197567"/>
                  <a:gd name="connsiteX96" fmla="*/ 35922 w 1675643"/>
                  <a:gd name="connsiteY96" fmla="*/ 1090874 h 2197567"/>
                  <a:gd name="connsiteX97" fmla="*/ 24652 w 1675643"/>
                  <a:gd name="connsiteY97" fmla="*/ 1049975 h 2197567"/>
                  <a:gd name="connsiteX98" fmla="*/ 15496 w 1675643"/>
                  <a:gd name="connsiteY98" fmla="*/ 1007666 h 2197567"/>
                  <a:gd name="connsiteX99" fmla="*/ 8452 w 1675643"/>
                  <a:gd name="connsiteY99" fmla="*/ 964652 h 2197567"/>
                  <a:gd name="connsiteX100" fmla="*/ 4226 w 1675643"/>
                  <a:gd name="connsiteY100" fmla="*/ 921637 h 2197567"/>
                  <a:gd name="connsiteX101" fmla="*/ 704 w 1675643"/>
                  <a:gd name="connsiteY101" fmla="*/ 877212 h 2197567"/>
                  <a:gd name="connsiteX102" fmla="*/ 0 w 1675643"/>
                  <a:gd name="connsiteY102" fmla="*/ 834198 h 2197567"/>
                  <a:gd name="connsiteX103" fmla="*/ 704 w 1675643"/>
                  <a:gd name="connsiteY103" fmla="*/ 791889 h 2197567"/>
                  <a:gd name="connsiteX104" fmla="*/ 2113 w 1675643"/>
                  <a:gd name="connsiteY104" fmla="*/ 751695 h 2197567"/>
                  <a:gd name="connsiteX105" fmla="*/ 4930 w 1675643"/>
                  <a:gd name="connsiteY105" fmla="*/ 712911 h 2197567"/>
                  <a:gd name="connsiteX106" fmla="*/ 8452 w 1675643"/>
                  <a:gd name="connsiteY106" fmla="*/ 675538 h 2197567"/>
                  <a:gd name="connsiteX107" fmla="*/ 11974 w 1675643"/>
                  <a:gd name="connsiteY107" fmla="*/ 641691 h 2197567"/>
                  <a:gd name="connsiteX108" fmla="*/ 16200 w 1675643"/>
                  <a:gd name="connsiteY108" fmla="*/ 610664 h 2197567"/>
                  <a:gd name="connsiteX109" fmla="*/ 20426 w 1675643"/>
                  <a:gd name="connsiteY109" fmla="*/ 583163 h 2197567"/>
                  <a:gd name="connsiteX110" fmla="*/ 24652 w 1675643"/>
                  <a:gd name="connsiteY110" fmla="*/ 559188 h 2197567"/>
                  <a:gd name="connsiteX111" fmla="*/ 28878 w 1675643"/>
                  <a:gd name="connsiteY111" fmla="*/ 540854 h 2197567"/>
                  <a:gd name="connsiteX112" fmla="*/ 30991 w 1675643"/>
                  <a:gd name="connsiteY112" fmla="*/ 526751 h 2197567"/>
                  <a:gd name="connsiteX113" fmla="*/ 33104 w 1675643"/>
                  <a:gd name="connsiteY113" fmla="*/ 517584 h 2197567"/>
                  <a:gd name="connsiteX114" fmla="*/ 33809 w 1675643"/>
                  <a:gd name="connsiteY114" fmla="*/ 514058 h 2197567"/>
                  <a:gd name="connsiteX115" fmla="*/ 40852 w 1675643"/>
                  <a:gd name="connsiteY115" fmla="*/ 488672 h 2197567"/>
                  <a:gd name="connsiteX116" fmla="*/ 51417 w 1675643"/>
                  <a:gd name="connsiteY116" fmla="*/ 466107 h 2197567"/>
                  <a:gd name="connsiteX117" fmla="*/ 63391 w 1675643"/>
                  <a:gd name="connsiteY117" fmla="*/ 444248 h 2197567"/>
                  <a:gd name="connsiteX118" fmla="*/ 76774 w 1675643"/>
                  <a:gd name="connsiteY118" fmla="*/ 424503 h 2197567"/>
                  <a:gd name="connsiteX119" fmla="*/ 91565 w 1675643"/>
                  <a:gd name="connsiteY119" fmla="*/ 408285 h 2197567"/>
                  <a:gd name="connsiteX120" fmla="*/ 104244 w 1675643"/>
                  <a:gd name="connsiteY120" fmla="*/ 394182 h 2197567"/>
                  <a:gd name="connsiteX121" fmla="*/ 117626 w 1675643"/>
                  <a:gd name="connsiteY121" fmla="*/ 382194 h 2197567"/>
                  <a:gd name="connsiteX122" fmla="*/ 128896 w 1675643"/>
                  <a:gd name="connsiteY122" fmla="*/ 373027 h 2197567"/>
                  <a:gd name="connsiteX123" fmla="*/ 138757 w 1675643"/>
                  <a:gd name="connsiteY123" fmla="*/ 365975 h 2197567"/>
                  <a:gd name="connsiteX124" fmla="*/ 144391 w 1675643"/>
                  <a:gd name="connsiteY124" fmla="*/ 361744 h 2197567"/>
                  <a:gd name="connsiteX125" fmla="*/ 146504 w 1675643"/>
                  <a:gd name="connsiteY125" fmla="*/ 361039 h 2197567"/>
                  <a:gd name="connsiteX126" fmla="*/ 146504 w 1675643"/>
                  <a:gd name="connsiteY126" fmla="*/ 357513 h 2197567"/>
                  <a:gd name="connsiteX127" fmla="*/ 150026 w 1675643"/>
                  <a:gd name="connsiteY127" fmla="*/ 349757 h 2197567"/>
                  <a:gd name="connsiteX128" fmla="*/ 153548 w 1675643"/>
                  <a:gd name="connsiteY128" fmla="*/ 337064 h 2197567"/>
                  <a:gd name="connsiteX129" fmla="*/ 161296 w 1675643"/>
                  <a:gd name="connsiteY129" fmla="*/ 320845 h 2197567"/>
                  <a:gd name="connsiteX130" fmla="*/ 171157 w 1675643"/>
                  <a:gd name="connsiteY130" fmla="*/ 301101 h 2197567"/>
                  <a:gd name="connsiteX131" fmla="*/ 184539 w 1675643"/>
                  <a:gd name="connsiteY131" fmla="*/ 279946 h 2197567"/>
                  <a:gd name="connsiteX132" fmla="*/ 200035 w 1675643"/>
                  <a:gd name="connsiteY132" fmla="*/ 255971 h 2197567"/>
                  <a:gd name="connsiteX133" fmla="*/ 220461 w 1675643"/>
                  <a:gd name="connsiteY133" fmla="*/ 231291 h 2197567"/>
                  <a:gd name="connsiteX134" fmla="*/ 244409 w 1675643"/>
                  <a:gd name="connsiteY134" fmla="*/ 206610 h 2197567"/>
                  <a:gd name="connsiteX135" fmla="*/ 272583 w 1675643"/>
                  <a:gd name="connsiteY135" fmla="*/ 181930 h 2197567"/>
                  <a:gd name="connsiteX136" fmla="*/ 321183 w 1675643"/>
                  <a:gd name="connsiteY136" fmla="*/ 147377 h 2197567"/>
                  <a:gd name="connsiteX137" fmla="*/ 373304 w 1675643"/>
                  <a:gd name="connsiteY137" fmla="*/ 114940 h 2197567"/>
                  <a:gd name="connsiteX138" fmla="*/ 429652 w 1675643"/>
                  <a:gd name="connsiteY138" fmla="*/ 86734 h 2197567"/>
                  <a:gd name="connsiteX139" fmla="*/ 489522 w 1675643"/>
                  <a:gd name="connsiteY139" fmla="*/ 62054 h 2197567"/>
                  <a:gd name="connsiteX140" fmla="*/ 552913 w 1675643"/>
                  <a:gd name="connsiteY140" fmla="*/ 40194 h 2197567"/>
                  <a:gd name="connsiteX141" fmla="*/ 619826 w 1675643"/>
                  <a:gd name="connsiteY141" fmla="*/ 22565 h 2197567"/>
                  <a:gd name="connsiteX142" fmla="*/ 689556 w 1675643"/>
                  <a:gd name="connsiteY142" fmla="*/ 10577 h 2197567"/>
                  <a:gd name="connsiteX143" fmla="*/ 762104 w 1675643"/>
                  <a:gd name="connsiteY143" fmla="*/ 2116 h 219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1675643" h="2197567">
                    <a:moveTo>
                      <a:pt x="838174" y="0"/>
                    </a:moveTo>
                    <a:lnTo>
                      <a:pt x="910017" y="2116"/>
                    </a:lnTo>
                    <a:lnTo>
                      <a:pt x="979748" y="9167"/>
                    </a:lnTo>
                    <a:lnTo>
                      <a:pt x="1045252" y="21860"/>
                    </a:lnTo>
                    <a:lnTo>
                      <a:pt x="1110052" y="37373"/>
                    </a:lnTo>
                    <a:lnTo>
                      <a:pt x="1170626" y="56412"/>
                    </a:lnTo>
                    <a:lnTo>
                      <a:pt x="1228382" y="78977"/>
                    </a:lnTo>
                    <a:lnTo>
                      <a:pt x="1283322" y="105773"/>
                    </a:lnTo>
                    <a:lnTo>
                      <a:pt x="1334739" y="134685"/>
                    </a:lnTo>
                    <a:lnTo>
                      <a:pt x="1381930" y="166417"/>
                    </a:lnTo>
                    <a:lnTo>
                      <a:pt x="1427008" y="200264"/>
                    </a:lnTo>
                    <a:lnTo>
                      <a:pt x="1467156" y="236227"/>
                    </a:lnTo>
                    <a:lnTo>
                      <a:pt x="1503782" y="274305"/>
                    </a:lnTo>
                    <a:lnTo>
                      <a:pt x="1538295" y="312384"/>
                    </a:lnTo>
                    <a:lnTo>
                      <a:pt x="1566469" y="352577"/>
                    </a:lnTo>
                    <a:lnTo>
                      <a:pt x="1592530" y="392771"/>
                    </a:lnTo>
                    <a:lnTo>
                      <a:pt x="1612956" y="432965"/>
                    </a:lnTo>
                    <a:lnTo>
                      <a:pt x="1630565" y="473864"/>
                    </a:lnTo>
                    <a:lnTo>
                      <a:pt x="1642539" y="514058"/>
                    </a:lnTo>
                    <a:lnTo>
                      <a:pt x="1642539" y="517584"/>
                    </a:lnTo>
                    <a:lnTo>
                      <a:pt x="1644652" y="526751"/>
                    </a:lnTo>
                    <a:lnTo>
                      <a:pt x="1647469" y="540149"/>
                    </a:lnTo>
                    <a:lnTo>
                      <a:pt x="1650991" y="559188"/>
                    </a:lnTo>
                    <a:lnTo>
                      <a:pt x="1655217" y="583163"/>
                    </a:lnTo>
                    <a:lnTo>
                      <a:pt x="1658739" y="609959"/>
                    </a:lnTo>
                    <a:lnTo>
                      <a:pt x="1662965" y="641691"/>
                    </a:lnTo>
                    <a:lnTo>
                      <a:pt x="1667191" y="675538"/>
                    </a:lnTo>
                    <a:lnTo>
                      <a:pt x="1670008" y="712911"/>
                    </a:lnTo>
                    <a:lnTo>
                      <a:pt x="1673530" y="751695"/>
                    </a:lnTo>
                    <a:lnTo>
                      <a:pt x="1675643" y="791889"/>
                    </a:lnTo>
                    <a:lnTo>
                      <a:pt x="1675643" y="834198"/>
                    </a:lnTo>
                    <a:lnTo>
                      <a:pt x="1674234" y="877212"/>
                    </a:lnTo>
                    <a:lnTo>
                      <a:pt x="1672121" y="920227"/>
                    </a:lnTo>
                    <a:lnTo>
                      <a:pt x="1667191" y="964652"/>
                    </a:lnTo>
                    <a:lnTo>
                      <a:pt x="1660852" y="1006961"/>
                    </a:lnTo>
                    <a:lnTo>
                      <a:pt x="1651695" y="1048565"/>
                    </a:lnTo>
                    <a:lnTo>
                      <a:pt x="1639721" y="1090169"/>
                    </a:lnTo>
                    <a:lnTo>
                      <a:pt x="1624930" y="1128953"/>
                    </a:lnTo>
                    <a:lnTo>
                      <a:pt x="1608026" y="1166326"/>
                    </a:lnTo>
                    <a:lnTo>
                      <a:pt x="1586191" y="1200173"/>
                    </a:lnTo>
                    <a:lnTo>
                      <a:pt x="1578338" y="1210281"/>
                    </a:lnTo>
                    <a:lnTo>
                      <a:pt x="1576335" y="1240358"/>
                    </a:lnTo>
                    <a:lnTo>
                      <a:pt x="1572817" y="1292480"/>
                    </a:lnTo>
                    <a:lnTo>
                      <a:pt x="1567187" y="1346010"/>
                    </a:lnTo>
                    <a:lnTo>
                      <a:pt x="1559447" y="1399541"/>
                    </a:lnTo>
                    <a:lnTo>
                      <a:pt x="1551003" y="1451662"/>
                    </a:lnTo>
                    <a:lnTo>
                      <a:pt x="1539744" y="1503784"/>
                    </a:lnTo>
                    <a:lnTo>
                      <a:pt x="1527781" y="1556610"/>
                    </a:lnTo>
                    <a:lnTo>
                      <a:pt x="1512300" y="1608028"/>
                    </a:lnTo>
                    <a:lnTo>
                      <a:pt x="1495412" y="1658036"/>
                    </a:lnTo>
                    <a:lnTo>
                      <a:pt x="1476413" y="1707341"/>
                    </a:lnTo>
                    <a:lnTo>
                      <a:pt x="1454599" y="1755941"/>
                    </a:lnTo>
                    <a:lnTo>
                      <a:pt x="1431377" y="1801723"/>
                    </a:lnTo>
                    <a:lnTo>
                      <a:pt x="1403230" y="1846802"/>
                    </a:lnTo>
                    <a:lnTo>
                      <a:pt x="1374379" y="1890471"/>
                    </a:lnTo>
                    <a:lnTo>
                      <a:pt x="1342010" y="1932028"/>
                    </a:lnTo>
                    <a:lnTo>
                      <a:pt x="1306826" y="1971471"/>
                    </a:lnTo>
                    <a:lnTo>
                      <a:pt x="1268827" y="2008098"/>
                    </a:lnTo>
                    <a:lnTo>
                      <a:pt x="1227310" y="2041906"/>
                    </a:lnTo>
                    <a:lnTo>
                      <a:pt x="1182275" y="2074306"/>
                    </a:lnTo>
                    <a:lnTo>
                      <a:pt x="1133721" y="2102480"/>
                    </a:lnTo>
                    <a:lnTo>
                      <a:pt x="1082352" y="2128541"/>
                    </a:lnTo>
                    <a:lnTo>
                      <a:pt x="1027465" y="2151080"/>
                    </a:lnTo>
                    <a:lnTo>
                      <a:pt x="969060" y="2170802"/>
                    </a:lnTo>
                    <a:lnTo>
                      <a:pt x="905025" y="2186298"/>
                    </a:lnTo>
                    <a:lnTo>
                      <a:pt x="838879" y="2197567"/>
                    </a:lnTo>
                    <a:lnTo>
                      <a:pt x="839120" y="2197406"/>
                    </a:lnTo>
                    <a:lnTo>
                      <a:pt x="838174" y="2197567"/>
                    </a:lnTo>
                    <a:lnTo>
                      <a:pt x="771261" y="2186298"/>
                    </a:lnTo>
                    <a:lnTo>
                      <a:pt x="708574" y="2170802"/>
                    </a:lnTo>
                    <a:lnTo>
                      <a:pt x="649409" y="2151080"/>
                    </a:lnTo>
                    <a:lnTo>
                      <a:pt x="593765" y="2128541"/>
                    </a:lnTo>
                    <a:lnTo>
                      <a:pt x="542348" y="2102480"/>
                    </a:lnTo>
                    <a:lnTo>
                      <a:pt x="494452" y="2074306"/>
                    </a:lnTo>
                    <a:lnTo>
                      <a:pt x="448670" y="2041906"/>
                    </a:lnTo>
                    <a:lnTo>
                      <a:pt x="407817" y="2008098"/>
                    </a:lnTo>
                    <a:lnTo>
                      <a:pt x="369078" y="1971471"/>
                    </a:lnTo>
                    <a:lnTo>
                      <a:pt x="333861" y="1932028"/>
                    </a:lnTo>
                    <a:lnTo>
                      <a:pt x="302165" y="1890471"/>
                    </a:lnTo>
                    <a:lnTo>
                      <a:pt x="272583" y="1846802"/>
                    </a:lnTo>
                    <a:lnTo>
                      <a:pt x="245817" y="1801723"/>
                    </a:lnTo>
                    <a:lnTo>
                      <a:pt x="221165" y="1755941"/>
                    </a:lnTo>
                    <a:lnTo>
                      <a:pt x="200035" y="1707341"/>
                    </a:lnTo>
                    <a:lnTo>
                      <a:pt x="181017" y="1658036"/>
                    </a:lnTo>
                    <a:lnTo>
                      <a:pt x="164113" y="1608028"/>
                    </a:lnTo>
                    <a:lnTo>
                      <a:pt x="149322" y="1556610"/>
                    </a:lnTo>
                    <a:lnTo>
                      <a:pt x="135939" y="1503784"/>
                    </a:lnTo>
                    <a:lnTo>
                      <a:pt x="126078" y="1451662"/>
                    </a:lnTo>
                    <a:lnTo>
                      <a:pt x="116922" y="1399541"/>
                    </a:lnTo>
                    <a:lnTo>
                      <a:pt x="109174" y="1346010"/>
                    </a:lnTo>
                    <a:lnTo>
                      <a:pt x="104244" y="1292480"/>
                    </a:lnTo>
                    <a:lnTo>
                      <a:pt x="100017" y="1240358"/>
                    </a:lnTo>
                    <a:lnTo>
                      <a:pt x="98470" y="1211341"/>
                    </a:lnTo>
                    <a:lnTo>
                      <a:pt x="90157" y="1200878"/>
                    </a:lnTo>
                    <a:lnTo>
                      <a:pt x="68322" y="1166326"/>
                    </a:lnTo>
                    <a:lnTo>
                      <a:pt x="50009" y="1130363"/>
                    </a:lnTo>
                    <a:lnTo>
                      <a:pt x="35922" y="1090874"/>
                    </a:lnTo>
                    <a:lnTo>
                      <a:pt x="24652" y="1049975"/>
                    </a:lnTo>
                    <a:lnTo>
                      <a:pt x="15496" y="1007666"/>
                    </a:lnTo>
                    <a:lnTo>
                      <a:pt x="8452" y="964652"/>
                    </a:lnTo>
                    <a:lnTo>
                      <a:pt x="4226" y="921637"/>
                    </a:lnTo>
                    <a:lnTo>
                      <a:pt x="704" y="877212"/>
                    </a:lnTo>
                    <a:lnTo>
                      <a:pt x="0" y="834198"/>
                    </a:lnTo>
                    <a:lnTo>
                      <a:pt x="704" y="791889"/>
                    </a:lnTo>
                    <a:lnTo>
                      <a:pt x="2113" y="751695"/>
                    </a:lnTo>
                    <a:lnTo>
                      <a:pt x="4930" y="712911"/>
                    </a:lnTo>
                    <a:lnTo>
                      <a:pt x="8452" y="675538"/>
                    </a:lnTo>
                    <a:lnTo>
                      <a:pt x="11974" y="641691"/>
                    </a:lnTo>
                    <a:lnTo>
                      <a:pt x="16200" y="610664"/>
                    </a:lnTo>
                    <a:lnTo>
                      <a:pt x="20426" y="583163"/>
                    </a:lnTo>
                    <a:lnTo>
                      <a:pt x="24652" y="559188"/>
                    </a:lnTo>
                    <a:lnTo>
                      <a:pt x="28878" y="540854"/>
                    </a:lnTo>
                    <a:lnTo>
                      <a:pt x="30991" y="526751"/>
                    </a:lnTo>
                    <a:lnTo>
                      <a:pt x="33104" y="517584"/>
                    </a:lnTo>
                    <a:lnTo>
                      <a:pt x="33809" y="514058"/>
                    </a:lnTo>
                    <a:lnTo>
                      <a:pt x="40852" y="488672"/>
                    </a:lnTo>
                    <a:lnTo>
                      <a:pt x="51417" y="466107"/>
                    </a:lnTo>
                    <a:lnTo>
                      <a:pt x="63391" y="444248"/>
                    </a:lnTo>
                    <a:lnTo>
                      <a:pt x="76774" y="424503"/>
                    </a:lnTo>
                    <a:lnTo>
                      <a:pt x="91565" y="408285"/>
                    </a:lnTo>
                    <a:lnTo>
                      <a:pt x="104244" y="394182"/>
                    </a:lnTo>
                    <a:lnTo>
                      <a:pt x="117626" y="382194"/>
                    </a:lnTo>
                    <a:lnTo>
                      <a:pt x="128896" y="373027"/>
                    </a:lnTo>
                    <a:lnTo>
                      <a:pt x="138757" y="365975"/>
                    </a:lnTo>
                    <a:lnTo>
                      <a:pt x="144391" y="361744"/>
                    </a:lnTo>
                    <a:lnTo>
                      <a:pt x="146504" y="361039"/>
                    </a:lnTo>
                    <a:lnTo>
                      <a:pt x="146504" y="357513"/>
                    </a:lnTo>
                    <a:lnTo>
                      <a:pt x="150026" y="349757"/>
                    </a:lnTo>
                    <a:lnTo>
                      <a:pt x="153548" y="337064"/>
                    </a:lnTo>
                    <a:lnTo>
                      <a:pt x="161296" y="320845"/>
                    </a:lnTo>
                    <a:lnTo>
                      <a:pt x="171157" y="301101"/>
                    </a:lnTo>
                    <a:lnTo>
                      <a:pt x="184539" y="279946"/>
                    </a:lnTo>
                    <a:lnTo>
                      <a:pt x="200035" y="255971"/>
                    </a:lnTo>
                    <a:lnTo>
                      <a:pt x="220461" y="231291"/>
                    </a:lnTo>
                    <a:lnTo>
                      <a:pt x="244409" y="206610"/>
                    </a:lnTo>
                    <a:lnTo>
                      <a:pt x="272583" y="181930"/>
                    </a:lnTo>
                    <a:lnTo>
                      <a:pt x="321183" y="147377"/>
                    </a:lnTo>
                    <a:lnTo>
                      <a:pt x="373304" y="114940"/>
                    </a:lnTo>
                    <a:lnTo>
                      <a:pt x="429652" y="86734"/>
                    </a:lnTo>
                    <a:lnTo>
                      <a:pt x="489522" y="62054"/>
                    </a:lnTo>
                    <a:lnTo>
                      <a:pt x="552913" y="40194"/>
                    </a:lnTo>
                    <a:lnTo>
                      <a:pt x="619826" y="22565"/>
                    </a:lnTo>
                    <a:lnTo>
                      <a:pt x="689556" y="10577"/>
                    </a:lnTo>
                    <a:lnTo>
                      <a:pt x="762104" y="2116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9" name="Freeform 53"/>
            <p:cNvSpPr>
              <a:spLocks/>
            </p:cNvSpPr>
            <p:nvPr/>
          </p:nvSpPr>
          <p:spPr bwMode="auto">
            <a:xfrm rot="5400000" flipH="1">
              <a:off x="11606536" y="6369894"/>
              <a:ext cx="88949" cy="321123"/>
            </a:xfrm>
            <a:prstGeom prst="leftBracket">
              <a:avLst>
                <a:gd name="adj" fmla="val 152582"/>
              </a:avLst>
            </a:pr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solidFill>
                  <a:prstClr val="black"/>
                </a:solidFill>
              </a:endParaRPr>
            </a:p>
          </p:txBody>
        </p:sp>
        <p:sp>
          <p:nvSpPr>
            <p:cNvPr id="30" name="자유형 29"/>
            <p:cNvSpPr/>
            <p:nvPr/>
          </p:nvSpPr>
          <p:spPr>
            <a:xfrm flipH="1">
              <a:off x="11492315" y="6484987"/>
              <a:ext cx="320050" cy="93072"/>
            </a:xfrm>
            <a:custGeom>
              <a:avLst/>
              <a:gdLst>
                <a:gd name="connsiteX0" fmla="*/ 0 w 676275"/>
                <a:gd name="connsiteY0" fmla="*/ 0 h 212694"/>
                <a:gd name="connsiteX1" fmla="*/ 54769 w 676275"/>
                <a:gd name="connsiteY1" fmla="*/ 119063 h 212694"/>
                <a:gd name="connsiteX2" fmla="*/ 271463 w 676275"/>
                <a:gd name="connsiteY2" fmla="*/ 209550 h 212694"/>
                <a:gd name="connsiteX3" fmla="*/ 509588 w 676275"/>
                <a:gd name="connsiteY3" fmla="*/ 183357 h 212694"/>
                <a:gd name="connsiteX4" fmla="*/ 647700 w 676275"/>
                <a:gd name="connsiteY4" fmla="*/ 100013 h 212694"/>
                <a:gd name="connsiteX5" fmla="*/ 676275 w 676275"/>
                <a:gd name="connsiteY5" fmla="*/ 26194 h 212694"/>
                <a:gd name="connsiteX0" fmla="*/ 0 w 664369"/>
                <a:gd name="connsiteY0" fmla="*/ 0 h 193644"/>
                <a:gd name="connsiteX1" fmla="*/ 42863 w 664369"/>
                <a:gd name="connsiteY1" fmla="*/ 100013 h 193644"/>
                <a:gd name="connsiteX2" fmla="*/ 259557 w 664369"/>
                <a:gd name="connsiteY2" fmla="*/ 190500 h 193644"/>
                <a:gd name="connsiteX3" fmla="*/ 497682 w 664369"/>
                <a:gd name="connsiteY3" fmla="*/ 164307 h 193644"/>
                <a:gd name="connsiteX4" fmla="*/ 635794 w 664369"/>
                <a:gd name="connsiteY4" fmla="*/ 80963 h 193644"/>
                <a:gd name="connsiteX5" fmla="*/ 664369 w 664369"/>
                <a:gd name="connsiteY5" fmla="*/ 7144 h 193644"/>
                <a:gd name="connsiteX0" fmla="*/ 1524 w 665893"/>
                <a:gd name="connsiteY0" fmla="*/ 0 h 193644"/>
                <a:gd name="connsiteX1" fmla="*/ 44387 w 665893"/>
                <a:gd name="connsiteY1" fmla="*/ 100013 h 193644"/>
                <a:gd name="connsiteX2" fmla="*/ 261081 w 665893"/>
                <a:gd name="connsiteY2" fmla="*/ 190500 h 193644"/>
                <a:gd name="connsiteX3" fmla="*/ 499206 w 665893"/>
                <a:gd name="connsiteY3" fmla="*/ 164307 h 193644"/>
                <a:gd name="connsiteX4" fmla="*/ 637318 w 665893"/>
                <a:gd name="connsiteY4" fmla="*/ 80963 h 193644"/>
                <a:gd name="connsiteX5" fmla="*/ 665893 w 665893"/>
                <a:gd name="connsiteY5" fmla="*/ 7144 h 1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5893" h="193644">
                  <a:moveTo>
                    <a:pt x="1524" y="0"/>
                  </a:moveTo>
                  <a:cubicBezTo>
                    <a:pt x="-3239" y="42069"/>
                    <a:pt x="1128" y="68263"/>
                    <a:pt x="44387" y="100013"/>
                  </a:cubicBezTo>
                  <a:cubicBezTo>
                    <a:pt x="87646" y="131763"/>
                    <a:pt x="185278" y="179784"/>
                    <a:pt x="261081" y="190500"/>
                  </a:cubicBezTo>
                  <a:cubicBezTo>
                    <a:pt x="336884" y="201216"/>
                    <a:pt x="436500" y="182563"/>
                    <a:pt x="499206" y="164307"/>
                  </a:cubicBezTo>
                  <a:cubicBezTo>
                    <a:pt x="561912" y="146051"/>
                    <a:pt x="609537" y="107157"/>
                    <a:pt x="637318" y="80963"/>
                  </a:cubicBezTo>
                  <a:cubicBezTo>
                    <a:pt x="665099" y="54769"/>
                    <a:pt x="665496" y="30956"/>
                    <a:pt x="665893" y="7144"/>
                  </a:cubicBezTo>
                </a:path>
              </a:pathLst>
            </a:custGeom>
            <a:noFill/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순서도: 지연 31"/>
            <p:cNvSpPr/>
            <p:nvPr/>
          </p:nvSpPr>
          <p:spPr>
            <a:xfrm rot="16747283" flipH="1">
              <a:off x="10534195" y="5556267"/>
              <a:ext cx="595247" cy="194929"/>
            </a:xfrm>
            <a:custGeom>
              <a:avLst/>
              <a:gdLst>
                <a:gd name="connsiteX0" fmla="*/ 0 w 940506"/>
                <a:gd name="connsiteY0" fmla="*/ 0 h 405567"/>
                <a:gd name="connsiteX1" fmla="*/ 470253 w 940506"/>
                <a:gd name="connsiteY1" fmla="*/ 0 h 405567"/>
                <a:gd name="connsiteX2" fmla="*/ 940506 w 940506"/>
                <a:gd name="connsiteY2" fmla="*/ 202784 h 405567"/>
                <a:gd name="connsiteX3" fmla="*/ 470253 w 940506"/>
                <a:gd name="connsiteY3" fmla="*/ 405568 h 405567"/>
                <a:gd name="connsiteX4" fmla="*/ 0 w 940506"/>
                <a:gd name="connsiteY4" fmla="*/ 405567 h 405567"/>
                <a:gd name="connsiteX5" fmla="*/ 0 w 940506"/>
                <a:gd name="connsiteY5" fmla="*/ 0 h 405567"/>
                <a:gd name="connsiteX0" fmla="*/ 256943 w 1197449"/>
                <a:gd name="connsiteY0" fmla="*/ 0 h 405568"/>
                <a:gd name="connsiteX1" fmla="*/ 727196 w 1197449"/>
                <a:gd name="connsiteY1" fmla="*/ 0 h 405568"/>
                <a:gd name="connsiteX2" fmla="*/ 1197449 w 1197449"/>
                <a:gd name="connsiteY2" fmla="*/ 202784 h 405568"/>
                <a:gd name="connsiteX3" fmla="*/ 727196 w 1197449"/>
                <a:gd name="connsiteY3" fmla="*/ 405568 h 405568"/>
                <a:gd name="connsiteX4" fmla="*/ 0 w 1197449"/>
                <a:gd name="connsiteY4" fmla="*/ 383607 h 405568"/>
                <a:gd name="connsiteX5" fmla="*/ 256943 w 1197449"/>
                <a:gd name="connsiteY5" fmla="*/ 0 h 405568"/>
                <a:gd name="connsiteX0" fmla="*/ 0 w 1221335"/>
                <a:gd name="connsiteY0" fmla="*/ 86753 h 405568"/>
                <a:gd name="connsiteX1" fmla="*/ 751082 w 1221335"/>
                <a:gd name="connsiteY1" fmla="*/ 0 h 405568"/>
                <a:gd name="connsiteX2" fmla="*/ 1221335 w 1221335"/>
                <a:gd name="connsiteY2" fmla="*/ 202784 h 405568"/>
                <a:gd name="connsiteX3" fmla="*/ 751082 w 1221335"/>
                <a:gd name="connsiteY3" fmla="*/ 405568 h 405568"/>
                <a:gd name="connsiteX4" fmla="*/ 23886 w 1221335"/>
                <a:gd name="connsiteY4" fmla="*/ 383607 h 405568"/>
                <a:gd name="connsiteX5" fmla="*/ 0 w 1221335"/>
                <a:gd name="connsiteY5" fmla="*/ 86753 h 405568"/>
                <a:gd name="connsiteX0" fmla="*/ 17130 w 1238465"/>
                <a:gd name="connsiteY0" fmla="*/ 86753 h 405568"/>
                <a:gd name="connsiteX1" fmla="*/ 768212 w 1238465"/>
                <a:gd name="connsiteY1" fmla="*/ 0 h 405568"/>
                <a:gd name="connsiteX2" fmla="*/ 1238465 w 1238465"/>
                <a:gd name="connsiteY2" fmla="*/ 202784 h 405568"/>
                <a:gd name="connsiteX3" fmla="*/ 768212 w 1238465"/>
                <a:gd name="connsiteY3" fmla="*/ 405568 h 405568"/>
                <a:gd name="connsiteX4" fmla="*/ 0 w 1238465"/>
                <a:gd name="connsiteY4" fmla="*/ 398727 h 405568"/>
                <a:gd name="connsiteX5" fmla="*/ 17130 w 1238465"/>
                <a:gd name="connsiteY5" fmla="*/ 86753 h 4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465" h="405568">
                  <a:moveTo>
                    <a:pt x="17130" y="86753"/>
                  </a:moveTo>
                  <a:lnTo>
                    <a:pt x="768212" y="0"/>
                  </a:lnTo>
                  <a:cubicBezTo>
                    <a:pt x="1027926" y="0"/>
                    <a:pt x="1238465" y="90789"/>
                    <a:pt x="1238465" y="202784"/>
                  </a:cubicBezTo>
                  <a:cubicBezTo>
                    <a:pt x="1238465" y="314779"/>
                    <a:pt x="1027926" y="405568"/>
                    <a:pt x="768212" y="405568"/>
                  </a:cubicBezTo>
                  <a:lnTo>
                    <a:pt x="0" y="398727"/>
                  </a:lnTo>
                  <a:lnTo>
                    <a:pt x="17130" y="86753"/>
                  </a:lnTo>
                  <a:close/>
                </a:path>
              </a:pathLst>
            </a:cu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>
              <a:spLocks/>
            </p:cNvSpPr>
            <p:nvPr/>
          </p:nvSpPr>
          <p:spPr bwMode="auto">
            <a:xfrm rot="9839204" flipV="1">
              <a:off x="10783856" y="5182901"/>
              <a:ext cx="216495" cy="216486"/>
            </a:xfrm>
            <a:custGeom>
              <a:avLst/>
              <a:gdLst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67771 w 1936374"/>
                <a:gd name="connsiteY10" fmla="*/ 1989719 h 2344147"/>
                <a:gd name="connsiteX11" fmla="*/ 267733 w 1936374"/>
                <a:gd name="connsiteY11" fmla="*/ 1989680 h 2344147"/>
                <a:gd name="connsiteX12" fmla="*/ 248446 w 1936374"/>
                <a:gd name="connsiteY12" fmla="*/ 1970392 h 2344147"/>
                <a:gd name="connsiteX13" fmla="*/ 248486 w 1936374"/>
                <a:gd name="connsiteY13" fmla="*/ 1970434 h 2344147"/>
                <a:gd name="connsiteX14" fmla="*/ 333326 w 1936374"/>
                <a:gd name="connsiteY14" fmla="*/ 2056993 h 2344147"/>
                <a:gd name="connsiteX15" fmla="*/ 332951 w 1936374"/>
                <a:gd name="connsiteY15" fmla="*/ 2056599 h 2344147"/>
                <a:gd name="connsiteX16" fmla="*/ 320095 w 1936374"/>
                <a:gd name="connsiteY16" fmla="*/ 2044279 h 2344147"/>
                <a:gd name="connsiteX17" fmla="*/ 320526 w 1936374"/>
                <a:gd name="connsiteY17" fmla="*/ 2044727 h 2344147"/>
                <a:gd name="connsiteX18" fmla="*/ 353677 w 1936374"/>
                <a:gd name="connsiteY18" fmla="*/ 2077353 h 2344147"/>
                <a:gd name="connsiteX19" fmla="*/ 353367 w 1936374"/>
                <a:gd name="connsiteY19" fmla="*/ 2077015 h 2344147"/>
                <a:gd name="connsiteX20" fmla="*/ 344870 w 1936374"/>
                <a:gd name="connsiteY20" fmla="*/ 2069049 h 2344147"/>
                <a:gd name="connsiteX21" fmla="*/ 345290 w 1936374"/>
                <a:gd name="connsiteY21" fmla="*/ 2069491 h 2344147"/>
                <a:gd name="connsiteX22" fmla="*/ 364294 w 1936374"/>
                <a:gd name="connsiteY22" fmla="*/ 2088019 h 2344147"/>
                <a:gd name="connsiteX23" fmla="*/ 364142 w 1936374"/>
                <a:gd name="connsiteY23" fmla="*/ 2087791 h 2344147"/>
                <a:gd name="connsiteX24" fmla="*/ 360046 w 1936374"/>
                <a:gd name="connsiteY24" fmla="*/ 2084206 h 2344147"/>
                <a:gd name="connsiteX25" fmla="*/ 360486 w 1936374"/>
                <a:gd name="connsiteY25" fmla="*/ 2084687 h 2344147"/>
                <a:gd name="connsiteX26" fmla="*/ 391707 w 1936374"/>
                <a:gd name="connsiteY26" fmla="*/ 2113682 h 2344147"/>
                <a:gd name="connsiteX27" fmla="*/ 391363 w 1936374"/>
                <a:gd name="connsiteY27" fmla="*/ 2113311 h 2344147"/>
                <a:gd name="connsiteX28" fmla="*/ 366016 w 1936374"/>
                <a:gd name="connsiteY28" fmla="*/ 2090166 h 2344147"/>
                <a:gd name="connsiteX29" fmla="*/ 366115 w 1936374"/>
                <a:gd name="connsiteY29" fmla="*/ 2090315 h 2344147"/>
                <a:gd name="connsiteX30" fmla="*/ 1669036 w 1936374"/>
                <a:gd name="connsiteY30" fmla="*/ 2344147 h 2344147"/>
                <a:gd name="connsiteX31" fmla="*/ 1736574 w 1936374"/>
                <a:gd name="connsiteY31" fmla="*/ 2115642 h 2344147"/>
                <a:gd name="connsiteX32" fmla="*/ 1763589 w 1936374"/>
                <a:gd name="connsiteY32" fmla="*/ 2061612 h 2344147"/>
                <a:gd name="connsiteX33" fmla="*/ 1787227 w 1936374"/>
                <a:gd name="connsiteY33" fmla="*/ 2005892 h 2344147"/>
                <a:gd name="connsiteX34" fmla="*/ 1809178 w 1936374"/>
                <a:gd name="connsiteY34" fmla="*/ 1949610 h 2344147"/>
                <a:gd name="connsiteX35" fmla="*/ 1828876 w 1936374"/>
                <a:gd name="connsiteY35" fmla="*/ 1892766 h 2344147"/>
                <a:gd name="connsiteX36" fmla="*/ 1846886 w 1936374"/>
                <a:gd name="connsiteY36" fmla="*/ 1834232 h 2344147"/>
                <a:gd name="connsiteX37" fmla="*/ 1862645 w 1936374"/>
                <a:gd name="connsiteY37" fmla="*/ 1776825 h 2344147"/>
                <a:gd name="connsiteX38" fmla="*/ 1876153 w 1936374"/>
                <a:gd name="connsiteY38" fmla="*/ 1717728 h 2344147"/>
                <a:gd name="connsiteX39" fmla="*/ 1888535 w 1936374"/>
                <a:gd name="connsiteY39" fmla="*/ 1659195 h 2344147"/>
                <a:gd name="connsiteX40" fmla="*/ 1899228 w 1936374"/>
                <a:gd name="connsiteY40" fmla="*/ 1600662 h 2344147"/>
                <a:gd name="connsiteX41" fmla="*/ 1908234 w 1936374"/>
                <a:gd name="connsiteY41" fmla="*/ 1543254 h 2344147"/>
                <a:gd name="connsiteX42" fmla="*/ 1915550 w 1936374"/>
                <a:gd name="connsiteY42" fmla="*/ 1485846 h 2344147"/>
                <a:gd name="connsiteX43" fmla="*/ 1922304 w 1936374"/>
                <a:gd name="connsiteY43" fmla="*/ 1429564 h 2344147"/>
                <a:gd name="connsiteX44" fmla="*/ 1927369 w 1936374"/>
                <a:gd name="connsiteY44" fmla="*/ 1374407 h 2344147"/>
                <a:gd name="connsiteX45" fmla="*/ 1930746 w 1936374"/>
                <a:gd name="connsiteY45" fmla="*/ 1320939 h 2344147"/>
                <a:gd name="connsiteX46" fmla="*/ 1933560 w 1936374"/>
                <a:gd name="connsiteY46" fmla="*/ 1268597 h 2344147"/>
                <a:gd name="connsiteX47" fmla="*/ 1935249 w 1936374"/>
                <a:gd name="connsiteY47" fmla="*/ 1217943 h 2344147"/>
                <a:gd name="connsiteX48" fmla="*/ 1936374 w 1936374"/>
                <a:gd name="connsiteY48" fmla="*/ 1169541 h 2344147"/>
                <a:gd name="connsiteX49" fmla="*/ 1936374 w 1936374"/>
                <a:gd name="connsiteY49" fmla="*/ 1123389 h 2344147"/>
                <a:gd name="connsiteX50" fmla="*/ 1936374 w 1936374"/>
                <a:gd name="connsiteY50" fmla="*/ 1079489 h 2344147"/>
                <a:gd name="connsiteX51" fmla="*/ 1935811 w 1936374"/>
                <a:gd name="connsiteY51" fmla="*/ 1038404 h 2344147"/>
                <a:gd name="connsiteX52" fmla="*/ 1934123 w 1936374"/>
                <a:gd name="connsiteY52" fmla="*/ 1000132 h 2344147"/>
                <a:gd name="connsiteX53" fmla="*/ 1932997 w 1936374"/>
                <a:gd name="connsiteY53" fmla="*/ 964675 h 2344147"/>
                <a:gd name="connsiteX54" fmla="*/ 1931309 w 1936374"/>
                <a:gd name="connsiteY54" fmla="*/ 933156 h 2344147"/>
                <a:gd name="connsiteX55" fmla="*/ 1929057 w 1936374"/>
                <a:gd name="connsiteY55" fmla="*/ 905015 h 2344147"/>
                <a:gd name="connsiteX56" fmla="*/ 1927369 w 1936374"/>
                <a:gd name="connsiteY56" fmla="*/ 880251 h 2344147"/>
                <a:gd name="connsiteX57" fmla="*/ 1925681 w 1936374"/>
                <a:gd name="connsiteY57" fmla="*/ 859427 h 2344147"/>
                <a:gd name="connsiteX58" fmla="*/ 1924555 w 1936374"/>
                <a:gd name="connsiteY58" fmla="*/ 843105 h 2344147"/>
                <a:gd name="connsiteX59" fmla="*/ 1922866 w 1936374"/>
                <a:gd name="connsiteY59" fmla="*/ 831286 h 2344147"/>
                <a:gd name="connsiteX60" fmla="*/ 1922304 w 1936374"/>
                <a:gd name="connsiteY60" fmla="*/ 823406 h 2344147"/>
                <a:gd name="connsiteX61" fmla="*/ 1922304 w 1936374"/>
                <a:gd name="connsiteY61" fmla="*/ 821155 h 2344147"/>
                <a:gd name="connsiteX62" fmla="*/ 1924555 w 1936374"/>
                <a:gd name="connsiteY62" fmla="*/ 781758 h 2344147"/>
                <a:gd name="connsiteX63" fmla="*/ 1923429 w 1936374"/>
                <a:gd name="connsiteY63" fmla="*/ 745175 h 2344147"/>
                <a:gd name="connsiteX64" fmla="*/ 1920052 w 1936374"/>
                <a:gd name="connsiteY64" fmla="*/ 710280 h 2344147"/>
                <a:gd name="connsiteX65" fmla="*/ 1913299 w 1936374"/>
                <a:gd name="connsiteY65" fmla="*/ 677636 h 2344147"/>
                <a:gd name="connsiteX66" fmla="*/ 1904856 w 1936374"/>
                <a:gd name="connsiteY66" fmla="*/ 647806 h 2344147"/>
                <a:gd name="connsiteX67" fmla="*/ 1894163 w 1936374"/>
                <a:gd name="connsiteY67" fmla="*/ 619666 h 2344147"/>
                <a:gd name="connsiteX68" fmla="*/ 1881781 w 1936374"/>
                <a:gd name="connsiteY68" fmla="*/ 592650 h 2344147"/>
                <a:gd name="connsiteX69" fmla="*/ 1867710 w 1936374"/>
                <a:gd name="connsiteY69" fmla="*/ 569012 h 2344147"/>
                <a:gd name="connsiteX70" fmla="*/ 1850826 w 1936374"/>
                <a:gd name="connsiteY70" fmla="*/ 546499 h 2344147"/>
                <a:gd name="connsiteX71" fmla="*/ 1833941 w 1936374"/>
                <a:gd name="connsiteY71" fmla="*/ 525675 h 2344147"/>
                <a:gd name="connsiteX72" fmla="*/ 1814806 w 1936374"/>
                <a:gd name="connsiteY72" fmla="*/ 507101 h 2344147"/>
                <a:gd name="connsiteX73" fmla="*/ 1795670 w 1936374"/>
                <a:gd name="connsiteY73" fmla="*/ 489654 h 2344147"/>
                <a:gd name="connsiteX74" fmla="*/ 1775409 w 1936374"/>
                <a:gd name="connsiteY74" fmla="*/ 473895 h 2344147"/>
                <a:gd name="connsiteX75" fmla="*/ 1754584 w 1936374"/>
                <a:gd name="connsiteY75" fmla="*/ 459262 h 2344147"/>
                <a:gd name="connsiteX76" fmla="*/ 1733760 w 1936374"/>
                <a:gd name="connsiteY76" fmla="*/ 447442 h 2344147"/>
                <a:gd name="connsiteX77" fmla="*/ 1712373 w 1936374"/>
                <a:gd name="connsiteY77" fmla="*/ 435623 h 2344147"/>
                <a:gd name="connsiteX78" fmla="*/ 1691549 w 1936374"/>
                <a:gd name="connsiteY78" fmla="*/ 425492 h 2344147"/>
                <a:gd name="connsiteX79" fmla="*/ 1670725 w 1936374"/>
                <a:gd name="connsiteY79" fmla="*/ 417050 h 2344147"/>
                <a:gd name="connsiteX80" fmla="*/ 1650463 w 1936374"/>
                <a:gd name="connsiteY80" fmla="*/ 409171 h 2344147"/>
                <a:gd name="connsiteX81" fmla="*/ 1630201 w 1936374"/>
                <a:gd name="connsiteY81" fmla="*/ 401854 h 2344147"/>
                <a:gd name="connsiteX82" fmla="*/ 1611629 w 1936374"/>
                <a:gd name="connsiteY82" fmla="*/ 396789 h 2344147"/>
                <a:gd name="connsiteX83" fmla="*/ 1594182 w 1936374"/>
                <a:gd name="connsiteY83" fmla="*/ 391723 h 2344147"/>
                <a:gd name="connsiteX84" fmla="*/ 1577860 w 1936374"/>
                <a:gd name="connsiteY84" fmla="*/ 387221 h 2344147"/>
                <a:gd name="connsiteX85" fmla="*/ 1562664 w 1936374"/>
                <a:gd name="connsiteY85" fmla="*/ 384406 h 2344147"/>
                <a:gd name="connsiteX86" fmla="*/ 1549719 w 1936374"/>
                <a:gd name="connsiteY86" fmla="*/ 381592 h 2344147"/>
                <a:gd name="connsiteX87" fmla="*/ 1538463 w 1936374"/>
                <a:gd name="connsiteY87" fmla="*/ 379904 h 2344147"/>
                <a:gd name="connsiteX88" fmla="*/ 1530020 w 1936374"/>
                <a:gd name="connsiteY88" fmla="*/ 378779 h 2344147"/>
                <a:gd name="connsiteX89" fmla="*/ 1522704 w 1936374"/>
                <a:gd name="connsiteY89" fmla="*/ 378216 h 2344147"/>
                <a:gd name="connsiteX90" fmla="*/ 1518201 w 1936374"/>
                <a:gd name="connsiteY90" fmla="*/ 377090 h 2344147"/>
                <a:gd name="connsiteX91" fmla="*/ 1517075 w 1936374"/>
                <a:gd name="connsiteY91" fmla="*/ 377090 h 2344147"/>
                <a:gd name="connsiteX92" fmla="*/ 1503005 w 1936374"/>
                <a:gd name="connsiteY92" fmla="*/ 341070 h 2344147"/>
                <a:gd name="connsiteX93" fmla="*/ 1487809 w 1936374"/>
                <a:gd name="connsiteY93" fmla="*/ 308989 h 2344147"/>
                <a:gd name="connsiteX94" fmla="*/ 1472050 w 1936374"/>
                <a:gd name="connsiteY94" fmla="*/ 279722 h 2344147"/>
                <a:gd name="connsiteX95" fmla="*/ 1455165 w 1936374"/>
                <a:gd name="connsiteY95" fmla="*/ 254958 h 2344147"/>
                <a:gd name="connsiteX96" fmla="*/ 1436593 w 1936374"/>
                <a:gd name="connsiteY96" fmla="*/ 233008 h 2344147"/>
                <a:gd name="connsiteX97" fmla="*/ 1417457 w 1936374"/>
                <a:gd name="connsiteY97" fmla="*/ 213872 h 2344147"/>
                <a:gd name="connsiteX98" fmla="*/ 1397758 w 1936374"/>
                <a:gd name="connsiteY98" fmla="*/ 197550 h 2344147"/>
                <a:gd name="connsiteX99" fmla="*/ 1377497 w 1936374"/>
                <a:gd name="connsiteY99" fmla="*/ 184605 h 2344147"/>
                <a:gd name="connsiteX100" fmla="*/ 1356673 w 1936374"/>
                <a:gd name="connsiteY100" fmla="*/ 173912 h 2344147"/>
                <a:gd name="connsiteX101" fmla="*/ 1335848 w 1936374"/>
                <a:gd name="connsiteY101" fmla="*/ 165470 h 2344147"/>
                <a:gd name="connsiteX102" fmla="*/ 1315024 w 1936374"/>
                <a:gd name="connsiteY102" fmla="*/ 158716 h 2344147"/>
                <a:gd name="connsiteX103" fmla="*/ 1294200 w 1936374"/>
                <a:gd name="connsiteY103" fmla="*/ 154776 h 2344147"/>
                <a:gd name="connsiteX104" fmla="*/ 1273376 w 1936374"/>
                <a:gd name="connsiteY104" fmla="*/ 151399 h 2344147"/>
                <a:gd name="connsiteX105" fmla="*/ 1252552 w 1936374"/>
                <a:gd name="connsiteY105" fmla="*/ 150274 h 2344147"/>
                <a:gd name="connsiteX106" fmla="*/ 1232290 w 1936374"/>
                <a:gd name="connsiteY106" fmla="*/ 150836 h 2344147"/>
                <a:gd name="connsiteX107" fmla="*/ 1212029 w 1936374"/>
                <a:gd name="connsiteY107" fmla="*/ 152525 h 2344147"/>
                <a:gd name="connsiteX108" fmla="*/ 1193456 w 1936374"/>
                <a:gd name="connsiteY108" fmla="*/ 155339 h 2344147"/>
                <a:gd name="connsiteX109" fmla="*/ 1174883 w 1936374"/>
                <a:gd name="connsiteY109" fmla="*/ 158153 h 2344147"/>
                <a:gd name="connsiteX110" fmla="*/ 1157436 w 1936374"/>
                <a:gd name="connsiteY110" fmla="*/ 162655 h 2344147"/>
                <a:gd name="connsiteX111" fmla="*/ 1141114 w 1936374"/>
                <a:gd name="connsiteY111" fmla="*/ 166595 h 2344147"/>
                <a:gd name="connsiteX112" fmla="*/ 1125918 w 1936374"/>
                <a:gd name="connsiteY112" fmla="*/ 171660 h 2344147"/>
                <a:gd name="connsiteX113" fmla="*/ 1112410 w 1936374"/>
                <a:gd name="connsiteY113" fmla="*/ 176726 h 2344147"/>
                <a:gd name="connsiteX114" fmla="*/ 1099465 w 1936374"/>
                <a:gd name="connsiteY114" fmla="*/ 181791 h 2344147"/>
                <a:gd name="connsiteX115" fmla="*/ 1088772 w 1936374"/>
                <a:gd name="connsiteY115" fmla="*/ 186294 h 2344147"/>
                <a:gd name="connsiteX116" fmla="*/ 1079204 w 1936374"/>
                <a:gd name="connsiteY116" fmla="*/ 190796 h 2344147"/>
                <a:gd name="connsiteX117" fmla="*/ 1071887 w 1936374"/>
                <a:gd name="connsiteY117" fmla="*/ 194173 h 2344147"/>
                <a:gd name="connsiteX118" fmla="*/ 1066259 w 1936374"/>
                <a:gd name="connsiteY118" fmla="*/ 196987 h 2344147"/>
                <a:gd name="connsiteX119" fmla="*/ 1063445 w 1936374"/>
                <a:gd name="connsiteY119" fmla="*/ 199239 h 2344147"/>
                <a:gd name="connsiteX120" fmla="*/ 1061757 w 1936374"/>
                <a:gd name="connsiteY120" fmla="*/ 199801 h 2344147"/>
                <a:gd name="connsiteX121" fmla="*/ 1043746 w 1936374"/>
                <a:gd name="connsiteY121" fmla="*/ 163781 h 2344147"/>
                <a:gd name="connsiteX122" fmla="*/ 1026299 w 1936374"/>
                <a:gd name="connsiteY122" fmla="*/ 132263 h 2344147"/>
                <a:gd name="connsiteX123" fmla="*/ 1006038 w 1936374"/>
                <a:gd name="connsiteY123" fmla="*/ 104685 h 2344147"/>
                <a:gd name="connsiteX124" fmla="*/ 985776 w 1936374"/>
                <a:gd name="connsiteY124" fmla="*/ 80484 h 2344147"/>
                <a:gd name="connsiteX125" fmla="*/ 964952 w 1936374"/>
                <a:gd name="connsiteY125" fmla="*/ 60222 h 2344147"/>
                <a:gd name="connsiteX126" fmla="*/ 943565 w 1936374"/>
                <a:gd name="connsiteY126" fmla="*/ 43337 h 2344147"/>
                <a:gd name="connsiteX127" fmla="*/ 921052 w 1936374"/>
                <a:gd name="connsiteY127" fmla="*/ 29830 h 2344147"/>
                <a:gd name="connsiteX128" fmla="*/ 899102 w 1936374"/>
                <a:gd name="connsiteY128" fmla="*/ 19136 h 2344147"/>
                <a:gd name="connsiteX129" fmla="*/ 876027 w 1936374"/>
                <a:gd name="connsiteY129" fmla="*/ 10131 h 2344147"/>
                <a:gd name="connsiteX130" fmla="*/ 853514 w 1936374"/>
                <a:gd name="connsiteY130" fmla="*/ 4503 h 2344147"/>
                <a:gd name="connsiteX131" fmla="*/ 830438 w 1936374"/>
                <a:gd name="connsiteY131" fmla="*/ 1689 h 2344147"/>
                <a:gd name="connsiteX132" fmla="*/ 808489 w 1936374"/>
                <a:gd name="connsiteY132" fmla="*/ 0 h 2344147"/>
                <a:gd name="connsiteX133" fmla="*/ 785976 w 1936374"/>
                <a:gd name="connsiteY133" fmla="*/ 1126 h 2344147"/>
                <a:gd name="connsiteX134" fmla="*/ 764589 w 1936374"/>
                <a:gd name="connsiteY134" fmla="*/ 3377 h 2344147"/>
                <a:gd name="connsiteX135" fmla="*/ 742639 w 1936374"/>
                <a:gd name="connsiteY135" fmla="*/ 6754 h 2344147"/>
                <a:gd name="connsiteX136" fmla="*/ 722941 w 1936374"/>
                <a:gd name="connsiteY136" fmla="*/ 11257 h 2344147"/>
                <a:gd name="connsiteX137" fmla="*/ 702679 w 1936374"/>
                <a:gd name="connsiteY137" fmla="*/ 16885 h 2344147"/>
                <a:gd name="connsiteX138" fmla="*/ 684106 w 1936374"/>
                <a:gd name="connsiteY138" fmla="*/ 24201 h 2344147"/>
                <a:gd name="connsiteX139" fmla="*/ 666096 w 1936374"/>
                <a:gd name="connsiteY139" fmla="*/ 30392 h 2344147"/>
                <a:gd name="connsiteX140" fmla="*/ 648649 w 1936374"/>
                <a:gd name="connsiteY140" fmla="*/ 38272 h 2344147"/>
                <a:gd name="connsiteX141" fmla="*/ 633453 w 1936374"/>
                <a:gd name="connsiteY141" fmla="*/ 45589 h 2344147"/>
                <a:gd name="connsiteX142" fmla="*/ 619382 w 1936374"/>
                <a:gd name="connsiteY142" fmla="*/ 53468 h 2344147"/>
                <a:gd name="connsiteX143" fmla="*/ 606437 w 1936374"/>
                <a:gd name="connsiteY143" fmla="*/ 60785 h 2344147"/>
                <a:gd name="connsiteX144" fmla="*/ 595744 w 1936374"/>
                <a:gd name="connsiteY144" fmla="*/ 67539 h 2344147"/>
                <a:gd name="connsiteX145" fmla="*/ 586176 w 1936374"/>
                <a:gd name="connsiteY145" fmla="*/ 73167 h 2344147"/>
                <a:gd name="connsiteX146" fmla="*/ 578297 w 1936374"/>
                <a:gd name="connsiteY146" fmla="*/ 78232 h 2344147"/>
                <a:gd name="connsiteX147" fmla="*/ 573231 w 1936374"/>
                <a:gd name="connsiteY147" fmla="*/ 82172 h 2344147"/>
                <a:gd name="connsiteX148" fmla="*/ 569855 w 1936374"/>
                <a:gd name="connsiteY148" fmla="*/ 84424 h 2344147"/>
                <a:gd name="connsiteX149" fmla="*/ 568166 w 1936374"/>
                <a:gd name="connsiteY149" fmla="*/ 85549 h 2344147"/>
                <a:gd name="connsiteX150" fmla="*/ 525955 w 1936374"/>
                <a:gd name="connsiteY150" fmla="*/ 73730 h 2344147"/>
                <a:gd name="connsiteX151" fmla="*/ 485432 w 1936374"/>
                <a:gd name="connsiteY151" fmla="*/ 65287 h 2344147"/>
                <a:gd name="connsiteX152" fmla="*/ 447723 w 1936374"/>
                <a:gd name="connsiteY152" fmla="*/ 60222 h 2344147"/>
                <a:gd name="connsiteX153" fmla="*/ 412266 w 1936374"/>
                <a:gd name="connsiteY153" fmla="*/ 56282 h 2344147"/>
                <a:gd name="connsiteX154" fmla="*/ 378496 w 1936374"/>
                <a:gd name="connsiteY154" fmla="*/ 56282 h 2344147"/>
                <a:gd name="connsiteX155" fmla="*/ 346979 w 1936374"/>
                <a:gd name="connsiteY155" fmla="*/ 57971 h 2344147"/>
                <a:gd name="connsiteX156" fmla="*/ 317713 w 1936374"/>
                <a:gd name="connsiteY156" fmla="*/ 62474 h 2344147"/>
                <a:gd name="connsiteX157" fmla="*/ 290134 w 1936374"/>
                <a:gd name="connsiteY157" fmla="*/ 68101 h 2344147"/>
                <a:gd name="connsiteX158" fmla="*/ 264245 w 1936374"/>
                <a:gd name="connsiteY158" fmla="*/ 75981 h 2344147"/>
                <a:gd name="connsiteX159" fmla="*/ 241169 w 1936374"/>
                <a:gd name="connsiteY159" fmla="*/ 85549 h 2344147"/>
                <a:gd name="connsiteX160" fmla="*/ 219219 w 1936374"/>
                <a:gd name="connsiteY160" fmla="*/ 96242 h 2344147"/>
                <a:gd name="connsiteX161" fmla="*/ 198958 w 1936374"/>
                <a:gd name="connsiteY161" fmla="*/ 108625 h 2344147"/>
                <a:gd name="connsiteX162" fmla="*/ 180385 w 1936374"/>
                <a:gd name="connsiteY162" fmla="*/ 121570 h 2344147"/>
                <a:gd name="connsiteX163" fmla="*/ 163500 w 1936374"/>
                <a:gd name="connsiteY163" fmla="*/ 135640 h 2344147"/>
                <a:gd name="connsiteX164" fmla="*/ 147742 w 1936374"/>
                <a:gd name="connsiteY164" fmla="*/ 150836 h 2344147"/>
                <a:gd name="connsiteX165" fmla="*/ 133672 w 1936374"/>
                <a:gd name="connsiteY165" fmla="*/ 166032 h 2344147"/>
                <a:gd name="connsiteX166" fmla="*/ 121289 w 1936374"/>
                <a:gd name="connsiteY166" fmla="*/ 182354 h 2344147"/>
                <a:gd name="connsiteX167" fmla="*/ 110033 w 1936374"/>
                <a:gd name="connsiteY167" fmla="*/ 198676 h 2344147"/>
                <a:gd name="connsiteX168" fmla="*/ 99902 w 1936374"/>
                <a:gd name="connsiteY168" fmla="*/ 214435 h 2344147"/>
                <a:gd name="connsiteX169" fmla="*/ 90897 w 1936374"/>
                <a:gd name="connsiteY169" fmla="*/ 230756 h 2344147"/>
                <a:gd name="connsiteX170" fmla="*/ 83018 w 1936374"/>
                <a:gd name="connsiteY170" fmla="*/ 246516 h 2344147"/>
                <a:gd name="connsiteX171" fmla="*/ 76264 w 1936374"/>
                <a:gd name="connsiteY171" fmla="*/ 261712 h 2344147"/>
                <a:gd name="connsiteX172" fmla="*/ 70073 w 1936374"/>
                <a:gd name="connsiteY172" fmla="*/ 276908 h 2344147"/>
                <a:gd name="connsiteX173" fmla="*/ 65008 w 1936374"/>
                <a:gd name="connsiteY173" fmla="*/ 290979 h 2344147"/>
                <a:gd name="connsiteX174" fmla="*/ 61068 w 1936374"/>
                <a:gd name="connsiteY174" fmla="*/ 303923 h 2344147"/>
                <a:gd name="connsiteX175" fmla="*/ 58254 w 1936374"/>
                <a:gd name="connsiteY175" fmla="*/ 315180 h 2344147"/>
                <a:gd name="connsiteX176" fmla="*/ 55440 w 1936374"/>
                <a:gd name="connsiteY176" fmla="*/ 325873 h 2344147"/>
                <a:gd name="connsiteX177" fmla="*/ 53188 w 1936374"/>
                <a:gd name="connsiteY177" fmla="*/ 334879 h 2344147"/>
                <a:gd name="connsiteX178" fmla="*/ 51500 w 1936374"/>
                <a:gd name="connsiteY178" fmla="*/ 342195 h 2344147"/>
                <a:gd name="connsiteX179" fmla="*/ 50937 w 1936374"/>
                <a:gd name="connsiteY179" fmla="*/ 347823 h 2344147"/>
                <a:gd name="connsiteX180" fmla="*/ 50374 w 1936374"/>
                <a:gd name="connsiteY180" fmla="*/ 350637 h 2344147"/>
                <a:gd name="connsiteX181" fmla="*/ 50374 w 1936374"/>
                <a:gd name="connsiteY181" fmla="*/ 351763 h 2344147"/>
                <a:gd name="connsiteX182" fmla="*/ 45872 w 1936374"/>
                <a:gd name="connsiteY182" fmla="*/ 371462 h 2344147"/>
                <a:gd name="connsiteX183" fmla="*/ 41369 w 1936374"/>
                <a:gd name="connsiteY183" fmla="*/ 395100 h 2344147"/>
                <a:gd name="connsiteX184" fmla="*/ 38555 w 1936374"/>
                <a:gd name="connsiteY184" fmla="*/ 420990 h 2344147"/>
                <a:gd name="connsiteX185" fmla="*/ 35741 w 1936374"/>
                <a:gd name="connsiteY185" fmla="*/ 450256 h 2344147"/>
                <a:gd name="connsiteX186" fmla="*/ 32927 w 1936374"/>
                <a:gd name="connsiteY186" fmla="*/ 481212 h 2344147"/>
                <a:gd name="connsiteX187" fmla="*/ 30675 w 1936374"/>
                <a:gd name="connsiteY187" fmla="*/ 513292 h 2344147"/>
                <a:gd name="connsiteX188" fmla="*/ 29550 w 1936374"/>
                <a:gd name="connsiteY188" fmla="*/ 546499 h 2344147"/>
                <a:gd name="connsiteX189" fmla="*/ 27862 w 1936374"/>
                <a:gd name="connsiteY189" fmla="*/ 581393 h 2344147"/>
                <a:gd name="connsiteX190" fmla="*/ 27299 w 1936374"/>
                <a:gd name="connsiteY190" fmla="*/ 615726 h 2344147"/>
                <a:gd name="connsiteX191" fmla="*/ 26736 w 1936374"/>
                <a:gd name="connsiteY191" fmla="*/ 650621 h 2344147"/>
                <a:gd name="connsiteX192" fmla="*/ 26736 w 1936374"/>
                <a:gd name="connsiteY192" fmla="*/ 683827 h 2344147"/>
                <a:gd name="connsiteX193" fmla="*/ 25610 w 1936374"/>
                <a:gd name="connsiteY193" fmla="*/ 717033 h 2344147"/>
                <a:gd name="connsiteX194" fmla="*/ 25610 w 1936374"/>
                <a:gd name="connsiteY194" fmla="*/ 747988 h 2344147"/>
                <a:gd name="connsiteX195" fmla="*/ 25610 w 1936374"/>
                <a:gd name="connsiteY195" fmla="*/ 777255 h 2344147"/>
                <a:gd name="connsiteX196" fmla="*/ 25610 w 1936374"/>
                <a:gd name="connsiteY196" fmla="*/ 804271 h 2344147"/>
                <a:gd name="connsiteX197" fmla="*/ 26736 w 1936374"/>
                <a:gd name="connsiteY197" fmla="*/ 827909 h 2344147"/>
                <a:gd name="connsiteX198" fmla="*/ 26736 w 1936374"/>
                <a:gd name="connsiteY198" fmla="*/ 848171 h 2344147"/>
                <a:gd name="connsiteX199" fmla="*/ 27299 w 1936374"/>
                <a:gd name="connsiteY199" fmla="*/ 865055 h 2344147"/>
                <a:gd name="connsiteX200" fmla="*/ 27299 w 1936374"/>
                <a:gd name="connsiteY200" fmla="*/ 869126 h 2344147"/>
                <a:gd name="connsiteX201" fmla="*/ 62319 w 1936374"/>
                <a:gd name="connsiteY201" fmla="*/ 1009580 h 2344147"/>
                <a:gd name="connsiteX202" fmla="*/ 197736 w 1936374"/>
                <a:gd name="connsiteY202" fmla="*/ 1518857 h 2344147"/>
                <a:gd name="connsiteX203" fmla="*/ 466471 w 1936374"/>
                <a:gd name="connsiteY203" fmla="*/ 2203492 h 2344147"/>
                <a:gd name="connsiteX204" fmla="*/ 475994 w 1936374"/>
                <a:gd name="connsiteY204" fmla="*/ 2252993 h 2344147"/>
                <a:gd name="connsiteX205" fmla="*/ 475427 w 1936374"/>
                <a:gd name="connsiteY205" fmla="*/ 2266980 h 2344147"/>
                <a:gd name="connsiteX206" fmla="*/ 477836 w 1936374"/>
                <a:gd name="connsiteY206" fmla="*/ 2275814 h 2344147"/>
                <a:gd name="connsiteX207" fmla="*/ 481648 w 1936374"/>
                <a:gd name="connsiteY207" fmla="*/ 2318876 h 2344147"/>
                <a:gd name="connsiteX208" fmla="*/ 480521 w 1936374"/>
                <a:gd name="connsiteY208" fmla="*/ 2331608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7736 w 1936374"/>
                <a:gd name="connsiteY208" fmla="*/ 151885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16599 w 1936374"/>
                <a:gd name="connsiteY207" fmla="*/ 124580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481648 w 1936374"/>
                <a:gd name="connsiteY213" fmla="*/ 2318876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588516 w 1936374"/>
                <a:gd name="connsiteY213" fmla="*/ 2320424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1936374" h="2345074">
                  <a:moveTo>
                    <a:pt x="23875" y="878134"/>
                  </a:moveTo>
                  <a:lnTo>
                    <a:pt x="23875" y="875299"/>
                  </a:lnTo>
                  <a:lnTo>
                    <a:pt x="23875" y="867587"/>
                  </a:lnTo>
                  <a:lnTo>
                    <a:pt x="22797" y="861115"/>
                  </a:lnTo>
                  <a:lnTo>
                    <a:pt x="17168" y="838040"/>
                  </a:lnTo>
                  <a:lnTo>
                    <a:pt x="9852" y="817779"/>
                  </a:lnTo>
                  <a:lnTo>
                    <a:pt x="1972" y="800893"/>
                  </a:lnTo>
                  <a:lnTo>
                    <a:pt x="0" y="797935"/>
                  </a:lnTo>
                  <a:lnTo>
                    <a:pt x="16215" y="838108"/>
                  </a:lnTo>
                  <a:lnTo>
                    <a:pt x="19339" y="850912"/>
                  </a:lnTo>
                  <a:lnTo>
                    <a:pt x="23875" y="878134"/>
                  </a:lnTo>
                  <a:close/>
                  <a:moveTo>
                    <a:pt x="267771" y="1989719"/>
                  </a:moveTo>
                  <a:cubicBezTo>
                    <a:pt x="267758" y="1989706"/>
                    <a:pt x="267746" y="1989693"/>
                    <a:pt x="267733" y="1989680"/>
                  </a:cubicBezTo>
                  <a:lnTo>
                    <a:pt x="248446" y="1970392"/>
                  </a:lnTo>
                  <a:cubicBezTo>
                    <a:pt x="248459" y="1970406"/>
                    <a:pt x="248473" y="1970420"/>
                    <a:pt x="248486" y="1970434"/>
                  </a:cubicBezTo>
                  <a:lnTo>
                    <a:pt x="267771" y="1989719"/>
                  </a:lnTo>
                  <a:close/>
                  <a:moveTo>
                    <a:pt x="333326" y="2056993"/>
                  </a:moveTo>
                  <a:lnTo>
                    <a:pt x="332951" y="2056599"/>
                  </a:lnTo>
                  <a:lnTo>
                    <a:pt x="320095" y="2044279"/>
                  </a:lnTo>
                  <a:lnTo>
                    <a:pt x="320526" y="2044727"/>
                  </a:lnTo>
                  <a:lnTo>
                    <a:pt x="333326" y="2056993"/>
                  </a:lnTo>
                  <a:close/>
                  <a:moveTo>
                    <a:pt x="353677" y="2077353"/>
                  </a:moveTo>
                  <a:lnTo>
                    <a:pt x="353367" y="2077015"/>
                  </a:lnTo>
                  <a:lnTo>
                    <a:pt x="344870" y="2069049"/>
                  </a:lnTo>
                  <a:lnTo>
                    <a:pt x="345290" y="2069491"/>
                  </a:lnTo>
                  <a:lnTo>
                    <a:pt x="353677" y="2077353"/>
                  </a:lnTo>
                  <a:close/>
                  <a:moveTo>
                    <a:pt x="364294" y="2088019"/>
                  </a:moveTo>
                  <a:lnTo>
                    <a:pt x="364142" y="2087791"/>
                  </a:lnTo>
                  <a:lnTo>
                    <a:pt x="360046" y="2084206"/>
                  </a:lnTo>
                  <a:lnTo>
                    <a:pt x="360486" y="2084687"/>
                  </a:lnTo>
                  <a:lnTo>
                    <a:pt x="364294" y="2088019"/>
                  </a:lnTo>
                  <a:close/>
                  <a:moveTo>
                    <a:pt x="391707" y="2113682"/>
                  </a:moveTo>
                  <a:lnTo>
                    <a:pt x="391363" y="2113311"/>
                  </a:lnTo>
                  <a:lnTo>
                    <a:pt x="366016" y="2090166"/>
                  </a:lnTo>
                  <a:cubicBezTo>
                    <a:pt x="366049" y="2090216"/>
                    <a:pt x="366082" y="2090265"/>
                    <a:pt x="366115" y="2090315"/>
                  </a:cubicBezTo>
                  <a:lnTo>
                    <a:pt x="391707" y="2113682"/>
                  </a:lnTo>
                  <a:close/>
                  <a:moveTo>
                    <a:pt x="1669036" y="2344147"/>
                  </a:moveTo>
                  <a:lnTo>
                    <a:pt x="1736574" y="2115642"/>
                  </a:lnTo>
                  <a:lnTo>
                    <a:pt x="1763589" y="2061612"/>
                  </a:lnTo>
                  <a:lnTo>
                    <a:pt x="1787227" y="2005892"/>
                  </a:lnTo>
                  <a:lnTo>
                    <a:pt x="1809178" y="1949610"/>
                  </a:lnTo>
                  <a:lnTo>
                    <a:pt x="1828876" y="1892766"/>
                  </a:lnTo>
                  <a:lnTo>
                    <a:pt x="1846886" y="1834232"/>
                  </a:lnTo>
                  <a:lnTo>
                    <a:pt x="1862645" y="1776825"/>
                  </a:lnTo>
                  <a:lnTo>
                    <a:pt x="1876153" y="1717728"/>
                  </a:lnTo>
                  <a:lnTo>
                    <a:pt x="1888535" y="1659195"/>
                  </a:lnTo>
                  <a:lnTo>
                    <a:pt x="1899228" y="1600662"/>
                  </a:lnTo>
                  <a:lnTo>
                    <a:pt x="1908234" y="1543254"/>
                  </a:lnTo>
                  <a:lnTo>
                    <a:pt x="1915550" y="1485846"/>
                  </a:lnTo>
                  <a:lnTo>
                    <a:pt x="1922304" y="1429564"/>
                  </a:lnTo>
                  <a:lnTo>
                    <a:pt x="1927369" y="1374407"/>
                  </a:lnTo>
                  <a:lnTo>
                    <a:pt x="1930746" y="1320939"/>
                  </a:lnTo>
                  <a:lnTo>
                    <a:pt x="1933560" y="1268597"/>
                  </a:lnTo>
                  <a:lnTo>
                    <a:pt x="1935249" y="1217943"/>
                  </a:lnTo>
                  <a:lnTo>
                    <a:pt x="1936374" y="1169541"/>
                  </a:lnTo>
                  <a:lnTo>
                    <a:pt x="1936374" y="1123389"/>
                  </a:lnTo>
                  <a:lnTo>
                    <a:pt x="1936374" y="1079489"/>
                  </a:lnTo>
                  <a:cubicBezTo>
                    <a:pt x="1936186" y="1065794"/>
                    <a:pt x="1935999" y="1052099"/>
                    <a:pt x="1935811" y="1038404"/>
                  </a:cubicBezTo>
                  <a:cubicBezTo>
                    <a:pt x="1935248" y="1025647"/>
                    <a:pt x="1934686" y="1012889"/>
                    <a:pt x="1934123" y="1000132"/>
                  </a:cubicBezTo>
                  <a:cubicBezTo>
                    <a:pt x="1933748" y="988313"/>
                    <a:pt x="1933372" y="976494"/>
                    <a:pt x="1932997" y="964675"/>
                  </a:cubicBezTo>
                  <a:cubicBezTo>
                    <a:pt x="1932434" y="954169"/>
                    <a:pt x="1931872" y="943662"/>
                    <a:pt x="1931309" y="933156"/>
                  </a:cubicBezTo>
                  <a:lnTo>
                    <a:pt x="1929057" y="905015"/>
                  </a:lnTo>
                  <a:lnTo>
                    <a:pt x="1927369" y="880251"/>
                  </a:lnTo>
                  <a:lnTo>
                    <a:pt x="1925681" y="859427"/>
                  </a:lnTo>
                  <a:cubicBezTo>
                    <a:pt x="1925306" y="853986"/>
                    <a:pt x="1924930" y="848546"/>
                    <a:pt x="1924555" y="843105"/>
                  </a:cubicBezTo>
                  <a:lnTo>
                    <a:pt x="1922866" y="831286"/>
                  </a:lnTo>
                  <a:cubicBezTo>
                    <a:pt x="1922679" y="828659"/>
                    <a:pt x="1922491" y="826033"/>
                    <a:pt x="1922304" y="823406"/>
                  </a:cubicBezTo>
                  <a:lnTo>
                    <a:pt x="1922304" y="821155"/>
                  </a:lnTo>
                  <a:lnTo>
                    <a:pt x="1924555" y="781758"/>
                  </a:lnTo>
                  <a:cubicBezTo>
                    <a:pt x="1924180" y="769564"/>
                    <a:pt x="1923804" y="757369"/>
                    <a:pt x="1923429" y="745175"/>
                  </a:cubicBezTo>
                  <a:lnTo>
                    <a:pt x="1920052" y="710280"/>
                  </a:lnTo>
                  <a:lnTo>
                    <a:pt x="1913299" y="677636"/>
                  </a:lnTo>
                  <a:lnTo>
                    <a:pt x="1904856" y="647806"/>
                  </a:lnTo>
                  <a:lnTo>
                    <a:pt x="1894163" y="619666"/>
                  </a:lnTo>
                  <a:lnTo>
                    <a:pt x="1881781" y="592650"/>
                  </a:lnTo>
                  <a:lnTo>
                    <a:pt x="1867710" y="569012"/>
                  </a:lnTo>
                  <a:lnTo>
                    <a:pt x="1850826" y="546499"/>
                  </a:lnTo>
                  <a:lnTo>
                    <a:pt x="1833941" y="525675"/>
                  </a:lnTo>
                  <a:lnTo>
                    <a:pt x="1814806" y="507101"/>
                  </a:lnTo>
                  <a:lnTo>
                    <a:pt x="1795670" y="489654"/>
                  </a:lnTo>
                  <a:lnTo>
                    <a:pt x="1775409" y="473895"/>
                  </a:lnTo>
                  <a:lnTo>
                    <a:pt x="1754584" y="459262"/>
                  </a:lnTo>
                  <a:lnTo>
                    <a:pt x="1733760" y="447442"/>
                  </a:lnTo>
                  <a:lnTo>
                    <a:pt x="1712373" y="435623"/>
                  </a:lnTo>
                  <a:lnTo>
                    <a:pt x="1691549" y="425492"/>
                  </a:lnTo>
                  <a:lnTo>
                    <a:pt x="1670725" y="417050"/>
                  </a:lnTo>
                  <a:lnTo>
                    <a:pt x="1650463" y="409171"/>
                  </a:lnTo>
                  <a:lnTo>
                    <a:pt x="1630201" y="401854"/>
                  </a:lnTo>
                  <a:lnTo>
                    <a:pt x="1611629" y="396789"/>
                  </a:lnTo>
                  <a:lnTo>
                    <a:pt x="1594182" y="391723"/>
                  </a:lnTo>
                  <a:lnTo>
                    <a:pt x="1577860" y="387221"/>
                  </a:lnTo>
                  <a:lnTo>
                    <a:pt x="1562664" y="384406"/>
                  </a:lnTo>
                  <a:lnTo>
                    <a:pt x="1549719" y="381592"/>
                  </a:lnTo>
                  <a:lnTo>
                    <a:pt x="1538463" y="379904"/>
                  </a:lnTo>
                  <a:lnTo>
                    <a:pt x="1530020" y="378779"/>
                  </a:lnTo>
                  <a:lnTo>
                    <a:pt x="1522704" y="378216"/>
                  </a:lnTo>
                  <a:lnTo>
                    <a:pt x="1518201" y="377090"/>
                  </a:lnTo>
                  <a:lnTo>
                    <a:pt x="1517075" y="377090"/>
                  </a:lnTo>
                  <a:lnTo>
                    <a:pt x="1503005" y="341070"/>
                  </a:lnTo>
                  <a:lnTo>
                    <a:pt x="1487809" y="308989"/>
                  </a:lnTo>
                  <a:lnTo>
                    <a:pt x="1472050" y="279722"/>
                  </a:lnTo>
                  <a:lnTo>
                    <a:pt x="1455165" y="254958"/>
                  </a:lnTo>
                  <a:lnTo>
                    <a:pt x="1436593" y="233008"/>
                  </a:lnTo>
                  <a:lnTo>
                    <a:pt x="1417457" y="213872"/>
                  </a:lnTo>
                  <a:lnTo>
                    <a:pt x="1397758" y="197550"/>
                  </a:lnTo>
                  <a:lnTo>
                    <a:pt x="1377497" y="184605"/>
                  </a:lnTo>
                  <a:lnTo>
                    <a:pt x="1356673" y="173912"/>
                  </a:lnTo>
                  <a:lnTo>
                    <a:pt x="1335848" y="165470"/>
                  </a:lnTo>
                  <a:lnTo>
                    <a:pt x="1315024" y="158716"/>
                  </a:lnTo>
                  <a:lnTo>
                    <a:pt x="1294200" y="154776"/>
                  </a:lnTo>
                  <a:lnTo>
                    <a:pt x="1273376" y="151399"/>
                  </a:lnTo>
                  <a:lnTo>
                    <a:pt x="1252552" y="150274"/>
                  </a:lnTo>
                  <a:lnTo>
                    <a:pt x="1232290" y="150836"/>
                  </a:lnTo>
                  <a:lnTo>
                    <a:pt x="1212029" y="152525"/>
                  </a:lnTo>
                  <a:lnTo>
                    <a:pt x="1193456" y="155339"/>
                  </a:lnTo>
                  <a:lnTo>
                    <a:pt x="1174883" y="158153"/>
                  </a:lnTo>
                  <a:lnTo>
                    <a:pt x="1157436" y="162655"/>
                  </a:lnTo>
                  <a:lnTo>
                    <a:pt x="1141114" y="166595"/>
                  </a:lnTo>
                  <a:lnTo>
                    <a:pt x="1125918" y="171660"/>
                  </a:lnTo>
                  <a:lnTo>
                    <a:pt x="1112410" y="176726"/>
                  </a:lnTo>
                  <a:lnTo>
                    <a:pt x="1099465" y="181791"/>
                  </a:lnTo>
                  <a:lnTo>
                    <a:pt x="1088772" y="186294"/>
                  </a:lnTo>
                  <a:lnTo>
                    <a:pt x="1079204" y="190796"/>
                  </a:lnTo>
                  <a:lnTo>
                    <a:pt x="1071887" y="194173"/>
                  </a:lnTo>
                  <a:lnTo>
                    <a:pt x="1066259" y="196987"/>
                  </a:lnTo>
                  <a:lnTo>
                    <a:pt x="1063445" y="199239"/>
                  </a:lnTo>
                  <a:lnTo>
                    <a:pt x="1061757" y="199801"/>
                  </a:lnTo>
                  <a:lnTo>
                    <a:pt x="1043746" y="163781"/>
                  </a:lnTo>
                  <a:lnTo>
                    <a:pt x="1026299" y="132263"/>
                  </a:lnTo>
                  <a:lnTo>
                    <a:pt x="1006038" y="104685"/>
                  </a:lnTo>
                  <a:lnTo>
                    <a:pt x="985776" y="80484"/>
                  </a:lnTo>
                  <a:lnTo>
                    <a:pt x="964952" y="60222"/>
                  </a:lnTo>
                  <a:lnTo>
                    <a:pt x="943565" y="43337"/>
                  </a:lnTo>
                  <a:lnTo>
                    <a:pt x="921052" y="29830"/>
                  </a:lnTo>
                  <a:lnTo>
                    <a:pt x="899102" y="19136"/>
                  </a:lnTo>
                  <a:lnTo>
                    <a:pt x="876027" y="10131"/>
                  </a:lnTo>
                  <a:lnTo>
                    <a:pt x="853514" y="4503"/>
                  </a:lnTo>
                  <a:lnTo>
                    <a:pt x="830438" y="1689"/>
                  </a:lnTo>
                  <a:lnTo>
                    <a:pt x="808489" y="0"/>
                  </a:lnTo>
                  <a:lnTo>
                    <a:pt x="785976" y="1126"/>
                  </a:lnTo>
                  <a:lnTo>
                    <a:pt x="764589" y="3377"/>
                  </a:lnTo>
                  <a:lnTo>
                    <a:pt x="742639" y="6754"/>
                  </a:lnTo>
                  <a:lnTo>
                    <a:pt x="722941" y="11257"/>
                  </a:lnTo>
                  <a:lnTo>
                    <a:pt x="702679" y="16885"/>
                  </a:lnTo>
                  <a:lnTo>
                    <a:pt x="684106" y="24201"/>
                  </a:lnTo>
                  <a:lnTo>
                    <a:pt x="666096" y="30392"/>
                  </a:lnTo>
                  <a:lnTo>
                    <a:pt x="648649" y="38272"/>
                  </a:lnTo>
                  <a:lnTo>
                    <a:pt x="633453" y="45589"/>
                  </a:lnTo>
                  <a:lnTo>
                    <a:pt x="619382" y="53468"/>
                  </a:lnTo>
                  <a:lnTo>
                    <a:pt x="606437" y="60785"/>
                  </a:lnTo>
                  <a:lnTo>
                    <a:pt x="595744" y="67539"/>
                  </a:lnTo>
                  <a:lnTo>
                    <a:pt x="586176" y="73167"/>
                  </a:lnTo>
                  <a:lnTo>
                    <a:pt x="578297" y="78232"/>
                  </a:lnTo>
                  <a:lnTo>
                    <a:pt x="573231" y="82172"/>
                  </a:lnTo>
                  <a:lnTo>
                    <a:pt x="569855" y="84424"/>
                  </a:lnTo>
                  <a:lnTo>
                    <a:pt x="568166" y="85549"/>
                  </a:lnTo>
                  <a:lnTo>
                    <a:pt x="525955" y="73730"/>
                  </a:lnTo>
                  <a:lnTo>
                    <a:pt x="485432" y="65287"/>
                  </a:lnTo>
                  <a:lnTo>
                    <a:pt x="447723" y="60222"/>
                  </a:lnTo>
                  <a:lnTo>
                    <a:pt x="412266" y="56282"/>
                  </a:lnTo>
                  <a:lnTo>
                    <a:pt x="378496" y="56282"/>
                  </a:lnTo>
                  <a:lnTo>
                    <a:pt x="346979" y="57971"/>
                  </a:lnTo>
                  <a:lnTo>
                    <a:pt x="317713" y="62474"/>
                  </a:lnTo>
                  <a:lnTo>
                    <a:pt x="290134" y="68101"/>
                  </a:lnTo>
                  <a:lnTo>
                    <a:pt x="264245" y="75981"/>
                  </a:lnTo>
                  <a:lnTo>
                    <a:pt x="241169" y="85549"/>
                  </a:lnTo>
                  <a:lnTo>
                    <a:pt x="219219" y="96242"/>
                  </a:lnTo>
                  <a:lnTo>
                    <a:pt x="198958" y="108625"/>
                  </a:lnTo>
                  <a:lnTo>
                    <a:pt x="180385" y="121570"/>
                  </a:lnTo>
                  <a:lnTo>
                    <a:pt x="163500" y="135640"/>
                  </a:lnTo>
                  <a:lnTo>
                    <a:pt x="147742" y="150836"/>
                  </a:lnTo>
                  <a:lnTo>
                    <a:pt x="133672" y="166032"/>
                  </a:lnTo>
                  <a:lnTo>
                    <a:pt x="121289" y="182354"/>
                  </a:lnTo>
                  <a:lnTo>
                    <a:pt x="110033" y="198676"/>
                  </a:lnTo>
                  <a:lnTo>
                    <a:pt x="99902" y="214435"/>
                  </a:lnTo>
                  <a:lnTo>
                    <a:pt x="90897" y="230756"/>
                  </a:lnTo>
                  <a:lnTo>
                    <a:pt x="83018" y="246516"/>
                  </a:lnTo>
                  <a:lnTo>
                    <a:pt x="76264" y="261712"/>
                  </a:lnTo>
                  <a:lnTo>
                    <a:pt x="70073" y="276908"/>
                  </a:lnTo>
                  <a:lnTo>
                    <a:pt x="65008" y="290979"/>
                  </a:lnTo>
                  <a:lnTo>
                    <a:pt x="61068" y="303923"/>
                  </a:lnTo>
                  <a:lnTo>
                    <a:pt x="58254" y="315180"/>
                  </a:lnTo>
                  <a:lnTo>
                    <a:pt x="55440" y="325873"/>
                  </a:lnTo>
                  <a:lnTo>
                    <a:pt x="53188" y="334879"/>
                  </a:lnTo>
                  <a:lnTo>
                    <a:pt x="51500" y="342195"/>
                  </a:lnTo>
                  <a:cubicBezTo>
                    <a:pt x="51312" y="344071"/>
                    <a:pt x="51125" y="345947"/>
                    <a:pt x="50937" y="347823"/>
                  </a:cubicBezTo>
                  <a:lnTo>
                    <a:pt x="50374" y="350637"/>
                  </a:lnTo>
                  <a:lnTo>
                    <a:pt x="50374" y="351763"/>
                  </a:lnTo>
                  <a:lnTo>
                    <a:pt x="45872" y="371462"/>
                  </a:lnTo>
                  <a:lnTo>
                    <a:pt x="41369" y="395100"/>
                  </a:lnTo>
                  <a:lnTo>
                    <a:pt x="38555" y="420990"/>
                  </a:lnTo>
                  <a:lnTo>
                    <a:pt x="35741" y="450256"/>
                  </a:lnTo>
                  <a:lnTo>
                    <a:pt x="32927" y="481212"/>
                  </a:lnTo>
                  <a:lnTo>
                    <a:pt x="30675" y="513292"/>
                  </a:lnTo>
                  <a:lnTo>
                    <a:pt x="29550" y="546499"/>
                  </a:lnTo>
                  <a:cubicBezTo>
                    <a:pt x="28987" y="558130"/>
                    <a:pt x="28425" y="569762"/>
                    <a:pt x="27862" y="581393"/>
                  </a:cubicBezTo>
                  <a:cubicBezTo>
                    <a:pt x="27674" y="592837"/>
                    <a:pt x="27487" y="604282"/>
                    <a:pt x="27299" y="615726"/>
                  </a:cubicBezTo>
                  <a:cubicBezTo>
                    <a:pt x="27111" y="627358"/>
                    <a:pt x="26924" y="638989"/>
                    <a:pt x="26736" y="650621"/>
                  </a:cubicBezTo>
                  <a:lnTo>
                    <a:pt x="26736" y="683827"/>
                  </a:lnTo>
                  <a:cubicBezTo>
                    <a:pt x="26361" y="694896"/>
                    <a:pt x="25985" y="705964"/>
                    <a:pt x="25610" y="717033"/>
                  </a:cubicBezTo>
                  <a:lnTo>
                    <a:pt x="25610" y="747988"/>
                  </a:lnTo>
                  <a:lnTo>
                    <a:pt x="25610" y="777255"/>
                  </a:lnTo>
                  <a:lnTo>
                    <a:pt x="25610" y="804271"/>
                  </a:lnTo>
                  <a:cubicBezTo>
                    <a:pt x="25985" y="812150"/>
                    <a:pt x="26361" y="820030"/>
                    <a:pt x="26736" y="827909"/>
                  </a:cubicBezTo>
                  <a:lnTo>
                    <a:pt x="26736" y="848171"/>
                  </a:lnTo>
                  <a:cubicBezTo>
                    <a:pt x="26924" y="853799"/>
                    <a:pt x="27111" y="859427"/>
                    <a:pt x="27299" y="865055"/>
                  </a:cubicBezTo>
                  <a:lnTo>
                    <a:pt x="27299" y="869126"/>
                  </a:lnTo>
                  <a:cubicBezTo>
                    <a:pt x="38972" y="915944"/>
                    <a:pt x="4926" y="1198982"/>
                    <a:pt x="16599" y="1245800"/>
                  </a:cubicBezTo>
                  <a:cubicBezTo>
                    <a:pt x="54839" y="1404762"/>
                    <a:pt x="38937" y="1450682"/>
                    <a:pt x="113916" y="1610297"/>
                  </a:cubicBezTo>
                  <a:cubicBezTo>
                    <a:pt x="188895" y="1769912"/>
                    <a:pt x="406125" y="2096376"/>
                    <a:pt x="466471" y="2203492"/>
                  </a:cubicBezTo>
                  <a:cubicBezTo>
                    <a:pt x="526817" y="2310608"/>
                    <a:pt x="474886" y="2238633"/>
                    <a:pt x="475994" y="2252993"/>
                  </a:cubicBezTo>
                  <a:lnTo>
                    <a:pt x="475427" y="2266980"/>
                  </a:lnTo>
                  <a:lnTo>
                    <a:pt x="477836" y="2275814"/>
                  </a:lnTo>
                  <a:cubicBezTo>
                    <a:pt x="480335" y="2289723"/>
                    <a:pt x="588516" y="2305673"/>
                    <a:pt x="588516" y="2320424"/>
                  </a:cubicBezTo>
                  <a:cubicBezTo>
                    <a:pt x="588140" y="2324668"/>
                    <a:pt x="590589" y="2340828"/>
                    <a:pt x="590213" y="2345072"/>
                  </a:cubicBezTo>
                  <a:lnTo>
                    <a:pt x="1669036" y="2344147"/>
                  </a:lnTo>
                  <a:close/>
                </a:path>
              </a:pathLst>
            </a:cu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자유형 46"/>
            <p:cNvSpPr/>
            <p:nvPr/>
          </p:nvSpPr>
          <p:spPr>
            <a:xfrm flipH="1">
              <a:off x="11843036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11279484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Group 4"/>
            <p:cNvGrpSpPr>
              <a:grpSpLocks noChangeAspect="1"/>
            </p:cNvGrpSpPr>
            <p:nvPr/>
          </p:nvGrpSpPr>
          <p:grpSpPr bwMode="auto">
            <a:xfrm rot="21037912">
              <a:off x="10983608" y="5445680"/>
              <a:ext cx="1069098" cy="792004"/>
              <a:chOff x="0" y="-188"/>
              <a:chExt cx="1987" cy="1472"/>
            </a:xfrm>
          </p:grpSpPr>
          <p:sp>
            <p:nvSpPr>
              <p:cNvPr id="15" name="Freeform 5"/>
              <p:cNvSpPr>
                <a:spLocks/>
              </p:cNvSpPr>
              <p:nvPr/>
            </p:nvSpPr>
            <p:spPr bwMode="auto">
              <a:xfrm>
                <a:off x="0" y="497"/>
                <a:ext cx="1605" cy="787"/>
              </a:xfrm>
              <a:custGeom>
                <a:avLst/>
                <a:gdLst>
                  <a:gd name="T0" fmla="*/ 6423 w 6423"/>
                  <a:gd name="T1" fmla="*/ 1764 h 3147"/>
                  <a:gd name="T2" fmla="*/ 6409 w 6423"/>
                  <a:gd name="T3" fmla="*/ 1784 h 3147"/>
                  <a:gd name="T4" fmla="*/ 6319 w 6423"/>
                  <a:gd name="T5" fmla="*/ 1900 h 3147"/>
                  <a:gd name="T6" fmla="*/ 6161 w 6423"/>
                  <a:gd name="T7" fmla="*/ 2082 h 3147"/>
                  <a:gd name="T8" fmla="*/ 5994 w 6423"/>
                  <a:gd name="T9" fmla="*/ 2245 h 3147"/>
                  <a:gd name="T10" fmla="*/ 5865 w 6423"/>
                  <a:gd name="T11" fmla="*/ 2361 h 3147"/>
                  <a:gd name="T12" fmla="*/ 5717 w 6423"/>
                  <a:gd name="T13" fmla="*/ 2480 h 3147"/>
                  <a:gd name="T14" fmla="*/ 5554 w 6423"/>
                  <a:gd name="T15" fmla="*/ 2598 h 3147"/>
                  <a:gd name="T16" fmla="*/ 5375 w 6423"/>
                  <a:gd name="T17" fmla="*/ 2711 h 3147"/>
                  <a:gd name="T18" fmla="*/ 5178 w 6423"/>
                  <a:gd name="T19" fmla="*/ 2819 h 3147"/>
                  <a:gd name="T20" fmla="*/ 4967 w 6423"/>
                  <a:gd name="T21" fmla="*/ 2916 h 3147"/>
                  <a:gd name="T22" fmla="*/ 4739 w 6423"/>
                  <a:gd name="T23" fmla="*/ 3000 h 3147"/>
                  <a:gd name="T24" fmla="*/ 4495 w 6423"/>
                  <a:gd name="T25" fmla="*/ 3067 h 3147"/>
                  <a:gd name="T26" fmla="*/ 4301 w 6423"/>
                  <a:gd name="T27" fmla="*/ 3105 h 3147"/>
                  <a:gd name="T28" fmla="*/ 4168 w 6423"/>
                  <a:gd name="T29" fmla="*/ 3123 h 3147"/>
                  <a:gd name="T30" fmla="*/ 4100 w 6423"/>
                  <a:gd name="T31" fmla="*/ 3130 h 3147"/>
                  <a:gd name="T32" fmla="*/ 3963 w 6423"/>
                  <a:gd name="T33" fmla="*/ 3141 h 3147"/>
                  <a:gd name="T34" fmla="*/ 3722 w 6423"/>
                  <a:gd name="T35" fmla="*/ 3147 h 3147"/>
                  <a:gd name="T36" fmla="*/ 3515 w 6423"/>
                  <a:gd name="T37" fmla="*/ 3136 h 3147"/>
                  <a:gd name="T38" fmla="*/ 3339 w 6423"/>
                  <a:gd name="T39" fmla="*/ 3108 h 3147"/>
                  <a:gd name="T40" fmla="*/ 3187 w 6423"/>
                  <a:gd name="T41" fmla="*/ 3068 h 3147"/>
                  <a:gd name="T42" fmla="*/ 3053 w 6423"/>
                  <a:gd name="T43" fmla="*/ 3016 h 3147"/>
                  <a:gd name="T44" fmla="*/ 2933 w 6423"/>
                  <a:gd name="T45" fmla="*/ 2956 h 3147"/>
                  <a:gd name="T46" fmla="*/ 2823 w 6423"/>
                  <a:gd name="T47" fmla="*/ 2888 h 3147"/>
                  <a:gd name="T48" fmla="*/ 2659 w 6423"/>
                  <a:gd name="T49" fmla="*/ 2777 h 3147"/>
                  <a:gd name="T50" fmla="*/ 2483 w 6423"/>
                  <a:gd name="T51" fmla="*/ 2661 h 3147"/>
                  <a:gd name="T52" fmla="*/ 2349 w 6423"/>
                  <a:gd name="T53" fmla="*/ 2584 h 3147"/>
                  <a:gd name="T54" fmla="*/ 2197 w 6423"/>
                  <a:gd name="T55" fmla="*/ 2511 h 3147"/>
                  <a:gd name="T56" fmla="*/ 2020 w 6423"/>
                  <a:gd name="T57" fmla="*/ 2443 h 3147"/>
                  <a:gd name="T58" fmla="*/ 1815 w 6423"/>
                  <a:gd name="T59" fmla="*/ 2383 h 3147"/>
                  <a:gd name="T60" fmla="*/ 1573 w 6423"/>
                  <a:gd name="T61" fmla="*/ 2331 h 3147"/>
                  <a:gd name="T62" fmla="*/ 1436 w 6423"/>
                  <a:gd name="T63" fmla="*/ 2311 h 3147"/>
                  <a:gd name="T64" fmla="*/ 1302 w 6423"/>
                  <a:gd name="T65" fmla="*/ 2293 h 3147"/>
                  <a:gd name="T66" fmla="*/ 1063 w 6423"/>
                  <a:gd name="T67" fmla="*/ 2274 h 3147"/>
                  <a:gd name="T68" fmla="*/ 853 w 6423"/>
                  <a:gd name="T69" fmla="*/ 2272 h 3147"/>
                  <a:gd name="T70" fmla="*/ 671 w 6423"/>
                  <a:gd name="T71" fmla="*/ 2283 h 3147"/>
                  <a:gd name="T72" fmla="*/ 519 w 6423"/>
                  <a:gd name="T73" fmla="*/ 2305 h 3147"/>
                  <a:gd name="T74" fmla="*/ 393 w 6423"/>
                  <a:gd name="T75" fmla="*/ 2335 h 3147"/>
                  <a:gd name="T76" fmla="*/ 292 w 6423"/>
                  <a:gd name="T77" fmla="*/ 2369 h 3147"/>
                  <a:gd name="T78" fmla="*/ 216 w 6423"/>
                  <a:gd name="T79" fmla="*/ 2404 h 3147"/>
                  <a:gd name="T80" fmla="*/ 189 w 6423"/>
                  <a:gd name="T81" fmla="*/ 2420 h 3147"/>
                  <a:gd name="T82" fmla="*/ 169 w 6423"/>
                  <a:gd name="T83" fmla="*/ 2432 h 3147"/>
                  <a:gd name="T84" fmla="*/ 124 w 6423"/>
                  <a:gd name="T85" fmla="*/ 2442 h 3147"/>
                  <a:gd name="T86" fmla="*/ 80 w 6423"/>
                  <a:gd name="T87" fmla="*/ 2434 h 3147"/>
                  <a:gd name="T88" fmla="*/ 43 w 6423"/>
                  <a:gd name="T89" fmla="*/ 2412 h 3147"/>
                  <a:gd name="T90" fmla="*/ 26 w 6423"/>
                  <a:gd name="T91" fmla="*/ 2394 h 3147"/>
                  <a:gd name="T92" fmla="*/ 14 w 6423"/>
                  <a:gd name="T93" fmla="*/ 2375 h 3147"/>
                  <a:gd name="T94" fmla="*/ 0 w 6423"/>
                  <a:gd name="T95" fmla="*/ 2332 h 3147"/>
                  <a:gd name="T96" fmla="*/ 4 w 6423"/>
                  <a:gd name="T97" fmla="*/ 2288 h 3147"/>
                  <a:gd name="T98" fmla="*/ 22 w 6423"/>
                  <a:gd name="T99" fmla="*/ 2248 h 3147"/>
                  <a:gd name="T100" fmla="*/ 38 w 6423"/>
                  <a:gd name="T101" fmla="*/ 2231 h 3147"/>
                  <a:gd name="T102" fmla="*/ 92 w 6423"/>
                  <a:gd name="T103" fmla="*/ 2181 h 3147"/>
                  <a:gd name="T104" fmla="*/ 229 w 6423"/>
                  <a:gd name="T105" fmla="*/ 2070 h 3147"/>
                  <a:gd name="T106" fmla="*/ 486 w 6423"/>
                  <a:gd name="T107" fmla="*/ 1881 h 3147"/>
                  <a:gd name="T108" fmla="*/ 1142 w 6423"/>
                  <a:gd name="T109" fmla="*/ 1429 h 3147"/>
                  <a:gd name="T110" fmla="*/ 1641 w 6423"/>
                  <a:gd name="T111" fmla="*/ 1080 h 3147"/>
                  <a:gd name="T112" fmla="*/ 4511 w 6423"/>
                  <a:gd name="T113" fmla="*/ 0 h 3147"/>
                  <a:gd name="T114" fmla="*/ 6423 w 6423"/>
                  <a:gd name="T115" fmla="*/ 1764 h 3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423" h="3147">
                    <a:moveTo>
                      <a:pt x="6423" y="1764"/>
                    </a:moveTo>
                    <a:lnTo>
                      <a:pt x="6409" y="1784"/>
                    </a:lnTo>
                    <a:lnTo>
                      <a:pt x="6319" y="1900"/>
                    </a:lnTo>
                    <a:lnTo>
                      <a:pt x="6161" y="2082"/>
                    </a:lnTo>
                    <a:lnTo>
                      <a:pt x="5994" y="2245"/>
                    </a:lnTo>
                    <a:lnTo>
                      <a:pt x="5865" y="2361"/>
                    </a:lnTo>
                    <a:lnTo>
                      <a:pt x="5717" y="2480"/>
                    </a:lnTo>
                    <a:lnTo>
                      <a:pt x="5554" y="2598"/>
                    </a:lnTo>
                    <a:lnTo>
                      <a:pt x="5375" y="2711"/>
                    </a:lnTo>
                    <a:lnTo>
                      <a:pt x="5178" y="2819"/>
                    </a:lnTo>
                    <a:lnTo>
                      <a:pt x="4967" y="2916"/>
                    </a:lnTo>
                    <a:lnTo>
                      <a:pt x="4739" y="3000"/>
                    </a:lnTo>
                    <a:lnTo>
                      <a:pt x="4495" y="3067"/>
                    </a:lnTo>
                    <a:lnTo>
                      <a:pt x="4301" y="3105"/>
                    </a:lnTo>
                    <a:lnTo>
                      <a:pt x="4168" y="3123"/>
                    </a:lnTo>
                    <a:lnTo>
                      <a:pt x="4100" y="3130"/>
                    </a:lnTo>
                    <a:lnTo>
                      <a:pt x="3963" y="3141"/>
                    </a:lnTo>
                    <a:lnTo>
                      <a:pt x="3722" y="3147"/>
                    </a:lnTo>
                    <a:lnTo>
                      <a:pt x="3515" y="3136"/>
                    </a:lnTo>
                    <a:lnTo>
                      <a:pt x="3339" y="3108"/>
                    </a:lnTo>
                    <a:lnTo>
                      <a:pt x="3187" y="3068"/>
                    </a:lnTo>
                    <a:lnTo>
                      <a:pt x="3053" y="3016"/>
                    </a:lnTo>
                    <a:lnTo>
                      <a:pt x="2933" y="2956"/>
                    </a:lnTo>
                    <a:lnTo>
                      <a:pt x="2823" y="2888"/>
                    </a:lnTo>
                    <a:lnTo>
                      <a:pt x="2659" y="2777"/>
                    </a:lnTo>
                    <a:lnTo>
                      <a:pt x="2483" y="2661"/>
                    </a:lnTo>
                    <a:lnTo>
                      <a:pt x="2349" y="2584"/>
                    </a:lnTo>
                    <a:lnTo>
                      <a:pt x="2197" y="2511"/>
                    </a:lnTo>
                    <a:lnTo>
                      <a:pt x="2020" y="2443"/>
                    </a:lnTo>
                    <a:lnTo>
                      <a:pt x="1815" y="2383"/>
                    </a:lnTo>
                    <a:lnTo>
                      <a:pt x="1573" y="2331"/>
                    </a:lnTo>
                    <a:lnTo>
                      <a:pt x="1436" y="2311"/>
                    </a:lnTo>
                    <a:lnTo>
                      <a:pt x="1302" y="2293"/>
                    </a:lnTo>
                    <a:lnTo>
                      <a:pt x="1063" y="2274"/>
                    </a:lnTo>
                    <a:lnTo>
                      <a:pt x="853" y="2272"/>
                    </a:lnTo>
                    <a:lnTo>
                      <a:pt x="671" y="2283"/>
                    </a:lnTo>
                    <a:lnTo>
                      <a:pt x="519" y="2305"/>
                    </a:lnTo>
                    <a:lnTo>
                      <a:pt x="393" y="2335"/>
                    </a:lnTo>
                    <a:lnTo>
                      <a:pt x="292" y="2369"/>
                    </a:lnTo>
                    <a:lnTo>
                      <a:pt x="216" y="2404"/>
                    </a:lnTo>
                    <a:lnTo>
                      <a:pt x="189" y="2420"/>
                    </a:lnTo>
                    <a:lnTo>
                      <a:pt x="169" y="2432"/>
                    </a:lnTo>
                    <a:lnTo>
                      <a:pt x="124" y="2442"/>
                    </a:lnTo>
                    <a:lnTo>
                      <a:pt x="80" y="2434"/>
                    </a:lnTo>
                    <a:lnTo>
                      <a:pt x="43" y="2412"/>
                    </a:lnTo>
                    <a:lnTo>
                      <a:pt x="26" y="2394"/>
                    </a:lnTo>
                    <a:lnTo>
                      <a:pt x="14" y="2375"/>
                    </a:lnTo>
                    <a:lnTo>
                      <a:pt x="0" y="2332"/>
                    </a:lnTo>
                    <a:lnTo>
                      <a:pt x="4" y="2288"/>
                    </a:lnTo>
                    <a:lnTo>
                      <a:pt x="22" y="2248"/>
                    </a:lnTo>
                    <a:lnTo>
                      <a:pt x="38" y="2231"/>
                    </a:lnTo>
                    <a:lnTo>
                      <a:pt x="92" y="2181"/>
                    </a:lnTo>
                    <a:lnTo>
                      <a:pt x="229" y="2070"/>
                    </a:lnTo>
                    <a:lnTo>
                      <a:pt x="486" y="1881"/>
                    </a:lnTo>
                    <a:lnTo>
                      <a:pt x="1142" y="1429"/>
                    </a:lnTo>
                    <a:lnTo>
                      <a:pt x="1641" y="1080"/>
                    </a:lnTo>
                    <a:lnTo>
                      <a:pt x="4511" y="0"/>
                    </a:lnTo>
                    <a:lnTo>
                      <a:pt x="6423" y="1764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6"/>
              <p:cNvSpPr>
                <a:spLocks/>
              </p:cNvSpPr>
              <p:nvPr/>
            </p:nvSpPr>
            <p:spPr bwMode="auto">
              <a:xfrm>
                <a:off x="1196" y="-188"/>
                <a:ext cx="208" cy="126"/>
              </a:xfrm>
              <a:custGeom>
                <a:avLst/>
                <a:gdLst>
                  <a:gd name="T0" fmla="*/ 818 w 832"/>
                  <a:gd name="T1" fmla="*/ 501 h 501"/>
                  <a:gd name="T2" fmla="*/ 820 w 832"/>
                  <a:gd name="T3" fmla="*/ 453 h 501"/>
                  <a:gd name="T4" fmla="*/ 830 w 832"/>
                  <a:gd name="T5" fmla="*/ 379 h 501"/>
                  <a:gd name="T6" fmla="*/ 832 w 832"/>
                  <a:gd name="T7" fmla="*/ 355 h 501"/>
                  <a:gd name="T8" fmla="*/ 830 w 832"/>
                  <a:gd name="T9" fmla="*/ 315 h 501"/>
                  <a:gd name="T10" fmla="*/ 814 w 832"/>
                  <a:gd name="T11" fmla="*/ 242 h 501"/>
                  <a:gd name="T12" fmla="*/ 781 w 832"/>
                  <a:gd name="T13" fmla="*/ 177 h 501"/>
                  <a:gd name="T14" fmla="*/ 737 w 832"/>
                  <a:gd name="T15" fmla="*/ 123 h 501"/>
                  <a:gd name="T16" fmla="*/ 683 w 832"/>
                  <a:gd name="T17" fmla="*/ 79 h 501"/>
                  <a:gd name="T18" fmla="*/ 620 w 832"/>
                  <a:gd name="T19" fmla="*/ 44 h 501"/>
                  <a:gd name="T20" fmla="*/ 551 w 832"/>
                  <a:gd name="T21" fmla="*/ 19 h 501"/>
                  <a:gd name="T22" fmla="*/ 478 w 832"/>
                  <a:gd name="T23" fmla="*/ 5 h 501"/>
                  <a:gd name="T24" fmla="*/ 403 w 832"/>
                  <a:gd name="T25" fmla="*/ 0 h 501"/>
                  <a:gd name="T26" fmla="*/ 329 w 832"/>
                  <a:gd name="T27" fmla="*/ 6 h 501"/>
                  <a:gd name="T28" fmla="*/ 257 w 832"/>
                  <a:gd name="T29" fmla="*/ 22 h 501"/>
                  <a:gd name="T30" fmla="*/ 192 w 832"/>
                  <a:gd name="T31" fmla="*/ 50 h 501"/>
                  <a:gd name="T32" fmla="*/ 132 w 832"/>
                  <a:gd name="T33" fmla="*/ 88 h 501"/>
                  <a:gd name="T34" fmla="*/ 82 w 832"/>
                  <a:gd name="T35" fmla="*/ 137 h 501"/>
                  <a:gd name="T36" fmla="*/ 43 w 832"/>
                  <a:gd name="T37" fmla="*/ 199 h 501"/>
                  <a:gd name="T38" fmla="*/ 18 w 832"/>
                  <a:gd name="T39" fmla="*/ 271 h 501"/>
                  <a:gd name="T40" fmla="*/ 12 w 832"/>
                  <a:gd name="T41" fmla="*/ 312 h 501"/>
                  <a:gd name="T42" fmla="*/ 0 w 832"/>
                  <a:gd name="T43" fmla="*/ 427 h 501"/>
                  <a:gd name="T44" fmla="*/ 818 w 832"/>
                  <a:gd name="T45" fmla="*/ 501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32" h="501">
                    <a:moveTo>
                      <a:pt x="818" y="501"/>
                    </a:moveTo>
                    <a:lnTo>
                      <a:pt x="820" y="453"/>
                    </a:lnTo>
                    <a:lnTo>
                      <a:pt x="830" y="379"/>
                    </a:lnTo>
                    <a:lnTo>
                      <a:pt x="832" y="355"/>
                    </a:lnTo>
                    <a:lnTo>
                      <a:pt x="830" y="315"/>
                    </a:lnTo>
                    <a:lnTo>
                      <a:pt x="814" y="242"/>
                    </a:lnTo>
                    <a:lnTo>
                      <a:pt x="781" y="177"/>
                    </a:lnTo>
                    <a:lnTo>
                      <a:pt x="737" y="123"/>
                    </a:lnTo>
                    <a:lnTo>
                      <a:pt x="683" y="79"/>
                    </a:lnTo>
                    <a:lnTo>
                      <a:pt x="620" y="44"/>
                    </a:lnTo>
                    <a:lnTo>
                      <a:pt x="551" y="19"/>
                    </a:lnTo>
                    <a:lnTo>
                      <a:pt x="478" y="5"/>
                    </a:lnTo>
                    <a:lnTo>
                      <a:pt x="403" y="0"/>
                    </a:lnTo>
                    <a:lnTo>
                      <a:pt x="329" y="6"/>
                    </a:lnTo>
                    <a:lnTo>
                      <a:pt x="257" y="22"/>
                    </a:lnTo>
                    <a:lnTo>
                      <a:pt x="192" y="50"/>
                    </a:lnTo>
                    <a:lnTo>
                      <a:pt x="132" y="88"/>
                    </a:lnTo>
                    <a:lnTo>
                      <a:pt x="82" y="137"/>
                    </a:lnTo>
                    <a:lnTo>
                      <a:pt x="43" y="199"/>
                    </a:lnTo>
                    <a:lnTo>
                      <a:pt x="18" y="271"/>
                    </a:lnTo>
                    <a:lnTo>
                      <a:pt x="12" y="312"/>
                    </a:lnTo>
                    <a:lnTo>
                      <a:pt x="0" y="427"/>
                    </a:lnTo>
                    <a:lnTo>
                      <a:pt x="818" y="50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7"/>
              <p:cNvSpPr>
                <a:spLocks/>
              </p:cNvSpPr>
              <p:nvPr/>
            </p:nvSpPr>
            <p:spPr bwMode="auto">
              <a:xfrm>
                <a:off x="410" y="-88"/>
                <a:ext cx="1577" cy="1045"/>
              </a:xfrm>
              <a:custGeom>
                <a:avLst/>
                <a:gdLst>
                  <a:gd name="T0" fmla="*/ 6306 w 6307"/>
                  <a:gd name="T1" fmla="*/ 3161 h 4179"/>
                  <a:gd name="T2" fmla="*/ 6287 w 6307"/>
                  <a:gd name="T3" fmla="*/ 3563 h 4179"/>
                  <a:gd name="T4" fmla="*/ 6240 w 6307"/>
                  <a:gd name="T5" fmla="*/ 3846 h 4179"/>
                  <a:gd name="T6" fmla="*/ 6162 w 6307"/>
                  <a:gd name="T7" fmla="*/ 4030 h 4179"/>
                  <a:gd name="T8" fmla="*/ 6051 w 6307"/>
                  <a:gd name="T9" fmla="*/ 4132 h 4179"/>
                  <a:gd name="T10" fmla="*/ 5903 w 6307"/>
                  <a:gd name="T11" fmla="*/ 4175 h 4179"/>
                  <a:gd name="T12" fmla="*/ 5665 w 6307"/>
                  <a:gd name="T13" fmla="*/ 4171 h 4179"/>
                  <a:gd name="T14" fmla="*/ 5288 w 6307"/>
                  <a:gd name="T15" fmla="*/ 4131 h 4179"/>
                  <a:gd name="T16" fmla="*/ 4830 w 6307"/>
                  <a:gd name="T17" fmla="*/ 4102 h 4179"/>
                  <a:gd name="T18" fmla="*/ 4303 w 6307"/>
                  <a:gd name="T19" fmla="*/ 4070 h 4179"/>
                  <a:gd name="T20" fmla="*/ 3554 w 6307"/>
                  <a:gd name="T21" fmla="*/ 3958 h 4179"/>
                  <a:gd name="T22" fmla="*/ 2242 w 6307"/>
                  <a:gd name="T23" fmla="*/ 3666 h 4179"/>
                  <a:gd name="T24" fmla="*/ 1672 w 6307"/>
                  <a:gd name="T25" fmla="*/ 3525 h 4179"/>
                  <a:gd name="T26" fmla="*/ 1214 w 6307"/>
                  <a:gd name="T27" fmla="*/ 3439 h 4179"/>
                  <a:gd name="T28" fmla="*/ 737 w 6307"/>
                  <a:gd name="T29" fmla="*/ 3386 h 4179"/>
                  <a:gd name="T30" fmla="*/ 287 w 6307"/>
                  <a:gd name="T31" fmla="*/ 3380 h 4179"/>
                  <a:gd name="T32" fmla="*/ 0 w 6307"/>
                  <a:gd name="T33" fmla="*/ 3414 h 4179"/>
                  <a:gd name="T34" fmla="*/ 42 w 6307"/>
                  <a:gd name="T35" fmla="*/ 3090 h 4179"/>
                  <a:gd name="T36" fmla="*/ 173 w 6307"/>
                  <a:gd name="T37" fmla="*/ 2488 h 4179"/>
                  <a:gd name="T38" fmla="*/ 318 w 6307"/>
                  <a:gd name="T39" fmla="*/ 2036 h 4179"/>
                  <a:gd name="T40" fmla="*/ 475 w 6307"/>
                  <a:gd name="T41" fmla="*/ 1664 h 4179"/>
                  <a:gd name="T42" fmla="*/ 677 w 6307"/>
                  <a:gd name="T43" fmla="*/ 1305 h 4179"/>
                  <a:gd name="T44" fmla="*/ 775 w 6307"/>
                  <a:gd name="T45" fmla="*/ 1163 h 4179"/>
                  <a:gd name="T46" fmla="*/ 954 w 6307"/>
                  <a:gd name="T47" fmla="*/ 955 h 4179"/>
                  <a:gd name="T48" fmla="*/ 1151 w 6307"/>
                  <a:gd name="T49" fmla="*/ 773 h 4179"/>
                  <a:gd name="T50" fmla="*/ 1366 w 6307"/>
                  <a:gd name="T51" fmla="*/ 617 h 4179"/>
                  <a:gd name="T52" fmla="*/ 1649 w 6307"/>
                  <a:gd name="T53" fmla="*/ 452 h 4179"/>
                  <a:gd name="T54" fmla="*/ 2118 w 6307"/>
                  <a:gd name="T55" fmla="*/ 254 h 4179"/>
                  <a:gd name="T56" fmla="*/ 2574 w 6307"/>
                  <a:gd name="T57" fmla="*/ 124 h 4179"/>
                  <a:gd name="T58" fmla="*/ 3074 w 6307"/>
                  <a:gd name="T59" fmla="*/ 36 h 4179"/>
                  <a:gd name="T60" fmla="*/ 3552 w 6307"/>
                  <a:gd name="T61" fmla="*/ 0 h 4179"/>
                  <a:gd name="T62" fmla="*/ 3847 w 6307"/>
                  <a:gd name="T63" fmla="*/ 61 h 4179"/>
                  <a:gd name="T64" fmla="*/ 4231 w 6307"/>
                  <a:gd name="T65" fmla="*/ 179 h 4179"/>
                  <a:gd name="T66" fmla="*/ 4600 w 6307"/>
                  <a:gd name="T67" fmla="*/ 335 h 4179"/>
                  <a:gd name="T68" fmla="*/ 4953 w 6307"/>
                  <a:gd name="T69" fmla="*/ 526 h 4179"/>
                  <a:gd name="T70" fmla="*/ 5118 w 6307"/>
                  <a:gd name="T71" fmla="*/ 633 h 4179"/>
                  <a:gd name="T72" fmla="*/ 5409 w 6307"/>
                  <a:gd name="T73" fmla="*/ 865 h 4179"/>
                  <a:gd name="T74" fmla="*/ 5658 w 6307"/>
                  <a:gd name="T75" fmla="*/ 1124 h 4179"/>
                  <a:gd name="T76" fmla="*/ 5866 w 6307"/>
                  <a:gd name="T77" fmla="*/ 1406 h 4179"/>
                  <a:gd name="T78" fmla="*/ 6034 w 6307"/>
                  <a:gd name="T79" fmla="*/ 1712 h 4179"/>
                  <a:gd name="T80" fmla="*/ 6161 w 6307"/>
                  <a:gd name="T81" fmla="*/ 2038 h 4179"/>
                  <a:gd name="T82" fmla="*/ 6248 w 6307"/>
                  <a:gd name="T83" fmla="*/ 2386 h 4179"/>
                  <a:gd name="T84" fmla="*/ 6297 w 6307"/>
                  <a:gd name="T85" fmla="*/ 2753 h 4179"/>
                  <a:gd name="T86" fmla="*/ 6307 w 6307"/>
                  <a:gd name="T87" fmla="*/ 3038 h 4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07" h="4179">
                    <a:moveTo>
                      <a:pt x="6307" y="3038"/>
                    </a:moveTo>
                    <a:lnTo>
                      <a:pt x="6306" y="3161"/>
                    </a:lnTo>
                    <a:lnTo>
                      <a:pt x="6300" y="3377"/>
                    </a:lnTo>
                    <a:lnTo>
                      <a:pt x="6287" y="3563"/>
                    </a:lnTo>
                    <a:lnTo>
                      <a:pt x="6267" y="3718"/>
                    </a:lnTo>
                    <a:lnTo>
                      <a:pt x="6240" y="3846"/>
                    </a:lnTo>
                    <a:lnTo>
                      <a:pt x="6205" y="3949"/>
                    </a:lnTo>
                    <a:lnTo>
                      <a:pt x="6162" y="4030"/>
                    </a:lnTo>
                    <a:lnTo>
                      <a:pt x="6111" y="4089"/>
                    </a:lnTo>
                    <a:lnTo>
                      <a:pt x="6051" y="4132"/>
                    </a:lnTo>
                    <a:lnTo>
                      <a:pt x="5982" y="4160"/>
                    </a:lnTo>
                    <a:lnTo>
                      <a:pt x="5903" y="4175"/>
                    </a:lnTo>
                    <a:lnTo>
                      <a:pt x="5815" y="4179"/>
                    </a:lnTo>
                    <a:lnTo>
                      <a:pt x="5665" y="4171"/>
                    </a:lnTo>
                    <a:lnTo>
                      <a:pt x="5425" y="4145"/>
                    </a:lnTo>
                    <a:lnTo>
                      <a:pt x="5288" y="4131"/>
                    </a:lnTo>
                    <a:lnTo>
                      <a:pt x="5116" y="4117"/>
                    </a:lnTo>
                    <a:lnTo>
                      <a:pt x="4830" y="4102"/>
                    </a:lnTo>
                    <a:lnTo>
                      <a:pt x="4573" y="4090"/>
                    </a:lnTo>
                    <a:lnTo>
                      <a:pt x="4303" y="4070"/>
                    </a:lnTo>
                    <a:lnTo>
                      <a:pt x="3977" y="4031"/>
                    </a:lnTo>
                    <a:lnTo>
                      <a:pt x="3554" y="3958"/>
                    </a:lnTo>
                    <a:lnTo>
                      <a:pt x="2989" y="3840"/>
                    </a:lnTo>
                    <a:lnTo>
                      <a:pt x="2242" y="3666"/>
                    </a:lnTo>
                    <a:lnTo>
                      <a:pt x="1776" y="3550"/>
                    </a:lnTo>
                    <a:lnTo>
                      <a:pt x="1672" y="3525"/>
                    </a:lnTo>
                    <a:lnTo>
                      <a:pt x="1449" y="3479"/>
                    </a:lnTo>
                    <a:lnTo>
                      <a:pt x="1214" y="3439"/>
                    </a:lnTo>
                    <a:lnTo>
                      <a:pt x="975" y="3408"/>
                    </a:lnTo>
                    <a:lnTo>
                      <a:pt x="737" y="3386"/>
                    </a:lnTo>
                    <a:lnTo>
                      <a:pt x="505" y="3376"/>
                    </a:lnTo>
                    <a:lnTo>
                      <a:pt x="287" y="3380"/>
                    </a:lnTo>
                    <a:lnTo>
                      <a:pt x="88" y="3398"/>
                    </a:lnTo>
                    <a:lnTo>
                      <a:pt x="0" y="3414"/>
                    </a:lnTo>
                    <a:lnTo>
                      <a:pt x="3" y="3374"/>
                    </a:lnTo>
                    <a:lnTo>
                      <a:pt x="42" y="3090"/>
                    </a:lnTo>
                    <a:lnTo>
                      <a:pt x="93" y="2815"/>
                    </a:lnTo>
                    <a:lnTo>
                      <a:pt x="173" y="2488"/>
                    </a:lnTo>
                    <a:lnTo>
                      <a:pt x="253" y="2220"/>
                    </a:lnTo>
                    <a:lnTo>
                      <a:pt x="318" y="2036"/>
                    </a:lnTo>
                    <a:lnTo>
                      <a:pt x="392" y="1850"/>
                    </a:lnTo>
                    <a:lnTo>
                      <a:pt x="475" y="1664"/>
                    </a:lnTo>
                    <a:lnTo>
                      <a:pt x="571" y="1481"/>
                    </a:lnTo>
                    <a:lnTo>
                      <a:pt x="677" y="1305"/>
                    </a:lnTo>
                    <a:lnTo>
                      <a:pt x="734" y="1219"/>
                    </a:lnTo>
                    <a:lnTo>
                      <a:pt x="775" y="1163"/>
                    </a:lnTo>
                    <a:lnTo>
                      <a:pt x="862" y="1055"/>
                    </a:lnTo>
                    <a:lnTo>
                      <a:pt x="954" y="955"/>
                    </a:lnTo>
                    <a:lnTo>
                      <a:pt x="1049" y="861"/>
                    </a:lnTo>
                    <a:lnTo>
                      <a:pt x="1151" y="773"/>
                    </a:lnTo>
                    <a:lnTo>
                      <a:pt x="1257" y="693"/>
                    </a:lnTo>
                    <a:lnTo>
                      <a:pt x="1366" y="617"/>
                    </a:lnTo>
                    <a:lnTo>
                      <a:pt x="1478" y="547"/>
                    </a:lnTo>
                    <a:lnTo>
                      <a:pt x="1649" y="452"/>
                    </a:lnTo>
                    <a:lnTo>
                      <a:pt x="1883" y="344"/>
                    </a:lnTo>
                    <a:lnTo>
                      <a:pt x="2118" y="254"/>
                    </a:lnTo>
                    <a:lnTo>
                      <a:pt x="2349" y="182"/>
                    </a:lnTo>
                    <a:lnTo>
                      <a:pt x="2574" y="124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lnTo>
                      <a:pt x="3652" y="17"/>
                    </a:lnTo>
                    <a:lnTo>
                      <a:pt x="3847" y="61"/>
                    </a:lnTo>
                    <a:lnTo>
                      <a:pt x="4041" y="116"/>
                    </a:lnTo>
                    <a:lnTo>
                      <a:pt x="4231" y="179"/>
                    </a:lnTo>
                    <a:lnTo>
                      <a:pt x="4418" y="252"/>
                    </a:lnTo>
                    <a:lnTo>
                      <a:pt x="4600" y="335"/>
                    </a:lnTo>
                    <a:lnTo>
                      <a:pt x="4779" y="426"/>
                    </a:lnTo>
                    <a:lnTo>
                      <a:pt x="4953" y="526"/>
                    </a:lnTo>
                    <a:lnTo>
                      <a:pt x="5037" y="581"/>
                    </a:lnTo>
                    <a:lnTo>
                      <a:pt x="5118" y="633"/>
                    </a:lnTo>
                    <a:lnTo>
                      <a:pt x="5269" y="747"/>
                    </a:lnTo>
                    <a:lnTo>
                      <a:pt x="5409" y="865"/>
                    </a:lnTo>
                    <a:lnTo>
                      <a:pt x="5539" y="991"/>
                    </a:lnTo>
                    <a:lnTo>
                      <a:pt x="5658" y="1124"/>
                    </a:lnTo>
                    <a:lnTo>
                      <a:pt x="5768" y="1261"/>
                    </a:lnTo>
                    <a:lnTo>
                      <a:pt x="5866" y="1406"/>
                    </a:lnTo>
                    <a:lnTo>
                      <a:pt x="5956" y="1556"/>
                    </a:lnTo>
                    <a:lnTo>
                      <a:pt x="6034" y="1712"/>
                    </a:lnTo>
                    <a:lnTo>
                      <a:pt x="6103" y="1872"/>
                    </a:lnTo>
                    <a:lnTo>
                      <a:pt x="6161" y="2038"/>
                    </a:lnTo>
                    <a:lnTo>
                      <a:pt x="6210" y="2210"/>
                    </a:lnTo>
                    <a:lnTo>
                      <a:pt x="6248" y="2386"/>
                    </a:lnTo>
                    <a:lnTo>
                      <a:pt x="6277" y="2567"/>
                    </a:lnTo>
                    <a:lnTo>
                      <a:pt x="6297" y="2753"/>
                    </a:lnTo>
                    <a:lnTo>
                      <a:pt x="6306" y="2941"/>
                    </a:lnTo>
                    <a:lnTo>
                      <a:pt x="6307" y="303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8"/>
              <p:cNvSpPr>
                <a:spLocks/>
              </p:cNvSpPr>
              <p:nvPr/>
            </p:nvSpPr>
            <p:spPr bwMode="auto">
              <a:xfrm>
                <a:off x="410" y="-88"/>
                <a:ext cx="888" cy="861"/>
              </a:xfrm>
              <a:custGeom>
                <a:avLst/>
                <a:gdLst>
                  <a:gd name="T0" fmla="*/ 3552 w 3552"/>
                  <a:gd name="T1" fmla="*/ 0 h 3445"/>
                  <a:gd name="T2" fmla="*/ 3463 w 3552"/>
                  <a:gd name="T3" fmla="*/ 17 h 3445"/>
                  <a:gd name="T4" fmla="*/ 3292 w 3552"/>
                  <a:gd name="T5" fmla="*/ 61 h 3445"/>
                  <a:gd name="T6" fmla="*/ 3130 w 3552"/>
                  <a:gd name="T7" fmla="*/ 118 h 3445"/>
                  <a:gd name="T8" fmla="*/ 2977 w 3552"/>
                  <a:gd name="T9" fmla="*/ 185 h 3445"/>
                  <a:gd name="T10" fmla="*/ 2832 w 3552"/>
                  <a:gd name="T11" fmla="*/ 263 h 3445"/>
                  <a:gd name="T12" fmla="*/ 2694 w 3552"/>
                  <a:gd name="T13" fmla="*/ 350 h 3445"/>
                  <a:gd name="T14" fmla="*/ 2566 w 3552"/>
                  <a:gd name="T15" fmla="*/ 446 h 3445"/>
                  <a:gd name="T16" fmla="*/ 2444 w 3552"/>
                  <a:gd name="T17" fmla="*/ 549 h 3445"/>
                  <a:gd name="T18" fmla="*/ 2330 w 3552"/>
                  <a:gd name="T19" fmla="*/ 660 h 3445"/>
                  <a:gd name="T20" fmla="*/ 2225 w 3552"/>
                  <a:gd name="T21" fmla="*/ 777 h 3445"/>
                  <a:gd name="T22" fmla="*/ 2125 w 3552"/>
                  <a:gd name="T23" fmla="*/ 899 h 3445"/>
                  <a:gd name="T24" fmla="*/ 2032 w 3552"/>
                  <a:gd name="T25" fmla="*/ 1028 h 3445"/>
                  <a:gd name="T26" fmla="*/ 1946 w 3552"/>
                  <a:gd name="T27" fmla="*/ 1159 h 3445"/>
                  <a:gd name="T28" fmla="*/ 1867 w 3552"/>
                  <a:gd name="T29" fmla="*/ 1294 h 3445"/>
                  <a:gd name="T30" fmla="*/ 1757 w 3552"/>
                  <a:gd name="T31" fmla="*/ 1501 h 3445"/>
                  <a:gd name="T32" fmla="*/ 1633 w 3552"/>
                  <a:gd name="T33" fmla="*/ 1781 h 3445"/>
                  <a:gd name="T34" fmla="*/ 1529 w 3552"/>
                  <a:gd name="T35" fmla="*/ 2062 h 3445"/>
                  <a:gd name="T36" fmla="*/ 1445 w 3552"/>
                  <a:gd name="T37" fmla="*/ 2335 h 3445"/>
                  <a:gd name="T38" fmla="*/ 1378 w 3552"/>
                  <a:gd name="T39" fmla="*/ 2596 h 3445"/>
                  <a:gd name="T40" fmla="*/ 1326 w 3552"/>
                  <a:gd name="T41" fmla="*/ 2838 h 3445"/>
                  <a:gd name="T42" fmla="*/ 1287 w 3552"/>
                  <a:gd name="T43" fmla="*/ 3055 h 3445"/>
                  <a:gd name="T44" fmla="*/ 1250 w 3552"/>
                  <a:gd name="T45" fmla="*/ 3324 h 3445"/>
                  <a:gd name="T46" fmla="*/ 1237 w 3552"/>
                  <a:gd name="T47" fmla="*/ 3445 h 3445"/>
                  <a:gd name="T48" fmla="*/ 1161 w 3552"/>
                  <a:gd name="T49" fmla="*/ 3432 h 3445"/>
                  <a:gd name="T50" fmla="*/ 1007 w 3552"/>
                  <a:gd name="T51" fmla="*/ 3409 h 3445"/>
                  <a:gd name="T52" fmla="*/ 853 w 3552"/>
                  <a:gd name="T53" fmla="*/ 3394 h 3445"/>
                  <a:gd name="T54" fmla="*/ 698 w 3552"/>
                  <a:gd name="T55" fmla="*/ 3384 h 3445"/>
                  <a:gd name="T56" fmla="*/ 542 w 3552"/>
                  <a:gd name="T57" fmla="*/ 3380 h 3445"/>
                  <a:gd name="T58" fmla="*/ 387 w 3552"/>
                  <a:gd name="T59" fmla="*/ 3382 h 3445"/>
                  <a:gd name="T60" fmla="*/ 232 w 3552"/>
                  <a:gd name="T61" fmla="*/ 3391 h 3445"/>
                  <a:gd name="T62" fmla="*/ 77 w 3552"/>
                  <a:gd name="T63" fmla="*/ 3406 h 3445"/>
                  <a:gd name="T64" fmla="*/ 0 w 3552"/>
                  <a:gd name="T65" fmla="*/ 3416 h 3445"/>
                  <a:gd name="T66" fmla="*/ 3 w 3552"/>
                  <a:gd name="T67" fmla="*/ 3376 h 3445"/>
                  <a:gd name="T68" fmla="*/ 42 w 3552"/>
                  <a:gd name="T69" fmla="*/ 3093 h 3445"/>
                  <a:gd name="T70" fmla="*/ 93 w 3552"/>
                  <a:gd name="T71" fmla="*/ 2818 h 3445"/>
                  <a:gd name="T72" fmla="*/ 173 w 3552"/>
                  <a:gd name="T73" fmla="*/ 2490 h 3445"/>
                  <a:gd name="T74" fmla="*/ 253 w 3552"/>
                  <a:gd name="T75" fmla="*/ 2223 h 3445"/>
                  <a:gd name="T76" fmla="*/ 318 w 3552"/>
                  <a:gd name="T77" fmla="*/ 2038 h 3445"/>
                  <a:gd name="T78" fmla="*/ 392 w 3552"/>
                  <a:gd name="T79" fmla="*/ 1853 h 3445"/>
                  <a:gd name="T80" fmla="*/ 475 w 3552"/>
                  <a:gd name="T81" fmla="*/ 1667 h 3445"/>
                  <a:gd name="T82" fmla="*/ 571 w 3552"/>
                  <a:gd name="T83" fmla="*/ 1484 h 3445"/>
                  <a:gd name="T84" fmla="*/ 677 w 3552"/>
                  <a:gd name="T85" fmla="*/ 1307 h 3445"/>
                  <a:gd name="T86" fmla="*/ 734 w 3552"/>
                  <a:gd name="T87" fmla="*/ 1222 h 3445"/>
                  <a:gd name="T88" fmla="*/ 775 w 3552"/>
                  <a:gd name="T89" fmla="*/ 1165 h 3445"/>
                  <a:gd name="T90" fmla="*/ 862 w 3552"/>
                  <a:gd name="T91" fmla="*/ 1058 h 3445"/>
                  <a:gd name="T92" fmla="*/ 954 w 3552"/>
                  <a:gd name="T93" fmla="*/ 957 h 3445"/>
                  <a:gd name="T94" fmla="*/ 1049 w 3552"/>
                  <a:gd name="T95" fmla="*/ 863 h 3445"/>
                  <a:gd name="T96" fmla="*/ 1151 w 3552"/>
                  <a:gd name="T97" fmla="*/ 775 h 3445"/>
                  <a:gd name="T98" fmla="*/ 1257 w 3552"/>
                  <a:gd name="T99" fmla="*/ 694 h 3445"/>
                  <a:gd name="T100" fmla="*/ 1366 w 3552"/>
                  <a:gd name="T101" fmla="*/ 618 h 3445"/>
                  <a:gd name="T102" fmla="*/ 1478 w 3552"/>
                  <a:gd name="T103" fmla="*/ 548 h 3445"/>
                  <a:gd name="T104" fmla="*/ 1649 w 3552"/>
                  <a:gd name="T105" fmla="*/ 453 h 3445"/>
                  <a:gd name="T106" fmla="*/ 1883 w 3552"/>
                  <a:gd name="T107" fmla="*/ 345 h 3445"/>
                  <a:gd name="T108" fmla="*/ 2118 w 3552"/>
                  <a:gd name="T109" fmla="*/ 255 h 3445"/>
                  <a:gd name="T110" fmla="*/ 2349 w 3552"/>
                  <a:gd name="T111" fmla="*/ 182 h 3445"/>
                  <a:gd name="T112" fmla="*/ 2574 w 3552"/>
                  <a:gd name="T113" fmla="*/ 126 h 3445"/>
                  <a:gd name="T114" fmla="*/ 2786 w 3552"/>
                  <a:gd name="T115" fmla="*/ 82 h 3445"/>
                  <a:gd name="T116" fmla="*/ 3074 w 3552"/>
                  <a:gd name="T117" fmla="*/ 36 h 3445"/>
                  <a:gd name="T118" fmla="*/ 3491 w 3552"/>
                  <a:gd name="T119" fmla="*/ 0 h 3445"/>
                  <a:gd name="T120" fmla="*/ 3552 w 3552"/>
                  <a:gd name="T121" fmla="*/ 0 h 3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552" h="3445">
                    <a:moveTo>
                      <a:pt x="3552" y="0"/>
                    </a:moveTo>
                    <a:lnTo>
                      <a:pt x="3463" y="17"/>
                    </a:lnTo>
                    <a:lnTo>
                      <a:pt x="3292" y="61"/>
                    </a:lnTo>
                    <a:lnTo>
                      <a:pt x="3130" y="118"/>
                    </a:lnTo>
                    <a:lnTo>
                      <a:pt x="2977" y="185"/>
                    </a:lnTo>
                    <a:lnTo>
                      <a:pt x="2832" y="263"/>
                    </a:lnTo>
                    <a:lnTo>
                      <a:pt x="2694" y="350"/>
                    </a:lnTo>
                    <a:lnTo>
                      <a:pt x="2566" y="446"/>
                    </a:lnTo>
                    <a:lnTo>
                      <a:pt x="2444" y="549"/>
                    </a:lnTo>
                    <a:lnTo>
                      <a:pt x="2330" y="660"/>
                    </a:lnTo>
                    <a:lnTo>
                      <a:pt x="2225" y="777"/>
                    </a:lnTo>
                    <a:lnTo>
                      <a:pt x="2125" y="899"/>
                    </a:lnTo>
                    <a:lnTo>
                      <a:pt x="2032" y="1028"/>
                    </a:lnTo>
                    <a:lnTo>
                      <a:pt x="1946" y="1159"/>
                    </a:lnTo>
                    <a:lnTo>
                      <a:pt x="1867" y="1294"/>
                    </a:lnTo>
                    <a:lnTo>
                      <a:pt x="1757" y="1501"/>
                    </a:lnTo>
                    <a:lnTo>
                      <a:pt x="1633" y="1781"/>
                    </a:lnTo>
                    <a:lnTo>
                      <a:pt x="1529" y="2062"/>
                    </a:lnTo>
                    <a:lnTo>
                      <a:pt x="1445" y="2335"/>
                    </a:lnTo>
                    <a:lnTo>
                      <a:pt x="1378" y="2596"/>
                    </a:lnTo>
                    <a:lnTo>
                      <a:pt x="1326" y="2838"/>
                    </a:lnTo>
                    <a:lnTo>
                      <a:pt x="1287" y="3055"/>
                    </a:lnTo>
                    <a:lnTo>
                      <a:pt x="1250" y="3324"/>
                    </a:lnTo>
                    <a:lnTo>
                      <a:pt x="1237" y="3445"/>
                    </a:lnTo>
                    <a:lnTo>
                      <a:pt x="1161" y="3432"/>
                    </a:lnTo>
                    <a:lnTo>
                      <a:pt x="1007" y="3409"/>
                    </a:lnTo>
                    <a:lnTo>
                      <a:pt x="853" y="3394"/>
                    </a:lnTo>
                    <a:lnTo>
                      <a:pt x="698" y="3384"/>
                    </a:lnTo>
                    <a:lnTo>
                      <a:pt x="542" y="3380"/>
                    </a:lnTo>
                    <a:lnTo>
                      <a:pt x="387" y="3382"/>
                    </a:lnTo>
                    <a:lnTo>
                      <a:pt x="232" y="3391"/>
                    </a:lnTo>
                    <a:lnTo>
                      <a:pt x="77" y="3406"/>
                    </a:lnTo>
                    <a:lnTo>
                      <a:pt x="0" y="3416"/>
                    </a:lnTo>
                    <a:lnTo>
                      <a:pt x="3" y="3376"/>
                    </a:lnTo>
                    <a:lnTo>
                      <a:pt x="42" y="3093"/>
                    </a:lnTo>
                    <a:lnTo>
                      <a:pt x="93" y="2818"/>
                    </a:lnTo>
                    <a:lnTo>
                      <a:pt x="173" y="2490"/>
                    </a:lnTo>
                    <a:lnTo>
                      <a:pt x="253" y="2223"/>
                    </a:lnTo>
                    <a:lnTo>
                      <a:pt x="318" y="2038"/>
                    </a:lnTo>
                    <a:lnTo>
                      <a:pt x="392" y="1853"/>
                    </a:lnTo>
                    <a:lnTo>
                      <a:pt x="475" y="1667"/>
                    </a:lnTo>
                    <a:lnTo>
                      <a:pt x="571" y="1484"/>
                    </a:lnTo>
                    <a:lnTo>
                      <a:pt x="677" y="1307"/>
                    </a:lnTo>
                    <a:lnTo>
                      <a:pt x="734" y="1222"/>
                    </a:lnTo>
                    <a:lnTo>
                      <a:pt x="775" y="1165"/>
                    </a:lnTo>
                    <a:lnTo>
                      <a:pt x="862" y="1058"/>
                    </a:lnTo>
                    <a:lnTo>
                      <a:pt x="954" y="957"/>
                    </a:lnTo>
                    <a:lnTo>
                      <a:pt x="1049" y="863"/>
                    </a:lnTo>
                    <a:lnTo>
                      <a:pt x="1151" y="775"/>
                    </a:lnTo>
                    <a:lnTo>
                      <a:pt x="1257" y="694"/>
                    </a:lnTo>
                    <a:lnTo>
                      <a:pt x="1366" y="618"/>
                    </a:lnTo>
                    <a:lnTo>
                      <a:pt x="1478" y="548"/>
                    </a:lnTo>
                    <a:lnTo>
                      <a:pt x="1649" y="453"/>
                    </a:lnTo>
                    <a:lnTo>
                      <a:pt x="1883" y="345"/>
                    </a:lnTo>
                    <a:lnTo>
                      <a:pt x="2118" y="255"/>
                    </a:lnTo>
                    <a:lnTo>
                      <a:pt x="2349" y="182"/>
                    </a:lnTo>
                    <a:lnTo>
                      <a:pt x="2574" y="126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9"/>
              <p:cNvSpPr>
                <a:spLocks/>
              </p:cNvSpPr>
              <p:nvPr/>
            </p:nvSpPr>
            <p:spPr bwMode="auto">
              <a:xfrm>
                <a:off x="719" y="-88"/>
                <a:ext cx="802" cy="1012"/>
              </a:xfrm>
              <a:custGeom>
                <a:avLst/>
                <a:gdLst>
                  <a:gd name="T0" fmla="*/ 2863 w 3209"/>
                  <a:gd name="T1" fmla="*/ 4049 h 4049"/>
                  <a:gd name="T2" fmla="*/ 2654 w 3209"/>
                  <a:gd name="T3" fmla="*/ 4022 h 4049"/>
                  <a:gd name="T4" fmla="*/ 2242 w 3209"/>
                  <a:gd name="T5" fmla="*/ 3952 h 4049"/>
                  <a:gd name="T6" fmla="*/ 1840 w 3209"/>
                  <a:gd name="T7" fmla="*/ 3869 h 4049"/>
                  <a:gd name="T8" fmla="*/ 1452 w 3209"/>
                  <a:gd name="T9" fmla="*/ 3779 h 4049"/>
                  <a:gd name="T10" fmla="*/ 904 w 3209"/>
                  <a:gd name="T11" fmla="*/ 3643 h 4049"/>
                  <a:gd name="T12" fmla="*/ 419 w 3209"/>
                  <a:gd name="T13" fmla="*/ 3526 h 4049"/>
                  <a:gd name="T14" fmla="*/ 131 w 3209"/>
                  <a:gd name="T15" fmla="*/ 3466 h 4049"/>
                  <a:gd name="T16" fmla="*/ 0 w 3209"/>
                  <a:gd name="T17" fmla="*/ 3445 h 4049"/>
                  <a:gd name="T18" fmla="*/ 12 w 3209"/>
                  <a:gd name="T19" fmla="*/ 3324 h 4049"/>
                  <a:gd name="T20" fmla="*/ 50 w 3209"/>
                  <a:gd name="T21" fmla="*/ 3055 h 4049"/>
                  <a:gd name="T22" fmla="*/ 89 w 3209"/>
                  <a:gd name="T23" fmla="*/ 2838 h 4049"/>
                  <a:gd name="T24" fmla="*/ 142 w 3209"/>
                  <a:gd name="T25" fmla="*/ 2596 h 4049"/>
                  <a:gd name="T26" fmla="*/ 209 w 3209"/>
                  <a:gd name="T27" fmla="*/ 2335 h 4049"/>
                  <a:gd name="T28" fmla="*/ 293 w 3209"/>
                  <a:gd name="T29" fmla="*/ 2062 h 4049"/>
                  <a:gd name="T30" fmla="*/ 397 w 3209"/>
                  <a:gd name="T31" fmla="*/ 1781 h 4049"/>
                  <a:gd name="T32" fmla="*/ 521 w 3209"/>
                  <a:gd name="T33" fmla="*/ 1501 h 4049"/>
                  <a:gd name="T34" fmla="*/ 631 w 3209"/>
                  <a:gd name="T35" fmla="*/ 1294 h 4049"/>
                  <a:gd name="T36" fmla="*/ 710 w 3209"/>
                  <a:gd name="T37" fmla="*/ 1159 h 4049"/>
                  <a:gd name="T38" fmla="*/ 796 w 3209"/>
                  <a:gd name="T39" fmla="*/ 1028 h 4049"/>
                  <a:gd name="T40" fmla="*/ 889 w 3209"/>
                  <a:gd name="T41" fmla="*/ 899 h 4049"/>
                  <a:gd name="T42" fmla="*/ 989 w 3209"/>
                  <a:gd name="T43" fmla="*/ 777 h 4049"/>
                  <a:gd name="T44" fmla="*/ 1094 w 3209"/>
                  <a:gd name="T45" fmla="*/ 660 h 4049"/>
                  <a:gd name="T46" fmla="*/ 1208 w 3209"/>
                  <a:gd name="T47" fmla="*/ 549 h 4049"/>
                  <a:gd name="T48" fmla="*/ 1330 w 3209"/>
                  <a:gd name="T49" fmla="*/ 446 h 4049"/>
                  <a:gd name="T50" fmla="*/ 1458 w 3209"/>
                  <a:gd name="T51" fmla="*/ 350 h 4049"/>
                  <a:gd name="T52" fmla="*/ 1596 w 3209"/>
                  <a:gd name="T53" fmla="*/ 263 h 4049"/>
                  <a:gd name="T54" fmla="*/ 1741 w 3209"/>
                  <a:gd name="T55" fmla="*/ 185 h 4049"/>
                  <a:gd name="T56" fmla="*/ 1894 w 3209"/>
                  <a:gd name="T57" fmla="*/ 118 h 4049"/>
                  <a:gd name="T58" fmla="*/ 2056 w 3209"/>
                  <a:gd name="T59" fmla="*/ 61 h 4049"/>
                  <a:gd name="T60" fmla="*/ 2227 w 3209"/>
                  <a:gd name="T61" fmla="*/ 17 h 4049"/>
                  <a:gd name="T62" fmla="*/ 2316 w 3209"/>
                  <a:gd name="T63" fmla="*/ 0 h 4049"/>
                  <a:gd name="T64" fmla="*/ 2386 w 3209"/>
                  <a:gd name="T65" fmla="*/ 38 h 4049"/>
                  <a:gd name="T66" fmla="*/ 2513 w 3209"/>
                  <a:gd name="T67" fmla="*/ 122 h 4049"/>
                  <a:gd name="T68" fmla="*/ 2627 w 3209"/>
                  <a:gd name="T69" fmla="*/ 218 h 4049"/>
                  <a:gd name="T70" fmla="*/ 2731 w 3209"/>
                  <a:gd name="T71" fmla="*/ 322 h 4049"/>
                  <a:gd name="T72" fmla="*/ 2821 w 3209"/>
                  <a:gd name="T73" fmla="*/ 437 h 4049"/>
                  <a:gd name="T74" fmla="*/ 2901 w 3209"/>
                  <a:gd name="T75" fmla="*/ 559 h 4049"/>
                  <a:gd name="T76" fmla="*/ 2970 w 3209"/>
                  <a:gd name="T77" fmla="*/ 690 h 4049"/>
                  <a:gd name="T78" fmla="*/ 3029 w 3209"/>
                  <a:gd name="T79" fmla="*/ 827 h 4049"/>
                  <a:gd name="T80" fmla="*/ 3080 w 3209"/>
                  <a:gd name="T81" fmla="*/ 970 h 4049"/>
                  <a:gd name="T82" fmla="*/ 3120 w 3209"/>
                  <a:gd name="T83" fmla="*/ 1118 h 4049"/>
                  <a:gd name="T84" fmla="*/ 3153 w 3209"/>
                  <a:gd name="T85" fmla="*/ 1271 h 4049"/>
                  <a:gd name="T86" fmla="*/ 3177 w 3209"/>
                  <a:gd name="T87" fmla="*/ 1426 h 4049"/>
                  <a:gd name="T88" fmla="*/ 3194 w 3209"/>
                  <a:gd name="T89" fmla="*/ 1585 h 4049"/>
                  <a:gd name="T90" fmla="*/ 3204 w 3209"/>
                  <a:gd name="T91" fmla="*/ 1746 h 4049"/>
                  <a:gd name="T92" fmla="*/ 3209 w 3209"/>
                  <a:gd name="T93" fmla="*/ 1988 h 4049"/>
                  <a:gd name="T94" fmla="*/ 3197 w 3209"/>
                  <a:gd name="T95" fmla="*/ 2310 h 4049"/>
                  <a:gd name="T96" fmla="*/ 3167 w 3209"/>
                  <a:gd name="T97" fmla="*/ 2625 h 4049"/>
                  <a:gd name="T98" fmla="*/ 3124 w 3209"/>
                  <a:gd name="T99" fmla="*/ 2926 h 4049"/>
                  <a:gd name="T100" fmla="*/ 3073 w 3209"/>
                  <a:gd name="T101" fmla="*/ 3209 h 4049"/>
                  <a:gd name="T102" fmla="*/ 2991 w 3209"/>
                  <a:gd name="T103" fmla="*/ 3583 h 4049"/>
                  <a:gd name="T104" fmla="*/ 2893 w 3209"/>
                  <a:gd name="T105" fmla="*/ 3947 h 4049"/>
                  <a:gd name="T106" fmla="*/ 2863 w 3209"/>
                  <a:gd name="T107" fmla="*/ 4049 h 4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09" h="4049">
                    <a:moveTo>
                      <a:pt x="2863" y="4049"/>
                    </a:moveTo>
                    <a:lnTo>
                      <a:pt x="2654" y="4022"/>
                    </a:lnTo>
                    <a:lnTo>
                      <a:pt x="2242" y="3952"/>
                    </a:lnTo>
                    <a:lnTo>
                      <a:pt x="1840" y="3869"/>
                    </a:lnTo>
                    <a:lnTo>
                      <a:pt x="1452" y="3779"/>
                    </a:lnTo>
                    <a:lnTo>
                      <a:pt x="904" y="3643"/>
                    </a:lnTo>
                    <a:lnTo>
                      <a:pt x="419" y="3526"/>
                    </a:lnTo>
                    <a:lnTo>
                      <a:pt x="131" y="3466"/>
                    </a:lnTo>
                    <a:lnTo>
                      <a:pt x="0" y="3445"/>
                    </a:lnTo>
                    <a:lnTo>
                      <a:pt x="12" y="3324"/>
                    </a:lnTo>
                    <a:lnTo>
                      <a:pt x="50" y="3055"/>
                    </a:lnTo>
                    <a:lnTo>
                      <a:pt x="89" y="2838"/>
                    </a:lnTo>
                    <a:lnTo>
                      <a:pt x="142" y="2596"/>
                    </a:lnTo>
                    <a:lnTo>
                      <a:pt x="209" y="2335"/>
                    </a:lnTo>
                    <a:lnTo>
                      <a:pt x="293" y="2062"/>
                    </a:lnTo>
                    <a:lnTo>
                      <a:pt x="397" y="1781"/>
                    </a:lnTo>
                    <a:lnTo>
                      <a:pt x="521" y="1501"/>
                    </a:lnTo>
                    <a:lnTo>
                      <a:pt x="631" y="1294"/>
                    </a:lnTo>
                    <a:lnTo>
                      <a:pt x="710" y="1159"/>
                    </a:lnTo>
                    <a:lnTo>
                      <a:pt x="796" y="1028"/>
                    </a:lnTo>
                    <a:lnTo>
                      <a:pt x="889" y="899"/>
                    </a:lnTo>
                    <a:lnTo>
                      <a:pt x="989" y="777"/>
                    </a:lnTo>
                    <a:lnTo>
                      <a:pt x="1094" y="660"/>
                    </a:lnTo>
                    <a:lnTo>
                      <a:pt x="1208" y="549"/>
                    </a:lnTo>
                    <a:lnTo>
                      <a:pt x="1330" y="446"/>
                    </a:lnTo>
                    <a:lnTo>
                      <a:pt x="1458" y="350"/>
                    </a:lnTo>
                    <a:lnTo>
                      <a:pt x="1596" y="263"/>
                    </a:lnTo>
                    <a:lnTo>
                      <a:pt x="1741" y="185"/>
                    </a:lnTo>
                    <a:lnTo>
                      <a:pt x="1894" y="118"/>
                    </a:lnTo>
                    <a:lnTo>
                      <a:pt x="2056" y="61"/>
                    </a:lnTo>
                    <a:lnTo>
                      <a:pt x="2227" y="17"/>
                    </a:lnTo>
                    <a:lnTo>
                      <a:pt x="2316" y="0"/>
                    </a:lnTo>
                    <a:lnTo>
                      <a:pt x="2386" y="38"/>
                    </a:lnTo>
                    <a:lnTo>
                      <a:pt x="2513" y="122"/>
                    </a:lnTo>
                    <a:lnTo>
                      <a:pt x="2627" y="218"/>
                    </a:lnTo>
                    <a:lnTo>
                      <a:pt x="2731" y="322"/>
                    </a:lnTo>
                    <a:lnTo>
                      <a:pt x="2821" y="437"/>
                    </a:lnTo>
                    <a:lnTo>
                      <a:pt x="2901" y="559"/>
                    </a:lnTo>
                    <a:lnTo>
                      <a:pt x="2970" y="690"/>
                    </a:lnTo>
                    <a:lnTo>
                      <a:pt x="3029" y="827"/>
                    </a:lnTo>
                    <a:lnTo>
                      <a:pt x="3080" y="970"/>
                    </a:lnTo>
                    <a:lnTo>
                      <a:pt x="3120" y="1118"/>
                    </a:lnTo>
                    <a:lnTo>
                      <a:pt x="3153" y="1271"/>
                    </a:lnTo>
                    <a:lnTo>
                      <a:pt x="3177" y="1426"/>
                    </a:lnTo>
                    <a:lnTo>
                      <a:pt x="3194" y="1585"/>
                    </a:lnTo>
                    <a:lnTo>
                      <a:pt x="3204" y="1746"/>
                    </a:lnTo>
                    <a:lnTo>
                      <a:pt x="3209" y="1988"/>
                    </a:lnTo>
                    <a:lnTo>
                      <a:pt x="3197" y="2310"/>
                    </a:lnTo>
                    <a:lnTo>
                      <a:pt x="3167" y="2625"/>
                    </a:lnTo>
                    <a:lnTo>
                      <a:pt x="3124" y="2926"/>
                    </a:lnTo>
                    <a:lnTo>
                      <a:pt x="3073" y="3209"/>
                    </a:lnTo>
                    <a:lnTo>
                      <a:pt x="2991" y="3583"/>
                    </a:lnTo>
                    <a:lnTo>
                      <a:pt x="2893" y="3947"/>
                    </a:lnTo>
                    <a:lnTo>
                      <a:pt x="2863" y="404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93FC2C-C34A-4B11-B5B6-D33E6907F045}"/>
              </a:ext>
            </a:extLst>
          </p:cNvPr>
          <p:cNvSpPr/>
          <p:nvPr/>
        </p:nvSpPr>
        <p:spPr>
          <a:xfrm>
            <a:off x="299555" y="317270"/>
            <a:ext cx="10861532" cy="63094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35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라즈베리파이</a:t>
            </a:r>
            <a:r>
              <a:rPr lang="ko-KR" altLang="en-US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</a:t>
            </a:r>
            <a:r>
              <a:rPr lang="ko-KR" altLang="en-US" sz="35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온습도</a:t>
            </a:r>
            <a:r>
              <a:rPr lang="en-US" altLang="ko-KR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)</a:t>
            </a:r>
            <a:r>
              <a:rPr lang="ko-KR" altLang="en-US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센서 사용자 </a:t>
            </a:r>
            <a:r>
              <a:rPr lang="en-US" altLang="ko-KR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&amp; </a:t>
            </a:r>
            <a:r>
              <a:rPr lang="ko-KR" altLang="en-US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서버 실행 결과 </a:t>
            </a:r>
            <a:endParaRPr lang="en-US" altLang="ko-KR" sz="35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D0570AF-2D7D-42EC-B05D-8610967AA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5" y="1074260"/>
            <a:ext cx="4815805" cy="505777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A319ED2-F311-4484-A6EF-1FACE74C9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322" y="1059418"/>
            <a:ext cx="5422391" cy="505777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8BE7496-CA36-45B9-8F10-34FEEE2BA242}"/>
              </a:ext>
            </a:extLst>
          </p:cNvPr>
          <p:cNvSpPr txBox="1"/>
          <p:nvPr/>
        </p:nvSpPr>
        <p:spPr>
          <a:xfrm>
            <a:off x="1642872" y="6273088"/>
            <a:ext cx="2477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</a:t>
            </a:r>
            <a:r>
              <a:rPr lang="en-US" altLang="ko-KR" dirty="0"/>
              <a:t>(Client)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E475AA-C29C-492A-90FF-1A3AFEC636EF}"/>
              </a:ext>
            </a:extLst>
          </p:cNvPr>
          <p:cNvSpPr txBox="1"/>
          <p:nvPr/>
        </p:nvSpPr>
        <p:spPr>
          <a:xfrm>
            <a:off x="6832534" y="6233422"/>
            <a:ext cx="2477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미들웨어</a:t>
            </a:r>
            <a:r>
              <a:rPr lang="en-US" altLang="ko-KR" dirty="0"/>
              <a:t>(</a:t>
            </a:r>
            <a:r>
              <a:rPr lang="en-US" altLang="ko-KR" dirty="0" err="1"/>
              <a:t>MiddleWare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6307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9834663" y="3159258"/>
            <a:ext cx="2357337" cy="3759065"/>
            <a:chOff x="9834663" y="3159258"/>
            <a:chExt cx="2357337" cy="3759065"/>
          </a:xfrm>
        </p:grpSpPr>
        <p:sp>
          <p:nvSpPr>
            <p:cNvPr id="35" name="자유형 34"/>
            <p:cNvSpPr/>
            <p:nvPr/>
          </p:nvSpPr>
          <p:spPr>
            <a:xfrm>
              <a:off x="9834663" y="3159258"/>
              <a:ext cx="2357337" cy="3698742"/>
            </a:xfrm>
            <a:custGeom>
              <a:avLst/>
              <a:gdLst>
                <a:gd name="connsiteX0" fmla="*/ 2357337 w 2357337"/>
                <a:gd name="connsiteY0" fmla="*/ 0 h 3698742"/>
                <a:gd name="connsiteX1" fmla="*/ 2357337 w 2357337"/>
                <a:gd name="connsiteY1" fmla="*/ 3698742 h 3698742"/>
                <a:gd name="connsiteX2" fmla="*/ 0 w 2357337"/>
                <a:gd name="connsiteY2" fmla="*/ 3698742 h 3698742"/>
                <a:gd name="connsiteX3" fmla="*/ 13715 w 2357337"/>
                <a:gd name="connsiteY3" fmla="*/ 3627335 h 3698742"/>
                <a:gd name="connsiteX4" fmla="*/ 1290700 w 2357337"/>
                <a:gd name="connsiteY4" fmla="*/ 1755246 h 3698742"/>
                <a:gd name="connsiteX5" fmla="*/ 2197018 w 2357337"/>
                <a:gd name="connsiteY5" fmla="*/ 379853 h 3698742"/>
                <a:gd name="connsiteX6" fmla="*/ 2329945 w 2357337"/>
                <a:gd name="connsiteY6" fmla="*/ 78424 h 369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7337" h="3698742">
                  <a:moveTo>
                    <a:pt x="2357337" y="0"/>
                  </a:moveTo>
                  <a:lnTo>
                    <a:pt x="2357337" y="3698742"/>
                  </a:lnTo>
                  <a:lnTo>
                    <a:pt x="0" y="3698742"/>
                  </a:lnTo>
                  <a:lnTo>
                    <a:pt x="13715" y="3627335"/>
                  </a:lnTo>
                  <a:cubicBezTo>
                    <a:pt x="180522" y="2837118"/>
                    <a:pt x="552307" y="2032468"/>
                    <a:pt x="1290700" y="1755246"/>
                  </a:cubicBezTo>
                  <a:cubicBezTo>
                    <a:pt x="1825639" y="2452482"/>
                    <a:pt x="1827179" y="762117"/>
                    <a:pt x="2197018" y="379853"/>
                  </a:cubicBezTo>
                  <a:cubicBezTo>
                    <a:pt x="2252656" y="285510"/>
                    <a:pt x="2293718" y="180343"/>
                    <a:pt x="2329945" y="78424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1" name="Group 45"/>
            <p:cNvGrpSpPr>
              <a:grpSpLocks noChangeAspect="1"/>
            </p:cNvGrpSpPr>
            <p:nvPr/>
          </p:nvGrpSpPr>
          <p:grpSpPr bwMode="auto">
            <a:xfrm rot="16373145" flipH="1">
              <a:off x="10833984" y="4920342"/>
              <a:ext cx="434830" cy="434830"/>
              <a:chOff x="4450" y="913"/>
              <a:chExt cx="2742" cy="2742"/>
            </a:xfrm>
          </p:grpSpPr>
          <p:sp>
            <p:nvSpPr>
              <p:cNvPr id="42" name="Freeform 46"/>
              <p:cNvSpPr>
                <a:spLocks/>
              </p:cNvSpPr>
              <p:nvPr/>
            </p:nvSpPr>
            <p:spPr bwMode="auto">
              <a:xfrm>
                <a:off x="5027" y="913"/>
                <a:ext cx="2164" cy="2164"/>
              </a:xfrm>
              <a:custGeom>
                <a:avLst/>
                <a:gdLst>
                  <a:gd name="T0" fmla="*/ 5125 w 6491"/>
                  <a:gd name="T1" fmla="*/ 2411 h 6492"/>
                  <a:gd name="T2" fmla="*/ 4579 w 6491"/>
                  <a:gd name="T3" fmla="*/ 2816 h 6492"/>
                  <a:gd name="T4" fmla="*/ 3897 w 6491"/>
                  <a:gd name="T5" fmla="*/ 3412 h 6492"/>
                  <a:gd name="T6" fmla="*/ 3360 w 6491"/>
                  <a:gd name="T7" fmla="*/ 3946 h 6492"/>
                  <a:gd name="T8" fmla="*/ 3258 w 6491"/>
                  <a:gd name="T9" fmla="*/ 4082 h 6492"/>
                  <a:gd name="T10" fmla="*/ 3193 w 6491"/>
                  <a:gd name="T11" fmla="*/ 4298 h 6492"/>
                  <a:gd name="T12" fmla="*/ 3193 w 6491"/>
                  <a:gd name="T13" fmla="*/ 4411 h 6492"/>
                  <a:gd name="T14" fmla="*/ 3258 w 6491"/>
                  <a:gd name="T15" fmla="*/ 4626 h 6492"/>
                  <a:gd name="T16" fmla="*/ 3360 w 6491"/>
                  <a:gd name="T17" fmla="*/ 4761 h 6492"/>
                  <a:gd name="T18" fmla="*/ 3501 w 6491"/>
                  <a:gd name="T19" fmla="*/ 4907 h 6492"/>
                  <a:gd name="T20" fmla="*/ 3606 w 6491"/>
                  <a:gd name="T21" fmla="*/ 5107 h 6492"/>
                  <a:gd name="T22" fmla="*/ 3628 w 6491"/>
                  <a:gd name="T23" fmla="*/ 5326 h 6492"/>
                  <a:gd name="T24" fmla="*/ 3564 w 6491"/>
                  <a:gd name="T25" fmla="*/ 5539 h 6492"/>
                  <a:gd name="T26" fmla="*/ 3461 w 6491"/>
                  <a:gd name="T27" fmla="*/ 5677 h 6492"/>
                  <a:gd name="T28" fmla="*/ 0 w 6491"/>
                  <a:gd name="T29" fmla="*/ 3844 h 6492"/>
                  <a:gd name="T30" fmla="*/ 858 w 6491"/>
                  <a:gd name="T31" fmla="*/ 2990 h 6492"/>
                  <a:gd name="T32" fmla="*/ 1058 w 6491"/>
                  <a:gd name="T33" fmla="*/ 2885 h 6492"/>
                  <a:gd name="T34" fmla="*/ 1277 w 6491"/>
                  <a:gd name="T35" fmla="*/ 2865 h 6492"/>
                  <a:gd name="T36" fmla="*/ 1490 w 6491"/>
                  <a:gd name="T37" fmla="*/ 2928 h 6492"/>
                  <a:gd name="T38" fmla="*/ 1628 w 6491"/>
                  <a:gd name="T39" fmla="*/ 3030 h 6492"/>
                  <a:gd name="T40" fmla="*/ 1772 w 6491"/>
                  <a:gd name="T41" fmla="*/ 3171 h 6492"/>
                  <a:gd name="T42" fmla="*/ 1971 w 6491"/>
                  <a:gd name="T43" fmla="*/ 3277 h 6492"/>
                  <a:gd name="T44" fmla="*/ 2138 w 6491"/>
                  <a:gd name="T45" fmla="*/ 3301 h 6492"/>
                  <a:gd name="T46" fmla="*/ 2306 w 6491"/>
                  <a:gd name="T47" fmla="*/ 3277 h 6492"/>
                  <a:gd name="T48" fmla="*/ 2503 w 6491"/>
                  <a:gd name="T49" fmla="*/ 3171 h 6492"/>
                  <a:gd name="T50" fmla="*/ 2921 w 6491"/>
                  <a:gd name="T51" fmla="*/ 2757 h 6492"/>
                  <a:gd name="T52" fmla="*/ 3386 w 6491"/>
                  <a:gd name="T53" fmla="*/ 2261 h 6492"/>
                  <a:gd name="T54" fmla="*/ 3950 w 6491"/>
                  <a:gd name="T55" fmla="*/ 1551 h 6492"/>
                  <a:gd name="T56" fmla="*/ 4739 w 6491"/>
                  <a:gd name="T57" fmla="*/ 414 h 6492"/>
                  <a:gd name="T58" fmla="*/ 4840 w 6491"/>
                  <a:gd name="T59" fmla="*/ 291 h 6492"/>
                  <a:gd name="T60" fmla="*/ 5001 w 6491"/>
                  <a:gd name="T61" fmla="*/ 157 h 6492"/>
                  <a:gd name="T62" fmla="*/ 5187 w 6491"/>
                  <a:gd name="T63" fmla="*/ 62 h 6492"/>
                  <a:gd name="T64" fmla="*/ 5391 w 6491"/>
                  <a:gd name="T65" fmla="*/ 9 h 6492"/>
                  <a:gd name="T66" fmla="*/ 5496 w 6491"/>
                  <a:gd name="T67" fmla="*/ 0 h 6492"/>
                  <a:gd name="T68" fmla="*/ 5707 w 6491"/>
                  <a:gd name="T69" fmla="*/ 16 h 6492"/>
                  <a:gd name="T70" fmla="*/ 5907 w 6491"/>
                  <a:gd name="T71" fmla="*/ 75 h 6492"/>
                  <a:gd name="T72" fmla="*/ 6088 w 6491"/>
                  <a:gd name="T73" fmla="*/ 179 h 6492"/>
                  <a:gd name="T74" fmla="*/ 6211 w 6491"/>
                  <a:gd name="T75" fmla="*/ 281 h 6492"/>
                  <a:gd name="T76" fmla="*/ 6313 w 6491"/>
                  <a:gd name="T77" fmla="*/ 402 h 6492"/>
                  <a:gd name="T78" fmla="*/ 6415 w 6491"/>
                  <a:gd name="T79" fmla="*/ 585 h 6492"/>
                  <a:gd name="T80" fmla="*/ 6475 w 6491"/>
                  <a:gd name="T81" fmla="*/ 785 h 6492"/>
                  <a:gd name="T82" fmla="*/ 6491 w 6491"/>
                  <a:gd name="T83" fmla="*/ 994 h 6492"/>
                  <a:gd name="T84" fmla="*/ 6481 w 6491"/>
                  <a:gd name="T85" fmla="*/ 1100 h 6492"/>
                  <a:gd name="T86" fmla="*/ 6428 w 6491"/>
                  <a:gd name="T87" fmla="*/ 1305 h 6492"/>
                  <a:gd name="T88" fmla="*/ 6333 w 6491"/>
                  <a:gd name="T89" fmla="*/ 1491 h 6492"/>
                  <a:gd name="T90" fmla="*/ 6200 w 6491"/>
                  <a:gd name="T91" fmla="*/ 1651 h 6492"/>
                  <a:gd name="T92" fmla="*/ 6077 w 6491"/>
                  <a:gd name="T93" fmla="*/ 1751 h 6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491" h="6492">
                    <a:moveTo>
                      <a:pt x="6077" y="1751"/>
                    </a:moveTo>
                    <a:lnTo>
                      <a:pt x="5125" y="2411"/>
                    </a:lnTo>
                    <a:lnTo>
                      <a:pt x="4939" y="2542"/>
                    </a:lnTo>
                    <a:lnTo>
                      <a:pt x="4579" y="2816"/>
                    </a:lnTo>
                    <a:lnTo>
                      <a:pt x="4231" y="3107"/>
                    </a:lnTo>
                    <a:lnTo>
                      <a:pt x="3897" y="3412"/>
                    </a:lnTo>
                    <a:lnTo>
                      <a:pt x="3734" y="3570"/>
                    </a:lnTo>
                    <a:lnTo>
                      <a:pt x="3360" y="3946"/>
                    </a:lnTo>
                    <a:lnTo>
                      <a:pt x="3321" y="3988"/>
                    </a:lnTo>
                    <a:lnTo>
                      <a:pt x="3258" y="4082"/>
                    </a:lnTo>
                    <a:lnTo>
                      <a:pt x="3215" y="4187"/>
                    </a:lnTo>
                    <a:lnTo>
                      <a:pt x="3193" y="4298"/>
                    </a:lnTo>
                    <a:lnTo>
                      <a:pt x="3192" y="4354"/>
                    </a:lnTo>
                    <a:lnTo>
                      <a:pt x="3193" y="4411"/>
                    </a:lnTo>
                    <a:lnTo>
                      <a:pt x="3215" y="4522"/>
                    </a:lnTo>
                    <a:lnTo>
                      <a:pt x="3258" y="4626"/>
                    </a:lnTo>
                    <a:lnTo>
                      <a:pt x="3321" y="4720"/>
                    </a:lnTo>
                    <a:lnTo>
                      <a:pt x="3360" y="4761"/>
                    </a:lnTo>
                    <a:lnTo>
                      <a:pt x="3461" y="4864"/>
                    </a:lnTo>
                    <a:lnTo>
                      <a:pt x="3501" y="4907"/>
                    </a:lnTo>
                    <a:lnTo>
                      <a:pt x="3564" y="5003"/>
                    </a:lnTo>
                    <a:lnTo>
                      <a:pt x="3606" y="5107"/>
                    </a:lnTo>
                    <a:lnTo>
                      <a:pt x="3628" y="5216"/>
                    </a:lnTo>
                    <a:lnTo>
                      <a:pt x="3628" y="5326"/>
                    </a:lnTo>
                    <a:lnTo>
                      <a:pt x="3606" y="5435"/>
                    </a:lnTo>
                    <a:lnTo>
                      <a:pt x="3564" y="5539"/>
                    </a:lnTo>
                    <a:lnTo>
                      <a:pt x="3501" y="5634"/>
                    </a:lnTo>
                    <a:lnTo>
                      <a:pt x="3461" y="5677"/>
                    </a:lnTo>
                    <a:lnTo>
                      <a:pt x="2647" y="6492"/>
                    </a:lnTo>
                    <a:lnTo>
                      <a:pt x="0" y="3844"/>
                    </a:lnTo>
                    <a:lnTo>
                      <a:pt x="815" y="3030"/>
                    </a:lnTo>
                    <a:lnTo>
                      <a:pt x="858" y="2990"/>
                    </a:lnTo>
                    <a:lnTo>
                      <a:pt x="954" y="2928"/>
                    </a:lnTo>
                    <a:lnTo>
                      <a:pt x="1058" y="2885"/>
                    </a:lnTo>
                    <a:lnTo>
                      <a:pt x="1166" y="2865"/>
                    </a:lnTo>
                    <a:lnTo>
                      <a:pt x="1277" y="2865"/>
                    </a:lnTo>
                    <a:lnTo>
                      <a:pt x="1386" y="2885"/>
                    </a:lnTo>
                    <a:lnTo>
                      <a:pt x="1490" y="2928"/>
                    </a:lnTo>
                    <a:lnTo>
                      <a:pt x="1585" y="2990"/>
                    </a:lnTo>
                    <a:lnTo>
                      <a:pt x="1628" y="3030"/>
                    </a:lnTo>
                    <a:lnTo>
                      <a:pt x="1730" y="3131"/>
                    </a:lnTo>
                    <a:lnTo>
                      <a:pt x="1772" y="3171"/>
                    </a:lnTo>
                    <a:lnTo>
                      <a:pt x="1866" y="3233"/>
                    </a:lnTo>
                    <a:lnTo>
                      <a:pt x="1971" y="3277"/>
                    </a:lnTo>
                    <a:lnTo>
                      <a:pt x="2082" y="3300"/>
                    </a:lnTo>
                    <a:lnTo>
                      <a:pt x="2138" y="3301"/>
                    </a:lnTo>
                    <a:lnTo>
                      <a:pt x="2195" y="3300"/>
                    </a:lnTo>
                    <a:lnTo>
                      <a:pt x="2306" y="3277"/>
                    </a:lnTo>
                    <a:lnTo>
                      <a:pt x="2410" y="3233"/>
                    </a:lnTo>
                    <a:lnTo>
                      <a:pt x="2503" y="3171"/>
                    </a:lnTo>
                    <a:lnTo>
                      <a:pt x="2545" y="3131"/>
                    </a:lnTo>
                    <a:lnTo>
                      <a:pt x="2921" y="2757"/>
                    </a:lnTo>
                    <a:lnTo>
                      <a:pt x="3081" y="2595"/>
                    </a:lnTo>
                    <a:lnTo>
                      <a:pt x="3386" y="2261"/>
                    </a:lnTo>
                    <a:lnTo>
                      <a:pt x="3677" y="1913"/>
                    </a:lnTo>
                    <a:lnTo>
                      <a:pt x="3950" y="1551"/>
                    </a:lnTo>
                    <a:lnTo>
                      <a:pt x="4080" y="1365"/>
                    </a:lnTo>
                    <a:lnTo>
                      <a:pt x="4739" y="414"/>
                    </a:lnTo>
                    <a:lnTo>
                      <a:pt x="4771" y="370"/>
                    </a:lnTo>
                    <a:lnTo>
                      <a:pt x="4840" y="291"/>
                    </a:lnTo>
                    <a:lnTo>
                      <a:pt x="4918" y="219"/>
                    </a:lnTo>
                    <a:lnTo>
                      <a:pt x="5001" y="157"/>
                    </a:lnTo>
                    <a:lnTo>
                      <a:pt x="5092" y="105"/>
                    </a:lnTo>
                    <a:lnTo>
                      <a:pt x="5187" y="62"/>
                    </a:lnTo>
                    <a:lnTo>
                      <a:pt x="5288" y="30"/>
                    </a:lnTo>
                    <a:lnTo>
                      <a:pt x="5391" y="9"/>
                    </a:lnTo>
                    <a:lnTo>
                      <a:pt x="5443" y="3"/>
                    </a:lnTo>
                    <a:lnTo>
                      <a:pt x="5496" y="0"/>
                    </a:lnTo>
                    <a:lnTo>
                      <a:pt x="5603" y="2"/>
                    </a:lnTo>
                    <a:lnTo>
                      <a:pt x="5707" y="16"/>
                    </a:lnTo>
                    <a:lnTo>
                      <a:pt x="5809" y="41"/>
                    </a:lnTo>
                    <a:lnTo>
                      <a:pt x="5907" y="75"/>
                    </a:lnTo>
                    <a:lnTo>
                      <a:pt x="6000" y="121"/>
                    </a:lnTo>
                    <a:lnTo>
                      <a:pt x="6088" y="179"/>
                    </a:lnTo>
                    <a:lnTo>
                      <a:pt x="6172" y="244"/>
                    </a:lnTo>
                    <a:lnTo>
                      <a:pt x="6211" y="281"/>
                    </a:lnTo>
                    <a:lnTo>
                      <a:pt x="6247" y="320"/>
                    </a:lnTo>
                    <a:lnTo>
                      <a:pt x="6313" y="402"/>
                    </a:lnTo>
                    <a:lnTo>
                      <a:pt x="6369" y="491"/>
                    </a:lnTo>
                    <a:lnTo>
                      <a:pt x="6415" y="585"/>
                    </a:lnTo>
                    <a:lnTo>
                      <a:pt x="6451" y="683"/>
                    </a:lnTo>
                    <a:lnTo>
                      <a:pt x="6475" y="785"/>
                    </a:lnTo>
                    <a:lnTo>
                      <a:pt x="6490" y="889"/>
                    </a:lnTo>
                    <a:lnTo>
                      <a:pt x="6491" y="994"/>
                    </a:lnTo>
                    <a:lnTo>
                      <a:pt x="6487" y="1047"/>
                    </a:lnTo>
                    <a:lnTo>
                      <a:pt x="6481" y="1100"/>
                    </a:lnTo>
                    <a:lnTo>
                      <a:pt x="6461" y="1204"/>
                    </a:lnTo>
                    <a:lnTo>
                      <a:pt x="6428" y="1305"/>
                    </a:lnTo>
                    <a:lnTo>
                      <a:pt x="6386" y="1400"/>
                    </a:lnTo>
                    <a:lnTo>
                      <a:pt x="6333" y="1491"/>
                    </a:lnTo>
                    <a:lnTo>
                      <a:pt x="6271" y="1574"/>
                    </a:lnTo>
                    <a:lnTo>
                      <a:pt x="6200" y="1651"/>
                    </a:lnTo>
                    <a:lnTo>
                      <a:pt x="6120" y="1721"/>
                    </a:lnTo>
                    <a:lnTo>
                      <a:pt x="6077" y="1751"/>
                    </a:lnTo>
                    <a:close/>
                  </a:path>
                </a:pathLst>
              </a:custGeom>
              <a:solidFill>
                <a:srgbClr val="754C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47"/>
              <p:cNvSpPr>
                <a:spLocks/>
              </p:cNvSpPr>
              <p:nvPr/>
            </p:nvSpPr>
            <p:spPr bwMode="auto">
              <a:xfrm>
                <a:off x="5027" y="964"/>
                <a:ext cx="2165" cy="2113"/>
              </a:xfrm>
              <a:custGeom>
                <a:avLst/>
                <a:gdLst>
                  <a:gd name="T0" fmla="*/ 6173 w 6493"/>
                  <a:gd name="T1" fmla="*/ 92 h 6339"/>
                  <a:gd name="T2" fmla="*/ 6051 w 6493"/>
                  <a:gd name="T3" fmla="*/ 0 h 6339"/>
                  <a:gd name="T4" fmla="*/ 6120 w 6493"/>
                  <a:gd name="T5" fmla="*/ 125 h 6339"/>
                  <a:gd name="T6" fmla="*/ 6179 w 6493"/>
                  <a:gd name="T7" fmla="*/ 302 h 6339"/>
                  <a:gd name="T8" fmla="*/ 6203 w 6493"/>
                  <a:gd name="T9" fmla="*/ 482 h 6339"/>
                  <a:gd name="T10" fmla="*/ 6193 w 6493"/>
                  <a:gd name="T11" fmla="*/ 662 h 6339"/>
                  <a:gd name="T12" fmla="*/ 6150 w 6493"/>
                  <a:gd name="T13" fmla="*/ 838 h 6339"/>
                  <a:gd name="T14" fmla="*/ 6074 w 6493"/>
                  <a:gd name="T15" fmla="*/ 1004 h 6339"/>
                  <a:gd name="T16" fmla="*/ 5967 w 6493"/>
                  <a:gd name="T17" fmla="*/ 1152 h 6339"/>
                  <a:gd name="T18" fmla="*/ 5829 w 6493"/>
                  <a:gd name="T19" fmla="*/ 1282 h 6339"/>
                  <a:gd name="T20" fmla="*/ 4837 w 6493"/>
                  <a:gd name="T21" fmla="*/ 1970 h 6339"/>
                  <a:gd name="T22" fmla="*/ 4291 w 6493"/>
                  <a:gd name="T23" fmla="*/ 2375 h 6339"/>
                  <a:gd name="T24" fmla="*/ 3609 w 6493"/>
                  <a:gd name="T25" fmla="*/ 2971 h 6339"/>
                  <a:gd name="T26" fmla="*/ 3072 w 6493"/>
                  <a:gd name="T27" fmla="*/ 3505 h 6339"/>
                  <a:gd name="T28" fmla="*/ 2971 w 6493"/>
                  <a:gd name="T29" fmla="*/ 3642 h 6339"/>
                  <a:gd name="T30" fmla="*/ 2905 w 6493"/>
                  <a:gd name="T31" fmla="*/ 3857 h 6339"/>
                  <a:gd name="T32" fmla="*/ 2905 w 6493"/>
                  <a:gd name="T33" fmla="*/ 3970 h 6339"/>
                  <a:gd name="T34" fmla="*/ 2971 w 6493"/>
                  <a:gd name="T35" fmla="*/ 4185 h 6339"/>
                  <a:gd name="T36" fmla="*/ 3072 w 6493"/>
                  <a:gd name="T37" fmla="*/ 4320 h 6339"/>
                  <a:gd name="T38" fmla="*/ 3213 w 6493"/>
                  <a:gd name="T39" fmla="*/ 4464 h 6339"/>
                  <a:gd name="T40" fmla="*/ 3320 w 6493"/>
                  <a:gd name="T41" fmla="*/ 4662 h 6339"/>
                  <a:gd name="T42" fmla="*/ 3343 w 6493"/>
                  <a:gd name="T43" fmla="*/ 4830 h 6339"/>
                  <a:gd name="T44" fmla="*/ 3320 w 6493"/>
                  <a:gd name="T45" fmla="*/ 4997 h 6339"/>
                  <a:gd name="T46" fmla="*/ 3213 w 6493"/>
                  <a:gd name="T47" fmla="*/ 5196 h 6339"/>
                  <a:gd name="T48" fmla="*/ 2359 w 6493"/>
                  <a:gd name="T49" fmla="*/ 6051 h 6339"/>
                  <a:gd name="T50" fmla="*/ 2647 w 6493"/>
                  <a:gd name="T51" fmla="*/ 6339 h 6339"/>
                  <a:gd name="T52" fmla="*/ 3501 w 6493"/>
                  <a:gd name="T53" fmla="*/ 5484 h 6339"/>
                  <a:gd name="T54" fmla="*/ 3606 w 6493"/>
                  <a:gd name="T55" fmla="*/ 5285 h 6339"/>
                  <a:gd name="T56" fmla="*/ 3631 w 6493"/>
                  <a:gd name="T57" fmla="*/ 5118 h 6339"/>
                  <a:gd name="T58" fmla="*/ 3606 w 6493"/>
                  <a:gd name="T59" fmla="*/ 4950 h 6339"/>
                  <a:gd name="T60" fmla="*/ 3501 w 6493"/>
                  <a:gd name="T61" fmla="*/ 4752 h 6339"/>
                  <a:gd name="T62" fmla="*/ 3360 w 6493"/>
                  <a:gd name="T63" fmla="*/ 4608 h 6339"/>
                  <a:gd name="T64" fmla="*/ 3258 w 6493"/>
                  <a:gd name="T65" fmla="*/ 4473 h 6339"/>
                  <a:gd name="T66" fmla="*/ 3193 w 6493"/>
                  <a:gd name="T67" fmla="*/ 4258 h 6339"/>
                  <a:gd name="T68" fmla="*/ 3193 w 6493"/>
                  <a:gd name="T69" fmla="*/ 4145 h 6339"/>
                  <a:gd name="T70" fmla="*/ 3258 w 6493"/>
                  <a:gd name="T71" fmla="*/ 3930 h 6339"/>
                  <a:gd name="T72" fmla="*/ 3360 w 6493"/>
                  <a:gd name="T73" fmla="*/ 3795 h 6339"/>
                  <a:gd name="T74" fmla="*/ 3897 w 6493"/>
                  <a:gd name="T75" fmla="*/ 3259 h 6339"/>
                  <a:gd name="T76" fmla="*/ 4579 w 6493"/>
                  <a:gd name="T77" fmla="*/ 2663 h 6339"/>
                  <a:gd name="T78" fmla="*/ 5125 w 6493"/>
                  <a:gd name="T79" fmla="*/ 2258 h 6339"/>
                  <a:gd name="T80" fmla="*/ 6121 w 6493"/>
                  <a:gd name="T81" fmla="*/ 1567 h 6339"/>
                  <a:gd name="T82" fmla="*/ 6272 w 6493"/>
                  <a:gd name="T83" fmla="*/ 1420 h 6339"/>
                  <a:gd name="T84" fmla="*/ 6388 w 6493"/>
                  <a:gd name="T85" fmla="*/ 1246 h 6339"/>
                  <a:gd name="T86" fmla="*/ 6461 w 6493"/>
                  <a:gd name="T87" fmla="*/ 1051 h 6339"/>
                  <a:gd name="T88" fmla="*/ 6488 w 6493"/>
                  <a:gd name="T89" fmla="*/ 894 h 6339"/>
                  <a:gd name="T90" fmla="*/ 6490 w 6493"/>
                  <a:gd name="T91" fmla="*/ 734 h 6339"/>
                  <a:gd name="T92" fmla="*/ 6451 w 6493"/>
                  <a:gd name="T93" fmla="*/ 530 h 6339"/>
                  <a:gd name="T94" fmla="*/ 6370 w 6493"/>
                  <a:gd name="T95" fmla="*/ 337 h 6339"/>
                  <a:gd name="T96" fmla="*/ 6248 w 6493"/>
                  <a:gd name="T97" fmla="*/ 165 h 6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493" h="6339">
                    <a:moveTo>
                      <a:pt x="6211" y="128"/>
                    </a:moveTo>
                    <a:lnTo>
                      <a:pt x="6173" y="92"/>
                    </a:lnTo>
                    <a:lnTo>
                      <a:pt x="6094" y="29"/>
                    </a:lnTo>
                    <a:lnTo>
                      <a:pt x="6051" y="0"/>
                    </a:lnTo>
                    <a:lnTo>
                      <a:pt x="6077" y="40"/>
                    </a:lnTo>
                    <a:lnTo>
                      <a:pt x="6120" y="125"/>
                    </a:lnTo>
                    <a:lnTo>
                      <a:pt x="6154" y="213"/>
                    </a:lnTo>
                    <a:lnTo>
                      <a:pt x="6179" y="302"/>
                    </a:lnTo>
                    <a:lnTo>
                      <a:pt x="6196" y="392"/>
                    </a:lnTo>
                    <a:lnTo>
                      <a:pt x="6203" y="482"/>
                    </a:lnTo>
                    <a:lnTo>
                      <a:pt x="6202" y="573"/>
                    </a:lnTo>
                    <a:lnTo>
                      <a:pt x="6193" y="662"/>
                    </a:lnTo>
                    <a:lnTo>
                      <a:pt x="6176" y="752"/>
                    </a:lnTo>
                    <a:lnTo>
                      <a:pt x="6150" y="838"/>
                    </a:lnTo>
                    <a:lnTo>
                      <a:pt x="6115" y="923"/>
                    </a:lnTo>
                    <a:lnTo>
                      <a:pt x="6074" y="1004"/>
                    </a:lnTo>
                    <a:lnTo>
                      <a:pt x="6023" y="1080"/>
                    </a:lnTo>
                    <a:lnTo>
                      <a:pt x="5967" y="1152"/>
                    </a:lnTo>
                    <a:lnTo>
                      <a:pt x="5901" y="1220"/>
                    </a:lnTo>
                    <a:lnTo>
                      <a:pt x="5829" y="1282"/>
                    </a:lnTo>
                    <a:lnTo>
                      <a:pt x="5790" y="1310"/>
                    </a:lnTo>
                    <a:lnTo>
                      <a:pt x="4837" y="1970"/>
                    </a:lnTo>
                    <a:lnTo>
                      <a:pt x="4653" y="2101"/>
                    </a:lnTo>
                    <a:lnTo>
                      <a:pt x="4291" y="2375"/>
                    </a:lnTo>
                    <a:lnTo>
                      <a:pt x="3945" y="2666"/>
                    </a:lnTo>
                    <a:lnTo>
                      <a:pt x="3609" y="2971"/>
                    </a:lnTo>
                    <a:lnTo>
                      <a:pt x="3448" y="3131"/>
                    </a:lnTo>
                    <a:lnTo>
                      <a:pt x="3072" y="3505"/>
                    </a:lnTo>
                    <a:lnTo>
                      <a:pt x="3033" y="3547"/>
                    </a:lnTo>
                    <a:lnTo>
                      <a:pt x="2971" y="3642"/>
                    </a:lnTo>
                    <a:lnTo>
                      <a:pt x="2928" y="3746"/>
                    </a:lnTo>
                    <a:lnTo>
                      <a:pt x="2905" y="3857"/>
                    </a:lnTo>
                    <a:lnTo>
                      <a:pt x="2904" y="3913"/>
                    </a:lnTo>
                    <a:lnTo>
                      <a:pt x="2905" y="3970"/>
                    </a:lnTo>
                    <a:lnTo>
                      <a:pt x="2928" y="4081"/>
                    </a:lnTo>
                    <a:lnTo>
                      <a:pt x="2971" y="4185"/>
                    </a:lnTo>
                    <a:lnTo>
                      <a:pt x="3033" y="4279"/>
                    </a:lnTo>
                    <a:lnTo>
                      <a:pt x="3072" y="4320"/>
                    </a:lnTo>
                    <a:lnTo>
                      <a:pt x="3174" y="4423"/>
                    </a:lnTo>
                    <a:lnTo>
                      <a:pt x="3213" y="4464"/>
                    </a:lnTo>
                    <a:lnTo>
                      <a:pt x="3277" y="4558"/>
                    </a:lnTo>
                    <a:lnTo>
                      <a:pt x="3320" y="4662"/>
                    </a:lnTo>
                    <a:lnTo>
                      <a:pt x="3341" y="4773"/>
                    </a:lnTo>
                    <a:lnTo>
                      <a:pt x="3343" y="4830"/>
                    </a:lnTo>
                    <a:lnTo>
                      <a:pt x="3341" y="4886"/>
                    </a:lnTo>
                    <a:lnTo>
                      <a:pt x="3320" y="4997"/>
                    </a:lnTo>
                    <a:lnTo>
                      <a:pt x="3277" y="5101"/>
                    </a:lnTo>
                    <a:lnTo>
                      <a:pt x="3213" y="5196"/>
                    </a:lnTo>
                    <a:lnTo>
                      <a:pt x="3174" y="5238"/>
                    </a:lnTo>
                    <a:lnTo>
                      <a:pt x="2359" y="6051"/>
                    </a:lnTo>
                    <a:lnTo>
                      <a:pt x="0" y="3692"/>
                    </a:lnTo>
                    <a:lnTo>
                      <a:pt x="2647" y="6339"/>
                    </a:lnTo>
                    <a:lnTo>
                      <a:pt x="3462" y="5526"/>
                    </a:lnTo>
                    <a:lnTo>
                      <a:pt x="3501" y="5484"/>
                    </a:lnTo>
                    <a:lnTo>
                      <a:pt x="3563" y="5389"/>
                    </a:lnTo>
                    <a:lnTo>
                      <a:pt x="3606" y="5285"/>
                    </a:lnTo>
                    <a:lnTo>
                      <a:pt x="3628" y="5174"/>
                    </a:lnTo>
                    <a:lnTo>
                      <a:pt x="3631" y="5118"/>
                    </a:lnTo>
                    <a:lnTo>
                      <a:pt x="3628" y="5061"/>
                    </a:lnTo>
                    <a:lnTo>
                      <a:pt x="3606" y="4950"/>
                    </a:lnTo>
                    <a:lnTo>
                      <a:pt x="3563" y="4846"/>
                    </a:lnTo>
                    <a:lnTo>
                      <a:pt x="3501" y="4752"/>
                    </a:lnTo>
                    <a:lnTo>
                      <a:pt x="3462" y="4711"/>
                    </a:lnTo>
                    <a:lnTo>
                      <a:pt x="3360" y="4608"/>
                    </a:lnTo>
                    <a:lnTo>
                      <a:pt x="3321" y="4567"/>
                    </a:lnTo>
                    <a:lnTo>
                      <a:pt x="3258" y="4473"/>
                    </a:lnTo>
                    <a:lnTo>
                      <a:pt x="3215" y="4369"/>
                    </a:lnTo>
                    <a:lnTo>
                      <a:pt x="3193" y="4258"/>
                    </a:lnTo>
                    <a:lnTo>
                      <a:pt x="3192" y="4201"/>
                    </a:lnTo>
                    <a:lnTo>
                      <a:pt x="3193" y="4145"/>
                    </a:lnTo>
                    <a:lnTo>
                      <a:pt x="3215" y="4034"/>
                    </a:lnTo>
                    <a:lnTo>
                      <a:pt x="3258" y="3930"/>
                    </a:lnTo>
                    <a:lnTo>
                      <a:pt x="3321" y="3835"/>
                    </a:lnTo>
                    <a:lnTo>
                      <a:pt x="3360" y="3795"/>
                    </a:lnTo>
                    <a:lnTo>
                      <a:pt x="3736" y="3419"/>
                    </a:lnTo>
                    <a:lnTo>
                      <a:pt x="3897" y="3259"/>
                    </a:lnTo>
                    <a:lnTo>
                      <a:pt x="4231" y="2954"/>
                    </a:lnTo>
                    <a:lnTo>
                      <a:pt x="4579" y="2663"/>
                    </a:lnTo>
                    <a:lnTo>
                      <a:pt x="4941" y="2389"/>
                    </a:lnTo>
                    <a:lnTo>
                      <a:pt x="5125" y="2258"/>
                    </a:lnTo>
                    <a:lnTo>
                      <a:pt x="6078" y="1598"/>
                    </a:lnTo>
                    <a:lnTo>
                      <a:pt x="6121" y="1567"/>
                    </a:lnTo>
                    <a:lnTo>
                      <a:pt x="6202" y="1498"/>
                    </a:lnTo>
                    <a:lnTo>
                      <a:pt x="6272" y="1420"/>
                    </a:lnTo>
                    <a:lnTo>
                      <a:pt x="6334" y="1336"/>
                    </a:lnTo>
                    <a:lnTo>
                      <a:pt x="6388" y="1246"/>
                    </a:lnTo>
                    <a:lnTo>
                      <a:pt x="6429" y="1151"/>
                    </a:lnTo>
                    <a:lnTo>
                      <a:pt x="6461" y="1051"/>
                    </a:lnTo>
                    <a:lnTo>
                      <a:pt x="6483" y="947"/>
                    </a:lnTo>
                    <a:lnTo>
                      <a:pt x="6488" y="894"/>
                    </a:lnTo>
                    <a:lnTo>
                      <a:pt x="6493" y="841"/>
                    </a:lnTo>
                    <a:lnTo>
                      <a:pt x="6490" y="734"/>
                    </a:lnTo>
                    <a:lnTo>
                      <a:pt x="6475" y="631"/>
                    </a:lnTo>
                    <a:lnTo>
                      <a:pt x="6451" y="530"/>
                    </a:lnTo>
                    <a:lnTo>
                      <a:pt x="6416" y="432"/>
                    </a:lnTo>
                    <a:lnTo>
                      <a:pt x="6370" y="337"/>
                    </a:lnTo>
                    <a:lnTo>
                      <a:pt x="6313" y="249"/>
                    </a:lnTo>
                    <a:lnTo>
                      <a:pt x="6248" y="165"/>
                    </a:lnTo>
                    <a:lnTo>
                      <a:pt x="6211" y="128"/>
                    </a:ln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8"/>
              <p:cNvSpPr>
                <a:spLocks/>
              </p:cNvSpPr>
              <p:nvPr/>
            </p:nvSpPr>
            <p:spPr bwMode="auto">
              <a:xfrm>
                <a:off x="4450" y="2195"/>
                <a:ext cx="1460" cy="1460"/>
              </a:xfrm>
              <a:custGeom>
                <a:avLst/>
                <a:gdLst>
                  <a:gd name="T0" fmla="*/ 1731 w 4378"/>
                  <a:gd name="T1" fmla="*/ 0 h 4379"/>
                  <a:gd name="T2" fmla="*/ 0 w 4378"/>
                  <a:gd name="T3" fmla="*/ 1732 h 4379"/>
                  <a:gd name="T4" fmla="*/ 1630 w 4378"/>
                  <a:gd name="T5" fmla="*/ 3360 h 4379"/>
                  <a:gd name="T6" fmla="*/ 2038 w 4378"/>
                  <a:gd name="T7" fmla="*/ 3768 h 4379"/>
                  <a:gd name="T8" fmla="*/ 2648 w 4378"/>
                  <a:gd name="T9" fmla="*/ 4379 h 4379"/>
                  <a:gd name="T10" fmla="*/ 4378 w 4378"/>
                  <a:gd name="T11" fmla="*/ 2647 h 4379"/>
                  <a:gd name="T12" fmla="*/ 1731 w 4378"/>
                  <a:gd name="T13" fmla="*/ 0 h 4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78" h="4379">
                    <a:moveTo>
                      <a:pt x="1731" y="0"/>
                    </a:moveTo>
                    <a:lnTo>
                      <a:pt x="0" y="1732"/>
                    </a:lnTo>
                    <a:lnTo>
                      <a:pt x="1630" y="3360"/>
                    </a:lnTo>
                    <a:lnTo>
                      <a:pt x="2038" y="3768"/>
                    </a:lnTo>
                    <a:lnTo>
                      <a:pt x="2648" y="4379"/>
                    </a:lnTo>
                    <a:lnTo>
                      <a:pt x="4378" y="2647"/>
                    </a:lnTo>
                    <a:lnTo>
                      <a:pt x="1731" y="0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9"/>
              <p:cNvSpPr>
                <a:spLocks/>
              </p:cNvSpPr>
              <p:nvPr/>
            </p:nvSpPr>
            <p:spPr bwMode="auto">
              <a:xfrm>
                <a:off x="5237" y="2981"/>
                <a:ext cx="672" cy="674"/>
              </a:xfrm>
              <a:custGeom>
                <a:avLst/>
                <a:gdLst>
                  <a:gd name="T0" fmla="*/ 0 w 2018"/>
                  <a:gd name="T1" fmla="*/ 1732 h 2020"/>
                  <a:gd name="T2" fmla="*/ 1730 w 2018"/>
                  <a:gd name="T3" fmla="*/ 0 h 2020"/>
                  <a:gd name="T4" fmla="*/ 2018 w 2018"/>
                  <a:gd name="T5" fmla="*/ 288 h 2020"/>
                  <a:gd name="T6" fmla="*/ 288 w 2018"/>
                  <a:gd name="T7" fmla="*/ 2020 h 2020"/>
                  <a:gd name="T8" fmla="*/ 0 w 2018"/>
                  <a:gd name="T9" fmla="*/ 1732 h 2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8" h="2020">
                    <a:moveTo>
                      <a:pt x="0" y="1732"/>
                    </a:moveTo>
                    <a:lnTo>
                      <a:pt x="1730" y="0"/>
                    </a:lnTo>
                    <a:lnTo>
                      <a:pt x="2018" y="288"/>
                    </a:lnTo>
                    <a:lnTo>
                      <a:pt x="288" y="2020"/>
                    </a:lnTo>
                    <a:lnTo>
                      <a:pt x="0" y="1732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50"/>
              <p:cNvSpPr>
                <a:spLocks/>
              </p:cNvSpPr>
              <p:nvPr/>
            </p:nvSpPr>
            <p:spPr bwMode="auto">
              <a:xfrm>
                <a:off x="6798" y="1115"/>
                <a:ext cx="192" cy="192"/>
              </a:xfrm>
              <a:custGeom>
                <a:avLst/>
                <a:gdLst>
                  <a:gd name="T0" fmla="*/ 576 w 576"/>
                  <a:gd name="T1" fmla="*/ 288 h 576"/>
                  <a:gd name="T2" fmla="*/ 575 w 576"/>
                  <a:gd name="T3" fmla="*/ 318 h 576"/>
                  <a:gd name="T4" fmla="*/ 563 w 576"/>
                  <a:gd name="T5" fmla="*/ 374 h 576"/>
                  <a:gd name="T6" fmla="*/ 541 w 576"/>
                  <a:gd name="T7" fmla="*/ 426 h 576"/>
                  <a:gd name="T8" fmla="*/ 510 w 576"/>
                  <a:gd name="T9" fmla="*/ 472 h 576"/>
                  <a:gd name="T10" fmla="*/ 471 w 576"/>
                  <a:gd name="T11" fmla="*/ 511 h 576"/>
                  <a:gd name="T12" fmla="*/ 425 w 576"/>
                  <a:gd name="T13" fmla="*/ 541 h 576"/>
                  <a:gd name="T14" fmla="*/ 373 w 576"/>
                  <a:gd name="T15" fmla="*/ 563 h 576"/>
                  <a:gd name="T16" fmla="*/ 317 w 576"/>
                  <a:gd name="T17" fmla="*/ 574 h 576"/>
                  <a:gd name="T18" fmla="*/ 288 w 576"/>
                  <a:gd name="T19" fmla="*/ 576 h 576"/>
                  <a:gd name="T20" fmla="*/ 258 w 576"/>
                  <a:gd name="T21" fmla="*/ 574 h 576"/>
                  <a:gd name="T22" fmla="*/ 202 w 576"/>
                  <a:gd name="T23" fmla="*/ 563 h 576"/>
                  <a:gd name="T24" fmla="*/ 150 w 576"/>
                  <a:gd name="T25" fmla="*/ 541 h 576"/>
                  <a:gd name="T26" fmla="*/ 104 w 576"/>
                  <a:gd name="T27" fmla="*/ 511 h 576"/>
                  <a:gd name="T28" fmla="*/ 65 w 576"/>
                  <a:gd name="T29" fmla="*/ 472 h 576"/>
                  <a:gd name="T30" fmla="*/ 33 w 576"/>
                  <a:gd name="T31" fmla="*/ 426 h 576"/>
                  <a:gd name="T32" fmla="*/ 12 w 576"/>
                  <a:gd name="T33" fmla="*/ 374 h 576"/>
                  <a:gd name="T34" fmla="*/ 0 w 576"/>
                  <a:gd name="T35" fmla="*/ 318 h 576"/>
                  <a:gd name="T36" fmla="*/ 0 w 576"/>
                  <a:gd name="T37" fmla="*/ 288 h 576"/>
                  <a:gd name="T38" fmla="*/ 0 w 576"/>
                  <a:gd name="T39" fmla="*/ 259 h 576"/>
                  <a:gd name="T40" fmla="*/ 12 w 576"/>
                  <a:gd name="T41" fmla="*/ 203 h 576"/>
                  <a:gd name="T42" fmla="*/ 33 w 576"/>
                  <a:gd name="T43" fmla="*/ 151 h 576"/>
                  <a:gd name="T44" fmla="*/ 65 w 576"/>
                  <a:gd name="T45" fmla="*/ 105 h 576"/>
                  <a:gd name="T46" fmla="*/ 104 w 576"/>
                  <a:gd name="T47" fmla="*/ 66 h 576"/>
                  <a:gd name="T48" fmla="*/ 150 w 576"/>
                  <a:gd name="T49" fmla="*/ 34 h 576"/>
                  <a:gd name="T50" fmla="*/ 202 w 576"/>
                  <a:gd name="T51" fmla="*/ 13 h 576"/>
                  <a:gd name="T52" fmla="*/ 258 w 576"/>
                  <a:gd name="T53" fmla="*/ 1 h 576"/>
                  <a:gd name="T54" fmla="*/ 288 w 576"/>
                  <a:gd name="T55" fmla="*/ 0 h 576"/>
                  <a:gd name="T56" fmla="*/ 317 w 576"/>
                  <a:gd name="T57" fmla="*/ 1 h 576"/>
                  <a:gd name="T58" fmla="*/ 373 w 576"/>
                  <a:gd name="T59" fmla="*/ 13 h 576"/>
                  <a:gd name="T60" fmla="*/ 425 w 576"/>
                  <a:gd name="T61" fmla="*/ 34 h 576"/>
                  <a:gd name="T62" fmla="*/ 471 w 576"/>
                  <a:gd name="T63" fmla="*/ 66 h 576"/>
                  <a:gd name="T64" fmla="*/ 510 w 576"/>
                  <a:gd name="T65" fmla="*/ 105 h 576"/>
                  <a:gd name="T66" fmla="*/ 541 w 576"/>
                  <a:gd name="T67" fmla="*/ 151 h 576"/>
                  <a:gd name="T68" fmla="*/ 563 w 576"/>
                  <a:gd name="T69" fmla="*/ 203 h 576"/>
                  <a:gd name="T70" fmla="*/ 575 w 576"/>
                  <a:gd name="T71" fmla="*/ 259 h 576"/>
                  <a:gd name="T72" fmla="*/ 576 w 576"/>
                  <a:gd name="T73" fmla="*/ 288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6" h="576">
                    <a:moveTo>
                      <a:pt x="576" y="288"/>
                    </a:moveTo>
                    <a:lnTo>
                      <a:pt x="575" y="318"/>
                    </a:lnTo>
                    <a:lnTo>
                      <a:pt x="563" y="374"/>
                    </a:lnTo>
                    <a:lnTo>
                      <a:pt x="541" y="426"/>
                    </a:lnTo>
                    <a:lnTo>
                      <a:pt x="510" y="472"/>
                    </a:lnTo>
                    <a:lnTo>
                      <a:pt x="471" y="511"/>
                    </a:lnTo>
                    <a:lnTo>
                      <a:pt x="425" y="541"/>
                    </a:lnTo>
                    <a:lnTo>
                      <a:pt x="373" y="563"/>
                    </a:lnTo>
                    <a:lnTo>
                      <a:pt x="317" y="574"/>
                    </a:lnTo>
                    <a:lnTo>
                      <a:pt x="288" y="576"/>
                    </a:lnTo>
                    <a:lnTo>
                      <a:pt x="258" y="574"/>
                    </a:lnTo>
                    <a:lnTo>
                      <a:pt x="202" y="563"/>
                    </a:lnTo>
                    <a:lnTo>
                      <a:pt x="150" y="541"/>
                    </a:lnTo>
                    <a:lnTo>
                      <a:pt x="104" y="511"/>
                    </a:lnTo>
                    <a:lnTo>
                      <a:pt x="65" y="472"/>
                    </a:lnTo>
                    <a:lnTo>
                      <a:pt x="33" y="426"/>
                    </a:lnTo>
                    <a:lnTo>
                      <a:pt x="12" y="374"/>
                    </a:lnTo>
                    <a:lnTo>
                      <a:pt x="0" y="318"/>
                    </a:lnTo>
                    <a:lnTo>
                      <a:pt x="0" y="288"/>
                    </a:lnTo>
                    <a:lnTo>
                      <a:pt x="0" y="259"/>
                    </a:lnTo>
                    <a:lnTo>
                      <a:pt x="12" y="203"/>
                    </a:lnTo>
                    <a:lnTo>
                      <a:pt x="33" y="151"/>
                    </a:lnTo>
                    <a:lnTo>
                      <a:pt x="65" y="105"/>
                    </a:lnTo>
                    <a:lnTo>
                      <a:pt x="104" y="66"/>
                    </a:lnTo>
                    <a:lnTo>
                      <a:pt x="150" y="34"/>
                    </a:lnTo>
                    <a:lnTo>
                      <a:pt x="202" y="13"/>
                    </a:lnTo>
                    <a:lnTo>
                      <a:pt x="258" y="1"/>
                    </a:lnTo>
                    <a:lnTo>
                      <a:pt x="288" y="0"/>
                    </a:lnTo>
                    <a:lnTo>
                      <a:pt x="317" y="1"/>
                    </a:lnTo>
                    <a:lnTo>
                      <a:pt x="373" y="13"/>
                    </a:lnTo>
                    <a:lnTo>
                      <a:pt x="425" y="34"/>
                    </a:lnTo>
                    <a:lnTo>
                      <a:pt x="471" y="66"/>
                    </a:lnTo>
                    <a:lnTo>
                      <a:pt x="510" y="105"/>
                    </a:lnTo>
                    <a:lnTo>
                      <a:pt x="541" y="151"/>
                    </a:lnTo>
                    <a:lnTo>
                      <a:pt x="563" y="203"/>
                    </a:lnTo>
                    <a:lnTo>
                      <a:pt x="575" y="259"/>
                    </a:lnTo>
                    <a:lnTo>
                      <a:pt x="576" y="288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순서도: 지연 30"/>
            <p:cNvSpPr/>
            <p:nvPr/>
          </p:nvSpPr>
          <p:spPr>
            <a:xfrm rot="4147283" flipH="1">
              <a:off x="10503405" y="5975733"/>
              <a:ext cx="748810" cy="194929"/>
            </a:xfrm>
            <a:prstGeom prst="flowChartDelay">
              <a:avLst/>
            </a:pr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 flipH="1">
              <a:off x="10883462" y="6186394"/>
              <a:ext cx="1308538" cy="671607"/>
            </a:xfrm>
            <a:custGeom>
              <a:avLst/>
              <a:gdLst>
                <a:gd name="connsiteX0" fmla="*/ 1119034 w 1308538"/>
                <a:gd name="connsiteY0" fmla="*/ 143 h 671607"/>
                <a:gd name="connsiteX1" fmla="*/ 1100633 w 1308538"/>
                <a:gd name="connsiteY1" fmla="*/ 6411 h 671607"/>
                <a:gd name="connsiteX2" fmla="*/ 946502 w 1308538"/>
                <a:gd name="connsiteY2" fmla="*/ 288986 h 671607"/>
                <a:gd name="connsiteX3" fmla="*/ 863120 w 1308538"/>
                <a:gd name="connsiteY3" fmla="*/ 295853 h 671607"/>
                <a:gd name="connsiteX4" fmla="*/ 740993 w 1308538"/>
                <a:gd name="connsiteY4" fmla="*/ 306112 h 671607"/>
                <a:gd name="connsiteX5" fmla="*/ 317469 w 1308538"/>
                <a:gd name="connsiteY5" fmla="*/ 295853 h 671607"/>
                <a:gd name="connsiteX6" fmla="*/ 150154 w 1308538"/>
                <a:gd name="connsiteY6" fmla="*/ 331801 h 671607"/>
                <a:gd name="connsiteX7" fmla="*/ 64772 w 1308538"/>
                <a:gd name="connsiteY7" fmla="*/ 403085 h 671607"/>
                <a:gd name="connsiteX8" fmla="*/ 0 w 1308538"/>
                <a:gd name="connsiteY8" fmla="*/ 472032 h 671607"/>
                <a:gd name="connsiteX9" fmla="*/ 0 w 1308538"/>
                <a:gd name="connsiteY9" fmla="*/ 671607 h 671607"/>
                <a:gd name="connsiteX10" fmla="*/ 1152472 w 1308538"/>
                <a:gd name="connsiteY10" fmla="*/ 671607 h 671607"/>
                <a:gd name="connsiteX11" fmla="*/ 1203388 w 1308538"/>
                <a:gd name="connsiteY11" fmla="*/ 545873 h 671607"/>
                <a:gd name="connsiteX12" fmla="*/ 1308008 w 1308538"/>
                <a:gd name="connsiteY12" fmla="*/ 310523 h 671607"/>
                <a:gd name="connsiteX13" fmla="*/ 1237639 w 1308538"/>
                <a:gd name="connsiteY13" fmla="*/ 109166 h 671607"/>
                <a:gd name="connsiteX14" fmla="*/ 1119034 w 1308538"/>
                <a:gd name="connsiteY14" fmla="*/ 143 h 67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538" h="671607">
                  <a:moveTo>
                    <a:pt x="1119034" y="143"/>
                  </a:moveTo>
                  <a:cubicBezTo>
                    <a:pt x="1112848" y="669"/>
                    <a:pt x="1106698" y="2665"/>
                    <a:pt x="1100633" y="6411"/>
                  </a:cubicBezTo>
                  <a:cubicBezTo>
                    <a:pt x="1052110" y="36381"/>
                    <a:pt x="978076" y="267069"/>
                    <a:pt x="946502" y="288986"/>
                  </a:cubicBezTo>
                  <a:cubicBezTo>
                    <a:pt x="914927" y="310904"/>
                    <a:pt x="897372" y="292999"/>
                    <a:pt x="863120" y="295853"/>
                  </a:cubicBezTo>
                  <a:cubicBezTo>
                    <a:pt x="828869" y="298708"/>
                    <a:pt x="831934" y="306112"/>
                    <a:pt x="740993" y="306112"/>
                  </a:cubicBezTo>
                  <a:lnTo>
                    <a:pt x="317469" y="295853"/>
                  </a:lnTo>
                  <a:cubicBezTo>
                    <a:pt x="218996" y="300135"/>
                    <a:pt x="206583" y="298694"/>
                    <a:pt x="150154" y="331801"/>
                  </a:cubicBezTo>
                  <a:cubicBezTo>
                    <a:pt x="121940" y="348354"/>
                    <a:pt x="93397" y="374043"/>
                    <a:pt x="64772" y="403085"/>
                  </a:cubicBezTo>
                  <a:lnTo>
                    <a:pt x="0" y="472032"/>
                  </a:lnTo>
                  <a:lnTo>
                    <a:pt x="0" y="671607"/>
                  </a:lnTo>
                  <a:lnTo>
                    <a:pt x="1152472" y="671607"/>
                  </a:lnTo>
                  <a:lnTo>
                    <a:pt x="1203388" y="545873"/>
                  </a:lnTo>
                  <a:cubicBezTo>
                    <a:pt x="1236524" y="459552"/>
                    <a:pt x="1302299" y="383307"/>
                    <a:pt x="1308008" y="310523"/>
                  </a:cubicBezTo>
                  <a:cubicBezTo>
                    <a:pt x="1313716" y="237738"/>
                    <a:pt x="1272202" y="159851"/>
                    <a:pt x="1237639" y="109166"/>
                  </a:cubicBezTo>
                  <a:cubicBezTo>
                    <a:pt x="1207396" y="64816"/>
                    <a:pt x="1162333" y="-3539"/>
                    <a:pt x="1119034" y="1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 flipH="1">
              <a:off x="11240166" y="5517492"/>
              <a:ext cx="822634" cy="1030104"/>
              <a:chOff x="1219927" y="2725633"/>
              <a:chExt cx="1711565" cy="2143225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1682683" y="4161764"/>
                <a:ext cx="786052" cy="707094"/>
                <a:chOff x="1682683" y="4161764"/>
                <a:chExt cx="786052" cy="707094"/>
              </a:xfrm>
            </p:grpSpPr>
            <p:sp>
              <p:nvSpPr>
                <p:cNvPr id="12" name="Freeform 53"/>
                <p:cNvSpPr>
                  <a:spLocks/>
                </p:cNvSpPr>
                <p:nvPr/>
              </p:nvSpPr>
              <p:spPr bwMode="auto">
                <a:xfrm>
                  <a:off x="1738548" y="4691269"/>
                  <a:ext cx="672206" cy="177589"/>
                </a:xfrm>
                <a:custGeom>
                  <a:avLst/>
                  <a:gdLst>
                    <a:gd name="T0" fmla="*/ 255 w 511"/>
                    <a:gd name="T1" fmla="*/ 0 h 135"/>
                    <a:gd name="T2" fmla="*/ 294 w 511"/>
                    <a:gd name="T3" fmla="*/ 1 h 135"/>
                    <a:gd name="T4" fmla="*/ 331 w 511"/>
                    <a:gd name="T5" fmla="*/ 4 h 135"/>
                    <a:gd name="T6" fmla="*/ 365 w 511"/>
                    <a:gd name="T7" fmla="*/ 8 h 135"/>
                    <a:gd name="T8" fmla="*/ 396 w 511"/>
                    <a:gd name="T9" fmla="*/ 14 h 135"/>
                    <a:gd name="T10" fmla="*/ 425 w 511"/>
                    <a:gd name="T11" fmla="*/ 19 h 135"/>
                    <a:gd name="T12" fmla="*/ 450 w 511"/>
                    <a:gd name="T13" fmla="*/ 25 h 135"/>
                    <a:gd name="T14" fmla="*/ 471 w 511"/>
                    <a:gd name="T15" fmla="*/ 30 h 135"/>
                    <a:gd name="T16" fmla="*/ 488 w 511"/>
                    <a:gd name="T17" fmla="*/ 35 h 135"/>
                    <a:gd name="T18" fmla="*/ 501 w 511"/>
                    <a:gd name="T19" fmla="*/ 39 h 135"/>
                    <a:gd name="T20" fmla="*/ 509 w 511"/>
                    <a:gd name="T21" fmla="*/ 42 h 135"/>
                    <a:gd name="T22" fmla="*/ 511 w 511"/>
                    <a:gd name="T23" fmla="*/ 42 h 135"/>
                    <a:gd name="T24" fmla="*/ 510 w 511"/>
                    <a:gd name="T25" fmla="*/ 44 h 135"/>
                    <a:gd name="T26" fmla="*/ 505 w 511"/>
                    <a:gd name="T27" fmla="*/ 49 h 135"/>
                    <a:gd name="T28" fmla="*/ 496 w 511"/>
                    <a:gd name="T29" fmla="*/ 57 h 135"/>
                    <a:gd name="T30" fmla="*/ 485 w 511"/>
                    <a:gd name="T31" fmla="*/ 66 h 135"/>
                    <a:gd name="T32" fmla="*/ 470 w 511"/>
                    <a:gd name="T33" fmla="*/ 77 h 135"/>
                    <a:gd name="T34" fmla="*/ 451 w 511"/>
                    <a:gd name="T35" fmla="*/ 88 h 135"/>
                    <a:gd name="T36" fmla="*/ 429 w 511"/>
                    <a:gd name="T37" fmla="*/ 100 h 135"/>
                    <a:gd name="T38" fmla="*/ 403 w 511"/>
                    <a:gd name="T39" fmla="*/ 112 h 135"/>
                    <a:gd name="T40" fmla="*/ 372 w 511"/>
                    <a:gd name="T41" fmla="*/ 121 h 135"/>
                    <a:gd name="T42" fmla="*/ 337 w 511"/>
                    <a:gd name="T43" fmla="*/ 128 h 135"/>
                    <a:gd name="T44" fmla="*/ 298 w 511"/>
                    <a:gd name="T45" fmla="*/ 134 h 135"/>
                    <a:gd name="T46" fmla="*/ 256 w 511"/>
                    <a:gd name="T47" fmla="*/ 135 h 135"/>
                    <a:gd name="T48" fmla="*/ 213 w 511"/>
                    <a:gd name="T49" fmla="*/ 134 h 135"/>
                    <a:gd name="T50" fmla="*/ 174 w 511"/>
                    <a:gd name="T51" fmla="*/ 128 h 135"/>
                    <a:gd name="T52" fmla="*/ 139 w 511"/>
                    <a:gd name="T53" fmla="*/ 121 h 135"/>
                    <a:gd name="T54" fmla="*/ 109 w 511"/>
                    <a:gd name="T55" fmla="*/ 112 h 135"/>
                    <a:gd name="T56" fmla="*/ 82 w 511"/>
                    <a:gd name="T57" fmla="*/ 100 h 135"/>
                    <a:gd name="T58" fmla="*/ 60 w 511"/>
                    <a:gd name="T59" fmla="*/ 88 h 135"/>
                    <a:gd name="T60" fmla="*/ 41 w 511"/>
                    <a:gd name="T61" fmla="*/ 77 h 135"/>
                    <a:gd name="T62" fmla="*/ 26 w 511"/>
                    <a:gd name="T63" fmla="*/ 66 h 135"/>
                    <a:gd name="T64" fmla="*/ 15 w 511"/>
                    <a:gd name="T65" fmla="*/ 57 h 135"/>
                    <a:gd name="T66" fmla="*/ 6 w 511"/>
                    <a:gd name="T67" fmla="*/ 49 h 135"/>
                    <a:gd name="T68" fmla="*/ 2 w 511"/>
                    <a:gd name="T69" fmla="*/ 44 h 135"/>
                    <a:gd name="T70" fmla="*/ 0 w 511"/>
                    <a:gd name="T71" fmla="*/ 42 h 135"/>
                    <a:gd name="T72" fmla="*/ 43 w 511"/>
                    <a:gd name="T73" fmla="*/ 27 h 135"/>
                    <a:gd name="T74" fmla="*/ 88 w 511"/>
                    <a:gd name="T75" fmla="*/ 16 h 135"/>
                    <a:gd name="T76" fmla="*/ 131 w 511"/>
                    <a:gd name="T77" fmla="*/ 8 h 135"/>
                    <a:gd name="T78" fmla="*/ 173 w 511"/>
                    <a:gd name="T79" fmla="*/ 3 h 135"/>
                    <a:gd name="T80" fmla="*/ 215 w 511"/>
                    <a:gd name="T81" fmla="*/ 0 h 135"/>
                    <a:gd name="T82" fmla="*/ 255 w 511"/>
                    <a:gd name="T83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511" h="135">
                      <a:moveTo>
                        <a:pt x="255" y="0"/>
                      </a:moveTo>
                      <a:lnTo>
                        <a:pt x="294" y="1"/>
                      </a:lnTo>
                      <a:lnTo>
                        <a:pt x="331" y="4"/>
                      </a:lnTo>
                      <a:lnTo>
                        <a:pt x="365" y="8"/>
                      </a:lnTo>
                      <a:lnTo>
                        <a:pt x="396" y="14"/>
                      </a:lnTo>
                      <a:lnTo>
                        <a:pt x="425" y="19"/>
                      </a:lnTo>
                      <a:lnTo>
                        <a:pt x="450" y="25"/>
                      </a:lnTo>
                      <a:lnTo>
                        <a:pt x="471" y="30"/>
                      </a:lnTo>
                      <a:lnTo>
                        <a:pt x="488" y="35"/>
                      </a:lnTo>
                      <a:lnTo>
                        <a:pt x="501" y="39"/>
                      </a:lnTo>
                      <a:lnTo>
                        <a:pt x="509" y="42"/>
                      </a:lnTo>
                      <a:lnTo>
                        <a:pt x="511" y="42"/>
                      </a:lnTo>
                      <a:lnTo>
                        <a:pt x="510" y="44"/>
                      </a:lnTo>
                      <a:lnTo>
                        <a:pt x="505" y="49"/>
                      </a:lnTo>
                      <a:lnTo>
                        <a:pt x="496" y="57"/>
                      </a:lnTo>
                      <a:lnTo>
                        <a:pt x="485" y="66"/>
                      </a:lnTo>
                      <a:lnTo>
                        <a:pt x="470" y="77"/>
                      </a:lnTo>
                      <a:lnTo>
                        <a:pt x="451" y="88"/>
                      </a:lnTo>
                      <a:lnTo>
                        <a:pt x="429" y="100"/>
                      </a:lnTo>
                      <a:lnTo>
                        <a:pt x="403" y="112"/>
                      </a:lnTo>
                      <a:lnTo>
                        <a:pt x="372" y="121"/>
                      </a:lnTo>
                      <a:lnTo>
                        <a:pt x="337" y="128"/>
                      </a:lnTo>
                      <a:lnTo>
                        <a:pt x="298" y="134"/>
                      </a:lnTo>
                      <a:lnTo>
                        <a:pt x="256" y="135"/>
                      </a:lnTo>
                      <a:lnTo>
                        <a:pt x="213" y="134"/>
                      </a:lnTo>
                      <a:lnTo>
                        <a:pt x="174" y="128"/>
                      </a:lnTo>
                      <a:lnTo>
                        <a:pt x="139" y="121"/>
                      </a:lnTo>
                      <a:lnTo>
                        <a:pt x="109" y="112"/>
                      </a:lnTo>
                      <a:lnTo>
                        <a:pt x="82" y="100"/>
                      </a:lnTo>
                      <a:lnTo>
                        <a:pt x="60" y="88"/>
                      </a:lnTo>
                      <a:lnTo>
                        <a:pt x="41" y="77"/>
                      </a:lnTo>
                      <a:lnTo>
                        <a:pt x="26" y="66"/>
                      </a:lnTo>
                      <a:lnTo>
                        <a:pt x="15" y="57"/>
                      </a:lnTo>
                      <a:lnTo>
                        <a:pt x="6" y="49"/>
                      </a:lnTo>
                      <a:lnTo>
                        <a:pt x="2" y="44"/>
                      </a:lnTo>
                      <a:lnTo>
                        <a:pt x="0" y="42"/>
                      </a:lnTo>
                      <a:lnTo>
                        <a:pt x="43" y="27"/>
                      </a:lnTo>
                      <a:lnTo>
                        <a:pt x="88" y="16"/>
                      </a:lnTo>
                      <a:lnTo>
                        <a:pt x="131" y="8"/>
                      </a:lnTo>
                      <a:lnTo>
                        <a:pt x="173" y="3"/>
                      </a:lnTo>
                      <a:lnTo>
                        <a:pt x="215" y="0"/>
                      </a:lnTo>
                      <a:lnTo>
                        <a:pt x="255" y="0"/>
                      </a:lnTo>
                      <a:close/>
                    </a:path>
                  </a:pathLst>
                </a:custGeom>
                <a:solidFill>
                  <a:srgbClr val="FEDEC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1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" name="Freeform 33"/>
                <p:cNvSpPr>
                  <a:spLocks/>
                </p:cNvSpPr>
                <p:nvPr/>
              </p:nvSpPr>
              <p:spPr bwMode="auto">
                <a:xfrm>
                  <a:off x="1682683" y="4161764"/>
                  <a:ext cx="786052" cy="587426"/>
                </a:xfrm>
                <a:custGeom>
                  <a:avLst/>
                  <a:gdLst>
                    <a:gd name="T0" fmla="*/ 118 w 1117"/>
                    <a:gd name="T1" fmla="*/ 0 h 834"/>
                    <a:gd name="T2" fmla="*/ 999 w 1117"/>
                    <a:gd name="T3" fmla="*/ 0 h 834"/>
                    <a:gd name="T4" fmla="*/ 1006 w 1117"/>
                    <a:gd name="T5" fmla="*/ 21 h 834"/>
                    <a:gd name="T6" fmla="*/ 1011 w 1117"/>
                    <a:gd name="T7" fmla="*/ 50 h 834"/>
                    <a:gd name="T8" fmla="*/ 1015 w 1117"/>
                    <a:gd name="T9" fmla="*/ 85 h 834"/>
                    <a:gd name="T10" fmla="*/ 1018 w 1117"/>
                    <a:gd name="T11" fmla="*/ 126 h 834"/>
                    <a:gd name="T12" fmla="*/ 1021 w 1117"/>
                    <a:gd name="T13" fmla="*/ 171 h 834"/>
                    <a:gd name="T14" fmla="*/ 1025 w 1117"/>
                    <a:gd name="T15" fmla="*/ 222 h 834"/>
                    <a:gd name="T16" fmla="*/ 1031 w 1117"/>
                    <a:gd name="T17" fmla="*/ 274 h 834"/>
                    <a:gd name="T18" fmla="*/ 1040 w 1117"/>
                    <a:gd name="T19" fmla="*/ 330 h 834"/>
                    <a:gd name="T20" fmla="*/ 1051 w 1117"/>
                    <a:gd name="T21" fmla="*/ 387 h 834"/>
                    <a:gd name="T22" fmla="*/ 1067 w 1117"/>
                    <a:gd name="T23" fmla="*/ 445 h 834"/>
                    <a:gd name="T24" fmla="*/ 1089 w 1117"/>
                    <a:gd name="T25" fmla="*/ 503 h 834"/>
                    <a:gd name="T26" fmla="*/ 1117 w 1117"/>
                    <a:gd name="T27" fmla="*/ 560 h 834"/>
                    <a:gd name="T28" fmla="*/ 1067 w 1117"/>
                    <a:gd name="T29" fmla="*/ 600 h 834"/>
                    <a:gd name="T30" fmla="*/ 1015 w 1117"/>
                    <a:gd name="T31" fmla="*/ 639 h 834"/>
                    <a:gd name="T32" fmla="*/ 961 w 1117"/>
                    <a:gd name="T33" fmla="*/ 677 h 834"/>
                    <a:gd name="T34" fmla="*/ 903 w 1117"/>
                    <a:gd name="T35" fmla="*/ 712 h 834"/>
                    <a:gd name="T36" fmla="*/ 842 w 1117"/>
                    <a:gd name="T37" fmla="*/ 745 h 834"/>
                    <a:gd name="T38" fmla="*/ 778 w 1117"/>
                    <a:gd name="T39" fmla="*/ 775 h 834"/>
                    <a:gd name="T40" fmla="*/ 709 w 1117"/>
                    <a:gd name="T41" fmla="*/ 799 h 834"/>
                    <a:gd name="T42" fmla="*/ 636 w 1117"/>
                    <a:gd name="T43" fmla="*/ 820 h 834"/>
                    <a:gd name="T44" fmla="*/ 558 w 1117"/>
                    <a:gd name="T45" fmla="*/ 834 h 834"/>
                    <a:gd name="T46" fmla="*/ 480 w 1117"/>
                    <a:gd name="T47" fmla="*/ 820 h 834"/>
                    <a:gd name="T48" fmla="*/ 408 w 1117"/>
                    <a:gd name="T49" fmla="*/ 801 h 834"/>
                    <a:gd name="T50" fmla="*/ 338 w 1117"/>
                    <a:gd name="T51" fmla="*/ 776 h 834"/>
                    <a:gd name="T52" fmla="*/ 274 w 1117"/>
                    <a:gd name="T53" fmla="*/ 747 h 834"/>
                    <a:gd name="T54" fmla="*/ 212 w 1117"/>
                    <a:gd name="T55" fmla="*/ 713 h 834"/>
                    <a:gd name="T56" fmla="*/ 156 w 1117"/>
                    <a:gd name="T57" fmla="*/ 678 h 834"/>
                    <a:gd name="T58" fmla="*/ 100 w 1117"/>
                    <a:gd name="T59" fmla="*/ 642 h 834"/>
                    <a:gd name="T60" fmla="*/ 49 w 1117"/>
                    <a:gd name="T61" fmla="*/ 602 h 834"/>
                    <a:gd name="T62" fmla="*/ 0 w 1117"/>
                    <a:gd name="T63" fmla="*/ 563 h 834"/>
                    <a:gd name="T64" fmla="*/ 26 w 1117"/>
                    <a:gd name="T65" fmla="*/ 506 h 834"/>
                    <a:gd name="T66" fmla="*/ 48 w 1117"/>
                    <a:gd name="T67" fmla="*/ 448 h 834"/>
                    <a:gd name="T68" fmla="*/ 65 w 1117"/>
                    <a:gd name="T69" fmla="*/ 390 h 834"/>
                    <a:gd name="T70" fmla="*/ 77 w 1117"/>
                    <a:gd name="T71" fmla="*/ 333 h 834"/>
                    <a:gd name="T72" fmla="*/ 86 w 1117"/>
                    <a:gd name="T73" fmla="*/ 276 h 834"/>
                    <a:gd name="T74" fmla="*/ 91 w 1117"/>
                    <a:gd name="T75" fmla="*/ 223 h 834"/>
                    <a:gd name="T76" fmla="*/ 96 w 1117"/>
                    <a:gd name="T77" fmla="*/ 172 h 834"/>
                    <a:gd name="T78" fmla="*/ 99 w 1117"/>
                    <a:gd name="T79" fmla="*/ 126 h 834"/>
                    <a:gd name="T80" fmla="*/ 103 w 1117"/>
                    <a:gd name="T81" fmla="*/ 85 h 834"/>
                    <a:gd name="T82" fmla="*/ 106 w 1117"/>
                    <a:gd name="T83" fmla="*/ 50 h 834"/>
                    <a:gd name="T84" fmla="*/ 110 w 1117"/>
                    <a:gd name="T85" fmla="*/ 21 h 834"/>
                    <a:gd name="T86" fmla="*/ 118 w 1117"/>
                    <a:gd name="T87" fmla="*/ 0 h 8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117" h="834">
                      <a:moveTo>
                        <a:pt x="118" y="0"/>
                      </a:moveTo>
                      <a:lnTo>
                        <a:pt x="999" y="0"/>
                      </a:lnTo>
                      <a:lnTo>
                        <a:pt x="1006" y="21"/>
                      </a:lnTo>
                      <a:lnTo>
                        <a:pt x="1011" y="50"/>
                      </a:lnTo>
                      <a:lnTo>
                        <a:pt x="1015" y="85"/>
                      </a:lnTo>
                      <a:lnTo>
                        <a:pt x="1018" y="126"/>
                      </a:lnTo>
                      <a:lnTo>
                        <a:pt x="1021" y="171"/>
                      </a:lnTo>
                      <a:lnTo>
                        <a:pt x="1025" y="222"/>
                      </a:lnTo>
                      <a:lnTo>
                        <a:pt x="1031" y="274"/>
                      </a:lnTo>
                      <a:lnTo>
                        <a:pt x="1040" y="330"/>
                      </a:lnTo>
                      <a:lnTo>
                        <a:pt x="1051" y="387"/>
                      </a:lnTo>
                      <a:lnTo>
                        <a:pt x="1067" y="445"/>
                      </a:lnTo>
                      <a:lnTo>
                        <a:pt x="1089" y="503"/>
                      </a:lnTo>
                      <a:lnTo>
                        <a:pt x="1117" y="560"/>
                      </a:lnTo>
                      <a:lnTo>
                        <a:pt x="1067" y="600"/>
                      </a:lnTo>
                      <a:lnTo>
                        <a:pt x="1015" y="639"/>
                      </a:lnTo>
                      <a:lnTo>
                        <a:pt x="961" y="677"/>
                      </a:lnTo>
                      <a:lnTo>
                        <a:pt x="903" y="712"/>
                      </a:lnTo>
                      <a:lnTo>
                        <a:pt x="842" y="745"/>
                      </a:lnTo>
                      <a:lnTo>
                        <a:pt x="778" y="775"/>
                      </a:lnTo>
                      <a:lnTo>
                        <a:pt x="709" y="799"/>
                      </a:lnTo>
                      <a:lnTo>
                        <a:pt x="636" y="820"/>
                      </a:lnTo>
                      <a:lnTo>
                        <a:pt x="558" y="834"/>
                      </a:lnTo>
                      <a:lnTo>
                        <a:pt x="480" y="820"/>
                      </a:lnTo>
                      <a:lnTo>
                        <a:pt x="408" y="801"/>
                      </a:lnTo>
                      <a:lnTo>
                        <a:pt x="338" y="776"/>
                      </a:lnTo>
                      <a:lnTo>
                        <a:pt x="274" y="747"/>
                      </a:lnTo>
                      <a:lnTo>
                        <a:pt x="212" y="713"/>
                      </a:lnTo>
                      <a:lnTo>
                        <a:pt x="156" y="678"/>
                      </a:lnTo>
                      <a:lnTo>
                        <a:pt x="100" y="642"/>
                      </a:lnTo>
                      <a:lnTo>
                        <a:pt x="49" y="602"/>
                      </a:lnTo>
                      <a:lnTo>
                        <a:pt x="0" y="563"/>
                      </a:lnTo>
                      <a:lnTo>
                        <a:pt x="26" y="506"/>
                      </a:lnTo>
                      <a:lnTo>
                        <a:pt x="48" y="448"/>
                      </a:lnTo>
                      <a:lnTo>
                        <a:pt x="65" y="390"/>
                      </a:lnTo>
                      <a:lnTo>
                        <a:pt x="77" y="333"/>
                      </a:lnTo>
                      <a:lnTo>
                        <a:pt x="86" y="276"/>
                      </a:lnTo>
                      <a:lnTo>
                        <a:pt x="91" y="223"/>
                      </a:lnTo>
                      <a:lnTo>
                        <a:pt x="96" y="172"/>
                      </a:lnTo>
                      <a:lnTo>
                        <a:pt x="99" y="126"/>
                      </a:lnTo>
                      <a:lnTo>
                        <a:pt x="103" y="85"/>
                      </a:lnTo>
                      <a:lnTo>
                        <a:pt x="106" y="50"/>
                      </a:lnTo>
                      <a:lnTo>
                        <a:pt x="110" y="21"/>
                      </a:lnTo>
                      <a:lnTo>
                        <a:pt x="118" y="0"/>
                      </a:lnTo>
                      <a:close/>
                    </a:path>
                  </a:pathLst>
                </a:custGeom>
                <a:solidFill>
                  <a:srgbClr val="C69E7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" name="Freeform 42"/>
              <p:cNvSpPr>
                <a:spLocks/>
              </p:cNvSpPr>
              <p:nvPr/>
            </p:nvSpPr>
            <p:spPr bwMode="auto">
              <a:xfrm>
                <a:off x="2675814" y="3548981"/>
                <a:ext cx="255678" cy="443739"/>
              </a:xfrm>
              <a:custGeom>
                <a:avLst/>
                <a:gdLst>
                  <a:gd name="T0" fmla="*/ 206 w 362"/>
                  <a:gd name="T1" fmla="*/ 0 h 631"/>
                  <a:gd name="T2" fmla="*/ 238 w 362"/>
                  <a:gd name="T3" fmla="*/ 0 h 631"/>
                  <a:gd name="T4" fmla="*/ 264 w 362"/>
                  <a:gd name="T5" fmla="*/ 10 h 631"/>
                  <a:gd name="T6" fmla="*/ 289 w 362"/>
                  <a:gd name="T7" fmla="*/ 26 h 631"/>
                  <a:gd name="T8" fmla="*/ 311 w 362"/>
                  <a:gd name="T9" fmla="*/ 49 h 631"/>
                  <a:gd name="T10" fmla="*/ 328 w 362"/>
                  <a:gd name="T11" fmla="*/ 78 h 631"/>
                  <a:gd name="T12" fmla="*/ 343 w 362"/>
                  <a:gd name="T13" fmla="*/ 115 h 631"/>
                  <a:gd name="T14" fmla="*/ 353 w 362"/>
                  <a:gd name="T15" fmla="*/ 154 h 631"/>
                  <a:gd name="T16" fmla="*/ 359 w 362"/>
                  <a:gd name="T17" fmla="*/ 198 h 631"/>
                  <a:gd name="T18" fmla="*/ 362 w 362"/>
                  <a:gd name="T19" fmla="*/ 245 h 631"/>
                  <a:gd name="T20" fmla="*/ 359 w 362"/>
                  <a:gd name="T21" fmla="*/ 294 h 631"/>
                  <a:gd name="T22" fmla="*/ 353 w 362"/>
                  <a:gd name="T23" fmla="*/ 347 h 631"/>
                  <a:gd name="T24" fmla="*/ 340 w 362"/>
                  <a:gd name="T25" fmla="*/ 402 h 631"/>
                  <a:gd name="T26" fmla="*/ 322 w 362"/>
                  <a:gd name="T27" fmla="*/ 455 h 631"/>
                  <a:gd name="T28" fmla="*/ 300 w 362"/>
                  <a:gd name="T29" fmla="*/ 501 h 631"/>
                  <a:gd name="T30" fmla="*/ 276 w 362"/>
                  <a:gd name="T31" fmla="*/ 542 h 631"/>
                  <a:gd name="T32" fmla="*/ 248 w 362"/>
                  <a:gd name="T33" fmla="*/ 576 h 631"/>
                  <a:gd name="T34" fmla="*/ 219 w 362"/>
                  <a:gd name="T35" fmla="*/ 603 h 631"/>
                  <a:gd name="T36" fmla="*/ 188 w 362"/>
                  <a:gd name="T37" fmla="*/ 622 h 631"/>
                  <a:gd name="T38" fmla="*/ 156 w 362"/>
                  <a:gd name="T39" fmla="*/ 631 h 631"/>
                  <a:gd name="T40" fmla="*/ 124 w 362"/>
                  <a:gd name="T41" fmla="*/ 631 h 631"/>
                  <a:gd name="T42" fmla="*/ 96 w 362"/>
                  <a:gd name="T43" fmla="*/ 621 h 631"/>
                  <a:gd name="T44" fmla="*/ 73 w 362"/>
                  <a:gd name="T45" fmla="*/ 605 h 631"/>
                  <a:gd name="T46" fmla="*/ 51 w 362"/>
                  <a:gd name="T47" fmla="*/ 581 h 631"/>
                  <a:gd name="T48" fmla="*/ 34 w 362"/>
                  <a:gd name="T49" fmla="*/ 551 h 631"/>
                  <a:gd name="T50" fmla="*/ 19 w 362"/>
                  <a:gd name="T51" fmla="*/ 516 h 631"/>
                  <a:gd name="T52" fmla="*/ 9 w 362"/>
                  <a:gd name="T53" fmla="*/ 477 h 631"/>
                  <a:gd name="T54" fmla="*/ 3 w 362"/>
                  <a:gd name="T55" fmla="*/ 433 h 631"/>
                  <a:gd name="T56" fmla="*/ 0 w 362"/>
                  <a:gd name="T57" fmla="*/ 386 h 631"/>
                  <a:gd name="T58" fmla="*/ 3 w 362"/>
                  <a:gd name="T59" fmla="*/ 337 h 631"/>
                  <a:gd name="T60" fmla="*/ 9 w 362"/>
                  <a:gd name="T61" fmla="*/ 284 h 631"/>
                  <a:gd name="T62" fmla="*/ 22 w 362"/>
                  <a:gd name="T63" fmla="*/ 229 h 631"/>
                  <a:gd name="T64" fmla="*/ 40 w 362"/>
                  <a:gd name="T65" fmla="*/ 176 h 631"/>
                  <a:gd name="T66" fmla="*/ 61 w 362"/>
                  <a:gd name="T67" fmla="*/ 129 h 631"/>
                  <a:gd name="T68" fmla="*/ 86 w 362"/>
                  <a:gd name="T69" fmla="*/ 89 h 631"/>
                  <a:gd name="T70" fmla="*/ 114 w 362"/>
                  <a:gd name="T71" fmla="*/ 54 h 631"/>
                  <a:gd name="T72" fmla="*/ 143 w 362"/>
                  <a:gd name="T73" fmla="*/ 27 h 631"/>
                  <a:gd name="T74" fmla="*/ 174 w 362"/>
                  <a:gd name="T75" fmla="*/ 8 h 631"/>
                  <a:gd name="T76" fmla="*/ 206 w 362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2" h="631">
                    <a:moveTo>
                      <a:pt x="206" y="0"/>
                    </a:moveTo>
                    <a:lnTo>
                      <a:pt x="238" y="0"/>
                    </a:lnTo>
                    <a:lnTo>
                      <a:pt x="264" y="10"/>
                    </a:lnTo>
                    <a:lnTo>
                      <a:pt x="289" y="26"/>
                    </a:lnTo>
                    <a:lnTo>
                      <a:pt x="311" y="49"/>
                    </a:lnTo>
                    <a:lnTo>
                      <a:pt x="328" y="78"/>
                    </a:lnTo>
                    <a:lnTo>
                      <a:pt x="343" y="115"/>
                    </a:lnTo>
                    <a:lnTo>
                      <a:pt x="353" y="154"/>
                    </a:lnTo>
                    <a:lnTo>
                      <a:pt x="359" y="198"/>
                    </a:lnTo>
                    <a:lnTo>
                      <a:pt x="362" y="245"/>
                    </a:lnTo>
                    <a:lnTo>
                      <a:pt x="359" y="294"/>
                    </a:lnTo>
                    <a:lnTo>
                      <a:pt x="353" y="347"/>
                    </a:lnTo>
                    <a:lnTo>
                      <a:pt x="340" y="402"/>
                    </a:lnTo>
                    <a:lnTo>
                      <a:pt x="322" y="455"/>
                    </a:lnTo>
                    <a:lnTo>
                      <a:pt x="300" y="501"/>
                    </a:lnTo>
                    <a:lnTo>
                      <a:pt x="276" y="542"/>
                    </a:lnTo>
                    <a:lnTo>
                      <a:pt x="248" y="576"/>
                    </a:lnTo>
                    <a:lnTo>
                      <a:pt x="219" y="603"/>
                    </a:lnTo>
                    <a:lnTo>
                      <a:pt x="188" y="622"/>
                    </a:lnTo>
                    <a:lnTo>
                      <a:pt x="156" y="631"/>
                    </a:lnTo>
                    <a:lnTo>
                      <a:pt x="124" y="631"/>
                    </a:lnTo>
                    <a:lnTo>
                      <a:pt x="96" y="621"/>
                    </a:lnTo>
                    <a:lnTo>
                      <a:pt x="73" y="605"/>
                    </a:lnTo>
                    <a:lnTo>
                      <a:pt x="51" y="581"/>
                    </a:lnTo>
                    <a:lnTo>
                      <a:pt x="34" y="551"/>
                    </a:lnTo>
                    <a:lnTo>
                      <a:pt x="19" y="516"/>
                    </a:lnTo>
                    <a:lnTo>
                      <a:pt x="9" y="477"/>
                    </a:lnTo>
                    <a:lnTo>
                      <a:pt x="3" y="433"/>
                    </a:lnTo>
                    <a:lnTo>
                      <a:pt x="0" y="386"/>
                    </a:lnTo>
                    <a:lnTo>
                      <a:pt x="3" y="337"/>
                    </a:lnTo>
                    <a:lnTo>
                      <a:pt x="9" y="284"/>
                    </a:lnTo>
                    <a:lnTo>
                      <a:pt x="22" y="229"/>
                    </a:lnTo>
                    <a:lnTo>
                      <a:pt x="40" y="176"/>
                    </a:lnTo>
                    <a:lnTo>
                      <a:pt x="61" y="129"/>
                    </a:lnTo>
                    <a:lnTo>
                      <a:pt x="86" y="89"/>
                    </a:lnTo>
                    <a:lnTo>
                      <a:pt x="114" y="54"/>
                    </a:lnTo>
                    <a:lnTo>
                      <a:pt x="143" y="27"/>
                    </a:lnTo>
                    <a:lnTo>
                      <a:pt x="174" y="8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FEDEC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Freeform 43"/>
              <p:cNvSpPr>
                <a:spLocks/>
              </p:cNvSpPr>
              <p:nvPr/>
            </p:nvSpPr>
            <p:spPr bwMode="auto">
              <a:xfrm>
                <a:off x="1219927" y="3548981"/>
                <a:ext cx="253565" cy="443739"/>
              </a:xfrm>
              <a:custGeom>
                <a:avLst/>
                <a:gdLst>
                  <a:gd name="T0" fmla="*/ 156 w 361"/>
                  <a:gd name="T1" fmla="*/ 0 h 631"/>
                  <a:gd name="T2" fmla="*/ 186 w 361"/>
                  <a:gd name="T3" fmla="*/ 10 h 631"/>
                  <a:gd name="T4" fmla="*/ 217 w 361"/>
                  <a:gd name="T5" fmla="*/ 27 h 631"/>
                  <a:gd name="T6" fmla="*/ 247 w 361"/>
                  <a:gd name="T7" fmla="*/ 55 h 631"/>
                  <a:gd name="T8" fmla="*/ 275 w 361"/>
                  <a:gd name="T9" fmla="*/ 89 h 631"/>
                  <a:gd name="T10" fmla="*/ 300 w 361"/>
                  <a:gd name="T11" fmla="*/ 129 h 631"/>
                  <a:gd name="T12" fmla="*/ 320 w 361"/>
                  <a:gd name="T13" fmla="*/ 176 h 631"/>
                  <a:gd name="T14" fmla="*/ 338 w 361"/>
                  <a:gd name="T15" fmla="*/ 229 h 631"/>
                  <a:gd name="T16" fmla="*/ 351 w 361"/>
                  <a:gd name="T17" fmla="*/ 284 h 631"/>
                  <a:gd name="T18" fmla="*/ 358 w 361"/>
                  <a:gd name="T19" fmla="*/ 337 h 631"/>
                  <a:gd name="T20" fmla="*/ 361 w 361"/>
                  <a:gd name="T21" fmla="*/ 386 h 631"/>
                  <a:gd name="T22" fmla="*/ 358 w 361"/>
                  <a:gd name="T23" fmla="*/ 433 h 631"/>
                  <a:gd name="T24" fmla="*/ 352 w 361"/>
                  <a:gd name="T25" fmla="*/ 477 h 631"/>
                  <a:gd name="T26" fmla="*/ 341 w 361"/>
                  <a:gd name="T27" fmla="*/ 517 h 631"/>
                  <a:gd name="T28" fmla="*/ 327 w 361"/>
                  <a:gd name="T29" fmla="*/ 552 h 631"/>
                  <a:gd name="T30" fmla="*/ 309 w 361"/>
                  <a:gd name="T31" fmla="*/ 581 h 631"/>
                  <a:gd name="T32" fmla="*/ 288 w 361"/>
                  <a:gd name="T33" fmla="*/ 605 h 631"/>
                  <a:gd name="T34" fmla="*/ 263 w 361"/>
                  <a:gd name="T35" fmla="*/ 622 h 631"/>
                  <a:gd name="T36" fmla="*/ 237 w 361"/>
                  <a:gd name="T37" fmla="*/ 631 h 631"/>
                  <a:gd name="T38" fmla="*/ 205 w 361"/>
                  <a:gd name="T39" fmla="*/ 631 h 631"/>
                  <a:gd name="T40" fmla="*/ 173 w 361"/>
                  <a:gd name="T41" fmla="*/ 622 h 631"/>
                  <a:gd name="T42" fmla="*/ 142 w 361"/>
                  <a:gd name="T43" fmla="*/ 603 h 631"/>
                  <a:gd name="T44" fmla="*/ 113 w 361"/>
                  <a:gd name="T45" fmla="*/ 577 h 631"/>
                  <a:gd name="T46" fmla="*/ 86 w 361"/>
                  <a:gd name="T47" fmla="*/ 542 h 631"/>
                  <a:gd name="T48" fmla="*/ 61 w 361"/>
                  <a:gd name="T49" fmla="*/ 501 h 631"/>
                  <a:gd name="T50" fmla="*/ 39 w 361"/>
                  <a:gd name="T51" fmla="*/ 455 h 631"/>
                  <a:gd name="T52" fmla="*/ 22 w 361"/>
                  <a:gd name="T53" fmla="*/ 402 h 631"/>
                  <a:gd name="T54" fmla="*/ 8 w 361"/>
                  <a:gd name="T55" fmla="*/ 347 h 631"/>
                  <a:gd name="T56" fmla="*/ 1 w 361"/>
                  <a:gd name="T57" fmla="*/ 294 h 631"/>
                  <a:gd name="T58" fmla="*/ 0 w 361"/>
                  <a:gd name="T59" fmla="*/ 245 h 631"/>
                  <a:gd name="T60" fmla="*/ 1 w 361"/>
                  <a:gd name="T61" fmla="*/ 198 h 631"/>
                  <a:gd name="T62" fmla="*/ 8 w 361"/>
                  <a:gd name="T63" fmla="*/ 154 h 631"/>
                  <a:gd name="T64" fmla="*/ 19 w 361"/>
                  <a:gd name="T65" fmla="*/ 115 h 631"/>
                  <a:gd name="T66" fmla="*/ 33 w 361"/>
                  <a:gd name="T67" fmla="*/ 80 h 631"/>
                  <a:gd name="T68" fmla="*/ 51 w 361"/>
                  <a:gd name="T69" fmla="*/ 49 h 631"/>
                  <a:gd name="T70" fmla="*/ 73 w 361"/>
                  <a:gd name="T71" fmla="*/ 26 h 631"/>
                  <a:gd name="T72" fmla="*/ 96 w 361"/>
                  <a:gd name="T73" fmla="*/ 10 h 631"/>
                  <a:gd name="T74" fmla="*/ 123 w 361"/>
                  <a:gd name="T75" fmla="*/ 0 h 631"/>
                  <a:gd name="T76" fmla="*/ 156 w 361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631">
                    <a:moveTo>
                      <a:pt x="156" y="0"/>
                    </a:moveTo>
                    <a:lnTo>
                      <a:pt x="186" y="10"/>
                    </a:lnTo>
                    <a:lnTo>
                      <a:pt x="217" y="27"/>
                    </a:lnTo>
                    <a:lnTo>
                      <a:pt x="247" y="55"/>
                    </a:lnTo>
                    <a:lnTo>
                      <a:pt x="275" y="89"/>
                    </a:lnTo>
                    <a:lnTo>
                      <a:pt x="300" y="129"/>
                    </a:lnTo>
                    <a:lnTo>
                      <a:pt x="320" y="176"/>
                    </a:lnTo>
                    <a:lnTo>
                      <a:pt x="338" y="229"/>
                    </a:lnTo>
                    <a:lnTo>
                      <a:pt x="351" y="284"/>
                    </a:lnTo>
                    <a:lnTo>
                      <a:pt x="358" y="337"/>
                    </a:lnTo>
                    <a:lnTo>
                      <a:pt x="361" y="386"/>
                    </a:lnTo>
                    <a:lnTo>
                      <a:pt x="358" y="433"/>
                    </a:lnTo>
                    <a:lnTo>
                      <a:pt x="352" y="477"/>
                    </a:lnTo>
                    <a:lnTo>
                      <a:pt x="341" y="517"/>
                    </a:lnTo>
                    <a:lnTo>
                      <a:pt x="327" y="552"/>
                    </a:lnTo>
                    <a:lnTo>
                      <a:pt x="309" y="581"/>
                    </a:lnTo>
                    <a:lnTo>
                      <a:pt x="288" y="605"/>
                    </a:lnTo>
                    <a:lnTo>
                      <a:pt x="263" y="622"/>
                    </a:lnTo>
                    <a:lnTo>
                      <a:pt x="237" y="631"/>
                    </a:lnTo>
                    <a:lnTo>
                      <a:pt x="205" y="631"/>
                    </a:lnTo>
                    <a:lnTo>
                      <a:pt x="173" y="622"/>
                    </a:lnTo>
                    <a:lnTo>
                      <a:pt x="142" y="603"/>
                    </a:lnTo>
                    <a:lnTo>
                      <a:pt x="113" y="577"/>
                    </a:lnTo>
                    <a:lnTo>
                      <a:pt x="86" y="542"/>
                    </a:lnTo>
                    <a:lnTo>
                      <a:pt x="61" y="501"/>
                    </a:lnTo>
                    <a:lnTo>
                      <a:pt x="39" y="455"/>
                    </a:lnTo>
                    <a:lnTo>
                      <a:pt x="22" y="402"/>
                    </a:lnTo>
                    <a:lnTo>
                      <a:pt x="8" y="347"/>
                    </a:lnTo>
                    <a:lnTo>
                      <a:pt x="1" y="294"/>
                    </a:lnTo>
                    <a:lnTo>
                      <a:pt x="0" y="245"/>
                    </a:lnTo>
                    <a:lnTo>
                      <a:pt x="1" y="198"/>
                    </a:lnTo>
                    <a:lnTo>
                      <a:pt x="8" y="154"/>
                    </a:lnTo>
                    <a:lnTo>
                      <a:pt x="19" y="115"/>
                    </a:lnTo>
                    <a:lnTo>
                      <a:pt x="33" y="80"/>
                    </a:lnTo>
                    <a:lnTo>
                      <a:pt x="51" y="49"/>
                    </a:lnTo>
                    <a:lnTo>
                      <a:pt x="73" y="26"/>
                    </a:lnTo>
                    <a:lnTo>
                      <a:pt x="96" y="10"/>
                    </a:lnTo>
                    <a:lnTo>
                      <a:pt x="123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자유형 7"/>
              <p:cNvSpPr>
                <a:spLocks/>
              </p:cNvSpPr>
              <p:nvPr/>
            </p:nvSpPr>
            <p:spPr bwMode="auto">
              <a:xfrm>
                <a:off x="1236831" y="2725633"/>
                <a:ext cx="1675643" cy="1991862"/>
              </a:xfrm>
              <a:custGeom>
                <a:avLst/>
                <a:gdLst>
                  <a:gd name="connsiteX0" fmla="*/ 838174 w 1675643"/>
                  <a:gd name="connsiteY0" fmla="*/ 0 h 2197567"/>
                  <a:gd name="connsiteX1" fmla="*/ 910017 w 1675643"/>
                  <a:gd name="connsiteY1" fmla="*/ 2116 h 2197567"/>
                  <a:gd name="connsiteX2" fmla="*/ 979748 w 1675643"/>
                  <a:gd name="connsiteY2" fmla="*/ 9167 h 2197567"/>
                  <a:gd name="connsiteX3" fmla="*/ 1045252 w 1675643"/>
                  <a:gd name="connsiteY3" fmla="*/ 21860 h 2197567"/>
                  <a:gd name="connsiteX4" fmla="*/ 1110052 w 1675643"/>
                  <a:gd name="connsiteY4" fmla="*/ 37373 h 2197567"/>
                  <a:gd name="connsiteX5" fmla="*/ 1170626 w 1675643"/>
                  <a:gd name="connsiteY5" fmla="*/ 56412 h 2197567"/>
                  <a:gd name="connsiteX6" fmla="*/ 1228382 w 1675643"/>
                  <a:gd name="connsiteY6" fmla="*/ 78977 h 2197567"/>
                  <a:gd name="connsiteX7" fmla="*/ 1283322 w 1675643"/>
                  <a:gd name="connsiteY7" fmla="*/ 105773 h 2197567"/>
                  <a:gd name="connsiteX8" fmla="*/ 1334739 w 1675643"/>
                  <a:gd name="connsiteY8" fmla="*/ 134685 h 2197567"/>
                  <a:gd name="connsiteX9" fmla="*/ 1381930 w 1675643"/>
                  <a:gd name="connsiteY9" fmla="*/ 166417 h 2197567"/>
                  <a:gd name="connsiteX10" fmla="*/ 1427008 w 1675643"/>
                  <a:gd name="connsiteY10" fmla="*/ 200264 h 2197567"/>
                  <a:gd name="connsiteX11" fmla="*/ 1467156 w 1675643"/>
                  <a:gd name="connsiteY11" fmla="*/ 236227 h 2197567"/>
                  <a:gd name="connsiteX12" fmla="*/ 1503782 w 1675643"/>
                  <a:gd name="connsiteY12" fmla="*/ 274305 h 2197567"/>
                  <a:gd name="connsiteX13" fmla="*/ 1538295 w 1675643"/>
                  <a:gd name="connsiteY13" fmla="*/ 312384 h 2197567"/>
                  <a:gd name="connsiteX14" fmla="*/ 1566469 w 1675643"/>
                  <a:gd name="connsiteY14" fmla="*/ 352577 h 2197567"/>
                  <a:gd name="connsiteX15" fmla="*/ 1592530 w 1675643"/>
                  <a:gd name="connsiteY15" fmla="*/ 392771 h 2197567"/>
                  <a:gd name="connsiteX16" fmla="*/ 1612956 w 1675643"/>
                  <a:gd name="connsiteY16" fmla="*/ 432965 h 2197567"/>
                  <a:gd name="connsiteX17" fmla="*/ 1630565 w 1675643"/>
                  <a:gd name="connsiteY17" fmla="*/ 473864 h 2197567"/>
                  <a:gd name="connsiteX18" fmla="*/ 1642539 w 1675643"/>
                  <a:gd name="connsiteY18" fmla="*/ 514058 h 2197567"/>
                  <a:gd name="connsiteX19" fmla="*/ 1642539 w 1675643"/>
                  <a:gd name="connsiteY19" fmla="*/ 517584 h 2197567"/>
                  <a:gd name="connsiteX20" fmla="*/ 1644652 w 1675643"/>
                  <a:gd name="connsiteY20" fmla="*/ 526751 h 2197567"/>
                  <a:gd name="connsiteX21" fmla="*/ 1647469 w 1675643"/>
                  <a:gd name="connsiteY21" fmla="*/ 540149 h 2197567"/>
                  <a:gd name="connsiteX22" fmla="*/ 1650991 w 1675643"/>
                  <a:gd name="connsiteY22" fmla="*/ 559188 h 2197567"/>
                  <a:gd name="connsiteX23" fmla="*/ 1655217 w 1675643"/>
                  <a:gd name="connsiteY23" fmla="*/ 583163 h 2197567"/>
                  <a:gd name="connsiteX24" fmla="*/ 1658739 w 1675643"/>
                  <a:gd name="connsiteY24" fmla="*/ 609959 h 2197567"/>
                  <a:gd name="connsiteX25" fmla="*/ 1662965 w 1675643"/>
                  <a:gd name="connsiteY25" fmla="*/ 641691 h 2197567"/>
                  <a:gd name="connsiteX26" fmla="*/ 1667191 w 1675643"/>
                  <a:gd name="connsiteY26" fmla="*/ 675538 h 2197567"/>
                  <a:gd name="connsiteX27" fmla="*/ 1670008 w 1675643"/>
                  <a:gd name="connsiteY27" fmla="*/ 712911 h 2197567"/>
                  <a:gd name="connsiteX28" fmla="*/ 1673530 w 1675643"/>
                  <a:gd name="connsiteY28" fmla="*/ 751695 h 2197567"/>
                  <a:gd name="connsiteX29" fmla="*/ 1675643 w 1675643"/>
                  <a:gd name="connsiteY29" fmla="*/ 791889 h 2197567"/>
                  <a:gd name="connsiteX30" fmla="*/ 1675643 w 1675643"/>
                  <a:gd name="connsiteY30" fmla="*/ 834198 h 2197567"/>
                  <a:gd name="connsiteX31" fmla="*/ 1674234 w 1675643"/>
                  <a:gd name="connsiteY31" fmla="*/ 877212 h 2197567"/>
                  <a:gd name="connsiteX32" fmla="*/ 1672121 w 1675643"/>
                  <a:gd name="connsiteY32" fmla="*/ 920227 h 2197567"/>
                  <a:gd name="connsiteX33" fmla="*/ 1667191 w 1675643"/>
                  <a:gd name="connsiteY33" fmla="*/ 964652 h 2197567"/>
                  <a:gd name="connsiteX34" fmla="*/ 1660852 w 1675643"/>
                  <a:gd name="connsiteY34" fmla="*/ 1006961 h 2197567"/>
                  <a:gd name="connsiteX35" fmla="*/ 1651695 w 1675643"/>
                  <a:gd name="connsiteY35" fmla="*/ 1048565 h 2197567"/>
                  <a:gd name="connsiteX36" fmla="*/ 1639721 w 1675643"/>
                  <a:gd name="connsiteY36" fmla="*/ 1090169 h 2197567"/>
                  <a:gd name="connsiteX37" fmla="*/ 1624930 w 1675643"/>
                  <a:gd name="connsiteY37" fmla="*/ 1128953 h 2197567"/>
                  <a:gd name="connsiteX38" fmla="*/ 1608026 w 1675643"/>
                  <a:gd name="connsiteY38" fmla="*/ 1166326 h 2197567"/>
                  <a:gd name="connsiteX39" fmla="*/ 1586191 w 1675643"/>
                  <a:gd name="connsiteY39" fmla="*/ 1200173 h 2197567"/>
                  <a:gd name="connsiteX40" fmla="*/ 1578338 w 1675643"/>
                  <a:gd name="connsiteY40" fmla="*/ 1210281 h 2197567"/>
                  <a:gd name="connsiteX41" fmla="*/ 1576335 w 1675643"/>
                  <a:gd name="connsiteY41" fmla="*/ 1240358 h 2197567"/>
                  <a:gd name="connsiteX42" fmla="*/ 1572817 w 1675643"/>
                  <a:gd name="connsiteY42" fmla="*/ 1292480 h 2197567"/>
                  <a:gd name="connsiteX43" fmla="*/ 1567187 w 1675643"/>
                  <a:gd name="connsiteY43" fmla="*/ 1346010 h 2197567"/>
                  <a:gd name="connsiteX44" fmla="*/ 1559447 w 1675643"/>
                  <a:gd name="connsiteY44" fmla="*/ 1399541 h 2197567"/>
                  <a:gd name="connsiteX45" fmla="*/ 1551003 w 1675643"/>
                  <a:gd name="connsiteY45" fmla="*/ 1451662 h 2197567"/>
                  <a:gd name="connsiteX46" fmla="*/ 1539744 w 1675643"/>
                  <a:gd name="connsiteY46" fmla="*/ 1503784 h 2197567"/>
                  <a:gd name="connsiteX47" fmla="*/ 1527781 w 1675643"/>
                  <a:gd name="connsiteY47" fmla="*/ 1556610 h 2197567"/>
                  <a:gd name="connsiteX48" fmla="*/ 1512300 w 1675643"/>
                  <a:gd name="connsiteY48" fmla="*/ 1608028 h 2197567"/>
                  <a:gd name="connsiteX49" fmla="*/ 1495412 w 1675643"/>
                  <a:gd name="connsiteY49" fmla="*/ 1658036 h 2197567"/>
                  <a:gd name="connsiteX50" fmla="*/ 1476413 w 1675643"/>
                  <a:gd name="connsiteY50" fmla="*/ 1707341 h 2197567"/>
                  <a:gd name="connsiteX51" fmla="*/ 1454599 w 1675643"/>
                  <a:gd name="connsiteY51" fmla="*/ 1755941 h 2197567"/>
                  <a:gd name="connsiteX52" fmla="*/ 1431377 w 1675643"/>
                  <a:gd name="connsiteY52" fmla="*/ 1801723 h 2197567"/>
                  <a:gd name="connsiteX53" fmla="*/ 1403230 w 1675643"/>
                  <a:gd name="connsiteY53" fmla="*/ 1846802 h 2197567"/>
                  <a:gd name="connsiteX54" fmla="*/ 1374379 w 1675643"/>
                  <a:gd name="connsiteY54" fmla="*/ 1890471 h 2197567"/>
                  <a:gd name="connsiteX55" fmla="*/ 1342010 w 1675643"/>
                  <a:gd name="connsiteY55" fmla="*/ 1932028 h 2197567"/>
                  <a:gd name="connsiteX56" fmla="*/ 1306826 w 1675643"/>
                  <a:gd name="connsiteY56" fmla="*/ 1971471 h 2197567"/>
                  <a:gd name="connsiteX57" fmla="*/ 1268827 w 1675643"/>
                  <a:gd name="connsiteY57" fmla="*/ 2008098 h 2197567"/>
                  <a:gd name="connsiteX58" fmla="*/ 1227310 w 1675643"/>
                  <a:gd name="connsiteY58" fmla="*/ 2041906 h 2197567"/>
                  <a:gd name="connsiteX59" fmla="*/ 1182275 w 1675643"/>
                  <a:gd name="connsiteY59" fmla="*/ 2074306 h 2197567"/>
                  <a:gd name="connsiteX60" fmla="*/ 1133721 w 1675643"/>
                  <a:gd name="connsiteY60" fmla="*/ 2102480 h 2197567"/>
                  <a:gd name="connsiteX61" fmla="*/ 1082352 w 1675643"/>
                  <a:gd name="connsiteY61" fmla="*/ 2128541 h 2197567"/>
                  <a:gd name="connsiteX62" fmla="*/ 1027465 w 1675643"/>
                  <a:gd name="connsiteY62" fmla="*/ 2151080 h 2197567"/>
                  <a:gd name="connsiteX63" fmla="*/ 969060 w 1675643"/>
                  <a:gd name="connsiteY63" fmla="*/ 2170802 h 2197567"/>
                  <a:gd name="connsiteX64" fmla="*/ 905025 w 1675643"/>
                  <a:gd name="connsiteY64" fmla="*/ 2186298 h 2197567"/>
                  <a:gd name="connsiteX65" fmla="*/ 838879 w 1675643"/>
                  <a:gd name="connsiteY65" fmla="*/ 2197567 h 2197567"/>
                  <a:gd name="connsiteX66" fmla="*/ 839120 w 1675643"/>
                  <a:gd name="connsiteY66" fmla="*/ 2197406 h 2197567"/>
                  <a:gd name="connsiteX67" fmla="*/ 838174 w 1675643"/>
                  <a:gd name="connsiteY67" fmla="*/ 2197567 h 2197567"/>
                  <a:gd name="connsiteX68" fmla="*/ 771261 w 1675643"/>
                  <a:gd name="connsiteY68" fmla="*/ 2186298 h 2197567"/>
                  <a:gd name="connsiteX69" fmla="*/ 708574 w 1675643"/>
                  <a:gd name="connsiteY69" fmla="*/ 2170802 h 2197567"/>
                  <a:gd name="connsiteX70" fmla="*/ 649409 w 1675643"/>
                  <a:gd name="connsiteY70" fmla="*/ 2151080 h 2197567"/>
                  <a:gd name="connsiteX71" fmla="*/ 593765 w 1675643"/>
                  <a:gd name="connsiteY71" fmla="*/ 2128541 h 2197567"/>
                  <a:gd name="connsiteX72" fmla="*/ 542348 w 1675643"/>
                  <a:gd name="connsiteY72" fmla="*/ 2102480 h 2197567"/>
                  <a:gd name="connsiteX73" fmla="*/ 494452 w 1675643"/>
                  <a:gd name="connsiteY73" fmla="*/ 2074306 h 2197567"/>
                  <a:gd name="connsiteX74" fmla="*/ 448670 w 1675643"/>
                  <a:gd name="connsiteY74" fmla="*/ 2041906 h 2197567"/>
                  <a:gd name="connsiteX75" fmla="*/ 407817 w 1675643"/>
                  <a:gd name="connsiteY75" fmla="*/ 2008098 h 2197567"/>
                  <a:gd name="connsiteX76" fmla="*/ 369078 w 1675643"/>
                  <a:gd name="connsiteY76" fmla="*/ 1971471 h 2197567"/>
                  <a:gd name="connsiteX77" fmla="*/ 333861 w 1675643"/>
                  <a:gd name="connsiteY77" fmla="*/ 1932028 h 2197567"/>
                  <a:gd name="connsiteX78" fmla="*/ 302165 w 1675643"/>
                  <a:gd name="connsiteY78" fmla="*/ 1890471 h 2197567"/>
                  <a:gd name="connsiteX79" fmla="*/ 272583 w 1675643"/>
                  <a:gd name="connsiteY79" fmla="*/ 1846802 h 2197567"/>
                  <a:gd name="connsiteX80" fmla="*/ 245817 w 1675643"/>
                  <a:gd name="connsiteY80" fmla="*/ 1801723 h 2197567"/>
                  <a:gd name="connsiteX81" fmla="*/ 221165 w 1675643"/>
                  <a:gd name="connsiteY81" fmla="*/ 1755941 h 2197567"/>
                  <a:gd name="connsiteX82" fmla="*/ 200035 w 1675643"/>
                  <a:gd name="connsiteY82" fmla="*/ 1707341 h 2197567"/>
                  <a:gd name="connsiteX83" fmla="*/ 181017 w 1675643"/>
                  <a:gd name="connsiteY83" fmla="*/ 1658036 h 2197567"/>
                  <a:gd name="connsiteX84" fmla="*/ 164113 w 1675643"/>
                  <a:gd name="connsiteY84" fmla="*/ 1608028 h 2197567"/>
                  <a:gd name="connsiteX85" fmla="*/ 149322 w 1675643"/>
                  <a:gd name="connsiteY85" fmla="*/ 1556610 h 2197567"/>
                  <a:gd name="connsiteX86" fmla="*/ 135939 w 1675643"/>
                  <a:gd name="connsiteY86" fmla="*/ 1503784 h 2197567"/>
                  <a:gd name="connsiteX87" fmla="*/ 126078 w 1675643"/>
                  <a:gd name="connsiteY87" fmla="*/ 1451662 h 2197567"/>
                  <a:gd name="connsiteX88" fmla="*/ 116922 w 1675643"/>
                  <a:gd name="connsiteY88" fmla="*/ 1399541 h 2197567"/>
                  <a:gd name="connsiteX89" fmla="*/ 109174 w 1675643"/>
                  <a:gd name="connsiteY89" fmla="*/ 1346010 h 2197567"/>
                  <a:gd name="connsiteX90" fmla="*/ 104244 w 1675643"/>
                  <a:gd name="connsiteY90" fmla="*/ 1292480 h 2197567"/>
                  <a:gd name="connsiteX91" fmla="*/ 100017 w 1675643"/>
                  <a:gd name="connsiteY91" fmla="*/ 1240358 h 2197567"/>
                  <a:gd name="connsiteX92" fmla="*/ 98470 w 1675643"/>
                  <a:gd name="connsiteY92" fmla="*/ 1211341 h 2197567"/>
                  <a:gd name="connsiteX93" fmla="*/ 90157 w 1675643"/>
                  <a:gd name="connsiteY93" fmla="*/ 1200878 h 2197567"/>
                  <a:gd name="connsiteX94" fmla="*/ 68322 w 1675643"/>
                  <a:gd name="connsiteY94" fmla="*/ 1166326 h 2197567"/>
                  <a:gd name="connsiteX95" fmla="*/ 50009 w 1675643"/>
                  <a:gd name="connsiteY95" fmla="*/ 1130363 h 2197567"/>
                  <a:gd name="connsiteX96" fmla="*/ 35922 w 1675643"/>
                  <a:gd name="connsiteY96" fmla="*/ 1090874 h 2197567"/>
                  <a:gd name="connsiteX97" fmla="*/ 24652 w 1675643"/>
                  <a:gd name="connsiteY97" fmla="*/ 1049975 h 2197567"/>
                  <a:gd name="connsiteX98" fmla="*/ 15496 w 1675643"/>
                  <a:gd name="connsiteY98" fmla="*/ 1007666 h 2197567"/>
                  <a:gd name="connsiteX99" fmla="*/ 8452 w 1675643"/>
                  <a:gd name="connsiteY99" fmla="*/ 964652 h 2197567"/>
                  <a:gd name="connsiteX100" fmla="*/ 4226 w 1675643"/>
                  <a:gd name="connsiteY100" fmla="*/ 921637 h 2197567"/>
                  <a:gd name="connsiteX101" fmla="*/ 704 w 1675643"/>
                  <a:gd name="connsiteY101" fmla="*/ 877212 h 2197567"/>
                  <a:gd name="connsiteX102" fmla="*/ 0 w 1675643"/>
                  <a:gd name="connsiteY102" fmla="*/ 834198 h 2197567"/>
                  <a:gd name="connsiteX103" fmla="*/ 704 w 1675643"/>
                  <a:gd name="connsiteY103" fmla="*/ 791889 h 2197567"/>
                  <a:gd name="connsiteX104" fmla="*/ 2113 w 1675643"/>
                  <a:gd name="connsiteY104" fmla="*/ 751695 h 2197567"/>
                  <a:gd name="connsiteX105" fmla="*/ 4930 w 1675643"/>
                  <a:gd name="connsiteY105" fmla="*/ 712911 h 2197567"/>
                  <a:gd name="connsiteX106" fmla="*/ 8452 w 1675643"/>
                  <a:gd name="connsiteY106" fmla="*/ 675538 h 2197567"/>
                  <a:gd name="connsiteX107" fmla="*/ 11974 w 1675643"/>
                  <a:gd name="connsiteY107" fmla="*/ 641691 h 2197567"/>
                  <a:gd name="connsiteX108" fmla="*/ 16200 w 1675643"/>
                  <a:gd name="connsiteY108" fmla="*/ 610664 h 2197567"/>
                  <a:gd name="connsiteX109" fmla="*/ 20426 w 1675643"/>
                  <a:gd name="connsiteY109" fmla="*/ 583163 h 2197567"/>
                  <a:gd name="connsiteX110" fmla="*/ 24652 w 1675643"/>
                  <a:gd name="connsiteY110" fmla="*/ 559188 h 2197567"/>
                  <a:gd name="connsiteX111" fmla="*/ 28878 w 1675643"/>
                  <a:gd name="connsiteY111" fmla="*/ 540854 h 2197567"/>
                  <a:gd name="connsiteX112" fmla="*/ 30991 w 1675643"/>
                  <a:gd name="connsiteY112" fmla="*/ 526751 h 2197567"/>
                  <a:gd name="connsiteX113" fmla="*/ 33104 w 1675643"/>
                  <a:gd name="connsiteY113" fmla="*/ 517584 h 2197567"/>
                  <a:gd name="connsiteX114" fmla="*/ 33809 w 1675643"/>
                  <a:gd name="connsiteY114" fmla="*/ 514058 h 2197567"/>
                  <a:gd name="connsiteX115" fmla="*/ 40852 w 1675643"/>
                  <a:gd name="connsiteY115" fmla="*/ 488672 h 2197567"/>
                  <a:gd name="connsiteX116" fmla="*/ 51417 w 1675643"/>
                  <a:gd name="connsiteY116" fmla="*/ 466107 h 2197567"/>
                  <a:gd name="connsiteX117" fmla="*/ 63391 w 1675643"/>
                  <a:gd name="connsiteY117" fmla="*/ 444248 h 2197567"/>
                  <a:gd name="connsiteX118" fmla="*/ 76774 w 1675643"/>
                  <a:gd name="connsiteY118" fmla="*/ 424503 h 2197567"/>
                  <a:gd name="connsiteX119" fmla="*/ 91565 w 1675643"/>
                  <a:gd name="connsiteY119" fmla="*/ 408285 h 2197567"/>
                  <a:gd name="connsiteX120" fmla="*/ 104244 w 1675643"/>
                  <a:gd name="connsiteY120" fmla="*/ 394182 h 2197567"/>
                  <a:gd name="connsiteX121" fmla="*/ 117626 w 1675643"/>
                  <a:gd name="connsiteY121" fmla="*/ 382194 h 2197567"/>
                  <a:gd name="connsiteX122" fmla="*/ 128896 w 1675643"/>
                  <a:gd name="connsiteY122" fmla="*/ 373027 h 2197567"/>
                  <a:gd name="connsiteX123" fmla="*/ 138757 w 1675643"/>
                  <a:gd name="connsiteY123" fmla="*/ 365975 h 2197567"/>
                  <a:gd name="connsiteX124" fmla="*/ 144391 w 1675643"/>
                  <a:gd name="connsiteY124" fmla="*/ 361744 h 2197567"/>
                  <a:gd name="connsiteX125" fmla="*/ 146504 w 1675643"/>
                  <a:gd name="connsiteY125" fmla="*/ 361039 h 2197567"/>
                  <a:gd name="connsiteX126" fmla="*/ 146504 w 1675643"/>
                  <a:gd name="connsiteY126" fmla="*/ 357513 h 2197567"/>
                  <a:gd name="connsiteX127" fmla="*/ 150026 w 1675643"/>
                  <a:gd name="connsiteY127" fmla="*/ 349757 h 2197567"/>
                  <a:gd name="connsiteX128" fmla="*/ 153548 w 1675643"/>
                  <a:gd name="connsiteY128" fmla="*/ 337064 h 2197567"/>
                  <a:gd name="connsiteX129" fmla="*/ 161296 w 1675643"/>
                  <a:gd name="connsiteY129" fmla="*/ 320845 h 2197567"/>
                  <a:gd name="connsiteX130" fmla="*/ 171157 w 1675643"/>
                  <a:gd name="connsiteY130" fmla="*/ 301101 h 2197567"/>
                  <a:gd name="connsiteX131" fmla="*/ 184539 w 1675643"/>
                  <a:gd name="connsiteY131" fmla="*/ 279946 h 2197567"/>
                  <a:gd name="connsiteX132" fmla="*/ 200035 w 1675643"/>
                  <a:gd name="connsiteY132" fmla="*/ 255971 h 2197567"/>
                  <a:gd name="connsiteX133" fmla="*/ 220461 w 1675643"/>
                  <a:gd name="connsiteY133" fmla="*/ 231291 h 2197567"/>
                  <a:gd name="connsiteX134" fmla="*/ 244409 w 1675643"/>
                  <a:gd name="connsiteY134" fmla="*/ 206610 h 2197567"/>
                  <a:gd name="connsiteX135" fmla="*/ 272583 w 1675643"/>
                  <a:gd name="connsiteY135" fmla="*/ 181930 h 2197567"/>
                  <a:gd name="connsiteX136" fmla="*/ 321183 w 1675643"/>
                  <a:gd name="connsiteY136" fmla="*/ 147377 h 2197567"/>
                  <a:gd name="connsiteX137" fmla="*/ 373304 w 1675643"/>
                  <a:gd name="connsiteY137" fmla="*/ 114940 h 2197567"/>
                  <a:gd name="connsiteX138" fmla="*/ 429652 w 1675643"/>
                  <a:gd name="connsiteY138" fmla="*/ 86734 h 2197567"/>
                  <a:gd name="connsiteX139" fmla="*/ 489522 w 1675643"/>
                  <a:gd name="connsiteY139" fmla="*/ 62054 h 2197567"/>
                  <a:gd name="connsiteX140" fmla="*/ 552913 w 1675643"/>
                  <a:gd name="connsiteY140" fmla="*/ 40194 h 2197567"/>
                  <a:gd name="connsiteX141" fmla="*/ 619826 w 1675643"/>
                  <a:gd name="connsiteY141" fmla="*/ 22565 h 2197567"/>
                  <a:gd name="connsiteX142" fmla="*/ 689556 w 1675643"/>
                  <a:gd name="connsiteY142" fmla="*/ 10577 h 2197567"/>
                  <a:gd name="connsiteX143" fmla="*/ 762104 w 1675643"/>
                  <a:gd name="connsiteY143" fmla="*/ 2116 h 219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1675643" h="2197567">
                    <a:moveTo>
                      <a:pt x="838174" y="0"/>
                    </a:moveTo>
                    <a:lnTo>
                      <a:pt x="910017" y="2116"/>
                    </a:lnTo>
                    <a:lnTo>
                      <a:pt x="979748" y="9167"/>
                    </a:lnTo>
                    <a:lnTo>
                      <a:pt x="1045252" y="21860"/>
                    </a:lnTo>
                    <a:lnTo>
                      <a:pt x="1110052" y="37373"/>
                    </a:lnTo>
                    <a:lnTo>
                      <a:pt x="1170626" y="56412"/>
                    </a:lnTo>
                    <a:lnTo>
                      <a:pt x="1228382" y="78977"/>
                    </a:lnTo>
                    <a:lnTo>
                      <a:pt x="1283322" y="105773"/>
                    </a:lnTo>
                    <a:lnTo>
                      <a:pt x="1334739" y="134685"/>
                    </a:lnTo>
                    <a:lnTo>
                      <a:pt x="1381930" y="166417"/>
                    </a:lnTo>
                    <a:lnTo>
                      <a:pt x="1427008" y="200264"/>
                    </a:lnTo>
                    <a:lnTo>
                      <a:pt x="1467156" y="236227"/>
                    </a:lnTo>
                    <a:lnTo>
                      <a:pt x="1503782" y="274305"/>
                    </a:lnTo>
                    <a:lnTo>
                      <a:pt x="1538295" y="312384"/>
                    </a:lnTo>
                    <a:lnTo>
                      <a:pt x="1566469" y="352577"/>
                    </a:lnTo>
                    <a:lnTo>
                      <a:pt x="1592530" y="392771"/>
                    </a:lnTo>
                    <a:lnTo>
                      <a:pt x="1612956" y="432965"/>
                    </a:lnTo>
                    <a:lnTo>
                      <a:pt x="1630565" y="473864"/>
                    </a:lnTo>
                    <a:lnTo>
                      <a:pt x="1642539" y="514058"/>
                    </a:lnTo>
                    <a:lnTo>
                      <a:pt x="1642539" y="517584"/>
                    </a:lnTo>
                    <a:lnTo>
                      <a:pt x="1644652" y="526751"/>
                    </a:lnTo>
                    <a:lnTo>
                      <a:pt x="1647469" y="540149"/>
                    </a:lnTo>
                    <a:lnTo>
                      <a:pt x="1650991" y="559188"/>
                    </a:lnTo>
                    <a:lnTo>
                      <a:pt x="1655217" y="583163"/>
                    </a:lnTo>
                    <a:lnTo>
                      <a:pt x="1658739" y="609959"/>
                    </a:lnTo>
                    <a:lnTo>
                      <a:pt x="1662965" y="641691"/>
                    </a:lnTo>
                    <a:lnTo>
                      <a:pt x="1667191" y="675538"/>
                    </a:lnTo>
                    <a:lnTo>
                      <a:pt x="1670008" y="712911"/>
                    </a:lnTo>
                    <a:lnTo>
                      <a:pt x="1673530" y="751695"/>
                    </a:lnTo>
                    <a:lnTo>
                      <a:pt x="1675643" y="791889"/>
                    </a:lnTo>
                    <a:lnTo>
                      <a:pt x="1675643" y="834198"/>
                    </a:lnTo>
                    <a:lnTo>
                      <a:pt x="1674234" y="877212"/>
                    </a:lnTo>
                    <a:lnTo>
                      <a:pt x="1672121" y="920227"/>
                    </a:lnTo>
                    <a:lnTo>
                      <a:pt x="1667191" y="964652"/>
                    </a:lnTo>
                    <a:lnTo>
                      <a:pt x="1660852" y="1006961"/>
                    </a:lnTo>
                    <a:lnTo>
                      <a:pt x="1651695" y="1048565"/>
                    </a:lnTo>
                    <a:lnTo>
                      <a:pt x="1639721" y="1090169"/>
                    </a:lnTo>
                    <a:lnTo>
                      <a:pt x="1624930" y="1128953"/>
                    </a:lnTo>
                    <a:lnTo>
                      <a:pt x="1608026" y="1166326"/>
                    </a:lnTo>
                    <a:lnTo>
                      <a:pt x="1586191" y="1200173"/>
                    </a:lnTo>
                    <a:lnTo>
                      <a:pt x="1578338" y="1210281"/>
                    </a:lnTo>
                    <a:lnTo>
                      <a:pt x="1576335" y="1240358"/>
                    </a:lnTo>
                    <a:lnTo>
                      <a:pt x="1572817" y="1292480"/>
                    </a:lnTo>
                    <a:lnTo>
                      <a:pt x="1567187" y="1346010"/>
                    </a:lnTo>
                    <a:lnTo>
                      <a:pt x="1559447" y="1399541"/>
                    </a:lnTo>
                    <a:lnTo>
                      <a:pt x="1551003" y="1451662"/>
                    </a:lnTo>
                    <a:lnTo>
                      <a:pt x="1539744" y="1503784"/>
                    </a:lnTo>
                    <a:lnTo>
                      <a:pt x="1527781" y="1556610"/>
                    </a:lnTo>
                    <a:lnTo>
                      <a:pt x="1512300" y="1608028"/>
                    </a:lnTo>
                    <a:lnTo>
                      <a:pt x="1495412" y="1658036"/>
                    </a:lnTo>
                    <a:lnTo>
                      <a:pt x="1476413" y="1707341"/>
                    </a:lnTo>
                    <a:lnTo>
                      <a:pt x="1454599" y="1755941"/>
                    </a:lnTo>
                    <a:lnTo>
                      <a:pt x="1431377" y="1801723"/>
                    </a:lnTo>
                    <a:lnTo>
                      <a:pt x="1403230" y="1846802"/>
                    </a:lnTo>
                    <a:lnTo>
                      <a:pt x="1374379" y="1890471"/>
                    </a:lnTo>
                    <a:lnTo>
                      <a:pt x="1342010" y="1932028"/>
                    </a:lnTo>
                    <a:lnTo>
                      <a:pt x="1306826" y="1971471"/>
                    </a:lnTo>
                    <a:lnTo>
                      <a:pt x="1268827" y="2008098"/>
                    </a:lnTo>
                    <a:lnTo>
                      <a:pt x="1227310" y="2041906"/>
                    </a:lnTo>
                    <a:lnTo>
                      <a:pt x="1182275" y="2074306"/>
                    </a:lnTo>
                    <a:lnTo>
                      <a:pt x="1133721" y="2102480"/>
                    </a:lnTo>
                    <a:lnTo>
                      <a:pt x="1082352" y="2128541"/>
                    </a:lnTo>
                    <a:lnTo>
                      <a:pt x="1027465" y="2151080"/>
                    </a:lnTo>
                    <a:lnTo>
                      <a:pt x="969060" y="2170802"/>
                    </a:lnTo>
                    <a:lnTo>
                      <a:pt x="905025" y="2186298"/>
                    </a:lnTo>
                    <a:lnTo>
                      <a:pt x="838879" y="2197567"/>
                    </a:lnTo>
                    <a:lnTo>
                      <a:pt x="839120" y="2197406"/>
                    </a:lnTo>
                    <a:lnTo>
                      <a:pt x="838174" y="2197567"/>
                    </a:lnTo>
                    <a:lnTo>
                      <a:pt x="771261" y="2186298"/>
                    </a:lnTo>
                    <a:lnTo>
                      <a:pt x="708574" y="2170802"/>
                    </a:lnTo>
                    <a:lnTo>
                      <a:pt x="649409" y="2151080"/>
                    </a:lnTo>
                    <a:lnTo>
                      <a:pt x="593765" y="2128541"/>
                    </a:lnTo>
                    <a:lnTo>
                      <a:pt x="542348" y="2102480"/>
                    </a:lnTo>
                    <a:lnTo>
                      <a:pt x="494452" y="2074306"/>
                    </a:lnTo>
                    <a:lnTo>
                      <a:pt x="448670" y="2041906"/>
                    </a:lnTo>
                    <a:lnTo>
                      <a:pt x="407817" y="2008098"/>
                    </a:lnTo>
                    <a:lnTo>
                      <a:pt x="369078" y="1971471"/>
                    </a:lnTo>
                    <a:lnTo>
                      <a:pt x="333861" y="1932028"/>
                    </a:lnTo>
                    <a:lnTo>
                      <a:pt x="302165" y="1890471"/>
                    </a:lnTo>
                    <a:lnTo>
                      <a:pt x="272583" y="1846802"/>
                    </a:lnTo>
                    <a:lnTo>
                      <a:pt x="245817" y="1801723"/>
                    </a:lnTo>
                    <a:lnTo>
                      <a:pt x="221165" y="1755941"/>
                    </a:lnTo>
                    <a:lnTo>
                      <a:pt x="200035" y="1707341"/>
                    </a:lnTo>
                    <a:lnTo>
                      <a:pt x="181017" y="1658036"/>
                    </a:lnTo>
                    <a:lnTo>
                      <a:pt x="164113" y="1608028"/>
                    </a:lnTo>
                    <a:lnTo>
                      <a:pt x="149322" y="1556610"/>
                    </a:lnTo>
                    <a:lnTo>
                      <a:pt x="135939" y="1503784"/>
                    </a:lnTo>
                    <a:lnTo>
                      <a:pt x="126078" y="1451662"/>
                    </a:lnTo>
                    <a:lnTo>
                      <a:pt x="116922" y="1399541"/>
                    </a:lnTo>
                    <a:lnTo>
                      <a:pt x="109174" y="1346010"/>
                    </a:lnTo>
                    <a:lnTo>
                      <a:pt x="104244" y="1292480"/>
                    </a:lnTo>
                    <a:lnTo>
                      <a:pt x="100017" y="1240358"/>
                    </a:lnTo>
                    <a:lnTo>
                      <a:pt x="98470" y="1211341"/>
                    </a:lnTo>
                    <a:lnTo>
                      <a:pt x="90157" y="1200878"/>
                    </a:lnTo>
                    <a:lnTo>
                      <a:pt x="68322" y="1166326"/>
                    </a:lnTo>
                    <a:lnTo>
                      <a:pt x="50009" y="1130363"/>
                    </a:lnTo>
                    <a:lnTo>
                      <a:pt x="35922" y="1090874"/>
                    </a:lnTo>
                    <a:lnTo>
                      <a:pt x="24652" y="1049975"/>
                    </a:lnTo>
                    <a:lnTo>
                      <a:pt x="15496" y="1007666"/>
                    </a:lnTo>
                    <a:lnTo>
                      <a:pt x="8452" y="964652"/>
                    </a:lnTo>
                    <a:lnTo>
                      <a:pt x="4226" y="921637"/>
                    </a:lnTo>
                    <a:lnTo>
                      <a:pt x="704" y="877212"/>
                    </a:lnTo>
                    <a:lnTo>
                      <a:pt x="0" y="834198"/>
                    </a:lnTo>
                    <a:lnTo>
                      <a:pt x="704" y="791889"/>
                    </a:lnTo>
                    <a:lnTo>
                      <a:pt x="2113" y="751695"/>
                    </a:lnTo>
                    <a:lnTo>
                      <a:pt x="4930" y="712911"/>
                    </a:lnTo>
                    <a:lnTo>
                      <a:pt x="8452" y="675538"/>
                    </a:lnTo>
                    <a:lnTo>
                      <a:pt x="11974" y="641691"/>
                    </a:lnTo>
                    <a:lnTo>
                      <a:pt x="16200" y="610664"/>
                    </a:lnTo>
                    <a:lnTo>
                      <a:pt x="20426" y="583163"/>
                    </a:lnTo>
                    <a:lnTo>
                      <a:pt x="24652" y="559188"/>
                    </a:lnTo>
                    <a:lnTo>
                      <a:pt x="28878" y="540854"/>
                    </a:lnTo>
                    <a:lnTo>
                      <a:pt x="30991" y="526751"/>
                    </a:lnTo>
                    <a:lnTo>
                      <a:pt x="33104" y="517584"/>
                    </a:lnTo>
                    <a:lnTo>
                      <a:pt x="33809" y="514058"/>
                    </a:lnTo>
                    <a:lnTo>
                      <a:pt x="40852" y="488672"/>
                    </a:lnTo>
                    <a:lnTo>
                      <a:pt x="51417" y="466107"/>
                    </a:lnTo>
                    <a:lnTo>
                      <a:pt x="63391" y="444248"/>
                    </a:lnTo>
                    <a:lnTo>
                      <a:pt x="76774" y="424503"/>
                    </a:lnTo>
                    <a:lnTo>
                      <a:pt x="91565" y="408285"/>
                    </a:lnTo>
                    <a:lnTo>
                      <a:pt x="104244" y="394182"/>
                    </a:lnTo>
                    <a:lnTo>
                      <a:pt x="117626" y="382194"/>
                    </a:lnTo>
                    <a:lnTo>
                      <a:pt x="128896" y="373027"/>
                    </a:lnTo>
                    <a:lnTo>
                      <a:pt x="138757" y="365975"/>
                    </a:lnTo>
                    <a:lnTo>
                      <a:pt x="144391" y="361744"/>
                    </a:lnTo>
                    <a:lnTo>
                      <a:pt x="146504" y="361039"/>
                    </a:lnTo>
                    <a:lnTo>
                      <a:pt x="146504" y="357513"/>
                    </a:lnTo>
                    <a:lnTo>
                      <a:pt x="150026" y="349757"/>
                    </a:lnTo>
                    <a:lnTo>
                      <a:pt x="153548" y="337064"/>
                    </a:lnTo>
                    <a:lnTo>
                      <a:pt x="161296" y="320845"/>
                    </a:lnTo>
                    <a:lnTo>
                      <a:pt x="171157" y="301101"/>
                    </a:lnTo>
                    <a:lnTo>
                      <a:pt x="184539" y="279946"/>
                    </a:lnTo>
                    <a:lnTo>
                      <a:pt x="200035" y="255971"/>
                    </a:lnTo>
                    <a:lnTo>
                      <a:pt x="220461" y="231291"/>
                    </a:lnTo>
                    <a:lnTo>
                      <a:pt x="244409" y="206610"/>
                    </a:lnTo>
                    <a:lnTo>
                      <a:pt x="272583" y="181930"/>
                    </a:lnTo>
                    <a:lnTo>
                      <a:pt x="321183" y="147377"/>
                    </a:lnTo>
                    <a:lnTo>
                      <a:pt x="373304" y="114940"/>
                    </a:lnTo>
                    <a:lnTo>
                      <a:pt x="429652" y="86734"/>
                    </a:lnTo>
                    <a:lnTo>
                      <a:pt x="489522" y="62054"/>
                    </a:lnTo>
                    <a:lnTo>
                      <a:pt x="552913" y="40194"/>
                    </a:lnTo>
                    <a:lnTo>
                      <a:pt x="619826" y="22565"/>
                    </a:lnTo>
                    <a:lnTo>
                      <a:pt x="689556" y="10577"/>
                    </a:lnTo>
                    <a:lnTo>
                      <a:pt x="762104" y="2116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9" name="Freeform 53"/>
            <p:cNvSpPr>
              <a:spLocks/>
            </p:cNvSpPr>
            <p:nvPr/>
          </p:nvSpPr>
          <p:spPr bwMode="auto">
            <a:xfrm rot="5400000" flipH="1">
              <a:off x="11606536" y="6369894"/>
              <a:ext cx="88949" cy="321123"/>
            </a:xfrm>
            <a:prstGeom prst="leftBracket">
              <a:avLst>
                <a:gd name="adj" fmla="val 152582"/>
              </a:avLst>
            </a:pr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solidFill>
                  <a:prstClr val="black"/>
                </a:solidFill>
              </a:endParaRPr>
            </a:p>
          </p:txBody>
        </p:sp>
        <p:sp>
          <p:nvSpPr>
            <p:cNvPr id="30" name="자유형 29"/>
            <p:cNvSpPr/>
            <p:nvPr/>
          </p:nvSpPr>
          <p:spPr>
            <a:xfrm flipH="1">
              <a:off x="11492315" y="6484987"/>
              <a:ext cx="320050" cy="93072"/>
            </a:xfrm>
            <a:custGeom>
              <a:avLst/>
              <a:gdLst>
                <a:gd name="connsiteX0" fmla="*/ 0 w 676275"/>
                <a:gd name="connsiteY0" fmla="*/ 0 h 212694"/>
                <a:gd name="connsiteX1" fmla="*/ 54769 w 676275"/>
                <a:gd name="connsiteY1" fmla="*/ 119063 h 212694"/>
                <a:gd name="connsiteX2" fmla="*/ 271463 w 676275"/>
                <a:gd name="connsiteY2" fmla="*/ 209550 h 212694"/>
                <a:gd name="connsiteX3" fmla="*/ 509588 w 676275"/>
                <a:gd name="connsiteY3" fmla="*/ 183357 h 212694"/>
                <a:gd name="connsiteX4" fmla="*/ 647700 w 676275"/>
                <a:gd name="connsiteY4" fmla="*/ 100013 h 212694"/>
                <a:gd name="connsiteX5" fmla="*/ 676275 w 676275"/>
                <a:gd name="connsiteY5" fmla="*/ 26194 h 212694"/>
                <a:gd name="connsiteX0" fmla="*/ 0 w 664369"/>
                <a:gd name="connsiteY0" fmla="*/ 0 h 193644"/>
                <a:gd name="connsiteX1" fmla="*/ 42863 w 664369"/>
                <a:gd name="connsiteY1" fmla="*/ 100013 h 193644"/>
                <a:gd name="connsiteX2" fmla="*/ 259557 w 664369"/>
                <a:gd name="connsiteY2" fmla="*/ 190500 h 193644"/>
                <a:gd name="connsiteX3" fmla="*/ 497682 w 664369"/>
                <a:gd name="connsiteY3" fmla="*/ 164307 h 193644"/>
                <a:gd name="connsiteX4" fmla="*/ 635794 w 664369"/>
                <a:gd name="connsiteY4" fmla="*/ 80963 h 193644"/>
                <a:gd name="connsiteX5" fmla="*/ 664369 w 664369"/>
                <a:gd name="connsiteY5" fmla="*/ 7144 h 193644"/>
                <a:gd name="connsiteX0" fmla="*/ 1524 w 665893"/>
                <a:gd name="connsiteY0" fmla="*/ 0 h 193644"/>
                <a:gd name="connsiteX1" fmla="*/ 44387 w 665893"/>
                <a:gd name="connsiteY1" fmla="*/ 100013 h 193644"/>
                <a:gd name="connsiteX2" fmla="*/ 261081 w 665893"/>
                <a:gd name="connsiteY2" fmla="*/ 190500 h 193644"/>
                <a:gd name="connsiteX3" fmla="*/ 499206 w 665893"/>
                <a:gd name="connsiteY3" fmla="*/ 164307 h 193644"/>
                <a:gd name="connsiteX4" fmla="*/ 637318 w 665893"/>
                <a:gd name="connsiteY4" fmla="*/ 80963 h 193644"/>
                <a:gd name="connsiteX5" fmla="*/ 665893 w 665893"/>
                <a:gd name="connsiteY5" fmla="*/ 7144 h 1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5893" h="193644">
                  <a:moveTo>
                    <a:pt x="1524" y="0"/>
                  </a:moveTo>
                  <a:cubicBezTo>
                    <a:pt x="-3239" y="42069"/>
                    <a:pt x="1128" y="68263"/>
                    <a:pt x="44387" y="100013"/>
                  </a:cubicBezTo>
                  <a:cubicBezTo>
                    <a:pt x="87646" y="131763"/>
                    <a:pt x="185278" y="179784"/>
                    <a:pt x="261081" y="190500"/>
                  </a:cubicBezTo>
                  <a:cubicBezTo>
                    <a:pt x="336884" y="201216"/>
                    <a:pt x="436500" y="182563"/>
                    <a:pt x="499206" y="164307"/>
                  </a:cubicBezTo>
                  <a:cubicBezTo>
                    <a:pt x="561912" y="146051"/>
                    <a:pt x="609537" y="107157"/>
                    <a:pt x="637318" y="80963"/>
                  </a:cubicBezTo>
                  <a:cubicBezTo>
                    <a:pt x="665099" y="54769"/>
                    <a:pt x="665496" y="30956"/>
                    <a:pt x="665893" y="7144"/>
                  </a:cubicBezTo>
                </a:path>
              </a:pathLst>
            </a:custGeom>
            <a:noFill/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순서도: 지연 31"/>
            <p:cNvSpPr/>
            <p:nvPr/>
          </p:nvSpPr>
          <p:spPr>
            <a:xfrm rot="16747283" flipH="1">
              <a:off x="10534195" y="5556267"/>
              <a:ext cx="595247" cy="194929"/>
            </a:xfrm>
            <a:custGeom>
              <a:avLst/>
              <a:gdLst>
                <a:gd name="connsiteX0" fmla="*/ 0 w 940506"/>
                <a:gd name="connsiteY0" fmla="*/ 0 h 405567"/>
                <a:gd name="connsiteX1" fmla="*/ 470253 w 940506"/>
                <a:gd name="connsiteY1" fmla="*/ 0 h 405567"/>
                <a:gd name="connsiteX2" fmla="*/ 940506 w 940506"/>
                <a:gd name="connsiteY2" fmla="*/ 202784 h 405567"/>
                <a:gd name="connsiteX3" fmla="*/ 470253 w 940506"/>
                <a:gd name="connsiteY3" fmla="*/ 405568 h 405567"/>
                <a:gd name="connsiteX4" fmla="*/ 0 w 940506"/>
                <a:gd name="connsiteY4" fmla="*/ 405567 h 405567"/>
                <a:gd name="connsiteX5" fmla="*/ 0 w 940506"/>
                <a:gd name="connsiteY5" fmla="*/ 0 h 405567"/>
                <a:gd name="connsiteX0" fmla="*/ 256943 w 1197449"/>
                <a:gd name="connsiteY0" fmla="*/ 0 h 405568"/>
                <a:gd name="connsiteX1" fmla="*/ 727196 w 1197449"/>
                <a:gd name="connsiteY1" fmla="*/ 0 h 405568"/>
                <a:gd name="connsiteX2" fmla="*/ 1197449 w 1197449"/>
                <a:gd name="connsiteY2" fmla="*/ 202784 h 405568"/>
                <a:gd name="connsiteX3" fmla="*/ 727196 w 1197449"/>
                <a:gd name="connsiteY3" fmla="*/ 405568 h 405568"/>
                <a:gd name="connsiteX4" fmla="*/ 0 w 1197449"/>
                <a:gd name="connsiteY4" fmla="*/ 383607 h 405568"/>
                <a:gd name="connsiteX5" fmla="*/ 256943 w 1197449"/>
                <a:gd name="connsiteY5" fmla="*/ 0 h 405568"/>
                <a:gd name="connsiteX0" fmla="*/ 0 w 1221335"/>
                <a:gd name="connsiteY0" fmla="*/ 86753 h 405568"/>
                <a:gd name="connsiteX1" fmla="*/ 751082 w 1221335"/>
                <a:gd name="connsiteY1" fmla="*/ 0 h 405568"/>
                <a:gd name="connsiteX2" fmla="*/ 1221335 w 1221335"/>
                <a:gd name="connsiteY2" fmla="*/ 202784 h 405568"/>
                <a:gd name="connsiteX3" fmla="*/ 751082 w 1221335"/>
                <a:gd name="connsiteY3" fmla="*/ 405568 h 405568"/>
                <a:gd name="connsiteX4" fmla="*/ 23886 w 1221335"/>
                <a:gd name="connsiteY4" fmla="*/ 383607 h 405568"/>
                <a:gd name="connsiteX5" fmla="*/ 0 w 1221335"/>
                <a:gd name="connsiteY5" fmla="*/ 86753 h 405568"/>
                <a:gd name="connsiteX0" fmla="*/ 17130 w 1238465"/>
                <a:gd name="connsiteY0" fmla="*/ 86753 h 405568"/>
                <a:gd name="connsiteX1" fmla="*/ 768212 w 1238465"/>
                <a:gd name="connsiteY1" fmla="*/ 0 h 405568"/>
                <a:gd name="connsiteX2" fmla="*/ 1238465 w 1238465"/>
                <a:gd name="connsiteY2" fmla="*/ 202784 h 405568"/>
                <a:gd name="connsiteX3" fmla="*/ 768212 w 1238465"/>
                <a:gd name="connsiteY3" fmla="*/ 405568 h 405568"/>
                <a:gd name="connsiteX4" fmla="*/ 0 w 1238465"/>
                <a:gd name="connsiteY4" fmla="*/ 398727 h 405568"/>
                <a:gd name="connsiteX5" fmla="*/ 17130 w 1238465"/>
                <a:gd name="connsiteY5" fmla="*/ 86753 h 4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465" h="405568">
                  <a:moveTo>
                    <a:pt x="17130" y="86753"/>
                  </a:moveTo>
                  <a:lnTo>
                    <a:pt x="768212" y="0"/>
                  </a:lnTo>
                  <a:cubicBezTo>
                    <a:pt x="1027926" y="0"/>
                    <a:pt x="1238465" y="90789"/>
                    <a:pt x="1238465" y="202784"/>
                  </a:cubicBezTo>
                  <a:cubicBezTo>
                    <a:pt x="1238465" y="314779"/>
                    <a:pt x="1027926" y="405568"/>
                    <a:pt x="768212" y="405568"/>
                  </a:cubicBezTo>
                  <a:lnTo>
                    <a:pt x="0" y="398727"/>
                  </a:lnTo>
                  <a:lnTo>
                    <a:pt x="17130" y="86753"/>
                  </a:lnTo>
                  <a:close/>
                </a:path>
              </a:pathLst>
            </a:cu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>
              <a:spLocks/>
            </p:cNvSpPr>
            <p:nvPr/>
          </p:nvSpPr>
          <p:spPr bwMode="auto">
            <a:xfrm rot="9839204" flipV="1">
              <a:off x="10783856" y="5182901"/>
              <a:ext cx="216495" cy="216486"/>
            </a:xfrm>
            <a:custGeom>
              <a:avLst/>
              <a:gdLst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67771 w 1936374"/>
                <a:gd name="connsiteY10" fmla="*/ 1989719 h 2344147"/>
                <a:gd name="connsiteX11" fmla="*/ 267733 w 1936374"/>
                <a:gd name="connsiteY11" fmla="*/ 1989680 h 2344147"/>
                <a:gd name="connsiteX12" fmla="*/ 248446 w 1936374"/>
                <a:gd name="connsiteY12" fmla="*/ 1970392 h 2344147"/>
                <a:gd name="connsiteX13" fmla="*/ 248486 w 1936374"/>
                <a:gd name="connsiteY13" fmla="*/ 1970434 h 2344147"/>
                <a:gd name="connsiteX14" fmla="*/ 333326 w 1936374"/>
                <a:gd name="connsiteY14" fmla="*/ 2056993 h 2344147"/>
                <a:gd name="connsiteX15" fmla="*/ 332951 w 1936374"/>
                <a:gd name="connsiteY15" fmla="*/ 2056599 h 2344147"/>
                <a:gd name="connsiteX16" fmla="*/ 320095 w 1936374"/>
                <a:gd name="connsiteY16" fmla="*/ 2044279 h 2344147"/>
                <a:gd name="connsiteX17" fmla="*/ 320526 w 1936374"/>
                <a:gd name="connsiteY17" fmla="*/ 2044727 h 2344147"/>
                <a:gd name="connsiteX18" fmla="*/ 353677 w 1936374"/>
                <a:gd name="connsiteY18" fmla="*/ 2077353 h 2344147"/>
                <a:gd name="connsiteX19" fmla="*/ 353367 w 1936374"/>
                <a:gd name="connsiteY19" fmla="*/ 2077015 h 2344147"/>
                <a:gd name="connsiteX20" fmla="*/ 344870 w 1936374"/>
                <a:gd name="connsiteY20" fmla="*/ 2069049 h 2344147"/>
                <a:gd name="connsiteX21" fmla="*/ 345290 w 1936374"/>
                <a:gd name="connsiteY21" fmla="*/ 2069491 h 2344147"/>
                <a:gd name="connsiteX22" fmla="*/ 364294 w 1936374"/>
                <a:gd name="connsiteY22" fmla="*/ 2088019 h 2344147"/>
                <a:gd name="connsiteX23" fmla="*/ 364142 w 1936374"/>
                <a:gd name="connsiteY23" fmla="*/ 2087791 h 2344147"/>
                <a:gd name="connsiteX24" fmla="*/ 360046 w 1936374"/>
                <a:gd name="connsiteY24" fmla="*/ 2084206 h 2344147"/>
                <a:gd name="connsiteX25" fmla="*/ 360486 w 1936374"/>
                <a:gd name="connsiteY25" fmla="*/ 2084687 h 2344147"/>
                <a:gd name="connsiteX26" fmla="*/ 391707 w 1936374"/>
                <a:gd name="connsiteY26" fmla="*/ 2113682 h 2344147"/>
                <a:gd name="connsiteX27" fmla="*/ 391363 w 1936374"/>
                <a:gd name="connsiteY27" fmla="*/ 2113311 h 2344147"/>
                <a:gd name="connsiteX28" fmla="*/ 366016 w 1936374"/>
                <a:gd name="connsiteY28" fmla="*/ 2090166 h 2344147"/>
                <a:gd name="connsiteX29" fmla="*/ 366115 w 1936374"/>
                <a:gd name="connsiteY29" fmla="*/ 2090315 h 2344147"/>
                <a:gd name="connsiteX30" fmla="*/ 1669036 w 1936374"/>
                <a:gd name="connsiteY30" fmla="*/ 2344147 h 2344147"/>
                <a:gd name="connsiteX31" fmla="*/ 1736574 w 1936374"/>
                <a:gd name="connsiteY31" fmla="*/ 2115642 h 2344147"/>
                <a:gd name="connsiteX32" fmla="*/ 1763589 w 1936374"/>
                <a:gd name="connsiteY32" fmla="*/ 2061612 h 2344147"/>
                <a:gd name="connsiteX33" fmla="*/ 1787227 w 1936374"/>
                <a:gd name="connsiteY33" fmla="*/ 2005892 h 2344147"/>
                <a:gd name="connsiteX34" fmla="*/ 1809178 w 1936374"/>
                <a:gd name="connsiteY34" fmla="*/ 1949610 h 2344147"/>
                <a:gd name="connsiteX35" fmla="*/ 1828876 w 1936374"/>
                <a:gd name="connsiteY35" fmla="*/ 1892766 h 2344147"/>
                <a:gd name="connsiteX36" fmla="*/ 1846886 w 1936374"/>
                <a:gd name="connsiteY36" fmla="*/ 1834232 h 2344147"/>
                <a:gd name="connsiteX37" fmla="*/ 1862645 w 1936374"/>
                <a:gd name="connsiteY37" fmla="*/ 1776825 h 2344147"/>
                <a:gd name="connsiteX38" fmla="*/ 1876153 w 1936374"/>
                <a:gd name="connsiteY38" fmla="*/ 1717728 h 2344147"/>
                <a:gd name="connsiteX39" fmla="*/ 1888535 w 1936374"/>
                <a:gd name="connsiteY39" fmla="*/ 1659195 h 2344147"/>
                <a:gd name="connsiteX40" fmla="*/ 1899228 w 1936374"/>
                <a:gd name="connsiteY40" fmla="*/ 1600662 h 2344147"/>
                <a:gd name="connsiteX41" fmla="*/ 1908234 w 1936374"/>
                <a:gd name="connsiteY41" fmla="*/ 1543254 h 2344147"/>
                <a:gd name="connsiteX42" fmla="*/ 1915550 w 1936374"/>
                <a:gd name="connsiteY42" fmla="*/ 1485846 h 2344147"/>
                <a:gd name="connsiteX43" fmla="*/ 1922304 w 1936374"/>
                <a:gd name="connsiteY43" fmla="*/ 1429564 h 2344147"/>
                <a:gd name="connsiteX44" fmla="*/ 1927369 w 1936374"/>
                <a:gd name="connsiteY44" fmla="*/ 1374407 h 2344147"/>
                <a:gd name="connsiteX45" fmla="*/ 1930746 w 1936374"/>
                <a:gd name="connsiteY45" fmla="*/ 1320939 h 2344147"/>
                <a:gd name="connsiteX46" fmla="*/ 1933560 w 1936374"/>
                <a:gd name="connsiteY46" fmla="*/ 1268597 h 2344147"/>
                <a:gd name="connsiteX47" fmla="*/ 1935249 w 1936374"/>
                <a:gd name="connsiteY47" fmla="*/ 1217943 h 2344147"/>
                <a:gd name="connsiteX48" fmla="*/ 1936374 w 1936374"/>
                <a:gd name="connsiteY48" fmla="*/ 1169541 h 2344147"/>
                <a:gd name="connsiteX49" fmla="*/ 1936374 w 1936374"/>
                <a:gd name="connsiteY49" fmla="*/ 1123389 h 2344147"/>
                <a:gd name="connsiteX50" fmla="*/ 1936374 w 1936374"/>
                <a:gd name="connsiteY50" fmla="*/ 1079489 h 2344147"/>
                <a:gd name="connsiteX51" fmla="*/ 1935811 w 1936374"/>
                <a:gd name="connsiteY51" fmla="*/ 1038404 h 2344147"/>
                <a:gd name="connsiteX52" fmla="*/ 1934123 w 1936374"/>
                <a:gd name="connsiteY52" fmla="*/ 1000132 h 2344147"/>
                <a:gd name="connsiteX53" fmla="*/ 1932997 w 1936374"/>
                <a:gd name="connsiteY53" fmla="*/ 964675 h 2344147"/>
                <a:gd name="connsiteX54" fmla="*/ 1931309 w 1936374"/>
                <a:gd name="connsiteY54" fmla="*/ 933156 h 2344147"/>
                <a:gd name="connsiteX55" fmla="*/ 1929057 w 1936374"/>
                <a:gd name="connsiteY55" fmla="*/ 905015 h 2344147"/>
                <a:gd name="connsiteX56" fmla="*/ 1927369 w 1936374"/>
                <a:gd name="connsiteY56" fmla="*/ 880251 h 2344147"/>
                <a:gd name="connsiteX57" fmla="*/ 1925681 w 1936374"/>
                <a:gd name="connsiteY57" fmla="*/ 859427 h 2344147"/>
                <a:gd name="connsiteX58" fmla="*/ 1924555 w 1936374"/>
                <a:gd name="connsiteY58" fmla="*/ 843105 h 2344147"/>
                <a:gd name="connsiteX59" fmla="*/ 1922866 w 1936374"/>
                <a:gd name="connsiteY59" fmla="*/ 831286 h 2344147"/>
                <a:gd name="connsiteX60" fmla="*/ 1922304 w 1936374"/>
                <a:gd name="connsiteY60" fmla="*/ 823406 h 2344147"/>
                <a:gd name="connsiteX61" fmla="*/ 1922304 w 1936374"/>
                <a:gd name="connsiteY61" fmla="*/ 821155 h 2344147"/>
                <a:gd name="connsiteX62" fmla="*/ 1924555 w 1936374"/>
                <a:gd name="connsiteY62" fmla="*/ 781758 h 2344147"/>
                <a:gd name="connsiteX63" fmla="*/ 1923429 w 1936374"/>
                <a:gd name="connsiteY63" fmla="*/ 745175 h 2344147"/>
                <a:gd name="connsiteX64" fmla="*/ 1920052 w 1936374"/>
                <a:gd name="connsiteY64" fmla="*/ 710280 h 2344147"/>
                <a:gd name="connsiteX65" fmla="*/ 1913299 w 1936374"/>
                <a:gd name="connsiteY65" fmla="*/ 677636 h 2344147"/>
                <a:gd name="connsiteX66" fmla="*/ 1904856 w 1936374"/>
                <a:gd name="connsiteY66" fmla="*/ 647806 h 2344147"/>
                <a:gd name="connsiteX67" fmla="*/ 1894163 w 1936374"/>
                <a:gd name="connsiteY67" fmla="*/ 619666 h 2344147"/>
                <a:gd name="connsiteX68" fmla="*/ 1881781 w 1936374"/>
                <a:gd name="connsiteY68" fmla="*/ 592650 h 2344147"/>
                <a:gd name="connsiteX69" fmla="*/ 1867710 w 1936374"/>
                <a:gd name="connsiteY69" fmla="*/ 569012 h 2344147"/>
                <a:gd name="connsiteX70" fmla="*/ 1850826 w 1936374"/>
                <a:gd name="connsiteY70" fmla="*/ 546499 h 2344147"/>
                <a:gd name="connsiteX71" fmla="*/ 1833941 w 1936374"/>
                <a:gd name="connsiteY71" fmla="*/ 525675 h 2344147"/>
                <a:gd name="connsiteX72" fmla="*/ 1814806 w 1936374"/>
                <a:gd name="connsiteY72" fmla="*/ 507101 h 2344147"/>
                <a:gd name="connsiteX73" fmla="*/ 1795670 w 1936374"/>
                <a:gd name="connsiteY73" fmla="*/ 489654 h 2344147"/>
                <a:gd name="connsiteX74" fmla="*/ 1775409 w 1936374"/>
                <a:gd name="connsiteY74" fmla="*/ 473895 h 2344147"/>
                <a:gd name="connsiteX75" fmla="*/ 1754584 w 1936374"/>
                <a:gd name="connsiteY75" fmla="*/ 459262 h 2344147"/>
                <a:gd name="connsiteX76" fmla="*/ 1733760 w 1936374"/>
                <a:gd name="connsiteY76" fmla="*/ 447442 h 2344147"/>
                <a:gd name="connsiteX77" fmla="*/ 1712373 w 1936374"/>
                <a:gd name="connsiteY77" fmla="*/ 435623 h 2344147"/>
                <a:gd name="connsiteX78" fmla="*/ 1691549 w 1936374"/>
                <a:gd name="connsiteY78" fmla="*/ 425492 h 2344147"/>
                <a:gd name="connsiteX79" fmla="*/ 1670725 w 1936374"/>
                <a:gd name="connsiteY79" fmla="*/ 417050 h 2344147"/>
                <a:gd name="connsiteX80" fmla="*/ 1650463 w 1936374"/>
                <a:gd name="connsiteY80" fmla="*/ 409171 h 2344147"/>
                <a:gd name="connsiteX81" fmla="*/ 1630201 w 1936374"/>
                <a:gd name="connsiteY81" fmla="*/ 401854 h 2344147"/>
                <a:gd name="connsiteX82" fmla="*/ 1611629 w 1936374"/>
                <a:gd name="connsiteY82" fmla="*/ 396789 h 2344147"/>
                <a:gd name="connsiteX83" fmla="*/ 1594182 w 1936374"/>
                <a:gd name="connsiteY83" fmla="*/ 391723 h 2344147"/>
                <a:gd name="connsiteX84" fmla="*/ 1577860 w 1936374"/>
                <a:gd name="connsiteY84" fmla="*/ 387221 h 2344147"/>
                <a:gd name="connsiteX85" fmla="*/ 1562664 w 1936374"/>
                <a:gd name="connsiteY85" fmla="*/ 384406 h 2344147"/>
                <a:gd name="connsiteX86" fmla="*/ 1549719 w 1936374"/>
                <a:gd name="connsiteY86" fmla="*/ 381592 h 2344147"/>
                <a:gd name="connsiteX87" fmla="*/ 1538463 w 1936374"/>
                <a:gd name="connsiteY87" fmla="*/ 379904 h 2344147"/>
                <a:gd name="connsiteX88" fmla="*/ 1530020 w 1936374"/>
                <a:gd name="connsiteY88" fmla="*/ 378779 h 2344147"/>
                <a:gd name="connsiteX89" fmla="*/ 1522704 w 1936374"/>
                <a:gd name="connsiteY89" fmla="*/ 378216 h 2344147"/>
                <a:gd name="connsiteX90" fmla="*/ 1518201 w 1936374"/>
                <a:gd name="connsiteY90" fmla="*/ 377090 h 2344147"/>
                <a:gd name="connsiteX91" fmla="*/ 1517075 w 1936374"/>
                <a:gd name="connsiteY91" fmla="*/ 377090 h 2344147"/>
                <a:gd name="connsiteX92" fmla="*/ 1503005 w 1936374"/>
                <a:gd name="connsiteY92" fmla="*/ 341070 h 2344147"/>
                <a:gd name="connsiteX93" fmla="*/ 1487809 w 1936374"/>
                <a:gd name="connsiteY93" fmla="*/ 308989 h 2344147"/>
                <a:gd name="connsiteX94" fmla="*/ 1472050 w 1936374"/>
                <a:gd name="connsiteY94" fmla="*/ 279722 h 2344147"/>
                <a:gd name="connsiteX95" fmla="*/ 1455165 w 1936374"/>
                <a:gd name="connsiteY95" fmla="*/ 254958 h 2344147"/>
                <a:gd name="connsiteX96" fmla="*/ 1436593 w 1936374"/>
                <a:gd name="connsiteY96" fmla="*/ 233008 h 2344147"/>
                <a:gd name="connsiteX97" fmla="*/ 1417457 w 1936374"/>
                <a:gd name="connsiteY97" fmla="*/ 213872 h 2344147"/>
                <a:gd name="connsiteX98" fmla="*/ 1397758 w 1936374"/>
                <a:gd name="connsiteY98" fmla="*/ 197550 h 2344147"/>
                <a:gd name="connsiteX99" fmla="*/ 1377497 w 1936374"/>
                <a:gd name="connsiteY99" fmla="*/ 184605 h 2344147"/>
                <a:gd name="connsiteX100" fmla="*/ 1356673 w 1936374"/>
                <a:gd name="connsiteY100" fmla="*/ 173912 h 2344147"/>
                <a:gd name="connsiteX101" fmla="*/ 1335848 w 1936374"/>
                <a:gd name="connsiteY101" fmla="*/ 165470 h 2344147"/>
                <a:gd name="connsiteX102" fmla="*/ 1315024 w 1936374"/>
                <a:gd name="connsiteY102" fmla="*/ 158716 h 2344147"/>
                <a:gd name="connsiteX103" fmla="*/ 1294200 w 1936374"/>
                <a:gd name="connsiteY103" fmla="*/ 154776 h 2344147"/>
                <a:gd name="connsiteX104" fmla="*/ 1273376 w 1936374"/>
                <a:gd name="connsiteY104" fmla="*/ 151399 h 2344147"/>
                <a:gd name="connsiteX105" fmla="*/ 1252552 w 1936374"/>
                <a:gd name="connsiteY105" fmla="*/ 150274 h 2344147"/>
                <a:gd name="connsiteX106" fmla="*/ 1232290 w 1936374"/>
                <a:gd name="connsiteY106" fmla="*/ 150836 h 2344147"/>
                <a:gd name="connsiteX107" fmla="*/ 1212029 w 1936374"/>
                <a:gd name="connsiteY107" fmla="*/ 152525 h 2344147"/>
                <a:gd name="connsiteX108" fmla="*/ 1193456 w 1936374"/>
                <a:gd name="connsiteY108" fmla="*/ 155339 h 2344147"/>
                <a:gd name="connsiteX109" fmla="*/ 1174883 w 1936374"/>
                <a:gd name="connsiteY109" fmla="*/ 158153 h 2344147"/>
                <a:gd name="connsiteX110" fmla="*/ 1157436 w 1936374"/>
                <a:gd name="connsiteY110" fmla="*/ 162655 h 2344147"/>
                <a:gd name="connsiteX111" fmla="*/ 1141114 w 1936374"/>
                <a:gd name="connsiteY111" fmla="*/ 166595 h 2344147"/>
                <a:gd name="connsiteX112" fmla="*/ 1125918 w 1936374"/>
                <a:gd name="connsiteY112" fmla="*/ 171660 h 2344147"/>
                <a:gd name="connsiteX113" fmla="*/ 1112410 w 1936374"/>
                <a:gd name="connsiteY113" fmla="*/ 176726 h 2344147"/>
                <a:gd name="connsiteX114" fmla="*/ 1099465 w 1936374"/>
                <a:gd name="connsiteY114" fmla="*/ 181791 h 2344147"/>
                <a:gd name="connsiteX115" fmla="*/ 1088772 w 1936374"/>
                <a:gd name="connsiteY115" fmla="*/ 186294 h 2344147"/>
                <a:gd name="connsiteX116" fmla="*/ 1079204 w 1936374"/>
                <a:gd name="connsiteY116" fmla="*/ 190796 h 2344147"/>
                <a:gd name="connsiteX117" fmla="*/ 1071887 w 1936374"/>
                <a:gd name="connsiteY117" fmla="*/ 194173 h 2344147"/>
                <a:gd name="connsiteX118" fmla="*/ 1066259 w 1936374"/>
                <a:gd name="connsiteY118" fmla="*/ 196987 h 2344147"/>
                <a:gd name="connsiteX119" fmla="*/ 1063445 w 1936374"/>
                <a:gd name="connsiteY119" fmla="*/ 199239 h 2344147"/>
                <a:gd name="connsiteX120" fmla="*/ 1061757 w 1936374"/>
                <a:gd name="connsiteY120" fmla="*/ 199801 h 2344147"/>
                <a:gd name="connsiteX121" fmla="*/ 1043746 w 1936374"/>
                <a:gd name="connsiteY121" fmla="*/ 163781 h 2344147"/>
                <a:gd name="connsiteX122" fmla="*/ 1026299 w 1936374"/>
                <a:gd name="connsiteY122" fmla="*/ 132263 h 2344147"/>
                <a:gd name="connsiteX123" fmla="*/ 1006038 w 1936374"/>
                <a:gd name="connsiteY123" fmla="*/ 104685 h 2344147"/>
                <a:gd name="connsiteX124" fmla="*/ 985776 w 1936374"/>
                <a:gd name="connsiteY124" fmla="*/ 80484 h 2344147"/>
                <a:gd name="connsiteX125" fmla="*/ 964952 w 1936374"/>
                <a:gd name="connsiteY125" fmla="*/ 60222 h 2344147"/>
                <a:gd name="connsiteX126" fmla="*/ 943565 w 1936374"/>
                <a:gd name="connsiteY126" fmla="*/ 43337 h 2344147"/>
                <a:gd name="connsiteX127" fmla="*/ 921052 w 1936374"/>
                <a:gd name="connsiteY127" fmla="*/ 29830 h 2344147"/>
                <a:gd name="connsiteX128" fmla="*/ 899102 w 1936374"/>
                <a:gd name="connsiteY128" fmla="*/ 19136 h 2344147"/>
                <a:gd name="connsiteX129" fmla="*/ 876027 w 1936374"/>
                <a:gd name="connsiteY129" fmla="*/ 10131 h 2344147"/>
                <a:gd name="connsiteX130" fmla="*/ 853514 w 1936374"/>
                <a:gd name="connsiteY130" fmla="*/ 4503 h 2344147"/>
                <a:gd name="connsiteX131" fmla="*/ 830438 w 1936374"/>
                <a:gd name="connsiteY131" fmla="*/ 1689 h 2344147"/>
                <a:gd name="connsiteX132" fmla="*/ 808489 w 1936374"/>
                <a:gd name="connsiteY132" fmla="*/ 0 h 2344147"/>
                <a:gd name="connsiteX133" fmla="*/ 785976 w 1936374"/>
                <a:gd name="connsiteY133" fmla="*/ 1126 h 2344147"/>
                <a:gd name="connsiteX134" fmla="*/ 764589 w 1936374"/>
                <a:gd name="connsiteY134" fmla="*/ 3377 h 2344147"/>
                <a:gd name="connsiteX135" fmla="*/ 742639 w 1936374"/>
                <a:gd name="connsiteY135" fmla="*/ 6754 h 2344147"/>
                <a:gd name="connsiteX136" fmla="*/ 722941 w 1936374"/>
                <a:gd name="connsiteY136" fmla="*/ 11257 h 2344147"/>
                <a:gd name="connsiteX137" fmla="*/ 702679 w 1936374"/>
                <a:gd name="connsiteY137" fmla="*/ 16885 h 2344147"/>
                <a:gd name="connsiteX138" fmla="*/ 684106 w 1936374"/>
                <a:gd name="connsiteY138" fmla="*/ 24201 h 2344147"/>
                <a:gd name="connsiteX139" fmla="*/ 666096 w 1936374"/>
                <a:gd name="connsiteY139" fmla="*/ 30392 h 2344147"/>
                <a:gd name="connsiteX140" fmla="*/ 648649 w 1936374"/>
                <a:gd name="connsiteY140" fmla="*/ 38272 h 2344147"/>
                <a:gd name="connsiteX141" fmla="*/ 633453 w 1936374"/>
                <a:gd name="connsiteY141" fmla="*/ 45589 h 2344147"/>
                <a:gd name="connsiteX142" fmla="*/ 619382 w 1936374"/>
                <a:gd name="connsiteY142" fmla="*/ 53468 h 2344147"/>
                <a:gd name="connsiteX143" fmla="*/ 606437 w 1936374"/>
                <a:gd name="connsiteY143" fmla="*/ 60785 h 2344147"/>
                <a:gd name="connsiteX144" fmla="*/ 595744 w 1936374"/>
                <a:gd name="connsiteY144" fmla="*/ 67539 h 2344147"/>
                <a:gd name="connsiteX145" fmla="*/ 586176 w 1936374"/>
                <a:gd name="connsiteY145" fmla="*/ 73167 h 2344147"/>
                <a:gd name="connsiteX146" fmla="*/ 578297 w 1936374"/>
                <a:gd name="connsiteY146" fmla="*/ 78232 h 2344147"/>
                <a:gd name="connsiteX147" fmla="*/ 573231 w 1936374"/>
                <a:gd name="connsiteY147" fmla="*/ 82172 h 2344147"/>
                <a:gd name="connsiteX148" fmla="*/ 569855 w 1936374"/>
                <a:gd name="connsiteY148" fmla="*/ 84424 h 2344147"/>
                <a:gd name="connsiteX149" fmla="*/ 568166 w 1936374"/>
                <a:gd name="connsiteY149" fmla="*/ 85549 h 2344147"/>
                <a:gd name="connsiteX150" fmla="*/ 525955 w 1936374"/>
                <a:gd name="connsiteY150" fmla="*/ 73730 h 2344147"/>
                <a:gd name="connsiteX151" fmla="*/ 485432 w 1936374"/>
                <a:gd name="connsiteY151" fmla="*/ 65287 h 2344147"/>
                <a:gd name="connsiteX152" fmla="*/ 447723 w 1936374"/>
                <a:gd name="connsiteY152" fmla="*/ 60222 h 2344147"/>
                <a:gd name="connsiteX153" fmla="*/ 412266 w 1936374"/>
                <a:gd name="connsiteY153" fmla="*/ 56282 h 2344147"/>
                <a:gd name="connsiteX154" fmla="*/ 378496 w 1936374"/>
                <a:gd name="connsiteY154" fmla="*/ 56282 h 2344147"/>
                <a:gd name="connsiteX155" fmla="*/ 346979 w 1936374"/>
                <a:gd name="connsiteY155" fmla="*/ 57971 h 2344147"/>
                <a:gd name="connsiteX156" fmla="*/ 317713 w 1936374"/>
                <a:gd name="connsiteY156" fmla="*/ 62474 h 2344147"/>
                <a:gd name="connsiteX157" fmla="*/ 290134 w 1936374"/>
                <a:gd name="connsiteY157" fmla="*/ 68101 h 2344147"/>
                <a:gd name="connsiteX158" fmla="*/ 264245 w 1936374"/>
                <a:gd name="connsiteY158" fmla="*/ 75981 h 2344147"/>
                <a:gd name="connsiteX159" fmla="*/ 241169 w 1936374"/>
                <a:gd name="connsiteY159" fmla="*/ 85549 h 2344147"/>
                <a:gd name="connsiteX160" fmla="*/ 219219 w 1936374"/>
                <a:gd name="connsiteY160" fmla="*/ 96242 h 2344147"/>
                <a:gd name="connsiteX161" fmla="*/ 198958 w 1936374"/>
                <a:gd name="connsiteY161" fmla="*/ 108625 h 2344147"/>
                <a:gd name="connsiteX162" fmla="*/ 180385 w 1936374"/>
                <a:gd name="connsiteY162" fmla="*/ 121570 h 2344147"/>
                <a:gd name="connsiteX163" fmla="*/ 163500 w 1936374"/>
                <a:gd name="connsiteY163" fmla="*/ 135640 h 2344147"/>
                <a:gd name="connsiteX164" fmla="*/ 147742 w 1936374"/>
                <a:gd name="connsiteY164" fmla="*/ 150836 h 2344147"/>
                <a:gd name="connsiteX165" fmla="*/ 133672 w 1936374"/>
                <a:gd name="connsiteY165" fmla="*/ 166032 h 2344147"/>
                <a:gd name="connsiteX166" fmla="*/ 121289 w 1936374"/>
                <a:gd name="connsiteY166" fmla="*/ 182354 h 2344147"/>
                <a:gd name="connsiteX167" fmla="*/ 110033 w 1936374"/>
                <a:gd name="connsiteY167" fmla="*/ 198676 h 2344147"/>
                <a:gd name="connsiteX168" fmla="*/ 99902 w 1936374"/>
                <a:gd name="connsiteY168" fmla="*/ 214435 h 2344147"/>
                <a:gd name="connsiteX169" fmla="*/ 90897 w 1936374"/>
                <a:gd name="connsiteY169" fmla="*/ 230756 h 2344147"/>
                <a:gd name="connsiteX170" fmla="*/ 83018 w 1936374"/>
                <a:gd name="connsiteY170" fmla="*/ 246516 h 2344147"/>
                <a:gd name="connsiteX171" fmla="*/ 76264 w 1936374"/>
                <a:gd name="connsiteY171" fmla="*/ 261712 h 2344147"/>
                <a:gd name="connsiteX172" fmla="*/ 70073 w 1936374"/>
                <a:gd name="connsiteY172" fmla="*/ 276908 h 2344147"/>
                <a:gd name="connsiteX173" fmla="*/ 65008 w 1936374"/>
                <a:gd name="connsiteY173" fmla="*/ 290979 h 2344147"/>
                <a:gd name="connsiteX174" fmla="*/ 61068 w 1936374"/>
                <a:gd name="connsiteY174" fmla="*/ 303923 h 2344147"/>
                <a:gd name="connsiteX175" fmla="*/ 58254 w 1936374"/>
                <a:gd name="connsiteY175" fmla="*/ 315180 h 2344147"/>
                <a:gd name="connsiteX176" fmla="*/ 55440 w 1936374"/>
                <a:gd name="connsiteY176" fmla="*/ 325873 h 2344147"/>
                <a:gd name="connsiteX177" fmla="*/ 53188 w 1936374"/>
                <a:gd name="connsiteY177" fmla="*/ 334879 h 2344147"/>
                <a:gd name="connsiteX178" fmla="*/ 51500 w 1936374"/>
                <a:gd name="connsiteY178" fmla="*/ 342195 h 2344147"/>
                <a:gd name="connsiteX179" fmla="*/ 50937 w 1936374"/>
                <a:gd name="connsiteY179" fmla="*/ 347823 h 2344147"/>
                <a:gd name="connsiteX180" fmla="*/ 50374 w 1936374"/>
                <a:gd name="connsiteY180" fmla="*/ 350637 h 2344147"/>
                <a:gd name="connsiteX181" fmla="*/ 50374 w 1936374"/>
                <a:gd name="connsiteY181" fmla="*/ 351763 h 2344147"/>
                <a:gd name="connsiteX182" fmla="*/ 45872 w 1936374"/>
                <a:gd name="connsiteY182" fmla="*/ 371462 h 2344147"/>
                <a:gd name="connsiteX183" fmla="*/ 41369 w 1936374"/>
                <a:gd name="connsiteY183" fmla="*/ 395100 h 2344147"/>
                <a:gd name="connsiteX184" fmla="*/ 38555 w 1936374"/>
                <a:gd name="connsiteY184" fmla="*/ 420990 h 2344147"/>
                <a:gd name="connsiteX185" fmla="*/ 35741 w 1936374"/>
                <a:gd name="connsiteY185" fmla="*/ 450256 h 2344147"/>
                <a:gd name="connsiteX186" fmla="*/ 32927 w 1936374"/>
                <a:gd name="connsiteY186" fmla="*/ 481212 h 2344147"/>
                <a:gd name="connsiteX187" fmla="*/ 30675 w 1936374"/>
                <a:gd name="connsiteY187" fmla="*/ 513292 h 2344147"/>
                <a:gd name="connsiteX188" fmla="*/ 29550 w 1936374"/>
                <a:gd name="connsiteY188" fmla="*/ 546499 h 2344147"/>
                <a:gd name="connsiteX189" fmla="*/ 27862 w 1936374"/>
                <a:gd name="connsiteY189" fmla="*/ 581393 h 2344147"/>
                <a:gd name="connsiteX190" fmla="*/ 27299 w 1936374"/>
                <a:gd name="connsiteY190" fmla="*/ 615726 h 2344147"/>
                <a:gd name="connsiteX191" fmla="*/ 26736 w 1936374"/>
                <a:gd name="connsiteY191" fmla="*/ 650621 h 2344147"/>
                <a:gd name="connsiteX192" fmla="*/ 26736 w 1936374"/>
                <a:gd name="connsiteY192" fmla="*/ 683827 h 2344147"/>
                <a:gd name="connsiteX193" fmla="*/ 25610 w 1936374"/>
                <a:gd name="connsiteY193" fmla="*/ 717033 h 2344147"/>
                <a:gd name="connsiteX194" fmla="*/ 25610 w 1936374"/>
                <a:gd name="connsiteY194" fmla="*/ 747988 h 2344147"/>
                <a:gd name="connsiteX195" fmla="*/ 25610 w 1936374"/>
                <a:gd name="connsiteY195" fmla="*/ 777255 h 2344147"/>
                <a:gd name="connsiteX196" fmla="*/ 25610 w 1936374"/>
                <a:gd name="connsiteY196" fmla="*/ 804271 h 2344147"/>
                <a:gd name="connsiteX197" fmla="*/ 26736 w 1936374"/>
                <a:gd name="connsiteY197" fmla="*/ 827909 h 2344147"/>
                <a:gd name="connsiteX198" fmla="*/ 26736 w 1936374"/>
                <a:gd name="connsiteY198" fmla="*/ 848171 h 2344147"/>
                <a:gd name="connsiteX199" fmla="*/ 27299 w 1936374"/>
                <a:gd name="connsiteY199" fmla="*/ 865055 h 2344147"/>
                <a:gd name="connsiteX200" fmla="*/ 27299 w 1936374"/>
                <a:gd name="connsiteY200" fmla="*/ 869126 h 2344147"/>
                <a:gd name="connsiteX201" fmla="*/ 62319 w 1936374"/>
                <a:gd name="connsiteY201" fmla="*/ 1009580 h 2344147"/>
                <a:gd name="connsiteX202" fmla="*/ 197736 w 1936374"/>
                <a:gd name="connsiteY202" fmla="*/ 1518857 h 2344147"/>
                <a:gd name="connsiteX203" fmla="*/ 466471 w 1936374"/>
                <a:gd name="connsiteY203" fmla="*/ 2203492 h 2344147"/>
                <a:gd name="connsiteX204" fmla="*/ 475994 w 1936374"/>
                <a:gd name="connsiteY204" fmla="*/ 2252993 h 2344147"/>
                <a:gd name="connsiteX205" fmla="*/ 475427 w 1936374"/>
                <a:gd name="connsiteY205" fmla="*/ 2266980 h 2344147"/>
                <a:gd name="connsiteX206" fmla="*/ 477836 w 1936374"/>
                <a:gd name="connsiteY206" fmla="*/ 2275814 h 2344147"/>
                <a:gd name="connsiteX207" fmla="*/ 481648 w 1936374"/>
                <a:gd name="connsiteY207" fmla="*/ 2318876 h 2344147"/>
                <a:gd name="connsiteX208" fmla="*/ 480521 w 1936374"/>
                <a:gd name="connsiteY208" fmla="*/ 2331608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7736 w 1936374"/>
                <a:gd name="connsiteY208" fmla="*/ 151885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16599 w 1936374"/>
                <a:gd name="connsiteY207" fmla="*/ 124580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481648 w 1936374"/>
                <a:gd name="connsiteY213" fmla="*/ 2318876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588516 w 1936374"/>
                <a:gd name="connsiteY213" fmla="*/ 2320424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1936374" h="2345074">
                  <a:moveTo>
                    <a:pt x="23875" y="878134"/>
                  </a:moveTo>
                  <a:lnTo>
                    <a:pt x="23875" y="875299"/>
                  </a:lnTo>
                  <a:lnTo>
                    <a:pt x="23875" y="867587"/>
                  </a:lnTo>
                  <a:lnTo>
                    <a:pt x="22797" y="861115"/>
                  </a:lnTo>
                  <a:lnTo>
                    <a:pt x="17168" y="838040"/>
                  </a:lnTo>
                  <a:lnTo>
                    <a:pt x="9852" y="817779"/>
                  </a:lnTo>
                  <a:lnTo>
                    <a:pt x="1972" y="800893"/>
                  </a:lnTo>
                  <a:lnTo>
                    <a:pt x="0" y="797935"/>
                  </a:lnTo>
                  <a:lnTo>
                    <a:pt x="16215" y="838108"/>
                  </a:lnTo>
                  <a:lnTo>
                    <a:pt x="19339" y="850912"/>
                  </a:lnTo>
                  <a:lnTo>
                    <a:pt x="23875" y="878134"/>
                  </a:lnTo>
                  <a:close/>
                  <a:moveTo>
                    <a:pt x="267771" y="1989719"/>
                  </a:moveTo>
                  <a:cubicBezTo>
                    <a:pt x="267758" y="1989706"/>
                    <a:pt x="267746" y="1989693"/>
                    <a:pt x="267733" y="1989680"/>
                  </a:cubicBezTo>
                  <a:lnTo>
                    <a:pt x="248446" y="1970392"/>
                  </a:lnTo>
                  <a:cubicBezTo>
                    <a:pt x="248459" y="1970406"/>
                    <a:pt x="248473" y="1970420"/>
                    <a:pt x="248486" y="1970434"/>
                  </a:cubicBezTo>
                  <a:lnTo>
                    <a:pt x="267771" y="1989719"/>
                  </a:lnTo>
                  <a:close/>
                  <a:moveTo>
                    <a:pt x="333326" y="2056993"/>
                  </a:moveTo>
                  <a:lnTo>
                    <a:pt x="332951" y="2056599"/>
                  </a:lnTo>
                  <a:lnTo>
                    <a:pt x="320095" y="2044279"/>
                  </a:lnTo>
                  <a:lnTo>
                    <a:pt x="320526" y="2044727"/>
                  </a:lnTo>
                  <a:lnTo>
                    <a:pt x="333326" y="2056993"/>
                  </a:lnTo>
                  <a:close/>
                  <a:moveTo>
                    <a:pt x="353677" y="2077353"/>
                  </a:moveTo>
                  <a:lnTo>
                    <a:pt x="353367" y="2077015"/>
                  </a:lnTo>
                  <a:lnTo>
                    <a:pt x="344870" y="2069049"/>
                  </a:lnTo>
                  <a:lnTo>
                    <a:pt x="345290" y="2069491"/>
                  </a:lnTo>
                  <a:lnTo>
                    <a:pt x="353677" y="2077353"/>
                  </a:lnTo>
                  <a:close/>
                  <a:moveTo>
                    <a:pt x="364294" y="2088019"/>
                  </a:moveTo>
                  <a:lnTo>
                    <a:pt x="364142" y="2087791"/>
                  </a:lnTo>
                  <a:lnTo>
                    <a:pt x="360046" y="2084206"/>
                  </a:lnTo>
                  <a:lnTo>
                    <a:pt x="360486" y="2084687"/>
                  </a:lnTo>
                  <a:lnTo>
                    <a:pt x="364294" y="2088019"/>
                  </a:lnTo>
                  <a:close/>
                  <a:moveTo>
                    <a:pt x="391707" y="2113682"/>
                  </a:moveTo>
                  <a:lnTo>
                    <a:pt x="391363" y="2113311"/>
                  </a:lnTo>
                  <a:lnTo>
                    <a:pt x="366016" y="2090166"/>
                  </a:lnTo>
                  <a:cubicBezTo>
                    <a:pt x="366049" y="2090216"/>
                    <a:pt x="366082" y="2090265"/>
                    <a:pt x="366115" y="2090315"/>
                  </a:cubicBezTo>
                  <a:lnTo>
                    <a:pt x="391707" y="2113682"/>
                  </a:lnTo>
                  <a:close/>
                  <a:moveTo>
                    <a:pt x="1669036" y="2344147"/>
                  </a:moveTo>
                  <a:lnTo>
                    <a:pt x="1736574" y="2115642"/>
                  </a:lnTo>
                  <a:lnTo>
                    <a:pt x="1763589" y="2061612"/>
                  </a:lnTo>
                  <a:lnTo>
                    <a:pt x="1787227" y="2005892"/>
                  </a:lnTo>
                  <a:lnTo>
                    <a:pt x="1809178" y="1949610"/>
                  </a:lnTo>
                  <a:lnTo>
                    <a:pt x="1828876" y="1892766"/>
                  </a:lnTo>
                  <a:lnTo>
                    <a:pt x="1846886" y="1834232"/>
                  </a:lnTo>
                  <a:lnTo>
                    <a:pt x="1862645" y="1776825"/>
                  </a:lnTo>
                  <a:lnTo>
                    <a:pt x="1876153" y="1717728"/>
                  </a:lnTo>
                  <a:lnTo>
                    <a:pt x="1888535" y="1659195"/>
                  </a:lnTo>
                  <a:lnTo>
                    <a:pt x="1899228" y="1600662"/>
                  </a:lnTo>
                  <a:lnTo>
                    <a:pt x="1908234" y="1543254"/>
                  </a:lnTo>
                  <a:lnTo>
                    <a:pt x="1915550" y="1485846"/>
                  </a:lnTo>
                  <a:lnTo>
                    <a:pt x="1922304" y="1429564"/>
                  </a:lnTo>
                  <a:lnTo>
                    <a:pt x="1927369" y="1374407"/>
                  </a:lnTo>
                  <a:lnTo>
                    <a:pt x="1930746" y="1320939"/>
                  </a:lnTo>
                  <a:lnTo>
                    <a:pt x="1933560" y="1268597"/>
                  </a:lnTo>
                  <a:lnTo>
                    <a:pt x="1935249" y="1217943"/>
                  </a:lnTo>
                  <a:lnTo>
                    <a:pt x="1936374" y="1169541"/>
                  </a:lnTo>
                  <a:lnTo>
                    <a:pt x="1936374" y="1123389"/>
                  </a:lnTo>
                  <a:lnTo>
                    <a:pt x="1936374" y="1079489"/>
                  </a:lnTo>
                  <a:cubicBezTo>
                    <a:pt x="1936186" y="1065794"/>
                    <a:pt x="1935999" y="1052099"/>
                    <a:pt x="1935811" y="1038404"/>
                  </a:cubicBezTo>
                  <a:cubicBezTo>
                    <a:pt x="1935248" y="1025647"/>
                    <a:pt x="1934686" y="1012889"/>
                    <a:pt x="1934123" y="1000132"/>
                  </a:cubicBezTo>
                  <a:cubicBezTo>
                    <a:pt x="1933748" y="988313"/>
                    <a:pt x="1933372" y="976494"/>
                    <a:pt x="1932997" y="964675"/>
                  </a:cubicBezTo>
                  <a:cubicBezTo>
                    <a:pt x="1932434" y="954169"/>
                    <a:pt x="1931872" y="943662"/>
                    <a:pt x="1931309" y="933156"/>
                  </a:cubicBezTo>
                  <a:lnTo>
                    <a:pt x="1929057" y="905015"/>
                  </a:lnTo>
                  <a:lnTo>
                    <a:pt x="1927369" y="880251"/>
                  </a:lnTo>
                  <a:lnTo>
                    <a:pt x="1925681" y="859427"/>
                  </a:lnTo>
                  <a:cubicBezTo>
                    <a:pt x="1925306" y="853986"/>
                    <a:pt x="1924930" y="848546"/>
                    <a:pt x="1924555" y="843105"/>
                  </a:cubicBezTo>
                  <a:lnTo>
                    <a:pt x="1922866" y="831286"/>
                  </a:lnTo>
                  <a:cubicBezTo>
                    <a:pt x="1922679" y="828659"/>
                    <a:pt x="1922491" y="826033"/>
                    <a:pt x="1922304" y="823406"/>
                  </a:cubicBezTo>
                  <a:lnTo>
                    <a:pt x="1922304" y="821155"/>
                  </a:lnTo>
                  <a:lnTo>
                    <a:pt x="1924555" y="781758"/>
                  </a:lnTo>
                  <a:cubicBezTo>
                    <a:pt x="1924180" y="769564"/>
                    <a:pt x="1923804" y="757369"/>
                    <a:pt x="1923429" y="745175"/>
                  </a:cubicBezTo>
                  <a:lnTo>
                    <a:pt x="1920052" y="710280"/>
                  </a:lnTo>
                  <a:lnTo>
                    <a:pt x="1913299" y="677636"/>
                  </a:lnTo>
                  <a:lnTo>
                    <a:pt x="1904856" y="647806"/>
                  </a:lnTo>
                  <a:lnTo>
                    <a:pt x="1894163" y="619666"/>
                  </a:lnTo>
                  <a:lnTo>
                    <a:pt x="1881781" y="592650"/>
                  </a:lnTo>
                  <a:lnTo>
                    <a:pt x="1867710" y="569012"/>
                  </a:lnTo>
                  <a:lnTo>
                    <a:pt x="1850826" y="546499"/>
                  </a:lnTo>
                  <a:lnTo>
                    <a:pt x="1833941" y="525675"/>
                  </a:lnTo>
                  <a:lnTo>
                    <a:pt x="1814806" y="507101"/>
                  </a:lnTo>
                  <a:lnTo>
                    <a:pt x="1795670" y="489654"/>
                  </a:lnTo>
                  <a:lnTo>
                    <a:pt x="1775409" y="473895"/>
                  </a:lnTo>
                  <a:lnTo>
                    <a:pt x="1754584" y="459262"/>
                  </a:lnTo>
                  <a:lnTo>
                    <a:pt x="1733760" y="447442"/>
                  </a:lnTo>
                  <a:lnTo>
                    <a:pt x="1712373" y="435623"/>
                  </a:lnTo>
                  <a:lnTo>
                    <a:pt x="1691549" y="425492"/>
                  </a:lnTo>
                  <a:lnTo>
                    <a:pt x="1670725" y="417050"/>
                  </a:lnTo>
                  <a:lnTo>
                    <a:pt x="1650463" y="409171"/>
                  </a:lnTo>
                  <a:lnTo>
                    <a:pt x="1630201" y="401854"/>
                  </a:lnTo>
                  <a:lnTo>
                    <a:pt x="1611629" y="396789"/>
                  </a:lnTo>
                  <a:lnTo>
                    <a:pt x="1594182" y="391723"/>
                  </a:lnTo>
                  <a:lnTo>
                    <a:pt x="1577860" y="387221"/>
                  </a:lnTo>
                  <a:lnTo>
                    <a:pt x="1562664" y="384406"/>
                  </a:lnTo>
                  <a:lnTo>
                    <a:pt x="1549719" y="381592"/>
                  </a:lnTo>
                  <a:lnTo>
                    <a:pt x="1538463" y="379904"/>
                  </a:lnTo>
                  <a:lnTo>
                    <a:pt x="1530020" y="378779"/>
                  </a:lnTo>
                  <a:lnTo>
                    <a:pt x="1522704" y="378216"/>
                  </a:lnTo>
                  <a:lnTo>
                    <a:pt x="1518201" y="377090"/>
                  </a:lnTo>
                  <a:lnTo>
                    <a:pt x="1517075" y="377090"/>
                  </a:lnTo>
                  <a:lnTo>
                    <a:pt x="1503005" y="341070"/>
                  </a:lnTo>
                  <a:lnTo>
                    <a:pt x="1487809" y="308989"/>
                  </a:lnTo>
                  <a:lnTo>
                    <a:pt x="1472050" y="279722"/>
                  </a:lnTo>
                  <a:lnTo>
                    <a:pt x="1455165" y="254958"/>
                  </a:lnTo>
                  <a:lnTo>
                    <a:pt x="1436593" y="233008"/>
                  </a:lnTo>
                  <a:lnTo>
                    <a:pt x="1417457" y="213872"/>
                  </a:lnTo>
                  <a:lnTo>
                    <a:pt x="1397758" y="197550"/>
                  </a:lnTo>
                  <a:lnTo>
                    <a:pt x="1377497" y="184605"/>
                  </a:lnTo>
                  <a:lnTo>
                    <a:pt x="1356673" y="173912"/>
                  </a:lnTo>
                  <a:lnTo>
                    <a:pt x="1335848" y="165470"/>
                  </a:lnTo>
                  <a:lnTo>
                    <a:pt x="1315024" y="158716"/>
                  </a:lnTo>
                  <a:lnTo>
                    <a:pt x="1294200" y="154776"/>
                  </a:lnTo>
                  <a:lnTo>
                    <a:pt x="1273376" y="151399"/>
                  </a:lnTo>
                  <a:lnTo>
                    <a:pt x="1252552" y="150274"/>
                  </a:lnTo>
                  <a:lnTo>
                    <a:pt x="1232290" y="150836"/>
                  </a:lnTo>
                  <a:lnTo>
                    <a:pt x="1212029" y="152525"/>
                  </a:lnTo>
                  <a:lnTo>
                    <a:pt x="1193456" y="155339"/>
                  </a:lnTo>
                  <a:lnTo>
                    <a:pt x="1174883" y="158153"/>
                  </a:lnTo>
                  <a:lnTo>
                    <a:pt x="1157436" y="162655"/>
                  </a:lnTo>
                  <a:lnTo>
                    <a:pt x="1141114" y="166595"/>
                  </a:lnTo>
                  <a:lnTo>
                    <a:pt x="1125918" y="171660"/>
                  </a:lnTo>
                  <a:lnTo>
                    <a:pt x="1112410" y="176726"/>
                  </a:lnTo>
                  <a:lnTo>
                    <a:pt x="1099465" y="181791"/>
                  </a:lnTo>
                  <a:lnTo>
                    <a:pt x="1088772" y="186294"/>
                  </a:lnTo>
                  <a:lnTo>
                    <a:pt x="1079204" y="190796"/>
                  </a:lnTo>
                  <a:lnTo>
                    <a:pt x="1071887" y="194173"/>
                  </a:lnTo>
                  <a:lnTo>
                    <a:pt x="1066259" y="196987"/>
                  </a:lnTo>
                  <a:lnTo>
                    <a:pt x="1063445" y="199239"/>
                  </a:lnTo>
                  <a:lnTo>
                    <a:pt x="1061757" y="199801"/>
                  </a:lnTo>
                  <a:lnTo>
                    <a:pt x="1043746" y="163781"/>
                  </a:lnTo>
                  <a:lnTo>
                    <a:pt x="1026299" y="132263"/>
                  </a:lnTo>
                  <a:lnTo>
                    <a:pt x="1006038" y="104685"/>
                  </a:lnTo>
                  <a:lnTo>
                    <a:pt x="985776" y="80484"/>
                  </a:lnTo>
                  <a:lnTo>
                    <a:pt x="964952" y="60222"/>
                  </a:lnTo>
                  <a:lnTo>
                    <a:pt x="943565" y="43337"/>
                  </a:lnTo>
                  <a:lnTo>
                    <a:pt x="921052" y="29830"/>
                  </a:lnTo>
                  <a:lnTo>
                    <a:pt x="899102" y="19136"/>
                  </a:lnTo>
                  <a:lnTo>
                    <a:pt x="876027" y="10131"/>
                  </a:lnTo>
                  <a:lnTo>
                    <a:pt x="853514" y="4503"/>
                  </a:lnTo>
                  <a:lnTo>
                    <a:pt x="830438" y="1689"/>
                  </a:lnTo>
                  <a:lnTo>
                    <a:pt x="808489" y="0"/>
                  </a:lnTo>
                  <a:lnTo>
                    <a:pt x="785976" y="1126"/>
                  </a:lnTo>
                  <a:lnTo>
                    <a:pt x="764589" y="3377"/>
                  </a:lnTo>
                  <a:lnTo>
                    <a:pt x="742639" y="6754"/>
                  </a:lnTo>
                  <a:lnTo>
                    <a:pt x="722941" y="11257"/>
                  </a:lnTo>
                  <a:lnTo>
                    <a:pt x="702679" y="16885"/>
                  </a:lnTo>
                  <a:lnTo>
                    <a:pt x="684106" y="24201"/>
                  </a:lnTo>
                  <a:lnTo>
                    <a:pt x="666096" y="30392"/>
                  </a:lnTo>
                  <a:lnTo>
                    <a:pt x="648649" y="38272"/>
                  </a:lnTo>
                  <a:lnTo>
                    <a:pt x="633453" y="45589"/>
                  </a:lnTo>
                  <a:lnTo>
                    <a:pt x="619382" y="53468"/>
                  </a:lnTo>
                  <a:lnTo>
                    <a:pt x="606437" y="60785"/>
                  </a:lnTo>
                  <a:lnTo>
                    <a:pt x="595744" y="67539"/>
                  </a:lnTo>
                  <a:lnTo>
                    <a:pt x="586176" y="73167"/>
                  </a:lnTo>
                  <a:lnTo>
                    <a:pt x="578297" y="78232"/>
                  </a:lnTo>
                  <a:lnTo>
                    <a:pt x="573231" y="82172"/>
                  </a:lnTo>
                  <a:lnTo>
                    <a:pt x="569855" y="84424"/>
                  </a:lnTo>
                  <a:lnTo>
                    <a:pt x="568166" y="85549"/>
                  </a:lnTo>
                  <a:lnTo>
                    <a:pt x="525955" y="73730"/>
                  </a:lnTo>
                  <a:lnTo>
                    <a:pt x="485432" y="65287"/>
                  </a:lnTo>
                  <a:lnTo>
                    <a:pt x="447723" y="60222"/>
                  </a:lnTo>
                  <a:lnTo>
                    <a:pt x="412266" y="56282"/>
                  </a:lnTo>
                  <a:lnTo>
                    <a:pt x="378496" y="56282"/>
                  </a:lnTo>
                  <a:lnTo>
                    <a:pt x="346979" y="57971"/>
                  </a:lnTo>
                  <a:lnTo>
                    <a:pt x="317713" y="62474"/>
                  </a:lnTo>
                  <a:lnTo>
                    <a:pt x="290134" y="68101"/>
                  </a:lnTo>
                  <a:lnTo>
                    <a:pt x="264245" y="75981"/>
                  </a:lnTo>
                  <a:lnTo>
                    <a:pt x="241169" y="85549"/>
                  </a:lnTo>
                  <a:lnTo>
                    <a:pt x="219219" y="96242"/>
                  </a:lnTo>
                  <a:lnTo>
                    <a:pt x="198958" y="108625"/>
                  </a:lnTo>
                  <a:lnTo>
                    <a:pt x="180385" y="121570"/>
                  </a:lnTo>
                  <a:lnTo>
                    <a:pt x="163500" y="135640"/>
                  </a:lnTo>
                  <a:lnTo>
                    <a:pt x="147742" y="150836"/>
                  </a:lnTo>
                  <a:lnTo>
                    <a:pt x="133672" y="166032"/>
                  </a:lnTo>
                  <a:lnTo>
                    <a:pt x="121289" y="182354"/>
                  </a:lnTo>
                  <a:lnTo>
                    <a:pt x="110033" y="198676"/>
                  </a:lnTo>
                  <a:lnTo>
                    <a:pt x="99902" y="214435"/>
                  </a:lnTo>
                  <a:lnTo>
                    <a:pt x="90897" y="230756"/>
                  </a:lnTo>
                  <a:lnTo>
                    <a:pt x="83018" y="246516"/>
                  </a:lnTo>
                  <a:lnTo>
                    <a:pt x="76264" y="261712"/>
                  </a:lnTo>
                  <a:lnTo>
                    <a:pt x="70073" y="276908"/>
                  </a:lnTo>
                  <a:lnTo>
                    <a:pt x="65008" y="290979"/>
                  </a:lnTo>
                  <a:lnTo>
                    <a:pt x="61068" y="303923"/>
                  </a:lnTo>
                  <a:lnTo>
                    <a:pt x="58254" y="315180"/>
                  </a:lnTo>
                  <a:lnTo>
                    <a:pt x="55440" y="325873"/>
                  </a:lnTo>
                  <a:lnTo>
                    <a:pt x="53188" y="334879"/>
                  </a:lnTo>
                  <a:lnTo>
                    <a:pt x="51500" y="342195"/>
                  </a:lnTo>
                  <a:cubicBezTo>
                    <a:pt x="51312" y="344071"/>
                    <a:pt x="51125" y="345947"/>
                    <a:pt x="50937" y="347823"/>
                  </a:cubicBezTo>
                  <a:lnTo>
                    <a:pt x="50374" y="350637"/>
                  </a:lnTo>
                  <a:lnTo>
                    <a:pt x="50374" y="351763"/>
                  </a:lnTo>
                  <a:lnTo>
                    <a:pt x="45872" y="371462"/>
                  </a:lnTo>
                  <a:lnTo>
                    <a:pt x="41369" y="395100"/>
                  </a:lnTo>
                  <a:lnTo>
                    <a:pt x="38555" y="420990"/>
                  </a:lnTo>
                  <a:lnTo>
                    <a:pt x="35741" y="450256"/>
                  </a:lnTo>
                  <a:lnTo>
                    <a:pt x="32927" y="481212"/>
                  </a:lnTo>
                  <a:lnTo>
                    <a:pt x="30675" y="513292"/>
                  </a:lnTo>
                  <a:lnTo>
                    <a:pt x="29550" y="546499"/>
                  </a:lnTo>
                  <a:cubicBezTo>
                    <a:pt x="28987" y="558130"/>
                    <a:pt x="28425" y="569762"/>
                    <a:pt x="27862" y="581393"/>
                  </a:cubicBezTo>
                  <a:cubicBezTo>
                    <a:pt x="27674" y="592837"/>
                    <a:pt x="27487" y="604282"/>
                    <a:pt x="27299" y="615726"/>
                  </a:cubicBezTo>
                  <a:cubicBezTo>
                    <a:pt x="27111" y="627358"/>
                    <a:pt x="26924" y="638989"/>
                    <a:pt x="26736" y="650621"/>
                  </a:cubicBezTo>
                  <a:lnTo>
                    <a:pt x="26736" y="683827"/>
                  </a:lnTo>
                  <a:cubicBezTo>
                    <a:pt x="26361" y="694896"/>
                    <a:pt x="25985" y="705964"/>
                    <a:pt x="25610" y="717033"/>
                  </a:cubicBezTo>
                  <a:lnTo>
                    <a:pt x="25610" y="747988"/>
                  </a:lnTo>
                  <a:lnTo>
                    <a:pt x="25610" y="777255"/>
                  </a:lnTo>
                  <a:lnTo>
                    <a:pt x="25610" y="804271"/>
                  </a:lnTo>
                  <a:cubicBezTo>
                    <a:pt x="25985" y="812150"/>
                    <a:pt x="26361" y="820030"/>
                    <a:pt x="26736" y="827909"/>
                  </a:cubicBezTo>
                  <a:lnTo>
                    <a:pt x="26736" y="848171"/>
                  </a:lnTo>
                  <a:cubicBezTo>
                    <a:pt x="26924" y="853799"/>
                    <a:pt x="27111" y="859427"/>
                    <a:pt x="27299" y="865055"/>
                  </a:cubicBezTo>
                  <a:lnTo>
                    <a:pt x="27299" y="869126"/>
                  </a:lnTo>
                  <a:cubicBezTo>
                    <a:pt x="38972" y="915944"/>
                    <a:pt x="4926" y="1198982"/>
                    <a:pt x="16599" y="1245800"/>
                  </a:cubicBezTo>
                  <a:cubicBezTo>
                    <a:pt x="54839" y="1404762"/>
                    <a:pt x="38937" y="1450682"/>
                    <a:pt x="113916" y="1610297"/>
                  </a:cubicBezTo>
                  <a:cubicBezTo>
                    <a:pt x="188895" y="1769912"/>
                    <a:pt x="406125" y="2096376"/>
                    <a:pt x="466471" y="2203492"/>
                  </a:cubicBezTo>
                  <a:cubicBezTo>
                    <a:pt x="526817" y="2310608"/>
                    <a:pt x="474886" y="2238633"/>
                    <a:pt x="475994" y="2252993"/>
                  </a:cubicBezTo>
                  <a:lnTo>
                    <a:pt x="475427" y="2266980"/>
                  </a:lnTo>
                  <a:lnTo>
                    <a:pt x="477836" y="2275814"/>
                  </a:lnTo>
                  <a:cubicBezTo>
                    <a:pt x="480335" y="2289723"/>
                    <a:pt x="588516" y="2305673"/>
                    <a:pt x="588516" y="2320424"/>
                  </a:cubicBezTo>
                  <a:cubicBezTo>
                    <a:pt x="588140" y="2324668"/>
                    <a:pt x="590589" y="2340828"/>
                    <a:pt x="590213" y="2345072"/>
                  </a:cubicBezTo>
                  <a:lnTo>
                    <a:pt x="1669036" y="2344147"/>
                  </a:lnTo>
                  <a:close/>
                </a:path>
              </a:pathLst>
            </a:cu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자유형 46"/>
            <p:cNvSpPr/>
            <p:nvPr/>
          </p:nvSpPr>
          <p:spPr>
            <a:xfrm flipH="1">
              <a:off x="11843036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11279484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Group 4"/>
            <p:cNvGrpSpPr>
              <a:grpSpLocks noChangeAspect="1"/>
            </p:cNvGrpSpPr>
            <p:nvPr/>
          </p:nvGrpSpPr>
          <p:grpSpPr bwMode="auto">
            <a:xfrm rot="21037912">
              <a:off x="10983608" y="5445680"/>
              <a:ext cx="1069098" cy="792004"/>
              <a:chOff x="0" y="-188"/>
              <a:chExt cx="1987" cy="1472"/>
            </a:xfrm>
          </p:grpSpPr>
          <p:sp>
            <p:nvSpPr>
              <p:cNvPr id="15" name="Freeform 5"/>
              <p:cNvSpPr>
                <a:spLocks/>
              </p:cNvSpPr>
              <p:nvPr/>
            </p:nvSpPr>
            <p:spPr bwMode="auto">
              <a:xfrm>
                <a:off x="0" y="497"/>
                <a:ext cx="1605" cy="787"/>
              </a:xfrm>
              <a:custGeom>
                <a:avLst/>
                <a:gdLst>
                  <a:gd name="T0" fmla="*/ 6423 w 6423"/>
                  <a:gd name="T1" fmla="*/ 1764 h 3147"/>
                  <a:gd name="T2" fmla="*/ 6409 w 6423"/>
                  <a:gd name="T3" fmla="*/ 1784 h 3147"/>
                  <a:gd name="T4" fmla="*/ 6319 w 6423"/>
                  <a:gd name="T5" fmla="*/ 1900 h 3147"/>
                  <a:gd name="T6" fmla="*/ 6161 w 6423"/>
                  <a:gd name="T7" fmla="*/ 2082 h 3147"/>
                  <a:gd name="T8" fmla="*/ 5994 w 6423"/>
                  <a:gd name="T9" fmla="*/ 2245 h 3147"/>
                  <a:gd name="T10" fmla="*/ 5865 w 6423"/>
                  <a:gd name="T11" fmla="*/ 2361 h 3147"/>
                  <a:gd name="T12" fmla="*/ 5717 w 6423"/>
                  <a:gd name="T13" fmla="*/ 2480 h 3147"/>
                  <a:gd name="T14" fmla="*/ 5554 w 6423"/>
                  <a:gd name="T15" fmla="*/ 2598 h 3147"/>
                  <a:gd name="T16" fmla="*/ 5375 w 6423"/>
                  <a:gd name="T17" fmla="*/ 2711 h 3147"/>
                  <a:gd name="T18" fmla="*/ 5178 w 6423"/>
                  <a:gd name="T19" fmla="*/ 2819 h 3147"/>
                  <a:gd name="T20" fmla="*/ 4967 w 6423"/>
                  <a:gd name="T21" fmla="*/ 2916 h 3147"/>
                  <a:gd name="T22" fmla="*/ 4739 w 6423"/>
                  <a:gd name="T23" fmla="*/ 3000 h 3147"/>
                  <a:gd name="T24" fmla="*/ 4495 w 6423"/>
                  <a:gd name="T25" fmla="*/ 3067 h 3147"/>
                  <a:gd name="T26" fmla="*/ 4301 w 6423"/>
                  <a:gd name="T27" fmla="*/ 3105 h 3147"/>
                  <a:gd name="T28" fmla="*/ 4168 w 6423"/>
                  <a:gd name="T29" fmla="*/ 3123 h 3147"/>
                  <a:gd name="T30" fmla="*/ 4100 w 6423"/>
                  <a:gd name="T31" fmla="*/ 3130 h 3147"/>
                  <a:gd name="T32" fmla="*/ 3963 w 6423"/>
                  <a:gd name="T33" fmla="*/ 3141 h 3147"/>
                  <a:gd name="T34" fmla="*/ 3722 w 6423"/>
                  <a:gd name="T35" fmla="*/ 3147 h 3147"/>
                  <a:gd name="T36" fmla="*/ 3515 w 6423"/>
                  <a:gd name="T37" fmla="*/ 3136 h 3147"/>
                  <a:gd name="T38" fmla="*/ 3339 w 6423"/>
                  <a:gd name="T39" fmla="*/ 3108 h 3147"/>
                  <a:gd name="T40" fmla="*/ 3187 w 6423"/>
                  <a:gd name="T41" fmla="*/ 3068 h 3147"/>
                  <a:gd name="T42" fmla="*/ 3053 w 6423"/>
                  <a:gd name="T43" fmla="*/ 3016 h 3147"/>
                  <a:gd name="T44" fmla="*/ 2933 w 6423"/>
                  <a:gd name="T45" fmla="*/ 2956 h 3147"/>
                  <a:gd name="T46" fmla="*/ 2823 w 6423"/>
                  <a:gd name="T47" fmla="*/ 2888 h 3147"/>
                  <a:gd name="T48" fmla="*/ 2659 w 6423"/>
                  <a:gd name="T49" fmla="*/ 2777 h 3147"/>
                  <a:gd name="T50" fmla="*/ 2483 w 6423"/>
                  <a:gd name="T51" fmla="*/ 2661 h 3147"/>
                  <a:gd name="T52" fmla="*/ 2349 w 6423"/>
                  <a:gd name="T53" fmla="*/ 2584 h 3147"/>
                  <a:gd name="T54" fmla="*/ 2197 w 6423"/>
                  <a:gd name="T55" fmla="*/ 2511 h 3147"/>
                  <a:gd name="T56" fmla="*/ 2020 w 6423"/>
                  <a:gd name="T57" fmla="*/ 2443 h 3147"/>
                  <a:gd name="T58" fmla="*/ 1815 w 6423"/>
                  <a:gd name="T59" fmla="*/ 2383 h 3147"/>
                  <a:gd name="T60" fmla="*/ 1573 w 6423"/>
                  <a:gd name="T61" fmla="*/ 2331 h 3147"/>
                  <a:gd name="T62" fmla="*/ 1436 w 6423"/>
                  <a:gd name="T63" fmla="*/ 2311 h 3147"/>
                  <a:gd name="T64" fmla="*/ 1302 w 6423"/>
                  <a:gd name="T65" fmla="*/ 2293 h 3147"/>
                  <a:gd name="T66" fmla="*/ 1063 w 6423"/>
                  <a:gd name="T67" fmla="*/ 2274 h 3147"/>
                  <a:gd name="T68" fmla="*/ 853 w 6423"/>
                  <a:gd name="T69" fmla="*/ 2272 h 3147"/>
                  <a:gd name="T70" fmla="*/ 671 w 6423"/>
                  <a:gd name="T71" fmla="*/ 2283 h 3147"/>
                  <a:gd name="T72" fmla="*/ 519 w 6423"/>
                  <a:gd name="T73" fmla="*/ 2305 h 3147"/>
                  <a:gd name="T74" fmla="*/ 393 w 6423"/>
                  <a:gd name="T75" fmla="*/ 2335 h 3147"/>
                  <a:gd name="T76" fmla="*/ 292 w 6423"/>
                  <a:gd name="T77" fmla="*/ 2369 h 3147"/>
                  <a:gd name="T78" fmla="*/ 216 w 6423"/>
                  <a:gd name="T79" fmla="*/ 2404 h 3147"/>
                  <a:gd name="T80" fmla="*/ 189 w 6423"/>
                  <a:gd name="T81" fmla="*/ 2420 h 3147"/>
                  <a:gd name="T82" fmla="*/ 169 w 6423"/>
                  <a:gd name="T83" fmla="*/ 2432 h 3147"/>
                  <a:gd name="T84" fmla="*/ 124 w 6423"/>
                  <a:gd name="T85" fmla="*/ 2442 h 3147"/>
                  <a:gd name="T86" fmla="*/ 80 w 6423"/>
                  <a:gd name="T87" fmla="*/ 2434 h 3147"/>
                  <a:gd name="T88" fmla="*/ 43 w 6423"/>
                  <a:gd name="T89" fmla="*/ 2412 h 3147"/>
                  <a:gd name="T90" fmla="*/ 26 w 6423"/>
                  <a:gd name="T91" fmla="*/ 2394 h 3147"/>
                  <a:gd name="T92" fmla="*/ 14 w 6423"/>
                  <a:gd name="T93" fmla="*/ 2375 h 3147"/>
                  <a:gd name="T94" fmla="*/ 0 w 6423"/>
                  <a:gd name="T95" fmla="*/ 2332 h 3147"/>
                  <a:gd name="T96" fmla="*/ 4 w 6423"/>
                  <a:gd name="T97" fmla="*/ 2288 h 3147"/>
                  <a:gd name="T98" fmla="*/ 22 w 6423"/>
                  <a:gd name="T99" fmla="*/ 2248 h 3147"/>
                  <a:gd name="T100" fmla="*/ 38 w 6423"/>
                  <a:gd name="T101" fmla="*/ 2231 h 3147"/>
                  <a:gd name="T102" fmla="*/ 92 w 6423"/>
                  <a:gd name="T103" fmla="*/ 2181 h 3147"/>
                  <a:gd name="T104" fmla="*/ 229 w 6423"/>
                  <a:gd name="T105" fmla="*/ 2070 h 3147"/>
                  <a:gd name="T106" fmla="*/ 486 w 6423"/>
                  <a:gd name="T107" fmla="*/ 1881 h 3147"/>
                  <a:gd name="T108" fmla="*/ 1142 w 6423"/>
                  <a:gd name="T109" fmla="*/ 1429 h 3147"/>
                  <a:gd name="T110" fmla="*/ 1641 w 6423"/>
                  <a:gd name="T111" fmla="*/ 1080 h 3147"/>
                  <a:gd name="T112" fmla="*/ 4511 w 6423"/>
                  <a:gd name="T113" fmla="*/ 0 h 3147"/>
                  <a:gd name="T114" fmla="*/ 6423 w 6423"/>
                  <a:gd name="T115" fmla="*/ 1764 h 3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423" h="3147">
                    <a:moveTo>
                      <a:pt x="6423" y="1764"/>
                    </a:moveTo>
                    <a:lnTo>
                      <a:pt x="6409" y="1784"/>
                    </a:lnTo>
                    <a:lnTo>
                      <a:pt x="6319" y="1900"/>
                    </a:lnTo>
                    <a:lnTo>
                      <a:pt x="6161" y="2082"/>
                    </a:lnTo>
                    <a:lnTo>
                      <a:pt x="5994" y="2245"/>
                    </a:lnTo>
                    <a:lnTo>
                      <a:pt x="5865" y="2361"/>
                    </a:lnTo>
                    <a:lnTo>
                      <a:pt x="5717" y="2480"/>
                    </a:lnTo>
                    <a:lnTo>
                      <a:pt x="5554" y="2598"/>
                    </a:lnTo>
                    <a:lnTo>
                      <a:pt x="5375" y="2711"/>
                    </a:lnTo>
                    <a:lnTo>
                      <a:pt x="5178" y="2819"/>
                    </a:lnTo>
                    <a:lnTo>
                      <a:pt x="4967" y="2916"/>
                    </a:lnTo>
                    <a:lnTo>
                      <a:pt x="4739" y="3000"/>
                    </a:lnTo>
                    <a:lnTo>
                      <a:pt x="4495" y="3067"/>
                    </a:lnTo>
                    <a:lnTo>
                      <a:pt x="4301" y="3105"/>
                    </a:lnTo>
                    <a:lnTo>
                      <a:pt x="4168" y="3123"/>
                    </a:lnTo>
                    <a:lnTo>
                      <a:pt x="4100" y="3130"/>
                    </a:lnTo>
                    <a:lnTo>
                      <a:pt x="3963" y="3141"/>
                    </a:lnTo>
                    <a:lnTo>
                      <a:pt x="3722" y="3147"/>
                    </a:lnTo>
                    <a:lnTo>
                      <a:pt x="3515" y="3136"/>
                    </a:lnTo>
                    <a:lnTo>
                      <a:pt x="3339" y="3108"/>
                    </a:lnTo>
                    <a:lnTo>
                      <a:pt x="3187" y="3068"/>
                    </a:lnTo>
                    <a:lnTo>
                      <a:pt x="3053" y="3016"/>
                    </a:lnTo>
                    <a:lnTo>
                      <a:pt x="2933" y="2956"/>
                    </a:lnTo>
                    <a:lnTo>
                      <a:pt x="2823" y="2888"/>
                    </a:lnTo>
                    <a:lnTo>
                      <a:pt x="2659" y="2777"/>
                    </a:lnTo>
                    <a:lnTo>
                      <a:pt x="2483" y="2661"/>
                    </a:lnTo>
                    <a:lnTo>
                      <a:pt x="2349" y="2584"/>
                    </a:lnTo>
                    <a:lnTo>
                      <a:pt x="2197" y="2511"/>
                    </a:lnTo>
                    <a:lnTo>
                      <a:pt x="2020" y="2443"/>
                    </a:lnTo>
                    <a:lnTo>
                      <a:pt x="1815" y="2383"/>
                    </a:lnTo>
                    <a:lnTo>
                      <a:pt x="1573" y="2331"/>
                    </a:lnTo>
                    <a:lnTo>
                      <a:pt x="1436" y="2311"/>
                    </a:lnTo>
                    <a:lnTo>
                      <a:pt x="1302" y="2293"/>
                    </a:lnTo>
                    <a:lnTo>
                      <a:pt x="1063" y="2274"/>
                    </a:lnTo>
                    <a:lnTo>
                      <a:pt x="853" y="2272"/>
                    </a:lnTo>
                    <a:lnTo>
                      <a:pt x="671" y="2283"/>
                    </a:lnTo>
                    <a:lnTo>
                      <a:pt x="519" y="2305"/>
                    </a:lnTo>
                    <a:lnTo>
                      <a:pt x="393" y="2335"/>
                    </a:lnTo>
                    <a:lnTo>
                      <a:pt x="292" y="2369"/>
                    </a:lnTo>
                    <a:lnTo>
                      <a:pt x="216" y="2404"/>
                    </a:lnTo>
                    <a:lnTo>
                      <a:pt x="189" y="2420"/>
                    </a:lnTo>
                    <a:lnTo>
                      <a:pt x="169" y="2432"/>
                    </a:lnTo>
                    <a:lnTo>
                      <a:pt x="124" y="2442"/>
                    </a:lnTo>
                    <a:lnTo>
                      <a:pt x="80" y="2434"/>
                    </a:lnTo>
                    <a:lnTo>
                      <a:pt x="43" y="2412"/>
                    </a:lnTo>
                    <a:lnTo>
                      <a:pt x="26" y="2394"/>
                    </a:lnTo>
                    <a:lnTo>
                      <a:pt x="14" y="2375"/>
                    </a:lnTo>
                    <a:lnTo>
                      <a:pt x="0" y="2332"/>
                    </a:lnTo>
                    <a:lnTo>
                      <a:pt x="4" y="2288"/>
                    </a:lnTo>
                    <a:lnTo>
                      <a:pt x="22" y="2248"/>
                    </a:lnTo>
                    <a:lnTo>
                      <a:pt x="38" y="2231"/>
                    </a:lnTo>
                    <a:lnTo>
                      <a:pt x="92" y="2181"/>
                    </a:lnTo>
                    <a:lnTo>
                      <a:pt x="229" y="2070"/>
                    </a:lnTo>
                    <a:lnTo>
                      <a:pt x="486" y="1881"/>
                    </a:lnTo>
                    <a:lnTo>
                      <a:pt x="1142" y="1429"/>
                    </a:lnTo>
                    <a:lnTo>
                      <a:pt x="1641" y="1080"/>
                    </a:lnTo>
                    <a:lnTo>
                      <a:pt x="4511" y="0"/>
                    </a:lnTo>
                    <a:lnTo>
                      <a:pt x="6423" y="1764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6"/>
              <p:cNvSpPr>
                <a:spLocks/>
              </p:cNvSpPr>
              <p:nvPr/>
            </p:nvSpPr>
            <p:spPr bwMode="auto">
              <a:xfrm>
                <a:off x="1196" y="-188"/>
                <a:ext cx="208" cy="126"/>
              </a:xfrm>
              <a:custGeom>
                <a:avLst/>
                <a:gdLst>
                  <a:gd name="T0" fmla="*/ 818 w 832"/>
                  <a:gd name="T1" fmla="*/ 501 h 501"/>
                  <a:gd name="T2" fmla="*/ 820 w 832"/>
                  <a:gd name="T3" fmla="*/ 453 h 501"/>
                  <a:gd name="T4" fmla="*/ 830 w 832"/>
                  <a:gd name="T5" fmla="*/ 379 h 501"/>
                  <a:gd name="T6" fmla="*/ 832 w 832"/>
                  <a:gd name="T7" fmla="*/ 355 h 501"/>
                  <a:gd name="T8" fmla="*/ 830 w 832"/>
                  <a:gd name="T9" fmla="*/ 315 h 501"/>
                  <a:gd name="T10" fmla="*/ 814 w 832"/>
                  <a:gd name="T11" fmla="*/ 242 h 501"/>
                  <a:gd name="T12" fmla="*/ 781 w 832"/>
                  <a:gd name="T13" fmla="*/ 177 h 501"/>
                  <a:gd name="T14" fmla="*/ 737 w 832"/>
                  <a:gd name="T15" fmla="*/ 123 h 501"/>
                  <a:gd name="T16" fmla="*/ 683 w 832"/>
                  <a:gd name="T17" fmla="*/ 79 h 501"/>
                  <a:gd name="T18" fmla="*/ 620 w 832"/>
                  <a:gd name="T19" fmla="*/ 44 h 501"/>
                  <a:gd name="T20" fmla="*/ 551 w 832"/>
                  <a:gd name="T21" fmla="*/ 19 h 501"/>
                  <a:gd name="T22" fmla="*/ 478 w 832"/>
                  <a:gd name="T23" fmla="*/ 5 h 501"/>
                  <a:gd name="T24" fmla="*/ 403 w 832"/>
                  <a:gd name="T25" fmla="*/ 0 h 501"/>
                  <a:gd name="T26" fmla="*/ 329 w 832"/>
                  <a:gd name="T27" fmla="*/ 6 h 501"/>
                  <a:gd name="T28" fmla="*/ 257 w 832"/>
                  <a:gd name="T29" fmla="*/ 22 h 501"/>
                  <a:gd name="T30" fmla="*/ 192 w 832"/>
                  <a:gd name="T31" fmla="*/ 50 h 501"/>
                  <a:gd name="T32" fmla="*/ 132 w 832"/>
                  <a:gd name="T33" fmla="*/ 88 h 501"/>
                  <a:gd name="T34" fmla="*/ 82 w 832"/>
                  <a:gd name="T35" fmla="*/ 137 h 501"/>
                  <a:gd name="T36" fmla="*/ 43 w 832"/>
                  <a:gd name="T37" fmla="*/ 199 h 501"/>
                  <a:gd name="T38" fmla="*/ 18 w 832"/>
                  <a:gd name="T39" fmla="*/ 271 h 501"/>
                  <a:gd name="T40" fmla="*/ 12 w 832"/>
                  <a:gd name="T41" fmla="*/ 312 h 501"/>
                  <a:gd name="T42" fmla="*/ 0 w 832"/>
                  <a:gd name="T43" fmla="*/ 427 h 501"/>
                  <a:gd name="T44" fmla="*/ 818 w 832"/>
                  <a:gd name="T45" fmla="*/ 501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32" h="501">
                    <a:moveTo>
                      <a:pt x="818" y="501"/>
                    </a:moveTo>
                    <a:lnTo>
                      <a:pt x="820" y="453"/>
                    </a:lnTo>
                    <a:lnTo>
                      <a:pt x="830" y="379"/>
                    </a:lnTo>
                    <a:lnTo>
                      <a:pt x="832" y="355"/>
                    </a:lnTo>
                    <a:lnTo>
                      <a:pt x="830" y="315"/>
                    </a:lnTo>
                    <a:lnTo>
                      <a:pt x="814" y="242"/>
                    </a:lnTo>
                    <a:lnTo>
                      <a:pt x="781" y="177"/>
                    </a:lnTo>
                    <a:lnTo>
                      <a:pt x="737" y="123"/>
                    </a:lnTo>
                    <a:lnTo>
                      <a:pt x="683" y="79"/>
                    </a:lnTo>
                    <a:lnTo>
                      <a:pt x="620" y="44"/>
                    </a:lnTo>
                    <a:lnTo>
                      <a:pt x="551" y="19"/>
                    </a:lnTo>
                    <a:lnTo>
                      <a:pt x="478" y="5"/>
                    </a:lnTo>
                    <a:lnTo>
                      <a:pt x="403" y="0"/>
                    </a:lnTo>
                    <a:lnTo>
                      <a:pt x="329" y="6"/>
                    </a:lnTo>
                    <a:lnTo>
                      <a:pt x="257" y="22"/>
                    </a:lnTo>
                    <a:lnTo>
                      <a:pt x="192" y="50"/>
                    </a:lnTo>
                    <a:lnTo>
                      <a:pt x="132" y="88"/>
                    </a:lnTo>
                    <a:lnTo>
                      <a:pt x="82" y="137"/>
                    </a:lnTo>
                    <a:lnTo>
                      <a:pt x="43" y="199"/>
                    </a:lnTo>
                    <a:lnTo>
                      <a:pt x="18" y="271"/>
                    </a:lnTo>
                    <a:lnTo>
                      <a:pt x="12" y="312"/>
                    </a:lnTo>
                    <a:lnTo>
                      <a:pt x="0" y="427"/>
                    </a:lnTo>
                    <a:lnTo>
                      <a:pt x="818" y="50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7"/>
              <p:cNvSpPr>
                <a:spLocks/>
              </p:cNvSpPr>
              <p:nvPr/>
            </p:nvSpPr>
            <p:spPr bwMode="auto">
              <a:xfrm>
                <a:off x="410" y="-88"/>
                <a:ext cx="1577" cy="1045"/>
              </a:xfrm>
              <a:custGeom>
                <a:avLst/>
                <a:gdLst>
                  <a:gd name="T0" fmla="*/ 6306 w 6307"/>
                  <a:gd name="T1" fmla="*/ 3161 h 4179"/>
                  <a:gd name="T2" fmla="*/ 6287 w 6307"/>
                  <a:gd name="T3" fmla="*/ 3563 h 4179"/>
                  <a:gd name="T4" fmla="*/ 6240 w 6307"/>
                  <a:gd name="T5" fmla="*/ 3846 h 4179"/>
                  <a:gd name="T6" fmla="*/ 6162 w 6307"/>
                  <a:gd name="T7" fmla="*/ 4030 h 4179"/>
                  <a:gd name="T8" fmla="*/ 6051 w 6307"/>
                  <a:gd name="T9" fmla="*/ 4132 h 4179"/>
                  <a:gd name="T10" fmla="*/ 5903 w 6307"/>
                  <a:gd name="T11" fmla="*/ 4175 h 4179"/>
                  <a:gd name="T12" fmla="*/ 5665 w 6307"/>
                  <a:gd name="T13" fmla="*/ 4171 h 4179"/>
                  <a:gd name="T14" fmla="*/ 5288 w 6307"/>
                  <a:gd name="T15" fmla="*/ 4131 h 4179"/>
                  <a:gd name="T16" fmla="*/ 4830 w 6307"/>
                  <a:gd name="T17" fmla="*/ 4102 h 4179"/>
                  <a:gd name="T18" fmla="*/ 4303 w 6307"/>
                  <a:gd name="T19" fmla="*/ 4070 h 4179"/>
                  <a:gd name="T20" fmla="*/ 3554 w 6307"/>
                  <a:gd name="T21" fmla="*/ 3958 h 4179"/>
                  <a:gd name="T22" fmla="*/ 2242 w 6307"/>
                  <a:gd name="T23" fmla="*/ 3666 h 4179"/>
                  <a:gd name="T24" fmla="*/ 1672 w 6307"/>
                  <a:gd name="T25" fmla="*/ 3525 h 4179"/>
                  <a:gd name="T26" fmla="*/ 1214 w 6307"/>
                  <a:gd name="T27" fmla="*/ 3439 h 4179"/>
                  <a:gd name="T28" fmla="*/ 737 w 6307"/>
                  <a:gd name="T29" fmla="*/ 3386 h 4179"/>
                  <a:gd name="T30" fmla="*/ 287 w 6307"/>
                  <a:gd name="T31" fmla="*/ 3380 h 4179"/>
                  <a:gd name="T32" fmla="*/ 0 w 6307"/>
                  <a:gd name="T33" fmla="*/ 3414 h 4179"/>
                  <a:gd name="T34" fmla="*/ 42 w 6307"/>
                  <a:gd name="T35" fmla="*/ 3090 h 4179"/>
                  <a:gd name="T36" fmla="*/ 173 w 6307"/>
                  <a:gd name="T37" fmla="*/ 2488 h 4179"/>
                  <a:gd name="T38" fmla="*/ 318 w 6307"/>
                  <a:gd name="T39" fmla="*/ 2036 h 4179"/>
                  <a:gd name="T40" fmla="*/ 475 w 6307"/>
                  <a:gd name="T41" fmla="*/ 1664 h 4179"/>
                  <a:gd name="T42" fmla="*/ 677 w 6307"/>
                  <a:gd name="T43" fmla="*/ 1305 h 4179"/>
                  <a:gd name="T44" fmla="*/ 775 w 6307"/>
                  <a:gd name="T45" fmla="*/ 1163 h 4179"/>
                  <a:gd name="T46" fmla="*/ 954 w 6307"/>
                  <a:gd name="T47" fmla="*/ 955 h 4179"/>
                  <a:gd name="T48" fmla="*/ 1151 w 6307"/>
                  <a:gd name="T49" fmla="*/ 773 h 4179"/>
                  <a:gd name="T50" fmla="*/ 1366 w 6307"/>
                  <a:gd name="T51" fmla="*/ 617 h 4179"/>
                  <a:gd name="T52" fmla="*/ 1649 w 6307"/>
                  <a:gd name="T53" fmla="*/ 452 h 4179"/>
                  <a:gd name="T54" fmla="*/ 2118 w 6307"/>
                  <a:gd name="T55" fmla="*/ 254 h 4179"/>
                  <a:gd name="T56" fmla="*/ 2574 w 6307"/>
                  <a:gd name="T57" fmla="*/ 124 h 4179"/>
                  <a:gd name="T58" fmla="*/ 3074 w 6307"/>
                  <a:gd name="T59" fmla="*/ 36 h 4179"/>
                  <a:gd name="T60" fmla="*/ 3552 w 6307"/>
                  <a:gd name="T61" fmla="*/ 0 h 4179"/>
                  <a:gd name="T62" fmla="*/ 3847 w 6307"/>
                  <a:gd name="T63" fmla="*/ 61 h 4179"/>
                  <a:gd name="T64" fmla="*/ 4231 w 6307"/>
                  <a:gd name="T65" fmla="*/ 179 h 4179"/>
                  <a:gd name="T66" fmla="*/ 4600 w 6307"/>
                  <a:gd name="T67" fmla="*/ 335 h 4179"/>
                  <a:gd name="T68" fmla="*/ 4953 w 6307"/>
                  <a:gd name="T69" fmla="*/ 526 h 4179"/>
                  <a:gd name="T70" fmla="*/ 5118 w 6307"/>
                  <a:gd name="T71" fmla="*/ 633 h 4179"/>
                  <a:gd name="T72" fmla="*/ 5409 w 6307"/>
                  <a:gd name="T73" fmla="*/ 865 h 4179"/>
                  <a:gd name="T74" fmla="*/ 5658 w 6307"/>
                  <a:gd name="T75" fmla="*/ 1124 h 4179"/>
                  <a:gd name="T76" fmla="*/ 5866 w 6307"/>
                  <a:gd name="T77" fmla="*/ 1406 h 4179"/>
                  <a:gd name="T78" fmla="*/ 6034 w 6307"/>
                  <a:gd name="T79" fmla="*/ 1712 h 4179"/>
                  <a:gd name="T80" fmla="*/ 6161 w 6307"/>
                  <a:gd name="T81" fmla="*/ 2038 h 4179"/>
                  <a:gd name="T82" fmla="*/ 6248 w 6307"/>
                  <a:gd name="T83" fmla="*/ 2386 h 4179"/>
                  <a:gd name="T84" fmla="*/ 6297 w 6307"/>
                  <a:gd name="T85" fmla="*/ 2753 h 4179"/>
                  <a:gd name="T86" fmla="*/ 6307 w 6307"/>
                  <a:gd name="T87" fmla="*/ 3038 h 4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07" h="4179">
                    <a:moveTo>
                      <a:pt x="6307" y="3038"/>
                    </a:moveTo>
                    <a:lnTo>
                      <a:pt x="6306" y="3161"/>
                    </a:lnTo>
                    <a:lnTo>
                      <a:pt x="6300" y="3377"/>
                    </a:lnTo>
                    <a:lnTo>
                      <a:pt x="6287" y="3563"/>
                    </a:lnTo>
                    <a:lnTo>
                      <a:pt x="6267" y="3718"/>
                    </a:lnTo>
                    <a:lnTo>
                      <a:pt x="6240" y="3846"/>
                    </a:lnTo>
                    <a:lnTo>
                      <a:pt x="6205" y="3949"/>
                    </a:lnTo>
                    <a:lnTo>
                      <a:pt x="6162" y="4030"/>
                    </a:lnTo>
                    <a:lnTo>
                      <a:pt x="6111" y="4089"/>
                    </a:lnTo>
                    <a:lnTo>
                      <a:pt x="6051" y="4132"/>
                    </a:lnTo>
                    <a:lnTo>
                      <a:pt x="5982" y="4160"/>
                    </a:lnTo>
                    <a:lnTo>
                      <a:pt x="5903" y="4175"/>
                    </a:lnTo>
                    <a:lnTo>
                      <a:pt x="5815" y="4179"/>
                    </a:lnTo>
                    <a:lnTo>
                      <a:pt x="5665" y="4171"/>
                    </a:lnTo>
                    <a:lnTo>
                      <a:pt x="5425" y="4145"/>
                    </a:lnTo>
                    <a:lnTo>
                      <a:pt x="5288" y="4131"/>
                    </a:lnTo>
                    <a:lnTo>
                      <a:pt x="5116" y="4117"/>
                    </a:lnTo>
                    <a:lnTo>
                      <a:pt x="4830" y="4102"/>
                    </a:lnTo>
                    <a:lnTo>
                      <a:pt x="4573" y="4090"/>
                    </a:lnTo>
                    <a:lnTo>
                      <a:pt x="4303" y="4070"/>
                    </a:lnTo>
                    <a:lnTo>
                      <a:pt x="3977" y="4031"/>
                    </a:lnTo>
                    <a:lnTo>
                      <a:pt x="3554" y="3958"/>
                    </a:lnTo>
                    <a:lnTo>
                      <a:pt x="2989" y="3840"/>
                    </a:lnTo>
                    <a:lnTo>
                      <a:pt x="2242" y="3666"/>
                    </a:lnTo>
                    <a:lnTo>
                      <a:pt x="1776" y="3550"/>
                    </a:lnTo>
                    <a:lnTo>
                      <a:pt x="1672" y="3525"/>
                    </a:lnTo>
                    <a:lnTo>
                      <a:pt x="1449" y="3479"/>
                    </a:lnTo>
                    <a:lnTo>
                      <a:pt x="1214" y="3439"/>
                    </a:lnTo>
                    <a:lnTo>
                      <a:pt x="975" y="3408"/>
                    </a:lnTo>
                    <a:lnTo>
                      <a:pt x="737" y="3386"/>
                    </a:lnTo>
                    <a:lnTo>
                      <a:pt x="505" y="3376"/>
                    </a:lnTo>
                    <a:lnTo>
                      <a:pt x="287" y="3380"/>
                    </a:lnTo>
                    <a:lnTo>
                      <a:pt x="88" y="3398"/>
                    </a:lnTo>
                    <a:lnTo>
                      <a:pt x="0" y="3414"/>
                    </a:lnTo>
                    <a:lnTo>
                      <a:pt x="3" y="3374"/>
                    </a:lnTo>
                    <a:lnTo>
                      <a:pt x="42" y="3090"/>
                    </a:lnTo>
                    <a:lnTo>
                      <a:pt x="93" y="2815"/>
                    </a:lnTo>
                    <a:lnTo>
                      <a:pt x="173" y="2488"/>
                    </a:lnTo>
                    <a:lnTo>
                      <a:pt x="253" y="2220"/>
                    </a:lnTo>
                    <a:lnTo>
                      <a:pt x="318" y="2036"/>
                    </a:lnTo>
                    <a:lnTo>
                      <a:pt x="392" y="1850"/>
                    </a:lnTo>
                    <a:lnTo>
                      <a:pt x="475" y="1664"/>
                    </a:lnTo>
                    <a:lnTo>
                      <a:pt x="571" y="1481"/>
                    </a:lnTo>
                    <a:lnTo>
                      <a:pt x="677" y="1305"/>
                    </a:lnTo>
                    <a:lnTo>
                      <a:pt x="734" y="1219"/>
                    </a:lnTo>
                    <a:lnTo>
                      <a:pt x="775" y="1163"/>
                    </a:lnTo>
                    <a:lnTo>
                      <a:pt x="862" y="1055"/>
                    </a:lnTo>
                    <a:lnTo>
                      <a:pt x="954" y="955"/>
                    </a:lnTo>
                    <a:lnTo>
                      <a:pt x="1049" y="861"/>
                    </a:lnTo>
                    <a:lnTo>
                      <a:pt x="1151" y="773"/>
                    </a:lnTo>
                    <a:lnTo>
                      <a:pt x="1257" y="693"/>
                    </a:lnTo>
                    <a:lnTo>
                      <a:pt x="1366" y="617"/>
                    </a:lnTo>
                    <a:lnTo>
                      <a:pt x="1478" y="547"/>
                    </a:lnTo>
                    <a:lnTo>
                      <a:pt x="1649" y="452"/>
                    </a:lnTo>
                    <a:lnTo>
                      <a:pt x="1883" y="344"/>
                    </a:lnTo>
                    <a:lnTo>
                      <a:pt x="2118" y="254"/>
                    </a:lnTo>
                    <a:lnTo>
                      <a:pt x="2349" y="182"/>
                    </a:lnTo>
                    <a:lnTo>
                      <a:pt x="2574" y="124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lnTo>
                      <a:pt x="3652" y="17"/>
                    </a:lnTo>
                    <a:lnTo>
                      <a:pt x="3847" y="61"/>
                    </a:lnTo>
                    <a:lnTo>
                      <a:pt x="4041" y="116"/>
                    </a:lnTo>
                    <a:lnTo>
                      <a:pt x="4231" y="179"/>
                    </a:lnTo>
                    <a:lnTo>
                      <a:pt x="4418" y="252"/>
                    </a:lnTo>
                    <a:lnTo>
                      <a:pt x="4600" y="335"/>
                    </a:lnTo>
                    <a:lnTo>
                      <a:pt x="4779" y="426"/>
                    </a:lnTo>
                    <a:lnTo>
                      <a:pt x="4953" y="526"/>
                    </a:lnTo>
                    <a:lnTo>
                      <a:pt x="5037" y="581"/>
                    </a:lnTo>
                    <a:lnTo>
                      <a:pt x="5118" y="633"/>
                    </a:lnTo>
                    <a:lnTo>
                      <a:pt x="5269" y="747"/>
                    </a:lnTo>
                    <a:lnTo>
                      <a:pt x="5409" y="865"/>
                    </a:lnTo>
                    <a:lnTo>
                      <a:pt x="5539" y="991"/>
                    </a:lnTo>
                    <a:lnTo>
                      <a:pt x="5658" y="1124"/>
                    </a:lnTo>
                    <a:lnTo>
                      <a:pt x="5768" y="1261"/>
                    </a:lnTo>
                    <a:lnTo>
                      <a:pt x="5866" y="1406"/>
                    </a:lnTo>
                    <a:lnTo>
                      <a:pt x="5956" y="1556"/>
                    </a:lnTo>
                    <a:lnTo>
                      <a:pt x="6034" y="1712"/>
                    </a:lnTo>
                    <a:lnTo>
                      <a:pt x="6103" y="1872"/>
                    </a:lnTo>
                    <a:lnTo>
                      <a:pt x="6161" y="2038"/>
                    </a:lnTo>
                    <a:lnTo>
                      <a:pt x="6210" y="2210"/>
                    </a:lnTo>
                    <a:lnTo>
                      <a:pt x="6248" y="2386"/>
                    </a:lnTo>
                    <a:lnTo>
                      <a:pt x="6277" y="2567"/>
                    </a:lnTo>
                    <a:lnTo>
                      <a:pt x="6297" y="2753"/>
                    </a:lnTo>
                    <a:lnTo>
                      <a:pt x="6306" y="2941"/>
                    </a:lnTo>
                    <a:lnTo>
                      <a:pt x="6307" y="303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8"/>
              <p:cNvSpPr>
                <a:spLocks/>
              </p:cNvSpPr>
              <p:nvPr/>
            </p:nvSpPr>
            <p:spPr bwMode="auto">
              <a:xfrm>
                <a:off x="410" y="-88"/>
                <a:ext cx="888" cy="861"/>
              </a:xfrm>
              <a:custGeom>
                <a:avLst/>
                <a:gdLst>
                  <a:gd name="T0" fmla="*/ 3552 w 3552"/>
                  <a:gd name="T1" fmla="*/ 0 h 3445"/>
                  <a:gd name="T2" fmla="*/ 3463 w 3552"/>
                  <a:gd name="T3" fmla="*/ 17 h 3445"/>
                  <a:gd name="T4" fmla="*/ 3292 w 3552"/>
                  <a:gd name="T5" fmla="*/ 61 h 3445"/>
                  <a:gd name="T6" fmla="*/ 3130 w 3552"/>
                  <a:gd name="T7" fmla="*/ 118 h 3445"/>
                  <a:gd name="T8" fmla="*/ 2977 w 3552"/>
                  <a:gd name="T9" fmla="*/ 185 h 3445"/>
                  <a:gd name="T10" fmla="*/ 2832 w 3552"/>
                  <a:gd name="T11" fmla="*/ 263 h 3445"/>
                  <a:gd name="T12" fmla="*/ 2694 w 3552"/>
                  <a:gd name="T13" fmla="*/ 350 h 3445"/>
                  <a:gd name="T14" fmla="*/ 2566 w 3552"/>
                  <a:gd name="T15" fmla="*/ 446 h 3445"/>
                  <a:gd name="T16" fmla="*/ 2444 w 3552"/>
                  <a:gd name="T17" fmla="*/ 549 h 3445"/>
                  <a:gd name="T18" fmla="*/ 2330 w 3552"/>
                  <a:gd name="T19" fmla="*/ 660 h 3445"/>
                  <a:gd name="T20" fmla="*/ 2225 w 3552"/>
                  <a:gd name="T21" fmla="*/ 777 h 3445"/>
                  <a:gd name="T22" fmla="*/ 2125 w 3552"/>
                  <a:gd name="T23" fmla="*/ 899 h 3445"/>
                  <a:gd name="T24" fmla="*/ 2032 w 3552"/>
                  <a:gd name="T25" fmla="*/ 1028 h 3445"/>
                  <a:gd name="T26" fmla="*/ 1946 w 3552"/>
                  <a:gd name="T27" fmla="*/ 1159 h 3445"/>
                  <a:gd name="T28" fmla="*/ 1867 w 3552"/>
                  <a:gd name="T29" fmla="*/ 1294 h 3445"/>
                  <a:gd name="T30" fmla="*/ 1757 w 3552"/>
                  <a:gd name="T31" fmla="*/ 1501 h 3445"/>
                  <a:gd name="T32" fmla="*/ 1633 w 3552"/>
                  <a:gd name="T33" fmla="*/ 1781 h 3445"/>
                  <a:gd name="T34" fmla="*/ 1529 w 3552"/>
                  <a:gd name="T35" fmla="*/ 2062 h 3445"/>
                  <a:gd name="T36" fmla="*/ 1445 w 3552"/>
                  <a:gd name="T37" fmla="*/ 2335 h 3445"/>
                  <a:gd name="T38" fmla="*/ 1378 w 3552"/>
                  <a:gd name="T39" fmla="*/ 2596 h 3445"/>
                  <a:gd name="T40" fmla="*/ 1326 w 3552"/>
                  <a:gd name="T41" fmla="*/ 2838 h 3445"/>
                  <a:gd name="T42" fmla="*/ 1287 w 3552"/>
                  <a:gd name="T43" fmla="*/ 3055 h 3445"/>
                  <a:gd name="T44" fmla="*/ 1250 w 3552"/>
                  <a:gd name="T45" fmla="*/ 3324 h 3445"/>
                  <a:gd name="T46" fmla="*/ 1237 w 3552"/>
                  <a:gd name="T47" fmla="*/ 3445 h 3445"/>
                  <a:gd name="T48" fmla="*/ 1161 w 3552"/>
                  <a:gd name="T49" fmla="*/ 3432 h 3445"/>
                  <a:gd name="T50" fmla="*/ 1007 w 3552"/>
                  <a:gd name="T51" fmla="*/ 3409 h 3445"/>
                  <a:gd name="T52" fmla="*/ 853 w 3552"/>
                  <a:gd name="T53" fmla="*/ 3394 h 3445"/>
                  <a:gd name="T54" fmla="*/ 698 w 3552"/>
                  <a:gd name="T55" fmla="*/ 3384 h 3445"/>
                  <a:gd name="T56" fmla="*/ 542 w 3552"/>
                  <a:gd name="T57" fmla="*/ 3380 h 3445"/>
                  <a:gd name="T58" fmla="*/ 387 w 3552"/>
                  <a:gd name="T59" fmla="*/ 3382 h 3445"/>
                  <a:gd name="T60" fmla="*/ 232 w 3552"/>
                  <a:gd name="T61" fmla="*/ 3391 h 3445"/>
                  <a:gd name="T62" fmla="*/ 77 w 3552"/>
                  <a:gd name="T63" fmla="*/ 3406 h 3445"/>
                  <a:gd name="T64" fmla="*/ 0 w 3552"/>
                  <a:gd name="T65" fmla="*/ 3416 h 3445"/>
                  <a:gd name="T66" fmla="*/ 3 w 3552"/>
                  <a:gd name="T67" fmla="*/ 3376 h 3445"/>
                  <a:gd name="T68" fmla="*/ 42 w 3552"/>
                  <a:gd name="T69" fmla="*/ 3093 h 3445"/>
                  <a:gd name="T70" fmla="*/ 93 w 3552"/>
                  <a:gd name="T71" fmla="*/ 2818 h 3445"/>
                  <a:gd name="T72" fmla="*/ 173 w 3552"/>
                  <a:gd name="T73" fmla="*/ 2490 h 3445"/>
                  <a:gd name="T74" fmla="*/ 253 w 3552"/>
                  <a:gd name="T75" fmla="*/ 2223 h 3445"/>
                  <a:gd name="T76" fmla="*/ 318 w 3552"/>
                  <a:gd name="T77" fmla="*/ 2038 h 3445"/>
                  <a:gd name="T78" fmla="*/ 392 w 3552"/>
                  <a:gd name="T79" fmla="*/ 1853 h 3445"/>
                  <a:gd name="T80" fmla="*/ 475 w 3552"/>
                  <a:gd name="T81" fmla="*/ 1667 h 3445"/>
                  <a:gd name="T82" fmla="*/ 571 w 3552"/>
                  <a:gd name="T83" fmla="*/ 1484 h 3445"/>
                  <a:gd name="T84" fmla="*/ 677 w 3552"/>
                  <a:gd name="T85" fmla="*/ 1307 h 3445"/>
                  <a:gd name="T86" fmla="*/ 734 w 3552"/>
                  <a:gd name="T87" fmla="*/ 1222 h 3445"/>
                  <a:gd name="T88" fmla="*/ 775 w 3552"/>
                  <a:gd name="T89" fmla="*/ 1165 h 3445"/>
                  <a:gd name="T90" fmla="*/ 862 w 3552"/>
                  <a:gd name="T91" fmla="*/ 1058 h 3445"/>
                  <a:gd name="T92" fmla="*/ 954 w 3552"/>
                  <a:gd name="T93" fmla="*/ 957 h 3445"/>
                  <a:gd name="T94" fmla="*/ 1049 w 3552"/>
                  <a:gd name="T95" fmla="*/ 863 h 3445"/>
                  <a:gd name="T96" fmla="*/ 1151 w 3552"/>
                  <a:gd name="T97" fmla="*/ 775 h 3445"/>
                  <a:gd name="T98" fmla="*/ 1257 w 3552"/>
                  <a:gd name="T99" fmla="*/ 694 h 3445"/>
                  <a:gd name="T100" fmla="*/ 1366 w 3552"/>
                  <a:gd name="T101" fmla="*/ 618 h 3445"/>
                  <a:gd name="T102" fmla="*/ 1478 w 3552"/>
                  <a:gd name="T103" fmla="*/ 548 h 3445"/>
                  <a:gd name="T104" fmla="*/ 1649 w 3552"/>
                  <a:gd name="T105" fmla="*/ 453 h 3445"/>
                  <a:gd name="T106" fmla="*/ 1883 w 3552"/>
                  <a:gd name="T107" fmla="*/ 345 h 3445"/>
                  <a:gd name="T108" fmla="*/ 2118 w 3552"/>
                  <a:gd name="T109" fmla="*/ 255 h 3445"/>
                  <a:gd name="T110" fmla="*/ 2349 w 3552"/>
                  <a:gd name="T111" fmla="*/ 182 h 3445"/>
                  <a:gd name="T112" fmla="*/ 2574 w 3552"/>
                  <a:gd name="T113" fmla="*/ 126 h 3445"/>
                  <a:gd name="T114" fmla="*/ 2786 w 3552"/>
                  <a:gd name="T115" fmla="*/ 82 h 3445"/>
                  <a:gd name="T116" fmla="*/ 3074 w 3552"/>
                  <a:gd name="T117" fmla="*/ 36 h 3445"/>
                  <a:gd name="T118" fmla="*/ 3491 w 3552"/>
                  <a:gd name="T119" fmla="*/ 0 h 3445"/>
                  <a:gd name="T120" fmla="*/ 3552 w 3552"/>
                  <a:gd name="T121" fmla="*/ 0 h 3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552" h="3445">
                    <a:moveTo>
                      <a:pt x="3552" y="0"/>
                    </a:moveTo>
                    <a:lnTo>
                      <a:pt x="3463" y="17"/>
                    </a:lnTo>
                    <a:lnTo>
                      <a:pt x="3292" y="61"/>
                    </a:lnTo>
                    <a:lnTo>
                      <a:pt x="3130" y="118"/>
                    </a:lnTo>
                    <a:lnTo>
                      <a:pt x="2977" y="185"/>
                    </a:lnTo>
                    <a:lnTo>
                      <a:pt x="2832" y="263"/>
                    </a:lnTo>
                    <a:lnTo>
                      <a:pt x="2694" y="350"/>
                    </a:lnTo>
                    <a:lnTo>
                      <a:pt x="2566" y="446"/>
                    </a:lnTo>
                    <a:lnTo>
                      <a:pt x="2444" y="549"/>
                    </a:lnTo>
                    <a:lnTo>
                      <a:pt x="2330" y="660"/>
                    </a:lnTo>
                    <a:lnTo>
                      <a:pt x="2225" y="777"/>
                    </a:lnTo>
                    <a:lnTo>
                      <a:pt x="2125" y="899"/>
                    </a:lnTo>
                    <a:lnTo>
                      <a:pt x="2032" y="1028"/>
                    </a:lnTo>
                    <a:lnTo>
                      <a:pt x="1946" y="1159"/>
                    </a:lnTo>
                    <a:lnTo>
                      <a:pt x="1867" y="1294"/>
                    </a:lnTo>
                    <a:lnTo>
                      <a:pt x="1757" y="1501"/>
                    </a:lnTo>
                    <a:lnTo>
                      <a:pt x="1633" y="1781"/>
                    </a:lnTo>
                    <a:lnTo>
                      <a:pt x="1529" y="2062"/>
                    </a:lnTo>
                    <a:lnTo>
                      <a:pt x="1445" y="2335"/>
                    </a:lnTo>
                    <a:lnTo>
                      <a:pt x="1378" y="2596"/>
                    </a:lnTo>
                    <a:lnTo>
                      <a:pt x="1326" y="2838"/>
                    </a:lnTo>
                    <a:lnTo>
                      <a:pt x="1287" y="3055"/>
                    </a:lnTo>
                    <a:lnTo>
                      <a:pt x="1250" y="3324"/>
                    </a:lnTo>
                    <a:lnTo>
                      <a:pt x="1237" y="3445"/>
                    </a:lnTo>
                    <a:lnTo>
                      <a:pt x="1161" y="3432"/>
                    </a:lnTo>
                    <a:lnTo>
                      <a:pt x="1007" y="3409"/>
                    </a:lnTo>
                    <a:lnTo>
                      <a:pt x="853" y="3394"/>
                    </a:lnTo>
                    <a:lnTo>
                      <a:pt x="698" y="3384"/>
                    </a:lnTo>
                    <a:lnTo>
                      <a:pt x="542" y="3380"/>
                    </a:lnTo>
                    <a:lnTo>
                      <a:pt x="387" y="3382"/>
                    </a:lnTo>
                    <a:lnTo>
                      <a:pt x="232" y="3391"/>
                    </a:lnTo>
                    <a:lnTo>
                      <a:pt x="77" y="3406"/>
                    </a:lnTo>
                    <a:lnTo>
                      <a:pt x="0" y="3416"/>
                    </a:lnTo>
                    <a:lnTo>
                      <a:pt x="3" y="3376"/>
                    </a:lnTo>
                    <a:lnTo>
                      <a:pt x="42" y="3093"/>
                    </a:lnTo>
                    <a:lnTo>
                      <a:pt x="93" y="2818"/>
                    </a:lnTo>
                    <a:lnTo>
                      <a:pt x="173" y="2490"/>
                    </a:lnTo>
                    <a:lnTo>
                      <a:pt x="253" y="2223"/>
                    </a:lnTo>
                    <a:lnTo>
                      <a:pt x="318" y="2038"/>
                    </a:lnTo>
                    <a:lnTo>
                      <a:pt x="392" y="1853"/>
                    </a:lnTo>
                    <a:lnTo>
                      <a:pt x="475" y="1667"/>
                    </a:lnTo>
                    <a:lnTo>
                      <a:pt x="571" y="1484"/>
                    </a:lnTo>
                    <a:lnTo>
                      <a:pt x="677" y="1307"/>
                    </a:lnTo>
                    <a:lnTo>
                      <a:pt x="734" y="1222"/>
                    </a:lnTo>
                    <a:lnTo>
                      <a:pt x="775" y="1165"/>
                    </a:lnTo>
                    <a:lnTo>
                      <a:pt x="862" y="1058"/>
                    </a:lnTo>
                    <a:lnTo>
                      <a:pt x="954" y="957"/>
                    </a:lnTo>
                    <a:lnTo>
                      <a:pt x="1049" y="863"/>
                    </a:lnTo>
                    <a:lnTo>
                      <a:pt x="1151" y="775"/>
                    </a:lnTo>
                    <a:lnTo>
                      <a:pt x="1257" y="694"/>
                    </a:lnTo>
                    <a:lnTo>
                      <a:pt x="1366" y="618"/>
                    </a:lnTo>
                    <a:lnTo>
                      <a:pt x="1478" y="548"/>
                    </a:lnTo>
                    <a:lnTo>
                      <a:pt x="1649" y="453"/>
                    </a:lnTo>
                    <a:lnTo>
                      <a:pt x="1883" y="345"/>
                    </a:lnTo>
                    <a:lnTo>
                      <a:pt x="2118" y="255"/>
                    </a:lnTo>
                    <a:lnTo>
                      <a:pt x="2349" y="182"/>
                    </a:lnTo>
                    <a:lnTo>
                      <a:pt x="2574" y="126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9"/>
              <p:cNvSpPr>
                <a:spLocks/>
              </p:cNvSpPr>
              <p:nvPr/>
            </p:nvSpPr>
            <p:spPr bwMode="auto">
              <a:xfrm>
                <a:off x="719" y="-88"/>
                <a:ext cx="802" cy="1012"/>
              </a:xfrm>
              <a:custGeom>
                <a:avLst/>
                <a:gdLst>
                  <a:gd name="T0" fmla="*/ 2863 w 3209"/>
                  <a:gd name="T1" fmla="*/ 4049 h 4049"/>
                  <a:gd name="T2" fmla="*/ 2654 w 3209"/>
                  <a:gd name="T3" fmla="*/ 4022 h 4049"/>
                  <a:gd name="T4" fmla="*/ 2242 w 3209"/>
                  <a:gd name="T5" fmla="*/ 3952 h 4049"/>
                  <a:gd name="T6" fmla="*/ 1840 w 3209"/>
                  <a:gd name="T7" fmla="*/ 3869 h 4049"/>
                  <a:gd name="T8" fmla="*/ 1452 w 3209"/>
                  <a:gd name="T9" fmla="*/ 3779 h 4049"/>
                  <a:gd name="T10" fmla="*/ 904 w 3209"/>
                  <a:gd name="T11" fmla="*/ 3643 h 4049"/>
                  <a:gd name="T12" fmla="*/ 419 w 3209"/>
                  <a:gd name="T13" fmla="*/ 3526 h 4049"/>
                  <a:gd name="T14" fmla="*/ 131 w 3209"/>
                  <a:gd name="T15" fmla="*/ 3466 h 4049"/>
                  <a:gd name="T16" fmla="*/ 0 w 3209"/>
                  <a:gd name="T17" fmla="*/ 3445 h 4049"/>
                  <a:gd name="T18" fmla="*/ 12 w 3209"/>
                  <a:gd name="T19" fmla="*/ 3324 h 4049"/>
                  <a:gd name="T20" fmla="*/ 50 w 3209"/>
                  <a:gd name="T21" fmla="*/ 3055 h 4049"/>
                  <a:gd name="T22" fmla="*/ 89 w 3209"/>
                  <a:gd name="T23" fmla="*/ 2838 h 4049"/>
                  <a:gd name="T24" fmla="*/ 142 w 3209"/>
                  <a:gd name="T25" fmla="*/ 2596 h 4049"/>
                  <a:gd name="T26" fmla="*/ 209 w 3209"/>
                  <a:gd name="T27" fmla="*/ 2335 h 4049"/>
                  <a:gd name="T28" fmla="*/ 293 w 3209"/>
                  <a:gd name="T29" fmla="*/ 2062 h 4049"/>
                  <a:gd name="T30" fmla="*/ 397 w 3209"/>
                  <a:gd name="T31" fmla="*/ 1781 h 4049"/>
                  <a:gd name="T32" fmla="*/ 521 w 3209"/>
                  <a:gd name="T33" fmla="*/ 1501 h 4049"/>
                  <a:gd name="T34" fmla="*/ 631 w 3209"/>
                  <a:gd name="T35" fmla="*/ 1294 h 4049"/>
                  <a:gd name="T36" fmla="*/ 710 w 3209"/>
                  <a:gd name="T37" fmla="*/ 1159 h 4049"/>
                  <a:gd name="T38" fmla="*/ 796 w 3209"/>
                  <a:gd name="T39" fmla="*/ 1028 h 4049"/>
                  <a:gd name="T40" fmla="*/ 889 w 3209"/>
                  <a:gd name="T41" fmla="*/ 899 h 4049"/>
                  <a:gd name="T42" fmla="*/ 989 w 3209"/>
                  <a:gd name="T43" fmla="*/ 777 h 4049"/>
                  <a:gd name="T44" fmla="*/ 1094 w 3209"/>
                  <a:gd name="T45" fmla="*/ 660 h 4049"/>
                  <a:gd name="T46" fmla="*/ 1208 w 3209"/>
                  <a:gd name="T47" fmla="*/ 549 h 4049"/>
                  <a:gd name="T48" fmla="*/ 1330 w 3209"/>
                  <a:gd name="T49" fmla="*/ 446 h 4049"/>
                  <a:gd name="T50" fmla="*/ 1458 w 3209"/>
                  <a:gd name="T51" fmla="*/ 350 h 4049"/>
                  <a:gd name="T52" fmla="*/ 1596 w 3209"/>
                  <a:gd name="T53" fmla="*/ 263 h 4049"/>
                  <a:gd name="T54" fmla="*/ 1741 w 3209"/>
                  <a:gd name="T55" fmla="*/ 185 h 4049"/>
                  <a:gd name="T56" fmla="*/ 1894 w 3209"/>
                  <a:gd name="T57" fmla="*/ 118 h 4049"/>
                  <a:gd name="T58" fmla="*/ 2056 w 3209"/>
                  <a:gd name="T59" fmla="*/ 61 h 4049"/>
                  <a:gd name="T60" fmla="*/ 2227 w 3209"/>
                  <a:gd name="T61" fmla="*/ 17 h 4049"/>
                  <a:gd name="T62" fmla="*/ 2316 w 3209"/>
                  <a:gd name="T63" fmla="*/ 0 h 4049"/>
                  <a:gd name="T64" fmla="*/ 2386 w 3209"/>
                  <a:gd name="T65" fmla="*/ 38 h 4049"/>
                  <a:gd name="T66" fmla="*/ 2513 w 3209"/>
                  <a:gd name="T67" fmla="*/ 122 h 4049"/>
                  <a:gd name="T68" fmla="*/ 2627 w 3209"/>
                  <a:gd name="T69" fmla="*/ 218 h 4049"/>
                  <a:gd name="T70" fmla="*/ 2731 w 3209"/>
                  <a:gd name="T71" fmla="*/ 322 h 4049"/>
                  <a:gd name="T72" fmla="*/ 2821 w 3209"/>
                  <a:gd name="T73" fmla="*/ 437 h 4049"/>
                  <a:gd name="T74" fmla="*/ 2901 w 3209"/>
                  <a:gd name="T75" fmla="*/ 559 h 4049"/>
                  <a:gd name="T76" fmla="*/ 2970 w 3209"/>
                  <a:gd name="T77" fmla="*/ 690 h 4049"/>
                  <a:gd name="T78" fmla="*/ 3029 w 3209"/>
                  <a:gd name="T79" fmla="*/ 827 h 4049"/>
                  <a:gd name="T80" fmla="*/ 3080 w 3209"/>
                  <a:gd name="T81" fmla="*/ 970 h 4049"/>
                  <a:gd name="T82" fmla="*/ 3120 w 3209"/>
                  <a:gd name="T83" fmla="*/ 1118 h 4049"/>
                  <a:gd name="T84" fmla="*/ 3153 w 3209"/>
                  <a:gd name="T85" fmla="*/ 1271 h 4049"/>
                  <a:gd name="T86" fmla="*/ 3177 w 3209"/>
                  <a:gd name="T87" fmla="*/ 1426 h 4049"/>
                  <a:gd name="T88" fmla="*/ 3194 w 3209"/>
                  <a:gd name="T89" fmla="*/ 1585 h 4049"/>
                  <a:gd name="T90" fmla="*/ 3204 w 3209"/>
                  <a:gd name="T91" fmla="*/ 1746 h 4049"/>
                  <a:gd name="T92" fmla="*/ 3209 w 3209"/>
                  <a:gd name="T93" fmla="*/ 1988 h 4049"/>
                  <a:gd name="T94" fmla="*/ 3197 w 3209"/>
                  <a:gd name="T95" fmla="*/ 2310 h 4049"/>
                  <a:gd name="T96" fmla="*/ 3167 w 3209"/>
                  <a:gd name="T97" fmla="*/ 2625 h 4049"/>
                  <a:gd name="T98" fmla="*/ 3124 w 3209"/>
                  <a:gd name="T99" fmla="*/ 2926 h 4049"/>
                  <a:gd name="T100" fmla="*/ 3073 w 3209"/>
                  <a:gd name="T101" fmla="*/ 3209 h 4049"/>
                  <a:gd name="T102" fmla="*/ 2991 w 3209"/>
                  <a:gd name="T103" fmla="*/ 3583 h 4049"/>
                  <a:gd name="T104" fmla="*/ 2893 w 3209"/>
                  <a:gd name="T105" fmla="*/ 3947 h 4049"/>
                  <a:gd name="T106" fmla="*/ 2863 w 3209"/>
                  <a:gd name="T107" fmla="*/ 4049 h 4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09" h="4049">
                    <a:moveTo>
                      <a:pt x="2863" y="4049"/>
                    </a:moveTo>
                    <a:lnTo>
                      <a:pt x="2654" y="4022"/>
                    </a:lnTo>
                    <a:lnTo>
                      <a:pt x="2242" y="3952"/>
                    </a:lnTo>
                    <a:lnTo>
                      <a:pt x="1840" y="3869"/>
                    </a:lnTo>
                    <a:lnTo>
                      <a:pt x="1452" y="3779"/>
                    </a:lnTo>
                    <a:lnTo>
                      <a:pt x="904" y="3643"/>
                    </a:lnTo>
                    <a:lnTo>
                      <a:pt x="419" y="3526"/>
                    </a:lnTo>
                    <a:lnTo>
                      <a:pt x="131" y="3466"/>
                    </a:lnTo>
                    <a:lnTo>
                      <a:pt x="0" y="3445"/>
                    </a:lnTo>
                    <a:lnTo>
                      <a:pt x="12" y="3324"/>
                    </a:lnTo>
                    <a:lnTo>
                      <a:pt x="50" y="3055"/>
                    </a:lnTo>
                    <a:lnTo>
                      <a:pt x="89" y="2838"/>
                    </a:lnTo>
                    <a:lnTo>
                      <a:pt x="142" y="2596"/>
                    </a:lnTo>
                    <a:lnTo>
                      <a:pt x="209" y="2335"/>
                    </a:lnTo>
                    <a:lnTo>
                      <a:pt x="293" y="2062"/>
                    </a:lnTo>
                    <a:lnTo>
                      <a:pt x="397" y="1781"/>
                    </a:lnTo>
                    <a:lnTo>
                      <a:pt x="521" y="1501"/>
                    </a:lnTo>
                    <a:lnTo>
                      <a:pt x="631" y="1294"/>
                    </a:lnTo>
                    <a:lnTo>
                      <a:pt x="710" y="1159"/>
                    </a:lnTo>
                    <a:lnTo>
                      <a:pt x="796" y="1028"/>
                    </a:lnTo>
                    <a:lnTo>
                      <a:pt x="889" y="899"/>
                    </a:lnTo>
                    <a:lnTo>
                      <a:pt x="989" y="777"/>
                    </a:lnTo>
                    <a:lnTo>
                      <a:pt x="1094" y="660"/>
                    </a:lnTo>
                    <a:lnTo>
                      <a:pt x="1208" y="549"/>
                    </a:lnTo>
                    <a:lnTo>
                      <a:pt x="1330" y="446"/>
                    </a:lnTo>
                    <a:lnTo>
                      <a:pt x="1458" y="350"/>
                    </a:lnTo>
                    <a:lnTo>
                      <a:pt x="1596" y="263"/>
                    </a:lnTo>
                    <a:lnTo>
                      <a:pt x="1741" y="185"/>
                    </a:lnTo>
                    <a:lnTo>
                      <a:pt x="1894" y="118"/>
                    </a:lnTo>
                    <a:lnTo>
                      <a:pt x="2056" y="61"/>
                    </a:lnTo>
                    <a:lnTo>
                      <a:pt x="2227" y="17"/>
                    </a:lnTo>
                    <a:lnTo>
                      <a:pt x="2316" y="0"/>
                    </a:lnTo>
                    <a:lnTo>
                      <a:pt x="2386" y="38"/>
                    </a:lnTo>
                    <a:lnTo>
                      <a:pt x="2513" y="122"/>
                    </a:lnTo>
                    <a:lnTo>
                      <a:pt x="2627" y="218"/>
                    </a:lnTo>
                    <a:lnTo>
                      <a:pt x="2731" y="322"/>
                    </a:lnTo>
                    <a:lnTo>
                      <a:pt x="2821" y="437"/>
                    </a:lnTo>
                    <a:lnTo>
                      <a:pt x="2901" y="559"/>
                    </a:lnTo>
                    <a:lnTo>
                      <a:pt x="2970" y="690"/>
                    </a:lnTo>
                    <a:lnTo>
                      <a:pt x="3029" y="827"/>
                    </a:lnTo>
                    <a:lnTo>
                      <a:pt x="3080" y="970"/>
                    </a:lnTo>
                    <a:lnTo>
                      <a:pt x="3120" y="1118"/>
                    </a:lnTo>
                    <a:lnTo>
                      <a:pt x="3153" y="1271"/>
                    </a:lnTo>
                    <a:lnTo>
                      <a:pt x="3177" y="1426"/>
                    </a:lnTo>
                    <a:lnTo>
                      <a:pt x="3194" y="1585"/>
                    </a:lnTo>
                    <a:lnTo>
                      <a:pt x="3204" y="1746"/>
                    </a:lnTo>
                    <a:lnTo>
                      <a:pt x="3209" y="1988"/>
                    </a:lnTo>
                    <a:lnTo>
                      <a:pt x="3197" y="2310"/>
                    </a:lnTo>
                    <a:lnTo>
                      <a:pt x="3167" y="2625"/>
                    </a:lnTo>
                    <a:lnTo>
                      <a:pt x="3124" y="2926"/>
                    </a:lnTo>
                    <a:lnTo>
                      <a:pt x="3073" y="3209"/>
                    </a:lnTo>
                    <a:lnTo>
                      <a:pt x="2991" y="3583"/>
                    </a:lnTo>
                    <a:lnTo>
                      <a:pt x="2893" y="3947"/>
                    </a:lnTo>
                    <a:lnTo>
                      <a:pt x="2863" y="404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3E87CAC0-7750-4A51-A255-A96918867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16" y="1049707"/>
            <a:ext cx="4884649" cy="478511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FDF2FA0-F2C6-41C8-B591-5CF7A6BBD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604" y="1049707"/>
            <a:ext cx="4780615" cy="496252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E9C6F20-C74A-4A14-90E1-D442BAEDC46D}"/>
              </a:ext>
            </a:extLst>
          </p:cNvPr>
          <p:cNvSpPr/>
          <p:nvPr/>
        </p:nvSpPr>
        <p:spPr>
          <a:xfrm>
            <a:off x="299555" y="317270"/>
            <a:ext cx="10861532" cy="63094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35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라즈베리파이</a:t>
            </a:r>
            <a:r>
              <a:rPr lang="ko-KR" altLang="en-US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</a:t>
            </a:r>
            <a:r>
              <a:rPr lang="ko-KR" altLang="en-US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미세먼지</a:t>
            </a:r>
            <a:r>
              <a:rPr lang="en-US" altLang="ko-KR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)</a:t>
            </a:r>
            <a:r>
              <a:rPr lang="ko-KR" altLang="en-US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센서 연결도 </a:t>
            </a:r>
            <a:endParaRPr lang="en-US" altLang="ko-KR" sz="35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905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10070638" y="3098935"/>
            <a:ext cx="2357337" cy="3759065"/>
            <a:chOff x="9834663" y="3159258"/>
            <a:chExt cx="2357337" cy="3759065"/>
          </a:xfrm>
        </p:grpSpPr>
        <p:sp>
          <p:nvSpPr>
            <p:cNvPr id="35" name="자유형 34"/>
            <p:cNvSpPr/>
            <p:nvPr/>
          </p:nvSpPr>
          <p:spPr>
            <a:xfrm>
              <a:off x="9834663" y="3159258"/>
              <a:ext cx="2357337" cy="3698742"/>
            </a:xfrm>
            <a:custGeom>
              <a:avLst/>
              <a:gdLst>
                <a:gd name="connsiteX0" fmla="*/ 2357337 w 2357337"/>
                <a:gd name="connsiteY0" fmla="*/ 0 h 3698742"/>
                <a:gd name="connsiteX1" fmla="*/ 2357337 w 2357337"/>
                <a:gd name="connsiteY1" fmla="*/ 3698742 h 3698742"/>
                <a:gd name="connsiteX2" fmla="*/ 0 w 2357337"/>
                <a:gd name="connsiteY2" fmla="*/ 3698742 h 3698742"/>
                <a:gd name="connsiteX3" fmla="*/ 13715 w 2357337"/>
                <a:gd name="connsiteY3" fmla="*/ 3627335 h 3698742"/>
                <a:gd name="connsiteX4" fmla="*/ 1290700 w 2357337"/>
                <a:gd name="connsiteY4" fmla="*/ 1755246 h 3698742"/>
                <a:gd name="connsiteX5" fmla="*/ 2197018 w 2357337"/>
                <a:gd name="connsiteY5" fmla="*/ 379853 h 3698742"/>
                <a:gd name="connsiteX6" fmla="*/ 2329945 w 2357337"/>
                <a:gd name="connsiteY6" fmla="*/ 78424 h 369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7337" h="3698742">
                  <a:moveTo>
                    <a:pt x="2357337" y="0"/>
                  </a:moveTo>
                  <a:lnTo>
                    <a:pt x="2357337" y="3698742"/>
                  </a:lnTo>
                  <a:lnTo>
                    <a:pt x="0" y="3698742"/>
                  </a:lnTo>
                  <a:lnTo>
                    <a:pt x="13715" y="3627335"/>
                  </a:lnTo>
                  <a:cubicBezTo>
                    <a:pt x="180522" y="2837118"/>
                    <a:pt x="552307" y="2032468"/>
                    <a:pt x="1290700" y="1755246"/>
                  </a:cubicBezTo>
                  <a:cubicBezTo>
                    <a:pt x="1825639" y="2452482"/>
                    <a:pt x="1827179" y="762117"/>
                    <a:pt x="2197018" y="379853"/>
                  </a:cubicBezTo>
                  <a:cubicBezTo>
                    <a:pt x="2252656" y="285510"/>
                    <a:pt x="2293718" y="180343"/>
                    <a:pt x="2329945" y="78424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1" name="Group 45"/>
            <p:cNvGrpSpPr>
              <a:grpSpLocks noChangeAspect="1"/>
            </p:cNvGrpSpPr>
            <p:nvPr/>
          </p:nvGrpSpPr>
          <p:grpSpPr bwMode="auto">
            <a:xfrm rot="16373145" flipH="1">
              <a:off x="10833984" y="4920342"/>
              <a:ext cx="434830" cy="434830"/>
              <a:chOff x="4450" y="913"/>
              <a:chExt cx="2742" cy="2742"/>
            </a:xfrm>
          </p:grpSpPr>
          <p:sp>
            <p:nvSpPr>
              <p:cNvPr id="42" name="Freeform 46"/>
              <p:cNvSpPr>
                <a:spLocks/>
              </p:cNvSpPr>
              <p:nvPr/>
            </p:nvSpPr>
            <p:spPr bwMode="auto">
              <a:xfrm>
                <a:off x="5027" y="913"/>
                <a:ext cx="2164" cy="2164"/>
              </a:xfrm>
              <a:custGeom>
                <a:avLst/>
                <a:gdLst>
                  <a:gd name="T0" fmla="*/ 5125 w 6491"/>
                  <a:gd name="T1" fmla="*/ 2411 h 6492"/>
                  <a:gd name="T2" fmla="*/ 4579 w 6491"/>
                  <a:gd name="T3" fmla="*/ 2816 h 6492"/>
                  <a:gd name="T4" fmla="*/ 3897 w 6491"/>
                  <a:gd name="T5" fmla="*/ 3412 h 6492"/>
                  <a:gd name="T6" fmla="*/ 3360 w 6491"/>
                  <a:gd name="T7" fmla="*/ 3946 h 6492"/>
                  <a:gd name="T8" fmla="*/ 3258 w 6491"/>
                  <a:gd name="T9" fmla="*/ 4082 h 6492"/>
                  <a:gd name="T10" fmla="*/ 3193 w 6491"/>
                  <a:gd name="T11" fmla="*/ 4298 h 6492"/>
                  <a:gd name="T12" fmla="*/ 3193 w 6491"/>
                  <a:gd name="T13" fmla="*/ 4411 h 6492"/>
                  <a:gd name="T14" fmla="*/ 3258 w 6491"/>
                  <a:gd name="T15" fmla="*/ 4626 h 6492"/>
                  <a:gd name="T16" fmla="*/ 3360 w 6491"/>
                  <a:gd name="T17" fmla="*/ 4761 h 6492"/>
                  <a:gd name="T18" fmla="*/ 3501 w 6491"/>
                  <a:gd name="T19" fmla="*/ 4907 h 6492"/>
                  <a:gd name="T20" fmla="*/ 3606 w 6491"/>
                  <a:gd name="T21" fmla="*/ 5107 h 6492"/>
                  <a:gd name="T22" fmla="*/ 3628 w 6491"/>
                  <a:gd name="T23" fmla="*/ 5326 h 6492"/>
                  <a:gd name="T24" fmla="*/ 3564 w 6491"/>
                  <a:gd name="T25" fmla="*/ 5539 h 6492"/>
                  <a:gd name="T26" fmla="*/ 3461 w 6491"/>
                  <a:gd name="T27" fmla="*/ 5677 h 6492"/>
                  <a:gd name="T28" fmla="*/ 0 w 6491"/>
                  <a:gd name="T29" fmla="*/ 3844 h 6492"/>
                  <a:gd name="T30" fmla="*/ 858 w 6491"/>
                  <a:gd name="T31" fmla="*/ 2990 h 6492"/>
                  <a:gd name="T32" fmla="*/ 1058 w 6491"/>
                  <a:gd name="T33" fmla="*/ 2885 h 6492"/>
                  <a:gd name="T34" fmla="*/ 1277 w 6491"/>
                  <a:gd name="T35" fmla="*/ 2865 h 6492"/>
                  <a:gd name="T36" fmla="*/ 1490 w 6491"/>
                  <a:gd name="T37" fmla="*/ 2928 h 6492"/>
                  <a:gd name="T38" fmla="*/ 1628 w 6491"/>
                  <a:gd name="T39" fmla="*/ 3030 h 6492"/>
                  <a:gd name="T40" fmla="*/ 1772 w 6491"/>
                  <a:gd name="T41" fmla="*/ 3171 h 6492"/>
                  <a:gd name="T42" fmla="*/ 1971 w 6491"/>
                  <a:gd name="T43" fmla="*/ 3277 h 6492"/>
                  <a:gd name="T44" fmla="*/ 2138 w 6491"/>
                  <a:gd name="T45" fmla="*/ 3301 h 6492"/>
                  <a:gd name="T46" fmla="*/ 2306 w 6491"/>
                  <a:gd name="T47" fmla="*/ 3277 h 6492"/>
                  <a:gd name="T48" fmla="*/ 2503 w 6491"/>
                  <a:gd name="T49" fmla="*/ 3171 h 6492"/>
                  <a:gd name="T50" fmla="*/ 2921 w 6491"/>
                  <a:gd name="T51" fmla="*/ 2757 h 6492"/>
                  <a:gd name="T52" fmla="*/ 3386 w 6491"/>
                  <a:gd name="T53" fmla="*/ 2261 h 6492"/>
                  <a:gd name="T54" fmla="*/ 3950 w 6491"/>
                  <a:gd name="T55" fmla="*/ 1551 h 6492"/>
                  <a:gd name="T56" fmla="*/ 4739 w 6491"/>
                  <a:gd name="T57" fmla="*/ 414 h 6492"/>
                  <a:gd name="T58" fmla="*/ 4840 w 6491"/>
                  <a:gd name="T59" fmla="*/ 291 h 6492"/>
                  <a:gd name="T60" fmla="*/ 5001 w 6491"/>
                  <a:gd name="T61" fmla="*/ 157 h 6492"/>
                  <a:gd name="T62" fmla="*/ 5187 w 6491"/>
                  <a:gd name="T63" fmla="*/ 62 h 6492"/>
                  <a:gd name="T64" fmla="*/ 5391 w 6491"/>
                  <a:gd name="T65" fmla="*/ 9 h 6492"/>
                  <a:gd name="T66" fmla="*/ 5496 w 6491"/>
                  <a:gd name="T67" fmla="*/ 0 h 6492"/>
                  <a:gd name="T68" fmla="*/ 5707 w 6491"/>
                  <a:gd name="T69" fmla="*/ 16 h 6492"/>
                  <a:gd name="T70" fmla="*/ 5907 w 6491"/>
                  <a:gd name="T71" fmla="*/ 75 h 6492"/>
                  <a:gd name="T72" fmla="*/ 6088 w 6491"/>
                  <a:gd name="T73" fmla="*/ 179 h 6492"/>
                  <a:gd name="T74" fmla="*/ 6211 w 6491"/>
                  <a:gd name="T75" fmla="*/ 281 h 6492"/>
                  <a:gd name="T76" fmla="*/ 6313 w 6491"/>
                  <a:gd name="T77" fmla="*/ 402 h 6492"/>
                  <a:gd name="T78" fmla="*/ 6415 w 6491"/>
                  <a:gd name="T79" fmla="*/ 585 h 6492"/>
                  <a:gd name="T80" fmla="*/ 6475 w 6491"/>
                  <a:gd name="T81" fmla="*/ 785 h 6492"/>
                  <a:gd name="T82" fmla="*/ 6491 w 6491"/>
                  <a:gd name="T83" fmla="*/ 994 h 6492"/>
                  <a:gd name="T84" fmla="*/ 6481 w 6491"/>
                  <a:gd name="T85" fmla="*/ 1100 h 6492"/>
                  <a:gd name="T86" fmla="*/ 6428 w 6491"/>
                  <a:gd name="T87" fmla="*/ 1305 h 6492"/>
                  <a:gd name="T88" fmla="*/ 6333 w 6491"/>
                  <a:gd name="T89" fmla="*/ 1491 h 6492"/>
                  <a:gd name="T90" fmla="*/ 6200 w 6491"/>
                  <a:gd name="T91" fmla="*/ 1651 h 6492"/>
                  <a:gd name="T92" fmla="*/ 6077 w 6491"/>
                  <a:gd name="T93" fmla="*/ 1751 h 6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491" h="6492">
                    <a:moveTo>
                      <a:pt x="6077" y="1751"/>
                    </a:moveTo>
                    <a:lnTo>
                      <a:pt x="5125" y="2411"/>
                    </a:lnTo>
                    <a:lnTo>
                      <a:pt x="4939" y="2542"/>
                    </a:lnTo>
                    <a:lnTo>
                      <a:pt x="4579" y="2816"/>
                    </a:lnTo>
                    <a:lnTo>
                      <a:pt x="4231" y="3107"/>
                    </a:lnTo>
                    <a:lnTo>
                      <a:pt x="3897" y="3412"/>
                    </a:lnTo>
                    <a:lnTo>
                      <a:pt x="3734" y="3570"/>
                    </a:lnTo>
                    <a:lnTo>
                      <a:pt x="3360" y="3946"/>
                    </a:lnTo>
                    <a:lnTo>
                      <a:pt x="3321" y="3988"/>
                    </a:lnTo>
                    <a:lnTo>
                      <a:pt x="3258" y="4082"/>
                    </a:lnTo>
                    <a:lnTo>
                      <a:pt x="3215" y="4187"/>
                    </a:lnTo>
                    <a:lnTo>
                      <a:pt x="3193" y="4298"/>
                    </a:lnTo>
                    <a:lnTo>
                      <a:pt x="3192" y="4354"/>
                    </a:lnTo>
                    <a:lnTo>
                      <a:pt x="3193" y="4411"/>
                    </a:lnTo>
                    <a:lnTo>
                      <a:pt x="3215" y="4522"/>
                    </a:lnTo>
                    <a:lnTo>
                      <a:pt x="3258" y="4626"/>
                    </a:lnTo>
                    <a:lnTo>
                      <a:pt x="3321" y="4720"/>
                    </a:lnTo>
                    <a:lnTo>
                      <a:pt x="3360" y="4761"/>
                    </a:lnTo>
                    <a:lnTo>
                      <a:pt x="3461" y="4864"/>
                    </a:lnTo>
                    <a:lnTo>
                      <a:pt x="3501" y="4907"/>
                    </a:lnTo>
                    <a:lnTo>
                      <a:pt x="3564" y="5003"/>
                    </a:lnTo>
                    <a:lnTo>
                      <a:pt x="3606" y="5107"/>
                    </a:lnTo>
                    <a:lnTo>
                      <a:pt x="3628" y="5216"/>
                    </a:lnTo>
                    <a:lnTo>
                      <a:pt x="3628" y="5326"/>
                    </a:lnTo>
                    <a:lnTo>
                      <a:pt x="3606" y="5435"/>
                    </a:lnTo>
                    <a:lnTo>
                      <a:pt x="3564" y="5539"/>
                    </a:lnTo>
                    <a:lnTo>
                      <a:pt x="3501" y="5634"/>
                    </a:lnTo>
                    <a:lnTo>
                      <a:pt x="3461" y="5677"/>
                    </a:lnTo>
                    <a:lnTo>
                      <a:pt x="2647" y="6492"/>
                    </a:lnTo>
                    <a:lnTo>
                      <a:pt x="0" y="3844"/>
                    </a:lnTo>
                    <a:lnTo>
                      <a:pt x="815" y="3030"/>
                    </a:lnTo>
                    <a:lnTo>
                      <a:pt x="858" y="2990"/>
                    </a:lnTo>
                    <a:lnTo>
                      <a:pt x="954" y="2928"/>
                    </a:lnTo>
                    <a:lnTo>
                      <a:pt x="1058" y="2885"/>
                    </a:lnTo>
                    <a:lnTo>
                      <a:pt x="1166" y="2865"/>
                    </a:lnTo>
                    <a:lnTo>
                      <a:pt x="1277" y="2865"/>
                    </a:lnTo>
                    <a:lnTo>
                      <a:pt x="1386" y="2885"/>
                    </a:lnTo>
                    <a:lnTo>
                      <a:pt x="1490" y="2928"/>
                    </a:lnTo>
                    <a:lnTo>
                      <a:pt x="1585" y="2990"/>
                    </a:lnTo>
                    <a:lnTo>
                      <a:pt x="1628" y="3030"/>
                    </a:lnTo>
                    <a:lnTo>
                      <a:pt x="1730" y="3131"/>
                    </a:lnTo>
                    <a:lnTo>
                      <a:pt x="1772" y="3171"/>
                    </a:lnTo>
                    <a:lnTo>
                      <a:pt x="1866" y="3233"/>
                    </a:lnTo>
                    <a:lnTo>
                      <a:pt x="1971" y="3277"/>
                    </a:lnTo>
                    <a:lnTo>
                      <a:pt x="2082" y="3300"/>
                    </a:lnTo>
                    <a:lnTo>
                      <a:pt x="2138" y="3301"/>
                    </a:lnTo>
                    <a:lnTo>
                      <a:pt x="2195" y="3300"/>
                    </a:lnTo>
                    <a:lnTo>
                      <a:pt x="2306" y="3277"/>
                    </a:lnTo>
                    <a:lnTo>
                      <a:pt x="2410" y="3233"/>
                    </a:lnTo>
                    <a:lnTo>
                      <a:pt x="2503" y="3171"/>
                    </a:lnTo>
                    <a:lnTo>
                      <a:pt x="2545" y="3131"/>
                    </a:lnTo>
                    <a:lnTo>
                      <a:pt x="2921" y="2757"/>
                    </a:lnTo>
                    <a:lnTo>
                      <a:pt x="3081" y="2595"/>
                    </a:lnTo>
                    <a:lnTo>
                      <a:pt x="3386" y="2261"/>
                    </a:lnTo>
                    <a:lnTo>
                      <a:pt x="3677" y="1913"/>
                    </a:lnTo>
                    <a:lnTo>
                      <a:pt x="3950" y="1551"/>
                    </a:lnTo>
                    <a:lnTo>
                      <a:pt x="4080" y="1365"/>
                    </a:lnTo>
                    <a:lnTo>
                      <a:pt x="4739" y="414"/>
                    </a:lnTo>
                    <a:lnTo>
                      <a:pt x="4771" y="370"/>
                    </a:lnTo>
                    <a:lnTo>
                      <a:pt x="4840" y="291"/>
                    </a:lnTo>
                    <a:lnTo>
                      <a:pt x="4918" y="219"/>
                    </a:lnTo>
                    <a:lnTo>
                      <a:pt x="5001" y="157"/>
                    </a:lnTo>
                    <a:lnTo>
                      <a:pt x="5092" y="105"/>
                    </a:lnTo>
                    <a:lnTo>
                      <a:pt x="5187" y="62"/>
                    </a:lnTo>
                    <a:lnTo>
                      <a:pt x="5288" y="30"/>
                    </a:lnTo>
                    <a:lnTo>
                      <a:pt x="5391" y="9"/>
                    </a:lnTo>
                    <a:lnTo>
                      <a:pt x="5443" y="3"/>
                    </a:lnTo>
                    <a:lnTo>
                      <a:pt x="5496" y="0"/>
                    </a:lnTo>
                    <a:lnTo>
                      <a:pt x="5603" y="2"/>
                    </a:lnTo>
                    <a:lnTo>
                      <a:pt x="5707" y="16"/>
                    </a:lnTo>
                    <a:lnTo>
                      <a:pt x="5809" y="41"/>
                    </a:lnTo>
                    <a:lnTo>
                      <a:pt x="5907" y="75"/>
                    </a:lnTo>
                    <a:lnTo>
                      <a:pt x="6000" y="121"/>
                    </a:lnTo>
                    <a:lnTo>
                      <a:pt x="6088" y="179"/>
                    </a:lnTo>
                    <a:lnTo>
                      <a:pt x="6172" y="244"/>
                    </a:lnTo>
                    <a:lnTo>
                      <a:pt x="6211" y="281"/>
                    </a:lnTo>
                    <a:lnTo>
                      <a:pt x="6247" y="320"/>
                    </a:lnTo>
                    <a:lnTo>
                      <a:pt x="6313" y="402"/>
                    </a:lnTo>
                    <a:lnTo>
                      <a:pt x="6369" y="491"/>
                    </a:lnTo>
                    <a:lnTo>
                      <a:pt x="6415" y="585"/>
                    </a:lnTo>
                    <a:lnTo>
                      <a:pt x="6451" y="683"/>
                    </a:lnTo>
                    <a:lnTo>
                      <a:pt x="6475" y="785"/>
                    </a:lnTo>
                    <a:lnTo>
                      <a:pt x="6490" y="889"/>
                    </a:lnTo>
                    <a:lnTo>
                      <a:pt x="6491" y="994"/>
                    </a:lnTo>
                    <a:lnTo>
                      <a:pt x="6487" y="1047"/>
                    </a:lnTo>
                    <a:lnTo>
                      <a:pt x="6481" y="1100"/>
                    </a:lnTo>
                    <a:lnTo>
                      <a:pt x="6461" y="1204"/>
                    </a:lnTo>
                    <a:lnTo>
                      <a:pt x="6428" y="1305"/>
                    </a:lnTo>
                    <a:lnTo>
                      <a:pt x="6386" y="1400"/>
                    </a:lnTo>
                    <a:lnTo>
                      <a:pt x="6333" y="1491"/>
                    </a:lnTo>
                    <a:lnTo>
                      <a:pt x="6271" y="1574"/>
                    </a:lnTo>
                    <a:lnTo>
                      <a:pt x="6200" y="1651"/>
                    </a:lnTo>
                    <a:lnTo>
                      <a:pt x="6120" y="1721"/>
                    </a:lnTo>
                    <a:lnTo>
                      <a:pt x="6077" y="1751"/>
                    </a:lnTo>
                    <a:close/>
                  </a:path>
                </a:pathLst>
              </a:custGeom>
              <a:solidFill>
                <a:srgbClr val="754C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47"/>
              <p:cNvSpPr>
                <a:spLocks/>
              </p:cNvSpPr>
              <p:nvPr/>
            </p:nvSpPr>
            <p:spPr bwMode="auto">
              <a:xfrm>
                <a:off x="5027" y="964"/>
                <a:ext cx="2165" cy="2113"/>
              </a:xfrm>
              <a:custGeom>
                <a:avLst/>
                <a:gdLst>
                  <a:gd name="T0" fmla="*/ 6173 w 6493"/>
                  <a:gd name="T1" fmla="*/ 92 h 6339"/>
                  <a:gd name="T2" fmla="*/ 6051 w 6493"/>
                  <a:gd name="T3" fmla="*/ 0 h 6339"/>
                  <a:gd name="T4" fmla="*/ 6120 w 6493"/>
                  <a:gd name="T5" fmla="*/ 125 h 6339"/>
                  <a:gd name="T6" fmla="*/ 6179 w 6493"/>
                  <a:gd name="T7" fmla="*/ 302 h 6339"/>
                  <a:gd name="T8" fmla="*/ 6203 w 6493"/>
                  <a:gd name="T9" fmla="*/ 482 h 6339"/>
                  <a:gd name="T10" fmla="*/ 6193 w 6493"/>
                  <a:gd name="T11" fmla="*/ 662 h 6339"/>
                  <a:gd name="T12" fmla="*/ 6150 w 6493"/>
                  <a:gd name="T13" fmla="*/ 838 h 6339"/>
                  <a:gd name="T14" fmla="*/ 6074 w 6493"/>
                  <a:gd name="T15" fmla="*/ 1004 h 6339"/>
                  <a:gd name="T16" fmla="*/ 5967 w 6493"/>
                  <a:gd name="T17" fmla="*/ 1152 h 6339"/>
                  <a:gd name="T18" fmla="*/ 5829 w 6493"/>
                  <a:gd name="T19" fmla="*/ 1282 h 6339"/>
                  <a:gd name="T20" fmla="*/ 4837 w 6493"/>
                  <a:gd name="T21" fmla="*/ 1970 h 6339"/>
                  <a:gd name="T22" fmla="*/ 4291 w 6493"/>
                  <a:gd name="T23" fmla="*/ 2375 h 6339"/>
                  <a:gd name="T24" fmla="*/ 3609 w 6493"/>
                  <a:gd name="T25" fmla="*/ 2971 h 6339"/>
                  <a:gd name="T26" fmla="*/ 3072 w 6493"/>
                  <a:gd name="T27" fmla="*/ 3505 h 6339"/>
                  <a:gd name="T28" fmla="*/ 2971 w 6493"/>
                  <a:gd name="T29" fmla="*/ 3642 h 6339"/>
                  <a:gd name="T30" fmla="*/ 2905 w 6493"/>
                  <a:gd name="T31" fmla="*/ 3857 h 6339"/>
                  <a:gd name="T32" fmla="*/ 2905 w 6493"/>
                  <a:gd name="T33" fmla="*/ 3970 h 6339"/>
                  <a:gd name="T34" fmla="*/ 2971 w 6493"/>
                  <a:gd name="T35" fmla="*/ 4185 h 6339"/>
                  <a:gd name="T36" fmla="*/ 3072 w 6493"/>
                  <a:gd name="T37" fmla="*/ 4320 h 6339"/>
                  <a:gd name="T38" fmla="*/ 3213 w 6493"/>
                  <a:gd name="T39" fmla="*/ 4464 h 6339"/>
                  <a:gd name="T40" fmla="*/ 3320 w 6493"/>
                  <a:gd name="T41" fmla="*/ 4662 h 6339"/>
                  <a:gd name="T42" fmla="*/ 3343 w 6493"/>
                  <a:gd name="T43" fmla="*/ 4830 h 6339"/>
                  <a:gd name="T44" fmla="*/ 3320 w 6493"/>
                  <a:gd name="T45" fmla="*/ 4997 h 6339"/>
                  <a:gd name="T46" fmla="*/ 3213 w 6493"/>
                  <a:gd name="T47" fmla="*/ 5196 h 6339"/>
                  <a:gd name="T48" fmla="*/ 2359 w 6493"/>
                  <a:gd name="T49" fmla="*/ 6051 h 6339"/>
                  <a:gd name="T50" fmla="*/ 2647 w 6493"/>
                  <a:gd name="T51" fmla="*/ 6339 h 6339"/>
                  <a:gd name="T52" fmla="*/ 3501 w 6493"/>
                  <a:gd name="T53" fmla="*/ 5484 h 6339"/>
                  <a:gd name="T54" fmla="*/ 3606 w 6493"/>
                  <a:gd name="T55" fmla="*/ 5285 h 6339"/>
                  <a:gd name="T56" fmla="*/ 3631 w 6493"/>
                  <a:gd name="T57" fmla="*/ 5118 h 6339"/>
                  <a:gd name="T58" fmla="*/ 3606 w 6493"/>
                  <a:gd name="T59" fmla="*/ 4950 h 6339"/>
                  <a:gd name="T60" fmla="*/ 3501 w 6493"/>
                  <a:gd name="T61" fmla="*/ 4752 h 6339"/>
                  <a:gd name="T62" fmla="*/ 3360 w 6493"/>
                  <a:gd name="T63" fmla="*/ 4608 h 6339"/>
                  <a:gd name="T64" fmla="*/ 3258 w 6493"/>
                  <a:gd name="T65" fmla="*/ 4473 h 6339"/>
                  <a:gd name="T66" fmla="*/ 3193 w 6493"/>
                  <a:gd name="T67" fmla="*/ 4258 h 6339"/>
                  <a:gd name="T68" fmla="*/ 3193 w 6493"/>
                  <a:gd name="T69" fmla="*/ 4145 h 6339"/>
                  <a:gd name="T70" fmla="*/ 3258 w 6493"/>
                  <a:gd name="T71" fmla="*/ 3930 h 6339"/>
                  <a:gd name="T72" fmla="*/ 3360 w 6493"/>
                  <a:gd name="T73" fmla="*/ 3795 h 6339"/>
                  <a:gd name="T74" fmla="*/ 3897 w 6493"/>
                  <a:gd name="T75" fmla="*/ 3259 h 6339"/>
                  <a:gd name="T76" fmla="*/ 4579 w 6493"/>
                  <a:gd name="T77" fmla="*/ 2663 h 6339"/>
                  <a:gd name="T78" fmla="*/ 5125 w 6493"/>
                  <a:gd name="T79" fmla="*/ 2258 h 6339"/>
                  <a:gd name="T80" fmla="*/ 6121 w 6493"/>
                  <a:gd name="T81" fmla="*/ 1567 h 6339"/>
                  <a:gd name="T82" fmla="*/ 6272 w 6493"/>
                  <a:gd name="T83" fmla="*/ 1420 h 6339"/>
                  <a:gd name="T84" fmla="*/ 6388 w 6493"/>
                  <a:gd name="T85" fmla="*/ 1246 h 6339"/>
                  <a:gd name="T86" fmla="*/ 6461 w 6493"/>
                  <a:gd name="T87" fmla="*/ 1051 h 6339"/>
                  <a:gd name="T88" fmla="*/ 6488 w 6493"/>
                  <a:gd name="T89" fmla="*/ 894 h 6339"/>
                  <a:gd name="T90" fmla="*/ 6490 w 6493"/>
                  <a:gd name="T91" fmla="*/ 734 h 6339"/>
                  <a:gd name="T92" fmla="*/ 6451 w 6493"/>
                  <a:gd name="T93" fmla="*/ 530 h 6339"/>
                  <a:gd name="T94" fmla="*/ 6370 w 6493"/>
                  <a:gd name="T95" fmla="*/ 337 h 6339"/>
                  <a:gd name="T96" fmla="*/ 6248 w 6493"/>
                  <a:gd name="T97" fmla="*/ 165 h 6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493" h="6339">
                    <a:moveTo>
                      <a:pt x="6211" y="128"/>
                    </a:moveTo>
                    <a:lnTo>
                      <a:pt x="6173" y="92"/>
                    </a:lnTo>
                    <a:lnTo>
                      <a:pt x="6094" y="29"/>
                    </a:lnTo>
                    <a:lnTo>
                      <a:pt x="6051" y="0"/>
                    </a:lnTo>
                    <a:lnTo>
                      <a:pt x="6077" y="40"/>
                    </a:lnTo>
                    <a:lnTo>
                      <a:pt x="6120" y="125"/>
                    </a:lnTo>
                    <a:lnTo>
                      <a:pt x="6154" y="213"/>
                    </a:lnTo>
                    <a:lnTo>
                      <a:pt x="6179" y="302"/>
                    </a:lnTo>
                    <a:lnTo>
                      <a:pt x="6196" y="392"/>
                    </a:lnTo>
                    <a:lnTo>
                      <a:pt x="6203" y="482"/>
                    </a:lnTo>
                    <a:lnTo>
                      <a:pt x="6202" y="573"/>
                    </a:lnTo>
                    <a:lnTo>
                      <a:pt x="6193" y="662"/>
                    </a:lnTo>
                    <a:lnTo>
                      <a:pt x="6176" y="752"/>
                    </a:lnTo>
                    <a:lnTo>
                      <a:pt x="6150" y="838"/>
                    </a:lnTo>
                    <a:lnTo>
                      <a:pt x="6115" y="923"/>
                    </a:lnTo>
                    <a:lnTo>
                      <a:pt x="6074" y="1004"/>
                    </a:lnTo>
                    <a:lnTo>
                      <a:pt x="6023" y="1080"/>
                    </a:lnTo>
                    <a:lnTo>
                      <a:pt x="5967" y="1152"/>
                    </a:lnTo>
                    <a:lnTo>
                      <a:pt x="5901" y="1220"/>
                    </a:lnTo>
                    <a:lnTo>
                      <a:pt x="5829" y="1282"/>
                    </a:lnTo>
                    <a:lnTo>
                      <a:pt x="5790" y="1310"/>
                    </a:lnTo>
                    <a:lnTo>
                      <a:pt x="4837" y="1970"/>
                    </a:lnTo>
                    <a:lnTo>
                      <a:pt x="4653" y="2101"/>
                    </a:lnTo>
                    <a:lnTo>
                      <a:pt x="4291" y="2375"/>
                    </a:lnTo>
                    <a:lnTo>
                      <a:pt x="3945" y="2666"/>
                    </a:lnTo>
                    <a:lnTo>
                      <a:pt x="3609" y="2971"/>
                    </a:lnTo>
                    <a:lnTo>
                      <a:pt x="3448" y="3131"/>
                    </a:lnTo>
                    <a:lnTo>
                      <a:pt x="3072" y="3505"/>
                    </a:lnTo>
                    <a:lnTo>
                      <a:pt x="3033" y="3547"/>
                    </a:lnTo>
                    <a:lnTo>
                      <a:pt x="2971" y="3642"/>
                    </a:lnTo>
                    <a:lnTo>
                      <a:pt x="2928" y="3746"/>
                    </a:lnTo>
                    <a:lnTo>
                      <a:pt x="2905" y="3857"/>
                    </a:lnTo>
                    <a:lnTo>
                      <a:pt x="2904" y="3913"/>
                    </a:lnTo>
                    <a:lnTo>
                      <a:pt x="2905" y="3970"/>
                    </a:lnTo>
                    <a:lnTo>
                      <a:pt x="2928" y="4081"/>
                    </a:lnTo>
                    <a:lnTo>
                      <a:pt x="2971" y="4185"/>
                    </a:lnTo>
                    <a:lnTo>
                      <a:pt x="3033" y="4279"/>
                    </a:lnTo>
                    <a:lnTo>
                      <a:pt x="3072" y="4320"/>
                    </a:lnTo>
                    <a:lnTo>
                      <a:pt x="3174" y="4423"/>
                    </a:lnTo>
                    <a:lnTo>
                      <a:pt x="3213" y="4464"/>
                    </a:lnTo>
                    <a:lnTo>
                      <a:pt x="3277" y="4558"/>
                    </a:lnTo>
                    <a:lnTo>
                      <a:pt x="3320" y="4662"/>
                    </a:lnTo>
                    <a:lnTo>
                      <a:pt x="3341" y="4773"/>
                    </a:lnTo>
                    <a:lnTo>
                      <a:pt x="3343" y="4830"/>
                    </a:lnTo>
                    <a:lnTo>
                      <a:pt x="3341" y="4886"/>
                    </a:lnTo>
                    <a:lnTo>
                      <a:pt x="3320" y="4997"/>
                    </a:lnTo>
                    <a:lnTo>
                      <a:pt x="3277" y="5101"/>
                    </a:lnTo>
                    <a:lnTo>
                      <a:pt x="3213" y="5196"/>
                    </a:lnTo>
                    <a:lnTo>
                      <a:pt x="3174" y="5238"/>
                    </a:lnTo>
                    <a:lnTo>
                      <a:pt x="2359" y="6051"/>
                    </a:lnTo>
                    <a:lnTo>
                      <a:pt x="0" y="3692"/>
                    </a:lnTo>
                    <a:lnTo>
                      <a:pt x="2647" y="6339"/>
                    </a:lnTo>
                    <a:lnTo>
                      <a:pt x="3462" y="5526"/>
                    </a:lnTo>
                    <a:lnTo>
                      <a:pt x="3501" y="5484"/>
                    </a:lnTo>
                    <a:lnTo>
                      <a:pt x="3563" y="5389"/>
                    </a:lnTo>
                    <a:lnTo>
                      <a:pt x="3606" y="5285"/>
                    </a:lnTo>
                    <a:lnTo>
                      <a:pt x="3628" y="5174"/>
                    </a:lnTo>
                    <a:lnTo>
                      <a:pt x="3631" y="5118"/>
                    </a:lnTo>
                    <a:lnTo>
                      <a:pt x="3628" y="5061"/>
                    </a:lnTo>
                    <a:lnTo>
                      <a:pt x="3606" y="4950"/>
                    </a:lnTo>
                    <a:lnTo>
                      <a:pt x="3563" y="4846"/>
                    </a:lnTo>
                    <a:lnTo>
                      <a:pt x="3501" y="4752"/>
                    </a:lnTo>
                    <a:lnTo>
                      <a:pt x="3462" y="4711"/>
                    </a:lnTo>
                    <a:lnTo>
                      <a:pt x="3360" y="4608"/>
                    </a:lnTo>
                    <a:lnTo>
                      <a:pt x="3321" y="4567"/>
                    </a:lnTo>
                    <a:lnTo>
                      <a:pt x="3258" y="4473"/>
                    </a:lnTo>
                    <a:lnTo>
                      <a:pt x="3215" y="4369"/>
                    </a:lnTo>
                    <a:lnTo>
                      <a:pt x="3193" y="4258"/>
                    </a:lnTo>
                    <a:lnTo>
                      <a:pt x="3192" y="4201"/>
                    </a:lnTo>
                    <a:lnTo>
                      <a:pt x="3193" y="4145"/>
                    </a:lnTo>
                    <a:lnTo>
                      <a:pt x="3215" y="4034"/>
                    </a:lnTo>
                    <a:lnTo>
                      <a:pt x="3258" y="3930"/>
                    </a:lnTo>
                    <a:lnTo>
                      <a:pt x="3321" y="3835"/>
                    </a:lnTo>
                    <a:lnTo>
                      <a:pt x="3360" y="3795"/>
                    </a:lnTo>
                    <a:lnTo>
                      <a:pt x="3736" y="3419"/>
                    </a:lnTo>
                    <a:lnTo>
                      <a:pt x="3897" y="3259"/>
                    </a:lnTo>
                    <a:lnTo>
                      <a:pt x="4231" y="2954"/>
                    </a:lnTo>
                    <a:lnTo>
                      <a:pt x="4579" y="2663"/>
                    </a:lnTo>
                    <a:lnTo>
                      <a:pt x="4941" y="2389"/>
                    </a:lnTo>
                    <a:lnTo>
                      <a:pt x="5125" y="2258"/>
                    </a:lnTo>
                    <a:lnTo>
                      <a:pt x="6078" y="1598"/>
                    </a:lnTo>
                    <a:lnTo>
                      <a:pt x="6121" y="1567"/>
                    </a:lnTo>
                    <a:lnTo>
                      <a:pt x="6202" y="1498"/>
                    </a:lnTo>
                    <a:lnTo>
                      <a:pt x="6272" y="1420"/>
                    </a:lnTo>
                    <a:lnTo>
                      <a:pt x="6334" y="1336"/>
                    </a:lnTo>
                    <a:lnTo>
                      <a:pt x="6388" y="1246"/>
                    </a:lnTo>
                    <a:lnTo>
                      <a:pt x="6429" y="1151"/>
                    </a:lnTo>
                    <a:lnTo>
                      <a:pt x="6461" y="1051"/>
                    </a:lnTo>
                    <a:lnTo>
                      <a:pt x="6483" y="947"/>
                    </a:lnTo>
                    <a:lnTo>
                      <a:pt x="6488" y="894"/>
                    </a:lnTo>
                    <a:lnTo>
                      <a:pt x="6493" y="841"/>
                    </a:lnTo>
                    <a:lnTo>
                      <a:pt x="6490" y="734"/>
                    </a:lnTo>
                    <a:lnTo>
                      <a:pt x="6475" y="631"/>
                    </a:lnTo>
                    <a:lnTo>
                      <a:pt x="6451" y="530"/>
                    </a:lnTo>
                    <a:lnTo>
                      <a:pt x="6416" y="432"/>
                    </a:lnTo>
                    <a:lnTo>
                      <a:pt x="6370" y="337"/>
                    </a:lnTo>
                    <a:lnTo>
                      <a:pt x="6313" y="249"/>
                    </a:lnTo>
                    <a:lnTo>
                      <a:pt x="6248" y="165"/>
                    </a:lnTo>
                    <a:lnTo>
                      <a:pt x="6211" y="128"/>
                    </a:ln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8"/>
              <p:cNvSpPr>
                <a:spLocks/>
              </p:cNvSpPr>
              <p:nvPr/>
            </p:nvSpPr>
            <p:spPr bwMode="auto">
              <a:xfrm>
                <a:off x="4450" y="2195"/>
                <a:ext cx="1460" cy="1460"/>
              </a:xfrm>
              <a:custGeom>
                <a:avLst/>
                <a:gdLst>
                  <a:gd name="T0" fmla="*/ 1731 w 4378"/>
                  <a:gd name="T1" fmla="*/ 0 h 4379"/>
                  <a:gd name="T2" fmla="*/ 0 w 4378"/>
                  <a:gd name="T3" fmla="*/ 1732 h 4379"/>
                  <a:gd name="T4" fmla="*/ 1630 w 4378"/>
                  <a:gd name="T5" fmla="*/ 3360 h 4379"/>
                  <a:gd name="T6" fmla="*/ 2038 w 4378"/>
                  <a:gd name="T7" fmla="*/ 3768 h 4379"/>
                  <a:gd name="T8" fmla="*/ 2648 w 4378"/>
                  <a:gd name="T9" fmla="*/ 4379 h 4379"/>
                  <a:gd name="T10" fmla="*/ 4378 w 4378"/>
                  <a:gd name="T11" fmla="*/ 2647 h 4379"/>
                  <a:gd name="T12" fmla="*/ 1731 w 4378"/>
                  <a:gd name="T13" fmla="*/ 0 h 4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78" h="4379">
                    <a:moveTo>
                      <a:pt x="1731" y="0"/>
                    </a:moveTo>
                    <a:lnTo>
                      <a:pt x="0" y="1732"/>
                    </a:lnTo>
                    <a:lnTo>
                      <a:pt x="1630" y="3360"/>
                    </a:lnTo>
                    <a:lnTo>
                      <a:pt x="2038" y="3768"/>
                    </a:lnTo>
                    <a:lnTo>
                      <a:pt x="2648" y="4379"/>
                    </a:lnTo>
                    <a:lnTo>
                      <a:pt x="4378" y="2647"/>
                    </a:lnTo>
                    <a:lnTo>
                      <a:pt x="1731" y="0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9"/>
              <p:cNvSpPr>
                <a:spLocks/>
              </p:cNvSpPr>
              <p:nvPr/>
            </p:nvSpPr>
            <p:spPr bwMode="auto">
              <a:xfrm>
                <a:off x="5237" y="2981"/>
                <a:ext cx="672" cy="674"/>
              </a:xfrm>
              <a:custGeom>
                <a:avLst/>
                <a:gdLst>
                  <a:gd name="T0" fmla="*/ 0 w 2018"/>
                  <a:gd name="T1" fmla="*/ 1732 h 2020"/>
                  <a:gd name="T2" fmla="*/ 1730 w 2018"/>
                  <a:gd name="T3" fmla="*/ 0 h 2020"/>
                  <a:gd name="T4" fmla="*/ 2018 w 2018"/>
                  <a:gd name="T5" fmla="*/ 288 h 2020"/>
                  <a:gd name="T6" fmla="*/ 288 w 2018"/>
                  <a:gd name="T7" fmla="*/ 2020 h 2020"/>
                  <a:gd name="T8" fmla="*/ 0 w 2018"/>
                  <a:gd name="T9" fmla="*/ 1732 h 2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8" h="2020">
                    <a:moveTo>
                      <a:pt x="0" y="1732"/>
                    </a:moveTo>
                    <a:lnTo>
                      <a:pt x="1730" y="0"/>
                    </a:lnTo>
                    <a:lnTo>
                      <a:pt x="2018" y="288"/>
                    </a:lnTo>
                    <a:lnTo>
                      <a:pt x="288" y="2020"/>
                    </a:lnTo>
                    <a:lnTo>
                      <a:pt x="0" y="1732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50"/>
              <p:cNvSpPr>
                <a:spLocks/>
              </p:cNvSpPr>
              <p:nvPr/>
            </p:nvSpPr>
            <p:spPr bwMode="auto">
              <a:xfrm>
                <a:off x="6798" y="1115"/>
                <a:ext cx="192" cy="192"/>
              </a:xfrm>
              <a:custGeom>
                <a:avLst/>
                <a:gdLst>
                  <a:gd name="T0" fmla="*/ 576 w 576"/>
                  <a:gd name="T1" fmla="*/ 288 h 576"/>
                  <a:gd name="T2" fmla="*/ 575 w 576"/>
                  <a:gd name="T3" fmla="*/ 318 h 576"/>
                  <a:gd name="T4" fmla="*/ 563 w 576"/>
                  <a:gd name="T5" fmla="*/ 374 h 576"/>
                  <a:gd name="T6" fmla="*/ 541 w 576"/>
                  <a:gd name="T7" fmla="*/ 426 h 576"/>
                  <a:gd name="T8" fmla="*/ 510 w 576"/>
                  <a:gd name="T9" fmla="*/ 472 h 576"/>
                  <a:gd name="T10" fmla="*/ 471 w 576"/>
                  <a:gd name="T11" fmla="*/ 511 h 576"/>
                  <a:gd name="T12" fmla="*/ 425 w 576"/>
                  <a:gd name="T13" fmla="*/ 541 h 576"/>
                  <a:gd name="T14" fmla="*/ 373 w 576"/>
                  <a:gd name="T15" fmla="*/ 563 h 576"/>
                  <a:gd name="T16" fmla="*/ 317 w 576"/>
                  <a:gd name="T17" fmla="*/ 574 h 576"/>
                  <a:gd name="T18" fmla="*/ 288 w 576"/>
                  <a:gd name="T19" fmla="*/ 576 h 576"/>
                  <a:gd name="T20" fmla="*/ 258 w 576"/>
                  <a:gd name="T21" fmla="*/ 574 h 576"/>
                  <a:gd name="T22" fmla="*/ 202 w 576"/>
                  <a:gd name="T23" fmla="*/ 563 h 576"/>
                  <a:gd name="T24" fmla="*/ 150 w 576"/>
                  <a:gd name="T25" fmla="*/ 541 h 576"/>
                  <a:gd name="T26" fmla="*/ 104 w 576"/>
                  <a:gd name="T27" fmla="*/ 511 h 576"/>
                  <a:gd name="T28" fmla="*/ 65 w 576"/>
                  <a:gd name="T29" fmla="*/ 472 h 576"/>
                  <a:gd name="T30" fmla="*/ 33 w 576"/>
                  <a:gd name="T31" fmla="*/ 426 h 576"/>
                  <a:gd name="T32" fmla="*/ 12 w 576"/>
                  <a:gd name="T33" fmla="*/ 374 h 576"/>
                  <a:gd name="T34" fmla="*/ 0 w 576"/>
                  <a:gd name="T35" fmla="*/ 318 h 576"/>
                  <a:gd name="T36" fmla="*/ 0 w 576"/>
                  <a:gd name="T37" fmla="*/ 288 h 576"/>
                  <a:gd name="T38" fmla="*/ 0 w 576"/>
                  <a:gd name="T39" fmla="*/ 259 h 576"/>
                  <a:gd name="T40" fmla="*/ 12 w 576"/>
                  <a:gd name="T41" fmla="*/ 203 h 576"/>
                  <a:gd name="T42" fmla="*/ 33 w 576"/>
                  <a:gd name="T43" fmla="*/ 151 h 576"/>
                  <a:gd name="T44" fmla="*/ 65 w 576"/>
                  <a:gd name="T45" fmla="*/ 105 h 576"/>
                  <a:gd name="T46" fmla="*/ 104 w 576"/>
                  <a:gd name="T47" fmla="*/ 66 h 576"/>
                  <a:gd name="T48" fmla="*/ 150 w 576"/>
                  <a:gd name="T49" fmla="*/ 34 h 576"/>
                  <a:gd name="T50" fmla="*/ 202 w 576"/>
                  <a:gd name="T51" fmla="*/ 13 h 576"/>
                  <a:gd name="T52" fmla="*/ 258 w 576"/>
                  <a:gd name="T53" fmla="*/ 1 h 576"/>
                  <a:gd name="T54" fmla="*/ 288 w 576"/>
                  <a:gd name="T55" fmla="*/ 0 h 576"/>
                  <a:gd name="T56" fmla="*/ 317 w 576"/>
                  <a:gd name="T57" fmla="*/ 1 h 576"/>
                  <a:gd name="T58" fmla="*/ 373 w 576"/>
                  <a:gd name="T59" fmla="*/ 13 h 576"/>
                  <a:gd name="T60" fmla="*/ 425 w 576"/>
                  <a:gd name="T61" fmla="*/ 34 h 576"/>
                  <a:gd name="T62" fmla="*/ 471 w 576"/>
                  <a:gd name="T63" fmla="*/ 66 h 576"/>
                  <a:gd name="T64" fmla="*/ 510 w 576"/>
                  <a:gd name="T65" fmla="*/ 105 h 576"/>
                  <a:gd name="T66" fmla="*/ 541 w 576"/>
                  <a:gd name="T67" fmla="*/ 151 h 576"/>
                  <a:gd name="T68" fmla="*/ 563 w 576"/>
                  <a:gd name="T69" fmla="*/ 203 h 576"/>
                  <a:gd name="T70" fmla="*/ 575 w 576"/>
                  <a:gd name="T71" fmla="*/ 259 h 576"/>
                  <a:gd name="T72" fmla="*/ 576 w 576"/>
                  <a:gd name="T73" fmla="*/ 288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6" h="576">
                    <a:moveTo>
                      <a:pt x="576" y="288"/>
                    </a:moveTo>
                    <a:lnTo>
                      <a:pt x="575" y="318"/>
                    </a:lnTo>
                    <a:lnTo>
                      <a:pt x="563" y="374"/>
                    </a:lnTo>
                    <a:lnTo>
                      <a:pt x="541" y="426"/>
                    </a:lnTo>
                    <a:lnTo>
                      <a:pt x="510" y="472"/>
                    </a:lnTo>
                    <a:lnTo>
                      <a:pt x="471" y="511"/>
                    </a:lnTo>
                    <a:lnTo>
                      <a:pt x="425" y="541"/>
                    </a:lnTo>
                    <a:lnTo>
                      <a:pt x="373" y="563"/>
                    </a:lnTo>
                    <a:lnTo>
                      <a:pt x="317" y="574"/>
                    </a:lnTo>
                    <a:lnTo>
                      <a:pt x="288" y="576"/>
                    </a:lnTo>
                    <a:lnTo>
                      <a:pt x="258" y="574"/>
                    </a:lnTo>
                    <a:lnTo>
                      <a:pt x="202" y="563"/>
                    </a:lnTo>
                    <a:lnTo>
                      <a:pt x="150" y="541"/>
                    </a:lnTo>
                    <a:lnTo>
                      <a:pt x="104" y="511"/>
                    </a:lnTo>
                    <a:lnTo>
                      <a:pt x="65" y="472"/>
                    </a:lnTo>
                    <a:lnTo>
                      <a:pt x="33" y="426"/>
                    </a:lnTo>
                    <a:lnTo>
                      <a:pt x="12" y="374"/>
                    </a:lnTo>
                    <a:lnTo>
                      <a:pt x="0" y="318"/>
                    </a:lnTo>
                    <a:lnTo>
                      <a:pt x="0" y="288"/>
                    </a:lnTo>
                    <a:lnTo>
                      <a:pt x="0" y="259"/>
                    </a:lnTo>
                    <a:lnTo>
                      <a:pt x="12" y="203"/>
                    </a:lnTo>
                    <a:lnTo>
                      <a:pt x="33" y="151"/>
                    </a:lnTo>
                    <a:lnTo>
                      <a:pt x="65" y="105"/>
                    </a:lnTo>
                    <a:lnTo>
                      <a:pt x="104" y="66"/>
                    </a:lnTo>
                    <a:lnTo>
                      <a:pt x="150" y="34"/>
                    </a:lnTo>
                    <a:lnTo>
                      <a:pt x="202" y="13"/>
                    </a:lnTo>
                    <a:lnTo>
                      <a:pt x="258" y="1"/>
                    </a:lnTo>
                    <a:lnTo>
                      <a:pt x="288" y="0"/>
                    </a:lnTo>
                    <a:lnTo>
                      <a:pt x="317" y="1"/>
                    </a:lnTo>
                    <a:lnTo>
                      <a:pt x="373" y="13"/>
                    </a:lnTo>
                    <a:lnTo>
                      <a:pt x="425" y="34"/>
                    </a:lnTo>
                    <a:lnTo>
                      <a:pt x="471" y="66"/>
                    </a:lnTo>
                    <a:lnTo>
                      <a:pt x="510" y="105"/>
                    </a:lnTo>
                    <a:lnTo>
                      <a:pt x="541" y="151"/>
                    </a:lnTo>
                    <a:lnTo>
                      <a:pt x="563" y="203"/>
                    </a:lnTo>
                    <a:lnTo>
                      <a:pt x="575" y="259"/>
                    </a:lnTo>
                    <a:lnTo>
                      <a:pt x="576" y="288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순서도: 지연 30"/>
            <p:cNvSpPr/>
            <p:nvPr/>
          </p:nvSpPr>
          <p:spPr>
            <a:xfrm rot="4147283" flipH="1">
              <a:off x="10503405" y="5975733"/>
              <a:ext cx="748810" cy="194929"/>
            </a:xfrm>
            <a:prstGeom prst="flowChartDelay">
              <a:avLst/>
            </a:pr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 flipH="1">
              <a:off x="10883462" y="6186394"/>
              <a:ext cx="1308538" cy="671607"/>
            </a:xfrm>
            <a:custGeom>
              <a:avLst/>
              <a:gdLst>
                <a:gd name="connsiteX0" fmla="*/ 1119034 w 1308538"/>
                <a:gd name="connsiteY0" fmla="*/ 143 h 671607"/>
                <a:gd name="connsiteX1" fmla="*/ 1100633 w 1308538"/>
                <a:gd name="connsiteY1" fmla="*/ 6411 h 671607"/>
                <a:gd name="connsiteX2" fmla="*/ 946502 w 1308538"/>
                <a:gd name="connsiteY2" fmla="*/ 288986 h 671607"/>
                <a:gd name="connsiteX3" fmla="*/ 863120 w 1308538"/>
                <a:gd name="connsiteY3" fmla="*/ 295853 h 671607"/>
                <a:gd name="connsiteX4" fmla="*/ 740993 w 1308538"/>
                <a:gd name="connsiteY4" fmla="*/ 306112 h 671607"/>
                <a:gd name="connsiteX5" fmla="*/ 317469 w 1308538"/>
                <a:gd name="connsiteY5" fmla="*/ 295853 h 671607"/>
                <a:gd name="connsiteX6" fmla="*/ 150154 w 1308538"/>
                <a:gd name="connsiteY6" fmla="*/ 331801 h 671607"/>
                <a:gd name="connsiteX7" fmla="*/ 64772 w 1308538"/>
                <a:gd name="connsiteY7" fmla="*/ 403085 h 671607"/>
                <a:gd name="connsiteX8" fmla="*/ 0 w 1308538"/>
                <a:gd name="connsiteY8" fmla="*/ 472032 h 671607"/>
                <a:gd name="connsiteX9" fmla="*/ 0 w 1308538"/>
                <a:gd name="connsiteY9" fmla="*/ 671607 h 671607"/>
                <a:gd name="connsiteX10" fmla="*/ 1152472 w 1308538"/>
                <a:gd name="connsiteY10" fmla="*/ 671607 h 671607"/>
                <a:gd name="connsiteX11" fmla="*/ 1203388 w 1308538"/>
                <a:gd name="connsiteY11" fmla="*/ 545873 h 671607"/>
                <a:gd name="connsiteX12" fmla="*/ 1308008 w 1308538"/>
                <a:gd name="connsiteY12" fmla="*/ 310523 h 671607"/>
                <a:gd name="connsiteX13" fmla="*/ 1237639 w 1308538"/>
                <a:gd name="connsiteY13" fmla="*/ 109166 h 671607"/>
                <a:gd name="connsiteX14" fmla="*/ 1119034 w 1308538"/>
                <a:gd name="connsiteY14" fmla="*/ 143 h 67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538" h="671607">
                  <a:moveTo>
                    <a:pt x="1119034" y="143"/>
                  </a:moveTo>
                  <a:cubicBezTo>
                    <a:pt x="1112848" y="669"/>
                    <a:pt x="1106698" y="2665"/>
                    <a:pt x="1100633" y="6411"/>
                  </a:cubicBezTo>
                  <a:cubicBezTo>
                    <a:pt x="1052110" y="36381"/>
                    <a:pt x="978076" y="267069"/>
                    <a:pt x="946502" y="288986"/>
                  </a:cubicBezTo>
                  <a:cubicBezTo>
                    <a:pt x="914927" y="310904"/>
                    <a:pt x="897372" y="292999"/>
                    <a:pt x="863120" y="295853"/>
                  </a:cubicBezTo>
                  <a:cubicBezTo>
                    <a:pt x="828869" y="298708"/>
                    <a:pt x="831934" y="306112"/>
                    <a:pt x="740993" y="306112"/>
                  </a:cubicBezTo>
                  <a:lnTo>
                    <a:pt x="317469" y="295853"/>
                  </a:lnTo>
                  <a:cubicBezTo>
                    <a:pt x="218996" y="300135"/>
                    <a:pt x="206583" y="298694"/>
                    <a:pt x="150154" y="331801"/>
                  </a:cubicBezTo>
                  <a:cubicBezTo>
                    <a:pt x="121940" y="348354"/>
                    <a:pt x="93397" y="374043"/>
                    <a:pt x="64772" y="403085"/>
                  </a:cubicBezTo>
                  <a:lnTo>
                    <a:pt x="0" y="472032"/>
                  </a:lnTo>
                  <a:lnTo>
                    <a:pt x="0" y="671607"/>
                  </a:lnTo>
                  <a:lnTo>
                    <a:pt x="1152472" y="671607"/>
                  </a:lnTo>
                  <a:lnTo>
                    <a:pt x="1203388" y="545873"/>
                  </a:lnTo>
                  <a:cubicBezTo>
                    <a:pt x="1236524" y="459552"/>
                    <a:pt x="1302299" y="383307"/>
                    <a:pt x="1308008" y="310523"/>
                  </a:cubicBezTo>
                  <a:cubicBezTo>
                    <a:pt x="1313716" y="237738"/>
                    <a:pt x="1272202" y="159851"/>
                    <a:pt x="1237639" y="109166"/>
                  </a:cubicBezTo>
                  <a:cubicBezTo>
                    <a:pt x="1207396" y="64816"/>
                    <a:pt x="1162333" y="-3539"/>
                    <a:pt x="1119034" y="1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 flipH="1">
              <a:off x="11240166" y="5517492"/>
              <a:ext cx="822634" cy="1030104"/>
              <a:chOff x="1219927" y="2725633"/>
              <a:chExt cx="1711565" cy="2143225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1682683" y="4161764"/>
                <a:ext cx="786052" cy="707094"/>
                <a:chOff x="1682683" y="4161764"/>
                <a:chExt cx="786052" cy="707094"/>
              </a:xfrm>
            </p:grpSpPr>
            <p:sp>
              <p:nvSpPr>
                <p:cNvPr id="12" name="Freeform 53"/>
                <p:cNvSpPr>
                  <a:spLocks/>
                </p:cNvSpPr>
                <p:nvPr/>
              </p:nvSpPr>
              <p:spPr bwMode="auto">
                <a:xfrm>
                  <a:off x="1738548" y="4691269"/>
                  <a:ext cx="672206" cy="177589"/>
                </a:xfrm>
                <a:custGeom>
                  <a:avLst/>
                  <a:gdLst>
                    <a:gd name="T0" fmla="*/ 255 w 511"/>
                    <a:gd name="T1" fmla="*/ 0 h 135"/>
                    <a:gd name="T2" fmla="*/ 294 w 511"/>
                    <a:gd name="T3" fmla="*/ 1 h 135"/>
                    <a:gd name="T4" fmla="*/ 331 w 511"/>
                    <a:gd name="T5" fmla="*/ 4 h 135"/>
                    <a:gd name="T6" fmla="*/ 365 w 511"/>
                    <a:gd name="T7" fmla="*/ 8 h 135"/>
                    <a:gd name="T8" fmla="*/ 396 w 511"/>
                    <a:gd name="T9" fmla="*/ 14 h 135"/>
                    <a:gd name="T10" fmla="*/ 425 w 511"/>
                    <a:gd name="T11" fmla="*/ 19 h 135"/>
                    <a:gd name="T12" fmla="*/ 450 w 511"/>
                    <a:gd name="T13" fmla="*/ 25 h 135"/>
                    <a:gd name="T14" fmla="*/ 471 w 511"/>
                    <a:gd name="T15" fmla="*/ 30 h 135"/>
                    <a:gd name="T16" fmla="*/ 488 w 511"/>
                    <a:gd name="T17" fmla="*/ 35 h 135"/>
                    <a:gd name="T18" fmla="*/ 501 w 511"/>
                    <a:gd name="T19" fmla="*/ 39 h 135"/>
                    <a:gd name="T20" fmla="*/ 509 w 511"/>
                    <a:gd name="T21" fmla="*/ 42 h 135"/>
                    <a:gd name="T22" fmla="*/ 511 w 511"/>
                    <a:gd name="T23" fmla="*/ 42 h 135"/>
                    <a:gd name="T24" fmla="*/ 510 w 511"/>
                    <a:gd name="T25" fmla="*/ 44 h 135"/>
                    <a:gd name="T26" fmla="*/ 505 w 511"/>
                    <a:gd name="T27" fmla="*/ 49 h 135"/>
                    <a:gd name="T28" fmla="*/ 496 w 511"/>
                    <a:gd name="T29" fmla="*/ 57 h 135"/>
                    <a:gd name="T30" fmla="*/ 485 w 511"/>
                    <a:gd name="T31" fmla="*/ 66 h 135"/>
                    <a:gd name="T32" fmla="*/ 470 w 511"/>
                    <a:gd name="T33" fmla="*/ 77 h 135"/>
                    <a:gd name="T34" fmla="*/ 451 w 511"/>
                    <a:gd name="T35" fmla="*/ 88 h 135"/>
                    <a:gd name="T36" fmla="*/ 429 w 511"/>
                    <a:gd name="T37" fmla="*/ 100 h 135"/>
                    <a:gd name="T38" fmla="*/ 403 w 511"/>
                    <a:gd name="T39" fmla="*/ 112 h 135"/>
                    <a:gd name="T40" fmla="*/ 372 w 511"/>
                    <a:gd name="T41" fmla="*/ 121 h 135"/>
                    <a:gd name="T42" fmla="*/ 337 w 511"/>
                    <a:gd name="T43" fmla="*/ 128 h 135"/>
                    <a:gd name="T44" fmla="*/ 298 w 511"/>
                    <a:gd name="T45" fmla="*/ 134 h 135"/>
                    <a:gd name="T46" fmla="*/ 256 w 511"/>
                    <a:gd name="T47" fmla="*/ 135 h 135"/>
                    <a:gd name="T48" fmla="*/ 213 w 511"/>
                    <a:gd name="T49" fmla="*/ 134 h 135"/>
                    <a:gd name="T50" fmla="*/ 174 w 511"/>
                    <a:gd name="T51" fmla="*/ 128 h 135"/>
                    <a:gd name="T52" fmla="*/ 139 w 511"/>
                    <a:gd name="T53" fmla="*/ 121 h 135"/>
                    <a:gd name="T54" fmla="*/ 109 w 511"/>
                    <a:gd name="T55" fmla="*/ 112 h 135"/>
                    <a:gd name="T56" fmla="*/ 82 w 511"/>
                    <a:gd name="T57" fmla="*/ 100 h 135"/>
                    <a:gd name="T58" fmla="*/ 60 w 511"/>
                    <a:gd name="T59" fmla="*/ 88 h 135"/>
                    <a:gd name="T60" fmla="*/ 41 w 511"/>
                    <a:gd name="T61" fmla="*/ 77 h 135"/>
                    <a:gd name="T62" fmla="*/ 26 w 511"/>
                    <a:gd name="T63" fmla="*/ 66 h 135"/>
                    <a:gd name="T64" fmla="*/ 15 w 511"/>
                    <a:gd name="T65" fmla="*/ 57 h 135"/>
                    <a:gd name="T66" fmla="*/ 6 w 511"/>
                    <a:gd name="T67" fmla="*/ 49 h 135"/>
                    <a:gd name="T68" fmla="*/ 2 w 511"/>
                    <a:gd name="T69" fmla="*/ 44 h 135"/>
                    <a:gd name="T70" fmla="*/ 0 w 511"/>
                    <a:gd name="T71" fmla="*/ 42 h 135"/>
                    <a:gd name="T72" fmla="*/ 43 w 511"/>
                    <a:gd name="T73" fmla="*/ 27 h 135"/>
                    <a:gd name="T74" fmla="*/ 88 w 511"/>
                    <a:gd name="T75" fmla="*/ 16 h 135"/>
                    <a:gd name="T76" fmla="*/ 131 w 511"/>
                    <a:gd name="T77" fmla="*/ 8 h 135"/>
                    <a:gd name="T78" fmla="*/ 173 w 511"/>
                    <a:gd name="T79" fmla="*/ 3 h 135"/>
                    <a:gd name="T80" fmla="*/ 215 w 511"/>
                    <a:gd name="T81" fmla="*/ 0 h 135"/>
                    <a:gd name="T82" fmla="*/ 255 w 511"/>
                    <a:gd name="T83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511" h="135">
                      <a:moveTo>
                        <a:pt x="255" y="0"/>
                      </a:moveTo>
                      <a:lnTo>
                        <a:pt x="294" y="1"/>
                      </a:lnTo>
                      <a:lnTo>
                        <a:pt x="331" y="4"/>
                      </a:lnTo>
                      <a:lnTo>
                        <a:pt x="365" y="8"/>
                      </a:lnTo>
                      <a:lnTo>
                        <a:pt x="396" y="14"/>
                      </a:lnTo>
                      <a:lnTo>
                        <a:pt x="425" y="19"/>
                      </a:lnTo>
                      <a:lnTo>
                        <a:pt x="450" y="25"/>
                      </a:lnTo>
                      <a:lnTo>
                        <a:pt x="471" y="30"/>
                      </a:lnTo>
                      <a:lnTo>
                        <a:pt x="488" y="35"/>
                      </a:lnTo>
                      <a:lnTo>
                        <a:pt x="501" y="39"/>
                      </a:lnTo>
                      <a:lnTo>
                        <a:pt x="509" y="42"/>
                      </a:lnTo>
                      <a:lnTo>
                        <a:pt x="511" y="42"/>
                      </a:lnTo>
                      <a:lnTo>
                        <a:pt x="510" y="44"/>
                      </a:lnTo>
                      <a:lnTo>
                        <a:pt x="505" y="49"/>
                      </a:lnTo>
                      <a:lnTo>
                        <a:pt x="496" y="57"/>
                      </a:lnTo>
                      <a:lnTo>
                        <a:pt x="485" y="66"/>
                      </a:lnTo>
                      <a:lnTo>
                        <a:pt x="470" y="77"/>
                      </a:lnTo>
                      <a:lnTo>
                        <a:pt x="451" y="88"/>
                      </a:lnTo>
                      <a:lnTo>
                        <a:pt x="429" y="100"/>
                      </a:lnTo>
                      <a:lnTo>
                        <a:pt x="403" y="112"/>
                      </a:lnTo>
                      <a:lnTo>
                        <a:pt x="372" y="121"/>
                      </a:lnTo>
                      <a:lnTo>
                        <a:pt x="337" y="128"/>
                      </a:lnTo>
                      <a:lnTo>
                        <a:pt x="298" y="134"/>
                      </a:lnTo>
                      <a:lnTo>
                        <a:pt x="256" y="135"/>
                      </a:lnTo>
                      <a:lnTo>
                        <a:pt x="213" y="134"/>
                      </a:lnTo>
                      <a:lnTo>
                        <a:pt x="174" y="128"/>
                      </a:lnTo>
                      <a:lnTo>
                        <a:pt x="139" y="121"/>
                      </a:lnTo>
                      <a:lnTo>
                        <a:pt x="109" y="112"/>
                      </a:lnTo>
                      <a:lnTo>
                        <a:pt x="82" y="100"/>
                      </a:lnTo>
                      <a:lnTo>
                        <a:pt x="60" y="88"/>
                      </a:lnTo>
                      <a:lnTo>
                        <a:pt x="41" y="77"/>
                      </a:lnTo>
                      <a:lnTo>
                        <a:pt x="26" y="66"/>
                      </a:lnTo>
                      <a:lnTo>
                        <a:pt x="15" y="57"/>
                      </a:lnTo>
                      <a:lnTo>
                        <a:pt x="6" y="49"/>
                      </a:lnTo>
                      <a:lnTo>
                        <a:pt x="2" y="44"/>
                      </a:lnTo>
                      <a:lnTo>
                        <a:pt x="0" y="42"/>
                      </a:lnTo>
                      <a:lnTo>
                        <a:pt x="43" y="27"/>
                      </a:lnTo>
                      <a:lnTo>
                        <a:pt x="88" y="16"/>
                      </a:lnTo>
                      <a:lnTo>
                        <a:pt x="131" y="8"/>
                      </a:lnTo>
                      <a:lnTo>
                        <a:pt x="173" y="3"/>
                      </a:lnTo>
                      <a:lnTo>
                        <a:pt x="215" y="0"/>
                      </a:lnTo>
                      <a:lnTo>
                        <a:pt x="255" y="0"/>
                      </a:lnTo>
                      <a:close/>
                    </a:path>
                  </a:pathLst>
                </a:custGeom>
                <a:solidFill>
                  <a:srgbClr val="FEDEC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1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" name="Freeform 33"/>
                <p:cNvSpPr>
                  <a:spLocks/>
                </p:cNvSpPr>
                <p:nvPr/>
              </p:nvSpPr>
              <p:spPr bwMode="auto">
                <a:xfrm>
                  <a:off x="1682683" y="4161764"/>
                  <a:ext cx="786052" cy="587426"/>
                </a:xfrm>
                <a:custGeom>
                  <a:avLst/>
                  <a:gdLst>
                    <a:gd name="T0" fmla="*/ 118 w 1117"/>
                    <a:gd name="T1" fmla="*/ 0 h 834"/>
                    <a:gd name="T2" fmla="*/ 999 w 1117"/>
                    <a:gd name="T3" fmla="*/ 0 h 834"/>
                    <a:gd name="T4" fmla="*/ 1006 w 1117"/>
                    <a:gd name="T5" fmla="*/ 21 h 834"/>
                    <a:gd name="T6" fmla="*/ 1011 w 1117"/>
                    <a:gd name="T7" fmla="*/ 50 h 834"/>
                    <a:gd name="T8" fmla="*/ 1015 w 1117"/>
                    <a:gd name="T9" fmla="*/ 85 h 834"/>
                    <a:gd name="T10" fmla="*/ 1018 w 1117"/>
                    <a:gd name="T11" fmla="*/ 126 h 834"/>
                    <a:gd name="T12" fmla="*/ 1021 w 1117"/>
                    <a:gd name="T13" fmla="*/ 171 h 834"/>
                    <a:gd name="T14" fmla="*/ 1025 w 1117"/>
                    <a:gd name="T15" fmla="*/ 222 h 834"/>
                    <a:gd name="T16" fmla="*/ 1031 w 1117"/>
                    <a:gd name="T17" fmla="*/ 274 h 834"/>
                    <a:gd name="T18" fmla="*/ 1040 w 1117"/>
                    <a:gd name="T19" fmla="*/ 330 h 834"/>
                    <a:gd name="T20" fmla="*/ 1051 w 1117"/>
                    <a:gd name="T21" fmla="*/ 387 h 834"/>
                    <a:gd name="T22" fmla="*/ 1067 w 1117"/>
                    <a:gd name="T23" fmla="*/ 445 h 834"/>
                    <a:gd name="T24" fmla="*/ 1089 w 1117"/>
                    <a:gd name="T25" fmla="*/ 503 h 834"/>
                    <a:gd name="T26" fmla="*/ 1117 w 1117"/>
                    <a:gd name="T27" fmla="*/ 560 h 834"/>
                    <a:gd name="T28" fmla="*/ 1067 w 1117"/>
                    <a:gd name="T29" fmla="*/ 600 h 834"/>
                    <a:gd name="T30" fmla="*/ 1015 w 1117"/>
                    <a:gd name="T31" fmla="*/ 639 h 834"/>
                    <a:gd name="T32" fmla="*/ 961 w 1117"/>
                    <a:gd name="T33" fmla="*/ 677 h 834"/>
                    <a:gd name="T34" fmla="*/ 903 w 1117"/>
                    <a:gd name="T35" fmla="*/ 712 h 834"/>
                    <a:gd name="T36" fmla="*/ 842 w 1117"/>
                    <a:gd name="T37" fmla="*/ 745 h 834"/>
                    <a:gd name="T38" fmla="*/ 778 w 1117"/>
                    <a:gd name="T39" fmla="*/ 775 h 834"/>
                    <a:gd name="T40" fmla="*/ 709 w 1117"/>
                    <a:gd name="T41" fmla="*/ 799 h 834"/>
                    <a:gd name="T42" fmla="*/ 636 w 1117"/>
                    <a:gd name="T43" fmla="*/ 820 h 834"/>
                    <a:gd name="T44" fmla="*/ 558 w 1117"/>
                    <a:gd name="T45" fmla="*/ 834 h 834"/>
                    <a:gd name="T46" fmla="*/ 480 w 1117"/>
                    <a:gd name="T47" fmla="*/ 820 h 834"/>
                    <a:gd name="T48" fmla="*/ 408 w 1117"/>
                    <a:gd name="T49" fmla="*/ 801 h 834"/>
                    <a:gd name="T50" fmla="*/ 338 w 1117"/>
                    <a:gd name="T51" fmla="*/ 776 h 834"/>
                    <a:gd name="T52" fmla="*/ 274 w 1117"/>
                    <a:gd name="T53" fmla="*/ 747 h 834"/>
                    <a:gd name="T54" fmla="*/ 212 w 1117"/>
                    <a:gd name="T55" fmla="*/ 713 h 834"/>
                    <a:gd name="T56" fmla="*/ 156 w 1117"/>
                    <a:gd name="T57" fmla="*/ 678 h 834"/>
                    <a:gd name="T58" fmla="*/ 100 w 1117"/>
                    <a:gd name="T59" fmla="*/ 642 h 834"/>
                    <a:gd name="T60" fmla="*/ 49 w 1117"/>
                    <a:gd name="T61" fmla="*/ 602 h 834"/>
                    <a:gd name="T62" fmla="*/ 0 w 1117"/>
                    <a:gd name="T63" fmla="*/ 563 h 834"/>
                    <a:gd name="T64" fmla="*/ 26 w 1117"/>
                    <a:gd name="T65" fmla="*/ 506 h 834"/>
                    <a:gd name="T66" fmla="*/ 48 w 1117"/>
                    <a:gd name="T67" fmla="*/ 448 h 834"/>
                    <a:gd name="T68" fmla="*/ 65 w 1117"/>
                    <a:gd name="T69" fmla="*/ 390 h 834"/>
                    <a:gd name="T70" fmla="*/ 77 w 1117"/>
                    <a:gd name="T71" fmla="*/ 333 h 834"/>
                    <a:gd name="T72" fmla="*/ 86 w 1117"/>
                    <a:gd name="T73" fmla="*/ 276 h 834"/>
                    <a:gd name="T74" fmla="*/ 91 w 1117"/>
                    <a:gd name="T75" fmla="*/ 223 h 834"/>
                    <a:gd name="T76" fmla="*/ 96 w 1117"/>
                    <a:gd name="T77" fmla="*/ 172 h 834"/>
                    <a:gd name="T78" fmla="*/ 99 w 1117"/>
                    <a:gd name="T79" fmla="*/ 126 h 834"/>
                    <a:gd name="T80" fmla="*/ 103 w 1117"/>
                    <a:gd name="T81" fmla="*/ 85 h 834"/>
                    <a:gd name="T82" fmla="*/ 106 w 1117"/>
                    <a:gd name="T83" fmla="*/ 50 h 834"/>
                    <a:gd name="T84" fmla="*/ 110 w 1117"/>
                    <a:gd name="T85" fmla="*/ 21 h 834"/>
                    <a:gd name="T86" fmla="*/ 118 w 1117"/>
                    <a:gd name="T87" fmla="*/ 0 h 8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117" h="834">
                      <a:moveTo>
                        <a:pt x="118" y="0"/>
                      </a:moveTo>
                      <a:lnTo>
                        <a:pt x="999" y="0"/>
                      </a:lnTo>
                      <a:lnTo>
                        <a:pt x="1006" y="21"/>
                      </a:lnTo>
                      <a:lnTo>
                        <a:pt x="1011" y="50"/>
                      </a:lnTo>
                      <a:lnTo>
                        <a:pt x="1015" y="85"/>
                      </a:lnTo>
                      <a:lnTo>
                        <a:pt x="1018" y="126"/>
                      </a:lnTo>
                      <a:lnTo>
                        <a:pt x="1021" y="171"/>
                      </a:lnTo>
                      <a:lnTo>
                        <a:pt x="1025" y="222"/>
                      </a:lnTo>
                      <a:lnTo>
                        <a:pt x="1031" y="274"/>
                      </a:lnTo>
                      <a:lnTo>
                        <a:pt x="1040" y="330"/>
                      </a:lnTo>
                      <a:lnTo>
                        <a:pt x="1051" y="387"/>
                      </a:lnTo>
                      <a:lnTo>
                        <a:pt x="1067" y="445"/>
                      </a:lnTo>
                      <a:lnTo>
                        <a:pt x="1089" y="503"/>
                      </a:lnTo>
                      <a:lnTo>
                        <a:pt x="1117" y="560"/>
                      </a:lnTo>
                      <a:lnTo>
                        <a:pt x="1067" y="600"/>
                      </a:lnTo>
                      <a:lnTo>
                        <a:pt x="1015" y="639"/>
                      </a:lnTo>
                      <a:lnTo>
                        <a:pt x="961" y="677"/>
                      </a:lnTo>
                      <a:lnTo>
                        <a:pt x="903" y="712"/>
                      </a:lnTo>
                      <a:lnTo>
                        <a:pt x="842" y="745"/>
                      </a:lnTo>
                      <a:lnTo>
                        <a:pt x="778" y="775"/>
                      </a:lnTo>
                      <a:lnTo>
                        <a:pt x="709" y="799"/>
                      </a:lnTo>
                      <a:lnTo>
                        <a:pt x="636" y="820"/>
                      </a:lnTo>
                      <a:lnTo>
                        <a:pt x="558" y="834"/>
                      </a:lnTo>
                      <a:lnTo>
                        <a:pt x="480" y="820"/>
                      </a:lnTo>
                      <a:lnTo>
                        <a:pt x="408" y="801"/>
                      </a:lnTo>
                      <a:lnTo>
                        <a:pt x="338" y="776"/>
                      </a:lnTo>
                      <a:lnTo>
                        <a:pt x="274" y="747"/>
                      </a:lnTo>
                      <a:lnTo>
                        <a:pt x="212" y="713"/>
                      </a:lnTo>
                      <a:lnTo>
                        <a:pt x="156" y="678"/>
                      </a:lnTo>
                      <a:lnTo>
                        <a:pt x="100" y="642"/>
                      </a:lnTo>
                      <a:lnTo>
                        <a:pt x="49" y="602"/>
                      </a:lnTo>
                      <a:lnTo>
                        <a:pt x="0" y="563"/>
                      </a:lnTo>
                      <a:lnTo>
                        <a:pt x="26" y="506"/>
                      </a:lnTo>
                      <a:lnTo>
                        <a:pt x="48" y="448"/>
                      </a:lnTo>
                      <a:lnTo>
                        <a:pt x="65" y="390"/>
                      </a:lnTo>
                      <a:lnTo>
                        <a:pt x="77" y="333"/>
                      </a:lnTo>
                      <a:lnTo>
                        <a:pt x="86" y="276"/>
                      </a:lnTo>
                      <a:lnTo>
                        <a:pt x="91" y="223"/>
                      </a:lnTo>
                      <a:lnTo>
                        <a:pt x="96" y="172"/>
                      </a:lnTo>
                      <a:lnTo>
                        <a:pt x="99" y="126"/>
                      </a:lnTo>
                      <a:lnTo>
                        <a:pt x="103" y="85"/>
                      </a:lnTo>
                      <a:lnTo>
                        <a:pt x="106" y="50"/>
                      </a:lnTo>
                      <a:lnTo>
                        <a:pt x="110" y="21"/>
                      </a:lnTo>
                      <a:lnTo>
                        <a:pt x="118" y="0"/>
                      </a:lnTo>
                      <a:close/>
                    </a:path>
                  </a:pathLst>
                </a:custGeom>
                <a:solidFill>
                  <a:srgbClr val="C69E7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" name="Freeform 42"/>
              <p:cNvSpPr>
                <a:spLocks/>
              </p:cNvSpPr>
              <p:nvPr/>
            </p:nvSpPr>
            <p:spPr bwMode="auto">
              <a:xfrm>
                <a:off x="2675814" y="3548981"/>
                <a:ext cx="255678" cy="443739"/>
              </a:xfrm>
              <a:custGeom>
                <a:avLst/>
                <a:gdLst>
                  <a:gd name="T0" fmla="*/ 206 w 362"/>
                  <a:gd name="T1" fmla="*/ 0 h 631"/>
                  <a:gd name="T2" fmla="*/ 238 w 362"/>
                  <a:gd name="T3" fmla="*/ 0 h 631"/>
                  <a:gd name="T4" fmla="*/ 264 w 362"/>
                  <a:gd name="T5" fmla="*/ 10 h 631"/>
                  <a:gd name="T6" fmla="*/ 289 w 362"/>
                  <a:gd name="T7" fmla="*/ 26 h 631"/>
                  <a:gd name="T8" fmla="*/ 311 w 362"/>
                  <a:gd name="T9" fmla="*/ 49 h 631"/>
                  <a:gd name="T10" fmla="*/ 328 w 362"/>
                  <a:gd name="T11" fmla="*/ 78 h 631"/>
                  <a:gd name="T12" fmla="*/ 343 w 362"/>
                  <a:gd name="T13" fmla="*/ 115 h 631"/>
                  <a:gd name="T14" fmla="*/ 353 w 362"/>
                  <a:gd name="T15" fmla="*/ 154 h 631"/>
                  <a:gd name="T16" fmla="*/ 359 w 362"/>
                  <a:gd name="T17" fmla="*/ 198 h 631"/>
                  <a:gd name="T18" fmla="*/ 362 w 362"/>
                  <a:gd name="T19" fmla="*/ 245 h 631"/>
                  <a:gd name="T20" fmla="*/ 359 w 362"/>
                  <a:gd name="T21" fmla="*/ 294 h 631"/>
                  <a:gd name="T22" fmla="*/ 353 w 362"/>
                  <a:gd name="T23" fmla="*/ 347 h 631"/>
                  <a:gd name="T24" fmla="*/ 340 w 362"/>
                  <a:gd name="T25" fmla="*/ 402 h 631"/>
                  <a:gd name="T26" fmla="*/ 322 w 362"/>
                  <a:gd name="T27" fmla="*/ 455 h 631"/>
                  <a:gd name="T28" fmla="*/ 300 w 362"/>
                  <a:gd name="T29" fmla="*/ 501 h 631"/>
                  <a:gd name="T30" fmla="*/ 276 w 362"/>
                  <a:gd name="T31" fmla="*/ 542 h 631"/>
                  <a:gd name="T32" fmla="*/ 248 w 362"/>
                  <a:gd name="T33" fmla="*/ 576 h 631"/>
                  <a:gd name="T34" fmla="*/ 219 w 362"/>
                  <a:gd name="T35" fmla="*/ 603 h 631"/>
                  <a:gd name="T36" fmla="*/ 188 w 362"/>
                  <a:gd name="T37" fmla="*/ 622 h 631"/>
                  <a:gd name="T38" fmla="*/ 156 w 362"/>
                  <a:gd name="T39" fmla="*/ 631 h 631"/>
                  <a:gd name="T40" fmla="*/ 124 w 362"/>
                  <a:gd name="T41" fmla="*/ 631 h 631"/>
                  <a:gd name="T42" fmla="*/ 96 w 362"/>
                  <a:gd name="T43" fmla="*/ 621 h 631"/>
                  <a:gd name="T44" fmla="*/ 73 w 362"/>
                  <a:gd name="T45" fmla="*/ 605 h 631"/>
                  <a:gd name="T46" fmla="*/ 51 w 362"/>
                  <a:gd name="T47" fmla="*/ 581 h 631"/>
                  <a:gd name="T48" fmla="*/ 34 w 362"/>
                  <a:gd name="T49" fmla="*/ 551 h 631"/>
                  <a:gd name="T50" fmla="*/ 19 w 362"/>
                  <a:gd name="T51" fmla="*/ 516 h 631"/>
                  <a:gd name="T52" fmla="*/ 9 w 362"/>
                  <a:gd name="T53" fmla="*/ 477 h 631"/>
                  <a:gd name="T54" fmla="*/ 3 w 362"/>
                  <a:gd name="T55" fmla="*/ 433 h 631"/>
                  <a:gd name="T56" fmla="*/ 0 w 362"/>
                  <a:gd name="T57" fmla="*/ 386 h 631"/>
                  <a:gd name="T58" fmla="*/ 3 w 362"/>
                  <a:gd name="T59" fmla="*/ 337 h 631"/>
                  <a:gd name="T60" fmla="*/ 9 w 362"/>
                  <a:gd name="T61" fmla="*/ 284 h 631"/>
                  <a:gd name="T62" fmla="*/ 22 w 362"/>
                  <a:gd name="T63" fmla="*/ 229 h 631"/>
                  <a:gd name="T64" fmla="*/ 40 w 362"/>
                  <a:gd name="T65" fmla="*/ 176 h 631"/>
                  <a:gd name="T66" fmla="*/ 61 w 362"/>
                  <a:gd name="T67" fmla="*/ 129 h 631"/>
                  <a:gd name="T68" fmla="*/ 86 w 362"/>
                  <a:gd name="T69" fmla="*/ 89 h 631"/>
                  <a:gd name="T70" fmla="*/ 114 w 362"/>
                  <a:gd name="T71" fmla="*/ 54 h 631"/>
                  <a:gd name="T72" fmla="*/ 143 w 362"/>
                  <a:gd name="T73" fmla="*/ 27 h 631"/>
                  <a:gd name="T74" fmla="*/ 174 w 362"/>
                  <a:gd name="T75" fmla="*/ 8 h 631"/>
                  <a:gd name="T76" fmla="*/ 206 w 362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2" h="631">
                    <a:moveTo>
                      <a:pt x="206" y="0"/>
                    </a:moveTo>
                    <a:lnTo>
                      <a:pt x="238" y="0"/>
                    </a:lnTo>
                    <a:lnTo>
                      <a:pt x="264" y="10"/>
                    </a:lnTo>
                    <a:lnTo>
                      <a:pt x="289" y="26"/>
                    </a:lnTo>
                    <a:lnTo>
                      <a:pt x="311" y="49"/>
                    </a:lnTo>
                    <a:lnTo>
                      <a:pt x="328" y="78"/>
                    </a:lnTo>
                    <a:lnTo>
                      <a:pt x="343" y="115"/>
                    </a:lnTo>
                    <a:lnTo>
                      <a:pt x="353" y="154"/>
                    </a:lnTo>
                    <a:lnTo>
                      <a:pt x="359" y="198"/>
                    </a:lnTo>
                    <a:lnTo>
                      <a:pt x="362" y="245"/>
                    </a:lnTo>
                    <a:lnTo>
                      <a:pt x="359" y="294"/>
                    </a:lnTo>
                    <a:lnTo>
                      <a:pt x="353" y="347"/>
                    </a:lnTo>
                    <a:lnTo>
                      <a:pt x="340" y="402"/>
                    </a:lnTo>
                    <a:lnTo>
                      <a:pt x="322" y="455"/>
                    </a:lnTo>
                    <a:lnTo>
                      <a:pt x="300" y="501"/>
                    </a:lnTo>
                    <a:lnTo>
                      <a:pt x="276" y="542"/>
                    </a:lnTo>
                    <a:lnTo>
                      <a:pt x="248" y="576"/>
                    </a:lnTo>
                    <a:lnTo>
                      <a:pt x="219" y="603"/>
                    </a:lnTo>
                    <a:lnTo>
                      <a:pt x="188" y="622"/>
                    </a:lnTo>
                    <a:lnTo>
                      <a:pt x="156" y="631"/>
                    </a:lnTo>
                    <a:lnTo>
                      <a:pt x="124" y="631"/>
                    </a:lnTo>
                    <a:lnTo>
                      <a:pt x="96" y="621"/>
                    </a:lnTo>
                    <a:lnTo>
                      <a:pt x="73" y="605"/>
                    </a:lnTo>
                    <a:lnTo>
                      <a:pt x="51" y="581"/>
                    </a:lnTo>
                    <a:lnTo>
                      <a:pt x="34" y="551"/>
                    </a:lnTo>
                    <a:lnTo>
                      <a:pt x="19" y="516"/>
                    </a:lnTo>
                    <a:lnTo>
                      <a:pt x="9" y="477"/>
                    </a:lnTo>
                    <a:lnTo>
                      <a:pt x="3" y="433"/>
                    </a:lnTo>
                    <a:lnTo>
                      <a:pt x="0" y="386"/>
                    </a:lnTo>
                    <a:lnTo>
                      <a:pt x="3" y="337"/>
                    </a:lnTo>
                    <a:lnTo>
                      <a:pt x="9" y="284"/>
                    </a:lnTo>
                    <a:lnTo>
                      <a:pt x="22" y="229"/>
                    </a:lnTo>
                    <a:lnTo>
                      <a:pt x="40" y="176"/>
                    </a:lnTo>
                    <a:lnTo>
                      <a:pt x="61" y="129"/>
                    </a:lnTo>
                    <a:lnTo>
                      <a:pt x="86" y="89"/>
                    </a:lnTo>
                    <a:lnTo>
                      <a:pt x="114" y="54"/>
                    </a:lnTo>
                    <a:lnTo>
                      <a:pt x="143" y="27"/>
                    </a:lnTo>
                    <a:lnTo>
                      <a:pt x="174" y="8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FEDEC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Freeform 43"/>
              <p:cNvSpPr>
                <a:spLocks/>
              </p:cNvSpPr>
              <p:nvPr/>
            </p:nvSpPr>
            <p:spPr bwMode="auto">
              <a:xfrm>
                <a:off x="1219927" y="3548981"/>
                <a:ext cx="253565" cy="443739"/>
              </a:xfrm>
              <a:custGeom>
                <a:avLst/>
                <a:gdLst>
                  <a:gd name="T0" fmla="*/ 156 w 361"/>
                  <a:gd name="T1" fmla="*/ 0 h 631"/>
                  <a:gd name="T2" fmla="*/ 186 w 361"/>
                  <a:gd name="T3" fmla="*/ 10 h 631"/>
                  <a:gd name="T4" fmla="*/ 217 w 361"/>
                  <a:gd name="T5" fmla="*/ 27 h 631"/>
                  <a:gd name="T6" fmla="*/ 247 w 361"/>
                  <a:gd name="T7" fmla="*/ 55 h 631"/>
                  <a:gd name="T8" fmla="*/ 275 w 361"/>
                  <a:gd name="T9" fmla="*/ 89 h 631"/>
                  <a:gd name="T10" fmla="*/ 300 w 361"/>
                  <a:gd name="T11" fmla="*/ 129 h 631"/>
                  <a:gd name="T12" fmla="*/ 320 w 361"/>
                  <a:gd name="T13" fmla="*/ 176 h 631"/>
                  <a:gd name="T14" fmla="*/ 338 w 361"/>
                  <a:gd name="T15" fmla="*/ 229 h 631"/>
                  <a:gd name="T16" fmla="*/ 351 w 361"/>
                  <a:gd name="T17" fmla="*/ 284 h 631"/>
                  <a:gd name="T18" fmla="*/ 358 w 361"/>
                  <a:gd name="T19" fmla="*/ 337 h 631"/>
                  <a:gd name="T20" fmla="*/ 361 w 361"/>
                  <a:gd name="T21" fmla="*/ 386 h 631"/>
                  <a:gd name="T22" fmla="*/ 358 w 361"/>
                  <a:gd name="T23" fmla="*/ 433 h 631"/>
                  <a:gd name="T24" fmla="*/ 352 w 361"/>
                  <a:gd name="T25" fmla="*/ 477 h 631"/>
                  <a:gd name="T26" fmla="*/ 341 w 361"/>
                  <a:gd name="T27" fmla="*/ 517 h 631"/>
                  <a:gd name="T28" fmla="*/ 327 w 361"/>
                  <a:gd name="T29" fmla="*/ 552 h 631"/>
                  <a:gd name="T30" fmla="*/ 309 w 361"/>
                  <a:gd name="T31" fmla="*/ 581 h 631"/>
                  <a:gd name="T32" fmla="*/ 288 w 361"/>
                  <a:gd name="T33" fmla="*/ 605 h 631"/>
                  <a:gd name="T34" fmla="*/ 263 w 361"/>
                  <a:gd name="T35" fmla="*/ 622 h 631"/>
                  <a:gd name="T36" fmla="*/ 237 w 361"/>
                  <a:gd name="T37" fmla="*/ 631 h 631"/>
                  <a:gd name="T38" fmla="*/ 205 w 361"/>
                  <a:gd name="T39" fmla="*/ 631 h 631"/>
                  <a:gd name="T40" fmla="*/ 173 w 361"/>
                  <a:gd name="T41" fmla="*/ 622 h 631"/>
                  <a:gd name="T42" fmla="*/ 142 w 361"/>
                  <a:gd name="T43" fmla="*/ 603 h 631"/>
                  <a:gd name="T44" fmla="*/ 113 w 361"/>
                  <a:gd name="T45" fmla="*/ 577 h 631"/>
                  <a:gd name="T46" fmla="*/ 86 w 361"/>
                  <a:gd name="T47" fmla="*/ 542 h 631"/>
                  <a:gd name="T48" fmla="*/ 61 w 361"/>
                  <a:gd name="T49" fmla="*/ 501 h 631"/>
                  <a:gd name="T50" fmla="*/ 39 w 361"/>
                  <a:gd name="T51" fmla="*/ 455 h 631"/>
                  <a:gd name="T52" fmla="*/ 22 w 361"/>
                  <a:gd name="T53" fmla="*/ 402 h 631"/>
                  <a:gd name="T54" fmla="*/ 8 w 361"/>
                  <a:gd name="T55" fmla="*/ 347 h 631"/>
                  <a:gd name="T56" fmla="*/ 1 w 361"/>
                  <a:gd name="T57" fmla="*/ 294 h 631"/>
                  <a:gd name="T58" fmla="*/ 0 w 361"/>
                  <a:gd name="T59" fmla="*/ 245 h 631"/>
                  <a:gd name="T60" fmla="*/ 1 w 361"/>
                  <a:gd name="T61" fmla="*/ 198 h 631"/>
                  <a:gd name="T62" fmla="*/ 8 w 361"/>
                  <a:gd name="T63" fmla="*/ 154 h 631"/>
                  <a:gd name="T64" fmla="*/ 19 w 361"/>
                  <a:gd name="T65" fmla="*/ 115 h 631"/>
                  <a:gd name="T66" fmla="*/ 33 w 361"/>
                  <a:gd name="T67" fmla="*/ 80 h 631"/>
                  <a:gd name="T68" fmla="*/ 51 w 361"/>
                  <a:gd name="T69" fmla="*/ 49 h 631"/>
                  <a:gd name="T70" fmla="*/ 73 w 361"/>
                  <a:gd name="T71" fmla="*/ 26 h 631"/>
                  <a:gd name="T72" fmla="*/ 96 w 361"/>
                  <a:gd name="T73" fmla="*/ 10 h 631"/>
                  <a:gd name="T74" fmla="*/ 123 w 361"/>
                  <a:gd name="T75" fmla="*/ 0 h 631"/>
                  <a:gd name="T76" fmla="*/ 156 w 361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631">
                    <a:moveTo>
                      <a:pt x="156" y="0"/>
                    </a:moveTo>
                    <a:lnTo>
                      <a:pt x="186" y="10"/>
                    </a:lnTo>
                    <a:lnTo>
                      <a:pt x="217" y="27"/>
                    </a:lnTo>
                    <a:lnTo>
                      <a:pt x="247" y="55"/>
                    </a:lnTo>
                    <a:lnTo>
                      <a:pt x="275" y="89"/>
                    </a:lnTo>
                    <a:lnTo>
                      <a:pt x="300" y="129"/>
                    </a:lnTo>
                    <a:lnTo>
                      <a:pt x="320" y="176"/>
                    </a:lnTo>
                    <a:lnTo>
                      <a:pt x="338" y="229"/>
                    </a:lnTo>
                    <a:lnTo>
                      <a:pt x="351" y="284"/>
                    </a:lnTo>
                    <a:lnTo>
                      <a:pt x="358" y="337"/>
                    </a:lnTo>
                    <a:lnTo>
                      <a:pt x="361" y="386"/>
                    </a:lnTo>
                    <a:lnTo>
                      <a:pt x="358" y="433"/>
                    </a:lnTo>
                    <a:lnTo>
                      <a:pt x="352" y="477"/>
                    </a:lnTo>
                    <a:lnTo>
                      <a:pt x="341" y="517"/>
                    </a:lnTo>
                    <a:lnTo>
                      <a:pt x="327" y="552"/>
                    </a:lnTo>
                    <a:lnTo>
                      <a:pt x="309" y="581"/>
                    </a:lnTo>
                    <a:lnTo>
                      <a:pt x="288" y="605"/>
                    </a:lnTo>
                    <a:lnTo>
                      <a:pt x="263" y="622"/>
                    </a:lnTo>
                    <a:lnTo>
                      <a:pt x="237" y="631"/>
                    </a:lnTo>
                    <a:lnTo>
                      <a:pt x="205" y="631"/>
                    </a:lnTo>
                    <a:lnTo>
                      <a:pt x="173" y="622"/>
                    </a:lnTo>
                    <a:lnTo>
                      <a:pt x="142" y="603"/>
                    </a:lnTo>
                    <a:lnTo>
                      <a:pt x="113" y="577"/>
                    </a:lnTo>
                    <a:lnTo>
                      <a:pt x="86" y="542"/>
                    </a:lnTo>
                    <a:lnTo>
                      <a:pt x="61" y="501"/>
                    </a:lnTo>
                    <a:lnTo>
                      <a:pt x="39" y="455"/>
                    </a:lnTo>
                    <a:lnTo>
                      <a:pt x="22" y="402"/>
                    </a:lnTo>
                    <a:lnTo>
                      <a:pt x="8" y="347"/>
                    </a:lnTo>
                    <a:lnTo>
                      <a:pt x="1" y="294"/>
                    </a:lnTo>
                    <a:lnTo>
                      <a:pt x="0" y="245"/>
                    </a:lnTo>
                    <a:lnTo>
                      <a:pt x="1" y="198"/>
                    </a:lnTo>
                    <a:lnTo>
                      <a:pt x="8" y="154"/>
                    </a:lnTo>
                    <a:lnTo>
                      <a:pt x="19" y="115"/>
                    </a:lnTo>
                    <a:lnTo>
                      <a:pt x="33" y="80"/>
                    </a:lnTo>
                    <a:lnTo>
                      <a:pt x="51" y="49"/>
                    </a:lnTo>
                    <a:lnTo>
                      <a:pt x="73" y="26"/>
                    </a:lnTo>
                    <a:lnTo>
                      <a:pt x="96" y="10"/>
                    </a:lnTo>
                    <a:lnTo>
                      <a:pt x="123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자유형 7"/>
              <p:cNvSpPr>
                <a:spLocks/>
              </p:cNvSpPr>
              <p:nvPr/>
            </p:nvSpPr>
            <p:spPr bwMode="auto">
              <a:xfrm>
                <a:off x="1236831" y="2725633"/>
                <a:ext cx="1675643" cy="1991862"/>
              </a:xfrm>
              <a:custGeom>
                <a:avLst/>
                <a:gdLst>
                  <a:gd name="connsiteX0" fmla="*/ 838174 w 1675643"/>
                  <a:gd name="connsiteY0" fmla="*/ 0 h 2197567"/>
                  <a:gd name="connsiteX1" fmla="*/ 910017 w 1675643"/>
                  <a:gd name="connsiteY1" fmla="*/ 2116 h 2197567"/>
                  <a:gd name="connsiteX2" fmla="*/ 979748 w 1675643"/>
                  <a:gd name="connsiteY2" fmla="*/ 9167 h 2197567"/>
                  <a:gd name="connsiteX3" fmla="*/ 1045252 w 1675643"/>
                  <a:gd name="connsiteY3" fmla="*/ 21860 h 2197567"/>
                  <a:gd name="connsiteX4" fmla="*/ 1110052 w 1675643"/>
                  <a:gd name="connsiteY4" fmla="*/ 37373 h 2197567"/>
                  <a:gd name="connsiteX5" fmla="*/ 1170626 w 1675643"/>
                  <a:gd name="connsiteY5" fmla="*/ 56412 h 2197567"/>
                  <a:gd name="connsiteX6" fmla="*/ 1228382 w 1675643"/>
                  <a:gd name="connsiteY6" fmla="*/ 78977 h 2197567"/>
                  <a:gd name="connsiteX7" fmla="*/ 1283322 w 1675643"/>
                  <a:gd name="connsiteY7" fmla="*/ 105773 h 2197567"/>
                  <a:gd name="connsiteX8" fmla="*/ 1334739 w 1675643"/>
                  <a:gd name="connsiteY8" fmla="*/ 134685 h 2197567"/>
                  <a:gd name="connsiteX9" fmla="*/ 1381930 w 1675643"/>
                  <a:gd name="connsiteY9" fmla="*/ 166417 h 2197567"/>
                  <a:gd name="connsiteX10" fmla="*/ 1427008 w 1675643"/>
                  <a:gd name="connsiteY10" fmla="*/ 200264 h 2197567"/>
                  <a:gd name="connsiteX11" fmla="*/ 1467156 w 1675643"/>
                  <a:gd name="connsiteY11" fmla="*/ 236227 h 2197567"/>
                  <a:gd name="connsiteX12" fmla="*/ 1503782 w 1675643"/>
                  <a:gd name="connsiteY12" fmla="*/ 274305 h 2197567"/>
                  <a:gd name="connsiteX13" fmla="*/ 1538295 w 1675643"/>
                  <a:gd name="connsiteY13" fmla="*/ 312384 h 2197567"/>
                  <a:gd name="connsiteX14" fmla="*/ 1566469 w 1675643"/>
                  <a:gd name="connsiteY14" fmla="*/ 352577 h 2197567"/>
                  <a:gd name="connsiteX15" fmla="*/ 1592530 w 1675643"/>
                  <a:gd name="connsiteY15" fmla="*/ 392771 h 2197567"/>
                  <a:gd name="connsiteX16" fmla="*/ 1612956 w 1675643"/>
                  <a:gd name="connsiteY16" fmla="*/ 432965 h 2197567"/>
                  <a:gd name="connsiteX17" fmla="*/ 1630565 w 1675643"/>
                  <a:gd name="connsiteY17" fmla="*/ 473864 h 2197567"/>
                  <a:gd name="connsiteX18" fmla="*/ 1642539 w 1675643"/>
                  <a:gd name="connsiteY18" fmla="*/ 514058 h 2197567"/>
                  <a:gd name="connsiteX19" fmla="*/ 1642539 w 1675643"/>
                  <a:gd name="connsiteY19" fmla="*/ 517584 h 2197567"/>
                  <a:gd name="connsiteX20" fmla="*/ 1644652 w 1675643"/>
                  <a:gd name="connsiteY20" fmla="*/ 526751 h 2197567"/>
                  <a:gd name="connsiteX21" fmla="*/ 1647469 w 1675643"/>
                  <a:gd name="connsiteY21" fmla="*/ 540149 h 2197567"/>
                  <a:gd name="connsiteX22" fmla="*/ 1650991 w 1675643"/>
                  <a:gd name="connsiteY22" fmla="*/ 559188 h 2197567"/>
                  <a:gd name="connsiteX23" fmla="*/ 1655217 w 1675643"/>
                  <a:gd name="connsiteY23" fmla="*/ 583163 h 2197567"/>
                  <a:gd name="connsiteX24" fmla="*/ 1658739 w 1675643"/>
                  <a:gd name="connsiteY24" fmla="*/ 609959 h 2197567"/>
                  <a:gd name="connsiteX25" fmla="*/ 1662965 w 1675643"/>
                  <a:gd name="connsiteY25" fmla="*/ 641691 h 2197567"/>
                  <a:gd name="connsiteX26" fmla="*/ 1667191 w 1675643"/>
                  <a:gd name="connsiteY26" fmla="*/ 675538 h 2197567"/>
                  <a:gd name="connsiteX27" fmla="*/ 1670008 w 1675643"/>
                  <a:gd name="connsiteY27" fmla="*/ 712911 h 2197567"/>
                  <a:gd name="connsiteX28" fmla="*/ 1673530 w 1675643"/>
                  <a:gd name="connsiteY28" fmla="*/ 751695 h 2197567"/>
                  <a:gd name="connsiteX29" fmla="*/ 1675643 w 1675643"/>
                  <a:gd name="connsiteY29" fmla="*/ 791889 h 2197567"/>
                  <a:gd name="connsiteX30" fmla="*/ 1675643 w 1675643"/>
                  <a:gd name="connsiteY30" fmla="*/ 834198 h 2197567"/>
                  <a:gd name="connsiteX31" fmla="*/ 1674234 w 1675643"/>
                  <a:gd name="connsiteY31" fmla="*/ 877212 h 2197567"/>
                  <a:gd name="connsiteX32" fmla="*/ 1672121 w 1675643"/>
                  <a:gd name="connsiteY32" fmla="*/ 920227 h 2197567"/>
                  <a:gd name="connsiteX33" fmla="*/ 1667191 w 1675643"/>
                  <a:gd name="connsiteY33" fmla="*/ 964652 h 2197567"/>
                  <a:gd name="connsiteX34" fmla="*/ 1660852 w 1675643"/>
                  <a:gd name="connsiteY34" fmla="*/ 1006961 h 2197567"/>
                  <a:gd name="connsiteX35" fmla="*/ 1651695 w 1675643"/>
                  <a:gd name="connsiteY35" fmla="*/ 1048565 h 2197567"/>
                  <a:gd name="connsiteX36" fmla="*/ 1639721 w 1675643"/>
                  <a:gd name="connsiteY36" fmla="*/ 1090169 h 2197567"/>
                  <a:gd name="connsiteX37" fmla="*/ 1624930 w 1675643"/>
                  <a:gd name="connsiteY37" fmla="*/ 1128953 h 2197567"/>
                  <a:gd name="connsiteX38" fmla="*/ 1608026 w 1675643"/>
                  <a:gd name="connsiteY38" fmla="*/ 1166326 h 2197567"/>
                  <a:gd name="connsiteX39" fmla="*/ 1586191 w 1675643"/>
                  <a:gd name="connsiteY39" fmla="*/ 1200173 h 2197567"/>
                  <a:gd name="connsiteX40" fmla="*/ 1578338 w 1675643"/>
                  <a:gd name="connsiteY40" fmla="*/ 1210281 h 2197567"/>
                  <a:gd name="connsiteX41" fmla="*/ 1576335 w 1675643"/>
                  <a:gd name="connsiteY41" fmla="*/ 1240358 h 2197567"/>
                  <a:gd name="connsiteX42" fmla="*/ 1572817 w 1675643"/>
                  <a:gd name="connsiteY42" fmla="*/ 1292480 h 2197567"/>
                  <a:gd name="connsiteX43" fmla="*/ 1567187 w 1675643"/>
                  <a:gd name="connsiteY43" fmla="*/ 1346010 h 2197567"/>
                  <a:gd name="connsiteX44" fmla="*/ 1559447 w 1675643"/>
                  <a:gd name="connsiteY44" fmla="*/ 1399541 h 2197567"/>
                  <a:gd name="connsiteX45" fmla="*/ 1551003 w 1675643"/>
                  <a:gd name="connsiteY45" fmla="*/ 1451662 h 2197567"/>
                  <a:gd name="connsiteX46" fmla="*/ 1539744 w 1675643"/>
                  <a:gd name="connsiteY46" fmla="*/ 1503784 h 2197567"/>
                  <a:gd name="connsiteX47" fmla="*/ 1527781 w 1675643"/>
                  <a:gd name="connsiteY47" fmla="*/ 1556610 h 2197567"/>
                  <a:gd name="connsiteX48" fmla="*/ 1512300 w 1675643"/>
                  <a:gd name="connsiteY48" fmla="*/ 1608028 h 2197567"/>
                  <a:gd name="connsiteX49" fmla="*/ 1495412 w 1675643"/>
                  <a:gd name="connsiteY49" fmla="*/ 1658036 h 2197567"/>
                  <a:gd name="connsiteX50" fmla="*/ 1476413 w 1675643"/>
                  <a:gd name="connsiteY50" fmla="*/ 1707341 h 2197567"/>
                  <a:gd name="connsiteX51" fmla="*/ 1454599 w 1675643"/>
                  <a:gd name="connsiteY51" fmla="*/ 1755941 h 2197567"/>
                  <a:gd name="connsiteX52" fmla="*/ 1431377 w 1675643"/>
                  <a:gd name="connsiteY52" fmla="*/ 1801723 h 2197567"/>
                  <a:gd name="connsiteX53" fmla="*/ 1403230 w 1675643"/>
                  <a:gd name="connsiteY53" fmla="*/ 1846802 h 2197567"/>
                  <a:gd name="connsiteX54" fmla="*/ 1374379 w 1675643"/>
                  <a:gd name="connsiteY54" fmla="*/ 1890471 h 2197567"/>
                  <a:gd name="connsiteX55" fmla="*/ 1342010 w 1675643"/>
                  <a:gd name="connsiteY55" fmla="*/ 1932028 h 2197567"/>
                  <a:gd name="connsiteX56" fmla="*/ 1306826 w 1675643"/>
                  <a:gd name="connsiteY56" fmla="*/ 1971471 h 2197567"/>
                  <a:gd name="connsiteX57" fmla="*/ 1268827 w 1675643"/>
                  <a:gd name="connsiteY57" fmla="*/ 2008098 h 2197567"/>
                  <a:gd name="connsiteX58" fmla="*/ 1227310 w 1675643"/>
                  <a:gd name="connsiteY58" fmla="*/ 2041906 h 2197567"/>
                  <a:gd name="connsiteX59" fmla="*/ 1182275 w 1675643"/>
                  <a:gd name="connsiteY59" fmla="*/ 2074306 h 2197567"/>
                  <a:gd name="connsiteX60" fmla="*/ 1133721 w 1675643"/>
                  <a:gd name="connsiteY60" fmla="*/ 2102480 h 2197567"/>
                  <a:gd name="connsiteX61" fmla="*/ 1082352 w 1675643"/>
                  <a:gd name="connsiteY61" fmla="*/ 2128541 h 2197567"/>
                  <a:gd name="connsiteX62" fmla="*/ 1027465 w 1675643"/>
                  <a:gd name="connsiteY62" fmla="*/ 2151080 h 2197567"/>
                  <a:gd name="connsiteX63" fmla="*/ 969060 w 1675643"/>
                  <a:gd name="connsiteY63" fmla="*/ 2170802 h 2197567"/>
                  <a:gd name="connsiteX64" fmla="*/ 905025 w 1675643"/>
                  <a:gd name="connsiteY64" fmla="*/ 2186298 h 2197567"/>
                  <a:gd name="connsiteX65" fmla="*/ 838879 w 1675643"/>
                  <a:gd name="connsiteY65" fmla="*/ 2197567 h 2197567"/>
                  <a:gd name="connsiteX66" fmla="*/ 839120 w 1675643"/>
                  <a:gd name="connsiteY66" fmla="*/ 2197406 h 2197567"/>
                  <a:gd name="connsiteX67" fmla="*/ 838174 w 1675643"/>
                  <a:gd name="connsiteY67" fmla="*/ 2197567 h 2197567"/>
                  <a:gd name="connsiteX68" fmla="*/ 771261 w 1675643"/>
                  <a:gd name="connsiteY68" fmla="*/ 2186298 h 2197567"/>
                  <a:gd name="connsiteX69" fmla="*/ 708574 w 1675643"/>
                  <a:gd name="connsiteY69" fmla="*/ 2170802 h 2197567"/>
                  <a:gd name="connsiteX70" fmla="*/ 649409 w 1675643"/>
                  <a:gd name="connsiteY70" fmla="*/ 2151080 h 2197567"/>
                  <a:gd name="connsiteX71" fmla="*/ 593765 w 1675643"/>
                  <a:gd name="connsiteY71" fmla="*/ 2128541 h 2197567"/>
                  <a:gd name="connsiteX72" fmla="*/ 542348 w 1675643"/>
                  <a:gd name="connsiteY72" fmla="*/ 2102480 h 2197567"/>
                  <a:gd name="connsiteX73" fmla="*/ 494452 w 1675643"/>
                  <a:gd name="connsiteY73" fmla="*/ 2074306 h 2197567"/>
                  <a:gd name="connsiteX74" fmla="*/ 448670 w 1675643"/>
                  <a:gd name="connsiteY74" fmla="*/ 2041906 h 2197567"/>
                  <a:gd name="connsiteX75" fmla="*/ 407817 w 1675643"/>
                  <a:gd name="connsiteY75" fmla="*/ 2008098 h 2197567"/>
                  <a:gd name="connsiteX76" fmla="*/ 369078 w 1675643"/>
                  <a:gd name="connsiteY76" fmla="*/ 1971471 h 2197567"/>
                  <a:gd name="connsiteX77" fmla="*/ 333861 w 1675643"/>
                  <a:gd name="connsiteY77" fmla="*/ 1932028 h 2197567"/>
                  <a:gd name="connsiteX78" fmla="*/ 302165 w 1675643"/>
                  <a:gd name="connsiteY78" fmla="*/ 1890471 h 2197567"/>
                  <a:gd name="connsiteX79" fmla="*/ 272583 w 1675643"/>
                  <a:gd name="connsiteY79" fmla="*/ 1846802 h 2197567"/>
                  <a:gd name="connsiteX80" fmla="*/ 245817 w 1675643"/>
                  <a:gd name="connsiteY80" fmla="*/ 1801723 h 2197567"/>
                  <a:gd name="connsiteX81" fmla="*/ 221165 w 1675643"/>
                  <a:gd name="connsiteY81" fmla="*/ 1755941 h 2197567"/>
                  <a:gd name="connsiteX82" fmla="*/ 200035 w 1675643"/>
                  <a:gd name="connsiteY82" fmla="*/ 1707341 h 2197567"/>
                  <a:gd name="connsiteX83" fmla="*/ 181017 w 1675643"/>
                  <a:gd name="connsiteY83" fmla="*/ 1658036 h 2197567"/>
                  <a:gd name="connsiteX84" fmla="*/ 164113 w 1675643"/>
                  <a:gd name="connsiteY84" fmla="*/ 1608028 h 2197567"/>
                  <a:gd name="connsiteX85" fmla="*/ 149322 w 1675643"/>
                  <a:gd name="connsiteY85" fmla="*/ 1556610 h 2197567"/>
                  <a:gd name="connsiteX86" fmla="*/ 135939 w 1675643"/>
                  <a:gd name="connsiteY86" fmla="*/ 1503784 h 2197567"/>
                  <a:gd name="connsiteX87" fmla="*/ 126078 w 1675643"/>
                  <a:gd name="connsiteY87" fmla="*/ 1451662 h 2197567"/>
                  <a:gd name="connsiteX88" fmla="*/ 116922 w 1675643"/>
                  <a:gd name="connsiteY88" fmla="*/ 1399541 h 2197567"/>
                  <a:gd name="connsiteX89" fmla="*/ 109174 w 1675643"/>
                  <a:gd name="connsiteY89" fmla="*/ 1346010 h 2197567"/>
                  <a:gd name="connsiteX90" fmla="*/ 104244 w 1675643"/>
                  <a:gd name="connsiteY90" fmla="*/ 1292480 h 2197567"/>
                  <a:gd name="connsiteX91" fmla="*/ 100017 w 1675643"/>
                  <a:gd name="connsiteY91" fmla="*/ 1240358 h 2197567"/>
                  <a:gd name="connsiteX92" fmla="*/ 98470 w 1675643"/>
                  <a:gd name="connsiteY92" fmla="*/ 1211341 h 2197567"/>
                  <a:gd name="connsiteX93" fmla="*/ 90157 w 1675643"/>
                  <a:gd name="connsiteY93" fmla="*/ 1200878 h 2197567"/>
                  <a:gd name="connsiteX94" fmla="*/ 68322 w 1675643"/>
                  <a:gd name="connsiteY94" fmla="*/ 1166326 h 2197567"/>
                  <a:gd name="connsiteX95" fmla="*/ 50009 w 1675643"/>
                  <a:gd name="connsiteY95" fmla="*/ 1130363 h 2197567"/>
                  <a:gd name="connsiteX96" fmla="*/ 35922 w 1675643"/>
                  <a:gd name="connsiteY96" fmla="*/ 1090874 h 2197567"/>
                  <a:gd name="connsiteX97" fmla="*/ 24652 w 1675643"/>
                  <a:gd name="connsiteY97" fmla="*/ 1049975 h 2197567"/>
                  <a:gd name="connsiteX98" fmla="*/ 15496 w 1675643"/>
                  <a:gd name="connsiteY98" fmla="*/ 1007666 h 2197567"/>
                  <a:gd name="connsiteX99" fmla="*/ 8452 w 1675643"/>
                  <a:gd name="connsiteY99" fmla="*/ 964652 h 2197567"/>
                  <a:gd name="connsiteX100" fmla="*/ 4226 w 1675643"/>
                  <a:gd name="connsiteY100" fmla="*/ 921637 h 2197567"/>
                  <a:gd name="connsiteX101" fmla="*/ 704 w 1675643"/>
                  <a:gd name="connsiteY101" fmla="*/ 877212 h 2197567"/>
                  <a:gd name="connsiteX102" fmla="*/ 0 w 1675643"/>
                  <a:gd name="connsiteY102" fmla="*/ 834198 h 2197567"/>
                  <a:gd name="connsiteX103" fmla="*/ 704 w 1675643"/>
                  <a:gd name="connsiteY103" fmla="*/ 791889 h 2197567"/>
                  <a:gd name="connsiteX104" fmla="*/ 2113 w 1675643"/>
                  <a:gd name="connsiteY104" fmla="*/ 751695 h 2197567"/>
                  <a:gd name="connsiteX105" fmla="*/ 4930 w 1675643"/>
                  <a:gd name="connsiteY105" fmla="*/ 712911 h 2197567"/>
                  <a:gd name="connsiteX106" fmla="*/ 8452 w 1675643"/>
                  <a:gd name="connsiteY106" fmla="*/ 675538 h 2197567"/>
                  <a:gd name="connsiteX107" fmla="*/ 11974 w 1675643"/>
                  <a:gd name="connsiteY107" fmla="*/ 641691 h 2197567"/>
                  <a:gd name="connsiteX108" fmla="*/ 16200 w 1675643"/>
                  <a:gd name="connsiteY108" fmla="*/ 610664 h 2197567"/>
                  <a:gd name="connsiteX109" fmla="*/ 20426 w 1675643"/>
                  <a:gd name="connsiteY109" fmla="*/ 583163 h 2197567"/>
                  <a:gd name="connsiteX110" fmla="*/ 24652 w 1675643"/>
                  <a:gd name="connsiteY110" fmla="*/ 559188 h 2197567"/>
                  <a:gd name="connsiteX111" fmla="*/ 28878 w 1675643"/>
                  <a:gd name="connsiteY111" fmla="*/ 540854 h 2197567"/>
                  <a:gd name="connsiteX112" fmla="*/ 30991 w 1675643"/>
                  <a:gd name="connsiteY112" fmla="*/ 526751 h 2197567"/>
                  <a:gd name="connsiteX113" fmla="*/ 33104 w 1675643"/>
                  <a:gd name="connsiteY113" fmla="*/ 517584 h 2197567"/>
                  <a:gd name="connsiteX114" fmla="*/ 33809 w 1675643"/>
                  <a:gd name="connsiteY114" fmla="*/ 514058 h 2197567"/>
                  <a:gd name="connsiteX115" fmla="*/ 40852 w 1675643"/>
                  <a:gd name="connsiteY115" fmla="*/ 488672 h 2197567"/>
                  <a:gd name="connsiteX116" fmla="*/ 51417 w 1675643"/>
                  <a:gd name="connsiteY116" fmla="*/ 466107 h 2197567"/>
                  <a:gd name="connsiteX117" fmla="*/ 63391 w 1675643"/>
                  <a:gd name="connsiteY117" fmla="*/ 444248 h 2197567"/>
                  <a:gd name="connsiteX118" fmla="*/ 76774 w 1675643"/>
                  <a:gd name="connsiteY118" fmla="*/ 424503 h 2197567"/>
                  <a:gd name="connsiteX119" fmla="*/ 91565 w 1675643"/>
                  <a:gd name="connsiteY119" fmla="*/ 408285 h 2197567"/>
                  <a:gd name="connsiteX120" fmla="*/ 104244 w 1675643"/>
                  <a:gd name="connsiteY120" fmla="*/ 394182 h 2197567"/>
                  <a:gd name="connsiteX121" fmla="*/ 117626 w 1675643"/>
                  <a:gd name="connsiteY121" fmla="*/ 382194 h 2197567"/>
                  <a:gd name="connsiteX122" fmla="*/ 128896 w 1675643"/>
                  <a:gd name="connsiteY122" fmla="*/ 373027 h 2197567"/>
                  <a:gd name="connsiteX123" fmla="*/ 138757 w 1675643"/>
                  <a:gd name="connsiteY123" fmla="*/ 365975 h 2197567"/>
                  <a:gd name="connsiteX124" fmla="*/ 144391 w 1675643"/>
                  <a:gd name="connsiteY124" fmla="*/ 361744 h 2197567"/>
                  <a:gd name="connsiteX125" fmla="*/ 146504 w 1675643"/>
                  <a:gd name="connsiteY125" fmla="*/ 361039 h 2197567"/>
                  <a:gd name="connsiteX126" fmla="*/ 146504 w 1675643"/>
                  <a:gd name="connsiteY126" fmla="*/ 357513 h 2197567"/>
                  <a:gd name="connsiteX127" fmla="*/ 150026 w 1675643"/>
                  <a:gd name="connsiteY127" fmla="*/ 349757 h 2197567"/>
                  <a:gd name="connsiteX128" fmla="*/ 153548 w 1675643"/>
                  <a:gd name="connsiteY128" fmla="*/ 337064 h 2197567"/>
                  <a:gd name="connsiteX129" fmla="*/ 161296 w 1675643"/>
                  <a:gd name="connsiteY129" fmla="*/ 320845 h 2197567"/>
                  <a:gd name="connsiteX130" fmla="*/ 171157 w 1675643"/>
                  <a:gd name="connsiteY130" fmla="*/ 301101 h 2197567"/>
                  <a:gd name="connsiteX131" fmla="*/ 184539 w 1675643"/>
                  <a:gd name="connsiteY131" fmla="*/ 279946 h 2197567"/>
                  <a:gd name="connsiteX132" fmla="*/ 200035 w 1675643"/>
                  <a:gd name="connsiteY132" fmla="*/ 255971 h 2197567"/>
                  <a:gd name="connsiteX133" fmla="*/ 220461 w 1675643"/>
                  <a:gd name="connsiteY133" fmla="*/ 231291 h 2197567"/>
                  <a:gd name="connsiteX134" fmla="*/ 244409 w 1675643"/>
                  <a:gd name="connsiteY134" fmla="*/ 206610 h 2197567"/>
                  <a:gd name="connsiteX135" fmla="*/ 272583 w 1675643"/>
                  <a:gd name="connsiteY135" fmla="*/ 181930 h 2197567"/>
                  <a:gd name="connsiteX136" fmla="*/ 321183 w 1675643"/>
                  <a:gd name="connsiteY136" fmla="*/ 147377 h 2197567"/>
                  <a:gd name="connsiteX137" fmla="*/ 373304 w 1675643"/>
                  <a:gd name="connsiteY137" fmla="*/ 114940 h 2197567"/>
                  <a:gd name="connsiteX138" fmla="*/ 429652 w 1675643"/>
                  <a:gd name="connsiteY138" fmla="*/ 86734 h 2197567"/>
                  <a:gd name="connsiteX139" fmla="*/ 489522 w 1675643"/>
                  <a:gd name="connsiteY139" fmla="*/ 62054 h 2197567"/>
                  <a:gd name="connsiteX140" fmla="*/ 552913 w 1675643"/>
                  <a:gd name="connsiteY140" fmla="*/ 40194 h 2197567"/>
                  <a:gd name="connsiteX141" fmla="*/ 619826 w 1675643"/>
                  <a:gd name="connsiteY141" fmla="*/ 22565 h 2197567"/>
                  <a:gd name="connsiteX142" fmla="*/ 689556 w 1675643"/>
                  <a:gd name="connsiteY142" fmla="*/ 10577 h 2197567"/>
                  <a:gd name="connsiteX143" fmla="*/ 762104 w 1675643"/>
                  <a:gd name="connsiteY143" fmla="*/ 2116 h 219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1675643" h="2197567">
                    <a:moveTo>
                      <a:pt x="838174" y="0"/>
                    </a:moveTo>
                    <a:lnTo>
                      <a:pt x="910017" y="2116"/>
                    </a:lnTo>
                    <a:lnTo>
                      <a:pt x="979748" y="9167"/>
                    </a:lnTo>
                    <a:lnTo>
                      <a:pt x="1045252" y="21860"/>
                    </a:lnTo>
                    <a:lnTo>
                      <a:pt x="1110052" y="37373"/>
                    </a:lnTo>
                    <a:lnTo>
                      <a:pt x="1170626" y="56412"/>
                    </a:lnTo>
                    <a:lnTo>
                      <a:pt x="1228382" y="78977"/>
                    </a:lnTo>
                    <a:lnTo>
                      <a:pt x="1283322" y="105773"/>
                    </a:lnTo>
                    <a:lnTo>
                      <a:pt x="1334739" y="134685"/>
                    </a:lnTo>
                    <a:lnTo>
                      <a:pt x="1381930" y="166417"/>
                    </a:lnTo>
                    <a:lnTo>
                      <a:pt x="1427008" y="200264"/>
                    </a:lnTo>
                    <a:lnTo>
                      <a:pt x="1467156" y="236227"/>
                    </a:lnTo>
                    <a:lnTo>
                      <a:pt x="1503782" y="274305"/>
                    </a:lnTo>
                    <a:lnTo>
                      <a:pt x="1538295" y="312384"/>
                    </a:lnTo>
                    <a:lnTo>
                      <a:pt x="1566469" y="352577"/>
                    </a:lnTo>
                    <a:lnTo>
                      <a:pt x="1592530" y="392771"/>
                    </a:lnTo>
                    <a:lnTo>
                      <a:pt x="1612956" y="432965"/>
                    </a:lnTo>
                    <a:lnTo>
                      <a:pt x="1630565" y="473864"/>
                    </a:lnTo>
                    <a:lnTo>
                      <a:pt x="1642539" y="514058"/>
                    </a:lnTo>
                    <a:lnTo>
                      <a:pt x="1642539" y="517584"/>
                    </a:lnTo>
                    <a:lnTo>
                      <a:pt x="1644652" y="526751"/>
                    </a:lnTo>
                    <a:lnTo>
                      <a:pt x="1647469" y="540149"/>
                    </a:lnTo>
                    <a:lnTo>
                      <a:pt x="1650991" y="559188"/>
                    </a:lnTo>
                    <a:lnTo>
                      <a:pt x="1655217" y="583163"/>
                    </a:lnTo>
                    <a:lnTo>
                      <a:pt x="1658739" y="609959"/>
                    </a:lnTo>
                    <a:lnTo>
                      <a:pt x="1662965" y="641691"/>
                    </a:lnTo>
                    <a:lnTo>
                      <a:pt x="1667191" y="675538"/>
                    </a:lnTo>
                    <a:lnTo>
                      <a:pt x="1670008" y="712911"/>
                    </a:lnTo>
                    <a:lnTo>
                      <a:pt x="1673530" y="751695"/>
                    </a:lnTo>
                    <a:lnTo>
                      <a:pt x="1675643" y="791889"/>
                    </a:lnTo>
                    <a:lnTo>
                      <a:pt x="1675643" y="834198"/>
                    </a:lnTo>
                    <a:lnTo>
                      <a:pt x="1674234" y="877212"/>
                    </a:lnTo>
                    <a:lnTo>
                      <a:pt x="1672121" y="920227"/>
                    </a:lnTo>
                    <a:lnTo>
                      <a:pt x="1667191" y="964652"/>
                    </a:lnTo>
                    <a:lnTo>
                      <a:pt x="1660852" y="1006961"/>
                    </a:lnTo>
                    <a:lnTo>
                      <a:pt x="1651695" y="1048565"/>
                    </a:lnTo>
                    <a:lnTo>
                      <a:pt x="1639721" y="1090169"/>
                    </a:lnTo>
                    <a:lnTo>
                      <a:pt x="1624930" y="1128953"/>
                    </a:lnTo>
                    <a:lnTo>
                      <a:pt x="1608026" y="1166326"/>
                    </a:lnTo>
                    <a:lnTo>
                      <a:pt x="1586191" y="1200173"/>
                    </a:lnTo>
                    <a:lnTo>
                      <a:pt x="1578338" y="1210281"/>
                    </a:lnTo>
                    <a:lnTo>
                      <a:pt x="1576335" y="1240358"/>
                    </a:lnTo>
                    <a:lnTo>
                      <a:pt x="1572817" y="1292480"/>
                    </a:lnTo>
                    <a:lnTo>
                      <a:pt x="1567187" y="1346010"/>
                    </a:lnTo>
                    <a:lnTo>
                      <a:pt x="1559447" y="1399541"/>
                    </a:lnTo>
                    <a:lnTo>
                      <a:pt x="1551003" y="1451662"/>
                    </a:lnTo>
                    <a:lnTo>
                      <a:pt x="1539744" y="1503784"/>
                    </a:lnTo>
                    <a:lnTo>
                      <a:pt x="1527781" y="1556610"/>
                    </a:lnTo>
                    <a:lnTo>
                      <a:pt x="1512300" y="1608028"/>
                    </a:lnTo>
                    <a:lnTo>
                      <a:pt x="1495412" y="1658036"/>
                    </a:lnTo>
                    <a:lnTo>
                      <a:pt x="1476413" y="1707341"/>
                    </a:lnTo>
                    <a:lnTo>
                      <a:pt x="1454599" y="1755941"/>
                    </a:lnTo>
                    <a:lnTo>
                      <a:pt x="1431377" y="1801723"/>
                    </a:lnTo>
                    <a:lnTo>
                      <a:pt x="1403230" y="1846802"/>
                    </a:lnTo>
                    <a:lnTo>
                      <a:pt x="1374379" y="1890471"/>
                    </a:lnTo>
                    <a:lnTo>
                      <a:pt x="1342010" y="1932028"/>
                    </a:lnTo>
                    <a:lnTo>
                      <a:pt x="1306826" y="1971471"/>
                    </a:lnTo>
                    <a:lnTo>
                      <a:pt x="1268827" y="2008098"/>
                    </a:lnTo>
                    <a:lnTo>
                      <a:pt x="1227310" y="2041906"/>
                    </a:lnTo>
                    <a:lnTo>
                      <a:pt x="1182275" y="2074306"/>
                    </a:lnTo>
                    <a:lnTo>
                      <a:pt x="1133721" y="2102480"/>
                    </a:lnTo>
                    <a:lnTo>
                      <a:pt x="1082352" y="2128541"/>
                    </a:lnTo>
                    <a:lnTo>
                      <a:pt x="1027465" y="2151080"/>
                    </a:lnTo>
                    <a:lnTo>
                      <a:pt x="969060" y="2170802"/>
                    </a:lnTo>
                    <a:lnTo>
                      <a:pt x="905025" y="2186298"/>
                    </a:lnTo>
                    <a:lnTo>
                      <a:pt x="838879" y="2197567"/>
                    </a:lnTo>
                    <a:lnTo>
                      <a:pt x="839120" y="2197406"/>
                    </a:lnTo>
                    <a:lnTo>
                      <a:pt x="838174" y="2197567"/>
                    </a:lnTo>
                    <a:lnTo>
                      <a:pt x="771261" y="2186298"/>
                    </a:lnTo>
                    <a:lnTo>
                      <a:pt x="708574" y="2170802"/>
                    </a:lnTo>
                    <a:lnTo>
                      <a:pt x="649409" y="2151080"/>
                    </a:lnTo>
                    <a:lnTo>
                      <a:pt x="593765" y="2128541"/>
                    </a:lnTo>
                    <a:lnTo>
                      <a:pt x="542348" y="2102480"/>
                    </a:lnTo>
                    <a:lnTo>
                      <a:pt x="494452" y="2074306"/>
                    </a:lnTo>
                    <a:lnTo>
                      <a:pt x="448670" y="2041906"/>
                    </a:lnTo>
                    <a:lnTo>
                      <a:pt x="407817" y="2008098"/>
                    </a:lnTo>
                    <a:lnTo>
                      <a:pt x="369078" y="1971471"/>
                    </a:lnTo>
                    <a:lnTo>
                      <a:pt x="333861" y="1932028"/>
                    </a:lnTo>
                    <a:lnTo>
                      <a:pt x="302165" y="1890471"/>
                    </a:lnTo>
                    <a:lnTo>
                      <a:pt x="272583" y="1846802"/>
                    </a:lnTo>
                    <a:lnTo>
                      <a:pt x="245817" y="1801723"/>
                    </a:lnTo>
                    <a:lnTo>
                      <a:pt x="221165" y="1755941"/>
                    </a:lnTo>
                    <a:lnTo>
                      <a:pt x="200035" y="1707341"/>
                    </a:lnTo>
                    <a:lnTo>
                      <a:pt x="181017" y="1658036"/>
                    </a:lnTo>
                    <a:lnTo>
                      <a:pt x="164113" y="1608028"/>
                    </a:lnTo>
                    <a:lnTo>
                      <a:pt x="149322" y="1556610"/>
                    </a:lnTo>
                    <a:lnTo>
                      <a:pt x="135939" y="1503784"/>
                    </a:lnTo>
                    <a:lnTo>
                      <a:pt x="126078" y="1451662"/>
                    </a:lnTo>
                    <a:lnTo>
                      <a:pt x="116922" y="1399541"/>
                    </a:lnTo>
                    <a:lnTo>
                      <a:pt x="109174" y="1346010"/>
                    </a:lnTo>
                    <a:lnTo>
                      <a:pt x="104244" y="1292480"/>
                    </a:lnTo>
                    <a:lnTo>
                      <a:pt x="100017" y="1240358"/>
                    </a:lnTo>
                    <a:lnTo>
                      <a:pt x="98470" y="1211341"/>
                    </a:lnTo>
                    <a:lnTo>
                      <a:pt x="90157" y="1200878"/>
                    </a:lnTo>
                    <a:lnTo>
                      <a:pt x="68322" y="1166326"/>
                    </a:lnTo>
                    <a:lnTo>
                      <a:pt x="50009" y="1130363"/>
                    </a:lnTo>
                    <a:lnTo>
                      <a:pt x="35922" y="1090874"/>
                    </a:lnTo>
                    <a:lnTo>
                      <a:pt x="24652" y="1049975"/>
                    </a:lnTo>
                    <a:lnTo>
                      <a:pt x="15496" y="1007666"/>
                    </a:lnTo>
                    <a:lnTo>
                      <a:pt x="8452" y="964652"/>
                    </a:lnTo>
                    <a:lnTo>
                      <a:pt x="4226" y="921637"/>
                    </a:lnTo>
                    <a:lnTo>
                      <a:pt x="704" y="877212"/>
                    </a:lnTo>
                    <a:lnTo>
                      <a:pt x="0" y="834198"/>
                    </a:lnTo>
                    <a:lnTo>
                      <a:pt x="704" y="791889"/>
                    </a:lnTo>
                    <a:lnTo>
                      <a:pt x="2113" y="751695"/>
                    </a:lnTo>
                    <a:lnTo>
                      <a:pt x="4930" y="712911"/>
                    </a:lnTo>
                    <a:lnTo>
                      <a:pt x="8452" y="675538"/>
                    </a:lnTo>
                    <a:lnTo>
                      <a:pt x="11974" y="641691"/>
                    </a:lnTo>
                    <a:lnTo>
                      <a:pt x="16200" y="610664"/>
                    </a:lnTo>
                    <a:lnTo>
                      <a:pt x="20426" y="583163"/>
                    </a:lnTo>
                    <a:lnTo>
                      <a:pt x="24652" y="559188"/>
                    </a:lnTo>
                    <a:lnTo>
                      <a:pt x="28878" y="540854"/>
                    </a:lnTo>
                    <a:lnTo>
                      <a:pt x="30991" y="526751"/>
                    </a:lnTo>
                    <a:lnTo>
                      <a:pt x="33104" y="517584"/>
                    </a:lnTo>
                    <a:lnTo>
                      <a:pt x="33809" y="514058"/>
                    </a:lnTo>
                    <a:lnTo>
                      <a:pt x="40852" y="488672"/>
                    </a:lnTo>
                    <a:lnTo>
                      <a:pt x="51417" y="466107"/>
                    </a:lnTo>
                    <a:lnTo>
                      <a:pt x="63391" y="444248"/>
                    </a:lnTo>
                    <a:lnTo>
                      <a:pt x="76774" y="424503"/>
                    </a:lnTo>
                    <a:lnTo>
                      <a:pt x="91565" y="408285"/>
                    </a:lnTo>
                    <a:lnTo>
                      <a:pt x="104244" y="394182"/>
                    </a:lnTo>
                    <a:lnTo>
                      <a:pt x="117626" y="382194"/>
                    </a:lnTo>
                    <a:lnTo>
                      <a:pt x="128896" y="373027"/>
                    </a:lnTo>
                    <a:lnTo>
                      <a:pt x="138757" y="365975"/>
                    </a:lnTo>
                    <a:lnTo>
                      <a:pt x="144391" y="361744"/>
                    </a:lnTo>
                    <a:lnTo>
                      <a:pt x="146504" y="361039"/>
                    </a:lnTo>
                    <a:lnTo>
                      <a:pt x="146504" y="357513"/>
                    </a:lnTo>
                    <a:lnTo>
                      <a:pt x="150026" y="349757"/>
                    </a:lnTo>
                    <a:lnTo>
                      <a:pt x="153548" y="337064"/>
                    </a:lnTo>
                    <a:lnTo>
                      <a:pt x="161296" y="320845"/>
                    </a:lnTo>
                    <a:lnTo>
                      <a:pt x="171157" y="301101"/>
                    </a:lnTo>
                    <a:lnTo>
                      <a:pt x="184539" y="279946"/>
                    </a:lnTo>
                    <a:lnTo>
                      <a:pt x="200035" y="255971"/>
                    </a:lnTo>
                    <a:lnTo>
                      <a:pt x="220461" y="231291"/>
                    </a:lnTo>
                    <a:lnTo>
                      <a:pt x="244409" y="206610"/>
                    </a:lnTo>
                    <a:lnTo>
                      <a:pt x="272583" y="181930"/>
                    </a:lnTo>
                    <a:lnTo>
                      <a:pt x="321183" y="147377"/>
                    </a:lnTo>
                    <a:lnTo>
                      <a:pt x="373304" y="114940"/>
                    </a:lnTo>
                    <a:lnTo>
                      <a:pt x="429652" y="86734"/>
                    </a:lnTo>
                    <a:lnTo>
                      <a:pt x="489522" y="62054"/>
                    </a:lnTo>
                    <a:lnTo>
                      <a:pt x="552913" y="40194"/>
                    </a:lnTo>
                    <a:lnTo>
                      <a:pt x="619826" y="22565"/>
                    </a:lnTo>
                    <a:lnTo>
                      <a:pt x="689556" y="10577"/>
                    </a:lnTo>
                    <a:lnTo>
                      <a:pt x="762104" y="2116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9" name="Freeform 53"/>
            <p:cNvSpPr>
              <a:spLocks/>
            </p:cNvSpPr>
            <p:nvPr/>
          </p:nvSpPr>
          <p:spPr bwMode="auto">
            <a:xfrm rot="5400000" flipH="1">
              <a:off x="11606536" y="6369894"/>
              <a:ext cx="88949" cy="321123"/>
            </a:xfrm>
            <a:prstGeom prst="leftBracket">
              <a:avLst>
                <a:gd name="adj" fmla="val 152582"/>
              </a:avLst>
            </a:pr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solidFill>
                  <a:prstClr val="black"/>
                </a:solidFill>
              </a:endParaRPr>
            </a:p>
          </p:txBody>
        </p:sp>
        <p:sp>
          <p:nvSpPr>
            <p:cNvPr id="30" name="자유형 29"/>
            <p:cNvSpPr/>
            <p:nvPr/>
          </p:nvSpPr>
          <p:spPr>
            <a:xfrm flipH="1">
              <a:off x="11492315" y="6484987"/>
              <a:ext cx="320050" cy="93072"/>
            </a:xfrm>
            <a:custGeom>
              <a:avLst/>
              <a:gdLst>
                <a:gd name="connsiteX0" fmla="*/ 0 w 676275"/>
                <a:gd name="connsiteY0" fmla="*/ 0 h 212694"/>
                <a:gd name="connsiteX1" fmla="*/ 54769 w 676275"/>
                <a:gd name="connsiteY1" fmla="*/ 119063 h 212694"/>
                <a:gd name="connsiteX2" fmla="*/ 271463 w 676275"/>
                <a:gd name="connsiteY2" fmla="*/ 209550 h 212694"/>
                <a:gd name="connsiteX3" fmla="*/ 509588 w 676275"/>
                <a:gd name="connsiteY3" fmla="*/ 183357 h 212694"/>
                <a:gd name="connsiteX4" fmla="*/ 647700 w 676275"/>
                <a:gd name="connsiteY4" fmla="*/ 100013 h 212694"/>
                <a:gd name="connsiteX5" fmla="*/ 676275 w 676275"/>
                <a:gd name="connsiteY5" fmla="*/ 26194 h 212694"/>
                <a:gd name="connsiteX0" fmla="*/ 0 w 664369"/>
                <a:gd name="connsiteY0" fmla="*/ 0 h 193644"/>
                <a:gd name="connsiteX1" fmla="*/ 42863 w 664369"/>
                <a:gd name="connsiteY1" fmla="*/ 100013 h 193644"/>
                <a:gd name="connsiteX2" fmla="*/ 259557 w 664369"/>
                <a:gd name="connsiteY2" fmla="*/ 190500 h 193644"/>
                <a:gd name="connsiteX3" fmla="*/ 497682 w 664369"/>
                <a:gd name="connsiteY3" fmla="*/ 164307 h 193644"/>
                <a:gd name="connsiteX4" fmla="*/ 635794 w 664369"/>
                <a:gd name="connsiteY4" fmla="*/ 80963 h 193644"/>
                <a:gd name="connsiteX5" fmla="*/ 664369 w 664369"/>
                <a:gd name="connsiteY5" fmla="*/ 7144 h 193644"/>
                <a:gd name="connsiteX0" fmla="*/ 1524 w 665893"/>
                <a:gd name="connsiteY0" fmla="*/ 0 h 193644"/>
                <a:gd name="connsiteX1" fmla="*/ 44387 w 665893"/>
                <a:gd name="connsiteY1" fmla="*/ 100013 h 193644"/>
                <a:gd name="connsiteX2" fmla="*/ 261081 w 665893"/>
                <a:gd name="connsiteY2" fmla="*/ 190500 h 193644"/>
                <a:gd name="connsiteX3" fmla="*/ 499206 w 665893"/>
                <a:gd name="connsiteY3" fmla="*/ 164307 h 193644"/>
                <a:gd name="connsiteX4" fmla="*/ 637318 w 665893"/>
                <a:gd name="connsiteY4" fmla="*/ 80963 h 193644"/>
                <a:gd name="connsiteX5" fmla="*/ 665893 w 665893"/>
                <a:gd name="connsiteY5" fmla="*/ 7144 h 1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5893" h="193644">
                  <a:moveTo>
                    <a:pt x="1524" y="0"/>
                  </a:moveTo>
                  <a:cubicBezTo>
                    <a:pt x="-3239" y="42069"/>
                    <a:pt x="1128" y="68263"/>
                    <a:pt x="44387" y="100013"/>
                  </a:cubicBezTo>
                  <a:cubicBezTo>
                    <a:pt x="87646" y="131763"/>
                    <a:pt x="185278" y="179784"/>
                    <a:pt x="261081" y="190500"/>
                  </a:cubicBezTo>
                  <a:cubicBezTo>
                    <a:pt x="336884" y="201216"/>
                    <a:pt x="436500" y="182563"/>
                    <a:pt x="499206" y="164307"/>
                  </a:cubicBezTo>
                  <a:cubicBezTo>
                    <a:pt x="561912" y="146051"/>
                    <a:pt x="609537" y="107157"/>
                    <a:pt x="637318" y="80963"/>
                  </a:cubicBezTo>
                  <a:cubicBezTo>
                    <a:pt x="665099" y="54769"/>
                    <a:pt x="665496" y="30956"/>
                    <a:pt x="665893" y="7144"/>
                  </a:cubicBezTo>
                </a:path>
              </a:pathLst>
            </a:custGeom>
            <a:noFill/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순서도: 지연 31"/>
            <p:cNvSpPr/>
            <p:nvPr/>
          </p:nvSpPr>
          <p:spPr>
            <a:xfrm rot="16747283" flipH="1">
              <a:off x="10534195" y="5556267"/>
              <a:ext cx="595247" cy="194929"/>
            </a:xfrm>
            <a:custGeom>
              <a:avLst/>
              <a:gdLst>
                <a:gd name="connsiteX0" fmla="*/ 0 w 940506"/>
                <a:gd name="connsiteY0" fmla="*/ 0 h 405567"/>
                <a:gd name="connsiteX1" fmla="*/ 470253 w 940506"/>
                <a:gd name="connsiteY1" fmla="*/ 0 h 405567"/>
                <a:gd name="connsiteX2" fmla="*/ 940506 w 940506"/>
                <a:gd name="connsiteY2" fmla="*/ 202784 h 405567"/>
                <a:gd name="connsiteX3" fmla="*/ 470253 w 940506"/>
                <a:gd name="connsiteY3" fmla="*/ 405568 h 405567"/>
                <a:gd name="connsiteX4" fmla="*/ 0 w 940506"/>
                <a:gd name="connsiteY4" fmla="*/ 405567 h 405567"/>
                <a:gd name="connsiteX5" fmla="*/ 0 w 940506"/>
                <a:gd name="connsiteY5" fmla="*/ 0 h 405567"/>
                <a:gd name="connsiteX0" fmla="*/ 256943 w 1197449"/>
                <a:gd name="connsiteY0" fmla="*/ 0 h 405568"/>
                <a:gd name="connsiteX1" fmla="*/ 727196 w 1197449"/>
                <a:gd name="connsiteY1" fmla="*/ 0 h 405568"/>
                <a:gd name="connsiteX2" fmla="*/ 1197449 w 1197449"/>
                <a:gd name="connsiteY2" fmla="*/ 202784 h 405568"/>
                <a:gd name="connsiteX3" fmla="*/ 727196 w 1197449"/>
                <a:gd name="connsiteY3" fmla="*/ 405568 h 405568"/>
                <a:gd name="connsiteX4" fmla="*/ 0 w 1197449"/>
                <a:gd name="connsiteY4" fmla="*/ 383607 h 405568"/>
                <a:gd name="connsiteX5" fmla="*/ 256943 w 1197449"/>
                <a:gd name="connsiteY5" fmla="*/ 0 h 405568"/>
                <a:gd name="connsiteX0" fmla="*/ 0 w 1221335"/>
                <a:gd name="connsiteY0" fmla="*/ 86753 h 405568"/>
                <a:gd name="connsiteX1" fmla="*/ 751082 w 1221335"/>
                <a:gd name="connsiteY1" fmla="*/ 0 h 405568"/>
                <a:gd name="connsiteX2" fmla="*/ 1221335 w 1221335"/>
                <a:gd name="connsiteY2" fmla="*/ 202784 h 405568"/>
                <a:gd name="connsiteX3" fmla="*/ 751082 w 1221335"/>
                <a:gd name="connsiteY3" fmla="*/ 405568 h 405568"/>
                <a:gd name="connsiteX4" fmla="*/ 23886 w 1221335"/>
                <a:gd name="connsiteY4" fmla="*/ 383607 h 405568"/>
                <a:gd name="connsiteX5" fmla="*/ 0 w 1221335"/>
                <a:gd name="connsiteY5" fmla="*/ 86753 h 405568"/>
                <a:gd name="connsiteX0" fmla="*/ 17130 w 1238465"/>
                <a:gd name="connsiteY0" fmla="*/ 86753 h 405568"/>
                <a:gd name="connsiteX1" fmla="*/ 768212 w 1238465"/>
                <a:gd name="connsiteY1" fmla="*/ 0 h 405568"/>
                <a:gd name="connsiteX2" fmla="*/ 1238465 w 1238465"/>
                <a:gd name="connsiteY2" fmla="*/ 202784 h 405568"/>
                <a:gd name="connsiteX3" fmla="*/ 768212 w 1238465"/>
                <a:gd name="connsiteY3" fmla="*/ 405568 h 405568"/>
                <a:gd name="connsiteX4" fmla="*/ 0 w 1238465"/>
                <a:gd name="connsiteY4" fmla="*/ 398727 h 405568"/>
                <a:gd name="connsiteX5" fmla="*/ 17130 w 1238465"/>
                <a:gd name="connsiteY5" fmla="*/ 86753 h 4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465" h="405568">
                  <a:moveTo>
                    <a:pt x="17130" y="86753"/>
                  </a:moveTo>
                  <a:lnTo>
                    <a:pt x="768212" y="0"/>
                  </a:lnTo>
                  <a:cubicBezTo>
                    <a:pt x="1027926" y="0"/>
                    <a:pt x="1238465" y="90789"/>
                    <a:pt x="1238465" y="202784"/>
                  </a:cubicBezTo>
                  <a:cubicBezTo>
                    <a:pt x="1238465" y="314779"/>
                    <a:pt x="1027926" y="405568"/>
                    <a:pt x="768212" y="405568"/>
                  </a:cubicBezTo>
                  <a:lnTo>
                    <a:pt x="0" y="398727"/>
                  </a:lnTo>
                  <a:lnTo>
                    <a:pt x="17130" y="86753"/>
                  </a:lnTo>
                  <a:close/>
                </a:path>
              </a:pathLst>
            </a:cu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>
              <a:spLocks/>
            </p:cNvSpPr>
            <p:nvPr/>
          </p:nvSpPr>
          <p:spPr bwMode="auto">
            <a:xfrm rot="9839204" flipV="1">
              <a:off x="10783856" y="5182901"/>
              <a:ext cx="216495" cy="216486"/>
            </a:xfrm>
            <a:custGeom>
              <a:avLst/>
              <a:gdLst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67771 w 1936374"/>
                <a:gd name="connsiteY10" fmla="*/ 1989719 h 2344147"/>
                <a:gd name="connsiteX11" fmla="*/ 267733 w 1936374"/>
                <a:gd name="connsiteY11" fmla="*/ 1989680 h 2344147"/>
                <a:gd name="connsiteX12" fmla="*/ 248446 w 1936374"/>
                <a:gd name="connsiteY12" fmla="*/ 1970392 h 2344147"/>
                <a:gd name="connsiteX13" fmla="*/ 248486 w 1936374"/>
                <a:gd name="connsiteY13" fmla="*/ 1970434 h 2344147"/>
                <a:gd name="connsiteX14" fmla="*/ 333326 w 1936374"/>
                <a:gd name="connsiteY14" fmla="*/ 2056993 h 2344147"/>
                <a:gd name="connsiteX15" fmla="*/ 332951 w 1936374"/>
                <a:gd name="connsiteY15" fmla="*/ 2056599 h 2344147"/>
                <a:gd name="connsiteX16" fmla="*/ 320095 w 1936374"/>
                <a:gd name="connsiteY16" fmla="*/ 2044279 h 2344147"/>
                <a:gd name="connsiteX17" fmla="*/ 320526 w 1936374"/>
                <a:gd name="connsiteY17" fmla="*/ 2044727 h 2344147"/>
                <a:gd name="connsiteX18" fmla="*/ 353677 w 1936374"/>
                <a:gd name="connsiteY18" fmla="*/ 2077353 h 2344147"/>
                <a:gd name="connsiteX19" fmla="*/ 353367 w 1936374"/>
                <a:gd name="connsiteY19" fmla="*/ 2077015 h 2344147"/>
                <a:gd name="connsiteX20" fmla="*/ 344870 w 1936374"/>
                <a:gd name="connsiteY20" fmla="*/ 2069049 h 2344147"/>
                <a:gd name="connsiteX21" fmla="*/ 345290 w 1936374"/>
                <a:gd name="connsiteY21" fmla="*/ 2069491 h 2344147"/>
                <a:gd name="connsiteX22" fmla="*/ 364294 w 1936374"/>
                <a:gd name="connsiteY22" fmla="*/ 2088019 h 2344147"/>
                <a:gd name="connsiteX23" fmla="*/ 364142 w 1936374"/>
                <a:gd name="connsiteY23" fmla="*/ 2087791 h 2344147"/>
                <a:gd name="connsiteX24" fmla="*/ 360046 w 1936374"/>
                <a:gd name="connsiteY24" fmla="*/ 2084206 h 2344147"/>
                <a:gd name="connsiteX25" fmla="*/ 360486 w 1936374"/>
                <a:gd name="connsiteY25" fmla="*/ 2084687 h 2344147"/>
                <a:gd name="connsiteX26" fmla="*/ 391707 w 1936374"/>
                <a:gd name="connsiteY26" fmla="*/ 2113682 h 2344147"/>
                <a:gd name="connsiteX27" fmla="*/ 391363 w 1936374"/>
                <a:gd name="connsiteY27" fmla="*/ 2113311 h 2344147"/>
                <a:gd name="connsiteX28" fmla="*/ 366016 w 1936374"/>
                <a:gd name="connsiteY28" fmla="*/ 2090166 h 2344147"/>
                <a:gd name="connsiteX29" fmla="*/ 366115 w 1936374"/>
                <a:gd name="connsiteY29" fmla="*/ 2090315 h 2344147"/>
                <a:gd name="connsiteX30" fmla="*/ 1669036 w 1936374"/>
                <a:gd name="connsiteY30" fmla="*/ 2344147 h 2344147"/>
                <a:gd name="connsiteX31" fmla="*/ 1736574 w 1936374"/>
                <a:gd name="connsiteY31" fmla="*/ 2115642 h 2344147"/>
                <a:gd name="connsiteX32" fmla="*/ 1763589 w 1936374"/>
                <a:gd name="connsiteY32" fmla="*/ 2061612 h 2344147"/>
                <a:gd name="connsiteX33" fmla="*/ 1787227 w 1936374"/>
                <a:gd name="connsiteY33" fmla="*/ 2005892 h 2344147"/>
                <a:gd name="connsiteX34" fmla="*/ 1809178 w 1936374"/>
                <a:gd name="connsiteY34" fmla="*/ 1949610 h 2344147"/>
                <a:gd name="connsiteX35" fmla="*/ 1828876 w 1936374"/>
                <a:gd name="connsiteY35" fmla="*/ 1892766 h 2344147"/>
                <a:gd name="connsiteX36" fmla="*/ 1846886 w 1936374"/>
                <a:gd name="connsiteY36" fmla="*/ 1834232 h 2344147"/>
                <a:gd name="connsiteX37" fmla="*/ 1862645 w 1936374"/>
                <a:gd name="connsiteY37" fmla="*/ 1776825 h 2344147"/>
                <a:gd name="connsiteX38" fmla="*/ 1876153 w 1936374"/>
                <a:gd name="connsiteY38" fmla="*/ 1717728 h 2344147"/>
                <a:gd name="connsiteX39" fmla="*/ 1888535 w 1936374"/>
                <a:gd name="connsiteY39" fmla="*/ 1659195 h 2344147"/>
                <a:gd name="connsiteX40" fmla="*/ 1899228 w 1936374"/>
                <a:gd name="connsiteY40" fmla="*/ 1600662 h 2344147"/>
                <a:gd name="connsiteX41" fmla="*/ 1908234 w 1936374"/>
                <a:gd name="connsiteY41" fmla="*/ 1543254 h 2344147"/>
                <a:gd name="connsiteX42" fmla="*/ 1915550 w 1936374"/>
                <a:gd name="connsiteY42" fmla="*/ 1485846 h 2344147"/>
                <a:gd name="connsiteX43" fmla="*/ 1922304 w 1936374"/>
                <a:gd name="connsiteY43" fmla="*/ 1429564 h 2344147"/>
                <a:gd name="connsiteX44" fmla="*/ 1927369 w 1936374"/>
                <a:gd name="connsiteY44" fmla="*/ 1374407 h 2344147"/>
                <a:gd name="connsiteX45" fmla="*/ 1930746 w 1936374"/>
                <a:gd name="connsiteY45" fmla="*/ 1320939 h 2344147"/>
                <a:gd name="connsiteX46" fmla="*/ 1933560 w 1936374"/>
                <a:gd name="connsiteY46" fmla="*/ 1268597 h 2344147"/>
                <a:gd name="connsiteX47" fmla="*/ 1935249 w 1936374"/>
                <a:gd name="connsiteY47" fmla="*/ 1217943 h 2344147"/>
                <a:gd name="connsiteX48" fmla="*/ 1936374 w 1936374"/>
                <a:gd name="connsiteY48" fmla="*/ 1169541 h 2344147"/>
                <a:gd name="connsiteX49" fmla="*/ 1936374 w 1936374"/>
                <a:gd name="connsiteY49" fmla="*/ 1123389 h 2344147"/>
                <a:gd name="connsiteX50" fmla="*/ 1936374 w 1936374"/>
                <a:gd name="connsiteY50" fmla="*/ 1079489 h 2344147"/>
                <a:gd name="connsiteX51" fmla="*/ 1935811 w 1936374"/>
                <a:gd name="connsiteY51" fmla="*/ 1038404 h 2344147"/>
                <a:gd name="connsiteX52" fmla="*/ 1934123 w 1936374"/>
                <a:gd name="connsiteY52" fmla="*/ 1000132 h 2344147"/>
                <a:gd name="connsiteX53" fmla="*/ 1932997 w 1936374"/>
                <a:gd name="connsiteY53" fmla="*/ 964675 h 2344147"/>
                <a:gd name="connsiteX54" fmla="*/ 1931309 w 1936374"/>
                <a:gd name="connsiteY54" fmla="*/ 933156 h 2344147"/>
                <a:gd name="connsiteX55" fmla="*/ 1929057 w 1936374"/>
                <a:gd name="connsiteY55" fmla="*/ 905015 h 2344147"/>
                <a:gd name="connsiteX56" fmla="*/ 1927369 w 1936374"/>
                <a:gd name="connsiteY56" fmla="*/ 880251 h 2344147"/>
                <a:gd name="connsiteX57" fmla="*/ 1925681 w 1936374"/>
                <a:gd name="connsiteY57" fmla="*/ 859427 h 2344147"/>
                <a:gd name="connsiteX58" fmla="*/ 1924555 w 1936374"/>
                <a:gd name="connsiteY58" fmla="*/ 843105 h 2344147"/>
                <a:gd name="connsiteX59" fmla="*/ 1922866 w 1936374"/>
                <a:gd name="connsiteY59" fmla="*/ 831286 h 2344147"/>
                <a:gd name="connsiteX60" fmla="*/ 1922304 w 1936374"/>
                <a:gd name="connsiteY60" fmla="*/ 823406 h 2344147"/>
                <a:gd name="connsiteX61" fmla="*/ 1922304 w 1936374"/>
                <a:gd name="connsiteY61" fmla="*/ 821155 h 2344147"/>
                <a:gd name="connsiteX62" fmla="*/ 1924555 w 1936374"/>
                <a:gd name="connsiteY62" fmla="*/ 781758 h 2344147"/>
                <a:gd name="connsiteX63" fmla="*/ 1923429 w 1936374"/>
                <a:gd name="connsiteY63" fmla="*/ 745175 h 2344147"/>
                <a:gd name="connsiteX64" fmla="*/ 1920052 w 1936374"/>
                <a:gd name="connsiteY64" fmla="*/ 710280 h 2344147"/>
                <a:gd name="connsiteX65" fmla="*/ 1913299 w 1936374"/>
                <a:gd name="connsiteY65" fmla="*/ 677636 h 2344147"/>
                <a:gd name="connsiteX66" fmla="*/ 1904856 w 1936374"/>
                <a:gd name="connsiteY66" fmla="*/ 647806 h 2344147"/>
                <a:gd name="connsiteX67" fmla="*/ 1894163 w 1936374"/>
                <a:gd name="connsiteY67" fmla="*/ 619666 h 2344147"/>
                <a:gd name="connsiteX68" fmla="*/ 1881781 w 1936374"/>
                <a:gd name="connsiteY68" fmla="*/ 592650 h 2344147"/>
                <a:gd name="connsiteX69" fmla="*/ 1867710 w 1936374"/>
                <a:gd name="connsiteY69" fmla="*/ 569012 h 2344147"/>
                <a:gd name="connsiteX70" fmla="*/ 1850826 w 1936374"/>
                <a:gd name="connsiteY70" fmla="*/ 546499 h 2344147"/>
                <a:gd name="connsiteX71" fmla="*/ 1833941 w 1936374"/>
                <a:gd name="connsiteY71" fmla="*/ 525675 h 2344147"/>
                <a:gd name="connsiteX72" fmla="*/ 1814806 w 1936374"/>
                <a:gd name="connsiteY72" fmla="*/ 507101 h 2344147"/>
                <a:gd name="connsiteX73" fmla="*/ 1795670 w 1936374"/>
                <a:gd name="connsiteY73" fmla="*/ 489654 h 2344147"/>
                <a:gd name="connsiteX74" fmla="*/ 1775409 w 1936374"/>
                <a:gd name="connsiteY74" fmla="*/ 473895 h 2344147"/>
                <a:gd name="connsiteX75" fmla="*/ 1754584 w 1936374"/>
                <a:gd name="connsiteY75" fmla="*/ 459262 h 2344147"/>
                <a:gd name="connsiteX76" fmla="*/ 1733760 w 1936374"/>
                <a:gd name="connsiteY76" fmla="*/ 447442 h 2344147"/>
                <a:gd name="connsiteX77" fmla="*/ 1712373 w 1936374"/>
                <a:gd name="connsiteY77" fmla="*/ 435623 h 2344147"/>
                <a:gd name="connsiteX78" fmla="*/ 1691549 w 1936374"/>
                <a:gd name="connsiteY78" fmla="*/ 425492 h 2344147"/>
                <a:gd name="connsiteX79" fmla="*/ 1670725 w 1936374"/>
                <a:gd name="connsiteY79" fmla="*/ 417050 h 2344147"/>
                <a:gd name="connsiteX80" fmla="*/ 1650463 w 1936374"/>
                <a:gd name="connsiteY80" fmla="*/ 409171 h 2344147"/>
                <a:gd name="connsiteX81" fmla="*/ 1630201 w 1936374"/>
                <a:gd name="connsiteY81" fmla="*/ 401854 h 2344147"/>
                <a:gd name="connsiteX82" fmla="*/ 1611629 w 1936374"/>
                <a:gd name="connsiteY82" fmla="*/ 396789 h 2344147"/>
                <a:gd name="connsiteX83" fmla="*/ 1594182 w 1936374"/>
                <a:gd name="connsiteY83" fmla="*/ 391723 h 2344147"/>
                <a:gd name="connsiteX84" fmla="*/ 1577860 w 1936374"/>
                <a:gd name="connsiteY84" fmla="*/ 387221 h 2344147"/>
                <a:gd name="connsiteX85" fmla="*/ 1562664 w 1936374"/>
                <a:gd name="connsiteY85" fmla="*/ 384406 h 2344147"/>
                <a:gd name="connsiteX86" fmla="*/ 1549719 w 1936374"/>
                <a:gd name="connsiteY86" fmla="*/ 381592 h 2344147"/>
                <a:gd name="connsiteX87" fmla="*/ 1538463 w 1936374"/>
                <a:gd name="connsiteY87" fmla="*/ 379904 h 2344147"/>
                <a:gd name="connsiteX88" fmla="*/ 1530020 w 1936374"/>
                <a:gd name="connsiteY88" fmla="*/ 378779 h 2344147"/>
                <a:gd name="connsiteX89" fmla="*/ 1522704 w 1936374"/>
                <a:gd name="connsiteY89" fmla="*/ 378216 h 2344147"/>
                <a:gd name="connsiteX90" fmla="*/ 1518201 w 1936374"/>
                <a:gd name="connsiteY90" fmla="*/ 377090 h 2344147"/>
                <a:gd name="connsiteX91" fmla="*/ 1517075 w 1936374"/>
                <a:gd name="connsiteY91" fmla="*/ 377090 h 2344147"/>
                <a:gd name="connsiteX92" fmla="*/ 1503005 w 1936374"/>
                <a:gd name="connsiteY92" fmla="*/ 341070 h 2344147"/>
                <a:gd name="connsiteX93" fmla="*/ 1487809 w 1936374"/>
                <a:gd name="connsiteY93" fmla="*/ 308989 h 2344147"/>
                <a:gd name="connsiteX94" fmla="*/ 1472050 w 1936374"/>
                <a:gd name="connsiteY94" fmla="*/ 279722 h 2344147"/>
                <a:gd name="connsiteX95" fmla="*/ 1455165 w 1936374"/>
                <a:gd name="connsiteY95" fmla="*/ 254958 h 2344147"/>
                <a:gd name="connsiteX96" fmla="*/ 1436593 w 1936374"/>
                <a:gd name="connsiteY96" fmla="*/ 233008 h 2344147"/>
                <a:gd name="connsiteX97" fmla="*/ 1417457 w 1936374"/>
                <a:gd name="connsiteY97" fmla="*/ 213872 h 2344147"/>
                <a:gd name="connsiteX98" fmla="*/ 1397758 w 1936374"/>
                <a:gd name="connsiteY98" fmla="*/ 197550 h 2344147"/>
                <a:gd name="connsiteX99" fmla="*/ 1377497 w 1936374"/>
                <a:gd name="connsiteY99" fmla="*/ 184605 h 2344147"/>
                <a:gd name="connsiteX100" fmla="*/ 1356673 w 1936374"/>
                <a:gd name="connsiteY100" fmla="*/ 173912 h 2344147"/>
                <a:gd name="connsiteX101" fmla="*/ 1335848 w 1936374"/>
                <a:gd name="connsiteY101" fmla="*/ 165470 h 2344147"/>
                <a:gd name="connsiteX102" fmla="*/ 1315024 w 1936374"/>
                <a:gd name="connsiteY102" fmla="*/ 158716 h 2344147"/>
                <a:gd name="connsiteX103" fmla="*/ 1294200 w 1936374"/>
                <a:gd name="connsiteY103" fmla="*/ 154776 h 2344147"/>
                <a:gd name="connsiteX104" fmla="*/ 1273376 w 1936374"/>
                <a:gd name="connsiteY104" fmla="*/ 151399 h 2344147"/>
                <a:gd name="connsiteX105" fmla="*/ 1252552 w 1936374"/>
                <a:gd name="connsiteY105" fmla="*/ 150274 h 2344147"/>
                <a:gd name="connsiteX106" fmla="*/ 1232290 w 1936374"/>
                <a:gd name="connsiteY106" fmla="*/ 150836 h 2344147"/>
                <a:gd name="connsiteX107" fmla="*/ 1212029 w 1936374"/>
                <a:gd name="connsiteY107" fmla="*/ 152525 h 2344147"/>
                <a:gd name="connsiteX108" fmla="*/ 1193456 w 1936374"/>
                <a:gd name="connsiteY108" fmla="*/ 155339 h 2344147"/>
                <a:gd name="connsiteX109" fmla="*/ 1174883 w 1936374"/>
                <a:gd name="connsiteY109" fmla="*/ 158153 h 2344147"/>
                <a:gd name="connsiteX110" fmla="*/ 1157436 w 1936374"/>
                <a:gd name="connsiteY110" fmla="*/ 162655 h 2344147"/>
                <a:gd name="connsiteX111" fmla="*/ 1141114 w 1936374"/>
                <a:gd name="connsiteY111" fmla="*/ 166595 h 2344147"/>
                <a:gd name="connsiteX112" fmla="*/ 1125918 w 1936374"/>
                <a:gd name="connsiteY112" fmla="*/ 171660 h 2344147"/>
                <a:gd name="connsiteX113" fmla="*/ 1112410 w 1936374"/>
                <a:gd name="connsiteY113" fmla="*/ 176726 h 2344147"/>
                <a:gd name="connsiteX114" fmla="*/ 1099465 w 1936374"/>
                <a:gd name="connsiteY114" fmla="*/ 181791 h 2344147"/>
                <a:gd name="connsiteX115" fmla="*/ 1088772 w 1936374"/>
                <a:gd name="connsiteY115" fmla="*/ 186294 h 2344147"/>
                <a:gd name="connsiteX116" fmla="*/ 1079204 w 1936374"/>
                <a:gd name="connsiteY116" fmla="*/ 190796 h 2344147"/>
                <a:gd name="connsiteX117" fmla="*/ 1071887 w 1936374"/>
                <a:gd name="connsiteY117" fmla="*/ 194173 h 2344147"/>
                <a:gd name="connsiteX118" fmla="*/ 1066259 w 1936374"/>
                <a:gd name="connsiteY118" fmla="*/ 196987 h 2344147"/>
                <a:gd name="connsiteX119" fmla="*/ 1063445 w 1936374"/>
                <a:gd name="connsiteY119" fmla="*/ 199239 h 2344147"/>
                <a:gd name="connsiteX120" fmla="*/ 1061757 w 1936374"/>
                <a:gd name="connsiteY120" fmla="*/ 199801 h 2344147"/>
                <a:gd name="connsiteX121" fmla="*/ 1043746 w 1936374"/>
                <a:gd name="connsiteY121" fmla="*/ 163781 h 2344147"/>
                <a:gd name="connsiteX122" fmla="*/ 1026299 w 1936374"/>
                <a:gd name="connsiteY122" fmla="*/ 132263 h 2344147"/>
                <a:gd name="connsiteX123" fmla="*/ 1006038 w 1936374"/>
                <a:gd name="connsiteY123" fmla="*/ 104685 h 2344147"/>
                <a:gd name="connsiteX124" fmla="*/ 985776 w 1936374"/>
                <a:gd name="connsiteY124" fmla="*/ 80484 h 2344147"/>
                <a:gd name="connsiteX125" fmla="*/ 964952 w 1936374"/>
                <a:gd name="connsiteY125" fmla="*/ 60222 h 2344147"/>
                <a:gd name="connsiteX126" fmla="*/ 943565 w 1936374"/>
                <a:gd name="connsiteY126" fmla="*/ 43337 h 2344147"/>
                <a:gd name="connsiteX127" fmla="*/ 921052 w 1936374"/>
                <a:gd name="connsiteY127" fmla="*/ 29830 h 2344147"/>
                <a:gd name="connsiteX128" fmla="*/ 899102 w 1936374"/>
                <a:gd name="connsiteY128" fmla="*/ 19136 h 2344147"/>
                <a:gd name="connsiteX129" fmla="*/ 876027 w 1936374"/>
                <a:gd name="connsiteY129" fmla="*/ 10131 h 2344147"/>
                <a:gd name="connsiteX130" fmla="*/ 853514 w 1936374"/>
                <a:gd name="connsiteY130" fmla="*/ 4503 h 2344147"/>
                <a:gd name="connsiteX131" fmla="*/ 830438 w 1936374"/>
                <a:gd name="connsiteY131" fmla="*/ 1689 h 2344147"/>
                <a:gd name="connsiteX132" fmla="*/ 808489 w 1936374"/>
                <a:gd name="connsiteY132" fmla="*/ 0 h 2344147"/>
                <a:gd name="connsiteX133" fmla="*/ 785976 w 1936374"/>
                <a:gd name="connsiteY133" fmla="*/ 1126 h 2344147"/>
                <a:gd name="connsiteX134" fmla="*/ 764589 w 1936374"/>
                <a:gd name="connsiteY134" fmla="*/ 3377 h 2344147"/>
                <a:gd name="connsiteX135" fmla="*/ 742639 w 1936374"/>
                <a:gd name="connsiteY135" fmla="*/ 6754 h 2344147"/>
                <a:gd name="connsiteX136" fmla="*/ 722941 w 1936374"/>
                <a:gd name="connsiteY136" fmla="*/ 11257 h 2344147"/>
                <a:gd name="connsiteX137" fmla="*/ 702679 w 1936374"/>
                <a:gd name="connsiteY137" fmla="*/ 16885 h 2344147"/>
                <a:gd name="connsiteX138" fmla="*/ 684106 w 1936374"/>
                <a:gd name="connsiteY138" fmla="*/ 24201 h 2344147"/>
                <a:gd name="connsiteX139" fmla="*/ 666096 w 1936374"/>
                <a:gd name="connsiteY139" fmla="*/ 30392 h 2344147"/>
                <a:gd name="connsiteX140" fmla="*/ 648649 w 1936374"/>
                <a:gd name="connsiteY140" fmla="*/ 38272 h 2344147"/>
                <a:gd name="connsiteX141" fmla="*/ 633453 w 1936374"/>
                <a:gd name="connsiteY141" fmla="*/ 45589 h 2344147"/>
                <a:gd name="connsiteX142" fmla="*/ 619382 w 1936374"/>
                <a:gd name="connsiteY142" fmla="*/ 53468 h 2344147"/>
                <a:gd name="connsiteX143" fmla="*/ 606437 w 1936374"/>
                <a:gd name="connsiteY143" fmla="*/ 60785 h 2344147"/>
                <a:gd name="connsiteX144" fmla="*/ 595744 w 1936374"/>
                <a:gd name="connsiteY144" fmla="*/ 67539 h 2344147"/>
                <a:gd name="connsiteX145" fmla="*/ 586176 w 1936374"/>
                <a:gd name="connsiteY145" fmla="*/ 73167 h 2344147"/>
                <a:gd name="connsiteX146" fmla="*/ 578297 w 1936374"/>
                <a:gd name="connsiteY146" fmla="*/ 78232 h 2344147"/>
                <a:gd name="connsiteX147" fmla="*/ 573231 w 1936374"/>
                <a:gd name="connsiteY147" fmla="*/ 82172 h 2344147"/>
                <a:gd name="connsiteX148" fmla="*/ 569855 w 1936374"/>
                <a:gd name="connsiteY148" fmla="*/ 84424 h 2344147"/>
                <a:gd name="connsiteX149" fmla="*/ 568166 w 1936374"/>
                <a:gd name="connsiteY149" fmla="*/ 85549 h 2344147"/>
                <a:gd name="connsiteX150" fmla="*/ 525955 w 1936374"/>
                <a:gd name="connsiteY150" fmla="*/ 73730 h 2344147"/>
                <a:gd name="connsiteX151" fmla="*/ 485432 w 1936374"/>
                <a:gd name="connsiteY151" fmla="*/ 65287 h 2344147"/>
                <a:gd name="connsiteX152" fmla="*/ 447723 w 1936374"/>
                <a:gd name="connsiteY152" fmla="*/ 60222 h 2344147"/>
                <a:gd name="connsiteX153" fmla="*/ 412266 w 1936374"/>
                <a:gd name="connsiteY153" fmla="*/ 56282 h 2344147"/>
                <a:gd name="connsiteX154" fmla="*/ 378496 w 1936374"/>
                <a:gd name="connsiteY154" fmla="*/ 56282 h 2344147"/>
                <a:gd name="connsiteX155" fmla="*/ 346979 w 1936374"/>
                <a:gd name="connsiteY155" fmla="*/ 57971 h 2344147"/>
                <a:gd name="connsiteX156" fmla="*/ 317713 w 1936374"/>
                <a:gd name="connsiteY156" fmla="*/ 62474 h 2344147"/>
                <a:gd name="connsiteX157" fmla="*/ 290134 w 1936374"/>
                <a:gd name="connsiteY157" fmla="*/ 68101 h 2344147"/>
                <a:gd name="connsiteX158" fmla="*/ 264245 w 1936374"/>
                <a:gd name="connsiteY158" fmla="*/ 75981 h 2344147"/>
                <a:gd name="connsiteX159" fmla="*/ 241169 w 1936374"/>
                <a:gd name="connsiteY159" fmla="*/ 85549 h 2344147"/>
                <a:gd name="connsiteX160" fmla="*/ 219219 w 1936374"/>
                <a:gd name="connsiteY160" fmla="*/ 96242 h 2344147"/>
                <a:gd name="connsiteX161" fmla="*/ 198958 w 1936374"/>
                <a:gd name="connsiteY161" fmla="*/ 108625 h 2344147"/>
                <a:gd name="connsiteX162" fmla="*/ 180385 w 1936374"/>
                <a:gd name="connsiteY162" fmla="*/ 121570 h 2344147"/>
                <a:gd name="connsiteX163" fmla="*/ 163500 w 1936374"/>
                <a:gd name="connsiteY163" fmla="*/ 135640 h 2344147"/>
                <a:gd name="connsiteX164" fmla="*/ 147742 w 1936374"/>
                <a:gd name="connsiteY164" fmla="*/ 150836 h 2344147"/>
                <a:gd name="connsiteX165" fmla="*/ 133672 w 1936374"/>
                <a:gd name="connsiteY165" fmla="*/ 166032 h 2344147"/>
                <a:gd name="connsiteX166" fmla="*/ 121289 w 1936374"/>
                <a:gd name="connsiteY166" fmla="*/ 182354 h 2344147"/>
                <a:gd name="connsiteX167" fmla="*/ 110033 w 1936374"/>
                <a:gd name="connsiteY167" fmla="*/ 198676 h 2344147"/>
                <a:gd name="connsiteX168" fmla="*/ 99902 w 1936374"/>
                <a:gd name="connsiteY168" fmla="*/ 214435 h 2344147"/>
                <a:gd name="connsiteX169" fmla="*/ 90897 w 1936374"/>
                <a:gd name="connsiteY169" fmla="*/ 230756 h 2344147"/>
                <a:gd name="connsiteX170" fmla="*/ 83018 w 1936374"/>
                <a:gd name="connsiteY170" fmla="*/ 246516 h 2344147"/>
                <a:gd name="connsiteX171" fmla="*/ 76264 w 1936374"/>
                <a:gd name="connsiteY171" fmla="*/ 261712 h 2344147"/>
                <a:gd name="connsiteX172" fmla="*/ 70073 w 1936374"/>
                <a:gd name="connsiteY172" fmla="*/ 276908 h 2344147"/>
                <a:gd name="connsiteX173" fmla="*/ 65008 w 1936374"/>
                <a:gd name="connsiteY173" fmla="*/ 290979 h 2344147"/>
                <a:gd name="connsiteX174" fmla="*/ 61068 w 1936374"/>
                <a:gd name="connsiteY174" fmla="*/ 303923 h 2344147"/>
                <a:gd name="connsiteX175" fmla="*/ 58254 w 1936374"/>
                <a:gd name="connsiteY175" fmla="*/ 315180 h 2344147"/>
                <a:gd name="connsiteX176" fmla="*/ 55440 w 1936374"/>
                <a:gd name="connsiteY176" fmla="*/ 325873 h 2344147"/>
                <a:gd name="connsiteX177" fmla="*/ 53188 w 1936374"/>
                <a:gd name="connsiteY177" fmla="*/ 334879 h 2344147"/>
                <a:gd name="connsiteX178" fmla="*/ 51500 w 1936374"/>
                <a:gd name="connsiteY178" fmla="*/ 342195 h 2344147"/>
                <a:gd name="connsiteX179" fmla="*/ 50937 w 1936374"/>
                <a:gd name="connsiteY179" fmla="*/ 347823 h 2344147"/>
                <a:gd name="connsiteX180" fmla="*/ 50374 w 1936374"/>
                <a:gd name="connsiteY180" fmla="*/ 350637 h 2344147"/>
                <a:gd name="connsiteX181" fmla="*/ 50374 w 1936374"/>
                <a:gd name="connsiteY181" fmla="*/ 351763 h 2344147"/>
                <a:gd name="connsiteX182" fmla="*/ 45872 w 1936374"/>
                <a:gd name="connsiteY182" fmla="*/ 371462 h 2344147"/>
                <a:gd name="connsiteX183" fmla="*/ 41369 w 1936374"/>
                <a:gd name="connsiteY183" fmla="*/ 395100 h 2344147"/>
                <a:gd name="connsiteX184" fmla="*/ 38555 w 1936374"/>
                <a:gd name="connsiteY184" fmla="*/ 420990 h 2344147"/>
                <a:gd name="connsiteX185" fmla="*/ 35741 w 1936374"/>
                <a:gd name="connsiteY185" fmla="*/ 450256 h 2344147"/>
                <a:gd name="connsiteX186" fmla="*/ 32927 w 1936374"/>
                <a:gd name="connsiteY186" fmla="*/ 481212 h 2344147"/>
                <a:gd name="connsiteX187" fmla="*/ 30675 w 1936374"/>
                <a:gd name="connsiteY187" fmla="*/ 513292 h 2344147"/>
                <a:gd name="connsiteX188" fmla="*/ 29550 w 1936374"/>
                <a:gd name="connsiteY188" fmla="*/ 546499 h 2344147"/>
                <a:gd name="connsiteX189" fmla="*/ 27862 w 1936374"/>
                <a:gd name="connsiteY189" fmla="*/ 581393 h 2344147"/>
                <a:gd name="connsiteX190" fmla="*/ 27299 w 1936374"/>
                <a:gd name="connsiteY190" fmla="*/ 615726 h 2344147"/>
                <a:gd name="connsiteX191" fmla="*/ 26736 w 1936374"/>
                <a:gd name="connsiteY191" fmla="*/ 650621 h 2344147"/>
                <a:gd name="connsiteX192" fmla="*/ 26736 w 1936374"/>
                <a:gd name="connsiteY192" fmla="*/ 683827 h 2344147"/>
                <a:gd name="connsiteX193" fmla="*/ 25610 w 1936374"/>
                <a:gd name="connsiteY193" fmla="*/ 717033 h 2344147"/>
                <a:gd name="connsiteX194" fmla="*/ 25610 w 1936374"/>
                <a:gd name="connsiteY194" fmla="*/ 747988 h 2344147"/>
                <a:gd name="connsiteX195" fmla="*/ 25610 w 1936374"/>
                <a:gd name="connsiteY195" fmla="*/ 777255 h 2344147"/>
                <a:gd name="connsiteX196" fmla="*/ 25610 w 1936374"/>
                <a:gd name="connsiteY196" fmla="*/ 804271 h 2344147"/>
                <a:gd name="connsiteX197" fmla="*/ 26736 w 1936374"/>
                <a:gd name="connsiteY197" fmla="*/ 827909 h 2344147"/>
                <a:gd name="connsiteX198" fmla="*/ 26736 w 1936374"/>
                <a:gd name="connsiteY198" fmla="*/ 848171 h 2344147"/>
                <a:gd name="connsiteX199" fmla="*/ 27299 w 1936374"/>
                <a:gd name="connsiteY199" fmla="*/ 865055 h 2344147"/>
                <a:gd name="connsiteX200" fmla="*/ 27299 w 1936374"/>
                <a:gd name="connsiteY200" fmla="*/ 869126 h 2344147"/>
                <a:gd name="connsiteX201" fmla="*/ 62319 w 1936374"/>
                <a:gd name="connsiteY201" fmla="*/ 1009580 h 2344147"/>
                <a:gd name="connsiteX202" fmla="*/ 197736 w 1936374"/>
                <a:gd name="connsiteY202" fmla="*/ 1518857 h 2344147"/>
                <a:gd name="connsiteX203" fmla="*/ 466471 w 1936374"/>
                <a:gd name="connsiteY203" fmla="*/ 2203492 h 2344147"/>
                <a:gd name="connsiteX204" fmla="*/ 475994 w 1936374"/>
                <a:gd name="connsiteY204" fmla="*/ 2252993 h 2344147"/>
                <a:gd name="connsiteX205" fmla="*/ 475427 w 1936374"/>
                <a:gd name="connsiteY205" fmla="*/ 2266980 h 2344147"/>
                <a:gd name="connsiteX206" fmla="*/ 477836 w 1936374"/>
                <a:gd name="connsiteY206" fmla="*/ 2275814 h 2344147"/>
                <a:gd name="connsiteX207" fmla="*/ 481648 w 1936374"/>
                <a:gd name="connsiteY207" fmla="*/ 2318876 h 2344147"/>
                <a:gd name="connsiteX208" fmla="*/ 480521 w 1936374"/>
                <a:gd name="connsiteY208" fmla="*/ 2331608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7736 w 1936374"/>
                <a:gd name="connsiteY208" fmla="*/ 151885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16599 w 1936374"/>
                <a:gd name="connsiteY207" fmla="*/ 124580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481648 w 1936374"/>
                <a:gd name="connsiteY213" fmla="*/ 2318876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588516 w 1936374"/>
                <a:gd name="connsiteY213" fmla="*/ 2320424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1936374" h="2345074">
                  <a:moveTo>
                    <a:pt x="23875" y="878134"/>
                  </a:moveTo>
                  <a:lnTo>
                    <a:pt x="23875" y="875299"/>
                  </a:lnTo>
                  <a:lnTo>
                    <a:pt x="23875" y="867587"/>
                  </a:lnTo>
                  <a:lnTo>
                    <a:pt x="22797" y="861115"/>
                  </a:lnTo>
                  <a:lnTo>
                    <a:pt x="17168" y="838040"/>
                  </a:lnTo>
                  <a:lnTo>
                    <a:pt x="9852" y="817779"/>
                  </a:lnTo>
                  <a:lnTo>
                    <a:pt x="1972" y="800893"/>
                  </a:lnTo>
                  <a:lnTo>
                    <a:pt x="0" y="797935"/>
                  </a:lnTo>
                  <a:lnTo>
                    <a:pt x="16215" y="838108"/>
                  </a:lnTo>
                  <a:lnTo>
                    <a:pt x="19339" y="850912"/>
                  </a:lnTo>
                  <a:lnTo>
                    <a:pt x="23875" y="878134"/>
                  </a:lnTo>
                  <a:close/>
                  <a:moveTo>
                    <a:pt x="267771" y="1989719"/>
                  </a:moveTo>
                  <a:cubicBezTo>
                    <a:pt x="267758" y="1989706"/>
                    <a:pt x="267746" y="1989693"/>
                    <a:pt x="267733" y="1989680"/>
                  </a:cubicBezTo>
                  <a:lnTo>
                    <a:pt x="248446" y="1970392"/>
                  </a:lnTo>
                  <a:cubicBezTo>
                    <a:pt x="248459" y="1970406"/>
                    <a:pt x="248473" y="1970420"/>
                    <a:pt x="248486" y="1970434"/>
                  </a:cubicBezTo>
                  <a:lnTo>
                    <a:pt x="267771" y="1989719"/>
                  </a:lnTo>
                  <a:close/>
                  <a:moveTo>
                    <a:pt x="333326" y="2056993"/>
                  </a:moveTo>
                  <a:lnTo>
                    <a:pt x="332951" y="2056599"/>
                  </a:lnTo>
                  <a:lnTo>
                    <a:pt x="320095" y="2044279"/>
                  </a:lnTo>
                  <a:lnTo>
                    <a:pt x="320526" y="2044727"/>
                  </a:lnTo>
                  <a:lnTo>
                    <a:pt x="333326" y="2056993"/>
                  </a:lnTo>
                  <a:close/>
                  <a:moveTo>
                    <a:pt x="353677" y="2077353"/>
                  </a:moveTo>
                  <a:lnTo>
                    <a:pt x="353367" y="2077015"/>
                  </a:lnTo>
                  <a:lnTo>
                    <a:pt x="344870" y="2069049"/>
                  </a:lnTo>
                  <a:lnTo>
                    <a:pt x="345290" y="2069491"/>
                  </a:lnTo>
                  <a:lnTo>
                    <a:pt x="353677" y="2077353"/>
                  </a:lnTo>
                  <a:close/>
                  <a:moveTo>
                    <a:pt x="364294" y="2088019"/>
                  </a:moveTo>
                  <a:lnTo>
                    <a:pt x="364142" y="2087791"/>
                  </a:lnTo>
                  <a:lnTo>
                    <a:pt x="360046" y="2084206"/>
                  </a:lnTo>
                  <a:lnTo>
                    <a:pt x="360486" y="2084687"/>
                  </a:lnTo>
                  <a:lnTo>
                    <a:pt x="364294" y="2088019"/>
                  </a:lnTo>
                  <a:close/>
                  <a:moveTo>
                    <a:pt x="391707" y="2113682"/>
                  </a:moveTo>
                  <a:lnTo>
                    <a:pt x="391363" y="2113311"/>
                  </a:lnTo>
                  <a:lnTo>
                    <a:pt x="366016" y="2090166"/>
                  </a:lnTo>
                  <a:cubicBezTo>
                    <a:pt x="366049" y="2090216"/>
                    <a:pt x="366082" y="2090265"/>
                    <a:pt x="366115" y="2090315"/>
                  </a:cubicBezTo>
                  <a:lnTo>
                    <a:pt x="391707" y="2113682"/>
                  </a:lnTo>
                  <a:close/>
                  <a:moveTo>
                    <a:pt x="1669036" y="2344147"/>
                  </a:moveTo>
                  <a:lnTo>
                    <a:pt x="1736574" y="2115642"/>
                  </a:lnTo>
                  <a:lnTo>
                    <a:pt x="1763589" y="2061612"/>
                  </a:lnTo>
                  <a:lnTo>
                    <a:pt x="1787227" y="2005892"/>
                  </a:lnTo>
                  <a:lnTo>
                    <a:pt x="1809178" y="1949610"/>
                  </a:lnTo>
                  <a:lnTo>
                    <a:pt x="1828876" y="1892766"/>
                  </a:lnTo>
                  <a:lnTo>
                    <a:pt x="1846886" y="1834232"/>
                  </a:lnTo>
                  <a:lnTo>
                    <a:pt x="1862645" y="1776825"/>
                  </a:lnTo>
                  <a:lnTo>
                    <a:pt x="1876153" y="1717728"/>
                  </a:lnTo>
                  <a:lnTo>
                    <a:pt x="1888535" y="1659195"/>
                  </a:lnTo>
                  <a:lnTo>
                    <a:pt x="1899228" y="1600662"/>
                  </a:lnTo>
                  <a:lnTo>
                    <a:pt x="1908234" y="1543254"/>
                  </a:lnTo>
                  <a:lnTo>
                    <a:pt x="1915550" y="1485846"/>
                  </a:lnTo>
                  <a:lnTo>
                    <a:pt x="1922304" y="1429564"/>
                  </a:lnTo>
                  <a:lnTo>
                    <a:pt x="1927369" y="1374407"/>
                  </a:lnTo>
                  <a:lnTo>
                    <a:pt x="1930746" y="1320939"/>
                  </a:lnTo>
                  <a:lnTo>
                    <a:pt x="1933560" y="1268597"/>
                  </a:lnTo>
                  <a:lnTo>
                    <a:pt x="1935249" y="1217943"/>
                  </a:lnTo>
                  <a:lnTo>
                    <a:pt x="1936374" y="1169541"/>
                  </a:lnTo>
                  <a:lnTo>
                    <a:pt x="1936374" y="1123389"/>
                  </a:lnTo>
                  <a:lnTo>
                    <a:pt x="1936374" y="1079489"/>
                  </a:lnTo>
                  <a:cubicBezTo>
                    <a:pt x="1936186" y="1065794"/>
                    <a:pt x="1935999" y="1052099"/>
                    <a:pt x="1935811" y="1038404"/>
                  </a:cubicBezTo>
                  <a:cubicBezTo>
                    <a:pt x="1935248" y="1025647"/>
                    <a:pt x="1934686" y="1012889"/>
                    <a:pt x="1934123" y="1000132"/>
                  </a:cubicBezTo>
                  <a:cubicBezTo>
                    <a:pt x="1933748" y="988313"/>
                    <a:pt x="1933372" y="976494"/>
                    <a:pt x="1932997" y="964675"/>
                  </a:cubicBezTo>
                  <a:cubicBezTo>
                    <a:pt x="1932434" y="954169"/>
                    <a:pt x="1931872" y="943662"/>
                    <a:pt x="1931309" y="933156"/>
                  </a:cubicBezTo>
                  <a:lnTo>
                    <a:pt x="1929057" y="905015"/>
                  </a:lnTo>
                  <a:lnTo>
                    <a:pt x="1927369" y="880251"/>
                  </a:lnTo>
                  <a:lnTo>
                    <a:pt x="1925681" y="859427"/>
                  </a:lnTo>
                  <a:cubicBezTo>
                    <a:pt x="1925306" y="853986"/>
                    <a:pt x="1924930" y="848546"/>
                    <a:pt x="1924555" y="843105"/>
                  </a:cubicBezTo>
                  <a:lnTo>
                    <a:pt x="1922866" y="831286"/>
                  </a:lnTo>
                  <a:cubicBezTo>
                    <a:pt x="1922679" y="828659"/>
                    <a:pt x="1922491" y="826033"/>
                    <a:pt x="1922304" y="823406"/>
                  </a:cubicBezTo>
                  <a:lnTo>
                    <a:pt x="1922304" y="821155"/>
                  </a:lnTo>
                  <a:lnTo>
                    <a:pt x="1924555" y="781758"/>
                  </a:lnTo>
                  <a:cubicBezTo>
                    <a:pt x="1924180" y="769564"/>
                    <a:pt x="1923804" y="757369"/>
                    <a:pt x="1923429" y="745175"/>
                  </a:cubicBezTo>
                  <a:lnTo>
                    <a:pt x="1920052" y="710280"/>
                  </a:lnTo>
                  <a:lnTo>
                    <a:pt x="1913299" y="677636"/>
                  </a:lnTo>
                  <a:lnTo>
                    <a:pt x="1904856" y="647806"/>
                  </a:lnTo>
                  <a:lnTo>
                    <a:pt x="1894163" y="619666"/>
                  </a:lnTo>
                  <a:lnTo>
                    <a:pt x="1881781" y="592650"/>
                  </a:lnTo>
                  <a:lnTo>
                    <a:pt x="1867710" y="569012"/>
                  </a:lnTo>
                  <a:lnTo>
                    <a:pt x="1850826" y="546499"/>
                  </a:lnTo>
                  <a:lnTo>
                    <a:pt x="1833941" y="525675"/>
                  </a:lnTo>
                  <a:lnTo>
                    <a:pt x="1814806" y="507101"/>
                  </a:lnTo>
                  <a:lnTo>
                    <a:pt x="1795670" y="489654"/>
                  </a:lnTo>
                  <a:lnTo>
                    <a:pt x="1775409" y="473895"/>
                  </a:lnTo>
                  <a:lnTo>
                    <a:pt x="1754584" y="459262"/>
                  </a:lnTo>
                  <a:lnTo>
                    <a:pt x="1733760" y="447442"/>
                  </a:lnTo>
                  <a:lnTo>
                    <a:pt x="1712373" y="435623"/>
                  </a:lnTo>
                  <a:lnTo>
                    <a:pt x="1691549" y="425492"/>
                  </a:lnTo>
                  <a:lnTo>
                    <a:pt x="1670725" y="417050"/>
                  </a:lnTo>
                  <a:lnTo>
                    <a:pt x="1650463" y="409171"/>
                  </a:lnTo>
                  <a:lnTo>
                    <a:pt x="1630201" y="401854"/>
                  </a:lnTo>
                  <a:lnTo>
                    <a:pt x="1611629" y="396789"/>
                  </a:lnTo>
                  <a:lnTo>
                    <a:pt x="1594182" y="391723"/>
                  </a:lnTo>
                  <a:lnTo>
                    <a:pt x="1577860" y="387221"/>
                  </a:lnTo>
                  <a:lnTo>
                    <a:pt x="1562664" y="384406"/>
                  </a:lnTo>
                  <a:lnTo>
                    <a:pt x="1549719" y="381592"/>
                  </a:lnTo>
                  <a:lnTo>
                    <a:pt x="1538463" y="379904"/>
                  </a:lnTo>
                  <a:lnTo>
                    <a:pt x="1530020" y="378779"/>
                  </a:lnTo>
                  <a:lnTo>
                    <a:pt x="1522704" y="378216"/>
                  </a:lnTo>
                  <a:lnTo>
                    <a:pt x="1518201" y="377090"/>
                  </a:lnTo>
                  <a:lnTo>
                    <a:pt x="1517075" y="377090"/>
                  </a:lnTo>
                  <a:lnTo>
                    <a:pt x="1503005" y="341070"/>
                  </a:lnTo>
                  <a:lnTo>
                    <a:pt x="1487809" y="308989"/>
                  </a:lnTo>
                  <a:lnTo>
                    <a:pt x="1472050" y="279722"/>
                  </a:lnTo>
                  <a:lnTo>
                    <a:pt x="1455165" y="254958"/>
                  </a:lnTo>
                  <a:lnTo>
                    <a:pt x="1436593" y="233008"/>
                  </a:lnTo>
                  <a:lnTo>
                    <a:pt x="1417457" y="213872"/>
                  </a:lnTo>
                  <a:lnTo>
                    <a:pt x="1397758" y="197550"/>
                  </a:lnTo>
                  <a:lnTo>
                    <a:pt x="1377497" y="184605"/>
                  </a:lnTo>
                  <a:lnTo>
                    <a:pt x="1356673" y="173912"/>
                  </a:lnTo>
                  <a:lnTo>
                    <a:pt x="1335848" y="165470"/>
                  </a:lnTo>
                  <a:lnTo>
                    <a:pt x="1315024" y="158716"/>
                  </a:lnTo>
                  <a:lnTo>
                    <a:pt x="1294200" y="154776"/>
                  </a:lnTo>
                  <a:lnTo>
                    <a:pt x="1273376" y="151399"/>
                  </a:lnTo>
                  <a:lnTo>
                    <a:pt x="1252552" y="150274"/>
                  </a:lnTo>
                  <a:lnTo>
                    <a:pt x="1232290" y="150836"/>
                  </a:lnTo>
                  <a:lnTo>
                    <a:pt x="1212029" y="152525"/>
                  </a:lnTo>
                  <a:lnTo>
                    <a:pt x="1193456" y="155339"/>
                  </a:lnTo>
                  <a:lnTo>
                    <a:pt x="1174883" y="158153"/>
                  </a:lnTo>
                  <a:lnTo>
                    <a:pt x="1157436" y="162655"/>
                  </a:lnTo>
                  <a:lnTo>
                    <a:pt x="1141114" y="166595"/>
                  </a:lnTo>
                  <a:lnTo>
                    <a:pt x="1125918" y="171660"/>
                  </a:lnTo>
                  <a:lnTo>
                    <a:pt x="1112410" y="176726"/>
                  </a:lnTo>
                  <a:lnTo>
                    <a:pt x="1099465" y="181791"/>
                  </a:lnTo>
                  <a:lnTo>
                    <a:pt x="1088772" y="186294"/>
                  </a:lnTo>
                  <a:lnTo>
                    <a:pt x="1079204" y="190796"/>
                  </a:lnTo>
                  <a:lnTo>
                    <a:pt x="1071887" y="194173"/>
                  </a:lnTo>
                  <a:lnTo>
                    <a:pt x="1066259" y="196987"/>
                  </a:lnTo>
                  <a:lnTo>
                    <a:pt x="1063445" y="199239"/>
                  </a:lnTo>
                  <a:lnTo>
                    <a:pt x="1061757" y="199801"/>
                  </a:lnTo>
                  <a:lnTo>
                    <a:pt x="1043746" y="163781"/>
                  </a:lnTo>
                  <a:lnTo>
                    <a:pt x="1026299" y="132263"/>
                  </a:lnTo>
                  <a:lnTo>
                    <a:pt x="1006038" y="104685"/>
                  </a:lnTo>
                  <a:lnTo>
                    <a:pt x="985776" y="80484"/>
                  </a:lnTo>
                  <a:lnTo>
                    <a:pt x="964952" y="60222"/>
                  </a:lnTo>
                  <a:lnTo>
                    <a:pt x="943565" y="43337"/>
                  </a:lnTo>
                  <a:lnTo>
                    <a:pt x="921052" y="29830"/>
                  </a:lnTo>
                  <a:lnTo>
                    <a:pt x="899102" y="19136"/>
                  </a:lnTo>
                  <a:lnTo>
                    <a:pt x="876027" y="10131"/>
                  </a:lnTo>
                  <a:lnTo>
                    <a:pt x="853514" y="4503"/>
                  </a:lnTo>
                  <a:lnTo>
                    <a:pt x="830438" y="1689"/>
                  </a:lnTo>
                  <a:lnTo>
                    <a:pt x="808489" y="0"/>
                  </a:lnTo>
                  <a:lnTo>
                    <a:pt x="785976" y="1126"/>
                  </a:lnTo>
                  <a:lnTo>
                    <a:pt x="764589" y="3377"/>
                  </a:lnTo>
                  <a:lnTo>
                    <a:pt x="742639" y="6754"/>
                  </a:lnTo>
                  <a:lnTo>
                    <a:pt x="722941" y="11257"/>
                  </a:lnTo>
                  <a:lnTo>
                    <a:pt x="702679" y="16885"/>
                  </a:lnTo>
                  <a:lnTo>
                    <a:pt x="684106" y="24201"/>
                  </a:lnTo>
                  <a:lnTo>
                    <a:pt x="666096" y="30392"/>
                  </a:lnTo>
                  <a:lnTo>
                    <a:pt x="648649" y="38272"/>
                  </a:lnTo>
                  <a:lnTo>
                    <a:pt x="633453" y="45589"/>
                  </a:lnTo>
                  <a:lnTo>
                    <a:pt x="619382" y="53468"/>
                  </a:lnTo>
                  <a:lnTo>
                    <a:pt x="606437" y="60785"/>
                  </a:lnTo>
                  <a:lnTo>
                    <a:pt x="595744" y="67539"/>
                  </a:lnTo>
                  <a:lnTo>
                    <a:pt x="586176" y="73167"/>
                  </a:lnTo>
                  <a:lnTo>
                    <a:pt x="578297" y="78232"/>
                  </a:lnTo>
                  <a:lnTo>
                    <a:pt x="573231" y="82172"/>
                  </a:lnTo>
                  <a:lnTo>
                    <a:pt x="569855" y="84424"/>
                  </a:lnTo>
                  <a:lnTo>
                    <a:pt x="568166" y="85549"/>
                  </a:lnTo>
                  <a:lnTo>
                    <a:pt x="525955" y="73730"/>
                  </a:lnTo>
                  <a:lnTo>
                    <a:pt x="485432" y="65287"/>
                  </a:lnTo>
                  <a:lnTo>
                    <a:pt x="447723" y="60222"/>
                  </a:lnTo>
                  <a:lnTo>
                    <a:pt x="412266" y="56282"/>
                  </a:lnTo>
                  <a:lnTo>
                    <a:pt x="378496" y="56282"/>
                  </a:lnTo>
                  <a:lnTo>
                    <a:pt x="346979" y="57971"/>
                  </a:lnTo>
                  <a:lnTo>
                    <a:pt x="317713" y="62474"/>
                  </a:lnTo>
                  <a:lnTo>
                    <a:pt x="290134" y="68101"/>
                  </a:lnTo>
                  <a:lnTo>
                    <a:pt x="264245" y="75981"/>
                  </a:lnTo>
                  <a:lnTo>
                    <a:pt x="241169" y="85549"/>
                  </a:lnTo>
                  <a:lnTo>
                    <a:pt x="219219" y="96242"/>
                  </a:lnTo>
                  <a:lnTo>
                    <a:pt x="198958" y="108625"/>
                  </a:lnTo>
                  <a:lnTo>
                    <a:pt x="180385" y="121570"/>
                  </a:lnTo>
                  <a:lnTo>
                    <a:pt x="163500" y="135640"/>
                  </a:lnTo>
                  <a:lnTo>
                    <a:pt x="147742" y="150836"/>
                  </a:lnTo>
                  <a:lnTo>
                    <a:pt x="133672" y="166032"/>
                  </a:lnTo>
                  <a:lnTo>
                    <a:pt x="121289" y="182354"/>
                  </a:lnTo>
                  <a:lnTo>
                    <a:pt x="110033" y="198676"/>
                  </a:lnTo>
                  <a:lnTo>
                    <a:pt x="99902" y="214435"/>
                  </a:lnTo>
                  <a:lnTo>
                    <a:pt x="90897" y="230756"/>
                  </a:lnTo>
                  <a:lnTo>
                    <a:pt x="83018" y="246516"/>
                  </a:lnTo>
                  <a:lnTo>
                    <a:pt x="76264" y="261712"/>
                  </a:lnTo>
                  <a:lnTo>
                    <a:pt x="70073" y="276908"/>
                  </a:lnTo>
                  <a:lnTo>
                    <a:pt x="65008" y="290979"/>
                  </a:lnTo>
                  <a:lnTo>
                    <a:pt x="61068" y="303923"/>
                  </a:lnTo>
                  <a:lnTo>
                    <a:pt x="58254" y="315180"/>
                  </a:lnTo>
                  <a:lnTo>
                    <a:pt x="55440" y="325873"/>
                  </a:lnTo>
                  <a:lnTo>
                    <a:pt x="53188" y="334879"/>
                  </a:lnTo>
                  <a:lnTo>
                    <a:pt x="51500" y="342195"/>
                  </a:lnTo>
                  <a:cubicBezTo>
                    <a:pt x="51312" y="344071"/>
                    <a:pt x="51125" y="345947"/>
                    <a:pt x="50937" y="347823"/>
                  </a:cubicBezTo>
                  <a:lnTo>
                    <a:pt x="50374" y="350637"/>
                  </a:lnTo>
                  <a:lnTo>
                    <a:pt x="50374" y="351763"/>
                  </a:lnTo>
                  <a:lnTo>
                    <a:pt x="45872" y="371462"/>
                  </a:lnTo>
                  <a:lnTo>
                    <a:pt x="41369" y="395100"/>
                  </a:lnTo>
                  <a:lnTo>
                    <a:pt x="38555" y="420990"/>
                  </a:lnTo>
                  <a:lnTo>
                    <a:pt x="35741" y="450256"/>
                  </a:lnTo>
                  <a:lnTo>
                    <a:pt x="32927" y="481212"/>
                  </a:lnTo>
                  <a:lnTo>
                    <a:pt x="30675" y="513292"/>
                  </a:lnTo>
                  <a:lnTo>
                    <a:pt x="29550" y="546499"/>
                  </a:lnTo>
                  <a:cubicBezTo>
                    <a:pt x="28987" y="558130"/>
                    <a:pt x="28425" y="569762"/>
                    <a:pt x="27862" y="581393"/>
                  </a:cubicBezTo>
                  <a:cubicBezTo>
                    <a:pt x="27674" y="592837"/>
                    <a:pt x="27487" y="604282"/>
                    <a:pt x="27299" y="615726"/>
                  </a:cubicBezTo>
                  <a:cubicBezTo>
                    <a:pt x="27111" y="627358"/>
                    <a:pt x="26924" y="638989"/>
                    <a:pt x="26736" y="650621"/>
                  </a:cubicBezTo>
                  <a:lnTo>
                    <a:pt x="26736" y="683827"/>
                  </a:lnTo>
                  <a:cubicBezTo>
                    <a:pt x="26361" y="694896"/>
                    <a:pt x="25985" y="705964"/>
                    <a:pt x="25610" y="717033"/>
                  </a:cubicBezTo>
                  <a:lnTo>
                    <a:pt x="25610" y="747988"/>
                  </a:lnTo>
                  <a:lnTo>
                    <a:pt x="25610" y="777255"/>
                  </a:lnTo>
                  <a:lnTo>
                    <a:pt x="25610" y="804271"/>
                  </a:lnTo>
                  <a:cubicBezTo>
                    <a:pt x="25985" y="812150"/>
                    <a:pt x="26361" y="820030"/>
                    <a:pt x="26736" y="827909"/>
                  </a:cubicBezTo>
                  <a:lnTo>
                    <a:pt x="26736" y="848171"/>
                  </a:lnTo>
                  <a:cubicBezTo>
                    <a:pt x="26924" y="853799"/>
                    <a:pt x="27111" y="859427"/>
                    <a:pt x="27299" y="865055"/>
                  </a:cubicBezTo>
                  <a:lnTo>
                    <a:pt x="27299" y="869126"/>
                  </a:lnTo>
                  <a:cubicBezTo>
                    <a:pt x="38972" y="915944"/>
                    <a:pt x="4926" y="1198982"/>
                    <a:pt x="16599" y="1245800"/>
                  </a:cubicBezTo>
                  <a:cubicBezTo>
                    <a:pt x="54839" y="1404762"/>
                    <a:pt x="38937" y="1450682"/>
                    <a:pt x="113916" y="1610297"/>
                  </a:cubicBezTo>
                  <a:cubicBezTo>
                    <a:pt x="188895" y="1769912"/>
                    <a:pt x="406125" y="2096376"/>
                    <a:pt x="466471" y="2203492"/>
                  </a:cubicBezTo>
                  <a:cubicBezTo>
                    <a:pt x="526817" y="2310608"/>
                    <a:pt x="474886" y="2238633"/>
                    <a:pt x="475994" y="2252993"/>
                  </a:cubicBezTo>
                  <a:lnTo>
                    <a:pt x="475427" y="2266980"/>
                  </a:lnTo>
                  <a:lnTo>
                    <a:pt x="477836" y="2275814"/>
                  </a:lnTo>
                  <a:cubicBezTo>
                    <a:pt x="480335" y="2289723"/>
                    <a:pt x="588516" y="2305673"/>
                    <a:pt x="588516" y="2320424"/>
                  </a:cubicBezTo>
                  <a:cubicBezTo>
                    <a:pt x="588140" y="2324668"/>
                    <a:pt x="590589" y="2340828"/>
                    <a:pt x="590213" y="2345072"/>
                  </a:cubicBezTo>
                  <a:lnTo>
                    <a:pt x="1669036" y="2344147"/>
                  </a:lnTo>
                  <a:close/>
                </a:path>
              </a:pathLst>
            </a:cu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자유형 46"/>
            <p:cNvSpPr/>
            <p:nvPr/>
          </p:nvSpPr>
          <p:spPr>
            <a:xfrm flipH="1">
              <a:off x="11843036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11279484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Group 4"/>
            <p:cNvGrpSpPr>
              <a:grpSpLocks noChangeAspect="1"/>
            </p:cNvGrpSpPr>
            <p:nvPr/>
          </p:nvGrpSpPr>
          <p:grpSpPr bwMode="auto">
            <a:xfrm rot="21037912">
              <a:off x="10983608" y="5445680"/>
              <a:ext cx="1069098" cy="792004"/>
              <a:chOff x="0" y="-188"/>
              <a:chExt cx="1987" cy="1472"/>
            </a:xfrm>
          </p:grpSpPr>
          <p:sp>
            <p:nvSpPr>
              <p:cNvPr id="15" name="Freeform 5"/>
              <p:cNvSpPr>
                <a:spLocks/>
              </p:cNvSpPr>
              <p:nvPr/>
            </p:nvSpPr>
            <p:spPr bwMode="auto">
              <a:xfrm>
                <a:off x="0" y="497"/>
                <a:ext cx="1605" cy="787"/>
              </a:xfrm>
              <a:custGeom>
                <a:avLst/>
                <a:gdLst>
                  <a:gd name="T0" fmla="*/ 6423 w 6423"/>
                  <a:gd name="T1" fmla="*/ 1764 h 3147"/>
                  <a:gd name="T2" fmla="*/ 6409 w 6423"/>
                  <a:gd name="T3" fmla="*/ 1784 h 3147"/>
                  <a:gd name="T4" fmla="*/ 6319 w 6423"/>
                  <a:gd name="T5" fmla="*/ 1900 h 3147"/>
                  <a:gd name="T6" fmla="*/ 6161 w 6423"/>
                  <a:gd name="T7" fmla="*/ 2082 h 3147"/>
                  <a:gd name="T8" fmla="*/ 5994 w 6423"/>
                  <a:gd name="T9" fmla="*/ 2245 h 3147"/>
                  <a:gd name="T10" fmla="*/ 5865 w 6423"/>
                  <a:gd name="T11" fmla="*/ 2361 h 3147"/>
                  <a:gd name="T12" fmla="*/ 5717 w 6423"/>
                  <a:gd name="T13" fmla="*/ 2480 h 3147"/>
                  <a:gd name="T14" fmla="*/ 5554 w 6423"/>
                  <a:gd name="T15" fmla="*/ 2598 h 3147"/>
                  <a:gd name="T16" fmla="*/ 5375 w 6423"/>
                  <a:gd name="T17" fmla="*/ 2711 h 3147"/>
                  <a:gd name="T18" fmla="*/ 5178 w 6423"/>
                  <a:gd name="T19" fmla="*/ 2819 h 3147"/>
                  <a:gd name="T20" fmla="*/ 4967 w 6423"/>
                  <a:gd name="T21" fmla="*/ 2916 h 3147"/>
                  <a:gd name="T22" fmla="*/ 4739 w 6423"/>
                  <a:gd name="T23" fmla="*/ 3000 h 3147"/>
                  <a:gd name="T24" fmla="*/ 4495 w 6423"/>
                  <a:gd name="T25" fmla="*/ 3067 h 3147"/>
                  <a:gd name="T26" fmla="*/ 4301 w 6423"/>
                  <a:gd name="T27" fmla="*/ 3105 h 3147"/>
                  <a:gd name="T28" fmla="*/ 4168 w 6423"/>
                  <a:gd name="T29" fmla="*/ 3123 h 3147"/>
                  <a:gd name="T30" fmla="*/ 4100 w 6423"/>
                  <a:gd name="T31" fmla="*/ 3130 h 3147"/>
                  <a:gd name="T32" fmla="*/ 3963 w 6423"/>
                  <a:gd name="T33" fmla="*/ 3141 h 3147"/>
                  <a:gd name="T34" fmla="*/ 3722 w 6423"/>
                  <a:gd name="T35" fmla="*/ 3147 h 3147"/>
                  <a:gd name="T36" fmla="*/ 3515 w 6423"/>
                  <a:gd name="T37" fmla="*/ 3136 h 3147"/>
                  <a:gd name="T38" fmla="*/ 3339 w 6423"/>
                  <a:gd name="T39" fmla="*/ 3108 h 3147"/>
                  <a:gd name="T40" fmla="*/ 3187 w 6423"/>
                  <a:gd name="T41" fmla="*/ 3068 h 3147"/>
                  <a:gd name="T42" fmla="*/ 3053 w 6423"/>
                  <a:gd name="T43" fmla="*/ 3016 h 3147"/>
                  <a:gd name="T44" fmla="*/ 2933 w 6423"/>
                  <a:gd name="T45" fmla="*/ 2956 h 3147"/>
                  <a:gd name="T46" fmla="*/ 2823 w 6423"/>
                  <a:gd name="T47" fmla="*/ 2888 h 3147"/>
                  <a:gd name="T48" fmla="*/ 2659 w 6423"/>
                  <a:gd name="T49" fmla="*/ 2777 h 3147"/>
                  <a:gd name="T50" fmla="*/ 2483 w 6423"/>
                  <a:gd name="T51" fmla="*/ 2661 h 3147"/>
                  <a:gd name="T52" fmla="*/ 2349 w 6423"/>
                  <a:gd name="T53" fmla="*/ 2584 h 3147"/>
                  <a:gd name="T54" fmla="*/ 2197 w 6423"/>
                  <a:gd name="T55" fmla="*/ 2511 h 3147"/>
                  <a:gd name="T56" fmla="*/ 2020 w 6423"/>
                  <a:gd name="T57" fmla="*/ 2443 h 3147"/>
                  <a:gd name="T58" fmla="*/ 1815 w 6423"/>
                  <a:gd name="T59" fmla="*/ 2383 h 3147"/>
                  <a:gd name="T60" fmla="*/ 1573 w 6423"/>
                  <a:gd name="T61" fmla="*/ 2331 h 3147"/>
                  <a:gd name="T62" fmla="*/ 1436 w 6423"/>
                  <a:gd name="T63" fmla="*/ 2311 h 3147"/>
                  <a:gd name="T64" fmla="*/ 1302 w 6423"/>
                  <a:gd name="T65" fmla="*/ 2293 h 3147"/>
                  <a:gd name="T66" fmla="*/ 1063 w 6423"/>
                  <a:gd name="T67" fmla="*/ 2274 h 3147"/>
                  <a:gd name="T68" fmla="*/ 853 w 6423"/>
                  <a:gd name="T69" fmla="*/ 2272 h 3147"/>
                  <a:gd name="T70" fmla="*/ 671 w 6423"/>
                  <a:gd name="T71" fmla="*/ 2283 h 3147"/>
                  <a:gd name="T72" fmla="*/ 519 w 6423"/>
                  <a:gd name="T73" fmla="*/ 2305 h 3147"/>
                  <a:gd name="T74" fmla="*/ 393 w 6423"/>
                  <a:gd name="T75" fmla="*/ 2335 h 3147"/>
                  <a:gd name="T76" fmla="*/ 292 w 6423"/>
                  <a:gd name="T77" fmla="*/ 2369 h 3147"/>
                  <a:gd name="T78" fmla="*/ 216 w 6423"/>
                  <a:gd name="T79" fmla="*/ 2404 h 3147"/>
                  <a:gd name="T80" fmla="*/ 189 w 6423"/>
                  <a:gd name="T81" fmla="*/ 2420 h 3147"/>
                  <a:gd name="T82" fmla="*/ 169 w 6423"/>
                  <a:gd name="T83" fmla="*/ 2432 h 3147"/>
                  <a:gd name="T84" fmla="*/ 124 w 6423"/>
                  <a:gd name="T85" fmla="*/ 2442 h 3147"/>
                  <a:gd name="T86" fmla="*/ 80 w 6423"/>
                  <a:gd name="T87" fmla="*/ 2434 h 3147"/>
                  <a:gd name="T88" fmla="*/ 43 w 6423"/>
                  <a:gd name="T89" fmla="*/ 2412 h 3147"/>
                  <a:gd name="T90" fmla="*/ 26 w 6423"/>
                  <a:gd name="T91" fmla="*/ 2394 h 3147"/>
                  <a:gd name="T92" fmla="*/ 14 w 6423"/>
                  <a:gd name="T93" fmla="*/ 2375 h 3147"/>
                  <a:gd name="T94" fmla="*/ 0 w 6423"/>
                  <a:gd name="T95" fmla="*/ 2332 h 3147"/>
                  <a:gd name="T96" fmla="*/ 4 w 6423"/>
                  <a:gd name="T97" fmla="*/ 2288 h 3147"/>
                  <a:gd name="T98" fmla="*/ 22 w 6423"/>
                  <a:gd name="T99" fmla="*/ 2248 h 3147"/>
                  <a:gd name="T100" fmla="*/ 38 w 6423"/>
                  <a:gd name="T101" fmla="*/ 2231 h 3147"/>
                  <a:gd name="T102" fmla="*/ 92 w 6423"/>
                  <a:gd name="T103" fmla="*/ 2181 h 3147"/>
                  <a:gd name="T104" fmla="*/ 229 w 6423"/>
                  <a:gd name="T105" fmla="*/ 2070 h 3147"/>
                  <a:gd name="T106" fmla="*/ 486 w 6423"/>
                  <a:gd name="T107" fmla="*/ 1881 h 3147"/>
                  <a:gd name="T108" fmla="*/ 1142 w 6423"/>
                  <a:gd name="T109" fmla="*/ 1429 h 3147"/>
                  <a:gd name="T110" fmla="*/ 1641 w 6423"/>
                  <a:gd name="T111" fmla="*/ 1080 h 3147"/>
                  <a:gd name="T112" fmla="*/ 4511 w 6423"/>
                  <a:gd name="T113" fmla="*/ 0 h 3147"/>
                  <a:gd name="T114" fmla="*/ 6423 w 6423"/>
                  <a:gd name="T115" fmla="*/ 1764 h 3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423" h="3147">
                    <a:moveTo>
                      <a:pt x="6423" y="1764"/>
                    </a:moveTo>
                    <a:lnTo>
                      <a:pt x="6409" y="1784"/>
                    </a:lnTo>
                    <a:lnTo>
                      <a:pt x="6319" y="1900"/>
                    </a:lnTo>
                    <a:lnTo>
                      <a:pt x="6161" y="2082"/>
                    </a:lnTo>
                    <a:lnTo>
                      <a:pt x="5994" y="2245"/>
                    </a:lnTo>
                    <a:lnTo>
                      <a:pt x="5865" y="2361"/>
                    </a:lnTo>
                    <a:lnTo>
                      <a:pt x="5717" y="2480"/>
                    </a:lnTo>
                    <a:lnTo>
                      <a:pt x="5554" y="2598"/>
                    </a:lnTo>
                    <a:lnTo>
                      <a:pt x="5375" y="2711"/>
                    </a:lnTo>
                    <a:lnTo>
                      <a:pt x="5178" y="2819"/>
                    </a:lnTo>
                    <a:lnTo>
                      <a:pt x="4967" y="2916"/>
                    </a:lnTo>
                    <a:lnTo>
                      <a:pt x="4739" y="3000"/>
                    </a:lnTo>
                    <a:lnTo>
                      <a:pt x="4495" y="3067"/>
                    </a:lnTo>
                    <a:lnTo>
                      <a:pt x="4301" y="3105"/>
                    </a:lnTo>
                    <a:lnTo>
                      <a:pt x="4168" y="3123"/>
                    </a:lnTo>
                    <a:lnTo>
                      <a:pt x="4100" y="3130"/>
                    </a:lnTo>
                    <a:lnTo>
                      <a:pt x="3963" y="3141"/>
                    </a:lnTo>
                    <a:lnTo>
                      <a:pt x="3722" y="3147"/>
                    </a:lnTo>
                    <a:lnTo>
                      <a:pt x="3515" y="3136"/>
                    </a:lnTo>
                    <a:lnTo>
                      <a:pt x="3339" y="3108"/>
                    </a:lnTo>
                    <a:lnTo>
                      <a:pt x="3187" y="3068"/>
                    </a:lnTo>
                    <a:lnTo>
                      <a:pt x="3053" y="3016"/>
                    </a:lnTo>
                    <a:lnTo>
                      <a:pt x="2933" y="2956"/>
                    </a:lnTo>
                    <a:lnTo>
                      <a:pt x="2823" y="2888"/>
                    </a:lnTo>
                    <a:lnTo>
                      <a:pt x="2659" y="2777"/>
                    </a:lnTo>
                    <a:lnTo>
                      <a:pt x="2483" y="2661"/>
                    </a:lnTo>
                    <a:lnTo>
                      <a:pt x="2349" y="2584"/>
                    </a:lnTo>
                    <a:lnTo>
                      <a:pt x="2197" y="2511"/>
                    </a:lnTo>
                    <a:lnTo>
                      <a:pt x="2020" y="2443"/>
                    </a:lnTo>
                    <a:lnTo>
                      <a:pt x="1815" y="2383"/>
                    </a:lnTo>
                    <a:lnTo>
                      <a:pt x="1573" y="2331"/>
                    </a:lnTo>
                    <a:lnTo>
                      <a:pt x="1436" y="2311"/>
                    </a:lnTo>
                    <a:lnTo>
                      <a:pt x="1302" y="2293"/>
                    </a:lnTo>
                    <a:lnTo>
                      <a:pt x="1063" y="2274"/>
                    </a:lnTo>
                    <a:lnTo>
                      <a:pt x="853" y="2272"/>
                    </a:lnTo>
                    <a:lnTo>
                      <a:pt x="671" y="2283"/>
                    </a:lnTo>
                    <a:lnTo>
                      <a:pt x="519" y="2305"/>
                    </a:lnTo>
                    <a:lnTo>
                      <a:pt x="393" y="2335"/>
                    </a:lnTo>
                    <a:lnTo>
                      <a:pt x="292" y="2369"/>
                    </a:lnTo>
                    <a:lnTo>
                      <a:pt x="216" y="2404"/>
                    </a:lnTo>
                    <a:lnTo>
                      <a:pt x="189" y="2420"/>
                    </a:lnTo>
                    <a:lnTo>
                      <a:pt x="169" y="2432"/>
                    </a:lnTo>
                    <a:lnTo>
                      <a:pt x="124" y="2442"/>
                    </a:lnTo>
                    <a:lnTo>
                      <a:pt x="80" y="2434"/>
                    </a:lnTo>
                    <a:lnTo>
                      <a:pt x="43" y="2412"/>
                    </a:lnTo>
                    <a:lnTo>
                      <a:pt x="26" y="2394"/>
                    </a:lnTo>
                    <a:lnTo>
                      <a:pt x="14" y="2375"/>
                    </a:lnTo>
                    <a:lnTo>
                      <a:pt x="0" y="2332"/>
                    </a:lnTo>
                    <a:lnTo>
                      <a:pt x="4" y="2288"/>
                    </a:lnTo>
                    <a:lnTo>
                      <a:pt x="22" y="2248"/>
                    </a:lnTo>
                    <a:lnTo>
                      <a:pt x="38" y="2231"/>
                    </a:lnTo>
                    <a:lnTo>
                      <a:pt x="92" y="2181"/>
                    </a:lnTo>
                    <a:lnTo>
                      <a:pt x="229" y="2070"/>
                    </a:lnTo>
                    <a:lnTo>
                      <a:pt x="486" y="1881"/>
                    </a:lnTo>
                    <a:lnTo>
                      <a:pt x="1142" y="1429"/>
                    </a:lnTo>
                    <a:lnTo>
                      <a:pt x="1641" y="1080"/>
                    </a:lnTo>
                    <a:lnTo>
                      <a:pt x="4511" y="0"/>
                    </a:lnTo>
                    <a:lnTo>
                      <a:pt x="6423" y="1764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6"/>
              <p:cNvSpPr>
                <a:spLocks/>
              </p:cNvSpPr>
              <p:nvPr/>
            </p:nvSpPr>
            <p:spPr bwMode="auto">
              <a:xfrm>
                <a:off x="1196" y="-188"/>
                <a:ext cx="208" cy="126"/>
              </a:xfrm>
              <a:custGeom>
                <a:avLst/>
                <a:gdLst>
                  <a:gd name="T0" fmla="*/ 818 w 832"/>
                  <a:gd name="T1" fmla="*/ 501 h 501"/>
                  <a:gd name="T2" fmla="*/ 820 w 832"/>
                  <a:gd name="T3" fmla="*/ 453 h 501"/>
                  <a:gd name="T4" fmla="*/ 830 w 832"/>
                  <a:gd name="T5" fmla="*/ 379 h 501"/>
                  <a:gd name="T6" fmla="*/ 832 w 832"/>
                  <a:gd name="T7" fmla="*/ 355 h 501"/>
                  <a:gd name="T8" fmla="*/ 830 w 832"/>
                  <a:gd name="T9" fmla="*/ 315 h 501"/>
                  <a:gd name="T10" fmla="*/ 814 w 832"/>
                  <a:gd name="T11" fmla="*/ 242 h 501"/>
                  <a:gd name="T12" fmla="*/ 781 w 832"/>
                  <a:gd name="T13" fmla="*/ 177 h 501"/>
                  <a:gd name="T14" fmla="*/ 737 w 832"/>
                  <a:gd name="T15" fmla="*/ 123 h 501"/>
                  <a:gd name="T16" fmla="*/ 683 w 832"/>
                  <a:gd name="T17" fmla="*/ 79 h 501"/>
                  <a:gd name="T18" fmla="*/ 620 w 832"/>
                  <a:gd name="T19" fmla="*/ 44 h 501"/>
                  <a:gd name="T20" fmla="*/ 551 w 832"/>
                  <a:gd name="T21" fmla="*/ 19 h 501"/>
                  <a:gd name="T22" fmla="*/ 478 w 832"/>
                  <a:gd name="T23" fmla="*/ 5 h 501"/>
                  <a:gd name="T24" fmla="*/ 403 w 832"/>
                  <a:gd name="T25" fmla="*/ 0 h 501"/>
                  <a:gd name="T26" fmla="*/ 329 w 832"/>
                  <a:gd name="T27" fmla="*/ 6 h 501"/>
                  <a:gd name="T28" fmla="*/ 257 w 832"/>
                  <a:gd name="T29" fmla="*/ 22 h 501"/>
                  <a:gd name="T30" fmla="*/ 192 w 832"/>
                  <a:gd name="T31" fmla="*/ 50 h 501"/>
                  <a:gd name="T32" fmla="*/ 132 w 832"/>
                  <a:gd name="T33" fmla="*/ 88 h 501"/>
                  <a:gd name="T34" fmla="*/ 82 w 832"/>
                  <a:gd name="T35" fmla="*/ 137 h 501"/>
                  <a:gd name="T36" fmla="*/ 43 w 832"/>
                  <a:gd name="T37" fmla="*/ 199 h 501"/>
                  <a:gd name="T38" fmla="*/ 18 w 832"/>
                  <a:gd name="T39" fmla="*/ 271 h 501"/>
                  <a:gd name="T40" fmla="*/ 12 w 832"/>
                  <a:gd name="T41" fmla="*/ 312 h 501"/>
                  <a:gd name="T42" fmla="*/ 0 w 832"/>
                  <a:gd name="T43" fmla="*/ 427 h 501"/>
                  <a:gd name="T44" fmla="*/ 818 w 832"/>
                  <a:gd name="T45" fmla="*/ 501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32" h="501">
                    <a:moveTo>
                      <a:pt x="818" y="501"/>
                    </a:moveTo>
                    <a:lnTo>
                      <a:pt x="820" y="453"/>
                    </a:lnTo>
                    <a:lnTo>
                      <a:pt x="830" y="379"/>
                    </a:lnTo>
                    <a:lnTo>
                      <a:pt x="832" y="355"/>
                    </a:lnTo>
                    <a:lnTo>
                      <a:pt x="830" y="315"/>
                    </a:lnTo>
                    <a:lnTo>
                      <a:pt x="814" y="242"/>
                    </a:lnTo>
                    <a:lnTo>
                      <a:pt x="781" y="177"/>
                    </a:lnTo>
                    <a:lnTo>
                      <a:pt x="737" y="123"/>
                    </a:lnTo>
                    <a:lnTo>
                      <a:pt x="683" y="79"/>
                    </a:lnTo>
                    <a:lnTo>
                      <a:pt x="620" y="44"/>
                    </a:lnTo>
                    <a:lnTo>
                      <a:pt x="551" y="19"/>
                    </a:lnTo>
                    <a:lnTo>
                      <a:pt x="478" y="5"/>
                    </a:lnTo>
                    <a:lnTo>
                      <a:pt x="403" y="0"/>
                    </a:lnTo>
                    <a:lnTo>
                      <a:pt x="329" y="6"/>
                    </a:lnTo>
                    <a:lnTo>
                      <a:pt x="257" y="22"/>
                    </a:lnTo>
                    <a:lnTo>
                      <a:pt x="192" y="50"/>
                    </a:lnTo>
                    <a:lnTo>
                      <a:pt x="132" y="88"/>
                    </a:lnTo>
                    <a:lnTo>
                      <a:pt x="82" y="137"/>
                    </a:lnTo>
                    <a:lnTo>
                      <a:pt x="43" y="199"/>
                    </a:lnTo>
                    <a:lnTo>
                      <a:pt x="18" y="271"/>
                    </a:lnTo>
                    <a:lnTo>
                      <a:pt x="12" y="312"/>
                    </a:lnTo>
                    <a:lnTo>
                      <a:pt x="0" y="427"/>
                    </a:lnTo>
                    <a:lnTo>
                      <a:pt x="818" y="50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7"/>
              <p:cNvSpPr>
                <a:spLocks/>
              </p:cNvSpPr>
              <p:nvPr/>
            </p:nvSpPr>
            <p:spPr bwMode="auto">
              <a:xfrm>
                <a:off x="410" y="-88"/>
                <a:ext cx="1577" cy="1045"/>
              </a:xfrm>
              <a:custGeom>
                <a:avLst/>
                <a:gdLst>
                  <a:gd name="T0" fmla="*/ 6306 w 6307"/>
                  <a:gd name="T1" fmla="*/ 3161 h 4179"/>
                  <a:gd name="T2" fmla="*/ 6287 w 6307"/>
                  <a:gd name="T3" fmla="*/ 3563 h 4179"/>
                  <a:gd name="T4" fmla="*/ 6240 w 6307"/>
                  <a:gd name="T5" fmla="*/ 3846 h 4179"/>
                  <a:gd name="T6" fmla="*/ 6162 w 6307"/>
                  <a:gd name="T7" fmla="*/ 4030 h 4179"/>
                  <a:gd name="T8" fmla="*/ 6051 w 6307"/>
                  <a:gd name="T9" fmla="*/ 4132 h 4179"/>
                  <a:gd name="T10" fmla="*/ 5903 w 6307"/>
                  <a:gd name="T11" fmla="*/ 4175 h 4179"/>
                  <a:gd name="T12" fmla="*/ 5665 w 6307"/>
                  <a:gd name="T13" fmla="*/ 4171 h 4179"/>
                  <a:gd name="T14" fmla="*/ 5288 w 6307"/>
                  <a:gd name="T15" fmla="*/ 4131 h 4179"/>
                  <a:gd name="T16" fmla="*/ 4830 w 6307"/>
                  <a:gd name="T17" fmla="*/ 4102 h 4179"/>
                  <a:gd name="T18" fmla="*/ 4303 w 6307"/>
                  <a:gd name="T19" fmla="*/ 4070 h 4179"/>
                  <a:gd name="T20" fmla="*/ 3554 w 6307"/>
                  <a:gd name="T21" fmla="*/ 3958 h 4179"/>
                  <a:gd name="T22" fmla="*/ 2242 w 6307"/>
                  <a:gd name="T23" fmla="*/ 3666 h 4179"/>
                  <a:gd name="T24" fmla="*/ 1672 w 6307"/>
                  <a:gd name="T25" fmla="*/ 3525 h 4179"/>
                  <a:gd name="T26" fmla="*/ 1214 w 6307"/>
                  <a:gd name="T27" fmla="*/ 3439 h 4179"/>
                  <a:gd name="T28" fmla="*/ 737 w 6307"/>
                  <a:gd name="T29" fmla="*/ 3386 h 4179"/>
                  <a:gd name="T30" fmla="*/ 287 w 6307"/>
                  <a:gd name="T31" fmla="*/ 3380 h 4179"/>
                  <a:gd name="T32" fmla="*/ 0 w 6307"/>
                  <a:gd name="T33" fmla="*/ 3414 h 4179"/>
                  <a:gd name="T34" fmla="*/ 42 w 6307"/>
                  <a:gd name="T35" fmla="*/ 3090 h 4179"/>
                  <a:gd name="T36" fmla="*/ 173 w 6307"/>
                  <a:gd name="T37" fmla="*/ 2488 h 4179"/>
                  <a:gd name="T38" fmla="*/ 318 w 6307"/>
                  <a:gd name="T39" fmla="*/ 2036 h 4179"/>
                  <a:gd name="T40" fmla="*/ 475 w 6307"/>
                  <a:gd name="T41" fmla="*/ 1664 h 4179"/>
                  <a:gd name="T42" fmla="*/ 677 w 6307"/>
                  <a:gd name="T43" fmla="*/ 1305 h 4179"/>
                  <a:gd name="T44" fmla="*/ 775 w 6307"/>
                  <a:gd name="T45" fmla="*/ 1163 h 4179"/>
                  <a:gd name="T46" fmla="*/ 954 w 6307"/>
                  <a:gd name="T47" fmla="*/ 955 h 4179"/>
                  <a:gd name="T48" fmla="*/ 1151 w 6307"/>
                  <a:gd name="T49" fmla="*/ 773 h 4179"/>
                  <a:gd name="T50" fmla="*/ 1366 w 6307"/>
                  <a:gd name="T51" fmla="*/ 617 h 4179"/>
                  <a:gd name="T52" fmla="*/ 1649 w 6307"/>
                  <a:gd name="T53" fmla="*/ 452 h 4179"/>
                  <a:gd name="T54" fmla="*/ 2118 w 6307"/>
                  <a:gd name="T55" fmla="*/ 254 h 4179"/>
                  <a:gd name="T56" fmla="*/ 2574 w 6307"/>
                  <a:gd name="T57" fmla="*/ 124 h 4179"/>
                  <a:gd name="T58" fmla="*/ 3074 w 6307"/>
                  <a:gd name="T59" fmla="*/ 36 h 4179"/>
                  <a:gd name="T60" fmla="*/ 3552 w 6307"/>
                  <a:gd name="T61" fmla="*/ 0 h 4179"/>
                  <a:gd name="T62" fmla="*/ 3847 w 6307"/>
                  <a:gd name="T63" fmla="*/ 61 h 4179"/>
                  <a:gd name="T64" fmla="*/ 4231 w 6307"/>
                  <a:gd name="T65" fmla="*/ 179 h 4179"/>
                  <a:gd name="T66" fmla="*/ 4600 w 6307"/>
                  <a:gd name="T67" fmla="*/ 335 h 4179"/>
                  <a:gd name="T68" fmla="*/ 4953 w 6307"/>
                  <a:gd name="T69" fmla="*/ 526 h 4179"/>
                  <a:gd name="T70" fmla="*/ 5118 w 6307"/>
                  <a:gd name="T71" fmla="*/ 633 h 4179"/>
                  <a:gd name="T72" fmla="*/ 5409 w 6307"/>
                  <a:gd name="T73" fmla="*/ 865 h 4179"/>
                  <a:gd name="T74" fmla="*/ 5658 w 6307"/>
                  <a:gd name="T75" fmla="*/ 1124 h 4179"/>
                  <a:gd name="T76" fmla="*/ 5866 w 6307"/>
                  <a:gd name="T77" fmla="*/ 1406 h 4179"/>
                  <a:gd name="T78" fmla="*/ 6034 w 6307"/>
                  <a:gd name="T79" fmla="*/ 1712 h 4179"/>
                  <a:gd name="T80" fmla="*/ 6161 w 6307"/>
                  <a:gd name="T81" fmla="*/ 2038 h 4179"/>
                  <a:gd name="T82" fmla="*/ 6248 w 6307"/>
                  <a:gd name="T83" fmla="*/ 2386 h 4179"/>
                  <a:gd name="T84" fmla="*/ 6297 w 6307"/>
                  <a:gd name="T85" fmla="*/ 2753 h 4179"/>
                  <a:gd name="T86" fmla="*/ 6307 w 6307"/>
                  <a:gd name="T87" fmla="*/ 3038 h 4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07" h="4179">
                    <a:moveTo>
                      <a:pt x="6307" y="3038"/>
                    </a:moveTo>
                    <a:lnTo>
                      <a:pt x="6306" y="3161"/>
                    </a:lnTo>
                    <a:lnTo>
                      <a:pt x="6300" y="3377"/>
                    </a:lnTo>
                    <a:lnTo>
                      <a:pt x="6287" y="3563"/>
                    </a:lnTo>
                    <a:lnTo>
                      <a:pt x="6267" y="3718"/>
                    </a:lnTo>
                    <a:lnTo>
                      <a:pt x="6240" y="3846"/>
                    </a:lnTo>
                    <a:lnTo>
                      <a:pt x="6205" y="3949"/>
                    </a:lnTo>
                    <a:lnTo>
                      <a:pt x="6162" y="4030"/>
                    </a:lnTo>
                    <a:lnTo>
                      <a:pt x="6111" y="4089"/>
                    </a:lnTo>
                    <a:lnTo>
                      <a:pt x="6051" y="4132"/>
                    </a:lnTo>
                    <a:lnTo>
                      <a:pt x="5982" y="4160"/>
                    </a:lnTo>
                    <a:lnTo>
                      <a:pt x="5903" y="4175"/>
                    </a:lnTo>
                    <a:lnTo>
                      <a:pt x="5815" y="4179"/>
                    </a:lnTo>
                    <a:lnTo>
                      <a:pt x="5665" y="4171"/>
                    </a:lnTo>
                    <a:lnTo>
                      <a:pt x="5425" y="4145"/>
                    </a:lnTo>
                    <a:lnTo>
                      <a:pt x="5288" y="4131"/>
                    </a:lnTo>
                    <a:lnTo>
                      <a:pt x="5116" y="4117"/>
                    </a:lnTo>
                    <a:lnTo>
                      <a:pt x="4830" y="4102"/>
                    </a:lnTo>
                    <a:lnTo>
                      <a:pt x="4573" y="4090"/>
                    </a:lnTo>
                    <a:lnTo>
                      <a:pt x="4303" y="4070"/>
                    </a:lnTo>
                    <a:lnTo>
                      <a:pt x="3977" y="4031"/>
                    </a:lnTo>
                    <a:lnTo>
                      <a:pt x="3554" y="3958"/>
                    </a:lnTo>
                    <a:lnTo>
                      <a:pt x="2989" y="3840"/>
                    </a:lnTo>
                    <a:lnTo>
                      <a:pt x="2242" y="3666"/>
                    </a:lnTo>
                    <a:lnTo>
                      <a:pt x="1776" y="3550"/>
                    </a:lnTo>
                    <a:lnTo>
                      <a:pt x="1672" y="3525"/>
                    </a:lnTo>
                    <a:lnTo>
                      <a:pt x="1449" y="3479"/>
                    </a:lnTo>
                    <a:lnTo>
                      <a:pt x="1214" y="3439"/>
                    </a:lnTo>
                    <a:lnTo>
                      <a:pt x="975" y="3408"/>
                    </a:lnTo>
                    <a:lnTo>
                      <a:pt x="737" y="3386"/>
                    </a:lnTo>
                    <a:lnTo>
                      <a:pt x="505" y="3376"/>
                    </a:lnTo>
                    <a:lnTo>
                      <a:pt x="287" y="3380"/>
                    </a:lnTo>
                    <a:lnTo>
                      <a:pt x="88" y="3398"/>
                    </a:lnTo>
                    <a:lnTo>
                      <a:pt x="0" y="3414"/>
                    </a:lnTo>
                    <a:lnTo>
                      <a:pt x="3" y="3374"/>
                    </a:lnTo>
                    <a:lnTo>
                      <a:pt x="42" y="3090"/>
                    </a:lnTo>
                    <a:lnTo>
                      <a:pt x="93" y="2815"/>
                    </a:lnTo>
                    <a:lnTo>
                      <a:pt x="173" y="2488"/>
                    </a:lnTo>
                    <a:lnTo>
                      <a:pt x="253" y="2220"/>
                    </a:lnTo>
                    <a:lnTo>
                      <a:pt x="318" y="2036"/>
                    </a:lnTo>
                    <a:lnTo>
                      <a:pt x="392" y="1850"/>
                    </a:lnTo>
                    <a:lnTo>
                      <a:pt x="475" y="1664"/>
                    </a:lnTo>
                    <a:lnTo>
                      <a:pt x="571" y="1481"/>
                    </a:lnTo>
                    <a:lnTo>
                      <a:pt x="677" y="1305"/>
                    </a:lnTo>
                    <a:lnTo>
                      <a:pt x="734" y="1219"/>
                    </a:lnTo>
                    <a:lnTo>
                      <a:pt x="775" y="1163"/>
                    </a:lnTo>
                    <a:lnTo>
                      <a:pt x="862" y="1055"/>
                    </a:lnTo>
                    <a:lnTo>
                      <a:pt x="954" y="955"/>
                    </a:lnTo>
                    <a:lnTo>
                      <a:pt x="1049" y="861"/>
                    </a:lnTo>
                    <a:lnTo>
                      <a:pt x="1151" y="773"/>
                    </a:lnTo>
                    <a:lnTo>
                      <a:pt x="1257" y="693"/>
                    </a:lnTo>
                    <a:lnTo>
                      <a:pt x="1366" y="617"/>
                    </a:lnTo>
                    <a:lnTo>
                      <a:pt x="1478" y="547"/>
                    </a:lnTo>
                    <a:lnTo>
                      <a:pt x="1649" y="452"/>
                    </a:lnTo>
                    <a:lnTo>
                      <a:pt x="1883" y="344"/>
                    </a:lnTo>
                    <a:lnTo>
                      <a:pt x="2118" y="254"/>
                    </a:lnTo>
                    <a:lnTo>
                      <a:pt x="2349" y="182"/>
                    </a:lnTo>
                    <a:lnTo>
                      <a:pt x="2574" y="124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lnTo>
                      <a:pt x="3652" y="17"/>
                    </a:lnTo>
                    <a:lnTo>
                      <a:pt x="3847" y="61"/>
                    </a:lnTo>
                    <a:lnTo>
                      <a:pt x="4041" y="116"/>
                    </a:lnTo>
                    <a:lnTo>
                      <a:pt x="4231" y="179"/>
                    </a:lnTo>
                    <a:lnTo>
                      <a:pt x="4418" y="252"/>
                    </a:lnTo>
                    <a:lnTo>
                      <a:pt x="4600" y="335"/>
                    </a:lnTo>
                    <a:lnTo>
                      <a:pt x="4779" y="426"/>
                    </a:lnTo>
                    <a:lnTo>
                      <a:pt x="4953" y="526"/>
                    </a:lnTo>
                    <a:lnTo>
                      <a:pt x="5037" y="581"/>
                    </a:lnTo>
                    <a:lnTo>
                      <a:pt x="5118" y="633"/>
                    </a:lnTo>
                    <a:lnTo>
                      <a:pt x="5269" y="747"/>
                    </a:lnTo>
                    <a:lnTo>
                      <a:pt x="5409" y="865"/>
                    </a:lnTo>
                    <a:lnTo>
                      <a:pt x="5539" y="991"/>
                    </a:lnTo>
                    <a:lnTo>
                      <a:pt x="5658" y="1124"/>
                    </a:lnTo>
                    <a:lnTo>
                      <a:pt x="5768" y="1261"/>
                    </a:lnTo>
                    <a:lnTo>
                      <a:pt x="5866" y="1406"/>
                    </a:lnTo>
                    <a:lnTo>
                      <a:pt x="5956" y="1556"/>
                    </a:lnTo>
                    <a:lnTo>
                      <a:pt x="6034" y="1712"/>
                    </a:lnTo>
                    <a:lnTo>
                      <a:pt x="6103" y="1872"/>
                    </a:lnTo>
                    <a:lnTo>
                      <a:pt x="6161" y="2038"/>
                    </a:lnTo>
                    <a:lnTo>
                      <a:pt x="6210" y="2210"/>
                    </a:lnTo>
                    <a:lnTo>
                      <a:pt x="6248" y="2386"/>
                    </a:lnTo>
                    <a:lnTo>
                      <a:pt x="6277" y="2567"/>
                    </a:lnTo>
                    <a:lnTo>
                      <a:pt x="6297" y="2753"/>
                    </a:lnTo>
                    <a:lnTo>
                      <a:pt x="6306" y="2941"/>
                    </a:lnTo>
                    <a:lnTo>
                      <a:pt x="6307" y="303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8"/>
              <p:cNvSpPr>
                <a:spLocks/>
              </p:cNvSpPr>
              <p:nvPr/>
            </p:nvSpPr>
            <p:spPr bwMode="auto">
              <a:xfrm>
                <a:off x="410" y="-88"/>
                <a:ext cx="888" cy="861"/>
              </a:xfrm>
              <a:custGeom>
                <a:avLst/>
                <a:gdLst>
                  <a:gd name="T0" fmla="*/ 3552 w 3552"/>
                  <a:gd name="T1" fmla="*/ 0 h 3445"/>
                  <a:gd name="T2" fmla="*/ 3463 w 3552"/>
                  <a:gd name="T3" fmla="*/ 17 h 3445"/>
                  <a:gd name="T4" fmla="*/ 3292 w 3552"/>
                  <a:gd name="T5" fmla="*/ 61 h 3445"/>
                  <a:gd name="T6" fmla="*/ 3130 w 3552"/>
                  <a:gd name="T7" fmla="*/ 118 h 3445"/>
                  <a:gd name="T8" fmla="*/ 2977 w 3552"/>
                  <a:gd name="T9" fmla="*/ 185 h 3445"/>
                  <a:gd name="T10" fmla="*/ 2832 w 3552"/>
                  <a:gd name="T11" fmla="*/ 263 h 3445"/>
                  <a:gd name="T12" fmla="*/ 2694 w 3552"/>
                  <a:gd name="T13" fmla="*/ 350 h 3445"/>
                  <a:gd name="T14" fmla="*/ 2566 w 3552"/>
                  <a:gd name="T15" fmla="*/ 446 h 3445"/>
                  <a:gd name="T16" fmla="*/ 2444 w 3552"/>
                  <a:gd name="T17" fmla="*/ 549 h 3445"/>
                  <a:gd name="T18" fmla="*/ 2330 w 3552"/>
                  <a:gd name="T19" fmla="*/ 660 h 3445"/>
                  <a:gd name="T20" fmla="*/ 2225 w 3552"/>
                  <a:gd name="T21" fmla="*/ 777 h 3445"/>
                  <a:gd name="T22" fmla="*/ 2125 w 3552"/>
                  <a:gd name="T23" fmla="*/ 899 h 3445"/>
                  <a:gd name="T24" fmla="*/ 2032 w 3552"/>
                  <a:gd name="T25" fmla="*/ 1028 h 3445"/>
                  <a:gd name="T26" fmla="*/ 1946 w 3552"/>
                  <a:gd name="T27" fmla="*/ 1159 h 3445"/>
                  <a:gd name="T28" fmla="*/ 1867 w 3552"/>
                  <a:gd name="T29" fmla="*/ 1294 h 3445"/>
                  <a:gd name="T30" fmla="*/ 1757 w 3552"/>
                  <a:gd name="T31" fmla="*/ 1501 h 3445"/>
                  <a:gd name="T32" fmla="*/ 1633 w 3552"/>
                  <a:gd name="T33" fmla="*/ 1781 h 3445"/>
                  <a:gd name="T34" fmla="*/ 1529 w 3552"/>
                  <a:gd name="T35" fmla="*/ 2062 h 3445"/>
                  <a:gd name="T36" fmla="*/ 1445 w 3552"/>
                  <a:gd name="T37" fmla="*/ 2335 h 3445"/>
                  <a:gd name="T38" fmla="*/ 1378 w 3552"/>
                  <a:gd name="T39" fmla="*/ 2596 h 3445"/>
                  <a:gd name="T40" fmla="*/ 1326 w 3552"/>
                  <a:gd name="T41" fmla="*/ 2838 h 3445"/>
                  <a:gd name="T42" fmla="*/ 1287 w 3552"/>
                  <a:gd name="T43" fmla="*/ 3055 h 3445"/>
                  <a:gd name="T44" fmla="*/ 1250 w 3552"/>
                  <a:gd name="T45" fmla="*/ 3324 h 3445"/>
                  <a:gd name="T46" fmla="*/ 1237 w 3552"/>
                  <a:gd name="T47" fmla="*/ 3445 h 3445"/>
                  <a:gd name="T48" fmla="*/ 1161 w 3552"/>
                  <a:gd name="T49" fmla="*/ 3432 h 3445"/>
                  <a:gd name="T50" fmla="*/ 1007 w 3552"/>
                  <a:gd name="T51" fmla="*/ 3409 h 3445"/>
                  <a:gd name="T52" fmla="*/ 853 w 3552"/>
                  <a:gd name="T53" fmla="*/ 3394 h 3445"/>
                  <a:gd name="T54" fmla="*/ 698 w 3552"/>
                  <a:gd name="T55" fmla="*/ 3384 h 3445"/>
                  <a:gd name="T56" fmla="*/ 542 w 3552"/>
                  <a:gd name="T57" fmla="*/ 3380 h 3445"/>
                  <a:gd name="T58" fmla="*/ 387 w 3552"/>
                  <a:gd name="T59" fmla="*/ 3382 h 3445"/>
                  <a:gd name="T60" fmla="*/ 232 w 3552"/>
                  <a:gd name="T61" fmla="*/ 3391 h 3445"/>
                  <a:gd name="T62" fmla="*/ 77 w 3552"/>
                  <a:gd name="T63" fmla="*/ 3406 h 3445"/>
                  <a:gd name="T64" fmla="*/ 0 w 3552"/>
                  <a:gd name="T65" fmla="*/ 3416 h 3445"/>
                  <a:gd name="T66" fmla="*/ 3 w 3552"/>
                  <a:gd name="T67" fmla="*/ 3376 h 3445"/>
                  <a:gd name="T68" fmla="*/ 42 w 3552"/>
                  <a:gd name="T69" fmla="*/ 3093 h 3445"/>
                  <a:gd name="T70" fmla="*/ 93 w 3552"/>
                  <a:gd name="T71" fmla="*/ 2818 h 3445"/>
                  <a:gd name="T72" fmla="*/ 173 w 3552"/>
                  <a:gd name="T73" fmla="*/ 2490 h 3445"/>
                  <a:gd name="T74" fmla="*/ 253 w 3552"/>
                  <a:gd name="T75" fmla="*/ 2223 h 3445"/>
                  <a:gd name="T76" fmla="*/ 318 w 3552"/>
                  <a:gd name="T77" fmla="*/ 2038 h 3445"/>
                  <a:gd name="T78" fmla="*/ 392 w 3552"/>
                  <a:gd name="T79" fmla="*/ 1853 h 3445"/>
                  <a:gd name="T80" fmla="*/ 475 w 3552"/>
                  <a:gd name="T81" fmla="*/ 1667 h 3445"/>
                  <a:gd name="T82" fmla="*/ 571 w 3552"/>
                  <a:gd name="T83" fmla="*/ 1484 h 3445"/>
                  <a:gd name="T84" fmla="*/ 677 w 3552"/>
                  <a:gd name="T85" fmla="*/ 1307 h 3445"/>
                  <a:gd name="T86" fmla="*/ 734 w 3552"/>
                  <a:gd name="T87" fmla="*/ 1222 h 3445"/>
                  <a:gd name="T88" fmla="*/ 775 w 3552"/>
                  <a:gd name="T89" fmla="*/ 1165 h 3445"/>
                  <a:gd name="T90" fmla="*/ 862 w 3552"/>
                  <a:gd name="T91" fmla="*/ 1058 h 3445"/>
                  <a:gd name="T92" fmla="*/ 954 w 3552"/>
                  <a:gd name="T93" fmla="*/ 957 h 3445"/>
                  <a:gd name="T94" fmla="*/ 1049 w 3552"/>
                  <a:gd name="T95" fmla="*/ 863 h 3445"/>
                  <a:gd name="T96" fmla="*/ 1151 w 3552"/>
                  <a:gd name="T97" fmla="*/ 775 h 3445"/>
                  <a:gd name="T98" fmla="*/ 1257 w 3552"/>
                  <a:gd name="T99" fmla="*/ 694 h 3445"/>
                  <a:gd name="T100" fmla="*/ 1366 w 3552"/>
                  <a:gd name="T101" fmla="*/ 618 h 3445"/>
                  <a:gd name="T102" fmla="*/ 1478 w 3552"/>
                  <a:gd name="T103" fmla="*/ 548 h 3445"/>
                  <a:gd name="T104" fmla="*/ 1649 w 3552"/>
                  <a:gd name="T105" fmla="*/ 453 h 3445"/>
                  <a:gd name="T106" fmla="*/ 1883 w 3552"/>
                  <a:gd name="T107" fmla="*/ 345 h 3445"/>
                  <a:gd name="T108" fmla="*/ 2118 w 3552"/>
                  <a:gd name="T109" fmla="*/ 255 h 3445"/>
                  <a:gd name="T110" fmla="*/ 2349 w 3552"/>
                  <a:gd name="T111" fmla="*/ 182 h 3445"/>
                  <a:gd name="T112" fmla="*/ 2574 w 3552"/>
                  <a:gd name="T113" fmla="*/ 126 h 3445"/>
                  <a:gd name="T114" fmla="*/ 2786 w 3552"/>
                  <a:gd name="T115" fmla="*/ 82 h 3445"/>
                  <a:gd name="T116" fmla="*/ 3074 w 3552"/>
                  <a:gd name="T117" fmla="*/ 36 h 3445"/>
                  <a:gd name="T118" fmla="*/ 3491 w 3552"/>
                  <a:gd name="T119" fmla="*/ 0 h 3445"/>
                  <a:gd name="T120" fmla="*/ 3552 w 3552"/>
                  <a:gd name="T121" fmla="*/ 0 h 3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552" h="3445">
                    <a:moveTo>
                      <a:pt x="3552" y="0"/>
                    </a:moveTo>
                    <a:lnTo>
                      <a:pt x="3463" y="17"/>
                    </a:lnTo>
                    <a:lnTo>
                      <a:pt x="3292" y="61"/>
                    </a:lnTo>
                    <a:lnTo>
                      <a:pt x="3130" y="118"/>
                    </a:lnTo>
                    <a:lnTo>
                      <a:pt x="2977" y="185"/>
                    </a:lnTo>
                    <a:lnTo>
                      <a:pt x="2832" y="263"/>
                    </a:lnTo>
                    <a:lnTo>
                      <a:pt x="2694" y="350"/>
                    </a:lnTo>
                    <a:lnTo>
                      <a:pt x="2566" y="446"/>
                    </a:lnTo>
                    <a:lnTo>
                      <a:pt x="2444" y="549"/>
                    </a:lnTo>
                    <a:lnTo>
                      <a:pt x="2330" y="660"/>
                    </a:lnTo>
                    <a:lnTo>
                      <a:pt x="2225" y="777"/>
                    </a:lnTo>
                    <a:lnTo>
                      <a:pt x="2125" y="899"/>
                    </a:lnTo>
                    <a:lnTo>
                      <a:pt x="2032" y="1028"/>
                    </a:lnTo>
                    <a:lnTo>
                      <a:pt x="1946" y="1159"/>
                    </a:lnTo>
                    <a:lnTo>
                      <a:pt x="1867" y="1294"/>
                    </a:lnTo>
                    <a:lnTo>
                      <a:pt x="1757" y="1501"/>
                    </a:lnTo>
                    <a:lnTo>
                      <a:pt x="1633" y="1781"/>
                    </a:lnTo>
                    <a:lnTo>
                      <a:pt x="1529" y="2062"/>
                    </a:lnTo>
                    <a:lnTo>
                      <a:pt x="1445" y="2335"/>
                    </a:lnTo>
                    <a:lnTo>
                      <a:pt x="1378" y="2596"/>
                    </a:lnTo>
                    <a:lnTo>
                      <a:pt x="1326" y="2838"/>
                    </a:lnTo>
                    <a:lnTo>
                      <a:pt x="1287" y="3055"/>
                    </a:lnTo>
                    <a:lnTo>
                      <a:pt x="1250" y="3324"/>
                    </a:lnTo>
                    <a:lnTo>
                      <a:pt x="1237" y="3445"/>
                    </a:lnTo>
                    <a:lnTo>
                      <a:pt x="1161" y="3432"/>
                    </a:lnTo>
                    <a:lnTo>
                      <a:pt x="1007" y="3409"/>
                    </a:lnTo>
                    <a:lnTo>
                      <a:pt x="853" y="3394"/>
                    </a:lnTo>
                    <a:lnTo>
                      <a:pt x="698" y="3384"/>
                    </a:lnTo>
                    <a:lnTo>
                      <a:pt x="542" y="3380"/>
                    </a:lnTo>
                    <a:lnTo>
                      <a:pt x="387" y="3382"/>
                    </a:lnTo>
                    <a:lnTo>
                      <a:pt x="232" y="3391"/>
                    </a:lnTo>
                    <a:lnTo>
                      <a:pt x="77" y="3406"/>
                    </a:lnTo>
                    <a:lnTo>
                      <a:pt x="0" y="3416"/>
                    </a:lnTo>
                    <a:lnTo>
                      <a:pt x="3" y="3376"/>
                    </a:lnTo>
                    <a:lnTo>
                      <a:pt x="42" y="3093"/>
                    </a:lnTo>
                    <a:lnTo>
                      <a:pt x="93" y="2818"/>
                    </a:lnTo>
                    <a:lnTo>
                      <a:pt x="173" y="2490"/>
                    </a:lnTo>
                    <a:lnTo>
                      <a:pt x="253" y="2223"/>
                    </a:lnTo>
                    <a:lnTo>
                      <a:pt x="318" y="2038"/>
                    </a:lnTo>
                    <a:lnTo>
                      <a:pt x="392" y="1853"/>
                    </a:lnTo>
                    <a:lnTo>
                      <a:pt x="475" y="1667"/>
                    </a:lnTo>
                    <a:lnTo>
                      <a:pt x="571" y="1484"/>
                    </a:lnTo>
                    <a:lnTo>
                      <a:pt x="677" y="1307"/>
                    </a:lnTo>
                    <a:lnTo>
                      <a:pt x="734" y="1222"/>
                    </a:lnTo>
                    <a:lnTo>
                      <a:pt x="775" y="1165"/>
                    </a:lnTo>
                    <a:lnTo>
                      <a:pt x="862" y="1058"/>
                    </a:lnTo>
                    <a:lnTo>
                      <a:pt x="954" y="957"/>
                    </a:lnTo>
                    <a:lnTo>
                      <a:pt x="1049" y="863"/>
                    </a:lnTo>
                    <a:lnTo>
                      <a:pt x="1151" y="775"/>
                    </a:lnTo>
                    <a:lnTo>
                      <a:pt x="1257" y="694"/>
                    </a:lnTo>
                    <a:lnTo>
                      <a:pt x="1366" y="618"/>
                    </a:lnTo>
                    <a:lnTo>
                      <a:pt x="1478" y="548"/>
                    </a:lnTo>
                    <a:lnTo>
                      <a:pt x="1649" y="453"/>
                    </a:lnTo>
                    <a:lnTo>
                      <a:pt x="1883" y="345"/>
                    </a:lnTo>
                    <a:lnTo>
                      <a:pt x="2118" y="255"/>
                    </a:lnTo>
                    <a:lnTo>
                      <a:pt x="2349" y="182"/>
                    </a:lnTo>
                    <a:lnTo>
                      <a:pt x="2574" y="126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9"/>
              <p:cNvSpPr>
                <a:spLocks/>
              </p:cNvSpPr>
              <p:nvPr/>
            </p:nvSpPr>
            <p:spPr bwMode="auto">
              <a:xfrm>
                <a:off x="719" y="-88"/>
                <a:ext cx="802" cy="1012"/>
              </a:xfrm>
              <a:custGeom>
                <a:avLst/>
                <a:gdLst>
                  <a:gd name="T0" fmla="*/ 2863 w 3209"/>
                  <a:gd name="T1" fmla="*/ 4049 h 4049"/>
                  <a:gd name="T2" fmla="*/ 2654 w 3209"/>
                  <a:gd name="T3" fmla="*/ 4022 h 4049"/>
                  <a:gd name="T4" fmla="*/ 2242 w 3209"/>
                  <a:gd name="T5" fmla="*/ 3952 h 4049"/>
                  <a:gd name="T6" fmla="*/ 1840 w 3209"/>
                  <a:gd name="T7" fmla="*/ 3869 h 4049"/>
                  <a:gd name="T8" fmla="*/ 1452 w 3209"/>
                  <a:gd name="T9" fmla="*/ 3779 h 4049"/>
                  <a:gd name="T10" fmla="*/ 904 w 3209"/>
                  <a:gd name="T11" fmla="*/ 3643 h 4049"/>
                  <a:gd name="T12" fmla="*/ 419 w 3209"/>
                  <a:gd name="T13" fmla="*/ 3526 h 4049"/>
                  <a:gd name="T14" fmla="*/ 131 w 3209"/>
                  <a:gd name="T15" fmla="*/ 3466 h 4049"/>
                  <a:gd name="T16" fmla="*/ 0 w 3209"/>
                  <a:gd name="T17" fmla="*/ 3445 h 4049"/>
                  <a:gd name="T18" fmla="*/ 12 w 3209"/>
                  <a:gd name="T19" fmla="*/ 3324 h 4049"/>
                  <a:gd name="T20" fmla="*/ 50 w 3209"/>
                  <a:gd name="T21" fmla="*/ 3055 h 4049"/>
                  <a:gd name="T22" fmla="*/ 89 w 3209"/>
                  <a:gd name="T23" fmla="*/ 2838 h 4049"/>
                  <a:gd name="T24" fmla="*/ 142 w 3209"/>
                  <a:gd name="T25" fmla="*/ 2596 h 4049"/>
                  <a:gd name="T26" fmla="*/ 209 w 3209"/>
                  <a:gd name="T27" fmla="*/ 2335 h 4049"/>
                  <a:gd name="T28" fmla="*/ 293 w 3209"/>
                  <a:gd name="T29" fmla="*/ 2062 h 4049"/>
                  <a:gd name="T30" fmla="*/ 397 w 3209"/>
                  <a:gd name="T31" fmla="*/ 1781 h 4049"/>
                  <a:gd name="T32" fmla="*/ 521 w 3209"/>
                  <a:gd name="T33" fmla="*/ 1501 h 4049"/>
                  <a:gd name="T34" fmla="*/ 631 w 3209"/>
                  <a:gd name="T35" fmla="*/ 1294 h 4049"/>
                  <a:gd name="T36" fmla="*/ 710 w 3209"/>
                  <a:gd name="T37" fmla="*/ 1159 h 4049"/>
                  <a:gd name="T38" fmla="*/ 796 w 3209"/>
                  <a:gd name="T39" fmla="*/ 1028 h 4049"/>
                  <a:gd name="T40" fmla="*/ 889 w 3209"/>
                  <a:gd name="T41" fmla="*/ 899 h 4049"/>
                  <a:gd name="T42" fmla="*/ 989 w 3209"/>
                  <a:gd name="T43" fmla="*/ 777 h 4049"/>
                  <a:gd name="T44" fmla="*/ 1094 w 3209"/>
                  <a:gd name="T45" fmla="*/ 660 h 4049"/>
                  <a:gd name="T46" fmla="*/ 1208 w 3209"/>
                  <a:gd name="T47" fmla="*/ 549 h 4049"/>
                  <a:gd name="T48" fmla="*/ 1330 w 3209"/>
                  <a:gd name="T49" fmla="*/ 446 h 4049"/>
                  <a:gd name="T50" fmla="*/ 1458 w 3209"/>
                  <a:gd name="T51" fmla="*/ 350 h 4049"/>
                  <a:gd name="T52" fmla="*/ 1596 w 3209"/>
                  <a:gd name="T53" fmla="*/ 263 h 4049"/>
                  <a:gd name="T54" fmla="*/ 1741 w 3209"/>
                  <a:gd name="T55" fmla="*/ 185 h 4049"/>
                  <a:gd name="T56" fmla="*/ 1894 w 3209"/>
                  <a:gd name="T57" fmla="*/ 118 h 4049"/>
                  <a:gd name="T58" fmla="*/ 2056 w 3209"/>
                  <a:gd name="T59" fmla="*/ 61 h 4049"/>
                  <a:gd name="T60" fmla="*/ 2227 w 3209"/>
                  <a:gd name="T61" fmla="*/ 17 h 4049"/>
                  <a:gd name="T62" fmla="*/ 2316 w 3209"/>
                  <a:gd name="T63" fmla="*/ 0 h 4049"/>
                  <a:gd name="T64" fmla="*/ 2386 w 3209"/>
                  <a:gd name="T65" fmla="*/ 38 h 4049"/>
                  <a:gd name="T66" fmla="*/ 2513 w 3209"/>
                  <a:gd name="T67" fmla="*/ 122 h 4049"/>
                  <a:gd name="T68" fmla="*/ 2627 w 3209"/>
                  <a:gd name="T69" fmla="*/ 218 h 4049"/>
                  <a:gd name="T70" fmla="*/ 2731 w 3209"/>
                  <a:gd name="T71" fmla="*/ 322 h 4049"/>
                  <a:gd name="T72" fmla="*/ 2821 w 3209"/>
                  <a:gd name="T73" fmla="*/ 437 h 4049"/>
                  <a:gd name="T74" fmla="*/ 2901 w 3209"/>
                  <a:gd name="T75" fmla="*/ 559 h 4049"/>
                  <a:gd name="T76" fmla="*/ 2970 w 3209"/>
                  <a:gd name="T77" fmla="*/ 690 h 4049"/>
                  <a:gd name="T78" fmla="*/ 3029 w 3209"/>
                  <a:gd name="T79" fmla="*/ 827 h 4049"/>
                  <a:gd name="T80" fmla="*/ 3080 w 3209"/>
                  <a:gd name="T81" fmla="*/ 970 h 4049"/>
                  <a:gd name="T82" fmla="*/ 3120 w 3209"/>
                  <a:gd name="T83" fmla="*/ 1118 h 4049"/>
                  <a:gd name="T84" fmla="*/ 3153 w 3209"/>
                  <a:gd name="T85" fmla="*/ 1271 h 4049"/>
                  <a:gd name="T86" fmla="*/ 3177 w 3209"/>
                  <a:gd name="T87" fmla="*/ 1426 h 4049"/>
                  <a:gd name="T88" fmla="*/ 3194 w 3209"/>
                  <a:gd name="T89" fmla="*/ 1585 h 4049"/>
                  <a:gd name="T90" fmla="*/ 3204 w 3209"/>
                  <a:gd name="T91" fmla="*/ 1746 h 4049"/>
                  <a:gd name="T92" fmla="*/ 3209 w 3209"/>
                  <a:gd name="T93" fmla="*/ 1988 h 4049"/>
                  <a:gd name="T94" fmla="*/ 3197 w 3209"/>
                  <a:gd name="T95" fmla="*/ 2310 h 4049"/>
                  <a:gd name="T96" fmla="*/ 3167 w 3209"/>
                  <a:gd name="T97" fmla="*/ 2625 h 4049"/>
                  <a:gd name="T98" fmla="*/ 3124 w 3209"/>
                  <a:gd name="T99" fmla="*/ 2926 h 4049"/>
                  <a:gd name="T100" fmla="*/ 3073 w 3209"/>
                  <a:gd name="T101" fmla="*/ 3209 h 4049"/>
                  <a:gd name="T102" fmla="*/ 2991 w 3209"/>
                  <a:gd name="T103" fmla="*/ 3583 h 4049"/>
                  <a:gd name="T104" fmla="*/ 2893 w 3209"/>
                  <a:gd name="T105" fmla="*/ 3947 h 4049"/>
                  <a:gd name="T106" fmla="*/ 2863 w 3209"/>
                  <a:gd name="T107" fmla="*/ 4049 h 4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09" h="4049">
                    <a:moveTo>
                      <a:pt x="2863" y="4049"/>
                    </a:moveTo>
                    <a:lnTo>
                      <a:pt x="2654" y="4022"/>
                    </a:lnTo>
                    <a:lnTo>
                      <a:pt x="2242" y="3952"/>
                    </a:lnTo>
                    <a:lnTo>
                      <a:pt x="1840" y="3869"/>
                    </a:lnTo>
                    <a:lnTo>
                      <a:pt x="1452" y="3779"/>
                    </a:lnTo>
                    <a:lnTo>
                      <a:pt x="904" y="3643"/>
                    </a:lnTo>
                    <a:lnTo>
                      <a:pt x="419" y="3526"/>
                    </a:lnTo>
                    <a:lnTo>
                      <a:pt x="131" y="3466"/>
                    </a:lnTo>
                    <a:lnTo>
                      <a:pt x="0" y="3445"/>
                    </a:lnTo>
                    <a:lnTo>
                      <a:pt x="12" y="3324"/>
                    </a:lnTo>
                    <a:lnTo>
                      <a:pt x="50" y="3055"/>
                    </a:lnTo>
                    <a:lnTo>
                      <a:pt x="89" y="2838"/>
                    </a:lnTo>
                    <a:lnTo>
                      <a:pt x="142" y="2596"/>
                    </a:lnTo>
                    <a:lnTo>
                      <a:pt x="209" y="2335"/>
                    </a:lnTo>
                    <a:lnTo>
                      <a:pt x="293" y="2062"/>
                    </a:lnTo>
                    <a:lnTo>
                      <a:pt x="397" y="1781"/>
                    </a:lnTo>
                    <a:lnTo>
                      <a:pt x="521" y="1501"/>
                    </a:lnTo>
                    <a:lnTo>
                      <a:pt x="631" y="1294"/>
                    </a:lnTo>
                    <a:lnTo>
                      <a:pt x="710" y="1159"/>
                    </a:lnTo>
                    <a:lnTo>
                      <a:pt x="796" y="1028"/>
                    </a:lnTo>
                    <a:lnTo>
                      <a:pt x="889" y="899"/>
                    </a:lnTo>
                    <a:lnTo>
                      <a:pt x="989" y="777"/>
                    </a:lnTo>
                    <a:lnTo>
                      <a:pt x="1094" y="660"/>
                    </a:lnTo>
                    <a:lnTo>
                      <a:pt x="1208" y="549"/>
                    </a:lnTo>
                    <a:lnTo>
                      <a:pt x="1330" y="446"/>
                    </a:lnTo>
                    <a:lnTo>
                      <a:pt x="1458" y="350"/>
                    </a:lnTo>
                    <a:lnTo>
                      <a:pt x="1596" y="263"/>
                    </a:lnTo>
                    <a:lnTo>
                      <a:pt x="1741" y="185"/>
                    </a:lnTo>
                    <a:lnTo>
                      <a:pt x="1894" y="118"/>
                    </a:lnTo>
                    <a:lnTo>
                      <a:pt x="2056" y="61"/>
                    </a:lnTo>
                    <a:lnTo>
                      <a:pt x="2227" y="17"/>
                    </a:lnTo>
                    <a:lnTo>
                      <a:pt x="2316" y="0"/>
                    </a:lnTo>
                    <a:lnTo>
                      <a:pt x="2386" y="38"/>
                    </a:lnTo>
                    <a:lnTo>
                      <a:pt x="2513" y="122"/>
                    </a:lnTo>
                    <a:lnTo>
                      <a:pt x="2627" y="218"/>
                    </a:lnTo>
                    <a:lnTo>
                      <a:pt x="2731" y="322"/>
                    </a:lnTo>
                    <a:lnTo>
                      <a:pt x="2821" y="437"/>
                    </a:lnTo>
                    <a:lnTo>
                      <a:pt x="2901" y="559"/>
                    </a:lnTo>
                    <a:lnTo>
                      <a:pt x="2970" y="690"/>
                    </a:lnTo>
                    <a:lnTo>
                      <a:pt x="3029" y="827"/>
                    </a:lnTo>
                    <a:lnTo>
                      <a:pt x="3080" y="970"/>
                    </a:lnTo>
                    <a:lnTo>
                      <a:pt x="3120" y="1118"/>
                    </a:lnTo>
                    <a:lnTo>
                      <a:pt x="3153" y="1271"/>
                    </a:lnTo>
                    <a:lnTo>
                      <a:pt x="3177" y="1426"/>
                    </a:lnTo>
                    <a:lnTo>
                      <a:pt x="3194" y="1585"/>
                    </a:lnTo>
                    <a:lnTo>
                      <a:pt x="3204" y="1746"/>
                    </a:lnTo>
                    <a:lnTo>
                      <a:pt x="3209" y="1988"/>
                    </a:lnTo>
                    <a:lnTo>
                      <a:pt x="3197" y="2310"/>
                    </a:lnTo>
                    <a:lnTo>
                      <a:pt x="3167" y="2625"/>
                    </a:lnTo>
                    <a:lnTo>
                      <a:pt x="3124" y="2926"/>
                    </a:lnTo>
                    <a:lnTo>
                      <a:pt x="3073" y="3209"/>
                    </a:lnTo>
                    <a:lnTo>
                      <a:pt x="2991" y="3583"/>
                    </a:lnTo>
                    <a:lnTo>
                      <a:pt x="2893" y="3947"/>
                    </a:lnTo>
                    <a:lnTo>
                      <a:pt x="2863" y="404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A3C5D06-F3B4-4779-B915-804426833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35" y="964589"/>
            <a:ext cx="4269316" cy="584678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471E80-EBE6-4E4F-9D6B-3AD13FA3FF64}"/>
              </a:ext>
            </a:extLst>
          </p:cNvPr>
          <p:cNvSpPr/>
          <p:nvPr/>
        </p:nvSpPr>
        <p:spPr>
          <a:xfrm>
            <a:off x="316015" y="333647"/>
            <a:ext cx="8193804" cy="63094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35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라즈베리파이</a:t>
            </a:r>
            <a:r>
              <a:rPr lang="ko-KR" altLang="en-US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</a:t>
            </a:r>
            <a:r>
              <a:rPr lang="ko-KR" altLang="en-US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미세먼지</a:t>
            </a:r>
            <a:r>
              <a:rPr lang="en-US" altLang="ko-KR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)</a:t>
            </a:r>
            <a:r>
              <a:rPr lang="ko-KR" altLang="en-US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센서 코드 설명</a:t>
            </a:r>
            <a:endParaRPr lang="en-US" altLang="ko-KR" sz="35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72FAA2-1116-4806-BB7D-619CEC742235}"/>
              </a:ext>
            </a:extLst>
          </p:cNvPr>
          <p:cNvSpPr txBox="1"/>
          <p:nvPr/>
        </p:nvSpPr>
        <p:spPr>
          <a:xfrm>
            <a:off x="4661198" y="1001703"/>
            <a:ext cx="766774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Import = </a:t>
            </a:r>
            <a:r>
              <a:rPr lang="ko-KR" altLang="en-US" dirty="0"/>
              <a:t>모듈을 불러오는 것</a:t>
            </a:r>
            <a:endParaRPr lang="en-US" altLang="ko-KR" dirty="0"/>
          </a:p>
          <a:p>
            <a:r>
              <a:rPr lang="en-US" altLang="ko-KR" dirty="0"/>
              <a:t>Socket</a:t>
            </a:r>
            <a:r>
              <a:rPr lang="ko-KR" altLang="en-US" dirty="0"/>
              <a:t>은 </a:t>
            </a:r>
            <a:r>
              <a:rPr lang="en-US" altLang="ko-KR" dirty="0"/>
              <a:t>=</a:t>
            </a:r>
            <a:r>
              <a:rPr lang="ko-KR" altLang="en-US" dirty="0"/>
              <a:t> 소켓통신 모듈을 불러와 사용 한다는 의미</a:t>
            </a:r>
            <a:endParaRPr lang="en-US" altLang="ko-KR" dirty="0"/>
          </a:p>
          <a:p>
            <a:r>
              <a:rPr lang="en-US" altLang="ko-KR" dirty="0"/>
              <a:t>From threading import Thread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dirty="0" err="1"/>
              <a:t>쓰래드</a:t>
            </a:r>
            <a:r>
              <a:rPr lang="ko-KR" altLang="en-US" dirty="0"/>
              <a:t> 모듈을 불러와 사용한다는 의미</a:t>
            </a:r>
            <a:endParaRPr lang="en-US" altLang="ko-KR" dirty="0"/>
          </a:p>
          <a:p>
            <a:r>
              <a:rPr lang="en-US" altLang="ko-KR" dirty="0"/>
              <a:t>Time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 시간 모듈을 불러와 사용한다는 의미 </a:t>
            </a:r>
            <a:endParaRPr lang="en-US" altLang="ko-KR" dirty="0"/>
          </a:p>
          <a:p>
            <a:r>
              <a:rPr lang="en-US" altLang="ko-KR" dirty="0"/>
              <a:t>Import</a:t>
            </a:r>
            <a:r>
              <a:rPr lang="ko-KR" altLang="en-US" dirty="0"/>
              <a:t> </a:t>
            </a:r>
            <a:r>
              <a:rPr lang="en-US" altLang="ko-KR" dirty="0"/>
              <a:t>HPMA115S0 = &lt;-</a:t>
            </a:r>
            <a:r>
              <a:rPr lang="ko-KR" altLang="en-US" dirty="0"/>
              <a:t>를 제어하기 위한 모듈을 사용한다는 의미</a:t>
            </a:r>
            <a:endParaRPr lang="en-US" altLang="ko-KR" dirty="0"/>
          </a:p>
          <a:p>
            <a:r>
              <a:rPr lang="en-US" altLang="ko-KR" dirty="0"/>
              <a:t>HOST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미들웨어의 </a:t>
            </a:r>
            <a:r>
              <a:rPr lang="en-US" altLang="ko-KR" dirty="0"/>
              <a:t>IP </a:t>
            </a:r>
            <a:r>
              <a:rPr lang="ko-KR" altLang="en-US" dirty="0"/>
              <a:t>주소</a:t>
            </a:r>
            <a:endParaRPr lang="en-US" altLang="ko-KR" dirty="0"/>
          </a:p>
          <a:p>
            <a:r>
              <a:rPr lang="en-US" altLang="ko-KR" dirty="0"/>
              <a:t>PORT = HOST</a:t>
            </a:r>
            <a:r>
              <a:rPr lang="ko-KR" altLang="en-US" dirty="0"/>
              <a:t>와의 연결 통로 </a:t>
            </a:r>
            <a:r>
              <a:rPr lang="en-US" altLang="ko-KR" dirty="0"/>
              <a:t>(</a:t>
            </a:r>
            <a:r>
              <a:rPr lang="ko-KR" altLang="en-US" dirty="0"/>
              <a:t>숫자는 </a:t>
            </a:r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99999 </a:t>
            </a:r>
            <a:r>
              <a:rPr lang="ko-KR" altLang="en-US" dirty="0"/>
              <a:t>까지 가능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Sock = </a:t>
            </a:r>
            <a:r>
              <a:rPr lang="ko-KR" altLang="en-US" dirty="0"/>
              <a:t>소켓전송 사용 방식 및 </a:t>
            </a:r>
            <a:r>
              <a:rPr lang="en-US" altLang="ko-KR" dirty="0"/>
              <a:t>HOST</a:t>
            </a:r>
            <a:r>
              <a:rPr lang="ko-KR" altLang="en-US" dirty="0"/>
              <a:t>와 </a:t>
            </a:r>
            <a:r>
              <a:rPr lang="en-US" altLang="ko-KR" dirty="0"/>
              <a:t>POST </a:t>
            </a:r>
            <a:r>
              <a:rPr lang="ko-KR" altLang="en-US" dirty="0"/>
              <a:t>연결</a:t>
            </a:r>
            <a:endParaRPr lang="en-US" altLang="ko-KR" dirty="0"/>
          </a:p>
          <a:p>
            <a:r>
              <a:rPr lang="en-US" altLang="ko-KR" dirty="0" err="1"/>
              <a:t>GPIO.input</a:t>
            </a:r>
            <a:r>
              <a:rPr lang="en-US" altLang="ko-KR" dirty="0"/>
              <a:t>(21) = 21</a:t>
            </a:r>
            <a:r>
              <a:rPr lang="ko-KR" altLang="en-US" dirty="0"/>
              <a:t>번을 입력으로 설정</a:t>
            </a:r>
            <a:endParaRPr lang="en-US" altLang="ko-KR" dirty="0"/>
          </a:p>
          <a:p>
            <a:r>
              <a:rPr lang="en-US" altLang="ko-KR" dirty="0"/>
              <a:t>Message = ‘</a:t>
            </a:r>
            <a:r>
              <a:rPr lang="en-US" altLang="ko-KR" dirty="0" err="1"/>
              <a:t>SensorA</a:t>
            </a:r>
            <a:r>
              <a:rPr lang="en-US" altLang="ko-KR" dirty="0"/>
              <a:t>’ + 1</a:t>
            </a:r>
            <a:r>
              <a:rPr lang="ko-KR" altLang="en-US" dirty="0"/>
              <a:t>를 </a:t>
            </a:r>
            <a:r>
              <a:rPr lang="en-US" altLang="ko-KR" dirty="0"/>
              <a:t>Message</a:t>
            </a:r>
            <a:r>
              <a:rPr lang="ko-KR" altLang="en-US" dirty="0"/>
              <a:t>라는 변수에 저장</a:t>
            </a:r>
            <a:endParaRPr lang="en-US" altLang="ko-KR" dirty="0"/>
          </a:p>
          <a:p>
            <a:r>
              <a:rPr lang="en-US" altLang="ko-KR" dirty="0" err="1"/>
              <a:t>Sock.send</a:t>
            </a:r>
            <a:r>
              <a:rPr lang="en-US" altLang="ko-KR" dirty="0"/>
              <a:t>(</a:t>
            </a:r>
            <a:r>
              <a:rPr lang="en-US" altLang="ko-KR" dirty="0" err="1"/>
              <a:t>message.encode</a:t>
            </a:r>
            <a:r>
              <a:rPr lang="en-US" altLang="ko-KR" dirty="0"/>
              <a:t>()) = </a:t>
            </a:r>
            <a:r>
              <a:rPr lang="ko-KR" altLang="en-US" dirty="0"/>
              <a:t>메시지 데이터를 미들웨어로 보내기</a:t>
            </a:r>
            <a:endParaRPr lang="en-US" altLang="ko-KR" dirty="0"/>
          </a:p>
          <a:p>
            <a:r>
              <a:rPr lang="en-US" altLang="ko-KR" dirty="0" err="1"/>
              <a:t>Timesleep</a:t>
            </a:r>
            <a:r>
              <a:rPr lang="en-US" altLang="ko-KR" dirty="0"/>
              <a:t>() = </a:t>
            </a:r>
            <a:r>
              <a:rPr lang="ko-KR" altLang="en-US" dirty="0" err="1"/>
              <a:t>몇초에</a:t>
            </a:r>
            <a:r>
              <a:rPr lang="ko-KR" altLang="en-US" dirty="0"/>
              <a:t> 한번씩 데이터를 보내는지 설정</a:t>
            </a:r>
            <a:endParaRPr lang="en-US" altLang="ko-KR" dirty="0"/>
          </a:p>
          <a:p>
            <a:r>
              <a:rPr lang="en-US" altLang="ko-KR" dirty="0" err="1"/>
              <a:t>GPIO.cleanup</a:t>
            </a:r>
            <a:r>
              <a:rPr lang="en-US" altLang="ko-KR" dirty="0"/>
              <a:t>() = </a:t>
            </a:r>
            <a:r>
              <a:rPr lang="ko-KR" altLang="en-US" dirty="0"/>
              <a:t>프로그램을 종료하기전 값을 반납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0586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9834663" y="3159258"/>
            <a:ext cx="2357337" cy="3759065"/>
            <a:chOff x="9834663" y="3159258"/>
            <a:chExt cx="2357337" cy="3759065"/>
          </a:xfrm>
        </p:grpSpPr>
        <p:sp>
          <p:nvSpPr>
            <p:cNvPr id="35" name="자유형 34"/>
            <p:cNvSpPr/>
            <p:nvPr/>
          </p:nvSpPr>
          <p:spPr>
            <a:xfrm>
              <a:off x="9834663" y="3159258"/>
              <a:ext cx="2357337" cy="3698742"/>
            </a:xfrm>
            <a:custGeom>
              <a:avLst/>
              <a:gdLst>
                <a:gd name="connsiteX0" fmla="*/ 2357337 w 2357337"/>
                <a:gd name="connsiteY0" fmla="*/ 0 h 3698742"/>
                <a:gd name="connsiteX1" fmla="*/ 2357337 w 2357337"/>
                <a:gd name="connsiteY1" fmla="*/ 3698742 h 3698742"/>
                <a:gd name="connsiteX2" fmla="*/ 0 w 2357337"/>
                <a:gd name="connsiteY2" fmla="*/ 3698742 h 3698742"/>
                <a:gd name="connsiteX3" fmla="*/ 13715 w 2357337"/>
                <a:gd name="connsiteY3" fmla="*/ 3627335 h 3698742"/>
                <a:gd name="connsiteX4" fmla="*/ 1290700 w 2357337"/>
                <a:gd name="connsiteY4" fmla="*/ 1755246 h 3698742"/>
                <a:gd name="connsiteX5" fmla="*/ 2197018 w 2357337"/>
                <a:gd name="connsiteY5" fmla="*/ 379853 h 3698742"/>
                <a:gd name="connsiteX6" fmla="*/ 2329945 w 2357337"/>
                <a:gd name="connsiteY6" fmla="*/ 78424 h 369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7337" h="3698742">
                  <a:moveTo>
                    <a:pt x="2357337" y="0"/>
                  </a:moveTo>
                  <a:lnTo>
                    <a:pt x="2357337" y="3698742"/>
                  </a:lnTo>
                  <a:lnTo>
                    <a:pt x="0" y="3698742"/>
                  </a:lnTo>
                  <a:lnTo>
                    <a:pt x="13715" y="3627335"/>
                  </a:lnTo>
                  <a:cubicBezTo>
                    <a:pt x="180522" y="2837118"/>
                    <a:pt x="552307" y="2032468"/>
                    <a:pt x="1290700" y="1755246"/>
                  </a:cubicBezTo>
                  <a:cubicBezTo>
                    <a:pt x="1825639" y="2452482"/>
                    <a:pt x="1827179" y="762117"/>
                    <a:pt x="2197018" y="379853"/>
                  </a:cubicBezTo>
                  <a:cubicBezTo>
                    <a:pt x="2252656" y="285510"/>
                    <a:pt x="2293718" y="180343"/>
                    <a:pt x="2329945" y="78424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1" name="Group 45"/>
            <p:cNvGrpSpPr>
              <a:grpSpLocks noChangeAspect="1"/>
            </p:cNvGrpSpPr>
            <p:nvPr/>
          </p:nvGrpSpPr>
          <p:grpSpPr bwMode="auto">
            <a:xfrm rot="16373145" flipH="1">
              <a:off x="10833984" y="4920342"/>
              <a:ext cx="434830" cy="434830"/>
              <a:chOff x="4450" y="913"/>
              <a:chExt cx="2742" cy="2742"/>
            </a:xfrm>
          </p:grpSpPr>
          <p:sp>
            <p:nvSpPr>
              <p:cNvPr id="42" name="Freeform 46"/>
              <p:cNvSpPr>
                <a:spLocks/>
              </p:cNvSpPr>
              <p:nvPr/>
            </p:nvSpPr>
            <p:spPr bwMode="auto">
              <a:xfrm>
                <a:off x="5027" y="913"/>
                <a:ext cx="2164" cy="2164"/>
              </a:xfrm>
              <a:custGeom>
                <a:avLst/>
                <a:gdLst>
                  <a:gd name="T0" fmla="*/ 5125 w 6491"/>
                  <a:gd name="T1" fmla="*/ 2411 h 6492"/>
                  <a:gd name="T2" fmla="*/ 4579 w 6491"/>
                  <a:gd name="T3" fmla="*/ 2816 h 6492"/>
                  <a:gd name="T4" fmla="*/ 3897 w 6491"/>
                  <a:gd name="T5" fmla="*/ 3412 h 6492"/>
                  <a:gd name="T6" fmla="*/ 3360 w 6491"/>
                  <a:gd name="T7" fmla="*/ 3946 h 6492"/>
                  <a:gd name="T8" fmla="*/ 3258 w 6491"/>
                  <a:gd name="T9" fmla="*/ 4082 h 6492"/>
                  <a:gd name="T10" fmla="*/ 3193 w 6491"/>
                  <a:gd name="T11" fmla="*/ 4298 h 6492"/>
                  <a:gd name="T12" fmla="*/ 3193 w 6491"/>
                  <a:gd name="T13" fmla="*/ 4411 h 6492"/>
                  <a:gd name="T14" fmla="*/ 3258 w 6491"/>
                  <a:gd name="T15" fmla="*/ 4626 h 6492"/>
                  <a:gd name="T16" fmla="*/ 3360 w 6491"/>
                  <a:gd name="T17" fmla="*/ 4761 h 6492"/>
                  <a:gd name="T18" fmla="*/ 3501 w 6491"/>
                  <a:gd name="T19" fmla="*/ 4907 h 6492"/>
                  <a:gd name="T20" fmla="*/ 3606 w 6491"/>
                  <a:gd name="T21" fmla="*/ 5107 h 6492"/>
                  <a:gd name="T22" fmla="*/ 3628 w 6491"/>
                  <a:gd name="T23" fmla="*/ 5326 h 6492"/>
                  <a:gd name="T24" fmla="*/ 3564 w 6491"/>
                  <a:gd name="T25" fmla="*/ 5539 h 6492"/>
                  <a:gd name="T26" fmla="*/ 3461 w 6491"/>
                  <a:gd name="T27" fmla="*/ 5677 h 6492"/>
                  <a:gd name="T28" fmla="*/ 0 w 6491"/>
                  <a:gd name="T29" fmla="*/ 3844 h 6492"/>
                  <a:gd name="T30" fmla="*/ 858 w 6491"/>
                  <a:gd name="T31" fmla="*/ 2990 h 6492"/>
                  <a:gd name="T32" fmla="*/ 1058 w 6491"/>
                  <a:gd name="T33" fmla="*/ 2885 h 6492"/>
                  <a:gd name="T34" fmla="*/ 1277 w 6491"/>
                  <a:gd name="T35" fmla="*/ 2865 h 6492"/>
                  <a:gd name="T36" fmla="*/ 1490 w 6491"/>
                  <a:gd name="T37" fmla="*/ 2928 h 6492"/>
                  <a:gd name="T38" fmla="*/ 1628 w 6491"/>
                  <a:gd name="T39" fmla="*/ 3030 h 6492"/>
                  <a:gd name="T40" fmla="*/ 1772 w 6491"/>
                  <a:gd name="T41" fmla="*/ 3171 h 6492"/>
                  <a:gd name="T42" fmla="*/ 1971 w 6491"/>
                  <a:gd name="T43" fmla="*/ 3277 h 6492"/>
                  <a:gd name="T44" fmla="*/ 2138 w 6491"/>
                  <a:gd name="T45" fmla="*/ 3301 h 6492"/>
                  <a:gd name="T46" fmla="*/ 2306 w 6491"/>
                  <a:gd name="T47" fmla="*/ 3277 h 6492"/>
                  <a:gd name="T48" fmla="*/ 2503 w 6491"/>
                  <a:gd name="T49" fmla="*/ 3171 h 6492"/>
                  <a:gd name="T50" fmla="*/ 2921 w 6491"/>
                  <a:gd name="T51" fmla="*/ 2757 h 6492"/>
                  <a:gd name="T52" fmla="*/ 3386 w 6491"/>
                  <a:gd name="T53" fmla="*/ 2261 h 6492"/>
                  <a:gd name="T54" fmla="*/ 3950 w 6491"/>
                  <a:gd name="T55" fmla="*/ 1551 h 6492"/>
                  <a:gd name="T56" fmla="*/ 4739 w 6491"/>
                  <a:gd name="T57" fmla="*/ 414 h 6492"/>
                  <a:gd name="T58" fmla="*/ 4840 w 6491"/>
                  <a:gd name="T59" fmla="*/ 291 h 6492"/>
                  <a:gd name="T60" fmla="*/ 5001 w 6491"/>
                  <a:gd name="T61" fmla="*/ 157 h 6492"/>
                  <a:gd name="T62" fmla="*/ 5187 w 6491"/>
                  <a:gd name="T63" fmla="*/ 62 h 6492"/>
                  <a:gd name="T64" fmla="*/ 5391 w 6491"/>
                  <a:gd name="T65" fmla="*/ 9 h 6492"/>
                  <a:gd name="T66" fmla="*/ 5496 w 6491"/>
                  <a:gd name="T67" fmla="*/ 0 h 6492"/>
                  <a:gd name="T68" fmla="*/ 5707 w 6491"/>
                  <a:gd name="T69" fmla="*/ 16 h 6492"/>
                  <a:gd name="T70" fmla="*/ 5907 w 6491"/>
                  <a:gd name="T71" fmla="*/ 75 h 6492"/>
                  <a:gd name="T72" fmla="*/ 6088 w 6491"/>
                  <a:gd name="T73" fmla="*/ 179 h 6492"/>
                  <a:gd name="T74" fmla="*/ 6211 w 6491"/>
                  <a:gd name="T75" fmla="*/ 281 h 6492"/>
                  <a:gd name="T76" fmla="*/ 6313 w 6491"/>
                  <a:gd name="T77" fmla="*/ 402 h 6492"/>
                  <a:gd name="T78" fmla="*/ 6415 w 6491"/>
                  <a:gd name="T79" fmla="*/ 585 h 6492"/>
                  <a:gd name="T80" fmla="*/ 6475 w 6491"/>
                  <a:gd name="T81" fmla="*/ 785 h 6492"/>
                  <a:gd name="T82" fmla="*/ 6491 w 6491"/>
                  <a:gd name="T83" fmla="*/ 994 h 6492"/>
                  <a:gd name="T84" fmla="*/ 6481 w 6491"/>
                  <a:gd name="T85" fmla="*/ 1100 h 6492"/>
                  <a:gd name="T86" fmla="*/ 6428 w 6491"/>
                  <a:gd name="T87" fmla="*/ 1305 h 6492"/>
                  <a:gd name="T88" fmla="*/ 6333 w 6491"/>
                  <a:gd name="T89" fmla="*/ 1491 h 6492"/>
                  <a:gd name="T90" fmla="*/ 6200 w 6491"/>
                  <a:gd name="T91" fmla="*/ 1651 h 6492"/>
                  <a:gd name="T92" fmla="*/ 6077 w 6491"/>
                  <a:gd name="T93" fmla="*/ 1751 h 6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491" h="6492">
                    <a:moveTo>
                      <a:pt x="6077" y="1751"/>
                    </a:moveTo>
                    <a:lnTo>
                      <a:pt x="5125" y="2411"/>
                    </a:lnTo>
                    <a:lnTo>
                      <a:pt x="4939" y="2542"/>
                    </a:lnTo>
                    <a:lnTo>
                      <a:pt x="4579" y="2816"/>
                    </a:lnTo>
                    <a:lnTo>
                      <a:pt x="4231" y="3107"/>
                    </a:lnTo>
                    <a:lnTo>
                      <a:pt x="3897" y="3412"/>
                    </a:lnTo>
                    <a:lnTo>
                      <a:pt x="3734" y="3570"/>
                    </a:lnTo>
                    <a:lnTo>
                      <a:pt x="3360" y="3946"/>
                    </a:lnTo>
                    <a:lnTo>
                      <a:pt x="3321" y="3988"/>
                    </a:lnTo>
                    <a:lnTo>
                      <a:pt x="3258" y="4082"/>
                    </a:lnTo>
                    <a:lnTo>
                      <a:pt x="3215" y="4187"/>
                    </a:lnTo>
                    <a:lnTo>
                      <a:pt x="3193" y="4298"/>
                    </a:lnTo>
                    <a:lnTo>
                      <a:pt x="3192" y="4354"/>
                    </a:lnTo>
                    <a:lnTo>
                      <a:pt x="3193" y="4411"/>
                    </a:lnTo>
                    <a:lnTo>
                      <a:pt x="3215" y="4522"/>
                    </a:lnTo>
                    <a:lnTo>
                      <a:pt x="3258" y="4626"/>
                    </a:lnTo>
                    <a:lnTo>
                      <a:pt x="3321" y="4720"/>
                    </a:lnTo>
                    <a:lnTo>
                      <a:pt x="3360" y="4761"/>
                    </a:lnTo>
                    <a:lnTo>
                      <a:pt x="3461" y="4864"/>
                    </a:lnTo>
                    <a:lnTo>
                      <a:pt x="3501" y="4907"/>
                    </a:lnTo>
                    <a:lnTo>
                      <a:pt x="3564" y="5003"/>
                    </a:lnTo>
                    <a:lnTo>
                      <a:pt x="3606" y="5107"/>
                    </a:lnTo>
                    <a:lnTo>
                      <a:pt x="3628" y="5216"/>
                    </a:lnTo>
                    <a:lnTo>
                      <a:pt x="3628" y="5326"/>
                    </a:lnTo>
                    <a:lnTo>
                      <a:pt x="3606" y="5435"/>
                    </a:lnTo>
                    <a:lnTo>
                      <a:pt x="3564" y="5539"/>
                    </a:lnTo>
                    <a:lnTo>
                      <a:pt x="3501" y="5634"/>
                    </a:lnTo>
                    <a:lnTo>
                      <a:pt x="3461" y="5677"/>
                    </a:lnTo>
                    <a:lnTo>
                      <a:pt x="2647" y="6492"/>
                    </a:lnTo>
                    <a:lnTo>
                      <a:pt x="0" y="3844"/>
                    </a:lnTo>
                    <a:lnTo>
                      <a:pt x="815" y="3030"/>
                    </a:lnTo>
                    <a:lnTo>
                      <a:pt x="858" y="2990"/>
                    </a:lnTo>
                    <a:lnTo>
                      <a:pt x="954" y="2928"/>
                    </a:lnTo>
                    <a:lnTo>
                      <a:pt x="1058" y="2885"/>
                    </a:lnTo>
                    <a:lnTo>
                      <a:pt x="1166" y="2865"/>
                    </a:lnTo>
                    <a:lnTo>
                      <a:pt x="1277" y="2865"/>
                    </a:lnTo>
                    <a:lnTo>
                      <a:pt x="1386" y="2885"/>
                    </a:lnTo>
                    <a:lnTo>
                      <a:pt x="1490" y="2928"/>
                    </a:lnTo>
                    <a:lnTo>
                      <a:pt x="1585" y="2990"/>
                    </a:lnTo>
                    <a:lnTo>
                      <a:pt x="1628" y="3030"/>
                    </a:lnTo>
                    <a:lnTo>
                      <a:pt x="1730" y="3131"/>
                    </a:lnTo>
                    <a:lnTo>
                      <a:pt x="1772" y="3171"/>
                    </a:lnTo>
                    <a:lnTo>
                      <a:pt x="1866" y="3233"/>
                    </a:lnTo>
                    <a:lnTo>
                      <a:pt x="1971" y="3277"/>
                    </a:lnTo>
                    <a:lnTo>
                      <a:pt x="2082" y="3300"/>
                    </a:lnTo>
                    <a:lnTo>
                      <a:pt x="2138" y="3301"/>
                    </a:lnTo>
                    <a:lnTo>
                      <a:pt x="2195" y="3300"/>
                    </a:lnTo>
                    <a:lnTo>
                      <a:pt x="2306" y="3277"/>
                    </a:lnTo>
                    <a:lnTo>
                      <a:pt x="2410" y="3233"/>
                    </a:lnTo>
                    <a:lnTo>
                      <a:pt x="2503" y="3171"/>
                    </a:lnTo>
                    <a:lnTo>
                      <a:pt x="2545" y="3131"/>
                    </a:lnTo>
                    <a:lnTo>
                      <a:pt x="2921" y="2757"/>
                    </a:lnTo>
                    <a:lnTo>
                      <a:pt x="3081" y="2595"/>
                    </a:lnTo>
                    <a:lnTo>
                      <a:pt x="3386" y="2261"/>
                    </a:lnTo>
                    <a:lnTo>
                      <a:pt x="3677" y="1913"/>
                    </a:lnTo>
                    <a:lnTo>
                      <a:pt x="3950" y="1551"/>
                    </a:lnTo>
                    <a:lnTo>
                      <a:pt x="4080" y="1365"/>
                    </a:lnTo>
                    <a:lnTo>
                      <a:pt x="4739" y="414"/>
                    </a:lnTo>
                    <a:lnTo>
                      <a:pt x="4771" y="370"/>
                    </a:lnTo>
                    <a:lnTo>
                      <a:pt x="4840" y="291"/>
                    </a:lnTo>
                    <a:lnTo>
                      <a:pt x="4918" y="219"/>
                    </a:lnTo>
                    <a:lnTo>
                      <a:pt x="5001" y="157"/>
                    </a:lnTo>
                    <a:lnTo>
                      <a:pt x="5092" y="105"/>
                    </a:lnTo>
                    <a:lnTo>
                      <a:pt x="5187" y="62"/>
                    </a:lnTo>
                    <a:lnTo>
                      <a:pt x="5288" y="30"/>
                    </a:lnTo>
                    <a:lnTo>
                      <a:pt x="5391" y="9"/>
                    </a:lnTo>
                    <a:lnTo>
                      <a:pt x="5443" y="3"/>
                    </a:lnTo>
                    <a:lnTo>
                      <a:pt x="5496" y="0"/>
                    </a:lnTo>
                    <a:lnTo>
                      <a:pt x="5603" y="2"/>
                    </a:lnTo>
                    <a:lnTo>
                      <a:pt x="5707" y="16"/>
                    </a:lnTo>
                    <a:lnTo>
                      <a:pt x="5809" y="41"/>
                    </a:lnTo>
                    <a:lnTo>
                      <a:pt x="5907" y="75"/>
                    </a:lnTo>
                    <a:lnTo>
                      <a:pt x="6000" y="121"/>
                    </a:lnTo>
                    <a:lnTo>
                      <a:pt x="6088" y="179"/>
                    </a:lnTo>
                    <a:lnTo>
                      <a:pt x="6172" y="244"/>
                    </a:lnTo>
                    <a:lnTo>
                      <a:pt x="6211" y="281"/>
                    </a:lnTo>
                    <a:lnTo>
                      <a:pt x="6247" y="320"/>
                    </a:lnTo>
                    <a:lnTo>
                      <a:pt x="6313" y="402"/>
                    </a:lnTo>
                    <a:lnTo>
                      <a:pt x="6369" y="491"/>
                    </a:lnTo>
                    <a:lnTo>
                      <a:pt x="6415" y="585"/>
                    </a:lnTo>
                    <a:lnTo>
                      <a:pt x="6451" y="683"/>
                    </a:lnTo>
                    <a:lnTo>
                      <a:pt x="6475" y="785"/>
                    </a:lnTo>
                    <a:lnTo>
                      <a:pt x="6490" y="889"/>
                    </a:lnTo>
                    <a:lnTo>
                      <a:pt x="6491" y="994"/>
                    </a:lnTo>
                    <a:lnTo>
                      <a:pt x="6487" y="1047"/>
                    </a:lnTo>
                    <a:lnTo>
                      <a:pt x="6481" y="1100"/>
                    </a:lnTo>
                    <a:lnTo>
                      <a:pt x="6461" y="1204"/>
                    </a:lnTo>
                    <a:lnTo>
                      <a:pt x="6428" y="1305"/>
                    </a:lnTo>
                    <a:lnTo>
                      <a:pt x="6386" y="1400"/>
                    </a:lnTo>
                    <a:lnTo>
                      <a:pt x="6333" y="1491"/>
                    </a:lnTo>
                    <a:lnTo>
                      <a:pt x="6271" y="1574"/>
                    </a:lnTo>
                    <a:lnTo>
                      <a:pt x="6200" y="1651"/>
                    </a:lnTo>
                    <a:lnTo>
                      <a:pt x="6120" y="1721"/>
                    </a:lnTo>
                    <a:lnTo>
                      <a:pt x="6077" y="1751"/>
                    </a:lnTo>
                    <a:close/>
                  </a:path>
                </a:pathLst>
              </a:custGeom>
              <a:solidFill>
                <a:srgbClr val="754C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47"/>
              <p:cNvSpPr>
                <a:spLocks/>
              </p:cNvSpPr>
              <p:nvPr/>
            </p:nvSpPr>
            <p:spPr bwMode="auto">
              <a:xfrm>
                <a:off x="5027" y="964"/>
                <a:ext cx="2165" cy="2113"/>
              </a:xfrm>
              <a:custGeom>
                <a:avLst/>
                <a:gdLst>
                  <a:gd name="T0" fmla="*/ 6173 w 6493"/>
                  <a:gd name="T1" fmla="*/ 92 h 6339"/>
                  <a:gd name="T2" fmla="*/ 6051 w 6493"/>
                  <a:gd name="T3" fmla="*/ 0 h 6339"/>
                  <a:gd name="T4" fmla="*/ 6120 w 6493"/>
                  <a:gd name="T5" fmla="*/ 125 h 6339"/>
                  <a:gd name="T6" fmla="*/ 6179 w 6493"/>
                  <a:gd name="T7" fmla="*/ 302 h 6339"/>
                  <a:gd name="T8" fmla="*/ 6203 w 6493"/>
                  <a:gd name="T9" fmla="*/ 482 h 6339"/>
                  <a:gd name="T10" fmla="*/ 6193 w 6493"/>
                  <a:gd name="T11" fmla="*/ 662 h 6339"/>
                  <a:gd name="T12" fmla="*/ 6150 w 6493"/>
                  <a:gd name="T13" fmla="*/ 838 h 6339"/>
                  <a:gd name="T14" fmla="*/ 6074 w 6493"/>
                  <a:gd name="T15" fmla="*/ 1004 h 6339"/>
                  <a:gd name="T16" fmla="*/ 5967 w 6493"/>
                  <a:gd name="T17" fmla="*/ 1152 h 6339"/>
                  <a:gd name="T18" fmla="*/ 5829 w 6493"/>
                  <a:gd name="T19" fmla="*/ 1282 h 6339"/>
                  <a:gd name="T20" fmla="*/ 4837 w 6493"/>
                  <a:gd name="T21" fmla="*/ 1970 h 6339"/>
                  <a:gd name="T22" fmla="*/ 4291 w 6493"/>
                  <a:gd name="T23" fmla="*/ 2375 h 6339"/>
                  <a:gd name="T24" fmla="*/ 3609 w 6493"/>
                  <a:gd name="T25" fmla="*/ 2971 h 6339"/>
                  <a:gd name="T26" fmla="*/ 3072 w 6493"/>
                  <a:gd name="T27" fmla="*/ 3505 h 6339"/>
                  <a:gd name="T28" fmla="*/ 2971 w 6493"/>
                  <a:gd name="T29" fmla="*/ 3642 h 6339"/>
                  <a:gd name="T30" fmla="*/ 2905 w 6493"/>
                  <a:gd name="T31" fmla="*/ 3857 h 6339"/>
                  <a:gd name="T32" fmla="*/ 2905 w 6493"/>
                  <a:gd name="T33" fmla="*/ 3970 h 6339"/>
                  <a:gd name="T34" fmla="*/ 2971 w 6493"/>
                  <a:gd name="T35" fmla="*/ 4185 h 6339"/>
                  <a:gd name="T36" fmla="*/ 3072 w 6493"/>
                  <a:gd name="T37" fmla="*/ 4320 h 6339"/>
                  <a:gd name="T38" fmla="*/ 3213 w 6493"/>
                  <a:gd name="T39" fmla="*/ 4464 h 6339"/>
                  <a:gd name="T40" fmla="*/ 3320 w 6493"/>
                  <a:gd name="T41" fmla="*/ 4662 h 6339"/>
                  <a:gd name="T42" fmla="*/ 3343 w 6493"/>
                  <a:gd name="T43" fmla="*/ 4830 h 6339"/>
                  <a:gd name="T44" fmla="*/ 3320 w 6493"/>
                  <a:gd name="T45" fmla="*/ 4997 h 6339"/>
                  <a:gd name="T46" fmla="*/ 3213 w 6493"/>
                  <a:gd name="T47" fmla="*/ 5196 h 6339"/>
                  <a:gd name="T48" fmla="*/ 2359 w 6493"/>
                  <a:gd name="T49" fmla="*/ 6051 h 6339"/>
                  <a:gd name="T50" fmla="*/ 2647 w 6493"/>
                  <a:gd name="T51" fmla="*/ 6339 h 6339"/>
                  <a:gd name="T52" fmla="*/ 3501 w 6493"/>
                  <a:gd name="T53" fmla="*/ 5484 h 6339"/>
                  <a:gd name="T54" fmla="*/ 3606 w 6493"/>
                  <a:gd name="T55" fmla="*/ 5285 h 6339"/>
                  <a:gd name="T56" fmla="*/ 3631 w 6493"/>
                  <a:gd name="T57" fmla="*/ 5118 h 6339"/>
                  <a:gd name="T58" fmla="*/ 3606 w 6493"/>
                  <a:gd name="T59" fmla="*/ 4950 h 6339"/>
                  <a:gd name="T60" fmla="*/ 3501 w 6493"/>
                  <a:gd name="T61" fmla="*/ 4752 h 6339"/>
                  <a:gd name="T62" fmla="*/ 3360 w 6493"/>
                  <a:gd name="T63" fmla="*/ 4608 h 6339"/>
                  <a:gd name="T64" fmla="*/ 3258 w 6493"/>
                  <a:gd name="T65" fmla="*/ 4473 h 6339"/>
                  <a:gd name="T66" fmla="*/ 3193 w 6493"/>
                  <a:gd name="T67" fmla="*/ 4258 h 6339"/>
                  <a:gd name="T68" fmla="*/ 3193 w 6493"/>
                  <a:gd name="T69" fmla="*/ 4145 h 6339"/>
                  <a:gd name="T70" fmla="*/ 3258 w 6493"/>
                  <a:gd name="T71" fmla="*/ 3930 h 6339"/>
                  <a:gd name="T72" fmla="*/ 3360 w 6493"/>
                  <a:gd name="T73" fmla="*/ 3795 h 6339"/>
                  <a:gd name="T74" fmla="*/ 3897 w 6493"/>
                  <a:gd name="T75" fmla="*/ 3259 h 6339"/>
                  <a:gd name="T76" fmla="*/ 4579 w 6493"/>
                  <a:gd name="T77" fmla="*/ 2663 h 6339"/>
                  <a:gd name="T78" fmla="*/ 5125 w 6493"/>
                  <a:gd name="T79" fmla="*/ 2258 h 6339"/>
                  <a:gd name="T80" fmla="*/ 6121 w 6493"/>
                  <a:gd name="T81" fmla="*/ 1567 h 6339"/>
                  <a:gd name="T82" fmla="*/ 6272 w 6493"/>
                  <a:gd name="T83" fmla="*/ 1420 h 6339"/>
                  <a:gd name="T84" fmla="*/ 6388 w 6493"/>
                  <a:gd name="T85" fmla="*/ 1246 h 6339"/>
                  <a:gd name="T86" fmla="*/ 6461 w 6493"/>
                  <a:gd name="T87" fmla="*/ 1051 h 6339"/>
                  <a:gd name="T88" fmla="*/ 6488 w 6493"/>
                  <a:gd name="T89" fmla="*/ 894 h 6339"/>
                  <a:gd name="T90" fmla="*/ 6490 w 6493"/>
                  <a:gd name="T91" fmla="*/ 734 h 6339"/>
                  <a:gd name="T92" fmla="*/ 6451 w 6493"/>
                  <a:gd name="T93" fmla="*/ 530 h 6339"/>
                  <a:gd name="T94" fmla="*/ 6370 w 6493"/>
                  <a:gd name="T95" fmla="*/ 337 h 6339"/>
                  <a:gd name="T96" fmla="*/ 6248 w 6493"/>
                  <a:gd name="T97" fmla="*/ 165 h 6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493" h="6339">
                    <a:moveTo>
                      <a:pt x="6211" y="128"/>
                    </a:moveTo>
                    <a:lnTo>
                      <a:pt x="6173" y="92"/>
                    </a:lnTo>
                    <a:lnTo>
                      <a:pt x="6094" y="29"/>
                    </a:lnTo>
                    <a:lnTo>
                      <a:pt x="6051" y="0"/>
                    </a:lnTo>
                    <a:lnTo>
                      <a:pt x="6077" y="40"/>
                    </a:lnTo>
                    <a:lnTo>
                      <a:pt x="6120" y="125"/>
                    </a:lnTo>
                    <a:lnTo>
                      <a:pt x="6154" y="213"/>
                    </a:lnTo>
                    <a:lnTo>
                      <a:pt x="6179" y="302"/>
                    </a:lnTo>
                    <a:lnTo>
                      <a:pt x="6196" y="392"/>
                    </a:lnTo>
                    <a:lnTo>
                      <a:pt x="6203" y="482"/>
                    </a:lnTo>
                    <a:lnTo>
                      <a:pt x="6202" y="573"/>
                    </a:lnTo>
                    <a:lnTo>
                      <a:pt x="6193" y="662"/>
                    </a:lnTo>
                    <a:lnTo>
                      <a:pt x="6176" y="752"/>
                    </a:lnTo>
                    <a:lnTo>
                      <a:pt x="6150" y="838"/>
                    </a:lnTo>
                    <a:lnTo>
                      <a:pt x="6115" y="923"/>
                    </a:lnTo>
                    <a:lnTo>
                      <a:pt x="6074" y="1004"/>
                    </a:lnTo>
                    <a:lnTo>
                      <a:pt x="6023" y="1080"/>
                    </a:lnTo>
                    <a:lnTo>
                      <a:pt x="5967" y="1152"/>
                    </a:lnTo>
                    <a:lnTo>
                      <a:pt x="5901" y="1220"/>
                    </a:lnTo>
                    <a:lnTo>
                      <a:pt x="5829" y="1282"/>
                    </a:lnTo>
                    <a:lnTo>
                      <a:pt x="5790" y="1310"/>
                    </a:lnTo>
                    <a:lnTo>
                      <a:pt x="4837" y="1970"/>
                    </a:lnTo>
                    <a:lnTo>
                      <a:pt x="4653" y="2101"/>
                    </a:lnTo>
                    <a:lnTo>
                      <a:pt x="4291" y="2375"/>
                    </a:lnTo>
                    <a:lnTo>
                      <a:pt x="3945" y="2666"/>
                    </a:lnTo>
                    <a:lnTo>
                      <a:pt x="3609" y="2971"/>
                    </a:lnTo>
                    <a:lnTo>
                      <a:pt x="3448" y="3131"/>
                    </a:lnTo>
                    <a:lnTo>
                      <a:pt x="3072" y="3505"/>
                    </a:lnTo>
                    <a:lnTo>
                      <a:pt x="3033" y="3547"/>
                    </a:lnTo>
                    <a:lnTo>
                      <a:pt x="2971" y="3642"/>
                    </a:lnTo>
                    <a:lnTo>
                      <a:pt x="2928" y="3746"/>
                    </a:lnTo>
                    <a:lnTo>
                      <a:pt x="2905" y="3857"/>
                    </a:lnTo>
                    <a:lnTo>
                      <a:pt x="2904" y="3913"/>
                    </a:lnTo>
                    <a:lnTo>
                      <a:pt x="2905" y="3970"/>
                    </a:lnTo>
                    <a:lnTo>
                      <a:pt x="2928" y="4081"/>
                    </a:lnTo>
                    <a:lnTo>
                      <a:pt x="2971" y="4185"/>
                    </a:lnTo>
                    <a:lnTo>
                      <a:pt x="3033" y="4279"/>
                    </a:lnTo>
                    <a:lnTo>
                      <a:pt x="3072" y="4320"/>
                    </a:lnTo>
                    <a:lnTo>
                      <a:pt x="3174" y="4423"/>
                    </a:lnTo>
                    <a:lnTo>
                      <a:pt x="3213" y="4464"/>
                    </a:lnTo>
                    <a:lnTo>
                      <a:pt x="3277" y="4558"/>
                    </a:lnTo>
                    <a:lnTo>
                      <a:pt x="3320" y="4662"/>
                    </a:lnTo>
                    <a:lnTo>
                      <a:pt x="3341" y="4773"/>
                    </a:lnTo>
                    <a:lnTo>
                      <a:pt x="3343" y="4830"/>
                    </a:lnTo>
                    <a:lnTo>
                      <a:pt x="3341" y="4886"/>
                    </a:lnTo>
                    <a:lnTo>
                      <a:pt x="3320" y="4997"/>
                    </a:lnTo>
                    <a:lnTo>
                      <a:pt x="3277" y="5101"/>
                    </a:lnTo>
                    <a:lnTo>
                      <a:pt x="3213" y="5196"/>
                    </a:lnTo>
                    <a:lnTo>
                      <a:pt x="3174" y="5238"/>
                    </a:lnTo>
                    <a:lnTo>
                      <a:pt x="2359" y="6051"/>
                    </a:lnTo>
                    <a:lnTo>
                      <a:pt x="0" y="3692"/>
                    </a:lnTo>
                    <a:lnTo>
                      <a:pt x="2647" y="6339"/>
                    </a:lnTo>
                    <a:lnTo>
                      <a:pt x="3462" y="5526"/>
                    </a:lnTo>
                    <a:lnTo>
                      <a:pt x="3501" y="5484"/>
                    </a:lnTo>
                    <a:lnTo>
                      <a:pt x="3563" y="5389"/>
                    </a:lnTo>
                    <a:lnTo>
                      <a:pt x="3606" y="5285"/>
                    </a:lnTo>
                    <a:lnTo>
                      <a:pt x="3628" y="5174"/>
                    </a:lnTo>
                    <a:lnTo>
                      <a:pt x="3631" y="5118"/>
                    </a:lnTo>
                    <a:lnTo>
                      <a:pt x="3628" y="5061"/>
                    </a:lnTo>
                    <a:lnTo>
                      <a:pt x="3606" y="4950"/>
                    </a:lnTo>
                    <a:lnTo>
                      <a:pt x="3563" y="4846"/>
                    </a:lnTo>
                    <a:lnTo>
                      <a:pt x="3501" y="4752"/>
                    </a:lnTo>
                    <a:lnTo>
                      <a:pt x="3462" y="4711"/>
                    </a:lnTo>
                    <a:lnTo>
                      <a:pt x="3360" y="4608"/>
                    </a:lnTo>
                    <a:lnTo>
                      <a:pt x="3321" y="4567"/>
                    </a:lnTo>
                    <a:lnTo>
                      <a:pt x="3258" y="4473"/>
                    </a:lnTo>
                    <a:lnTo>
                      <a:pt x="3215" y="4369"/>
                    </a:lnTo>
                    <a:lnTo>
                      <a:pt x="3193" y="4258"/>
                    </a:lnTo>
                    <a:lnTo>
                      <a:pt x="3192" y="4201"/>
                    </a:lnTo>
                    <a:lnTo>
                      <a:pt x="3193" y="4145"/>
                    </a:lnTo>
                    <a:lnTo>
                      <a:pt x="3215" y="4034"/>
                    </a:lnTo>
                    <a:lnTo>
                      <a:pt x="3258" y="3930"/>
                    </a:lnTo>
                    <a:lnTo>
                      <a:pt x="3321" y="3835"/>
                    </a:lnTo>
                    <a:lnTo>
                      <a:pt x="3360" y="3795"/>
                    </a:lnTo>
                    <a:lnTo>
                      <a:pt x="3736" y="3419"/>
                    </a:lnTo>
                    <a:lnTo>
                      <a:pt x="3897" y="3259"/>
                    </a:lnTo>
                    <a:lnTo>
                      <a:pt x="4231" y="2954"/>
                    </a:lnTo>
                    <a:lnTo>
                      <a:pt x="4579" y="2663"/>
                    </a:lnTo>
                    <a:lnTo>
                      <a:pt x="4941" y="2389"/>
                    </a:lnTo>
                    <a:lnTo>
                      <a:pt x="5125" y="2258"/>
                    </a:lnTo>
                    <a:lnTo>
                      <a:pt x="6078" y="1598"/>
                    </a:lnTo>
                    <a:lnTo>
                      <a:pt x="6121" y="1567"/>
                    </a:lnTo>
                    <a:lnTo>
                      <a:pt x="6202" y="1498"/>
                    </a:lnTo>
                    <a:lnTo>
                      <a:pt x="6272" y="1420"/>
                    </a:lnTo>
                    <a:lnTo>
                      <a:pt x="6334" y="1336"/>
                    </a:lnTo>
                    <a:lnTo>
                      <a:pt x="6388" y="1246"/>
                    </a:lnTo>
                    <a:lnTo>
                      <a:pt x="6429" y="1151"/>
                    </a:lnTo>
                    <a:lnTo>
                      <a:pt x="6461" y="1051"/>
                    </a:lnTo>
                    <a:lnTo>
                      <a:pt x="6483" y="947"/>
                    </a:lnTo>
                    <a:lnTo>
                      <a:pt x="6488" y="894"/>
                    </a:lnTo>
                    <a:lnTo>
                      <a:pt x="6493" y="841"/>
                    </a:lnTo>
                    <a:lnTo>
                      <a:pt x="6490" y="734"/>
                    </a:lnTo>
                    <a:lnTo>
                      <a:pt x="6475" y="631"/>
                    </a:lnTo>
                    <a:lnTo>
                      <a:pt x="6451" y="530"/>
                    </a:lnTo>
                    <a:lnTo>
                      <a:pt x="6416" y="432"/>
                    </a:lnTo>
                    <a:lnTo>
                      <a:pt x="6370" y="337"/>
                    </a:lnTo>
                    <a:lnTo>
                      <a:pt x="6313" y="249"/>
                    </a:lnTo>
                    <a:lnTo>
                      <a:pt x="6248" y="165"/>
                    </a:lnTo>
                    <a:lnTo>
                      <a:pt x="6211" y="128"/>
                    </a:ln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8"/>
              <p:cNvSpPr>
                <a:spLocks/>
              </p:cNvSpPr>
              <p:nvPr/>
            </p:nvSpPr>
            <p:spPr bwMode="auto">
              <a:xfrm>
                <a:off x="4450" y="2195"/>
                <a:ext cx="1460" cy="1460"/>
              </a:xfrm>
              <a:custGeom>
                <a:avLst/>
                <a:gdLst>
                  <a:gd name="T0" fmla="*/ 1731 w 4378"/>
                  <a:gd name="T1" fmla="*/ 0 h 4379"/>
                  <a:gd name="T2" fmla="*/ 0 w 4378"/>
                  <a:gd name="T3" fmla="*/ 1732 h 4379"/>
                  <a:gd name="T4" fmla="*/ 1630 w 4378"/>
                  <a:gd name="T5" fmla="*/ 3360 h 4379"/>
                  <a:gd name="T6" fmla="*/ 2038 w 4378"/>
                  <a:gd name="T7" fmla="*/ 3768 h 4379"/>
                  <a:gd name="T8" fmla="*/ 2648 w 4378"/>
                  <a:gd name="T9" fmla="*/ 4379 h 4379"/>
                  <a:gd name="T10" fmla="*/ 4378 w 4378"/>
                  <a:gd name="T11" fmla="*/ 2647 h 4379"/>
                  <a:gd name="T12" fmla="*/ 1731 w 4378"/>
                  <a:gd name="T13" fmla="*/ 0 h 4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78" h="4379">
                    <a:moveTo>
                      <a:pt x="1731" y="0"/>
                    </a:moveTo>
                    <a:lnTo>
                      <a:pt x="0" y="1732"/>
                    </a:lnTo>
                    <a:lnTo>
                      <a:pt x="1630" y="3360"/>
                    </a:lnTo>
                    <a:lnTo>
                      <a:pt x="2038" y="3768"/>
                    </a:lnTo>
                    <a:lnTo>
                      <a:pt x="2648" y="4379"/>
                    </a:lnTo>
                    <a:lnTo>
                      <a:pt x="4378" y="2647"/>
                    </a:lnTo>
                    <a:lnTo>
                      <a:pt x="1731" y="0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9"/>
              <p:cNvSpPr>
                <a:spLocks/>
              </p:cNvSpPr>
              <p:nvPr/>
            </p:nvSpPr>
            <p:spPr bwMode="auto">
              <a:xfrm>
                <a:off x="5237" y="2981"/>
                <a:ext cx="672" cy="674"/>
              </a:xfrm>
              <a:custGeom>
                <a:avLst/>
                <a:gdLst>
                  <a:gd name="T0" fmla="*/ 0 w 2018"/>
                  <a:gd name="T1" fmla="*/ 1732 h 2020"/>
                  <a:gd name="T2" fmla="*/ 1730 w 2018"/>
                  <a:gd name="T3" fmla="*/ 0 h 2020"/>
                  <a:gd name="T4" fmla="*/ 2018 w 2018"/>
                  <a:gd name="T5" fmla="*/ 288 h 2020"/>
                  <a:gd name="T6" fmla="*/ 288 w 2018"/>
                  <a:gd name="T7" fmla="*/ 2020 h 2020"/>
                  <a:gd name="T8" fmla="*/ 0 w 2018"/>
                  <a:gd name="T9" fmla="*/ 1732 h 2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8" h="2020">
                    <a:moveTo>
                      <a:pt x="0" y="1732"/>
                    </a:moveTo>
                    <a:lnTo>
                      <a:pt x="1730" y="0"/>
                    </a:lnTo>
                    <a:lnTo>
                      <a:pt x="2018" y="288"/>
                    </a:lnTo>
                    <a:lnTo>
                      <a:pt x="288" y="2020"/>
                    </a:lnTo>
                    <a:lnTo>
                      <a:pt x="0" y="1732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50"/>
              <p:cNvSpPr>
                <a:spLocks/>
              </p:cNvSpPr>
              <p:nvPr/>
            </p:nvSpPr>
            <p:spPr bwMode="auto">
              <a:xfrm>
                <a:off x="6798" y="1115"/>
                <a:ext cx="192" cy="192"/>
              </a:xfrm>
              <a:custGeom>
                <a:avLst/>
                <a:gdLst>
                  <a:gd name="T0" fmla="*/ 576 w 576"/>
                  <a:gd name="T1" fmla="*/ 288 h 576"/>
                  <a:gd name="T2" fmla="*/ 575 w 576"/>
                  <a:gd name="T3" fmla="*/ 318 h 576"/>
                  <a:gd name="T4" fmla="*/ 563 w 576"/>
                  <a:gd name="T5" fmla="*/ 374 h 576"/>
                  <a:gd name="T6" fmla="*/ 541 w 576"/>
                  <a:gd name="T7" fmla="*/ 426 h 576"/>
                  <a:gd name="T8" fmla="*/ 510 w 576"/>
                  <a:gd name="T9" fmla="*/ 472 h 576"/>
                  <a:gd name="T10" fmla="*/ 471 w 576"/>
                  <a:gd name="T11" fmla="*/ 511 h 576"/>
                  <a:gd name="T12" fmla="*/ 425 w 576"/>
                  <a:gd name="T13" fmla="*/ 541 h 576"/>
                  <a:gd name="T14" fmla="*/ 373 w 576"/>
                  <a:gd name="T15" fmla="*/ 563 h 576"/>
                  <a:gd name="T16" fmla="*/ 317 w 576"/>
                  <a:gd name="T17" fmla="*/ 574 h 576"/>
                  <a:gd name="T18" fmla="*/ 288 w 576"/>
                  <a:gd name="T19" fmla="*/ 576 h 576"/>
                  <a:gd name="T20" fmla="*/ 258 w 576"/>
                  <a:gd name="T21" fmla="*/ 574 h 576"/>
                  <a:gd name="T22" fmla="*/ 202 w 576"/>
                  <a:gd name="T23" fmla="*/ 563 h 576"/>
                  <a:gd name="T24" fmla="*/ 150 w 576"/>
                  <a:gd name="T25" fmla="*/ 541 h 576"/>
                  <a:gd name="T26" fmla="*/ 104 w 576"/>
                  <a:gd name="T27" fmla="*/ 511 h 576"/>
                  <a:gd name="T28" fmla="*/ 65 w 576"/>
                  <a:gd name="T29" fmla="*/ 472 h 576"/>
                  <a:gd name="T30" fmla="*/ 33 w 576"/>
                  <a:gd name="T31" fmla="*/ 426 h 576"/>
                  <a:gd name="T32" fmla="*/ 12 w 576"/>
                  <a:gd name="T33" fmla="*/ 374 h 576"/>
                  <a:gd name="T34" fmla="*/ 0 w 576"/>
                  <a:gd name="T35" fmla="*/ 318 h 576"/>
                  <a:gd name="T36" fmla="*/ 0 w 576"/>
                  <a:gd name="T37" fmla="*/ 288 h 576"/>
                  <a:gd name="T38" fmla="*/ 0 w 576"/>
                  <a:gd name="T39" fmla="*/ 259 h 576"/>
                  <a:gd name="T40" fmla="*/ 12 w 576"/>
                  <a:gd name="T41" fmla="*/ 203 h 576"/>
                  <a:gd name="T42" fmla="*/ 33 w 576"/>
                  <a:gd name="T43" fmla="*/ 151 h 576"/>
                  <a:gd name="T44" fmla="*/ 65 w 576"/>
                  <a:gd name="T45" fmla="*/ 105 h 576"/>
                  <a:gd name="T46" fmla="*/ 104 w 576"/>
                  <a:gd name="T47" fmla="*/ 66 h 576"/>
                  <a:gd name="T48" fmla="*/ 150 w 576"/>
                  <a:gd name="T49" fmla="*/ 34 h 576"/>
                  <a:gd name="T50" fmla="*/ 202 w 576"/>
                  <a:gd name="T51" fmla="*/ 13 h 576"/>
                  <a:gd name="T52" fmla="*/ 258 w 576"/>
                  <a:gd name="T53" fmla="*/ 1 h 576"/>
                  <a:gd name="T54" fmla="*/ 288 w 576"/>
                  <a:gd name="T55" fmla="*/ 0 h 576"/>
                  <a:gd name="T56" fmla="*/ 317 w 576"/>
                  <a:gd name="T57" fmla="*/ 1 h 576"/>
                  <a:gd name="T58" fmla="*/ 373 w 576"/>
                  <a:gd name="T59" fmla="*/ 13 h 576"/>
                  <a:gd name="T60" fmla="*/ 425 w 576"/>
                  <a:gd name="T61" fmla="*/ 34 h 576"/>
                  <a:gd name="T62" fmla="*/ 471 w 576"/>
                  <a:gd name="T63" fmla="*/ 66 h 576"/>
                  <a:gd name="T64" fmla="*/ 510 w 576"/>
                  <a:gd name="T65" fmla="*/ 105 h 576"/>
                  <a:gd name="T66" fmla="*/ 541 w 576"/>
                  <a:gd name="T67" fmla="*/ 151 h 576"/>
                  <a:gd name="T68" fmla="*/ 563 w 576"/>
                  <a:gd name="T69" fmla="*/ 203 h 576"/>
                  <a:gd name="T70" fmla="*/ 575 w 576"/>
                  <a:gd name="T71" fmla="*/ 259 h 576"/>
                  <a:gd name="T72" fmla="*/ 576 w 576"/>
                  <a:gd name="T73" fmla="*/ 288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6" h="576">
                    <a:moveTo>
                      <a:pt x="576" y="288"/>
                    </a:moveTo>
                    <a:lnTo>
                      <a:pt x="575" y="318"/>
                    </a:lnTo>
                    <a:lnTo>
                      <a:pt x="563" y="374"/>
                    </a:lnTo>
                    <a:lnTo>
                      <a:pt x="541" y="426"/>
                    </a:lnTo>
                    <a:lnTo>
                      <a:pt x="510" y="472"/>
                    </a:lnTo>
                    <a:lnTo>
                      <a:pt x="471" y="511"/>
                    </a:lnTo>
                    <a:lnTo>
                      <a:pt x="425" y="541"/>
                    </a:lnTo>
                    <a:lnTo>
                      <a:pt x="373" y="563"/>
                    </a:lnTo>
                    <a:lnTo>
                      <a:pt x="317" y="574"/>
                    </a:lnTo>
                    <a:lnTo>
                      <a:pt x="288" y="576"/>
                    </a:lnTo>
                    <a:lnTo>
                      <a:pt x="258" y="574"/>
                    </a:lnTo>
                    <a:lnTo>
                      <a:pt x="202" y="563"/>
                    </a:lnTo>
                    <a:lnTo>
                      <a:pt x="150" y="541"/>
                    </a:lnTo>
                    <a:lnTo>
                      <a:pt x="104" y="511"/>
                    </a:lnTo>
                    <a:lnTo>
                      <a:pt x="65" y="472"/>
                    </a:lnTo>
                    <a:lnTo>
                      <a:pt x="33" y="426"/>
                    </a:lnTo>
                    <a:lnTo>
                      <a:pt x="12" y="374"/>
                    </a:lnTo>
                    <a:lnTo>
                      <a:pt x="0" y="318"/>
                    </a:lnTo>
                    <a:lnTo>
                      <a:pt x="0" y="288"/>
                    </a:lnTo>
                    <a:lnTo>
                      <a:pt x="0" y="259"/>
                    </a:lnTo>
                    <a:lnTo>
                      <a:pt x="12" y="203"/>
                    </a:lnTo>
                    <a:lnTo>
                      <a:pt x="33" y="151"/>
                    </a:lnTo>
                    <a:lnTo>
                      <a:pt x="65" y="105"/>
                    </a:lnTo>
                    <a:lnTo>
                      <a:pt x="104" y="66"/>
                    </a:lnTo>
                    <a:lnTo>
                      <a:pt x="150" y="34"/>
                    </a:lnTo>
                    <a:lnTo>
                      <a:pt x="202" y="13"/>
                    </a:lnTo>
                    <a:lnTo>
                      <a:pt x="258" y="1"/>
                    </a:lnTo>
                    <a:lnTo>
                      <a:pt x="288" y="0"/>
                    </a:lnTo>
                    <a:lnTo>
                      <a:pt x="317" y="1"/>
                    </a:lnTo>
                    <a:lnTo>
                      <a:pt x="373" y="13"/>
                    </a:lnTo>
                    <a:lnTo>
                      <a:pt x="425" y="34"/>
                    </a:lnTo>
                    <a:lnTo>
                      <a:pt x="471" y="66"/>
                    </a:lnTo>
                    <a:lnTo>
                      <a:pt x="510" y="105"/>
                    </a:lnTo>
                    <a:lnTo>
                      <a:pt x="541" y="151"/>
                    </a:lnTo>
                    <a:lnTo>
                      <a:pt x="563" y="203"/>
                    </a:lnTo>
                    <a:lnTo>
                      <a:pt x="575" y="259"/>
                    </a:lnTo>
                    <a:lnTo>
                      <a:pt x="576" y="288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순서도: 지연 30"/>
            <p:cNvSpPr/>
            <p:nvPr/>
          </p:nvSpPr>
          <p:spPr>
            <a:xfrm rot="4147283" flipH="1">
              <a:off x="10503405" y="5975733"/>
              <a:ext cx="748810" cy="194929"/>
            </a:xfrm>
            <a:prstGeom prst="flowChartDelay">
              <a:avLst/>
            </a:pr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 flipH="1">
              <a:off x="10883462" y="6186394"/>
              <a:ext cx="1308538" cy="671607"/>
            </a:xfrm>
            <a:custGeom>
              <a:avLst/>
              <a:gdLst>
                <a:gd name="connsiteX0" fmla="*/ 1119034 w 1308538"/>
                <a:gd name="connsiteY0" fmla="*/ 143 h 671607"/>
                <a:gd name="connsiteX1" fmla="*/ 1100633 w 1308538"/>
                <a:gd name="connsiteY1" fmla="*/ 6411 h 671607"/>
                <a:gd name="connsiteX2" fmla="*/ 946502 w 1308538"/>
                <a:gd name="connsiteY2" fmla="*/ 288986 h 671607"/>
                <a:gd name="connsiteX3" fmla="*/ 863120 w 1308538"/>
                <a:gd name="connsiteY3" fmla="*/ 295853 h 671607"/>
                <a:gd name="connsiteX4" fmla="*/ 740993 w 1308538"/>
                <a:gd name="connsiteY4" fmla="*/ 306112 h 671607"/>
                <a:gd name="connsiteX5" fmla="*/ 317469 w 1308538"/>
                <a:gd name="connsiteY5" fmla="*/ 295853 h 671607"/>
                <a:gd name="connsiteX6" fmla="*/ 150154 w 1308538"/>
                <a:gd name="connsiteY6" fmla="*/ 331801 h 671607"/>
                <a:gd name="connsiteX7" fmla="*/ 64772 w 1308538"/>
                <a:gd name="connsiteY7" fmla="*/ 403085 h 671607"/>
                <a:gd name="connsiteX8" fmla="*/ 0 w 1308538"/>
                <a:gd name="connsiteY8" fmla="*/ 472032 h 671607"/>
                <a:gd name="connsiteX9" fmla="*/ 0 w 1308538"/>
                <a:gd name="connsiteY9" fmla="*/ 671607 h 671607"/>
                <a:gd name="connsiteX10" fmla="*/ 1152472 w 1308538"/>
                <a:gd name="connsiteY10" fmla="*/ 671607 h 671607"/>
                <a:gd name="connsiteX11" fmla="*/ 1203388 w 1308538"/>
                <a:gd name="connsiteY11" fmla="*/ 545873 h 671607"/>
                <a:gd name="connsiteX12" fmla="*/ 1308008 w 1308538"/>
                <a:gd name="connsiteY12" fmla="*/ 310523 h 671607"/>
                <a:gd name="connsiteX13" fmla="*/ 1237639 w 1308538"/>
                <a:gd name="connsiteY13" fmla="*/ 109166 h 671607"/>
                <a:gd name="connsiteX14" fmla="*/ 1119034 w 1308538"/>
                <a:gd name="connsiteY14" fmla="*/ 143 h 67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538" h="671607">
                  <a:moveTo>
                    <a:pt x="1119034" y="143"/>
                  </a:moveTo>
                  <a:cubicBezTo>
                    <a:pt x="1112848" y="669"/>
                    <a:pt x="1106698" y="2665"/>
                    <a:pt x="1100633" y="6411"/>
                  </a:cubicBezTo>
                  <a:cubicBezTo>
                    <a:pt x="1052110" y="36381"/>
                    <a:pt x="978076" y="267069"/>
                    <a:pt x="946502" y="288986"/>
                  </a:cubicBezTo>
                  <a:cubicBezTo>
                    <a:pt x="914927" y="310904"/>
                    <a:pt x="897372" y="292999"/>
                    <a:pt x="863120" y="295853"/>
                  </a:cubicBezTo>
                  <a:cubicBezTo>
                    <a:pt x="828869" y="298708"/>
                    <a:pt x="831934" y="306112"/>
                    <a:pt x="740993" y="306112"/>
                  </a:cubicBezTo>
                  <a:lnTo>
                    <a:pt x="317469" y="295853"/>
                  </a:lnTo>
                  <a:cubicBezTo>
                    <a:pt x="218996" y="300135"/>
                    <a:pt x="206583" y="298694"/>
                    <a:pt x="150154" y="331801"/>
                  </a:cubicBezTo>
                  <a:cubicBezTo>
                    <a:pt x="121940" y="348354"/>
                    <a:pt x="93397" y="374043"/>
                    <a:pt x="64772" y="403085"/>
                  </a:cubicBezTo>
                  <a:lnTo>
                    <a:pt x="0" y="472032"/>
                  </a:lnTo>
                  <a:lnTo>
                    <a:pt x="0" y="671607"/>
                  </a:lnTo>
                  <a:lnTo>
                    <a:pt x="1152472" y="671607"/>
                  </a:lnTo>
                  <a:lnTo>
                    <a:pt x="1203388" y="545873"/>
                  </a:lnTo>
                  <a:cubicBezTo>
                    <a:pt x="1236524" y="459552"/>
                    <a:pt x="1302299" y="383307"/>
                    <a:pt x="1308008" y="310523"/>
                  </a:cubicBezTo>
                  <a:cubicBezTo>
                    <a:pt x="1313716" y="237738"/>
                    <a:pt x="1272202" y="159851"/>
                    <a:pt x="1237639" y="109166"/>
                  </a:cubicBezTo>
                  <a:cubicBezTo>
                    <a:pt x="1207396" y="64816"/>
                    <a:pt x="1162333" y="-3539"/>
                    <a:pt x="1119034" y="1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 flipH="1">
              <a:off x="11240166" y="5517492"/>
              <a:ext cx="822634" cy="1030104"/>
              <a:chOff x="1219927" y="2725633"/>
              <a:chExt cx="1711565" cy="2143225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1682683" y="4161764"/>
                <a:ext cx="786052" cy="707094"/>
                <a:chOff x="1682683" y="4161764"/>
                <a:chExt cx="786052" cy="707094"/>
              </a:xfrm>
            </p:grpSpPr>
            <p:sp>
              <p:nvSpPr>
                <p:cNvPr id="12" name="Freeform 53"/>
                <p:cNvSpPr>
                  <a:spLocks/>
                </p:cNvSpPr>
                <p:nvPr/>
              </p:nvSpPr>
              <p:spPr bwMode="auto">
                <a:xfrm>
                  <a:off x="1738548" y="4691269"/>
                  <a:ext cx="672206" cy="177589"/>
                </a:xfrm>
                <a:custGeom>
                  <a:avLst/>
                  <a:gdLst>
                    <a:gd name="T0" fmla="*/ 255 w 511"/>
                    <a:gd name="T1" fmla="*/ 0 h 135"/>
                    <a:gd name="T2" fmla="*/ 294 w 511"/>
                    <a:gd name="T3" fmla="*/ 1 h 135"/>
                    <a:gd name="T4" fmla="*/ 331 w 511"/>
                    <a:gd name="T5" fmla="*/ 4 h 135"/>
                    <a:gd name="T6" fmla="*/ 365 w 511"/>
                    <a:gd name="T7" fmla="*/ 8 h 135"/>
                    <a:gd name="T8" fmla="*/ 396 w 511"/>
                    <a:gd name="T9" fmla="*/ 14 h 135"/>
                    <a:gd name="T10" fmla="*/ 425 w 511"/>
                    <a:gd name="T11" fmla="*/ 19 h 135"/>
                    <a:gd name="T12" fmla="*/ 450 w 511"/>
                    <a:gd name="T13" fmla="*/ 25 h 135"/>
                    <a:gd name="T14" fmla="*/ 471 w 511"/>
                    <a:gd name="T15" fmla="*/ 30 h 135"/>
                    <a:gd name="T16" fmla="*/ 488 w 511"/>
                    <a:gd name="T17" fmla="*/ 35 h 135"/>
                    <a:gd name="T18" fmla="*/ 501 w 511"/>
                    <a:gd name="T19" fmla="*/ 39 h 135"/>
                    <a:gd name="T20" fmla="*/ 509 w 511"/>
                    <a:gd name="T21" fmla="*/ 42 h 135"/>
                    <a:gd name="T22" fmla="*/ 511 w 511"/>
                    <a:gd name="T23" fmla="*/ 42 h 135"/>
                    <a:gd name="T24" fmla="*/ 510 w 511"/>
                    <a:gd name="T25" fmla="*/ 44 h 135"/>
                    <a:gd name="T26" fmla="*/ 505 w 511"/>
                    <a:gd name="T27" fmla="*/ 49 h 135"/>
                    <a:gd name="T28" fmla="*/ 496 w 511"/>
                    <a:gd name="T29" fmla="*/ 57 h 135"/>
                    <a:gd name="T30" fmla="*/ 485 w 511"/>
                    <a:gd name="T31" fmla="*/ 66 h 135"/>
                    <a:gd name="T32" fmla="*/ 470 w 511"/>
                    <a:gd name="T33" fmla="*/ 77 h 135"/>
                    <a:gd name="T34" fmla="*/ 451 w 511"/>
                    <a:gd name="T35" fmla="*/ 88 h 135"/>
                    <a:gd name="T36" fmla="*/ 429 w 511"/>
                    <a:gd name="T37" fmla="*/ 100 h 135"/>
                    <a:gd name="T38" fmla="*/ 403 w 511"/>
                    <a:gd name="T39" fmla="*/ 112 h 135"/>
                    <a:gd name="T40" fmla="*/ 372 w 511"/>
                    <a:gd name="T41" fmla="*/ 121 h 135"/>
                    <a:gd name="T42" fmla="*/ 337 w 511"/>
                    <a:gd name="T43" fmla="*/ 128 h 135"/>
                    <a:gd name="T44" fmla="*/ 298 w 511"/>
                    <a:gd name="T45" fmla="*/ 134 h 135"/>
                    <a:gd name="T46" fmla="*/ 256 w 511"/>
                    <a:gd name="T47" fmla="*/ 135 h 135"/>
                    <a:gd name="T48" fmla="*/ 213 w 511"/>
                    <a:gd name="T49" fmla="*/ 134 h 135"/>
                    <a:gd name="T50" fmla="*/ 174 w 511"/>
                    <a:gd name="T51" fmla="*/ 128 h 135"/>
                    <a:gd name="T52" fmla="*/ 139 w 511"/>
                    <a:gd name="T53" fmla="*/ 121 h 135"/>
                    <a:gd name="T54" fmla="*/ 109 w 511"/>
                    <a:gd name="T55" fmla="*/ 112 h 135"/>
                    <a:gd name="T56" fmla="*/ 82 w 511"/>
                    <a:gd name="T57" fmla="*/ 100 h 135"/>
                    <a:gd name="T58" fmla="*/ 60 w 511"/>
                    <a:gd name="T59" fmla="*/ 88 h 135"/>
                    <a:gd name="T60" fmla="*/ 41 w 511"/>
                    <a:gd name="T61" fmla="*/ 77 h 135"/>
                    <a:gd name="T62" fmla="*/ 26 w 511"/>
                    <a:gd name="T63" fmla="*/ 66 h 135"/>
                    <a:gd name="T64" fmla="*/ 15 w 511"/>
                    <a:gd name="T65" fmla="*/ 57 h 135"/>
                    <a:gd name="T66" fmla="*/ 6 w 511"/>
                    <a:gd name="T67" fmla="*/ 49 h 135"/>
                    <a:gd name="T68" fmla="*/ 2 w 511"/>
                    <a:gd name="T69" fmla="*/ 44 h 135"/>
                    <a:gd name="T70" fmla="*/ 0 w 511"/>
                    <a:gd name="T71" fmla="*/ 42 h 135"/>
                    <a:gd name="T72" fmla="*/ 43 w 511"/>
                    <a:gd name="T73" fmla="*/ 27 h 135"/>
                    <a:gd name="T74" fmla="*/ 88 w 511"/>
                    <a:gd name="T75" fmla="*/ 16 h 135"/>
                    <a:gd name="T76" fmla="*/ 131 w 511"/>
                    <a:gd name="T77" fmla="*/ 8 h 135"/>
                    <a:gd name="T78" fmla="*/ 173 w 511"/>
                    <a:gd name="T79" fmla="*/ 3 h 135"/>
                    <a:gd name="T80" fmla="*/ 215 w 511"/>
                    <a:gd name="T81" fmla="*/ 0 h 135"/>
                    <a:gd name="T82" fmla="*/ 255 w 511"/>
                    <a:gd name="T83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511" h="135">
                      <a:moveTo>
                        <a:pt x="255" y="0"/>
                      </a:moveTo>
                      <a:lnTo>
                        <a:pt x="294" y="1"/>
                      </a:lnTo>
                      <a:lnTo>
                        <a:pt x="331" y="4"/>
                      </a:lnTo>
                      <a:lnTo>
                        <a:pt x="365" y="8"/>
                      </a:lnTo>
                      <a:lnTo>
                        <a:pt x="396" y="14"/>
                      </a:lnTo>
                      <a:lnTo>
                        <a:pt x="425" y="19"/>
                      </a:lnTo>
                      <a:lnTo>
                        <a:pt x="450" y="25"/>
                      </a:lnTo>
                      <a:lnTo>
                        <a:pt x="471" y="30"/>
                      </a:lnTo>
                      <a:lnTo>
                        <a:pt x="488" y="35"/>
                      </a:lnTo>
                      <a:lnTo>
                        <a:pt x="501" y="39"/>
                      </a:lnTo>
                      <a:lnTo>
                        <a:pt x="509" y="42"/>
                      </a:lnTo>
                      <a:lnTo>
                        <a:pt x="511" y="42"/>
                      </a:lnTo>
                      <a:lnTo>
                        <a:pt x="510" y="44"/>
                      </a:lnTo>
                      <a:lnTo>
                        <a:pt x="505" y="49"/>
                      </a:lnTo>
                      <a:lnTo>
                        <a:pt x="496" y="57"/>
                      </a:lnTo>
                      <a:lnTo>
                        <a:pt x="485" y="66"/>
                      </a:lnTo>
                      <a:lnTo>
                        <a:pt x="470" y="77"/>
                      </a:lnTo>
                      <a:lnTo>
                        <a:pt x="451" y="88"/>
                      </a:lnTo>
                      <a:lnTo>
                        <a:pt x="429" y="100"/>
                      </a:lnTo>
                      <a:lnTo>
                        <a:pt x="403" y="112"/>
                      </a:lnTo>
                      <a:lnTo>
                        <a:pt x="372" y="121"/>
                      </a:lnTo>
                      <a:lnTo>
                        <a:pt x="337" y="128"/>
                      </a:lnTo>
                      <a:lnTo>
                        <a:pt x="298" y="134"/>
                      </a:lnTo>
                      <a:lnTo>
                        <a:pt x="256" y="135"/>
                      </a:lnTo>
                      <a:lnTo>
                        <a:pt x="213" y="134"/>
                      </a:lnTo>
                      <a:lnTo>
                        <a:pt x="174" y="128"/>
                      </a:lnTo>
                      <a:lnTo>
                        <a:pt x="139" y="121"/>
                      </a:lnTo>
                      <a:lnTo>
                        <a:pt x="109" y="112"/>
                      </a:lnTo>
                      <a:lnTo>
                        <a:pt x="82" y="100"/>
                      </a:lnTo>
                      <a:lnTo>
                        <a:pt x="60" y="88"/>
                      </a:lnTo>
                      <a:lnTo>
                        <a:pt x="41" y="77"/>
                      </a:lnTo>
                      <a:lnTo>
                        <a:pt x="26" y="66"/>
                      </a:lnTo>
                      <a:lnTo>
                        <a:pt x="15" y="57"/>
                      </a:lnTo>
                      <a:lnTo>
                        <a:pt x="6" y="49"/>
                      </a:lnTo>
                      <a:lnTo>
                        <a:pt x="2" y="44"/>
                      </a:lnTo>
                      <a:lnTo>
                        <a:pt x="0" y="42"/>
                      </a:lnTo>
                      <a:lnTo>
                        <a:pt x="43" y="27"/>
                      </a:lnTo>
                      <a:lnTo>
                        <a:pt x="88" y="16"/>
                      </a:lnTo>
                      <a:lnTo>
                        <a:pt x="131" y="8"/>
                      </a:lnTo>
                      <a:lnTo>
                        <a:pt x="173" y="3"/>
                      </a:lnTo>
                      <a:lnTo>
                        <a:pt x="215" y="0"/>
                      </a:lnTo>
                      <a:lnTo>
                        <a:pt x="255" y="0"/>
                      </a:lnTo>
                      <a:close/>
                    </a:path>
                  </a:pathLst>
                </a:custGeom>
                <a:solidFill>
                  <a:srgbClr val="FEDEC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1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" name="Freeform 33"/>
                <p:cNvSpPr>
                  <a:spLocks/>
                </p:cNvSpPr>
                <p:nvPr/>
              </p:nvSpPr>
              <p:spPr bwMode="auto">
                <a:xfrm>
                  <a:off x="1682683" y="4161764"/>
                  <a:ext cx="786052" cy="587426"/>
                </a:xfrm>
                <a:custGeom>
                  <a:avLst/>
                  <a:gdLst>
                    <a:gd name="T0" fmla="*/ 118 w 1117"/>
                    <a:gd name="T1" fmla="*/ 0 h 834"/>
                    <a:gd name="T2" fmla="*/ 999 w 1117"/>
                    <a:gd name="T3" fmla="*/ 0 h 834"/>
                    <a:gd name="T4" fmla="*/ 1006 w 1117"/>
                    <a:gd name="T5" fmla="*/ 21 h 834"/>
                    <a:gd name="T6" fmla="*/ 1011 w 1117"/>
                    <a:gd name="T7" fmla="*/ 50 h 834"/>
                    <a:gd name="T8" fmla="*/ 1015 w 1117"/>
                    <a:gd name="T9" fmla="*/ 85 h 834"/>
                    <a:gd name="T10" fmla="*/ 1018 w 1117"/>
                    <a:gd name="T11" fmla="*/ 126 h 834"/>
                    <a:gd name="T12" fmla="*/ 1021 w 1117"/>
                    <a:gd name="T13" fmla="*/ 171 h 834"/>
                    <a:gd name="T14" fmla="*/ 1025 w 1117"/>
                    <a:gd name="T15" fmla="*/ 222 h 834"/>
                    <a:gd name="T16" fmla="*/ 1031 w 1117"/>
                    <a:gd name="T17" fmla="*/ 274 h 834"/>
                    <a:gd name="T18" fmla="*/ 1040 w 1117"/>
                    <a:gd name="T19" fmla="*/ 330 h 834"/>
                    <a:gd name="T20" fmla="*/ 1051 w 1117"/>
                    <a:gd name="T21" fmla="*/ 387 h 834"/>
                    <a:gd name="T22" fmla="*/ 1067 w 1117"/>
                    <a:gd name="T23" fmla="*/ 445 h 834"/>
                    <a:gd name="T24" fmla="*/ 1089 w 1117"/>
                    <a:gd name="T25" fmla="*/ 503 h 834"/>
                    <a:gd name="T26" fmla="*/ 1117 w 1117"/>
                    <a:gd name="T27" fmla="*/ 560 h 834"/>
                    <a:gd name="T28" fmla="*/ 1067 w 1117"/>
                    <a:gd name="T29" fmla="*/ 600 h 834"/>
                    <a:gd name="T30" fmla="*/ 1015 w 1117"/>
                    <a:gd name="T31" fmla="*/ 639 h 834"/>
                    <a:gd name="T32" fmla="*/ 961 w 1117"/>
                    <a:gd name="T33" fmla="*/ 677 h 834"/>
                    <a:gd name="T34" fmla="*/ 903 w 1117"/>
                    <a:gd name="T35" fmla="*/ 712 h 834"/>
                    <a:gd name="T36" fmla="*/ 842 w 1117"/>
                    <a:gd name="T37" fmla="*/ 745 h 834"/>
                    <a:gd name="T38" fmla="*/ 778 w 1117"/>
                    <a:gd name="T39" fmla="*/ 775 h 834"/>
                    <a:gd name="T40" fmla="*/ 709 w 1117"/>
                    <a:gd name="T41" fmla="*/ 799 h 834"/>
                    <a:gd name="T42" fmla="*/ 636 w 1117"/>
                    <a:gd name="T43" fmla="*/ 820 h 834"/>
                    <a:gd name="T44" fmla="*/ 558 w 1117"/>
                    <a:gd name="T45" fmla="*/ 834 h 834"/>
                    <a:gd name="T46" fmla="*/ 480 w 1117"/>
                    <a:gd name="T47" fmla="*/ 820 h 834"/>
                    <a:gd name="T48" fmla="*/ 408 w 1117"/>
                    <a:gd name="T49" fmla="*/ 801 h 834"/>
                    <a:gd name="T50" fmla="*/ 338 w 1117"/>
                    <a:gd name="T51" fmla="*/ 776 h 834"/>
                    <a:gd name="T52" fmla="*/ 274 w 1117"/>
                    <a:gd name="T53" fmla="*/ 747 h 834"/>
                    <a:gd name="T54" fmla="*/ 212 w 1117"/>
                    <a:gd name="T55" fmla="*/ 713 h 834"/>
                    <a:gd name="T56" fmla="*/ 156 w 1117"/>
                    <a:gd name="T57" fmla="*/ 678 h 834"/>
                    <a:gd name="T58" fmla="*/ 100 w 1117"/>
                    <a:gd name="T59" fmla="*/ 642 h 834"/>
                    <a:gd name="T60" fmla="*/ 49 w 1117"/>
                    <a:gd name="T61" fmla="*/ 602 h 834"/>
                    <a:gd name="T62" fmla="*/ 0 w 1117"/>
                    <a:gd name="T63" fmla="*/ 563 h 834"/>
                    <a:gd name="T64" fmla="*/ 26 w 1117"/>
                    <a:gd name="T65" fmla="*/ 506 h 834"/>
                    <a:gd name="T66" fmla="*/ 48 w 1117"/>
                    <a:gd name="T67" fmla="*/ 448 h 834"/>
                    <a:gd name="T68" fmla="*/ 65 w 1117"/>
                    <a:gd name="T69" fmla="*/ 390 h 834"/>
                    <a:gd name="T70" fmla="*/ 77 w 1117"/>
                    <a:gd name="T71" fmla="*/ 333 h 834"/>
                    <a:gd name="T72" fmla="*/ 86 w 1117"/>
                    <a:gd name="T73" fmla="*/ 276 h 834"/>
                    <a:gd name="T74" fmla="*/ 91 w 1117"/>
                    <a:gd name="T75" fmla="*/ 223 h 834"/>
                    <a:gd name="T76" fmla="*/ 96 w 1117"/>
                    <a:gd name="T77" fmla="*/ 172 h 834"/>
                    <a:gd name="T78" fmla="*/ 99 w 1117"/>
                    <a:gd name="T79" fmla="*/ 126 h 834"/>
                    <a:gd name="T80" fmla="*/ 103 w 1117"/>
                    <a:gd name="T81" fmla="*/ 85 h 834"/>
                    <a:gd name="T82" fmla="*/ 106 w 1117"/>
                    <a:gd name="T83" fmla="*/ 50 h 834"/>
                    <a:gd name="T84" fmla="*/ 110 w 1117"/>
                    <a:gd name="T85" fmla="*/ 21 h 834"/>
                    <a:gd name="T86" fmla="*/ 118 w 1117"/>
                    <a:gd name="T87" fmla="*/ 0 h 8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117" h="834">
                      <a:moveTo>
                        <a:pt x="118" y="0"/>
                      </a:moveTo>
                      <a:lnTo>
                        <a:pt x="999" y="0"/>
                      </a:lnTo>
                      <a:lnTo>
                        <a:pt x="1006" y="21"/>
                      </a:lnTo>
                      <a:lnTo>
                        <a:pt x="1011" y="50"/>
                      </a:lnTo>
                      <a:lnTo>
                        <a:pt x="1015" y="85"/>
                      </a:lnTo>
                      <a:lnTo>
                        <a:pt x="1018" y="126"/>
                      </a:lnTo>
                      <a:lnTo>
                        <a:pt x="1021" y="171"/>
                      </a:lnTo>
                      <a:lnTo>
                        <a:pt x="1025" y="222"/>
                      </a:lnTo>
                      <a:lnTo>
                        <a:pt x="1031" y="274"/>
                      </a:lnTo>
                      <a:lnTo>
                        <a:pt x="1040" y="330"/>
                      </a:lnTo>
                      <a:lnTo>
                        <a:pt x="1051" y="387"/>
                      </a:lnTo>
                      <a:lnTo>
                        <a:pt x="1067" y="445"/>
                      </a:lnTo>
                      <a:lnTo>
                        <a:pt x="1089" y="503"/>
                      </a:lnTo>
                      <a:lnTo>
                        <a:pt x="1117" y="560"/>
                      </a:lnTo>
                      <a:lnTo>
                        <a:pt x="1067" y="600"/>
                      </a:lnTo>
                      <a:lnTo>
                        <a:pt x="1015" y="639"/>
                      </a:lnTo>
                      <a:lnTo>
                        <a:pt x="961" y="677"/>
                      </a:lnTo>
                      <a:lnTo>
                        <a:pt x="903" y="712"/>
                      </a:lnTo>
                      <a:lnTo>
                        <a:pt x="842" y="745"/>
                      </a:lnTo>
                      <a:lnTo>
                        <a:pt x="778" y="775"/>
                      </a:lnTo>
                      <a:lnTo>
                        <a:pt x="709" y="799"/>
                      </a:lnTo>
                      <a:lnTo>
                        <a:pt x="636" y="820"/>
                      </a:lnTo>
                      <a:lnTo>
                        <a:pt x="558" y="834"/>
                      </a:lnTo>
                      <a:lnTo>
                        <a:pt x="480" y="820"/>
                      </a:lnTo>
                      <a:lnTo>
                        <a:pt x="408" y="801"/>
                      </a:lnTo>
                      <a:lnTo>
                        <a:pt x="338" y="776"/>
                      </a:lnTo>
                      <a:lnTo>
                        <a:pt x="274" y="747"/>
                      </a:lnTo>
                      <a:lnTo>
                        <a:pt x="212" y="713"/>
                      </a:lnTo>
                      <a:lnTo>
                        <a:pt x="156" y="678"/>
                      </a:lnTo>
                      <a:lnTo>
                        <a:pt x="100" y="642"/>
                      </a:lnTo>
                      <a:lnTo>
                        <a:pt x="49" y="602"/>
                      </a:lnTo>
                      <a:lnTo>
                        <a:pt x="0" y="563"/>
                      </a:lnTo>
                      <a:lnTo>
                        <a:pt x="26" y="506"/>
                      </a:lnTo>
                      <a:lnTo>
                        <a:pt x="48" y="448"/>
                      </a:lnTo>
                      <a:lnTo>
                        <a:pt x="65" y="390"/>
                      </a:lnTo>
                      <a:lnTo>
                        <a:pt x="77" y="333"/>
                      </a:lnTo>
                      <a:lnTo>
                        <a:pt x="86" y="276"/>
                      </a:lnTo>
                      <a:lnTo>
                        <a:pt x="91" y="223"/>
                      </a:lnTo>
                      <a:lnTo>
                        <a:pt x="96" y="172"/>
                      </a:lnTo>
                      <a:lnTo>
                        <a:pt x="99" y="126"/>
                      </a:lnTo>
                      <a:lnTo>
                        <a:pt x="103" y="85"/>
                      </a:lnTo>
                      <a:lnTo>
                        <a:pt x="106" y="50"/>
                      </a:lnTo>
                      <a:lnTo>
                        <a:pt x="110" y="21"/>
                      </a:lnTo>
                      <a:lnTo>
                        <a:pt x="118" y="0"/>
                      </a:lnTo>
                      <a:close/>
                    </a:path>
                  </a:pathLst>
                </a:custGeom>
                <a:solidFill>
                  <a:srgbClr val="C69E7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" name="Freeform 42"/>
              <p:cNvSpPr>
                <a:spLocks/>
              </p:cNvSpPr>
              <p:nvPr/>
            </p:nvSpPr>
            <p:spPr bwMode="auto">
              <a:xfrm>
                <a:off x="2675814" y="3548981"/>
                <a:ext cx="255678" cy="443739"/>
              </a:xfrm>
              <a:custGeom>
                <a:avLst/>
                <a:gdLst>
                  <a:gd name="T0" fmla="*/ 206 w 362"/>
                  <a:gd name="T1" fmla="*/ 0 h 631"/>
                  <a:gd name="T2" fmla="*/ 238 w 362"/>
                  <a:gd name="T3" fmla="*/ 0 h 631"/>
                  <a:gd name="T4" fmla="*/ 264 w 362"/>
                  <a:gd name="T5" fmla="*/ 10 h 631"/>
                  <a:gd name="T6" fmla="*/ 289 w 362"/>
                  <a:gd name="T7" fmla="*/ 26 h 631"/>
                  <a:gd name="T8" fmla="*/ 311 w 362"/>
                  <a:gd name="T9" fmla="*/ 49 h 631"/>
                  <a:gd name="T10" fmla="*/ 328 w 362"/>
                  <a:gd name="T11" fmla="*/ 78 h 631"/>
                  <a:gd name="T12" fmla="*/ 343 w 362"/>
                  <a:gd name="T13" fmla="*/ 115 h 631"/>
                  <a:gd name="T14" fmla="*/ 353 w 362"/>
                  <a:gd name="T15" fmla="*/ 154 h 631"/>
                  <a:gd name="T16" fmla="*/ 359 w 362"/>
                  <a:gd name="T17" fmla="*/ 198 h 631"/>
                  <a:gd name="T18" fmla="*/ 362 w 362"/>
                  <a:gd name="T19" fmla="*/ 245 h 631"/>
                  <a:gd name="T20" fmla="*/ 359 w 362"/>
                  <a:gd name="T21" fmla="*/ 294 h 631"/>
                  <a:gd name="T22" fmla="*/ 353 w 362"/>
                  <a:gd name="T23" fmla="*/ 347 h 631"/>
                  <a:gd name="T24" fmla="*/ 340 w 362"/>
                  <a:gd name="T25" fmla="*/ 402 h 631"/>
                  <a:gd name="T26" fmla="*/ 322 w 362"/>
                  <a:gd name="T27" fmla="*/ 455 h 631"/>
                  <a:gd name="T28" fmla="*/ 300 w 362"/>
                  <a:gd name="T29" fmla="*/ 501 h 631"/>
                  <a:gd name="T30" fmla="*/ 276 w 362"/>
                  <a:gd name="T31" fmla="*/ 542 h 631"/>
                  <a:gd name="T32" fmla="*/ 248 w 362"/>
                  <a:gd name="T33" fmla="*/ 576 h 631"/>
                  <a:gd name="T34" fmla="*/ 219 w 362"/>
                  <a:gd name="T35" fmla="*/ 603 h 631"/>
                  <a:gd name="T36" fmla="*/ 188 w 362"/>
                  <a:gd name="T37" fmla="*/ 622 h 631"/>
                  <a:gd name="T38" fmla="*/ 156 w 362"/>
                  <a:gd name="T39" fmla="*/ 631 h 631"/>
                  <a:gd name="T40" fmla="*/ 124 w 362"/>
                  <a:gd name="T41" fmla="*/ 631 h 631"/>
                  <a:gd name="T42" fmla="*/ 96 w 362"/>
                  <a:gd name="T43" fmla="*/ 621 h 631"/>
                  <a:gd name="T44" fmla="*/ 73 w 362"/>
                  <a:gd name="T45" fmla="*/ 605 h 631"/>
                  <a:gd name="T46" fmla="*/ 51 w 362"/>
                  <a:gd name="T47" fmla="*/ 581 h 631"/>
                  <a:gd name="T48" fmla="*/ 34 w 362"/>
                  <a:gd name="T49" fmla="*/ 551 h 631"/>
                  <a:gd name="T50" fmla="*/ 19 w 362"/>
                  <a:gd name="T51" fmla="*/ 516 h 631"/>
                  <a:gd name="T52" fmla="*/ 9 w 362"/>
                  <a:gd name="T53" fmla="*/ 477 h 631"/>
                  <a:gd name="T54" fmla="*/ 3 w 362"/>
                  <a:gd name="T55" fmla="*/ 433 h 631"/>
                  <a:gd name="T56" fmla="*/ 0 w 362"/>
                  <a:gd name="T57" fmla="*/ 386 h 631"/>
                  <a:gd name="T58" fmla="*/ 3 w 362"/>
                  <a:gd name="T59" fmla="*/ 337 h 631"/>
                  <a:gd name="T60" fmla="*/ 9 w 362"/>
                  <a:gd name="T61" fmla="*/ 284 h 631"/>
                  <a:gd name="T62" fmla="*/ 22 w 362"/>
                  <a:gd name="T63" fmla="*/ 229 h 631"/>
                  <a:gd name="T64" fmla="*/ 40 w 362"/>
                  <a:gd name="T65" fmla="*/ 176 h 631"/>
                  <a:gd name="T66" fmla="*/ 61 w 362"/>
                  <a:gd name="T67" fmla="*/ 129 h 631"/>
                  <a:gd name="T68" fmla="*/ 86 w 362"/>
                  <a:gd name="T69" fmla="*/ 89 h 631"/>
                  <a:gd name="T70" fmla="*/ 114 w 362"/>
                  <a:gd name="T71" fmla="*/ 54 h 631"/>
                  <a:gd name="T72" fmla="*/ 143 w 362"/>
                  <a:gd name="T73" fmla="*/ 27 h 631"/>
                  <a:gd name="T74" fmla="*/ 174 w 362"/>
                  <a:gd name="T75" fmla="*/ 8 h 631"/>
                  <a:gd name="T76" fmla="*/ 206 w 362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2" h="631">
                    <a:moveTo>
                      <a:pt x="206" y="0"/>
                    </a:moveTo>
                    <a:lnTo>
                      <a:pt x="238" y="0"/>
                    </a:lnTo>
                    <a:lnTo>
                      <a:pt x="264" y="10"/>
                    </a:lnTo>
                    <a:lnTo>
                      <a:pt x="289" y="26"/>
                    </a:lnTo>
                    <a:lnTo>
                      <a:pt x="311" y="49"/>
                    </a:lnTo>
                    <a:lnTo>
                      <a:pt x="328" y="78"/>
                    </a:lnTo>
                    <a:lnTo>
                      <a:pt x="343" y="115"/>
                    </a:lnTo>
                    <a:lnTo>
                      <a:pt x="353" y="154"/>
                    </a:lnTo>
                    <a:lnTo>
                      <a:pt x="359" y="198"/>
                    </a:lnTo>
                    <a:lnTo>
                      <a:pt x="362" y="245"/>
                    </a:lnTo>
                    <a:lnTo>
                      <a:pt x="359" y="294"/>
                    </a:lnTo>
                    <a:lnTo>
                      <a:pt x="353" y="347"/>
                    </a:lnTo>
                    <a:lnTo>
                      <a:pt x="340" y="402"/>
                    </a:lnTo>
                    <a:lnTo>
                      <a:pt x="322" y="455"/>
                    </a:lnTo>
                    <a:lnTo>
                      <a:pt x="300" y="501"/>
                    </a:lnTo>
                    <a:lnTo>
                      <a:pt x="276" y="542"/>
                    </a:lnTo>
                    <a:lnTo>
                      <a:pt x="248" y="576"/>
                    </a:lnTo>
                    <a:lnTo>
                      <a:pt x="219" y="603"/>
                    </a:lnTo>
                    <a:lnTo>
                      <a:pt x="188" y="622"/>
                    </a:lnTo>
                    <a:lnTo>
                      <a:pt x="156" y="631"/>
                    </a:lnTo>
                    <a:lnTo>
                      <a:pt x="124" y="631"/>
                    </a:lnTo>
                    <a:lnTo>
                      <a:pt x="96" y="621"/>
                    </a:lnTo>
                    <a:lnTo>
                      <a:pt x="73" y="605"/>
                    </a:lnTo>
                    <a:lnTo>
                      <a:pt x="51" y="581"/>
                    </a:lnTo>
                    <a:lnTo>
                      <a:pt x="34" y="551"/>
                    </a:lnTo>
                    <a:lnTo>
                      <a:pt x="19" y="516"/>
                    </a:lnTo>
                    <a:lnTo>
                      <a:pt x="9" y="477"/>
                    </a:lnTo>
                    <a:lnTo>
                      <a:pt x="3" y="433"/>
                    </a:lnTo>
                    <a:lnTo>
                      <a:pt x="0" y="386"/>
                    </a:lnTo>
                    <a:lnTo>
                      <a:pt x="3" y="337"/>
                    </a:lnTo>
                    <a:lnTo>
                      <a:pt x="9" y="284"/>
                    </a:lnTo>
                    <a:lnTo>
                      <a:pt x="22" y="229"/>
                    </a:lnTo>
                    <a:lnTo>
                      <a:pt x="40" y="176"/>
                    </a:lnTo>
                    <a:lnTo>
                      <a:pt x="61" y="129"/>
                    </a:lnTo>
                    <a:lnTo>
                      <a:pt x="86" y="89"/>
                    </a:lnTo>
                    <a:lnTo>
                      <a:pt x="114" y="54"/>
                    </a:lnTo>
                    <a:lnTo>
                      <a:pt x="143" y="27"/>
                    </a:lnTo>
                    <a:lnTo>
                      <a:pt x="174" y="8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FEDEC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Freeform 43"/>
              <p:cNvSpPr>
                <a:spLocks/>
              </p:cNvSpPr>
              <p:nvPr/>
            </p:nvSpPr>
            <p:spPr bwMode="auto">
              <a:xfrm>
                <a:off x="1219927" y="3548981"/>
                <a:ext cx="253565" cy="443739"/>
              </a:xfrm>
              <a:custGeom>
                <a:avLst/>
                <a:gdLst>
                  <a:gd name="T0" fmla="*/ 156 w 361"/>
                  <a:gd name="T1" fmla="*/ 0 h 631"/>
                  <a:gd name="T2" fmla="*/ 186 w 361"/>
                  <a:gd name="T3" fmla="*/ 10 h 631"/>
                  <a:gd name="T4" fmla="*/ 217 w 361"/>
                  <a:gd name="T5" fmla="*/ 27 h 631"/>
                  <a:gd name="T6" fmla="*/ 247 w 361"/>
                  <a:gd name="T7" fmla="*/ 55 h 631"/>
                  <a:gd name="T8" fmla="*/ 275 w 361"/>
                  <a:gd name="T9" fmla="*/ 89 h 631"/>
                  <a:gd name="T10" fmla="*/ 300 w 361"/>
                  <a:gd name="T11" fmla="*/ 129 h 631"/>
                  <a:gd name="T12" fmla="*/ 320 w 361"/>
                  <a:gd name="T13" fmla="*/ 176 h 631"/>
                  <a:gd name="T14" fmla="*/ 338 w 361"/>
                  <a:gd name="T15" fmla="*/ 229 h 631"/>
                  <a:gd name="T16" fmla="*/ 351 w 361"/>
                  <a:gd name="T17" fmla="*/ 284 h 631"/>
                  <a:gd name="T18" fmla="*/ 358 w 361"/>
                  <a:gd name="T19" fmla="*/ 337 h 631"/>
                  <a:gd name="T20" fmla="*/ 361 w 361"/>
                  <a:gd name="T21" fmla="*/ 386 h 631"/>
                  <a:gd name="T22" fmla="*/ 358 w 361"/>
                  <a:gd name="T23" fmla="*/ 433 h 631"/>
                  <a:gd name="T24" fmla="*/ 352 w 361"/>
                  <a:gd name="T25" fmla="*/ 477 h 631"/>
                  <a:gd name="T26" fmla="*/ 341 w 361"/>
                  <a:gd name="T27" fmla="*/ 517 h 631"/>
                  <a:gd name="T28" fmla="*/ 327 w 361"/>
                  <a:gd name="T29" fmla="*/ 552 h 631"/>
                  <a:gd name="T30" fmla="*/ 309 w 361"/>
                  <a:gd name="T31" fmla="*/ 581 h 631"/>
                  <a:gd name="T32" fmla="*/ 288 w 361"/>
                  <a:gd name="T33" fmla="*/ 605 h 631"/>
                  <a:gd name="T34" fmla="*/ 263 w 361"/>
                  <a:gd name="T35" fmla="*/ 622 h 631"/>
                  <a:gd name="T36" fmla="*/ 237 w 361"/>
                  <a:gd name="T37" fmla="*/ 631 h 631"/>
                  <a:gd name="T38" fmla="*/ 205 w 361"/>
                  <a:gd name="T39" fmla="*/ 631 h 631"/>
                  <a:gd name="T40" fmla="*/ 173 w 361"/>
                  <a:gd name="T41" fmla="*/ 622 h 631"/>
                  <a:gd name="T42" fmla="*/ 142 w 361"/>
                  <a:gd name="T43" fmla="*/ 603 h 631"/>
                  <a:gd name="T44" fmla="*/ 113 w 361"/>
                  <a:gd name="T45" fmla="*/ 577 h 631"/>
                  <a:gd name="T46" fmla="*/ 86 w 361"/>
                  <a:gd name="T47" fmla="*/ 542 h 631"/>
                  <a:gd name="T48" fmla="*/ 61 w 361"/>
                  <a:gd name="T49" fmla="*/ 501 h 631"/>
                  <a:gd name="T50" fmla="*/ 39 w 361"/>
                  <a:gd name="T51" fmla="*/ 455 h 631"/>
                  <a:gd name="T52" fmla="*/ 22 w 361"/>
                  <a:gd name="T53" fmla="*/ 402 h 631"/>
                  <a:gd name="T54" fmla="*/ 8 w 361"/>
                  <a:gd name="T55" fmla="*/ 347 h 631"/>
                  <a:gd name="T56" fmla="*/ 1 w 361"/>
                  <a:gd name="T57" fmla="*/ 294 h 631"/>
                  <a:gd name="T58" fmla="*/ 0 w 361"/>
                  <a:gd name="T59" fmla="*/ 245 h 631"/>
                  <a:gd name="T60" fmla="*/ 1 w 361"/>
                  <a:gd name="T61" fmla="*/ 198 h 631"/>
                  <a:gd name="T62" fmla="*/ 8 w 361"/>
                  <a:gd name="T63" fmla="*/ 154 h 631"/>
                  <a:gd name="T64" fmla="*/ 19 w 361"/>
                  <a:gd name="T65" fmla="*/ 115 h 631"/>
                  <a:gd name="T66" fmla="*/ 33 w 361"/>
                  <a:gd name="T67" fmla="*/ 80 h 631"/>
                  <a:gd name="T68" fmla="*/ 51 w 361"/>
                  <a:gd name="T69" fmla="*/ 49 h 631"/>
                  <a:gd name="T70" fmla="*/ 73 w 361"/>
                  <a:gd name="T71" fmla="*/ 26 h 631"/>
                  <a:gd name="T72" fmla="*/ 96 w 361"/>
                  <a:gd name="T73" fmla="*/ 10 h 631"/>
                  <a:gd name="T74" fmla="*/ 123 w 361"/>
                  <a:gd name="T75" fmla="*/ 0 h 631"/>
                  <a:gd name="T76" fmla="*/ 156 w 361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631">
                    <a:moveTo>
                      <a:pt x="156" y="0"/>
                    </a:moveTo>
                    <a:lnTo>
                      <a:pt x="186" y="10"/>
                    </a:lnTo>
                    <a:lnTo>
                      <a:pt x="217" y="27"/>
                    </a:lnTo>
                    <a:lnTo>
                      <a:pt x="247" y="55"/>
                    </a:lnTo>
                    <a:lnTo>
                      <a:pt x="275" y="89"/>
                    </a:lnTo>
                    <a:lnTo>
                      <a:pt x="300" y="129"/>
                    </a:lnTo>
                    <a:lnTo>
                      <a:pt x="320" y="176"/>
                    </a:lnTo>
                    <a:lnTo>
                      <a:pt x="338" y="229"/>
                    </a:lnTo>
                    <a:lnTo>
                      <a:pt x="351" y="284"/>
                    </a:lnTo>
                    <a:lnTo>
                      <a:pt x="358" y="337"/>
                    </a:lnTo>
                    <a:lnTo>
                      <a:pt x="361" y="386"/>
                    </a:lnTo>
                    <a:lnTo>
                      <a:pt x="358" y="433"/>
                    </a:lnTo>
                    <a:lnTo>
                      <a:pt x="352" y="477"/>
                    </a:lnTo>
                    <a:lnTo>
                      <a:pt x="341" y="517"/>
                    </a:lnTo>
                    <a:lnTo>
                      <a:pt x="327" y="552"/>
                    </a:lnTo>
                    <a:lnTo>
                      <a:pt x="309" y="581"/>
                    </a:lnTo>
                    <a:lnTo>
                      <a:pt x="288" y="605"/>
                    </a:lnTo>
                    <a:lnTo>
                      <a:pt x="263" y="622"/>
                    </a:lnTo>
                    <a:lnTo>
                      <a:pt x="237" y="631"/>
                    </a:lnTo>
                    <a:lnTo>
                      <a:pt x="205" y="631"/>
                    </a:lnTo>
                    <a:lnTo>
                      <a:pt x="173" y="622"/>
                    </a:lnTo>
                    <a:lnTo>
                      <a:pt x="142" y="603"/>
                    </a:lnTo>
                    <a:lnTo>
                      <a:pt x="113" y="577"/>
                    </a:lnTo>
                    <a:lnTo>
                      <a:pt x="86" y="542"/>
                    </a:lnTo>
                    <a:lnTo>
                      <a:pt x="61" y="501"/>
                    </a:lnTo>
                    <a:lnTo>
                      <a:pt x="39" y="455"/>
                    </a:lnTo>
                    <a:lnTo>
                      <a:pt x="22" y="402"/>
                    </a:lnTo>
                    <a:lnTo>
                      <a:pt x="8" y="347"/>
                    </a:lnTo>
                    <a:lnTo>
                      <a:pt x="1" y="294"/>
                    </a:lnTo>
                    <a:lnTo>
                      <a:pt x="0" y="245"/>
                    </a:lnTo>
                    <a:lnTo>
                      <a:pt x="1" y="198"/>
                    </a:lnTo>
                    <a:lnTo>
                      <a:pt x="8" y="154"/>
                    </a:lnTo>
                    <a:lnTo>
                      <a:pt x="19" y="115"/>
                    </a:lnTo>
                    <a:lnTo>
                      <a:pt x="33" y="80"/>
                    </a:lnTo>
                    <a:lnTo>
                      <a:pt x="51" y="49"/>
                    </a:lnTo>
                    <a:lnTo>
                      <a:pt x="73" y="26"/>
                    </a:lnTo>
                    <a:lnTo>
                      <a:pt x="96" y="10"/>
                    </a:lnTo>
                    <a:lnTo>
                      <a:pt x="123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자유형 7"/>
              <p:cNvSpPr>
                <a:spLocks/>
              </p:cNvSpPr>
              <p:nvPr/>
            </p:nvSpPr>
            <p:spPr bwMode="auto">
              <a:xfrm>
                <a:off x="1236831" y="2725633"/>
                <a:ext cx="1675643" cy="1991862"/>
              </a:xfrm>
              <a:custGeom>
                <a:avLst/>
                <a:gdLst>
                  <a:gd name="connsiteX0" fmla="*/ 838174 w 1675643"/>
                  <a:gd name="connsiteY0" fmla="*/ 0 h 2197567"/>
                  <a:gd name="connsiteX1" fmla="*/ 910017 w 1675643"/>
                  <a:gd name="connsiteY1" fmla="*/ 2116 h 2197567"/>
                  <a:gd name="connsiteX2" fmla="*/ 979748 w 1675643"/>
                  <a:gd name="connsiteY2" fmla="*/ 9167 h 2197567"/>
                  <a:gd name="connsiteX3" fmla="*/ 1045252 w 1675643"/>
                  <a:gd name="connsiteY3" fmla="*/ 21860 h 2197567"/>
                  <a:gd name="connsiteX4" fmla="*/ 1110052 w 1675643"/>
                  <a:gd name="connsiteY4" fmla="*/ 37373 h 2197567"/>
                  <a:gd name="connsiteX5" fmla="*/ 1170626 w 1675643"/>
                  <a:gd name="connsiteY5" fmla="*/ 56412 h 2197567"/>
                  <a:gd name="connsiteX6" fmla="*/ 1228382 w 1675643"/>
                  <a:gd name="connsiteY6" fmla="*/ 78977 h 2197567"/>
                  <a:gd name="connsiteX7" fmla="*/ 1283322 w 1675643"/>
                  <a:gd name="connsiteY7" fmla="*/ 105773 h 2197567"/>
                  <a:gd name="connsiteX8" fmla="*/ 1334739 w 1675643"/>
                  <a:gd name="connsiteY8" fmla="*/ 134685 h 2197567"/>
                  <a:gd name="connsiteX9" fmla="*/ 1381930 w 1675643"/>
                  <a:gd name="connsiteY9" fmla="*/ 166417 h 2197567"/>
                  <a:gd name="connsiteX10" fmla="*/ 1427008 w 1675643"/>
                  <a:gd name="connsiteY10" fmla="*/ 200264 h 2197567"/>
                  <a:gd name="connsiteX11" fmla="*/ 1467156 w 1675643"/>
                  <a:gd name="connsiteY11" fmla="*/ 236227 h 2197567"/>
                  <a:gd name="connsiteX12" fmla="*/ 1503782 w 1675643"/>
                  <a:gd name="connsiteY12" fmla="*/ 274305 h 2197567"/>
                  <a:gd name="connsiteX13" fmla="*/ 1538295 w 1675643"/>
                  <a:gd name="connsiteY13" fmla="*/ 312384 h 2197567"/>
                  <a:gd name="connsiteX14" fmla="*/ 1566469 w 1675643"/>
                  <a:gd name="connsiteY14" fmla="*/ 352577 h 2197567"/>
                  <a:gd name="connsiteX15" fmla="*/ 1592530 w 1675643"/>
                  <a:gd name="connsiteY15" fmla="*/ 392771 h 2197567"/>
                  <a:gd name="connsiteX16" fmla="*/ 1612956 w 1675643"/>
                  <a:gd name="connsiteY16" fmla="*/ 432965 h 2197567"/>
                  <a:gd name="connsiteX17" fmla="*/ 1630565 w 1675643"/>
                  <a:gd name="connsiteY17" fmla="*/ 473864 h 2197567"/>
                  <a:gd name="connsiteX18" fmla="*/ 1642539 w 1675643"/>
                  <a:gd name="connsiteY18" fmla="*/ 514058 h 2197567"/>
                  <a:gd name="connsiteX19" fmla="*/ 1642539 w 1675643"/>
                  <a:gd name="connsiteY19" fmla="*/ 517584 h 2197567"/>
                  <a:gd name="connsiteX20" fmla="*/ 1644652 w 1675643"/>
                  <a:gd name="connsiteY20" fmla="*/ 526751 h 2197567"/>
                  <a:gd name="connsiteX21" fmla="*/ 1647469 w 1675643"/>
                  <a:gd name="connsiteY21" fmla="*/ 540149 h 2197567"/>
                  <a:gd name="connsiteX22" fmla="*/ 1650991 w 1675643"/>
                  <a:gd name="connsiteY22" fmla="*/ 559188 h 2197567"/>
                  <a:gd name="connsiteX23" fmla="*/ 1655217 w 1675643"/>
                  <a:gd name="connsiteY23" fmla="*/ 583163 h 2197567"/>
                  <a:gd name="connsiteX24" fmla="*/ 1658739 w 1675643"/>
                  <a:gd name="connsiteY24" fmla="*/ 609959 h 2197567"/>
                  <a:gd name="connsiteX25" fmla="*/ 1662965 w 1675643"/>
                  <a:gd name="connsiteY25" fmla="*/ 641691 h 2197567"/>
                  <a:gd name="connsiteX26" fmla="*/ 1667191 w 1675643"/>
                  <a:gd name="connsiteY26" fmla="*/ 675538 h 2197567"/>
                  <a:gd name="connsiteX27" fmla="*/ 1670008 w 1675643"/>
                  <a:gd name="connsiteY27" fmla="*/ 712911 h 2197567"/>
                  <a:gd name="connsiteX28" fmla="*/ 1673530 w 1675643"/>
                  <a:gd name="connsiteY28" fmla="*/ 751695 h 2197567"/>
                  <a:gd name="connsiteX29" fmla="*/ 1675643 w 1675643"/>
                  <a:gd name="connsiteY29" fmla="*/ 791889 h 2197567"/>
                  <a:gd name="connsiteX30" fmla="*/ 1675643 w 1675643"/>
                  <a:gd name="connsiteY30" fmla="*/ 834198 h 2197567"/>
                  <a:gd name="connsiteX31" fmla="*/ 1674234 w 1675643"/>
                  <a:gd name="connsiteY31" fmla="*/ 877212 h 2197567"/>
                  <a:gd name="connsiteX32" fmla="*/ 1672121 w 1675643"/>
                  <a:gd name="connsiteY32" fmla="*/ 920227 h 2197567"/>
                  <a:gd name="connsiteX33" fmla="*/ 1667191 w 1675643"/>
                  <a:gd name="connsiteY33" fmla="*/ 964652 h 2197567"/>
                  <a:gd name="connsiteX34" fmla="*/ 1660852 w 1675643"/>
                  <a:gd name="connsiteY34" fmla="*/ 1006961 h 2197567"/>
                  <a:gd name="connsiteX35" fmla="*/ 1651695 w 1675643"/>
                  <a:gd name="connsiteY35" fmla="*/ 1048565 h 2197567"/>
                  <a:gd name="connsiteX36" fmla="*/ 1639721 w 1675643"/>
                  <a:gd name="connsiteY36" fmla="*/ 1090169 h 2197567"/>
                  <a:gd name="connsiteX37" fmla="*/ 1624930 w 1675643"/>
                  <a:gd name="connsiteY37" fmla="*/ 1128953 h 2197567"/>
                  <a:gd name="connsiteX38" fmla="*/ 1608026 w 1675643"/>
                  <a:gd name="connsiteY38" fmla="*/ 1166326 h 2197567"/>
                  <a:gd name="connsiteX39" fmla="*/ 1586191 w 1675643"/>
                  <a:gd name="connsiteY39" fmla="*/ 1200173 h 2197567"/>
                  <a:gd name="connsiteX40" fmla="*/ 1578338 w 1675643"/>
                  <a:gd name="connsiteY40" fmla="*/ 1210281 h 2197567"/>
                  <a:gd name="connsiteX41" fmla="*/ 1576335 w 1675643"/>
                  <a:gd name="connsiteY41" fmla="*/ 1240358 h 2197567"/>
                  <a:gd name="connsiteX42" fmla="*/ 1572817 w 1675643"/>
                  <a:gd name="connsiteY42" fmla="*/ 1292480 h 2197567"/>
                  <a:gd name="connsiteX43" fmla="*/ 1567187 w 1675643"/>
                  <a:gd name="connsiteY43" fmla="*/ 1346010 h 2197567"/>
                  <a:gd name="connsiteX44" fmla="*/ 1559447 w 1675643"/>
                  <a:gd name="connsiteY44" fmla="*/ 1399541 h 2197567"/>
                  <a:gd name="connsiteX45" fmla="*/ 1551003 w 1675643"/>
                  <a:gd name="connsiteY45" fmla="*/ 1451662 h 2197567"/>
                  <a:gd name="connsiteX46" fmla="*/ 1539744 w 1675643"/>
                  <a:gd name="connsiteY46" fmla="*/ 1503784 h 2197567"/>
                  <a:gd name="connsiteX47" fmla="*/ 1527781 w 1675643"/>
                  <a:gd name="connsiteY47" fmla="*/ 1556610 h 2197567"/>
                  <a:gd name="connsiteX48" fmla="*/ 1512300 w 1675643"/>
                  <a:gd name="connsiteY48" fmla="*/ 1608028 h 2197567"/>
                  <a:gd name="connsiteX49" fmla="*/ 1495412 w 1675643"/>
                  <a:gd name="connsiteY49" fmla="*/ 1658036 h 2197567"/>
                  <a:gd name="connsiteX50" fmla="*/ 1476413 w 1675643"/>
                  <a:gd name="connsiteY50" fmla="*/ 1707341 h 2197567"/>
                  <a:gd name="connsiteX51" fmla="*/ 1454599 w 1675643"/>
                  <a:gd name="connsiteY51" fmla="*/ 1755941 h 2197567"/>
                  <a:gd name="connsiteX52" fmla="*/ 1431377 w 1675643"/>
                  <a:gd name="connsiteY52" fmla="*/ 1801723 h 2197567"/>
                  <a:gd name="connsiteX53" fmla="*/ 1403230 w 1675643"/>
                  <a:gd name="connsiteY53" fmla="*/ 1846802 h 2197567"/>
                  <a:gd name="connsiteX54" fmla="*/ 1374379 w 1675643"/>
                  <a:gd name="connsiteY54" fmla="*/ 1890471 h 2197567"/>
                  <a:gd name="connsiteX55" fmla="*/ 1342010 w 1675643"/>
                  <a:gd name="connsiteY55" fmla="*/ 1932028 h 2197567"/>
                  <a:gd name="connsiteX56" fmla="*/ 1306826 w 1675643"/>
                  <a:gd name="connsiteY56" fmla="*/ 1971471 h 2197567"/>
                  <a:gd name="connsiteX57" fmla="*/ 1268827 w 1675643"/>
                  <a:gd name="connsiteY57" fmla="*/ 2008098 h 2197567"/>
                  <a:gd name="connsiteX58" fmla="*/ 1227310 w 1675643"/>
                  <a:gd name="connsiteY58" fmla="*/ 2041906 h 2197567"/>
                  <a:gd name="connsiteX59" fmla="*/ 1182275 w 1675643"/>
                  <a:gd name="connsiteY59" fmla="*/ 2074306 h 2197567"/>
                  <a:gd name="connsiteX60" fmla="*/ 1133721 w 1675643"/>
                  <a:gd name="connsiteY60" fmla="*/ 2102480 h 2197567"/>
                  <a:gd name="connsiteX61" fmla="*/ 1082352 w 1675643"/>
                  <a:gd name="connsiteY61" fmla="*/ 2128541 h 2197567"/>
                  <a:gd name="connsiteX62" fmla="*/ 1027465 w 1675643"/>
                  <a:gd name="connsiteY62" fmla="*/ 2151080 h 2197567"/>
                  <a:gd name="connsiteX63" fmla="*/ 969060 w 1675643"/>
                  <a:gd name="connsiteY63" fmla="*/ 2170802 h 2197567"/>
                  <a:gd name="connsiteX64" fmla="*/ 905025 w 1675643"/>
                  <a:gd name="connsiteY64" fmla="*/ 2186298 h 2197567"/>
                  <a:gd name="connsiteX65" fmla="*/ 838879 w 1675643"/>
                  <a:gd name="connsiteY65" fmla="*/ 2197567 h 2197567"/>
                  <a:gd name="connsiteX66" fmla="*/ 839120 w 1675643"/>
                  <a:gd name="connsiteY66" fmla="*/ 2197406 h 2197567"/>
                  <a:gd name="connsiteX67" fmla="*/ 838174 w 1675643"/>
                  <a:gd name="connsiteY67" fmla="*/ 2197567 h 2197567"/>
                  <a:gd name="connsiteX68" fmla="*/ 771261 w 1675643"/>
                  <a:gd name="connsiteY68" fmla="*/ 2186298 h 2197567"/>
                  <a:gd name="connsiteX69" fmla="*/ 708574 w 1675643"/>
                  <a:gd name="connsiteY69" fmla="*/ 2170802 h 2197567"/>
                  <a:gd name="connsiteX70" fmla="*/ 649409 w 1675643"/>
                  <a:gd name="connsiteY70" fmla="*/ 2151080 h 2197567"/>
                  <a:gd name="connsiteX71" fmla="*/ 593765 w 1675643"/>
                  <a:gd name="connsiteY71" fmla="*/ 2128541 h 2197567"/>
                  <a:gd name="connsiteX72" fmla="*/ 542348 w 1675643"/>
                  <a:gd name="connsiteY72" fmla="*/ 2102480 h 2197567"/>
                  <a:gd name="connsiteX73" fmla="*/ 494452 w 1675643"/>
                  <a:gd name="connsiteY73" fmla="*/ 2074306 h 2197567"/>
                  <a:gd name="connsiteX74" fmla="*/ 448670 w 1675643"/>
                  <a:gd name="connsiteY74" fmla="*/ 2041906 h 2197567"/>
                  <a:gd name="connsiteX75" fmla="*/ 407817 w 1675643"/>
                  <a:gd name="connsiteY75" fmla="*/ 2008098 h 2197567"/>
                  <a:gd name="connsiteX76" fmla="*/ 369078 w 1675643"/>
                  <a:gd name="connsiteY76" fmla="*/ 1971471 h 2197567"/>
                  <a:gd name="connsiteX77" fmla="*/ 333861 w 1675643"/>
                  <a:gd name="connsiteY77" fmla="*/ 1932028 h 2197567"/>
                  <a:gd name="connsiteX78" fmla="*/ 302165 w 1675643"/>
                  <a:gd name="connsiteY78" fmla="*/ 1890471 h 2197567"/>
                  <a:gd name="connsiteX79" fmla="*/ 272583 w 1675643"/>
                  <a:gd name="connsiteY79" fmla="*/ 1846802 h 2197567"/>
                  <a:gd name="connsiteX80" fmla="*/ 245817 w 1675643"/>
                  <a:gd name="connsiteY80" fmla="*/ 1801723 h 2197567"/>
                  <a:gd name="connsiteX81" fmla="*/ 221165 w 1675643"/>
                  <a:gd name="connsiteY81" fmla="*/ 1755941 h 2197567"/>
                  <a:gd name="connsiteX82" fmla="*/ 200035 w 1675643"/>
                  <a:gd name="connsiteY82" fmla="*/ 1707341 h 2197567"/>
                  <a:gd name="connsiteX83" fmla="*/ 181017 w 1675643"/>
                  <a:gd name="connsiteY83" fmla="*/ 1658036 h 2197567"/>
                  <a:gd name="connsiteX84" fmla="*/ 164113 w 1675643"/>
                  <a:gd name="connsiteY84" fmla="*/ 1608028 h 2197567"/>
                  <a:gd name="connsiteX85" fmla="*/ 149322 w 1675643"/>
                  <a:gd name="connsiteY85" fmla="*/ 1556610 h 2197567"/>
                  <a:gd name="connsiteX86" fmla="*/ 135939 w 1675643"/>
                  <a:gd name="connsiteY86" fmla="*/ 1503784 h 2197567"/>
                  <a:gd name="connsiteX87" fmla="*/ 126078 w 1675643"/>
                  <a:gd name="connsiteY87" fmla="*/ 1451662 h 2197567"/>
                  <a:gd name="connsiteX88" fmla="*/ 116922 w 1675643"/>
                  <a:gd name="connsiteY88" fmla="*/ 1399541 h 2197567"/>
                  <a:gd name="connsiteX89" fmla="*/ 109174 w 1675643"/>
                  <a:gd name="connsiteY89" fmla="*/ 1346010 h 2197567"/>
                  <a:gd name="connsiteX90" fmla="*/ 104244 w 1675643"/>
                  <a:gd name="connsiteY90" fmla="*/ 1292480 h 2197567"/>
                  <a:gd name="connsiteX91" fmla="*/ 100017 w 1675643"/>
                  <a:gd name="connsiteY91" fmla="*/ 1240358 h 2197567"/>
                  <a:gd name="connsiteX92" fmla="*/ 98470 w 1675643"/>
                  <a:gd name="connsiteY92" fmla="*/ 1211341 h 2197567"/>
                  <a:gd name="connsiteX93" fmla="*/ 90157 w 1675643"/>
                  <a:gd name="connsiteY93" fmla="*/ 1200878 h 2197567"/>
                  <a:gd name="connsiteX94" fmla="*/ 68322 w 1675643"/>
                  <a:gd name="connsiteY94" fmla="*/ 1166326 h 2197567"/>
                  <a:gd name="connsiteX95" fmla="*/ 50009 w 1675643"/>
                  <a:gd name="connsiteY95" fmla="*/ 1130363 h 2197567"/>
                  <a:gd name="connsiteX96" fmla="*/ 35922 w 1675643"/>
                  <a:gd name="connsiteY96" fmla="*/ 1090874 h 2197567"/>
                  <a:gd name="connsiteX97" fmla="*/ 24652 w 1675643"/>
                  <a:gd name="connsiteY97" fmla="*/ 1049975 h 2197567"/>
                  <a:gd name="connsiteX98" fmla="*/ 15496 w 1675643"/>
                  <a:gd name="connsiteY98" fmla="*/ 1007666 h 2197567"/>
                  <a:gd name="connsiteX99" fmla="*/ 8452 w 1675643"/>
                  <a:gd name="connsiteY99" fmla="*/ 964652 h 2197567"/>
                  <a:gd name="connsiteX100" fmla="*/ 4226 w 1675643"/>
                  <a:gd name="connsiteY100" fmla="*/ 921637 h 2197567"/>
                  <a:gd name="connsiteX101" fmla="*/ 704 w 1675643"/>
                  <a:gd name="connsiteY101" fmla="*/ 877212 h 2197567"/>
                  <a:gd name="connsiteX102" fmla="*/ 0 w 1675643"/>
                  <a:gd name="connsiteY102" fmla="*/ 834198 h 2197567"/>
                  <a:gd name="connsiteX103" fmla="*/ 704 w 1675643"/>
                  <a:gd name="connsiteY103" fmla="*/ 791889 h 2197567"/>
                  <a:gd name="connsiteX104" fmla="*/ 2113 w 1675643"/>
                  <a:gd name="connsiteY104" fmla="*/ 751695 h 2197567"/>
                  <a:gd name="connsiteX105" fmla="*/ 4930 w 1675643"/>
                  <a:gd name="connsiteY105" fmla="*/ 712911 h 2197567"/>
                  <a:gd name="connsiteX106" fmla="*/ 8452 w 1675643"/>
                  <a:gd name="connsiteY106" fmla="*/ 675538 h 2197567"/>
                  <a:gd name="connsiteX107" fmla="*/ 11974 w 1675643"/>
                  <a:gd name="connsiteY107" fmla="*/ 641691 h 2197567"/>
                  <a:gd name="connsiteX108" fmla="*/ 16200 w 1675643"/>
                  <a:gd name="connsiteY108" fmla="*/ 610664 h 2197567"/>
                  <a:gd name="connsiteX109" fmla="*/ 20426 w 1675643"/>
                  <a:gd name="connsiteY109" fmla="*/ 583163 h 2197567"/>
                  <a:gd name="connsiteX110" fmla="*/ 24652 w 1675643"/>
                  <a:gd name="connsiteY110" fmla="*/ 559188 h 2197567"/>
                  <a:gd name="connsiteX111" fmla="*/ 28878 w 1675643"/>
                  <a:gd name="connsiteY111" fmla="*/ 540854 h 2197567"/>
                  <a:gd name="connsiteX112" fmla="*/ 30991 w 1675643"/>
                  <a:gd name="connsiteY112" fmla="*/ 526751 h 2197567"/>
                  <a:gd name="connsiteX113" fmla="*/ 33104 w 1675643"/>
                  <a:gd name="connsiteY113" fmla="*/ 517584 h 2197567"/>
                  <a:gd name="connsiteX114" fmla="*/ 33809 w 1675643"/>
                  <a:gd name="connsiteY114" fmla="*/ 514058 h 2197567"/>
                  <a:gd name="connsiteX115" fmla="*/ 40852 w 1675643"/>
                  <a:gd name="connsiteY115" fmla="*/ 488672 h 2197567"/>
                  <a:gd name="connsiteX116" fmla="*/ 51417 w 1675643"/>
                  <a:gd name="connsiteY116" fmla="*/ 466107 h 2197567"/>
                  <a:gd name="connsiteX117" fmla="*/ 63391 w 1675643"/>
                  <a:gd name="connsiteY117" fmla="*/ 444248 h 2197567"/>
                  <a:gd name="connsiteX118" fmla="*/ 76774 w 1675643"/>
                  <a:gd name="connsiteY118" fmla="*/ 424503 h 2197567"/>
                  <a:gd name="connsiteX119" fmla="*/ 91565 w 1675643"/>
                  <a:gd name="connsiteY119" fmla="*/ 408285 h 2197567"/>
                  <a:gd name="connsiteX120" fmla="*/ 104244 w 1675643"/>
                  <a:gd name="connsiteY120" fmla="*/ 394182 h 2197567"/>
                  <a:gd name="connsiteX121" fmla="*/ 117626 w 1675643"/>
                  <a:gd name="connsiteY121" fmla="*/ 382194 h 2197567"/>
                  <a:gd name="connsiteX122" fmla="*/ 128896 w 1675643"/>
                  <a:gd name="connsiteY122" fmla="*/ 373027 h 2197567"/>
                  <a:gd name="connsiteX123" fmla="*/ 138757 w 1675643"/>
                  <a:gd name="connsiteY123" fmla="*/ 365975 h 2197567"/>
                  <a:gd name="connsiteX124" fmla="*/ 144391 w 1675643"/>
                  <a:gd name="connsiteY124" fmla="*/ 361744 h 2197567"/>
                  <a:gd name="connsiteX125" fmla="*/ 146504 w 1675643"/>
                  <a:gd name="connsiteY125" fmla="*/ 361039 h 2197567"/>
                  <a:gd name="connsiteX126" fmla="*/ 146504 w 1675643"/>
                  <a:gd name="connsiteY126" fmla="*/ 357513 h 2197567"/>
                  <a:gd name="connsiteX127" fmla="*/ 150026 w 1675643"/>
                  <a:gd name="connsiteY127" fmla="*/ 349757 h 2197567"/>
                  <a:gd name="connsiteX128" fmla="*/ 153548 w 1675643"/>
                  <a:gd name="connsiteY128" fmla="*/ 337064 h 2197567"/>
                  <a:gd name="connsiteX129" fmla="*/ 161296 w 1675643"/>
                  <a:gd name="connsiteY129" fmla="*/ 320845 h 2197567"/>
                  <a:gd name="connsiteX130" fmla="*/ 171157 w 1675643"/>
                  <a:gd name="connsiteY130" fmla="*/ 301101 h 2197567"/>
                  <a:gd name="connsiteX131" fmla="*/ 184539 w 1675643"/>
                  <a:gd name="connsiteY131" fmla="*/ 279946 h 2197567"/>
                  <a:gd name="connsiteX132" fmla="*/ 200035 w 1675643"/>
                  <a:gd name="connsiteY132" fmla="*/ 255971 h 2197567"/>
                  <a:gd name="connsiteX133" fmla="*/ 220461 w 1675643"/>
                  <a:gd name="connsiteY133" fmla="*/ 231291 h 2197567"/>
                  <a:gd name="connsiteX134" fmla="*/ 244409 w 1675643"/>
                  <a:gd name="connsiteY134" fmla="*/ 206610 h 2197567"/>
                  <a:gd name="connsiteX135" fmla="*/ 272583 w 1675643"/>
                  <a:gd name="connsiteY135" fmla="*/ 181930 h 2197567"/>
                  <a:gd name="connsiteX136" fmla="*/ 321183 w 1675643"/>
                  <a:gd name="connsiteY136" fmla="*/ 147377 h 2197567"/>
                  <a:gd name="connsiteX137" fmla="*/ 373304 w 1675643"/>
                  <a:gd name="connsiteY137" fmla="*/ 114940 h 2197567"/>
                  <a:gd name="connsiteX138" fmla="*/ 429652 w 1675643"/>
                  <a:gd name="connsiteY138" fmla="*/ 86734 h 2197567"/>
                  <a:gd name="connsiteX139" fmla="*/ 489522 w 1675643"/>
                  <a:gd name="connsiteY139" fmla="*/ 62054 h 2197567"/>
                  <a:gd name="connsiteX140" fmla="*/ 552913 w 1675643"/>
                  <a:gd name="connsiteY140" fmla="*/ 40194 h 2197567"/>
                  <a:gd name="connsiteX141" fmla="*/ 619826 w 1675643"/>
                  <a:gd name="connsiteY141" fmla="*/ 22565 h 2197567"/>
                  <a:gd name="connsiteX142" fmla="*/ 689556 w 1675643"/>
                  <a:gd name="connsiteY142" fmla="*/ 10577 h 2197567"/>
                  <a:gd name="connsiteX143" fmla="*/ 762104 w 1675643"/>
                  <a:gd name="connsiteY143" fmla="*/ 2116 h 219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1675643" h="2197567">
                    <a:moveTo>
                      <a:pt x="838174" y="0"/>
                    </a:moveTo>
                    <a:lnTo>
                      <a:pt x="910017" y="2116"/>
                    </a:lnTo>
                    <a:lnTo>
                      <a:pt x="979748" y="9167"/>
                    </a:lnTo>
                    <a:lnTo>
                      <a:pt x="1045252" y="21860"/>
                    </a:lnTo>
                    <a:lnTo>
                      <a:pt x="1110052" y="37373"/>
                    </a:lnTo>
                    <a:lnTo>
                      <a:pt x="1170626" y="56412"/>
                    </a:lnTo>
                    <a:lnTo>
                      <a:pt x="1228382" y="78977"/>
                    </a:lnTo>
                    <a:lnTo>
                      <a:pt x="1283322" y="105773"/>
                    </a:lnTo>
                    <a:lnTo>
                      <a:pt x="1334739" y="134685"/>
                    </a:lnTo>
                    <a:lnTo>
                      <a:pt x="1381930" y="166417"/>
                    </a:lnTo>
                    <a:lnTo>
                      <a:pt x="1427008" y="200264"/>
                    </a:lnTo>
                    <a:lnTo>
                      <a:pt x="1467156" y="236227"/>
                    </a:lnTo>
                    <a:lnTo>
                      <a:pt x="1503782" y="274305"/>
                    </a:lnTo>
                    <a:lnTo>
                      <a:pt x="1538295" y="312384"/>
                    </a:lnTo>
                    <a:lnTo>
                      <a:pt x="1566469" y="352577"/>
                    </a:lnTo>
                    <a:lnTo>
                      <a:pt x="1592530" y="392771"/>
                    </a:lnTo>
                    <a:lnTo>
                      <a:pt x="1612956" y="432965"/>
                    </a:lnTo>
                    <a:lnTo>
                      <a:pt x="1630565" y="473864"/>
                    </a:lnTo>
                    <a:lnTo>
                      <a:pt x="1642539" y="514058"/>
                    </a:lnTo>
                    <a:lnTo>
                      <a:pt x="1642539" y="517584"/>
                    </a:lnTo>
                    <a:lnTo>
                      <a:pt x="1644652" y="526751"/>
                    </a:lnTo>
                    <a:lnTo>
                      <a:pt x="1647469" y="540149"/>
                    </a:lnTo>
                    <a:lnTo>
                      <a:pt x="1650991" y="559188"/>
                    </a:lnTo>
                    <a:lnTo>
                      <a:pt x="1655217" y="583163"/>
                    </a:lnTo>
                    <a:lnTo>
                      <a:pt x="1658739" y="609959"/>
                    </a:lnTo>
                    <a:lnTo>
                      <a:pt x="1662965" y="641691"/>
                    </a:lnTo>
                    <a:lnTo>
                      <a:pt x="1667191" y="675538"/>
                    </a:lnTo>
                    <a:lnTo>
                      <a:pt x="1670008" y="712911"/>
                    </a:lnTo>
                    <a:lnTo>
                      <a:pt x="1673530" y="751695"/>
                    </a:lnTo>
                    <a:lnTo>
                      <a:pt x="1675643" y="791889"/>
                    </a:lnTo>
                    <a:lnTo>
                      <a:pt x="1675643" y="834198"/>
                    </a:lnTo>
                    <a:lnTo>
                      <a:pt x="1674234" y="877212"/>
                    </a:lnTo>
                    <a:lnTo>
                      <a:pt x="1672121" y="920227"/>
                    </a:lnTo>
                    <a:lnTo>
                      <a:pt x="1667191" y="964652"/>
                    </a:lnTo>
                    <a:lnTo>
                      <a:pt x="1660852" y="1006961"/>
                    </a:lnTo>
                    <a:lnTo>
                      <a:pt x="1651695" y="1048565"/>
                    </a:lnTo>
                    <a:lnTo>
                      <a:pt x="1639721" y="1090169"/>
                    </a:lnTo>
                    <a:lnTo>
                      <a:pt x="1624930" y="1128953"/>
                    </a:lnTo>
                    <a:lnTo>
                      <a:pt x="1608026" y="1166326"/>
                    </a:lnTo>
                    <a:lnTo>
                      <a:pt x="1586191" y="1200173"/>
                    </a:lnTo>
                    <a:lnTo>
                      <a:pt x="1578338" y="1210281"/>
                    </a:lnTo>
                    <a:lnTo>
                      <a:pt x="1576335" y="1240358"/>
                    </a:lnTo>
                    <a:lnTo>
                      <a:pt x="1572817" y="1292480"/>
                    </a:lnTo>
                    <a:lnTo>
                      <a:pt x="1567187" y="1346010"/>
                    </a:lnTo>
                    <a:lnTo>
                      <a:pt x="1559447" y="1399541"/>
                    </a:lnTo>
                    <a:lnTo>
                      <a:pt x="1551003" y="1451662"/>
                    </a:lnTo>
                    <a:lnTo>
                      <a:pt x="1539744" y="1503784"/>
                    </a:lnTo>
                    <a:lnTo>
                      <a:pt x="1527781" y="1556610"/>
                    </a:lnTo>
                    <a:lnTo>
                      <a:pt x="1512300" y="1608028"/>
                    </a:lnTo>
                    <a:lnTo>
                      <a:pt x="1495412" y="1658036"/>
                    </a:lnTo>
                    <a:lnTo>
                      <a:pt x="1476413" y="1707341"/>
                    </a:lnTo>
                    <a:lnTo>
                      <a:pt x="1454599" y="1755941"/>
                    </a:lnTo>
                    <a:lnTo>
                      <a:pt x="1431377" y="1801723"/>
                    </a:lnTo>
                    <a:lnTo>
                      <a:pt x="1403230" y="1846802"/>
                    </a:lnTo>
                    <a:lnTo>
                      <a:pt x="1374379" y="1890471"/>
                    </a:lnTo>
                    <a:lnTo>
                      <a:pt x="1342010" y="1932028"/>
                    </a:lnTo>
                    <a:lnTo>
                      <a:pt x="1306826" y="1971471"/>
                    </a:lnTo>
                    <a:lnTo>
                      <a:pt x="1268827" y="2008098"/>
                    </a:lnTo>
                    <a:lnTo>
                      <a:pt x="1227310" y="2041906"/>
                    </a:lnTo>
                    <a:lnTo>
                      <a:pt x="1182275" y="2074306"/>
                    </a:lnTo>
                    <a:lnTo>
                      <a:pt x="1133721" y="2102480"/>
                    </a:lnTo>
                    <a:lnTo>
                      <a:pt x="1082352" y="2128541"/>
                    </a:lnTo>
                    <a:lnTo>
                      <a:pt x="1027465" y="2151080"/>
                    </a:lnTo>
                    <a:lnTo>
                      <a:pt x="969060" y="2170802"/>
                    </a:lnTo>
                    <a:lnTo>
                      <a:pt x="905025" y="2186298"/>
                    </a:lnTo>
                    <a:lnTo>
                      <a:pt x="838879" y="2197567"/>
                    </a:lnTo>
                    <a:lnTo>
                      <a:pt x="839120" y="2197406"/>
                    </a:lnTo>
                    <a:lnTo>
                      <a:pt x="838174" y="2197567"/>
                    </a:lnTo>
                    <a:lnTo>
                      <a:pt x="771261" y="2186298"/>
                    </a:lnTo>
                    <a:lnTo>
                      <a:pt x="708574" y="2170802"/>
                    </a:lnTo>
                    <a:lnTo>
                      <a:pt x="649409" y="2151080"/>
                    </a:lnTo>
                    <a:lnTo>
                      <a:pt x="593765" y="2128541"/>
                    </a:lnTo>
                    <a:lnTo>
                      <a:pt x="542348" y="2102480"/>
                    </a:lnTo>
                    <a:lnTo>
                      <a:pt x="494452" y="2074306"/>
                    </a:lnTo>
                    <a:lnTo>
                      <a:pt x="448670" y="2041906"/>
                    </a:lnTo>
                    <a:lnTo>
                      <a:pt x="407817" y="2008098"/>
                    </a:lnTo>
                    <a:lnTo>
                      <a:pt x="369078" y="1971471"/>
                    </a:lnTo>
                    <a:lnTo>
                      <a:pt x="333861" y="1932028"/>
                    </a:lnTo>
                    <a:lnTo>
                      <a:pt x="302165" y="1890471"/>
                    </a:lnTo>
                    <a:lnTo>
                      <a:pt x="272583" y="1846802"/>
                    </a:lnTo>
                    <a:lnTo>
                      <a:pt x="245817" y="1801723"/>
                    </a:lnTo>
                    <a:lnTo>
                      <a:pt x="221165" y="1755941"/>
                    </a:lnTo>
                    <a:lnTo>
                      <a:pt x="200035" y="1707341"/>
                    </a:lnTo>
                    <a:lnTo>
                      <a:pt x="181017" y="1658036"/>
                    </a:lnTo>
                    <a:lnTo>
                      <a:pt x="164113" y="1608028"/>
                    </a:lnTo>
                    <a:lnTo>
                      <a:pt x="149322" y="1556610"/>
                    </a:lnTo>
                    <a:lnTo>
                      <a:pt x="135939" y="1503784"/>
                    </a:lnTo>
                    <a:lnTo>
                      <a:pt x="126078" y="1451662"/>
                    </a:lnTo>
                    <a:lnTo>
                      <a:pt x="116922" y="1399541"/>
                    </a:lnTo>
                    <a:lnTo>
                      <a:pt x="109174" y="1346010"/>
                    </a:lnTo>
                    <a:lnTo>
                      <a:pt x="104244" y="1292480"/>
                    </a:lnTo>
                    <a:lnTo>
                      <a:pt x="100017" y="1240358"/>
                    </a:lnTo>
                    <a:lnTo>
                      <a:pt x="98470" y="1211341"/>
                    </a:lnTo>
                    <a:lnTo>
                      <a:pt x="90157" y="1200878"/>
                    </a:lnTo>
                    <a:lnTo>
                      <a:pt x="68322" y="1166326"/>
                    </a:lnTo>
                    <a:lnTo>
                      <a:pt x="50009" y="1130363"/>
                    </a:lnTo>
                    <a:lnTo>
                      <a:pt x="35922" y="1090874"/>
                    </a:lnTo>
                    <a:lnTo>
                      <a:pt x="24652" y="1049975"/>
                    </a:lnTo>
                    <a:lnTo>
                      <a:pt x="15496" y="1007666"/>
                    </a:lnTo>
                    <a:lnTo>
                      <a:pt x="8452" y="964652"/>
                    </a:lnTo>
                    <a:lnTo>
                      <a:pt x="4226" y="921637"/>
                    </a:lnTo>
                    <a:lnTo>
                      <a:pt x="704" y="877212"/>
                    </a:lnTo>
                    <a:lnTo>
                      <a:pt x="0" y="834198"/>
                    </a:lnTo>
                    <a:lnTo>
                      <a:pt x="704" y="791889"/>
                    </a:lnTo>
                    <a:lnTo>
                      <a:pt x="2113" y="751695"/>
                    </a:lnTo>
                    <a:lnTo>
                      <a:pt x="4930" y="712911"/>
                    </a:lnTo>
                    <a:lnTo>
                      <a:pt x="8452" y="675538"/>
                    </a:lnTo>
                    <a:lnTo>
                      <a:pt x="11974" y="641691"/>
                    </a:lnTo>
                    <a:lnTo>
                      <a:pt x="16200" y="610664"/>
                    </a:lnTo>
                    <a:lnTo>
                      <a:pt x="20426" y="583163"/>
                    </a:lnTo>
                    <a:lnTo>
                      <a:pt x="24652" y="559188"/>
                    </a:lnTo>
                    <a:lnTo>
                      <a:pt x="28878" y="540854"/>
                    </a:lnTo>
                    <a:lnTo>
                      <a:pt x="30991" y="526751"/>
                    </a:lnTo>
                    <a:lnTo>
                      <a:pt x="33104" y="517584"/>
                    </a:lnTo>
                    <a:lnTo>
                      <a:pt x="33809" y="514058"/>
                    </a:lnTo>
                    <a:lnTo>
                      <a:pt x="40852" y="488672"/>
                    </a:lnTo>
                    <a:lnTo>
                      <a:pt x="51417" y="466107"/>
                    </a:lnTo>
                    <a:lnTo>
                      <a:pt x="63391" y="444248"/>
                    </a:lnTo>
                    <a:lnTo>
                      <a:pt x="76774" y="424503"/>
                    </a:lnTo>
                    <a:lnTo>
                      <a:pt x="91565" y="408285"/>
                    </a:lnTo>
                    <a:lnTo>
                      <a:pt x="104244" y="394182"/>
                    </a:lnTo>
                    <a:lnTo>
                      <a:pt x="117626" y="382194"/>
                    </a:lnTo>
                    <a:lnTo>
                      <a:pt x="128896" y="373027"/>
                    </a:lnTo>
                    <a:lnTo>
                      <a:pt x="138757" y="365975"/>
                    </a:lnTo>
                    <a:lnTo>
                      <a:pt x="144391" y="361744"/>
                    </a:lnTo>
                    <a:lnTo>
                      <a:pt x="146504" y="361039"/>
                    </a:lnTo>
                    <a:lnTo>
                      <a:pt x="146504" y="357513"/>
                    </a:lnTo>
                    <a:lnTo>
                      <a:pt x="150026" y="349757"/>
                    </a:lnTo>
                    <a:lnTo>
                      <a:pt x="153548" y="337064"/>
                    </a:lnTo>
                    <a:lnTo>
                      <a:pt x="161296" y="320845"/>
                    </a:lnTo>
                    <a:lnTo>
                      <a:pt x="171157" y="301101"/>
                    </a:lnTo>
                    <a:lnTo>
                      <a:pt x="184539" y="279946"/>
                    </a:lnTo>
                    <a:lnTo>
                      <a:pt x="200035" y="255971"/>
                    </a:lnTo>
                    <a:lnTo>
                      <a:pt x="220461" y="231291"/>
                    </a:lnTo>
                    <a:lnTo>
                      <a:pt x="244409" y="206610"/>
                    </a:lnTo>
                    <a:lnTo>
                      <a:pt x="272583" y="181930"/>
                    </a:lnTo>
                    <a:lnTo>
                      <a:pt x="321183" y="147377"/>
                    </a:lnTo>
                    <a:lnTo>
                      <a:pt x="373304" y="114940"/>
                    </a:lnTo>
                    <a:lnTo>
                      <a:pt x="429652" y="86734"/>
                    </a:lnTo>
                    <a:lnTo>
                      <a:pt x="489522" y="62054"/>
                    </a:lnTo>
                    <a:lnTo>
                      <a:pt x="552913" y="40194"/>
                    </a:lnTo>
                    <a:lnTo>
                      <a:pt x="619826" y="22565"/>
                    </a:lnTo>
                    <a:lnTo>
                      <a:pt x="689556" y="10577"/>
                    </a:lnTo>
                    <a:lnTo>
                      <a:pt x="762104" y="2116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9" name="Freeform 53"/>
            <p:cNvSpPr>
              <a:spLocks/>
            </p:cNvSpPr>
            <p:nvPr/>
          </p:nvSpPr>
          <p:spPr bwMode="auto">
            <a:xfrm rot="5400000" flipH="1">
              <a:off x="11606536" y="6369894"/>
              <a:ext cx="88949" cy="321123"/>
            </a:xfrm>
            <a:prstGeom prst="leftBracket">
              <a:avLst>
                <a:gd name="adj" fmla="val 152582"/>
              </a:avLst>
            </a:pr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solidFill>
                  <a:prstClr val="black"/>
                </a:solidFill>
              </a:endParaRPr>
            </a:p>
          </p:txBody>
        </p:sp>
        <p:sp>
          <p:nvSpPr>
            <p:cNvPr id="30" name="자유형 29"/>
            <p:cNvSpPr/>
            <p:nvPr/>
          </p:nvSpPr>
          <p:spPr>
            <a:xfrm flipH="1">
              <a:off x="11492315" y="6484987"/>
              <a:ext cx="320050" cy="93072"/>
            </a:xfrm>
            <a:custGeom>
              <a:avLst/>
              <a:gdLst>
                <a:gd name="connsiteX0" fmla="*/ 0 w 676275"/>
                <a:gd name="connsiteY0" fmla="*/ 0 h 212694"/>
                <a:gd name="connsiteX1" fmla="*/ 54769 w 676275"/>
                <a:gd name="connsiteY1" fmla="*/ 119063 h 212694"/>
                <a:gd name="connsiteX2" fmla="*/ 271463 w 676275"/>
                <a:gd name="connsiteY2" fmla="*/ 209550 h 212694"/>
                <a:gd name="connsiteX3" fmla="*/ 509588 w 676275"/>
                <a:gd name="connsiteY3" fmla="*/ 183357 h 212694"/>
                <a:gd name="connsiteX4" fmla="*/ 647700 w 676275"/>
                <a:gd name="connsiteY4" fmla="*/ 100013 h 212694"/>
                <a:gd name="connsiteX5" fmla="*/ 676275 w 676275"/>
                <a:gd name="connsiteY5" fmla="*/ 26194 h 212694"/>
                <a:gd name="connsiteX0" fmla="*/ 0 w 664369"/>
                <a:gd name="connsiteY0" fmla="*/ 0 h 193644"/>
                <a:gd name="connsiteX1" fmla="*/ 42863 w 664369"/>
                <a:gd name="connsiteY1" fmla="*/ 100013 h 193644"/>
                <a:gd name="connsiteX2" fmla="*/ 259557 w 664369"/>
                <a:gd name="connsiteY2" fmla="*/ 190500 h 193644"/>
                <a:gd name="connsiteX3" fmla="*/ 497682 w 664369"/>
                <a:gd name="connsiteY3" fmla="*/ 164307 h 193644"/>
                <a:gd name="connsiteX4" fmla="*/ 635794 w 664369"/>
                <a:gd name="connsiteY4" fmla="*/ 80963 h 193644"/>
                <a:gd name="connsiteX5" fmla="*/ 664369 w 664369"/>
                <a:gd name="connsiteY5" fmla="*/ 7144 h 193644"/>
                <a:gd name="connsiteX0" fmla="*/ 1524 w 665893"/>
                <a:gd name="connsiteY0" fmla="*/ 0 h 193644"/>
                <a:gd name="connsiteX1" fmla="*/ 44387 w 665893"/>
                <a:gd name="connsiteY1" fmla="*/ 100013 h 193644"/>
                <a:gd name="connsiteX2" fmla="*/ 261081 w 665893"/>
                <a:gd name="connsiteY2" fmla="*/ 190500 h 193644"/>
                <a:gd name="connsiteX3" fmla="*/ 499206 w 665893"/>
                <a:gd name="connsiteY3" fmla="*/ 164307 h 193644"/>
                <a:gd name="connsiteX4" fmla="*/ 637318 w 665893"/>
                <a:gd name="connsiteY4" fmla="*/ 80963 h 193644"/>
                <a:gd name="connsiteX5" fmla="*/ 665893 w 665893"/>
                <a:gd name="connsiteY5" fmla="*/ 7144 h 1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5893" h="193644">
                  <a:moveTo>
                    <a:pt x="1524" y="0"/>
                  </a:moveTo>
                  <a:cubicBezTo>
                    <a:pt x="-3239" y="42069"/>
                    <a:pt x="1128" y="68263"/>
                    <a:pt x="44387" y="100013"/>
                  </a:cubicBezTo>
                  <a:cubicBezTo>
                    <a:pt x="87646" y="131763"/>
                    <a:pt x="185278" y="179784"/>
                    <a:pt x="261081" y="190500"/>
                  </a:cubicBezTo>
                  <a:cubicBezTo>
                    <a:pt x="336884" y="201216"/>
                    <a:pt x="436500" y="182563"/>
                    <a:pt x="499206" y="164307"/>
                  </a:cubicBezTo>
                  <a:cubicBezTo>
                    <a:pt x="561912" y="146051"/>
                    <a:pt x="609537" y="107157"/>
                    <a:pt x="637318" y="80963"/>
                  </a:cubicBezTo>
                  <a:cubicBezTo>
                    <a:pt x="665099" y="54769"/>
                    <a:pt x="665496" y="30956"/>
                    <a:pt x="665893" y="7144"/>
                  </a:cubicBezTo>
                </a:path>
              </a:pathLst>
            </a:custGeom>
            <a:noFill/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순서도: 지연 31"/>
            <p:cNvSpPr/>
            <p:nvPr/>
          </p:nvSpPr>
          <p:spPr>
            <a:xfrm rot="16747283" flipH="1">
              <a:off x="10534195" y="5556267"/>
              <a:ext cx="595247" cy="194929"/>
            </a:xfrm>
            <a:custGeom>
              <a:avLst/>
              <a:gdLst>
                <a:gd name="connsiteX0" fmla="*/ 0 w 940506"/>
                <a:gd name="connsiteY0" fmla="*/ 0 h 405567"/>
                <a:gd name="connsiteX1" fmla="*/ 470253 w 940506"/>
                <a:gd name="connsiteY1" fmla="*/ 0 h 405567"/>
                <a:gd name="connsiteX2" fmla="*/ 940506 w 940506"/>
                <a:gd name="connsiteY2" fmla="*/ 202784 h 405567"/>
                <a:gd name="connsiteX3" fmla="*/ 470253 w 940506"/>
                <a:gd name="connsiteY3" fmla="*/ 405568 h 405567"/>
                <a:gd name="connsiteX4" fmla="*/ 0 w 940506"/>
                <a:gd name="connsiteY4" fmla="*/ 405567 h 405567"/>
                <a:gd name="connsiteX5" fmla="*/ 0 w 940506"/>
                <a:gd name="connsiteY5" fmla="*/ 0 h 405567"/>
                <a:gd name="connsiteX0" fmla="*/ 256943 w 1197449"/>
                <a:gd name="connsiteY0" fmla="*/ 0 h 405568"/>
                <a:gd name="connsiteX1" fmla="*/ 727196 w 1197449"/>
                <a:gd name="connsiteY1" fmla="*/ 0 h 405568"/>
                <a:gd name="connsiteX2" fmla="*/ 1197449 w 1197449"/>
                <a:gd name="connsiteY2" fmla="*/ 202784 h 405568"/>
                <a:gd name="connsiteX3" fmla="*/ 727196 w 1197449"/>
                <a:gd name="connsiteY3" fmla="*/ 405568 h 405568"/>
                <a:gd name="connsiteX4" fmla="*/ 0 w 1197449"/>
                <a:gd name="connsiteY4" fmla="*/ 383607 h 405568"/>
                <a:gd name="connsiteX5" fmla="*/ 256943 w 1197449"/>
                <a:gd name="connsiteY5" fmla="*/ 0 h 405568"/>
                <a:gd name="connsiteX0" fmla="*/ 0 w 1221335"/>
                <a:gd name="connsiteY0" fmla="*/ 86753 h 405568"/>
                <a:gd name="connsiteX1" fmla="*/ 751082 w 1221335"/>
                <a:gd name="connsiteY1" fmla="*/ 0 h 405568"/>
                <a:gd name="connsiteX2" fmla="*/ 1221335 w 1221335"/>
                <a:gd name="connsiteY2" fmla="*/ 202784 h 405568"/>
                <a:gd name="connsiteX3" fmla="*/ 751082 w 1221335"/>
                <a:gd name="connsiteY3" fmla="*/ 405568 h 405568"/>
                <a:gd name="connsiteX4" fmla="*/ 23886 w 1221335"/>
                <a:gd name="connsiteY4" fmla="*/ 383607 h 405568"/>
                <a:gd name="connsiteX5" fmla="*/ 0 w 1221335"/>
                <a:gd name="connsiteY5" fmla="*/ 86753 h 405568"/>
                <a:gd name="connsiteX0" fmla="*/ 17130 w 1238465"/>
                <a:gd name="connsiteY0" fmla="*/ 86753 h 405568"/>
                <a:gd name="connsiteX1" fmla="*/ 768212 w 1238465"/>
                <a:gd name="connsiteY1" fmla="*/ 0 h 405568"/>
                <a:gd name="connsiteX2" fmla="*/ 1238465 w 1238465"/>
                <a:gd name="connsiteY2" fmla="*/ 202784 h 405568"/>
                <a:gd name="connsiteX3" fmla="*/ 768212 w 1238465"/>
                <a:gd name="connsiteY3" fmla="*/ 405568 h 405568"/>
                <a:gd name="connsiteX4" fmla="*/ 0 w 1238465"/>
                <a:gd name="connsiteY4" fmla="*/ 398727 h 405568"/>
                <a:gd name="connsiteX5" fmla="*/ 17130 w 1238465"/>
                <a:gd name="connsiteY5" fmla="*/ 86753 h 4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465" h="405568">
                  <a:moveTo>
                    <a:pt x="17130" y="86753"/>
                  </a:moveTo>
                  <a:lnTo>
                    <a:pt x="768212" y="0"/>
                  </a:lnTo>
                  <a:cubicBezTo>
                    <a:pt x="1027926" y="0"/>
                    <a:pt x="1238465" y="90789"/>
                    <a:pt x="1238465" y="202784"/>
                  </a:cubicBezTo>
                  <a:cubicBezTo>
                    <a:pt x="1238465" y="314779"/>
                    <a:pt x="1027926" y="405568"/>
                    <a:pt x="768212" y="405568"/>
                  </a:cubicBezTo>
                  <a:lnTo>
                    <a:pt x="0" y="398727"/>
                  </a:lnTo>
                  <a:lnTo>
                    <a:pt x="17130" y="86753"/>
                  </a:lnTo>
                  <a:close/>
                </a:path>
              </a:pathLst>
            </a:cu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>
              <a:spLocks/>
            </p:cNvSpPr>
            <p:nvPr/>
          </p:nvSpPr>
          <p:spPr bwMode="auto">
            <a:xfrm rot="9839204" flipV="1">
              <a:off x="10783856" y="5182901"/>
              <a:ext cx="216495" cy="216486"/>
            </a:xfrm>
            <a:custGeom>
              <a:avLst/>
              <a:gdLst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67771 w 1936374"/>
                <a:gd name="connsiteY10" fmla="*/ 1989719 h 2344147"/>
                <a:gd name="connsiteX11" fmla="*/ 267733 w 1936374"/>
                <a:gd name="connsiteY11" fmla="*/ 1989680 h 2344147"/>
                <a:gd name="connsiteX12" fmla="*/ 248446 w 1936374"/>
                <a:gd name="connsiteY12" fmla="*/ 1970392 h 2344147"/>
                <a:gd name="connsiteX13" fmla="*/ 248486 w 1936374"/>
                <a:gd name="connsiteY13" fmla="*/ 1970434 h 2344147"/>
                <a:gd name="connsiteX14" fmla="*/ 333326 w 1936374"/>
                <a:gd name="connsiteY14" fmla="*/ 2056993 h 2344147"/>
                <a:gd name="connsiteX15" fmla="*/ 332951 w 1936374"/>
                <a:gd name="connsiteY15" fmla="*/ 2056599 h 2344147"/>
                <a:gd name="connsiteX16" fmla="*/ 320095 w 1936374"/>
                <a:gd name="connsiteY16" fmla="*/ 2044279 h 2344147"/>
                <a:gd name="connsiteX17" fmla="*/ 320526 w 1936374"/>
                <a:gd name="connsiteY17" fmla="*/ 2044727 h 2344147"/>
                <a:gd name="connsiteX18" fmla="*/ 353677 w 1936374"/>
                <a:gd name="connsiteY18" fmla="*/ 2077353 h 2344147"/>
                <a:gd name="connsiteX19" fmla="*/ 353367 w 1936374"/>
                <a:gd name="connsiteY19" fmla="*/ 2077015 h 2344147"/>
                <a:gd name="connsiteX20" fmla="*/ 344870 w 1936374"/>
                <a:gd name="connsiteY20" fmla="*/ 2069049 h 2344147"/>
                <a:gd name="connsiteX21" fmla="*/ 345290 w 1936374"/>
                <a:gd name="connsiteY21" fmla="*/ 2069491 h 2344147"/>
                <a:gd name="connsiteX22" fmla="*/ 364294 w 1936374"/>
                <a:gd name="connsiteY22" fmla="*/ 2088019 h 2344147"/>
                <a:gd name="connsiteX23" fmla="*/ 364142 w 1936374"/>
                <a:gd name="connsiteY23" fmla="*/ 2087791 h 2344147"/>
                <a:gd name="connsiteX24" fmla="*/ 360046 w 1936374"/>
                <a:gd name="connsiteY24" fmla="*/ 2084206 h 2344147"/>
                <a:gd name="connsiteX25" fmla="*/ 360486 w 1936374"/>
                <a:gd name="connsiteY25" fmla="*/ 2084687 h 2344147"/>
                <a:gd name="connsiteX26" fmla="*/ 391707 w 1936374"/>
                <a:gd name="connsiteY26" fmla="*/ 2113682 h 2344147"/>
                <a:gd name="connsiteX27" fmla="*/ 391363 w 1936374"/>
                <a:gd name="connsiteY27" fmla="*/ 2113311 h 2344147"/>
                <a:gd name="connsiteX28" fmla="*/ 366016 w 1936374"/>
                <a:gd name="connsiteY28" fmla="*/ 2090166 h 2344147"/>
                <a:gd name="connsiteX29" fmla="*/ 366115 w 1936374"/>
                <a:gd name="connsiteY29" fmla="*/ 2090315 h 2344147"/>
                <a:gd name="connsiteX30" fmla="*/ 1669036 w 1936374"/>
                <a:gd name="connsiteY30" fmla="*/ 2344147 h 2344147"/>
                <a:gd name="connsiteX31" fmla="*/ 1736574 w 1936374"/>
                <a:gd name="connsiteY31" fmla="*/ 2115642 h 2344147"/>
                <a:gd name="connsiteX32" fmla="*/ 1763589 w 1936374"/>
                <a:gd name="connsiteY32" fmla="*/ 2061612 h 2344147"/>
                <a:gd name="connsiteX33" fmla="*/ 1787227 w 1936374"/>
                <a:gd name="connsiteY33" fmla="*/ 2005892 h 2344147"/>
                <a:gd name="connsiteX34" fmla="*/ 1809178 w 1936374"/>
                <a:gd name="connsiteY34" fmla="*/ 1949610 h 2344147"/>
                <a:gd name="connsiteX35" fmla="*/ 1828876 w 1936374"/>
                <a:gd name="connsiteY35" fmla="*/ 1892766 h 2344147"/>
                <a:gd name="connsiteX36" fmla="*/ 1846886 w 1936374"/>
                <a:gd name="connsiteY36" fmla="*/ 1834232 h 2344147"/>
                <a:gd name="connsiteX37" fmla="*/ 1862645 w 1936374"/>
                <a:gd name="connsiteY37" fmla="*/ 1776825 h 2344147"/>
                <a:gd name="connsiteX38" fmla="*/ 1876153 w 1936374"/>
                <a:gd name="connsiteY38" fmla="*/ 1717728 h 2344147"/>
                <a:gd name="connsiteX39" fmla="*/ 1888535 w 1936374"/>
                <a:gd name="connsiteY39" fmla="*/ 1659195 h 2344147"/>
                <a:gd name="connsiteX40" fmla="*/ 1899228 w 1936374"/>
                <a:gd name="connsiteY40" fmla="*/ 1600662 h 2344147"/>
                <a:gd name="connsiteX41" fmla="*/ 1908234 w 1936374"/>
                <a:gd name="connsiteY41" fmla="*/ 1543254 h 2344147"/>
                <a:gd name="connsiteX42" fmla="*/ 1915550 w 1936374"/>
                <a:gd name="connsiteY42" fmla="*/ 1485846 h 2344147"/>
                <a:gd name="connsiteX43" fmla="*/ 1922304 w 1936374"/>
                <a:gd name="connsiteY43" fmla="*/ 1429564 h 2344147"/>
                <a:gd name="connsiteX44" fmla="*/ 1927369 w 1936374"/>
                <a:gd name="connsiteY44" fmla="*/ 1374407 h 2344147"/>
                <a:gd name="connsiteX45" fmla="*/ 1930746 w 1936374"/>
                <a:gd name="connsiteY45" fmla="*/ 1320939 h 2344147"/>
                <a:gd name="connsiteX46" fmla="*/ 1933560 w 1936374"/>
                <a:gd name="connsiteY46" fmla="*/ 1268597 h 2344147"/>
                <a:gd name="connsiteX47" fmla="*/ 1935249 w 1936374"/>
                <a:gd name="connsiteY47" fmla="*/ 1217943 h 2344147"/>
                <a:gd name="connsiteX48" fmla="*/ 1936374 w 1936374"/>
                <a:gd name="connsiteY48" fmla="*/ 1169541 h 2344147"/>
                <a:gd name="connsiteX49" fmla="*/ 1936374 w 1936374"/>
                <a:gd name="connsiteY49" fmla="*/ 1123389 h 2344147"/>
                <a:gd name="connsiteX50" fmla="*/ 1936374 w 1936374"/>
                <a:gd name="connsiteY50" fmla="*/ 1079489 h 2344147"/>
                <a:gd name="connsiteX51" fmla="*/ 1935811 w 1936374"/>
                <a:gd name="connsiteY51" fmla="*/ 1038404 h 2344147"/>
                <a:gd name="connsiteX52" fmla="*/ 1934123 w 1936374"/>
                <a:gd name="connsiteY52" fmla="*/ 1000132 h 2344147"/>
                <a:gd name="connsiteX53" fmla="*/ 1932997 w 1936374"/>
                <a:gd name="connsiteY53" fmla="*/ 964675 h 2344147"/>
                <a:gd name="connsiteX54" fmla="*/ 1931309 w 1936374"/>
                <a:gd name="connsiteY54" fmla="*/ 933156 h 2344147"/>
                <a:gd name="connsiteX55" fmla="*/ 1929057 w 1936374"/>
                <a:gd name="connsiteY55" fmla="*/ 905015 h 2344147"/>
                <a:gd name="connsiteX56" fmla="*/ 1927369 w 1936374"/>
                <a:gd name="connsiteY56" fmla="*/ 880251 h 2344147"/>
                <a:gd name="connsiteX57" fmla="*/ 1925681 w 1936374"/>
                <a:gd name="connsiteY57" fmla="*/ 859427 h 2344147"/>
                <a:gd name="connsiteX58" fmla="*/ 1924555 w 1936374"/>
                <a:gd name="connsiteY58" fmla="*/ 843105 h 2344147"/>
                <a:gd name="connsiteX59" fmla="*/ 1922866 w 1936374"/>
                <a:gd name="connsiteY59" fmla="*/ 831286 h 2344147"/>
                <a:gd name="connsiteX60" fmla="*/ 1922304 w 1936374"/>
                <a:gd name="connsiteY60" fmla="*/ 823406 h 2344147"/>
                <a:gd name="connsiteX61" fmla="*/ 1922304 w 1936374"/>
                <a:gd name="connsiteY61" fmla="*/ 821155 h 2344147"/>
                <a:gd name="connsiteX62" fmla="*/ 1924555 w 1936374"/>
                <a:gd name="connsiteY62" fmla="*/ 781758 h 2344147"/>
                <a:gd name="connsiteX63" fmla="*/ 1923429 w 1936374"/>
                <a:gd name="connsiteY63" fmla="*/ 745175 h 2344147"/>
                <a:gd name="connsiteX64" fmla="*/ 1920052 w 1936374"/>
                <a:gd name="connsiteY64" fmla="*/ 710280 h 2344147"/>
                <a:gd name="connsiteX65" fmla="*/ 1913299 w 1936374"/>
                <a:gd name="connsiteY65" fmla="*/ 677636 h 2344147"/>
                <a:gd name="connsiteX66" fmla="*/ 1904856 w 1936374"/>
                <a:gd name="connsiteY66" fmla="*/ 647806 h 2344147"/>
                <a:gd name="connsiteX67" fmla="*/ 1894163 w 1936374"/>
                <a:gd name="connsiteY67" fmla="*/ 619666 h 2344147"/>
                <a:gd name="connsiteX68" fmla="*/ 1881781 w 1936374"/>
                <a:gd name="connsiteY68" fmla="*/ 592650 h 2344147"/>
                <a:gd name="connsiteX69" fmla="*/ 1867710 w 1936374"/>
                <a:gd name="connsiteY69" fmla="*/ 569012 h 2344147"/>
                <a:gd name="connsiteX70" fmla="*/ 1850826 w 1936374"/>
                <a:gd name="connsiteY70" fmla="*/ 546499 h 2344147"/>
                <a:gd name="connsiteX71" fmla="*/ 1833941 w 1936374"/>
                <a:gd name="connsiteY71" fmla="*/ 525675 h 2344147"/>
                <a:gd name="connsiteX72" fmla="*/ 1814806 w 1936374"/>
                <a:gd name="connsiteY72" fmla="*/ 507101 h 2344147"/>
                <a:gd name="connsiteX73" fmla="*/ 1795670 w 1936374"/>
                <a:gd name="connsiteY73" fmla="*/ 489654 h 2344147"/>
                <a:gd name="connsiteX74" fmla="*/ 1775409 w 1936374"/>
                <a:gd name="connsiteY74" fmla="*/ 473895 h 2344147"/>
                <a:gd name="connsiteX75" fmla="*/ 1754584 w 1936374"/>
                <a:gd name="connsiteY75" fmla="*/ 459262 h 2344147"/>
                <a:gd name="connsiteX76" fmla="*/ 1733760 w 1936374"/>
                <a:gd name="connsiteY76" fmla="*/ 447442 h 2344147"/>
                <a:gd name="connsiteX77" fmla="*/ 1712373 w 1936374"/>
                <a:gd name="connsiteY77" fmla="*/ 435623 h 2344147"/>
                <a:gd name="connsiteX78" fmla="*/ 1691549 w 1936374"/>
                <a:gd name="connsiteY78" fmla="*/ 425492 h 2344147"/>
                <a:gd name="connsiteX79" fmla="*/ 1670725 w 1936374"/>
                <a:gd name="connsiteY79" fmla="*/ 417050 h 2344147"/>
                <a:gd name="connsiteX80" fmla="*/ 1650463 w 1936374"/>
                <a:gd name="connsiteY80" fmla="*/ 409171 h 2344147"/>
                <a:gd name="connsiteX81" fmla="*/ 1630201 w 1936374"/>
                <a:gd name="connsiteY81" fmla="*/ 401854 h 2344147"/>
                <a:gd name="connsiteX82" fmla="*/ 1611629 w 1936374"/>
                <a:gd name="connsiteY82" fmla="*/ 396789 h 2344147"/>
                <a:gd name="connsiteX83" fmla="*/ 1594182 w 1936374"/>
                <a:gd name="connsiteY83" fmla="*/ 391723 h 2344147"/>
                <a:gd name="connsiteX84" fmla="*/ 1577860 w 1936374"/>
                <a:gd name="connsiteY84" fmla="*/ 387221 h 2344147"/>
                <a:gd name="connsiteX85" fmla="*/ 1562664 w 1936374"/>
                <a:gd name="connsiteY85" fmla="*/ 384406 h 2344147"/>
                <a:gd name="connsiteX86" fmla="*/ 1549719 w 1936374"/>
                <a:gd name="connsiteY86" fmla="*/ 381592 h 2344147"/>
                <a:gd name="connsiteX87" fmla="*/ 1538463 w 1936374"/>
                <a:gd name="connsiteY87" fmla="*/ 379904 h 2344147"/>
                <a:gd name="connsiteX88" fmla="*/ 1530020 w 1936374"/>
                <a:gd name="connsiteY88" fmla="*/ 378779 h 2344147"/>
                <a:gd name="connsiteX89" fmla="*/ 1522704 w 1936374"/>
                <a:gd name="connsiteY89" fmla="*/ 378216 h 2344147"/>
                <a:gd name="connsiteX90" fmla="*/ 1518201 w 1936374"/>
                <a:gd name="connsiteY90" fmla="*/ 377090 h 2344147"/>
                <a:gd name="connsiteX91" fmla="*/ 1517075 w 1936374"/>
                <a:gd name="connsiteY91" fmla="*/ 377090 h 2344147"/>
                <a:gd name="connsiteX92" fmla="*/ 1503005 w 1936374"/>
                <a:gd name="connsiteY92" fmla="*/ 341070 h 2344147"/>
                <a:gd name="connsiteX93" fmla="*/ 1487809 w 1936374"/>
                <a:gd name="connsiteY93" fmla="*/ 308989 h 2344147"/>
                <a:gd name="connsiteX94" fmla="*/ 1472050 w 1936374"/>
                <a:gd name="connsiteY94" fmla="*/ 279722 h 2344147"/>
                <a:gd name="connsiteX95" fmla="*/ 1455165 w 1936374"/>
                <a:gd name="connsiteY95" fmla="*/ 254958 h 2344147"/>
                <a:gd name="connsiteX96" fmla="*/ 1436593 w 1936374"/>
                <a:gd name="connsiteY96" fmla="*/ 233008 h 2344147"/>
                <a:gd name="connsiteX97" fmla="*/ 1417457 w 1936374"/>
                <a:gd name="connsiteY97" fmla="*/ 213872 h 2344147"/>
                <a:gd name="connsiteX98" fmla="*/ 1397758 w 1936374"/>
                <a:gd name="connsiteY98" fmla="*/ 197550 h 2344147"/>
                <a:gd name="connsiteX99" fmla="*/ 1377497 w 1936374"/>
                <a:gd name="connsiteY99" fmla="*/ 184605 h 2344147"/>
                <a:gd name="connsiteX100" fmla="*/ 1356673 w 1936374"/>
                <a:gd name="connsiteY100" fmla="*/ 173912 h 2344147"/>
                <a:gd name="connsiteX101" fmla="*/ 1335848 w 1936374"/>
                <a:gd name="connsiteY101" fmla="*/ 165470 h 2344147"/>
                <a:gd name="connsiteX102" fmla="*/ 1315024 w 1936374"/>
                <a:gd name="connsiteY102" fmla="*/ 158716 h 2344147"/>
                <a:gd name="connsiteX103" fmla="*/ 1294200 w 1936374"/>
                <a:gd name="connsiteY103" fmla="*/ 154776 h 2344147"/>
                <a:gd name="connsiteX104" fmla="*/ 1273376 w 1936374"/>
                <a:gd name="connsiteY104" fmla="*/ 151399 h 2344147"/>
                <a:gd name="connsiteX105" fmla="*/ 1252552 w 1936374"/>
                <a:gd name="connsiteY105" fmla="*/ 150274 h 2344147"/>
                <a:gd name="connsiteX106" fmla="*/ 1232290 w 1936374"/>
                <a:gd name="connsiteY106" fmla="*/ 150836 h 2344147"/>
                <a:gd name="connsiteX107" fmla="*/ 1212029 w 1936374"/>
                <a:gd name="connsiteY107" fmla="*/ 152525 h 2344147"/>
                <a:gd name="connsiteX108" fmla="*/ 1193456 w 1936374"/>
                <a:gd name="connsiteY108" fmla="*/ 155339 h 2344147"/>
                <a:gd name="connsiteX109" fmla="*/ 1174883 w 1936374"/>
                <a:gd name="connsiteY109" fmla="*/ 158153 h 2344147"/>
                <a:gd name="connsiteX110" fmla="*/ 1157436 w 1936374"/>
                <a:gd name="connsiteY110" fmla="*/ 162655 h 2344147"/>
                <a:gd name="connsiteX111" fmla="*/ 1141114 w 1936374"/>
                <a:gd name="connsiteY111" fmla="*/ 166595 h 2344147"/>
                <a:gd name="connsiteX112" fmla="*/ 1125918 w 1936374"/>
                <a:gd name="connsiteY112" fmla="*/ 171660 h 2344147"/>
                <a:gd name="connsiteX113" fmla="*/ 1112410 w 1936374"/>
                <a:gd name="connsiteY113" fmla="*/ 176726 h 2344147"/>
                <a:gd name="connsiteX114" fmla="*/ 1099465 w 1936374"/>
                <a:gd name="connsiteY114" fmla="*/ 181791 h 2344147"/>
                <a:gd name="connsiteX115" fmla="*/ 1088772 w 1936374"/>
                <a:gd name="connsiteY115" fmla="*/ 186294 h 2344147"/>
                <a:gd name="connsiteX116" fmla="*/ 1079204 w 1936374"/>
                <a:gd name="connsiteY116" fmla="*/ 190796 h 2344147"/>
                <a:gd name="connsiteX117" fmla="*/ 1071887 w 1936374"/>
                <a:gd name="connsiteY117" fmla="*/ 194173 h 2344147"/>
                <a:gd name="connsiteX118" fmla="*/ 1066259 w 1936374"/>
                <a:gd name="connsiteY118" fmla="*/ 196987 h 2344147"/>
                <a:gd name="connsiteX119" fmla="*/ 1063445 w 1936374"/>
                <a:gd name="connsiteY119" fmla="*/ 199239 h 2344147"/>
                <a:gd name="connsiteX120" fmla="*/ 1061757 w 1936374"/>
                <a:gd name="connsiteY120" fmla="*/ 199801 h 2344147"/>
                <a:gd name="connsiteX121" fmla="*/ 1043746 w 1936374"/>
                <a:gd name="connsiteY121" fmla="*/ 163781 h 2344147"/>
                <a:gd name="connsiteX122" fmla="*/ 1026299 w 1936374"/>
                <a:gd name="connsiteY122" fmla="*/ 132263 h 2344147"/>
                <a:gd name="connsiteX123" fmla="*/ 1006038 w 1936374"/>
                <a:gd name="connsiteY123" fmla="*/ 104685 h 2344147"/>
                <a:gd name="connsiteX124" fmla="*/ 985776 w 1936374"/>
                <a:gd name="connsiteY124" fmla="*/ 80484 h 2344147"/>
                <a:gd name="connsiteX125" fmla="*/ 964952 w 1936374"/>
                <a:gd name="connsiteY125" fmla="*/ 60222 h 2344147"/>
                <a:gd name="connsiteX126" fmla="*/ 943565 w 1936374"/>
                <a:gd name="connsiteY126" fmla="*/ 43337 h 2344147"/>
                <a:gd name="connsiteX127" fmla="*/ 921052 w 1936374"/>
                <a:gd name="connsiteY127" fmla="*/ 29830 h 2344147"/>
                <a:gd name="connsiteX128" fmla="*/ 899102 w 1936374"/>
                <a:gd name="connsiteY128" fmla="*/ 19136 h 2344147"/>
                <a:gd name="connsiteX129" fmla="*/ 876027 w 1936374"/>
                <a:gd name="connsiteY129" fmla="*/ 10131 h 2344147"/>
                <a:gd name="connsiteX130" fmla="*/ 853514 w 1936374"/>
                <a:gd name="connsiteY130" fmla="*/ 4503 h 2344147"/>
                <a:gd name="connsiteX131" fmla="*/ 830438 w 1936374"/>
                <a:gd name="connsiteY131" fmla="*/ 1689 h 2344147"/>
                <a:gd name="connsiteX132" fmla="*/ 808489 w 1936374"/>
                <a:gd name="connsiteY132" fmla="*/ 0 h 2344147"/>
                <a:gd name="connsiteX133" fmla="*/ 785976 w 1936374"/>
                <a:gd name="connsiteY133" fmla="*/ 1126 h 2344147"/>
                <a:gd name="connsiteX134" fmla="*/ 764589 w 1936374"/>
                <a:gd name="connsiteY134" fmla="*/ 3377 h 2344147"/>
                <a:gd name="connsiteX135" fmla="*/ 742639 w 1936374"/>
                <a:gd name="connsiteY135" fmla="*/ 6754 h 2344147"/>
                <a:gd name="connsiteX136" fmla="*/ 722941 w 1936374"/>
                <a:gd name="connsiteY136" fmla="*/ 11257 h 2344147"/>
                <a:gd name="connsiteX137" fmla="*/ 702679 w 1936374"/>
                <a:gd name="connsiteY137" fmla="*/ 16885 h 2344147"/>
                <a:gd name="connsiteX138" fmla="*/ 684106 w 1936374"/>
                <a:gd name="connsiteY138" fmla="*/ 24201 h 2344147"/>
                <a:gd name="connsiteX139" fmla="*/ 666096 w 1936374"/>
                <a:gd name="connsiteY139" fmla="*/ 30392 h 2344147"/>
                <a:gd name="connsiteX140" fmla="*/ 648649 w 1936374"/>
                <a:gd name="connsiteY140" fmla="*/ 38272 h 2344147"/>
                <a:gd name="connsiteX141" fmla="*/ 633453 w 1936374"/>
                <a:gd name="connsiteY141" fmla="*/ 45589 h 2344147"/>
                <a:gd name="connsiteX142" fmla="*/ 619382 w 1936374"/>
                <a:gd name="connsiteY142" fmla="*/ 53468 h 2344147"/>
                <a:gd name="connsiteX143" fmla="*/ 606437 w 1936374"/>
                <a:gd name="connsiteY143" fmla="*/ 60785 h 2344147"/>
                <a:gd name="connsiteX144" fmla="*/ 595744 w 1936374"/>
                <a:gd name="connsiteY144" fmla="*/ 67539 h 2344147"/>
                <a:gd name="connsiteX145" fmla="*/ 586176 w 1936374"/>
                <a:gd name="connsiteY145" fmla="*/ 73167 h 2344147"/>
                <a:gd name="connsiteX146" fmla="*/ 578297 w 1936374"/>
                <a:gd name="connsiteY146" fmla="*/ 78232 h 2344147"/>
                <a:gd name="connsiteX147" fmla="*/ 573231 w 1936374"/>
                <a:gd name="connsiteY147" fmla="*/ 82172 h 2344147"/>
                <a:gd name="connsiteX148" fmla="*/ 569855 w 1936374"/>
                <a:gd name="connsiteY148" fmla="*/ 84424 h 2344147"/>
                <a:gd name="connsiteX149" fmla="*/ 568166 w 1936374"/>
                <a:gd name="connsiteY149" fmla="*/ 85549 h 2344147"/>
                <a:gd name="connsiteX150" fmla="*/ 525955 w 1936374"/>
                <a:gd name="connsiteY150" fmla="*/ 73730 h 2344147"/>
                <a:gd name="connsiteX151" fmla="*/ 485432 w 1936374"/>
                <a:gd name="connsiteY151" fmla="*/ 65287 h 2344147"/>
                <a:gd name="connsiteX152" fmla="*/ 447723 w 1936374"/>
                <a:gd name="connsiteY152" fmla="*/ 60222 h 2344147"/>
                <a:gd name="connsiteX153" fmla="*/ 412266 w 1936374"/>
                <a:gd name="connsiteY153" fmla="*/ 56282 h 2344147"/>
                <a:gd name="connsiteX154" fmla="*/ 378496 w 1936374"/>
                <a:gd name="connsiteY154" fmla="*/ 56282 h 2344147"/>
                <a:gd name="connsiteX155" fmla="*/ 346979 w 1936374"/>
                <a:gd name="connsiteY155" fmla="*/ 57971 h 2344147"/>
                <a:gd name="connsiteX156" fmla="*/ 317713 w 1936374"/>
                <a:gd name="connsiteY156" fmla="*/ 62474 h 2344147"/>
                <a:gd name="connsiteX157" fmla="*/ 290134 w 1936374"/>
                <a:gd name="connsiteY157" fmla="*/ 68101 h 2344147"/>
                <a:gd name="connsiteX158" fmla="*/ 264245 w 1936374"/>
                <a:gd name="connsiteY158" fmla="*/ 75981 h 2344147"/>
                <a:gd name="connsiteX159" fmla="*/ 241169 w 1936374"/>
                <a:gd name="connsiteY159" fmla="*/ 85549 h 2344147"/>
                <a:gd name="connsiteX160" fmla="*/ 219219 w 1936374"/>
                <a:gd name="connsiteY160" fmla="*/ 96242 h 2344147"/>
                <a:gd name="connsiteX161" fmla="*/ 198958 w 1936374"/>
                <a:gd name="connsiteY161" fmla="*/ 108625 h 2344147"/>
                <a:gd name="connsiteX162" fmla="*/ 180385 w 1936374"/>
                <a:gd name="connsiteY162" fmla="*/ 121570 h 2344147"/>
                <a:gd name="connsiteX163" fmla="*/ 163500 w 1936374"/>
                <a:gd name="connsiteY163" fmla="*/ 135640 h 2344147"/>
                <a:gd name="connsiteX164" fmla="*/ 147742 w 1936374"/>
                <a:gd name="connsiteY164" fmla="*/ 150836 h 2344147"/>
                <a:gd name="connsiteX165" fmla="*/ 133672 w 1936374"/>
                <a:gd name="connsiteY165" fmla="*/ 166032 h 2344147"/>
                <a:gd name="connsiteX166" fmla="*/ 121289 w 1936374"/>
                <a:gd name="connsiteY166" fmla="*/ 182354 h 2344147"/>
                <a:gd name="connsiteX167" fmla="*/ 110033 w 1936374"/>
                <a:gd name="connsiteY167" fmla="*/ 198676 h 2344147"/>
                <a:gd name="connsiteX168" fmla="*/ 99902 w 1936374"/>
                <a:gd name="connsiteY168" fmla="*/ 214435 h 2344147"/>
                <a:gd name="connsiteX169" fmla="*/ 90897 w 1936374"/>
                <a:gd name="connsiteY169" fmla="*/ 230756 h 2344147"/>
                <a:gd name="connsiteX170" fmla="*/ 83018 w 1936374"/>
                <a:gd name="connsiteY170" fmla="*/ 246516 h 2344147"/>
                <a:gd name="connsiteX171" fmla="*/ 76264 w 1936374"/>
                <a:gd name="connsiteY171" fmla="*/ 261712 h 2344147"/>
                <a:gd name="connsiteX172" fmla="*/ 70073 w 1936374"/>
                <a:gd name="connsiteY172" fmla="*/ 276908 h 2344147"/>
                <a:gd name="connsiteX173" fmla="*/ 65008 w 1936374"/>
                <a:gd name="connsiteY173" fmla="*/ 290979 h 2344147"/>
                <a:gd name="connsiteX174" fmla="*/ 61068 w 1936374"/>
                <a:gd name="connsiteY174" fmla="*/ 303923 h 2344147"/>
                <a:gd name="connsiteX175" fmla="*/ 58254 w 1936374"/>
                <a:gd name="connsiteY175" fmla="*/ 315180 h 2344147"/>
                <a:gd name="connsiteX176" fmla="*/ 55440 w 1936374"/>
                <a:gd name="connsiteY176" fmla="*/ 325873 h 2344147"/>
                <a:gd name="connsiteX177" fmla="*/ 53188 w 1936374"/>
                <a:gd name="connsiteY177" fmla="*/ 334879 h 2344147"/>
                <a:gd name="connsiteX178" fmla="*/ 51500 w 1936374"/>
                <a:gd name="connsiteY178" fmla="*/ 342195 h 2344147"/>
                <a:gd name="connsiteX179" fmla="*/ 50937 w 1936374"/>
                <a:gd name="connsiteY179" fmla="*/ 347823 h 2344147"/>
                <a:gd name="connsiteX180" fmla="*/ 50374 w 1936374"/>
                <a:gd name="connsiteY180" fmla="*/ 350637 h 2344147"/>
                <a:gd name="connsiteX181" fmla="*/ 50374 w 1936374"/>
                <a:gd name="connsiteY181" fmla="*/ 351763 h 2344147"/>
                <a:gd name="connsiteX182" fmla="*/ 45872 w 1936374"/>
                <a:gd name="connsiteY182" fmla="*/ 371462 h 2344147"/>
                <a:gd name="connsiteX183" fmla="*/ 41369 w 1936374"/>
                <a:gd name="connsiteY183" fmla="*/ 395100 h 2344147"/>
                <a:gd name="connsiteX184" fmla="*/ 38555 w 1936374"/>
                <a:gd name="connsiteY184" fmla="*/ 420990 h 2344147"/>
                <a:gd name="connsiteX185" fmla="*/ 35741 w 1936374"/>
                <a:gd name="connsiteY185" fmla="*/ 450256 h 2344147"/>
                <a:gd name="connsiteX186" fmla="*/ 32927 w 1936374"/>
                <a:gd name="connsiteY186" fmla="*/ 481212 h 2344147"/>
                <a:gd name="connsiteX187" fmla="*/ 30675 w 1936374"/>
                <a:gd name="connsiteY187" fmla="*/ 513292 h 2344147"/>
                <a:gd name="connsiteX188" fmla="*/ 29550 w 1936374"/>
                <a:gd name="connsiteY188" fmla="*/ 546499 h 2344147"/>
                <a:gd name="connsiteX189" fmla="*/ 27862 w 1936374"/>
                <a:gd name="connsiteY189" fmla="*/ 581393 h 2344147"/>
                <a:gd name="connsiteX190" fmla="*/ 27299 w 1936374"/>
                <a:gd name="connsiteY190" fmla="*/ 615726 h 2344147"/>
                <a:gd name="connsiteX191" fmla="*/ 26736 w 1936374"/>
                <a:gd name="connsiteY191" fmla="*/ 650621 h 2344147"/>
                <a:gd name="connsiteX192" fmla="*/ 26736 w 1936374"/>
                <a:gd name="connsiteY192" fmla="*/ 683827 h 2344147"/>
                <a:gd name="connsiteX193" fmla="*/ 25610 w 1936374"/>
                <a:gd name="connsiteY193" fmla="*/ 717033 h 2344147"/>
                <a:gd name="connsiteX194" fmla="*/ 25610 w 1936374"/>
                <a:gd name="connsiteY194" fmla="*/ 747988 h 2344147"/>
                <a:gd name="connsiteX195" fmla="*/ 25610 w 1936374"/>
                <a:gd name="connsiteY195" fmla="*/ 777255 h 2344147"/>
                <a:gd name="connsiteX196" fmla="*/ 25610 w 1936374"/>
                <a:gd name="connsiteY196" fmla="*/ 804271 h 2344147"/>
                <a:gd name="connsiteX197" fmla="*/ 26736 w 1936374"/>
                <a:gd name="connsiteY197" fmla="*/ 827909 h 2344147"/>
                <a:gd name="connsiteX198" fmla="*/ 26736 w 1936374"/>
                <a:gd name="connsiteY198" fmla="*/ 848171 h 2344147"/>
                <a:gd name="connsiteX199" fmla="*/ 27299 w 1936374"/>
                <a:gd name="connsiteY199" fmla="*/ 865055 h 2344147"/>
                <a:gd name="connsiteX200" fmla="*/ 27299 w 1936374"/>
                <a:gd name="connsiteY200" fmla="*/ 869126 h 2344147"/>
                <a:gd name="connsiteX201" fmla="*/ 62319 w 1936374"/>
                <a:gd name="connsiteY201" fmla="*/ 1009580 h 2344147"/>
                <a:gd name="connsiteX202" fmla="*/ 197736 w 1936374"/>
                <a:gd name="connsiteY202" fmla="*/ 1518857 h 2344147"/>
                <a:gd name="connsiteX203" fmla="*/ 466471 w 1936374"/>
                <a:gd name="connsiteY203" fmla="*/ 2203492 h 2344147"/>
                <a:gd name="connsiteX204" fmla="*/ 475994 w 1936374"/>
                <a:gd name="connsiteY204" fmla="*/ 2252993 h 2344147"/>
                <a:gd name="connsiteX205" fmla="*/ 475427 w 1936374"/>
                <a:gd name="connsiteY205" fmla="*/ 2266980 h 2344147"/>
                <a:gd name="connsiteX206" fmla="*/ 477836 w 1936374"/>
                <a:gd name="connsiteY206" fmla="*/ 2275814 h 2344147"/>
                <a:gd name="connsiteX207" fmla="*/ 481648 w 1936374"/>
                <a:gd name="connsiteY207" fmla="*/ 2318876 h 2344147"/>
                <a:gd name="connsiteX208" fmla="*/ 480521 w 1936374"/>
                <a:gd name="connsiteY208" fmla="*/ 2331608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7736 w 1936374"/>
                <a:gd name="connsiteY208" fmla="*/ 151885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16599 w 1936374"/>
                <a:gd name="connsiteY207" fmla="*/ 124580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481648 w 1936374"/>
                <a:gd name="connsiteY213" fmla="*/ 2318876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588516 w 1936374"/>
                <a:gd name="connsiteY213" fmla="*/ 2320424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1936374" h="2345074">
                  <a:moveTo>
                    <a:pt x="23875" y="878134"/>
                  </a:moveTo>
                  <a:lnTo>
                    <a:pt x="23875" y="875299"/>
                  </a:lnTo>
                  <a:lnTo>
                    <a:pt x="23875" y="867587"/>
                  </a:lnTo>
                  <a:lnTo>
                    <a:pt x="22797" y="861115"/>
                  </a:lnTo>
                  <a:lnTo>
                    <a:pt x="17168" y="838040"/>
                  </a:lnTo>
                  <a:lnTo>
                    <a:pt x="9852" y="817779"/>
                  </a:lnTo>
                  <a:lnTo>
                    <a:pt x="1972" y="800893"/>
                  </a:lnTo>
                  <a:lnTo>
                    <a:pt x="0" y="797935"/>
                  </a:lnTo>
                  <a:lnTo>
                    <a:pt x="16215" y="838108"/>
                  </a:lnTo>
                  <a:lnTo>
                    <a:pt x="19339" y="850912"/>
                  </a:lnTo>
                  <a:lnTo>
                    <a:pt x="23875" y="878134"/>
                  </a:lnTo>
                  <a:close/>
                  <a:moveTo>
                    <a:pt x="267771" y="1989719"/>
                  </a:moveTo>
                  <a:cubicBezTo>
                    <a:pt x="267758" y="1989706"/>
                    <a:pt x="267746" y="1989693"/>
                    <a:pt x="267733" y="1989680"/>
                  </a:cubicBezTo>
                  <a:lnTo>
                    <a:pt x="248446" y="1970392"/>
                  </a:lnTo>
                  <a:cubicBezTo>
                    <a:pt x="248459" y="1970406"/>
                    <a:pt x="248473" y="1970420"/>
                    <a:pt x="248486" y="1970434"/>
                  </a:cubicBezTo>
                  <a:lnTo>
                    <a:pt x="267771" y="1989719"/>
                  </a:lnTo>
                  <a:close/>
                  <a:moveTo>
                    <a:pt x="333326" y="2056993"/>
                  </a:moveTo>
                  <a:lnTo>
                    <a:pt x="332951" y="2056599"/>
                  </a:lnTo>
                  <a:lnTo>
                    <a:pt x="320095" y="2044279"/>
                  </a:lnTo>
                  <a:lnTo>
                    <a:pt x="320526" y="2044727"/>
                  </a:lnTo>
                  <a:lnTo>
                    <a:pt x="333326" y="2056993"/>
                  </a:lnTo>
                  <a:close/>
                  <a:moveTo>
                    <a:pt x="353677" y="2077353"/>
                  </a:moveTo>
                  <a:lnTo>
                    <a:pt x="353367" y="2077015"/>
                  </a:lnTo>
                  <a:lnTo>
                    <a:pt x="344870" y="2069049"/>
                  </a:lnTo>
                  <a:lnTo>
                    <a:pt x="345290" y="2069491"/>
                  </a:lnTo>
                  <a:lnTo>
                    <a:pt x="353677" y="2077353"/>
                  </a:lnTo>
                  <a:close/>
                  <a:moveTo>
                    <a:pt x="364294" y="2088019"/>
                  </a:moveTo>
                  <a:lnTo>
                    <a:pt x="364142" y="2087791"/>
                  </a:lnTo>
                  <a:lnTo>
                    <a:pt x="360046" y="2084206"/>
                  </a:lnTo>
                  <a:lnTo>
                    <a:pt x="360486" y="2084687"/>
                  </a:lnTo>
                  <a:lnTo>
                    <a:pt x="364294" y="2088019"/>
                  </a:lnTo>
                  <a:close/>
                  <a:moveTo>
                    <a:pt x="391707" y="2113682"/>
                  </a:moveTo>
                  <a:lnTo>
                    <a:pt x="391363" y="2113311"/>
                  </a:lnTo>
                  <a:lnTo>
                    <a:pt x="366016" y="2090166"/>
                  </a:lnTo>
                  <a:cubicBezTo>
                    <a:pt x="366049" y="2090216"/>
                    <a:pt x="366082" y="2090265"/>
                    <a:pt x="366115" y="2090315"/>
                  </a:cubicBezTo>
                  <a:lnTo>
                    <a:pt x="391707" y="2113682"/>
                  </a:lnTo>
                  <a:close/>
                  <a:moveTo>
                    <a:pt x="1669036" y="2344147"/>
                  </a:moveTo>
                  <a:lnTo>
                    <a:pt x="1736574" y="2115642"/>
                  </a:lnTo>
                  <a:lnTo>
                    <a:pt x="1763589" y="2061612"/>
                  </a:lnTo>
                  <a:lnTo>
                    <a:pt x="1787227" y="2005892"/>
                  </a:lnTo>
                  <a:lnTo>
                    <a:pt x="1809178" y="1949610"/>
                  </a:lnTo>
                  <a:lnTo>
                    <a:pt x="1828876" y="1892766"/>
                  </a:lnTo>
                  <a:lnTo>
                    <a:pt x="1846886" y="1834232"/>
                  </a:lnTo>
                  <a:lnTo>
                    <a:pt x="1862645" y="1776825"/>
                  </a:lnTo>
                  <a:lnTo>
                    <a:pt x="1876153" y="1717728"/>
                  </a:lnTo>
                  <a:lnTo>
                    <a:pt x="1888535" y="1659195"/>
                  </a:lnTo>
                  <a:lnTo>
                    <a:pt x="1899228" y="1600662"/>
                  </a:lnTo>
                  <a:lnTo>
                    <a:pt x="1908234" y="1543254"/>
                  </a:lnTo>
                  <a:lnTo>
                    <a:pt x="1915550" y="1485846"/>
                  </a:lnTo>
                  <a:lnTo>
                    <a:pt x="1922304" y="1429564"/>
                  </a:lnTo>
                  <a:lnTo>
                    <a:pt x="1927369" y="1374407"/>
                  </a:lnTo>
                  <a:lnTo>
                    <a:pt x="1930746" y="1320939"/>
                  </a:lnTo>
                  <a:lnTo>
                    <a:pt x="1933560" y="1268597"/>
                  </a:lnTo>
                  <a:lnTo>
                    <a:pt x="1935249" y="1217943"/>
                  </a:lnTo>
                  <a:lnTo>
                    <a:pt x="1936374" y="1169541"/>
                  </a:lnTo>
                  <a:lnTo>
                    <a:pt x="1936374" y="1123389"/>
                  </a:lnTo>
                  <a:lnTo>
                    <a:pt x="1936374" y="1079489"/>
                  </a:lnTo>
                  <a:cubicBezTo>
                    <a:pt x="1936186" y="1065794"/>
                    <a:pt x="1935999" y="1052099"/>
                    <a:pt x="1935811" y="1038404"/>
                  </a:cubicBezTo>
                  <a:cubicBezTo>
                    <a:pt x="1935248" y="1025647"/>
                    <a:pt x="1934686" y="1012889"/>
                    <a:pt x="1934123" y="1000132"/>
                  </a:cubicBezTo>
                  <a:cubicBezTo>
                    <a:pt x="1933748" y="988313"/>
                    <a:pt x="1933372" y="976494"/>
                    <a:pt x="1932997" y="964675"/>
                  </a:cubicBezTo>
                  <a:cubicBezTo>
                    <a:pt x="1932434" y="954169"/>
                    <a:pt x="1931872" y="943662"/>
                    <a:pt x="1931309" y="933156"/>
                  </a:cubicBezTo>
                  <a:lnTo>
                    <a:pt x="1929057" y="905015"/>
                  </a:lnTo>
                  <a:lnTo>
                    <a:pt x="1927369" y="880251"/>
                  </a:lnTo>
                  <a:lnTo>
                    <a:pt x="1925681" y="859427"/>
                  </a:lnTo>
                  <a:cubicBezTo>
                    <a:pt x="1925306" y="853986"/>
                    <a:pt x="1924930" y="848546"/>
                    <a:pt x="1924555" y="843105"/>
                  </a:cubicBezTo>
                  <a:lnTo>
                    <a:pt x="1922866" y="831286"/>
                  </a:lnTo>
                  <a:cubicBezTo>
                    <a:pt x="1922679" y="828659"/>
                    <a:pt x="1922491" y="826033"/>
                    <a:pt x="1922304" y="823406"/>
                  </a:cubicBezTo>
                  <a:lnTo>
                    <a:pt x="1922304" y="821155"/>
                  </a:lnTo>
                  <a:lnTo>
                    <a:pt x="1924555" y="781758"/>
                  </a:lnTo>
                  <a:cubicBezTo>
                    <a:pt x="1924180" y="769564"/>
                    <a:pt x="1923804" y="757369"/>
                    <a:pt x="1923429" y="745175"/>
                  </a:cubicBezTo>
                  <a:lnTo>
                    <a:pt x="1920052" y="710280"/>
                  </a:lnTo>
                  <a:lnTo>
                    <a:pt x="1913299" y="677636"/>
                  </a:lnTo>
                  <a:lnTo>
                    <a:pt x="1904856" y="647806"/>
                  </a:lnTo>
                  <a:lnTo>
                    <a:pt x="1894163" y="619666"/>
                  </a:lnTo>
                  <a:lnTo>
                    <a:pt x="1881781" y="592650"/>
                  </a:lnTo>
                  <a:lnTo>
                    <a:pt x="1867710" y="569012"/>
                  </a:lnTo>
                  <a:lnTo>
                    <a:pt x="1850826" y="546499"/>
                  </a:lnTo>
                  <a:lnTo>
                    <a:pt x="1833941" y="525675"/>
                  </a:lnTo>
                  <a:lnTo>
                    <a:pt x="1814806" y="507101"/>
                  </a:lnTo>
                  <a:lnTo>
                    <a:pt x="1795670" y="489654"/>
                  </a:lnTo>
                  <a:lnTo>
                    <a:pt x="1775409" y="473895"/>
                  </a:lnTo>
                  <a:lnTo>
                    <a:pt x="1754584" y="459262"/>
                  </a:lnTo>
                  <a:lnTo>
                    <a:pt x="1733760" y="447442"/>
                  </a:lnTo>
                  <a:lnTo>
                    <a:pt x="1712373" y="435623"/>
                  </a:lnTo>
                  <a:lnTo>
                    <a:pt x="1691549" y="425492"/>
                  </a:lnTo>
                  <a:lnTo>
                    <a:pt x="1670725" y="417050"/>
                  </a:lnTo>
                  <a:lnTo>
                    <a:pt x="1650463" y="409171"/>
                  </a:lnTo>
                  <a:lnTo>
                    <a:pt x="1630201" y="401854"/>
                  </a:lnTo>
                  <a:lnTo>
                    <a:pt x="1611629" y="396789"/>
                  </a:lnTo>
                  <a:lnTo>
                    <a:pt x="1594182" y="391723"/>
                  </a:lnTo>
                  <a:lnTo>
                    <a:pt x="1577860" y="387221"/>
                  </a:lnTo>
                  <a:lnTo>
                    <a:pt x="1562664" y="384406"/>
                  </a:lnTo>
                  <a:lnTo>
                    <a:pt x="1549719" y="381592"/>
                  </a:lnTo>
                  <a:lnTo>
                    <a:pt x="1538463" y="379904"/>
                  </a:lnTo>
                  <a:lnTo>
                    <a:pt x="1530020" y="378779"/>
                  </a:lnTo>
                  <a:lnTo>
                    <a:pt x="1522704" y="378216"/>
                  </a:lnTo>
                  <a:lnTo>
                    <a:pt x="1518201" y="377090"/>
                  </a:lnTo>
                  <a:lnTo>
                    <a:pt x="1517075" y="377090"/>
                  </a:lnTo>
                  <a:lnTo>
                    <a:pt x="1503005" y="341070"/>
                  </a:lnTo>
                  <a:lnTo>
                    <a:pt x="1487809" y="308989"/>
                  </a:lnTo>
                  <a:lnTo>
                    <a:pt x="1472050" y="279722"/>
                  </a:lnTo>
                  <a:lnTo>
                    <a:pt x="1455165" y="254958"/>
                  </a:lnTo>
                  <a:lnTo>
                    <a:pt x="1436593" y="233008"/>
                  </a:lnTo>
                  <a:lnTo>
                    <a:pt x="1417457" y="213872"/>
                  </a:lnTo>
                  <a:lnTo>
                    <a:pt x="1397758" y="197550"/>
                  </a:lnTo>
                  <a:lnTo>
                    <a:pt x="1377497" y="184605"/>
                  </a:lnTo>
                  <a:lnTo>
                    <a:pt x="1356673" y="173912"/>
                  </a:lnTo>
                  <a:lnTo>
                    <a:pt x="1335848" y="165470"/>
                  </a:lnTo>
                  <a:lnTo>
                    <a:pt x="1315024" y="158716"/>
                  </a:lnTo>
                  <a:lnTo>
                    <a:pt x="1294200" y="154776"/>
                  </a:lnTo>
                  <a:lnTo>
                    <a:pt x="1273376" y="151399"/>
                  </a:lnTo>
                  <a:lnTo>
                    <a:pt x="1252552" y="150274"/>
                  </a:lnTo>
                  <a:lnTo>
                    <a:pt x="1232290" y="150836"/>
                  </a:lnTo>
                  <a:lnTo>
                    <a:pt x="1212029" y="152525"/>
                  </a:lnTo>
                  <a:lnTo>
                    <a:pt x="1193456" y="155339"/>
                  </a:lnTo>
                  <a:lnTo>
                    <a:pt x="1174883" y="158153"/>
                  </a:lnTo>
                  <a:lnTo>
                    <a:pt x="1157436" y="162655"/>
                  </a:lnTo>
                  <a:lnTo>
                    <a:pt x="1141114" y="166595"/>
                  </a:lnTo>
                  <a:lnTo>
                    <a:pt x="1125918" y="171660"/>
                  </a:lnTo>
                  <a:lnTo>
                    <a:pt x="1112410" y="176726"/>
                  </a:lnTo>
                  <a:lnTo>
                    <a:pt x="1099465" y="181791"/>
                  </a:lnTo>
                  <a:lnTo>
                    <a:pt x="1088772" y="186294"/>
                  </a:lnTo>
                  <a:lnTo>
                    <a:pt x="1079204" y="190796"/>
                  </a:lnTo>
                  <a:lnTo>
                    <a:pt x="1071887" y="194173"/>
                  </a:lnTo>
                  <a:lnTo>
                    <a:pt x="1066259" y="196987"/>
                  </a:lnTo>
                  <a:lnTo>
                    <a:pt x="1063445" y="199239"/>
                  </a:lnTo>
                  <a:lnTo>
                    <a:pt x="1061757" y="199801"/>
                  </a:lnTo>
                  <a:lnTo>
                    <a:pt x="1043746" y="163781"/>
                  </a:lnTo>
                  <a:lnTo>
                    <a:pt x="1026299" y="132263"/>
                  </a:lnTo>
                  <a:lnTo>
                    <a:pt x="1006038" y="104685"/>
                  </a:lnTo>
                  <a:lnTo>
                    <a:pt x="985776" y="80484"/>
                  </a:lnTo>
                  <a:lnTo>
                    <a:pt x="964952" y="60222"/>
                  </a:lnTo>
                  <a:lnTo>
                    <a:pt x="943565" y="43337"/>
                  </a:lnTo>
                  <a:lnTo>
                    <a:pt x="921052" y="29830"/>
                  </a:lnTo>
                  <a:lnTo>
                    <a:pt x="899102" y="19136"/>
                  </a:lnTo>
                  <a:lnTo>
                    <a:pt x="876027" y="10131"/>
                  </a:lnTo>
                  <a:lnTo>
                    <a:pt x="853514" y="4503"/>
                  </a:lnTo>
                  <a:lnTo>
                    <a:pt x="830438" y="1689"/>
                  </a:lnTo>
                  <a:lnTo>
                    <a:pt x="808489" y="0"/>
                  </a:lnTo>
                  <a:lnTo>
                    <a:pt x="785976" y="1126"/>
                  </a:lnTo>
                  <a:lnTo>
                    <a:pt x="764589" y="3377"/>
                  </a:lnTo>
                  <a:lnTo>
                    <a:pt x="742639" y="6754"/>
                  </a:lnTo>
                  <a:lnTo>
                    <a:pt x="722941" y="11257"/>
                  </a:lnTo>
                  <a:lnTo>
                    <a:pt x="702679" y="16885"/>
                  </a:lnTo>
                  <a:lnTo>
                    <a:pt x="684106" y="24201"/>
                  </a:lnTo>
                  <a:lnTo>
                    <a:pt x="666096" y="30392"/>
                  </a:lnTo>
                  <a:lnTo>
                    <a:pt x="648649" y="38272"/>
                  </a:lnTo>
                  <a:lnTo>
                    <a:pt x="633453" y="45589"/>
                  </a:lnTo>
                  <a:lnTo>
                    <a:pt x="619382" y="53468"/>
                  </a:lnTo>
                  <a:lnTo>
                    <a:pt x="606437" y="60785"/>
                  </a:lnTo>
                  <a:lnTo>
                    <a:pt x="595744" y="67539"/>
                  </a:lnTo>
                  <a:lnTo>
                    <a:pt x="586176" y="73167"/>
                  </a:lnTo>
                  <a:lnTo>
                    <a:pt x="578297" y="78232"/>
                  </a:lnTo>
                  <a:lnTo>
                    <a:pt x="573231" y="82172"/>
                  </a:lnTo>
                  <a:lnTo>
                    <a:pt x="569855" y="84424"/>
                  </a:lnTo>
                  <a:lnTo>
                    <a:pt x="568166" y="85549"/>
                  </a:lnTo>
                  <a:lnTo>
                    <a:pt x="525955" y="73730"/>
                  </a:lnTo>
                  <a:lnTo>
                    <a:pt x="485432" y="65287"/>
                  </a:lnTo>
                  <a:lnTo>
                    <a:pt x="447723" y="60222"/>
                  </a:lnTo>
                  <a:lnTo>
                    <a:pt x="412266" y="56282"/>
                  </a:lnTo>
                  <a:lnTo>
                    <a:pt x="378496" y="56282"/>
                  </a:lnTo>
                  <a:lnTo>
                    <a:pt x="346979" y="57971"/>
                  </a:lnTo>
                  <a:lnTo>
                    <a:pt x="317713" y="62474"/>
                  </a:lnTo>
                  <a:lnTo>
                    <a:pt x="290134" y="68101"/>
                  </a:lnTo>
                  <a:lnTo>
                    <a:pt x="264245" y="75981"/>
                  </a:lnTo>
                  <a:lnTo>
                    <a:pt x="241169" y="85549"/>
                  </a:lnTo>
                  <a:lnTo>
                    <a:pt x="219219" y="96242"/>
                  </a:lnTo>
                  <a:lnTo>
                    <a:pt x="198958" y="108625"/>
                  </a:lnTo>
                  <a:lnTo>
                    <a:pt x="180385" y="121570"/>
                  </a:lnTo>
                  <a:lnTo>
                    <a:pt x="163500" y="135640"/>
                  </a:lnTo>
                  <a:lnTo>
                    <a:pt x="147742" y="150836"/>
                  </a:lnTo>
                  <a:lnTo>
                    <a:pt x="133672" y="166032"/>
                  </a:lnTo>
                  <a:lnTo>
                    <a:pt x="121289" y="182354"/>
                  </a:lnTo>
                  <a:lnTo>
                    <a:pt x="110033" y="198676"/>
                  </a:lnTo>
                  <a:lnTo>
                    <a:pt x="99902" y="214435"/>
                  </a:lnTo>
                  <a:lnTo>
                    <a:pt x="90897" y="230756"/>
                  </a:lnTo>
                  <a:lnTo>
                    <a:pt x="83018" y="246516"/>
                  </a:lnTo>
                  <a:lnTo>
                    <a:pt x="76264" y="261712"/>
                  </a:lnTo>
                  <a:lnTo>
                    <a:pt x="70073" y="276908"/>
                  </a:lnTo>
                  <a:lnTo>
                    <a:pt x="65008" y="290979"/>
                  </a:lnTo>
                  <a:lnTo>
                    <a:pt x="61068" y="303923"/>
                  </a:lnTo>
                  <a:lnTo>
                    <a:pt x="58254" y="315180"/>
                  </a:lnTo>
                  <a:lnTo>
                    <a:pt x="55440" y="325873"/>
                  </a:lnTo>
                  <a:lnTo>
                    <a:pt x="53188" y="334879"/>
                  </a:lnTo>
                  <a:lnTo>
                    <a:pt x="51500" y="342195"/>
                  </a:lnTo>
                  <a:cubicBezTo>
                    <a:pt x="51312" y="344071"/>
                    <a:pt x="51125" y="345947"/>
                    <a:pt x="50937" y="347823"/>
                  </a:cubicBezTo>
                  <a:lnTo>
                    <a:pt x="50374" y="350637"/>
                  </a:lnTo>
                  <a:lnTo>
                    <a:pt x="50374" y="351763"/>
                  </a:lnTo>
                  <a:lnTo>
                    <a:pt x="45872" y="371462"/>
                  </a:lnTo>
                  <a:lnTo>
                    <a:pt x="41369" y="395100"/>
                  </a:lnTo>
                  <a:lnTo>
                    <a:pt x="38555" y="420990"/>
                  </a:lnTo>
                  <a:lnTo>
                    <a:pt x="35741" y="450256"/>
                  </a:lnTo>
                  <a:lnTo>
                    <a:pt x="32927" y="481212"/>
                  </a:lnTo>
                  <a:lnTo>
                    <a:pt x="30675" y="513292"/>
                  </a:lnTo>
                  <a:lnTo>
                    <a:pt x="29550" y="546499"/>
                  </a:lnTo>
                  <a:cubicBezTo>
                    <a:pt x="28987" y="558130"/>
                    <a:pt x="28425" y="569762"/>
                    <a:pt x="27862" y="581393"/>
                  </a:cubicBezTo>
                  <a:cubicBezTo>
                    <a:pt x="27674" y="592837"/>
                    <a:pt x="27487" y="604282"/>
                    <a:pt x="27299" y="615726"/>
                  </a:cubicBezTo>
                  <a:cubicBezTo>
                    <a:pt x="27111" y="627358"/>
                    <a:pt x="26924" y="638989"/>
                    <a:pt x="26736" y="650621"/>
                  </a:cubicBezTo>
                  <a:lnTo>
                    <a:pt x="26736" y="683827"/>
                  </a:lnTo>
                  <a:cubicBezTo>
                    <a:pt x="26361" y="694896"/>
                    <a:pt x="25985" y="705964"/>
                    <a:pt x="25610" y="717033"/>
                  </a:cubicBezTo>
                  <a:lnTo>
                    <a:pt x="25610" y="747988"/>
                  </a:lnTo>
                  <a:lnTo>
                    <a:pt x="25610" y="777255"/>
                  </a:lnTo>
                  <a:lnTo>
                    <a:pt x="25610" y="804271"/>
                  </a:lnTo>
                  <a:cubicBezTo>
                    <a:pt x="25985" y="812150"/>
                    <a:pt x="26361" y="820030"/>
                    <a:pt x="26736" y="827909"/>
                  </a:cubicBezTo>
                  <a:lnTo>
                    <a:pt x="26736" y="848171"/>
                  </a:lnTo>
                  <a:cubicBezTo>
                    <a:pt x="26924" y="853799"/>
                    <a:pt x="27111" y="859427"/>
                    <a:pt x="27299" y="865055"/>
                  </a:cubicBezTo>
                  <a:lnTo>
                    <a:pt x="27299" y="869126"/>
                  </a:lnTo>
                  <a:cubicBezTo>
                    <a:pt x="38972" y="915944"/>
                    <a:pt x="4926" y="1198982"/>
                    <a:pt x="16599" y="1245800"/>
                  </a:cubicBezTo>
                  <a:cubicBezTo>
                    <a:pt x="54839" y="1404762"/>
                    <a:pt x="38937" y="1450682"/>
                    <a:pt x="113916" y="1610297"/>
                  </a:cubicBezTo>
                  <a:cubicBezTo>
                    <a:pt x="188895" y="1769912"/>
                    <a:pt x="406125" y="2096376"/>
                    <a:pt x="466471" y="2203492"/>
                  </a:cubicBezTo>
                  <a:cubicBezTo>
                    <a:pt x="526817" y="2310608"/>
                    <a:pt x="474886" y="2238633"/>
                    <a:pt x="475994" y="2252993"/>
                  </a:cubicBezTo>
                  <a:lnTo>
                    <a:pt x="475427" y="2266980"/>
                  </a:lnTo>
                  <a:lnTo>
                    <a:pt x="477836" y="2275814"/>
                  </a:lnTo>
                  <a:cubicBezTo>
                    <a:pt x="480335" y="2289723"/>
                    <a:pt x="588516" y="2305673"/>
                    <a:pt x="588516" y="2320424"/>
                  </a:cubicBezTo>
                  <a:cubicBezTo>
                    <a:pt x="588140" y="2324668"/>
                    <a:pt x="590589" y="2340828"/>
                    <a:pt x="590213" y="2345072"/>
                  </a:cubicBezTo>
                  <a:lnTo>
                    <a:pt x="1669036" y="2344147"/>
                  </a:lnTo>
                  <a:close/>
                </a:path>
              </a:pathLst>
            </a:cu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자유형 46"/>
            <p:cNvSpPr/>
            <p:nvPr/>
          </p:nvSpPr>
          <p:spPr>
            <a:xfrm flipH="1">
              <a:off x="11843036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11279484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Group 4"/>
            <p:cNvGrpSpPr>
              <a:grpSpLocks noChangeAspect="1"/>
            </p:cNvGrpSpPr>
            <p:nvPr/>
          </p:nvGrpSpPr>
          <p:grpSpPr bwMode="auto">
            <a:xfrm rot="21037912">
              <a:off x="10983608" y="5445680"/>
              <a:ext cx="1069098" cy="792004"/>
              <a:chOff x="0" y="-188"/>
              <a:chExt cx="1987" cy="1472"/>
            </a:xfrm>
          </p:grpSpPr>
          <p:sp>
            <p:nvSpPr>
              <p:cNvPr id="15" name="Freeform 5"/>
              <p:cNvSpPr>
                <a:spLocks/>
              </p:cNvSpPr>
              <p:nvPr/>
            </p:nvSpPr>
            <p:spPr bwMode="auto">
              <a:xfrm>
                <a:off x="0" y="497"/>
                <a:ext cx="1605" cy="787"/>
              </a:xfrm>
              <a:custGeom>
                <a:avLst/>
                <a:gdLst>
                  <a:gd name="T0" fmla="*/ 6423 w 6423"/>
                  <a:gd name="T1" fmla="*/ 1764 h 3147"/>
                  <a:gd name="T2" fmla="*/ 6409 w 6423"/>
                  <a:gd name="T3" fmla="*/ 1784 h 3147"/>
                  <a:gd name="T4" fmla="*/ 6319 w 6423"/>
                  <a:gd name="T5" fmla="*/ 1900 h 3147"/>
                  <a:gd name="T6" fmla="*/ 6161 w 6423"/>
                  <a:gd name="T7" fmla="*/ 2082 h 3147"/>
                  <a:gd name="T8" fmla="*/ 5994 w 6423"/>
                  <a:gd name="T9" fmla="*/ 2245 h 3147"/>
                  <a:gd name="T10" fmla="*/ 5865 w 6423"/>
                  <a:gd name="T11" fmla="*/ 2361 h 3147"/>
                  <a:gd name="T12" fmla="*/ 5717 w 6423"/>
                  <a:gd name="T13" fmla="*/ 2480 h 3147"/>
                  <a:gd name="T14" fmla="*/ 5554 w 6423"/>
                  <a:gd name="T15" fmla="*/ 2598 h 3147"/>
                  <a:gd name="T16" fmla="*/ 5375 w 6423"/>
                  <a:gd name="T17" fmla="*/ 2711 h 3147"/>
                  <a:gd name="T18" fmla="*/ 5178 w 6423"/>
                  <a:gd name="T19" fmla="*/ 2819 h 3147"/>
                  <a:gd name="T20" fmla="*/ 4967 w 6423"/>
                  <a:gd name="T21" fmla="*/ 2916 h 3147"/>
                  <a:gd name="T22" fmla="*/ 4739 w 6423"/>
                  <a:gd name="T23" fmla="*/ 3000 h 3147"/>
                  <a:gd name="T24" fmla="*/ 4495 w 6423"/>
                  <a:gd name="T25" fmla="*/ 3067 h 3147"/>
                  <a:gd name="T26" fmla="*/ 4301 w 6423"/>
                  <a:gd name="T27" fmla="*/ 3105 h 3147"/>
                  <a:gd name="T28" fmla="*/ 4168 w 6423"/>
                  <a:gd name="T29" fmla="*/ 3123 h 3147"/>
                  <a:gd name="T30" fmla="*/ 4100 w 6423"/>
                  <a:gd name="T31" fmla="*/ 3130 h 3147"/>
                  <a:gd name="T32" fmla="*/ 3963 w 6423"/>
                  <a:gd name="T33" fmla="*/ 3141 h 3147"/>
                  <a:gd name="T34" fmla="*/ 3722 w 6423"/>
                  <a:gd name="T35" fmla="*/ 3147 h 3147"/>
                  <a:gd name="T36" fmla="*/ 3515 w 6423"/>
                  <a:gd name="T37" fmla="*/ 3136 h 3147"/>
                  <a:gd name="T38" fmla="*/ 3339 w 6423"/>
                  <a:gd name="T39" fmla="*/ 3108 h 3147"/>
                  <a:gd name="T40" fmla="*/ 3187 w 6423"/>
                  <a:gd name="T41" fmla="*/ 3068 h 3147"/>
                  <a:gd name="T42" fmla="*/ 3053 w 6423"/>
                  <a:gd name="T43" fmla="*/ 3016 h 3147"/>
                  <a:gd name="T44" fmla="*/ 2933 w 6423"/>
                  <a:gd name="T45" fmla="*/ 2956 h 3147"/>
                  <a:gd name="T46" fmla="*/ 2823 w 6423"/>
                  <a:gd name="T47" fmla="*/ 2888 h 3147"/>
                  <a:gd name="T48" fmla="*/ 2659 w 6423"/>
                  <a:gd name="T49" fmla="*/ 2777 h 3147"/>
                  <a:gd name="T50" fmla="*/ 2483 w 6423"/>
                  <a:gd name="T51" fmla="*/ 2661 h 3147"/>
                  <a:gd name="T52" fmla="*/ 2349 w 6423"/>
                  <a:gd name="T53" fmla="*/ 2584 h 3147"/>
                  <a:gd name="T54" fmla="*/ 2197 w 6423"/>
                  <a:gd name="T55" fmla="*/ 2511 h 3147"/>
                  <a:gd name="T56" fmla="*/ 2020 w 6423"/>
                  <a:gd name="T57" fmla="*/ 2443 h 3147"/>
                  <a:gd name="T58" fmla="*/ 1815 w 6423"/>
                  <a:gd name="T59" fmla="*/ 2383 h 3147"/>
                  <a:gd name="T60" fmla="*/ 1573 w 6423"/>
                  <a:gd name="T61" fmla="*/ 2331 h 3147"/>
                  <a:gd name="T62" fmla="*/ 1436 w 6423"/>
                  <a:gd name="T63" fmla="*/ 2311 h 3147"/>
                  <a:gd name="T64" fmla="*/ 1302 w 6423"/>
                  <a:gd name="T65" fmla="*/ 2293 h 3147"/>
                  <a:gd name="T66" fmla="*/ 1063 w 6423"/>
                  <a:gd name="T67" fmla="*/ 2274 h 3147"/>
                  <a:gd name="T68" fmla="*/ 853 w 6423"/>
                  <a:gd name="T69" fmla="*/ 2272 h 3147"/>
                  <a:gd name="T70" fmla="*/ 671 w 6423"/>
                  <a:gd name="T71" fmla="*/ 2283 h 3147"/>
                  <a:gd name="T72" fmla="*/ 519 w 6423"/>
                  <a:gd name="T73" fmla="*/ 2305 h 3147"/>
                  <a:gd name="T74" fmla="*/ 393 w 6423"/>
                  <a:gd name="T75" fmla="*/ 2335 h 3147"/>
                  <a:gd name="T76" fmla="*/ 292 w 6423"/>
                  <a:gd name="T77" fmla="*/ 2369 h 3147"/>
                  <a:gd name="T78" fmla="*/ 216 w 6423"/>
                  <a:gd name="T79" fmla="*/ 2404 h 3147"/>
                  <a:gd name="T80" fmla="*/ 189 w 6423"/>
                  <a:gd name="T81" fmla="*/ 2420 h 3147"/>
                  <a:gd name="T82" fmla="*/ 169 w 6423"/>
                  <a:gd name="T83" fmla="*/ 2432 h 3147"/>
                  <a:gd name="T84" fmla="*/ 124 w 6423"/>
                  <a:gd name="T85" fmla="*/ 2442 h 3147"/>
                  <a:gd name="T86" fmla="*/ 80 w 6423"/>
                  <a:gd name="T87" fmla="*/ 2434 h 3147"/>
                  <a:gd name="T88" fmla="*/ 43 w 6423"/>
                  <a:gd name="T89" fmla="*/ 2412 h 3147"/>
                  <a:gd name="T90" fmla="*/ 26 w 6423"/>
                  <a:gd name="T91" fmla="*/ 2394 h 3147"/>
                  <a:gd name="T92" fmla="*/ 14 w 6423"/>
                  <a:gd name="T93" fmla="*/ 2375 h 3147"/>
                  <a:gd name="T94" fmla="*/ 0 w 6423"/>
                  <a:gd name="T95" fmla="*/ 2332 h 3147"/>
                  <a:gd name="T96" fmla="*/ 4 w 6423"/>
                  <a:gd name="T97" fmla="*/ 2288 h 3147"/>
                  <a:gd name="T98" fmla="*/ 22 w 6423"/>
                  <a:gd name="T99" fmla="*/ 2248 h 3147"/>
                  <a:gd name="T100" fmla="*/ 38 w 6423"/>
                  <a:gd name="T101" fmla="*/ 2231 h 3147"/>
                  <a:gd name="T102" fmla="*/ 92 w 6423"/>
                  <a:gd name="T103" fmla="*/ 2181 h 3147"/>
                  <a:gd name="T104" fmla="*/ 229 w 6423"/>
                  <a:gd name="T105" fmla="*/ 2070 h 3147"/>
                  <a:gd name="T106" fmla="*/ 486 w 6423"/>
                  <a:gd name="T107" fmla="*/ 1881 h 3147"/>
                  <a:gd name="T108" fmla="*/ 1142 w 6423"/>
                  <a:gd name="T109" fmla="*/ 1429 h 3147"/>
                  <a:gd name="T110" fmla="*/ 1641 w 6423"/>
                  <a:gd name="T111" fmla="*/ 1080 h 3147"/>
                  <a:gd name="T112" fmla="*/ 4511 w 6423"/>
                  <a:gd name="T113" fmla="*/ 0 h 3147"/>
                  <a:gd name="T114" fmla="*/ 6423 w 6423"/>
                  <a:gd name="T115" fmla="*/ 1764 h 3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423" h="3147">
                    <a:moveTo>
                      <a:pt x="6423" y="1764"/>
                    </a:moveTo>
                    <a:lnTo>
                      <a:pt x="6409" y="1784"/>
                    </a:lnTo>
                    <a:lnTo>
                      <a:pt x="6319" y="1900"/>
                    </a:lnTo>
                    <a:lnTo>
                      <a:pt x="6161" y="2082"/>
                    </a:lnTo>
                    <a:lnTo>
                      <a:pt x="5994" y="2245"/>
                    </a:lnTo>
                    <a:lnTo>
                      <a:pt x="5865" y="2361"/>
                    </a:lnTo>
                    <a:lnTo>
                      <a:pt x="5717" y="2480"/>
                    </a:lnTo>
                    <a:lnTo>
                      <a:pt x="5554" y="2598"/>
                    </a:lnTo>
                    <a:lnTo>
                      <a:pt x="5375" y="2711"/>
                    </a:lnTo>
                    <a:lnTo>
                      <a:pt x="5178" y="2819"/>
                    </a:lnTo>
                    <a:lnTo>
                      <a:pt x="4967" y="2916"/>
                    </a:lnTo>
                    <a:lnTo>
                      <a:pt x="4739" y="3000"/>
                    </a:lnTo>
                    <a:lnTo>
                      <a:pt x="4495" y="3067"/>
                    </a:lnTo>
                    <a:lnTo>
                      <a:pt x="4301" y="3105"/>
                    </a:lnTo>
                    <a:lnTo>
                      <a:pt x="4168" y="3123"/>
                    </a:lnTo>
                    <a:lnTo>
                      <a:pt x="4100" y="3130"/>
                    </a:lnTo>
                    <a:lnTo>
                      <a:pt x="3963" y="3141"/>
                    </a:lnTo>
                    <a:lnTo>
                      <a:pt x="3722" y="3147"/>
                    </a:lnTo>
                    <a:lnTo>
                      <a:pt x="3515" y="3136"/>
                    </a:lnTo>
                    <a:lnTo>
                      <a:pt x="3339" y="3108"/>
                    </a:lnTo>
                    <a:lnTo>
                      <a:pt x="3187" y="3068"/>
                    </a:lnTo>
                    <a:lnTo>
                      <a:pt x="3053" y="3016"/>
                    </a:lnTo>
                    <a:lnTo>
                      <a:pt x="2933" y="2956"/>
                    </a:lnTo>
                    <a:lnTo>
                      <a:pt x="2823" y="2888"/>
                    </a:lnTo>
                    <a:lnTo>
                      <a:pt x="2659" y="2777"/>
                    </a:lnTo>
                    <a:lnTo>
                      <a:pt x="2483" y="2661"/>
                    </a:lnTo>
                    <a:lnTo>
                      <a:pt x="2349" y="2584"/>
                    </a:lnTo>
                    <a:lnTo>
                      <a:pt x="2197" y="2511"/>
                    </a:lnTo>
                    <a:lnTo>
                      <a:pt x="2020" y="2443"/>
                    </a:lnTo>
                    <a:lnTo>
                      <a:pt x="1815" y="2383"/>
                    </a:lnTo>
                    <a:lnTo>
                      <a:pt x="1573" y="2331"/>
                    </a:lnTo>
                    <a:lnTo>
                      <a:pt x="1436" y="2311"/>
                    </a:lnTo>
                    <a:lnTo>
                      <a:pt x="1302" y="2293"/>
                    </a:lnTo>
                    <a:lnTo>
                      <a:pt x="1063" y="2274"/>
                    </a:lnTo>
                    <a:lnTo>
                      <a:pt x="853" y="2272"/>
                    </a:lnTo>
                    <a:lnTo>
                      <a:pt x="671" y="2283"/>
                    </a:lnTo>
                    <a:lnTo>
                      <a:pt x="519" y="2305"/>
                    </a:lnTo>
                    <a:lnTo>
                      <a:pt x="393" y="2335"/>
                    </a:lnTo>
                    <a:lnTo>
                      <a:pt x="292" y="2369"/>
                    </a:lnTo>
                    <a:lnTo>
                      <a:pt x="216" y="2404"/>
                    </a:lnTo>
                    <a:lnTo>
                      <a:pt x="189" y="2420"/>
                    </a:lnTo>
                    <a:lnTo>
                      <a:pt x="169" y="2432"/>
                    </a:lnTo>
                    <a:lnTo>
                      <a:pt x="124" y="2442"/>
                    </a:lnTo>
                    <a:lnTo>
                      <a:pt x="80" y="2434"/>
                    </a:lnTo>
                    <a:lnTo>
                      <a:pt x="43" y="2412"/>
                    </a:lnTo>
                    <a:lnTo>
                      <a:pt x="26" y="2394"/>
                    </a:lnTo>
                    <a:lnTo>
                      <a:pt x="14" y="2375"/>
                    </a:lnTo>
                    <a:lnTo>
                      <a:pt x="0" y="2332"/>
                    </a:lnTo>
                    <a:lnTo>
                      <a:pt x="4" y="2288"/>
                    </a:lnTo>
                    <a:lnTo>
                      <a:pt x="22" y="2248"/>
                    </a:lnTo>
                    <a:lnTo>
                      <a:pt x="38" y="2231"/>
                    </a:lnTo>
                    <a:lnTo>
                      <a:pt x="92" y="2181"/>
                    </a:lnTo>
                    <a:lnTo>
                      <a:pt x="229" y="2070"/>
                    </a:lnTo>
                    <a:lnTo>
                      <a:pt x="486" y="1881"/>
                    </a:lnTo>
                    <a:lnTo>
                      <a:pt x="1142" y="1429"/>
                    </a:lnTo>
                    <a:lnTo>
                      <a:pt x="1641" y="1080"/>
                    </a:lnTo>
                    <a:lnTo>
                      <a:pt x="4511" y="0"/>
                    </a:lnTo>
                    <a:lnTo>
                      <a:pt x="6423" y="1764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6"/>
              <p:cNvSpPr>
                <a:spLocks/>
              </p:cNvSpPr>
              <p:nvPr/>
            </p:nvSpPr>
            <p:spPr bwMode="auto">
              <a:xfrm>
                <a:off x="1196" y="-188"/>
                <a:ext cx="208" cy="126"/>
              </a:xfrm>
              <a:custGeom>
                <a:avLst/>
                <a:gdLst>
                  <a:gd name="T0" fmla="*/ 818 w 832"/>
                  <a:gd name="T1" fmla="*/ 501 h 501"/>
                  <a:gd name="T2" fmla="*/ 820 w 832"/>
                  <a:gd name="T3" fmla="*/ 453 h 501"/>
                  <a:gd name="T4" fmla="*/ 830 w 832"/>
                  <a:gd name="T5" fmla="*/ 379 h 501"/>
                  <a:gd name="T6" fmla="*/ 832 w 832"/>
                  <a:gd name="T7" fmla="*/ 355 h 501"/>
                  <a:gd name="T8" fmla="*/ 830 w 832"/>
                  <a:gd name="T9" fmla="*/ 315 h 501"/>
                  <a:gd name="T10" fmla="*/ 814 w 832"/>
                  <a:gd name="T11" fmla="*/ 242 h 501"/>
                  <a:gd name="T12" fmla="*/ 781 w 832"/>
                  <a:gd name="T13" fmla="*/ 177 h 501"/>
                  <a:gd name="T14" fmla="*/ 737 w 832"/>
                  <a:gd name="T15" fmla="*/ 123 h 501"/>
                  <a:gd name="T16" fmla="*/ 683 w 832"/>
                  <a:gd name="T17" fmla="*/ 79 h 501"/>
                  <a:gd name="T18" fmla="*/ 620 w 832"/>
                  <a:gd name="T19" fmla="*/ 44 h 501"/>
                  <a:gd name="T20" fmla="*/ 551 w 832"/>
                  <a:gd name="T21" fmla="*/ 19 h 501"/>
                  <a:gd name="T22" fmla="*/ 478 w 832"/>
                  <a:gd name="T23" fmla="*/ 5 h 501"/>
                  <a:gd name="T24" fmla="*/ 403 w 832"/>
                  <a:gd name="T25" fmla="*/ 0 h 501"/>
                  <a:gd name="T26" fmla="*/ 329 w 832"/>
                  <a:gd name="T27" fmla="*/ 6 h 501"/>
                  <a:gd name="T28" fmla="*/ 257 w 832"/>
                  <a:gd name="T29" fmla="*/ 22 h 501"/>
                  <a:gd name="T30" fmla="*/ 192 w 832"/>
                  <a:gd name="T31" fmla="*/ 50 h 501"/>
                  <a:gd name="T32" fmla="*/ 132 w 832"/>
                  <a:gd name="T33" fmla="*/ 88 h 501"/>
                  <a:gd name="T34" fmla="*/ 82 w 832"/>
                  <a:gd name="T35" fmla="*/ 137 h 501"/>
                  <a:gd name="T36" fmla="*/ 43 w 832"/>
                  <a:gd name="T37" fmla="*/ 199 h 501"/>
                  <a:gd name="T38" fmla="*/ 18 w 832"/>
                  <a:gd name="T39" fmla="*/ 271 h 501"/>
                  <a:gd name="T40" fmla="*/ 12 w 832"/>
                  <a:gd name="T41" fmla="*/ 312 h 501"/>
                  <a:gd name="T42" fmla="*/ 0 w 832"/>
                  <a:gd name="T43" fmla="*/ 427 h 501"/>
                  <a:gd name="T44" fmla="*/ 818 w 832"/>
                  <a:gd name="T45" fmla="*/ 501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32" h="501">
                    <a:moveTo>
                      <a:pt x="818" y="501"/>
                    </a:moveTo>
                    <a:lnTo>
                      <a:pt x="820" y="453"/>
                    </a:lnTo>
                    <a:lnTo>
                      <a:pt x="830" y="379"/>
                    </a:lnTo>
                    <a:lnTo>
                      <a:pt x="832" y="355"/>
                    </a:lnTo>
                    <a:lnTo>
                      <a:pt x="830" y="315"/>
                    </a:lnTo>
                    <a:lnTo>
                      <a:pt x="814" y="242"/>
                    </a:lnTo>
                    <a:lnTo>
                      <a:pt x="781" y="177"/>
                    </a:lnTo>
                    <a:lnTo>
                      <a:pt x="737" y="123"/>
                    </a:lnTo>
                    <a:lnTo>
                      <a:pt x="683" y="79"/>
                    </a:lnTo>
                    <a:lnTo>
                      <a:pt x="620" y="44"/>
                    </a:lnTo>
                    <a:lnTo>
                      <a:pt x="551" y="19"/>
                    </a:lnTo>
                    <a:lnTo>
                      <a:pt x="478" y="5"/>
                    </a:lnTo>
                    <a:lnTo>
                      <a:pt x="403" y="0"/>
                    </a:lnTo>
                    <a:lnTo>
                      <a:pt x="329" y="6"/>
                    </a:lnTo>
                    <a:lnTo>
                      <a:pt x="257" y="22"/>
                    </a:lnTo>
                    <a:lnTo>
                      <a:pt x="192" y="50"/>
                    </a:lnTo>
                    <a:lnTo>
                      <a:pt x="132" y="88"/>
                    </a:lnTo>
                    <a:lnTo>
                      <a:pt x="82" y="137"/>
                    </a:lnTo>
                    <a:lnTo>
                      <a:pt x="43" y="199"/>
                    </a:lnTo>
                    <a:lnTo>
                      <a:pt x="18" y="271"/>
                    </a:lnTo>
                    <a:lnTo>
                      <a:pt x="12" y="312"/>
                    </a:lnTo>
                    <a:lnTo>
                      <a:pt x="0" y="427"/>
                    </a:lnTo>
                    <a:lnTo>
                      <a:pt x="818" y="50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7"/>
              <p:cNvSpPr>
                <a:spLocks/>
              </p:cNvSpPr>
              <p:nvPr/>
            </p:nvSpPr>
            <p:spPr bwMode="auto">
              <a:xfrm>
                <a:off x="410" y="-88"/>
                <a:ext cx="1577" cy="1045"/>
              </a:xfrm>
              <a:custGeom>
                <a:avLst/>
                <a:gdLst>
                  <a:gd name="T0" fmla="*/ 6306 w 6307"/>
                  <a:gd name="T1" fmla="*/ 3161 h 4179"/>
                  <a:gd name="T2" fmla="*/ 6287 w 6307"/>
                  <a:gd name="T3" fmla="*/ 3563 h 4179"/>
                  <a:gd name="T4" fmla="*/ 6240 w 6307"/>
                  <a:gd name="T5" fmla="*/ 3846 h 4179"/>
                  <a:gd name="T6" fmla="*/ 6162 w 6307"/>
                  <a:gd name="T7" fmla="*/ 4030 h 4179"/>
                  <a:gd name="T8" fmla="*/ 6051 w 6307"/>
                  <a:gd name="T9" fmla="*/ 4132 h 4179"/>
                  <a:gd name="T10" fmla="*/ 5903 w 6307"/>
                  <a:gd name="T11" fmla="*/ 4175 h 4179"/>
                  <a:gd name="T12" fmla="*/ 5665 w 6307"/>
                  <a:gd name="T13" fmla="*/ 4171 h 4179"/>
                  <a:gd name="T14" fmla="*/ 5288 w 6307"/>
                  <a:gd name="T15" fmla="*/ 4131 h 4179"/>
                  <a:gd name="T16" fmla="*/ 4830 w 6307"/>
                  <a:gd name="T17" fmla="*/ 4102 h 4179"/>
                  <a:gd name="T18" fmla="*/ 4303 w 6307"/>
                  <a:gd name="T19" fmla="*/ 4070 h 4179"/>
                  <a:gd name="T20" fmla="*/ 3554 w 6307"/>
                  <a:gd name="T21" fmla="*/ 3958 h 4179"/>
                  <a:gd name="T22" fmla="*/ 2242 w 6307"/>
                  <a:gd name="T23" fmla="*/ 3666 h 4179"/>
                  <a:gd name="T24" fmla="*/ 1672 w 6307"/>
                  <a:gd name="T25" fmla="*/ 3525 h 4179"/>
                  <a:gd name="T26" fmla="*/ 1214 w 6307"/>
                  <a:gd name="T27" fmla="*/ 3439 h 4179"/>
                  <a:gd name="T28" fmla="*/ 737 w 6307"/>
                  <a:gd name="T29" fmla="*/ 3386 h 4179"/>
                  <a:gd name="T30" fmla="*/ 287 w 6307"/>
                  <a:gd name="T31" fmla="*/ 3380 h 4179"/>
                  <a:gd name="T32" fmla="*/ 0 w 6307"/>
                  <a:gd name="T33" fmla="*/ 3414 h 4179"/>
                  <a:gd name="T34" fmla="*/ 42 w 6307"/>
                  <a:gd name="T35" fmla="*/ 3090 h 4179"/>
                  <a:gd name="T36" fmla="*/ 173 w 6307"/>
                  <a:gd name="T37" fmla="*/ 2488 h 4179"/>
                  <a:gd name="T38" fmla="*/ 318 w 6307"/>
                  <a:gd name="T39" fmla="*/ 2036 h 4179"/>
                  <a:gd name="T40" fmla="*/ 475 w 6307"/>
                  <a:gd name="T41" fmla="*/ 1664 h 4179"/>
                  <a:gd name="T42" fmla="*/ 677 w 6307"/>
                  <a:gd name="T43" fmla="*/ 1305 h 4179"/>
                  <a:gd name="T44" fmla="*/ 775 w 6307"/>
                  <a:gd name="T45" fmla="*/ 1163 h 4179"/>
                  <a:gd name="T46" fmla="*/ 954 w 6307"/>
                  <a:gd name="T47" fmla="*/ 955 h 4179"/>
                  <a:gd name="T48" fmla="*/ 1151 w 6307"/>
                  <a:gd name="T49" fmla="*/ 773 h 4179"/>
                  <a:gd name="T50" fmla="*/ 1366 w 6307"/>
                  <a:gd name="T51" fmla="*/ 617 h 4179"/>
                  <a:gd name="T52" fmla="*/ 1649 w 6307"/>
                  <a:gd name="T53" fmla="*/ 452 h 4179"/>
                  <a:gd name="T54" fmla="*/ 2118 w 6307"/>
                  <a:gd name="T55" fmla="*/ 254 h 4179"/>
                  <a:gd name="T56" fmla="*/ 2574 w 6307"/>
                  <a:gd name="T57" fmla="*/ 124 h 4179"/>
                  <a:gd name="T58" fmla="*/ 3074 w 6307"/>
                  <a:gd name="T59" fmla="*/ 36 h 4179"/>
                  <a:gd name="T60" fmla="*/ 3552 w 6307"/>
                  <a:gd name="T61" fmla="*/ 0 h 4179"/>
                  <a:gd name="T62" fmla="*/ 3847 w 6307"/>
                  <a:gd name="T63" fmla="*/ 61 h 4179"/>
                  <a:gd name="T64" fmla="*/ 4231 w 6307"/>
                  <a:gd name="T65" fmla="*/ 179 h 4179"/>
                  <a:gd name="T66" fmla="*/ 4600 w 6307"/>
                  <a:gd name="T67" fmla="*/ 335 h 4179"/>
                  <a:gd name="T68" fmla="*/ 4953 w 6307"/>
                  <a:gd name="T69" fmla="*/ 526 h 4179"/>
                  <a:gd name="T70" fmla="*/ 5118 w 6307"/>
                  <a:gd name="T71" fmla="*/ 633 h 4179"/>
                  <a:gd name="T72" fmla="*/ 5409 w 6307"/>
                  <a:gd name="T73" fmla="*/ 865 h 4179"/>
                  <a:gd name="T74" fmla="*/ 5658 w 6307"/>
                  <a:gd name="T75" fmla="*/ 1124 h 4179"/>
                  <a:gd name="T76" fmla="*/ 5866 w 6307"/>
                  <a:gd name="T77" fmla="*/ 1406 h 4179"/>
                  <a:gd name="T78" fmla="*/ 6034 w 6307"/>
                  <a:gd name="T79" fmla="*/ 1712 h 4179"/>
                  <a:gd name="T80" fmla="*/ 6161 w 6307"/>
                  <a:gd name="T81" fmla="*/ 2038 h 4179"/>
                  <a:gd name="T82" fmla="*/ 6248 w 6307"/>
                  <a:gd name="T83" fmla="*/ 2386 h 4179"/>
                  <a:gd name="T84" fmla="*/ 6297 w 6307"/>
                  <a:gd name="T85" fmla="*/ 2753 h 4179"/>
                  <a:gd name="T86" fmla="*/ 6307 w 6307"/>
                  <a:gd name="T87" fmla="*/ 3038 h 4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07" h="4179">
                    <a:moveTo>
                      <a:pt x="6307" y="3038"/>
                    </a:moveTo>
                    <a:lnTo>
                      <a:pt x="6306" y="3161"/>
                    </a:lnTo>
                    <a:lnTo>
                      <a:pt x="6300" y="3377"/>
                    </a:lnTo>
                    <a:lnTo>
                      <a:pt x="6287" y="3563"/>
                    </a:lnTo>
                    <a:lnTo>
                      <a:pt x="6267" y="3718"/>
                    </a:lnTo>
                    <a:lnTo>
                      <a:pt x="6240" y="3846"/>
                    </a:lnTo>
                    <a:lnTo>
                      <a:pt x="6205" y="3949"/>
                    </a:lnTo>
                    <a:lnTo>
                      <a:pt x="6162" y="4030"/>
                    </a:lnTo>
                    <a:lnTo>
                      <a:pt x="6111" y="4089"/>
                    </a:lnTo>
                    <a:lnTo>
                      <a:pt x="6051" y="4132"/>
                    </a:lnTo>
                    <a:lnTo>
                      <a:pt x="5982" y="4160"/>
                    </a:lnTo>
                    <a:lnTo>
                      <a:pt x="5903" y="4175"/>
                    </a:lnTo>
                    <a:lnTo>
                      <a:pt x="5815" y="4179"/>
                    </a:lnTo>
                    <a:lnTo>
                      <a:pt x="5665" y="4171"/>
                    </a:lnTo>
                    <a:lnTo>
                      <a:pt x="5425" y="4145"/>
                    </a:lnTo>
                    <a:lnTo>
                      <a:pt x="5288" y="4131"/>
                    </a:lnTo>
                    <a:lnTo>
                      <a:pt x="5116" y="4117"/>
                    </a:lnTo>
                    <a:lnTo>
                      <a:pt x="4830" y="4102"/>
                    </a:lnTo>
                    <a:lnTo>
                      <a:pt x="4573" y="4090"/>
                    </a:lnTo>
                    <a:lnTo>
                      <a:pt x="4303" y="4070"/>
                    </a:lnTo>
                    <a:lnTo>
                      <a:pt x="3977" y="4031"/>
                    </a:lnTo>
                    <a:lnTo>
                      <a:pt x="3554" y="3958"/>
                    </a:lnTo>
                    <a:lnTo>
                      <a:pt x="2989" y="3840"/>
                    </a:lnTo>
                    <a:lnTo>
                      <a:pt x="2242" y="3666"/>
                    </a:lnTo>
                    <a:lnTo>
                      <a:pt x="1776" y="3550"/>
                    </a:lnTo>
                    <a:lnTo>
                      <a:pt x="1672" y="3525"/>
                    </a:lnTo>
                    <a:lnTo>
                      <a:pt x="1449" y="3479"/>
                    </a:lnTo>
                    <a:lnTo>
                      <a:pt x="1214" y="3439"/>
                    </a:lnTo>
                    <a:lnTo>
                      <a:pt x="975" y="3408"/>
                    </a:lnTo>
                    <a:lnTo>
                      <a:pt x="737" y="3386"/>
                    </a:lnTo>
                    <a:lnTo>
                      <a:pt x="505" y="3376"/>
                    </a:lnTo>
                    <a:lnTo>
                      <a:pt x="287" y="3380"/>
                    </a:lnTo>
                    <a:lnTo>
                      <a:pt x="88" y="3398"/>
                    </a:lnTo>
                    <a:lnTo>
                      <a:pt x="0" y="3414"/>
                    </a:lnTo>
                    <a:lnTo>
                      <a:pt x="3" y="3374"/>
                    </a:lnTo>
                    <a:lnTo>
                      <a:pt x="42" y="3090"/>
                    </a:lnTo>
                    <a:lnTo>
                      <a:pt x="93" y="2815"/>
                    </a:lnTo>
                    <a:lnTo>
                      <a:pt x="173" y="2488"/>
                    </a:lnTo>
                    <a:lnTo>
                      <a:pt x="253" y="2220"/>
                    </a:lnTo>
                    <a:lnTo>
                      <a:pt x="318" y="2036"/>
                    </a:lnTo>
                    <a:lnTo>
                      <a:pt x="392" y="1850"/>
                    </a:lnTo>
                    <a:lnTo>
                      <a:pt x="475" y="1664"/>
                    </a:lnTo>
                    <a:lnTo>
                      <a:pt x="571" y="1481"/>
                    </a:lnTo>
                    <a:lnTo>
                      <a:pt x="677" y="1305"/>
                    </a:lnTo>
                    <a:lnTo>
                      <a:pt x="734" y="1219"/>
                    </a:lnTo>
                    <a:lnTo>
                      <a:pt x="775" y="1163"/>
                    </a:lnTo>
                    <a:lnTo>
                      <a:pt x="862" y="1055"/>
                    </a:lnTo>
                    <a:lnTo>
                      <a:pt x="954" y="955"/>
                    </a:lnTo>
                    <a:lnTo>
                      <a:pt x="1049" y="861"/>
                    </a:lnTo>
                    <a:lnTo>
                      <a:pt x="1151" y="773"/>
                    </a:lnTo>
                    <a:lnTo>
                      <a:pt x="1257" y="693"/>
                    </a:lnTo>
                    <a:lnTo>
                      <a:pt x="1366" y="617"/>
                    </a:lnTo>
                    <a:lnTo>
                      <a:pt x="1478" y="547"/>
                    </a:lnTo>
                    <a:lnTo>
                      <a:pt x="1649" y="452"/>
                    </a:lnTo>
                    <a:lnTo>
                      <a:pt x="1883" y="344"/>
                    </a:lnTo>
                    <a:lnTo>
                      <a:pt x="2118" y="254"/>
                    </a:lnTo>
                    <a:lnTo>
                      <a:pt x="2349" y="182"/>
                    </a:lnTo>
                    <a:lnTo>
                      <a:pt x="2574" y="124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lnTo>
                      <a:pt x="3652" y="17"/>
                    </a:lnTo>
                    <a:lnTo>
                      <a:pt x="3847" y="61"/>
                    </a:lnTo>
                    <a:lnTo>
                      <a:pt x="4041" y="116"/>
                    </a:lnTo>
                    <a:lnTo>
                      <a:pt x="4231" y="179"/>
                    </a:lnTo>
                    <a:lnTo>
                      <a:pt x="4418" y="252"/>
                    </a:lnTo>
                    <a:lnTo>
                      <a:pt x="4600" y="335"/>
                    </a:lnTo>
                    <a:lnTo>
                      <a:pt x="4779" y="426"/>
                    </a:lnTo>
                    <a:lnTo>
                      <a:pt x="4953" y="526"/>
                    </a:lnTo>
                    <a:lnTo>
                      <a:pt x="5037" y="581"/>
                    </a:lnTo>
                    <a:lnTo>
                      <a:pt x="5118" y="633"/>
                    </a:lnTo>
                    <a:lnTo>
                      <a:pt x="5269" y="747"/>
                    </a:lnTo>
                    <a:lnTo>
                      <a:pt x="5409" y="865"/>
                    </a:lnTo>
                    <a:lnTo>
                      <a:pt x="5539" y="991"/>
                    </a:lnTo>
                    <a:lnTo>
                      <a:pt x="5658" y="1124"/>
                    </a:lnTo>
                    <a:lnTo>
                      <a:pt x="5768" y="1261"/>
                    </a:lnTo>
                    <a:lnTo>
                      <a:pt x="5866" y="1406"/>
                    </a:lnTo>
                    <a:lnTo>
                      <a:pt x="5956" y="1556"/>
                    </a:lnTo>
                    <a:lnTo>
                      <a:pt x="6034" y="1712"/>
                    </a:lnTo>
                    <a:lnTo>
                      <a:pt x="6103" y="1872"/>
                    </a:lnTo>
                    <a:lnTo>
                      <a:pt x="6161" y="2038"/>
                    </a:lnTo>
                    <a:lnTo>
                      <a:pt x="6210" y="2210"/>
                    </a:lnTo>
                    <a:lnTo>
                      <a:pt x="6248" y="2386"/>
                    </a:lnTo>
                    <a:lnTo>
                      <a:pt x="6277" y="2567"/>
                    </a:lnTo>
                    <a:lnTo>
                      <a:pt x="6297" y="2753"/>
                    </a:lnTo>
                    <a:lnTo>
                      <a:pt x="6306" y="2941"/>
                    </a:lnTo>
                    <a:lnTo>
                      <a:pt x="6307" y="303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8"/>
              <p:cNvSpPr>
                <a:spLocks/>
              </p:cNvSpPr>
              <p:nvPr/>
            </p:nvSpPr>
            <p:spPr bwMode="auto">
              <a:xfrm>
                <a:off x="410" y="-88"/>
                <a:ext cx="888" cy="861"/>
              </a:xfrm>
              <a:custGeom>
                <a:avLst/>
                <a:gdLst>
                  <a:gd name="T0" fmla="*/ 3552 w 3552"/>
                  <a:gd name="T1" fmla="*/ 0 h 3445"/>
                  <a:gd name="T2" fmla="*/ 3463 w 3552"/>
                  <a:gd name="T3" fmla="*/ 17 h 3445"/>
                  <a:gd name="T4" fmla="*/ 3292 w 3552"/>
                  <a:gd name="T5" fmla="*/ 61 h 3445"/>
                  <a:gd name="T6" fmla="*/ 3130 w 3552"/>
                  <a:gd name="T7" fmla="*/ 118 h 3445"/>
                  <a:gd name="T8" fmla="*/ 2977 w 3552"/>
                  <a:gd name="T9" fmla="*/ 185 h 3445"/>
                  <a:gd name="T10" fmla="*/ 2832 w 3552"/>
                  <a:gd name="T11" fmla="*/ 263 h 3445"/>
                  <a:gd name="T12" fmla="*/ 2694 w 3552"/>
                  <a:gd name="T13" fmla="*/ 350 h 3445"/>
                  <a:gd name="T14" fmla="*/ 2566 w 3552"/>
                  <a:gd name="T15" fmla="*/ 446 h 3445"/>
                  <a:gd name="T16" fmla="*/ 2444 w 3552"/>
                  <a:gd name="T17" fmla="*/ 549 h 3445"/>
                  <a:gd name="T18" fmla="*/ 2330 w 3552"/>
                  <a:gd name="T19" fmla="*/ 660 h 3445"/>
                  <a:gd name="T20" fmla="*/ 2225 w 3552"/>
                  <a:gd name="T21" fmla="*/ 777 h 3445"/>
                  <a:gd name="T22" fmla="*/ 2125 w 3552"/>
                  <a:gd name="T23" fmla="*/ 899 h 3445"/>
                  <a:gd name="T24" fmla="*/ 2032 w 3552"/>
                  <a:gd name="T25" fmla="*/ 1028 h 3445"/>
                  <a:gd name="T26" fmla="*/ 1946 w 3552"/>
                  <a:gd name="T27" fmla="*/ 1159 h 3445"/>
                  <a:gd name="T28" fmla="*/ 1867 w 3552"/>
                  <a:gd name="T29" fmla="*/ 1294 h 3445"/>
                  <a:gd name="T30" fmla="*/ 1757 w 3552"/>
                  <a:gd name="T31" fmla="*/ 1501 h 3445"/>
                  <a:gd name="T32" fmla="*/ 1633 w 3552"/>
                  <a:gd name="T33" fmla="*/ 1781 h 3445"/>
                  <a:gd name="T34" fmla="*/ 1529 w 3552"/>
                  <a:gd name="T35" fmla="*/ 2062 h 3445"/>
                  <a:gd name="T36" fmla="*/ 1445 w 3552"/>
                  <a:gd name="T37" fmla="*/ 2335 h 3445"/>
                  <a:gd name="T38" fmla="*/ 1378 w 3552"/>
                  <a:gd name="T39" fmla="*/ 2596 h 3445"/>
                  <a:gd name="T40" fmla="*/ 1326 w 3552"/>
                  <a:gd name="T41" fmla="*/ 2838 h 3445"/>
                  <a:gd name="T42" fmla="*/ 1287 w 3552"/>
                  <a:gd name="T43" fmla="*/ 3055 h 3445"/>
                  <a:gd name="T44" fmla="*/ 1250 w 3552"/>
                  <a:gd name="T45" fmla="*/ 3324 h 3445"/>
                  <a:gd name="T46" fmla="*/ 1237 w 3552"/>
                  <a:gd name="T47" fmla="*/ 3445 h 3445"/>
                  <a:gd name="T48" fmla="*/ 1161 w 3552"/>
                  <a:gd name="T49" fmla="*/ 3432 h 3445"/>
                  <a:gd name="T50" fmla="*/ 1007 w 3552"/>
                  <a:gd name="T51" fmla="*/ 3409 h 3445"/>
                  <a:gd name="T52" fmla="*/ 853 w 3552"/>
                  <a:gd name="T53" fmla="*/ 3394 h 3445"/>
                  <a:gd name="T54" fmla="*/ 698 w 3552"/>
                  <a:gd name="T55" fmla="*/ 3384 h 3445"/>
                  <a:gd name="T56" fmla="*/ 542 w 3552"/>
                  <a:gd name="T57" fmla="*/ 3380 h 3445"/>
                  <a:gd name="T58" fmla="*/ 387 w 3552"/>
                  <a:gd name="T59" fmla="*/ 3382 h 3445"/>
                  <a:gd name="T60" fmla="*/ 232 w 3552"/>
                  <a:gd name="T61" fmla="*/ 3391 h 3445"/>
                  <a:gd name="T62" fmla="*/ 77 w 3552"/>
                  <a:gd name="T63" fmla="*/ 3406 h 3445"/>
                  <a:gd name="T64" fmla="*/ 0 w 3552"/>
                  <a:gd name="T65" fmla="*/ 3416 h 3445"/>
                  <a:gd name="T66" fmla="*/ 3 w 3552"/>
                  <a:gd name="T67" fmla="*/ 3376 h 3445"/>
                  <a:gd name="T68" fmla="*/ 42 w 3552"/>
                  <a:gd name="T69" fmla="*/ 3093 h 3445"/>
                  <a:gd name="T70" fmla="*/ 93 w 3552"/>
                  <a:gd name="T71" fmla="*/ 2818 h 3445"/>
                  <a:gd name="T72" fmla="*/ 173 w 3552"/>
                  <a:gd name="T73" fmla="*/ 2490 h 3445"/>
                  <a:gd name="T74" fmla="*/ 253 w 3552"/>
                  <a:gd name="T75" fmla="*/ 2223 h 3445"/>
                  <a:gd name="T76" fmla="*/ 318 w 3552"/>
                  <a:gd name="T77" fmla="*/ 2038 h 3445"/>
                  <a:gd name="T78" fmla="*/ 392 w 3552"/>
                  <a:gd name="T79" fmla="*/ 1853 h 3445"/>
                  <a:gd name="T80" fmla="*/ 475 w 3552"/>
                  <a:gd name="T81" fmla="*/ 1667 h 3445"/>
                  <a:gd name="T82" fmla="*/ 571 w 3552"/>
                  <a:gd name="T83" fmla="*/ 1484 h 3445"/>
                  <a:gd name="T84" fmla="*/ 677 w 3552"/>
                  <a:gd name="T85" fmla="*/ 1307 h 3445"/>
                  <a:gd name="T86" fmla="*/ 734 w 3552"/>
                  <a:gd name="T87" fmla="*/ 1222 h 3445"/>
                  <a:gd name="T88" fmla="*/ 775 w 3552"/>
                  <a:gd name="T89" fmla="*/ 1165 h 3445"/>
                  <a:gd name="T90" fmla="*/ 862 w 3552"/>
                  <a:gd name="T91" fmla="*/ 1058 h 3445"/>
                  <a:gd name="T92" fmla="*/ 954 w 3552"/>
                  <a:gd name="T93" fmla="*/ 957 h 3445"/>
                  <a:gd name="T94" fmla="*/ 1049 w 3552"/>
                  <a:gd name="T95" fmla="*/ 863 h 3445"/>
                  <a:gd name="T96" fmla="*/ 1151 w 3552"/>
                  <a:gd name="T97" fmla="*/ 775 h 3445"/>
                  <a:gd name="T98" fmla="*/ 1257 w 3552"/>
                  <a:gd name="T99" fmla="*/ 694 h 3445"/>
                  <a:gd name="T100" fmla="*/ 1366 w 3552"/>
                  <a:gd name="T101" fmla="*/ 618 h 3445"/>
                  <a:gd name="T102" fmla="*/ 1478 w 3552"/>
                  <a:gd name="T103" fmla="*/ 548 h 3445"/>
                  <a:gd name="T104" fmla="*/ 1649 w 3552"/>
                  <a:gd name="T105" fmla="*/ 453 h 3445"/>
                  <a:gd name="T106" fmla="*/ 1883 w 3552"/>
                  <a:gd name="T107" fmla="*/ 345 h 3445"/>
                  <a:gd name="T108" fmla="*/ 2118 w 3552"/>
                  <a:gd name="T109" fmla="*/ 255 h 3445"/>
                  <a:gd name="T110" fmla="*/ 2349 w 3552"/>
                  <a:gd name="T111" fmla="*/ 182 h 3445"/>
                  <a:gd name="T112" fmla="*/ 2574 w 3552"/>
                  <a:gd name="T113" fmla="*/ 126 h 3445"/>
                  <a:gd name="T114" fmla="*/ 2786 w 3552"/>
                  <a:gd name="T115" fmla="*/ 82 h 3445"/>
                  <a:gd name="T116" fmla="*/ 3074 w 3552"/>
                  <a:gd name="T117" fmla="*/ 36 h 3445"/>
                  <a:gd name="T118" fmla="*/ 3491 w 3552"/>
                  <a:gd name="T119" fmla="*/ 0 h 3445"/>
                  <a:gd name="T120" fmla="*/ 3552 w 3552"/>
                  <a:gd name="T121" fmla="*/ 0 h 3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552" h="3445">
                    <a:moveTo>
                      <a:pt x="3552" y="0"/>
                    </a:moveTo>
                    <a:lnTo>
                      <a:pt x="3463" y="17"/>
                    </a:lnTo>
                    <a:lnTo>
                      <a:pt x="3292" y="61"/>
                    </a:lnTo>
                    <a:lnTo>
                      <a:pt x="3130" y="118"/>
                    </a:lnTo>
                    <a:lnTo>
                      <a:pt x="2977" y="185"/>
                    </a:lnTo>
                    <a:lnTo>
                      <a:pt x="2832" y="263"/>
                    </a:lnTo>
                    <a:lnTo>
                      <a:pt x="2694" y="350"/>
                    </a:lnTo>
                    <a:lnTo>
                      <a:pt x="2566" y="446"/>
                    </a:lnTo>
                    <a:lnTo>
                      <a:pt x="2444" y="549"/>
                    </a:lnTo>
                    <a:lnTo>
                      <a:pt x="2330" y="660"/>
                    </a:lnTo>
                    <a:lnTo>
                      <a:pt x="2225" y="777"/>
                    </a:lnTo>
                    <a:lnTo>
                      <a:pt x="2125" y="899"/>
                    </a:lnTo>
                    <a:lnTo>
                      <a:pt x="2032" y="1028"/>
                    </a:lnTo>
                    <a:lnTo>
                      <a:pt x="1946" y="1159"/>
                    </a:lnTo>
                    <a:lnTo>
                      <a:pt x="1867" y="1294"/>
                    </a:lnTo>
                    <a:lnTo>
                      <a:pt x="1757" y="1501"/>
                    </a:lnTo>
                    <a:lnTo>
                      <a:pt x="1633" y="1781"/>
                    </a:lnTo>
                    <a:lnTo>
                      <a:pt x="1529" y="2062"/>
                    </a:lnTo>
                    <a:lnTo>
                      <a:pt x="1445" y="2335"/>
                    </a:lnTo>
                    <a:lnTo>
                      <a:pt x="1378" y="2596"/>
                    </a:lnTo>
                    <a:lnTo>
                      <a:pt x="1326" y="2838"/>
                    </a:lnTo>
                    <a:lnTo>
                      <a:pt x="1287" y="3055"/>
                    </a:lnTo>
                    <a:lnTo>
                      <a:pt x="1250" y="3324"/>
                    </a:lnTo>
                    <a:lnTo>
                      <a:pt x="1237" y="3445"/>
                    </a:lnTo>
                    <a:lnTo>
                      <a:pt x="1161" y="3432"/>
                    </a:lnTo>
                    <a:lnTo>
                      <a:pt x="1007" y="3409"/>
                    </a:lnTo>
                    <a:lnTo>
                      <a:pt x="853" y="3394"/>
                    </a:lnTo>
                    <a:lnTo>
                      <a:pt x="698" y="3384"/>
                    </a:lnTo>
                    <a:lnTo>
                      <a:pt x="542" y="3380"/>
                    </a:lnTo>
                    <a:lnTo>
                      <a:pt x="387" y="3382"/>
                    </a:lnTo>
                    <a:lnTo>
                      <a:pt x="232" y="3391"/>
                    </a:lnTo>
                    <a:lnTo>
                      <a:pt x="77" y="3406"/>
                    </a:lnTo>
                    <a:lnTo>
                      <a:pt x="0" y="3416"/>
                    </a:lnTo>
                    <a:lnTo>
                      <a:pt x="3" y="3376"/>
                    </a:lnTo>
                    <a:lnTo>
                      <a:pt x="42" y="3093"/>
                    </a:lnTo>
                    <a:lnTo>
                      <a:pt x="93" y="2818"/>
                    </a:lnTo>
                    <a:lnTo>
                      <a:pt x="173" y="2490"/>
                    </a:lnTo>
                    <a:lnTo>
                      <a:pt x="253" y="2223"/>
                    </a:lnTo>
                    <a:lnTo>
                      <a:pt x="318" y="2038"/>
                    </a:lnTo>
                    <a:lnTo>
                      <a:pt x="392" y="1853"/>
                    </a:lnTo>
                    <a:lnTo>
                      <a:pt x="475" y="1667"/>
                    </a:lnTo>
                    <a:lnTo>
                      <a:pt x="571" y="1484"/>
                    </a:lnTo>
                    <a:lnTo>
                      <a:pt x="677" y="1307"/>
                    </a:lnTo>
                    <a:lnTo>
                      <a:pt x="734" y="1222"/>
                    </a:lnTo>
                    <a:lnTo>
                      <a:pt x="775" y="1165"/>
                    </a:lnTo>
                    <a:lnTo>
                      <a:pt x="862" y="1058"/>
                    </a:lnTo>
                    <a:lnTo>
                      <a:pt x="954" y="957"/>
                    </a:lnTo>
                    <a:lnTo>
                      <a:pt x="1049" y="863"/>
                    </a:lnTo>
                    <a:lnTo>
                      <a:pt x="1151" y="775"/>
                    </a:lnTo>
                    <a:lnTo>
                      <a:pt x="1257" y="694"/>
                    </a:lnTo>
                    <a:lnTo>
                      <a:pt x="1366" y="618"/>
                    </a:lnTo>
                    <a:lnTo>
                      <a:pt x="1478" y="548"/>
                    </a:lnTo>
                    <a:lnTo>
                      <a:pt x="1649" y="453"/>
                    </a:lnTo>
                    <a:lnTo>
                      <a:pt x="1883" y="345"/>
                    </a:lnTo>
                    <a:lnTo>
                      <a:pt x="2118" y="255"/>
                    </a:lnTo>
                    <a:lnTo>
                      <a:pt x="2349" y="182"/>
                    </a:lnTo>
                    <a:lnTo>
                      <a:pt x="2574" y="126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9"/>
              <p:cNvSpPr>
                <a:spLocks/>
              </p:cNvSpPr>
              <p:nvPr/>
            </p:nvSpPr>
            <p:spPr bwMode="auto">
              <a:xfrm>
                <a:off x="719" y="-88"/>
                <a:ext cx="802" cy="1012"/>
              </a:xfrm>
              <a:custGeom>
                <a:avLst/>
                <a:gdLst>
                  <a:gd name="T0" fmla="*/ 2863 w 3209"/>
                  <a:gd name="T1" fmla="*/ 4049 h 4049"/>
                  <a:gd name="T2" fmla="*/ 2654 w 3209"/>
                  <a:gd name="T3" fmla="*/ 4022 h 4049"/>
                  <a:gd name="T4" fmla="*/ 2242 w 3209"/>
                  <a:gd name="T5" fmla="*/ 3952 h 4049"/>
                  <a:gd name="T6" fmla="*/ 1840 w 3209"/>
                  <a:gd name="T7" fmla="*/ 3869 h 4049"/>
                  <a:gd name="T8" fmla="*/ 1452 w 3209"/>
                  <a:gd name="T9" fmla="*/ 3779 h 4049"/>
                  <a:gd name="T10" fmla="*/ 904 w 3209"/>
                  <a:gd name="T11" fmla="*/ 3643 h 4049"/>
                  <a:gd name="T12" fmla="*/ 419 w 3209"/>
                  <a:gd name="T13" fmla="*/ 3526 h 4049"/>
                  <a:gd name="T14" fmla="*/ 131 w 3209"/>
                  <a:gd name="T15" fmla="*/ 3466 h 4049"/>
                  <a:gd name="T16" fmla="*/ 0 w 3209"/>
                  <a:gd name="T17" fmla="*/ 3445 h 4049"/>
                  <a:gd name="T18" fmla="*/ 12 w 3209"/>
                  <a:gd name="T19" fmla="*/ 3324 h 4049"/>
                  <a:gd name="T20" fmla="*/ 50 w 3209"/>
                  <a:gd name="T21" fmla="*/ 3055 h 4049"/>
                  <a:gd name="T22" fmla="*/ 89 w 3209"/>
                  <a:gd name="T23" fmla="*/ 2838 h 4049"/>
                  <a:gd name="T24" fmla="*/ 142 w 3209"/>
                  <a:gd name="T25" fmla="*/ 2596 h 4049"/>
                  <a:gd name="T26" fmla="*/ 209 w 3209"/>
                  <a:gd name="T27" fmla="*/ 2335 h 4049"/>
                  <a:gd name="T28" fmla="*/ 293 w 3209"/>
                  <a:gd name="T29" fmla="*/ 2062 h 4049"/>
                  <a:gd name="T30" fmla="*/ 397 w 3209"/>
                  <a:gd name="T31" fmla="*/ 1781 h 4049"/>
                  <a:gd name="T32" fmla="*/ 521 w 3209"/>
                  <a:gd name="T33" fmla="*/ 1501 h 4049"/>
                  <a:gd name="T34" fmla="*/ 631 w 3209"/>
                  <a:gd name="T35" fmla="*/ 1294 h 4049"/>
                  <a:gd name="T36" fmla="*/ 710 w 3209"/>
                  <a:gd name="T37" fmla="*/ 1159 h 4049"/>
                  <a:gd name="T38" fmla="*/ 796 w 3209"/>
                  <a:gd name="T39" fmla="*/ 1028 h 4049"/>
                  <a:gd name="T40" fmla="*/ 889 w 3209"/>
                  <a:gd name="T41" fmla="*/ 899 h 4049"/>
                  <a:gd name="T42" fmla="*/ 989 w 3209"/>
                  <a:gd name="T43" fmla="*/ 777 h 4049"/>
                  <a:gd name="T44" fmla="*/ 1094 w 3209"/>
                  <a:gd name="T45" fmla="*/ 660 h 4049"/>
                  <a:gd name="T46" fmla="*/ 1208 w 3209"/>
                  <a:gd name="T47" fmla="*/ 549 h 4049"/>
                  <a:gd name="T48" fmla="*/ 1330 w 3209"/>
                  <a:gd name="T49" fmla="*/ 446 h 4049"/>
                  <a:gd name="T50" fmla="*/ 1458 w 3209"/>
                  <a:gd name="T51" fmla="*/ 350 h 4049"/>
                  <a:gd name="T52" fmla="*/ 1596 w 3209"/>
                  <a:gd name="T53" fmla="*/ 263 h 4049"/>
                  <a:gd name="T54" fmla="*/ 1741 w 3209"/>
                  <a:gd name="T55" fmla="*/ 185 h 4049"/>
                  <a:gd name="T56" fmla="*/ 1894 w 3209"/>
                  <a:gd name="T57" fmla="*/ 118 h 4049"/>
                  <a:gd name="T58" fmla="*/ 2056 w 3209"/>
                  <a:gd name="T59" fmla="*/ 61 h 4049"/>
                  <a:gd name="T60" fmla="*/ 2227 w 3209"/>
                  <a:gd name="T61" fmla="*/ 17 h 4049"/>
                  <a:gd name="T62" fmla="*/ 2316 w 3209"/>
                  <a:gd name="T63" fmla="*/ 0 h 4049"/>
                  <a:gd name="T64" fmla="*/ 2386 w 3209"/>
                  <a:gd name="T65" fmla="*/ 38 h 4049"/>
                  <a:gd name="T66" fmla="*/ 2513 w 3209"/>
                  <a:gd name="T67" fmla="*/ 122 h 4049"/>
                  <a:gd name="T68" fmla="*/ 2627 w 3209"/>
                  <a:gd name="T69" fmla="*/ 218 h 4049"/>
                  <a:gd name="T70" fmla="*/ 2731 w 3209"/>
                  <a:gd name="T71" fmla="*/ 322 h 4049"/>
                  <a:gd name="T72" fmla="*/ 2821 w 3209"/>
                  <a:gd name="T73" fmla="*/ 437 h 4049"/>
                  <a:gd name="T74" fmla="*/ 2901 w 3209"/>
                  <a:gd name="T75" fmla="*/ 559 h 4049"/>
                  <a:gd name="T76" fmla="*/ 2970 w 3209"/>
                  <a:gd name="T77" fmla="*/ 690 h 4049"/>
                  <a:gd name="T78" fmla="*/ 3029 w 3209"/>
                  <a:gd name="T79" fmla="*/ 827 h 4049"/>
                  <a:gd name="T80" fmla="*/ 3080 w 3209"/>
                  <a:gd name="T81" fmla="*/ 970 h 4049"/>
                  <a:gd name="T82" fmla="*/ 3120 w 3209"/>
                  <a:gd name="T83" fmla="*/ 1118 h 4049"/>
                  <a:gd name="T84" fmla="*/ 3153 w 3209"/>
                  <a:gd name="T85" fmla="*/ 1271 h 4049"/>
                  <a:gd name="T86" fmla="*/ 3177 w 3209"/>
                  <a:gd name="T87" fmla="*/ 1426 h 4049"/>
                  <a:gd name="T88" fmla="*/ 3194 w 3209"/>
                  <a:gd name="T89" fmla="*/ 1585 h 4049"/>
                  <a:gd name="T90" fmla="*/ 3204 w 3209"/>
                  <a:gd name="T91" fmla="*/ 1746 h 4049"/>
                  <a:gd name="T92" fmla="*/ 3209 w 3209"/>
                  <a:gd name="T93" fmla="*/ 1988 h 4049"/>
                  <a:gd name="T94" fmla="*/ 3197 w 3209"/>
                  <a:gd name="T95" fmla="*/ 2310 h 4049"/>
                  <a:gd name="T96" fmla="*/ 3167 w 3209"/>
                  <a:gd name="T97" fmla="*/ 2625 h 4049"/>
                  <a:gd name="T98" fmla="*/ 3124 w 3209"/>
                  <a:gd name="T99" fmla="*/ 2926 h 4049"/>
                  <a:gd name="T100" fmla="*/ 3073 w 3209"/>
                  <a:gd name="T101" fmla="*/ 3209 h 4049"/>
                  <a:gd name="T102" fmla="*/ 2991 w 3209"/>
                  <a:gd name="T103" fmla="*/ 3583 h 4049"/>
                  <a:gd name="T104" fmla="*/ 2893 w 3209"/>
                  <a:gd name="T105" fmla="*/ 3947 h 4049"/>
                  <a:gd name="T106" fmla="*/ 2863 w 3209"/>
                  <a:gd name="T107" fmla="*/ 4049 h 4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09" h="4049">
                    <a:moveTo>
                      <a:pt x="2863" y="4049"/>
                    </a:moveTo>
                    <a:lnTo>
                      <a:pt x="2654" y="4022"/>
                    </a:lnTo>
                    <a:lnTo>
                      <a:pt x="2242" y="3952"/>
                    </a:lnTo>
                    <a:lnTo>
                      <a:pt x="1840" y="3869"/>
                    </a:lnTo>
                    <a:lnTo>
                      <a:pt x="1452" y="3779"/>
                    </a:lnTo>
                    <a:lnTo>
                      <a:pt x="904" y="3643"/>
                    </a:lnTo>
                    <a:lnTo>
                      <a:pt x="419" y="3526"/>
                    </a:lnTo>
                    <a:lnTo>
                      <a:pt x="131" y="3466"/>
                    </a:lnTo>
                    <a:lnTo>
                      <a:pt x="0" y="3445"/>
                    </a:lnTo>
                    <a:lnTo>
                      <a:pt x="12" y="3324"/>
                    </a:lnTo>
                    <a:lnTo>
                      <a:pt x="50" y="3055"/>
                    </a:lnTo>
                    <a:lnTo>
                      <a:pt x="89" y="2838"/>
                    </a:lnTo>
                    <a:lnTo>
                      <a:pt x="142" y="2596"/>
                    </a:lnTo>
                    <a:lnTo>
                      <a:pt x="209" y="2335"/>
                    </a:lnTo>
                    <a:lnTo>
                      <a:pt x="293" y="2062"/>
                    </a:lnTo>
                    <a:lnTo>
                      <a:pt x="397" y="1781"/>
                    </a:lnTo>
                    <a:lnTo>
                      <a:pt x="521" y="1501"/>
                    </a:lnTo>
                    <a:lnTo>
                      <a:pt x="631" y="1294"/>
                    </a:lnTo>
                    <a:lnTo>
                      <a:pt x="710" y="1159"/>
                    </a:lnTo>
                    <a:lnTo>
                      <a:pt x="796" y="1028"/>
                    </a:lnTo>
                    <a:lnTo>
                      <a:pt x="889" y="899"/>
                    </a:lnTo>
                    <a:lnTo>
                      <a:pt x="989" y="777"/>
                    </a:lnTo>
                    <a:lnTo>
                      <a:pt x="1094" y="660"/>
                    </a:lnTo>
                    <a:lnTo>
                      <a:pt x="1208" y="549"/>
                    </a:lnTo>
                    <a:lnTo>
                      <a:pt x="1330" y="446"/>
                    </a:lnTo>
                    <a:lnTo>
                      <a:pt x="1458" y="350"/>
                    </a:lnTo>
                    <a:lnTo>
                      <a:pt x="1596" y="263"/>
                    </a:lnTo>
                    <a:lnTo>
                      <a:pt x="1741" y="185"/>
                    </a:lnTo>
                    <a:lnTo>
                      <a:pt x="1894" y="118"/>
                    </a:lnTo>
                    <a:lnTo>
                      <a:pt x="2056" y="61"/>
                    </a:lnTo>
                    <a:lnTo>
                      <a:pt x="2227" y="17"/>
                    </a:lnTo>
                    <a:lnTo>
                      <a:pt x="2316" y="0"/>
                    </a:lnTo>
                    <a:lnTo>
                      <a:pt x="2386" y="38"/>
                    </a:lnTo>
                    <a:lnTo>
                      <a:pt x="2513" y="122"/>
                    </a:lnTo>
                    <a:lnTo>
                      <a:pt x="2627" y="218"/>
                    </a:lnTo>
                    <a:lnTo>
                      <a:pt x="2731" y="322"/>
                    </a:lnTo>
                    <a:lnTo>
                      <a:pt x="2821" y="437"/>
                    </a:lnTo>
                    <a:lnTo>
                      <a:pt x="2901" y="559"/>
                    </a:lnTo>
                    <a:lnTo>
                      <a:pt x="2970" y="690"/>
                    </a:lnTo>
                    <a:lnTo>
                      <a:pt x="3029" y="827"/>
                    </a:lnTo>
                    <a:lnTo>
                      <a:pt x="3080" y="970"/>
                    </a:lnTo>
                    <a:lnTo>
                      <a:pt x="3120" y="1118"/>
                    </a:lnTo>
                    <a:lnTo>
                      <a:pt x="3153" y="1271"/>
                    </a:lnTo>
                    <a:lnTo>
                      <a:pt x="3177" y="1426"/>
                    </a:lnTo>
                    <a:lnTo>
                      <a:pt x="3194" y="1585"/>
                    </a:lnTo>
                    <a:lnTo>
                      <a:pt x="3204" y="1746"/>
                    </a:lnTo>
                    <a:lnTo>
                      <a:pt x="3209" y="1988"/>
                    </a:lnTo>
                    <a:lnTo>
                      <a:pt x="3197" y="2310"/>
                    </a:lnTo>
                    <a:lnTo>
                      <a:pt x="3167" y="2625"/>
                    </a:lnTo>
                    <a:lnTo>
                      <a:pt x="3124" y="2926"/>
                    </a:lnTo>
                    <a:lnTo>
                      <a:pt x="3073" y="3209"/>
                    </a:lnTo>
                    <a:lnTo>
                      <a:pt x="2991" y="3583"/>
                    </a:lnTo>
                    <a:lnTo>
                      <a:pt x="2893" y="3947"/>
                    </a:lnTo>
                    <a:lnTo>
                      <a:pt x="2863" y="404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314676-72C1-4E25-B278-4A637DC97BF9}"/>
              </a:ext>
            </a:extLst>
          </p:cNvPr>
          <p:cNvSpPr/>
          <p:nvPr/>
        </p:nvSpPr>
        <p:spPr>
          <a:xfrm>
            <a:off x="375649" y="274012"/>
            <a:ext cx="8193804" cy="63094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웹 </a:t>
            </a:r>
            <a:r>
              <a:rPr lang="en-US" altLang="ko-KR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UI </a:t>
            </a:r>
            <a:r>
              <a:rPr lang="ko-KR" altLang="en-US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및 코드</a:t>
            </a:r>
            <a:endParaRPr lang="en-US" altLang="ko-KR" sz="35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28" y="1148513"/>
            <a:ext cx="9875216" cy="503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28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9834663" y="3159258"/>
            <a:ext cx="2357337" cy="3759065"/>
            <a:chOff x="9834663" y="3159258"/>
            <a:chExt cx="2357337" cy="3759065"/>
          </a:xfrm>
        </p:grpSpPr>
        <p:sp>
          <p:nvSpPr>
            <p:cNvPr id="35" name="자유형 34"/>
            <p:cNvSpPr/>
            <p:nvPr/>
          </p:nvSpPr>
          <p:spPr>
            <a:xfrm>
              <a:off x="9834663" y="3159258"/>
              <a:ext cx="2357337" cy="3698742"/>
            </a:xfrm>
            <a:custGeom>
              <a:avLst/>
              <a:gdLst>
                <a:gd name="connsiteX0" fmla="*/ 2357337 w 2357337"/>
                <a:gd name="connsiteY0" fmla="*/ 0 h 3698742"/>
                <a:gd name="connsiteX1" fmla="*/ 2357337 w 2357337"/>
                <a:gd name="connsiteY1" fmla="*/ 3698742 h 3698742"/>
                <a:gd name="connsiteX2" fmla="*/ 0 w 2357337"/>
                <a:gd name="connsiteY2" fmla="*/ 3698742 h 3698742"/>
                <a:gd name="connsiteX3" fmla="*/ 13715 w 2357337"/>
                <a:gd name="connsiteY3" fmla="*/ 3627335 h 3698742"/>
                <a:gd name="connsiteX4" fmla="*/ 1290700 w 2357337"/>
                <a:gd name="connsiteY4" fmla="*/ 1755246 h 3698742"/>
                <a:gd name="connsiteX5" fmla="*/ 2197018 w 2357337"/>
                <a:gd name="connsiteY5" fmla="*/ 379853 h 3698742"/>
                <a:gd name="connsiteX6" fmla="*/ 2329945 w 2357337"/>
                <a:gd name="connsiteY6" fmla="*/ 78424 h 369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7337" h="3698742">
                  <a:moveTo>
                    <a:pt x="2357337" y="0"/>
                  </a:moveTo>
                  <a:lnTo>
                    <a:pt x="2357337" y="3698742"/>
                  </a:lnTo>
                  <a:lnTo>
                    <a:pt x="0" y="3698742"/>
                  </a:lnTo>
                  <a:lnTo>
                    <a:pt x="13715" y="3627335"/>
                  </a:lnTo>
                  <a:cubicBezTo>
                    <a:pt x="180522" y="2837118"/>
                    <a:pt x="552307" y="2032468"/>
                    <a:pt x="1290700" y="1755246"/>
                  </a:cubicBezTo>
                  <a:cubicBezTo>
                    <a:pt x="1825639" y="2452482"/>
                    <a:pt x="1827179" y="762117"/>
                    <a:pt x="2197018" y="379853"/>
                  </a:cubicBezTo>
                  <a:cubicBezTo>
                    <a:pt x="2252656" y="285510"/>
                    <a:pt x="2293718" y="180343"/>
                    <a:pt x="2329945" y="78424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1" name="Group 45"/>
            <p:cNvGrpSpPr>
              <a:grpSpLocks noChangeAspect="1"/>
            </p:cNvGrpSpPr>
            <p:nvPr/>
          </p:nvGrpSpPr>
          <p:grpSpPr bwMode="auto">
            <a:xfrm rot="16373145" flipH="1">
              <a:off x="10833984" y="4920342"/>
              <a:ext cx="434830" cy="434830"/>
              <a:chOff x="4450" y="913"/>
              <a:chExt cx="2742" cy="2742"/>
            </a:xfrm>
          </p:grpSpPr>
          <p:sp>
            <p:nvSpPr>
              <p:cNvPr id="42" name="Freeform 46"/>
              <p:cNvSpPr>
                <a:spLocks/>
              </p:cNvSpPr>
              <p:nvPr/>
            </p:nvSpPr>
            <p:spPr bwMode="auto">
              <a:xfrm>
                <a:off x="5027" y="913"/>
                <a:ext cx="2164" cy="2164"/>
              </a:xfrm>
              <a:custGeom>
                <a:avLst/>
                <a:gdLst>
                  <a:gd name="T0" fmla="*/ 5125 w 6491"/>
                  <a:gd name="T1" fmla="*/ 2411 h 6492"/>
                  <a:gd name="T2" fmla="*/ 4579 w 6491"/>
                  <a:gd name="T3" fmla="*/ 2816 h 6492"/>
                  <a:gd name="T4" fmla="*/ 3897 w 6491"/>
                  <a:gd name="T5" fmla="*/ 3412 h 6492"/>
                  <a:gd name="T6" fmla="*/ 3360 w 6491"/>
                  <a:gd name="T7" fmla="*/ 3946 h 6492"/>
                  <a:gd name="T8" fmla="*/ 3258 w 6491"/>
                  <a:gd name="T9" fmla="*/ 4082 h 6492"/>
                  <a:gd name="T10" fmla="*/ 3193 w 6491"/>
                  <a:gd name="T11" fmla="*/ 4298 h 6492"/>
                  <a:gd name="T12" fmla="*/ 3193 w 6491"/>
                  <a:gd name="T13" fmla="*/ 4411 h 6492"/>
                  <a:gd name="T14" fmla="*/ 3258 w 6491"/>
                  <a:gd name="T15" fmla="*/ 4626 h 6492"/>
                  <a:gd name="T16" fmla="*/ 3360 w 6491"/>
                  <a:gd name="T17" fmla="*/ 4761 h 6492"/>
                  <a:gd name="T18" fmla="*/ 3501 w 6491"/>
                  <a:gd name="T19" fmla="*/ 4907 h 6492"/>
                  <a:gd name="T20" fmla="*/ 3606 w 6491"/>
                  <a:gd name="T21" fmla="*/ 5107 h 6492"/>
                  <a:gd name="T22" fmla="*/ 3628 w 6491"/>
                  <a:gd name="T23" fmla="*/ 5326 h 6492"/>
                  <a:gd name="T24" fmla="*/ 3564 w 6491"/>
                  <a:gd name="T25" fmla="*/ 5539 h 6492"/>
                  <a:gd name="T26" fmla="*/ 3461 w 6491"/>
                  <a:gd name="T27" fmla="*/ 5677 h 6492"/>
                  <a:gd name="T28" fmla="*/ 0 w 6491"/>
                  <a:gd name="T29" fmla="*/ 3844 h 6492"/>
                  <a:gd name="T30" fmla="*/ 858 w 6491"/>
                  <a:gd name="T31" fmla="*/ 2990 h 6492"/>
                  <a:gd name="T32" fmla="*/ 1058 w 6491"/>
                  <a:gd name="T33" fmla="*/ 2885 h 6492"/>
                  <a:gd name="T34" fmla="*/ 1277 w 6491"/>
                  <a:gd name="T35" fmla="*/ 2865 h 6492"/>
                  <a:gd name="T36" fmla="*/ 1490 w 6491"/>
                  <a:gd name="T37" fmla="*/ 2928 h 6492"/>
                  <a:gd name="T38" fmla="*/ 1628 w 6491"/>
                  <a:gd name="T39" fmla="*/ 3030 h 6492"/>
                  <a:gd name="T40" fmla="*/ 1772 w 6491"/>
                  <a:gd name="T41" fmla="*/ 3171 h 6492"/>
                  <a:gd name="T42" fmla="*/ 1971 w 6491"/>
                  <a:gd name="T43" fmla="*/ 3277 h 6492"/>
                  <a:gd name="T44" fmla="*/ 2138 w 6491"/>
                  <a:gd name="T45" fmla="*/ 3301 h 6492"/>
                  <a:gd name="T46" fmla="*/ 2306 w 6491"/>
                  <a:gd name="T47" fmla="*/ 3277 h 6492"/>
                  <a:gd name="T48" fmla="*/ 2503 w 6491"/>
                  <a:gd name="T49" fmla="*/ 3171 h 6492"/>
                  <a:gd name="T50" fmla="*/ 2921 w 6491"/>
                  <a:gd name="T51" fmla="*/ 2757 h 6492"/>
                  <a:gd name="T52" fmla="*/ 3386 w 6491"/>
                  <a:gd name="T53" fmla="*/ 2261 h 6492"/>
                  <a:gd name="T54" fmla="*/ 3950 w 6491"/>
                  <a:gd name="T55" fmla="*/ 1551 h 6492"/>
                  <a:gd name="T56" fmla="*/ 4739 w 6491"/>
                  <a:gd name="T57" fmla="*/ 414 h 6492"/>
                  <a:gd name="T58" fmla="*/ 4840 w 6491"/>
                  <a:gd name="T59" fmla="*/ 291 h 6492"/>
                  <a:gd name="T60" fmla="*/ 5001 w 6491"/>
                  <a:gd name="T61" fmla="*/ 157 h 6492"/>
                  <a:gd name="T62" fmla="*/ 5187 w 6491"/>
                  <a:gd name="T63" fmla="*/ 62 h 6492"/>
                  <a:gd name="T64" fmla="*/ 5391 w 6491"/>
                  <a:gd name="T65" fmla="*/ 9 h 6492"/>
                  <a:gd name="T66" fmla="*/ 5496 w 6491"/>
                  <a:gd name="T67" fmla="*/ 0 h 6492"/>
                  <a:gd name="T68" fmla="*/ 5707 w 6491"/>
                  <a:gd name="T69" fmla="*/ 16 h 6492"/>
                  <a:gd name="T70" fmla="*/ 5907 w 6491"/>
                  <a:gd name="T71" fmla="*/ 75 h 6492"/>
                  <a:gd name="T72" fmla="*/ 6088 w 6491"/>
                  <a:gd name="T73" fmla="*/ 179 h 6492"/>
                  <a:gd name="T74" fmla="*/ 6211 w 6491"/>
                  <a:gd name="T75" fmla="*/ 281 h 6492"/>
                  <a:gd name="T76" fmla="*/ 6313 w 6491"/>
                  <a:gd name="T77" fmla="*/ 402 h 6492"/>
                  <a:gd name="T78" fmla="*/ 6415 w 6491"/>
                  <a:gd name="T79" fmla="*/ 585 h 6492"/>
                  <a:gd name="T80" fmla="*/ 6475 w 6491"/>
                  <a:gd name="T81" fmla="*/ 785 h 6492"/>
                  <a:gd name="T82" fmla="*/ 6491 w 6491"/>
                  <a:gd name="T83" fmla="*/ 994 h 6492"/>
                  <a:gd name="T84" fmla="*/ 6481 w 6491"/>
                  <a:gd name="T85" fmla="*/ 1100 h 6492"/>
                  <a:gd name="T86" fmla="*/ 6428 w 6491"/>
                  <a:gd name="T87" fmla="*/ 1305 h 6492"/>
                  <a:gd name="T88" fmla="*/ 6333 w 6491"/>
                  <a:gd name="T89" fmla="*/ 1491 h 6492"/>
                  <a:gd name="T90" fmla="*/ 6200 w 6491"/>
                  <a:gd name="T91" fmla="*/ 1651 h 6492"/>
                  <a:gd name="T92" fmla="*/ 6077 w 6491"/>
                  <a:gd name="T93" fmla="*/ 1751 h 6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491" h="6492">
                    <a:moveTo>
                      <a:pt x="6077" y="1751"/>
                    </a:moveTo>
                    <a:lnTo>
                      <a:pt x="5125" y="2411"/>
                    </a:lnTo>
                    <a:lnTo>
                      <a:pt x="4939" y="2542"/>
                    </a:lnTo>
                    <a:lnTo>
                      <a:pt x="4579" y="2816"/>
                    </a:lnTo>
                    <a:lnTo>
                      <a:pt x="4231" y="3107"/>
                    </a:lnTo>
                    <a:lnTo>
                      <a:pt x="3897" y="3412"/>
                    </a:lnTo>
                    <a:lnTo>
                      <a:pt x="3734" y="3570"/>
                    </a:lnTo>
                    <a:lnTo>
                      <a:pt x="3360" y="3946"/>
                    </a:lnTo>
                    <a:lnTo>
                      <a:pt x="3321" y="3988"/>
                    </a:lnTo>
                    <a:lnTo>
                      <a:pt x="3258" y="4082"/>
                    </a:lnTo>
                    <a:lnTo>
                      <a:pt x="3215" y="4187"/>
                    </a:lnTo>
                    <a:lnTo>
                      <a:pt x="3193" y="4298"/>
                    </a:lnTo>
                    <a:lnTo>
                      <a:pt x="3192" y="4354"/>
                    </a:lnTo>
                    <a:lnTo>
                      <a:pt x="3193" y="4411"/>
                    </a:lnTo>
                    <a:lnTo>
                      <a:pt x="3215" y="4522"/>
                    </a:lnTo>
                    <a:lnTo>
                      <a:pt x="3258" y="4626"/>
                    </a:lnTo>
                    <a:lnTo>
                      <a:pt x="3321" y="4720"/>
                    </a:lnTo>
                    <a:lnTo>
                      <a:pt x="3360" y="4761"/>
                    </a:lnTo>
                    <a:lnTo>
                      <a:pt x="3461" y="4864"/>
                    </a:lnTo>
                    <a:lnTo>
                      <a:pt x="3501" y="4907"/>
                    </a:lnTo>
                    <a:lnTo>
                      <a:pt x="3564" y="5003"/>
                    </a:lnTo>
                    <a:lnTo>
                      <a:pt x="3606" y="5107"/>
                    </a:lnTo>
                    <a:lnTo>
                      <a:pt x="3628" y="5216"/>
                    </a:lnTo>
                    <a:lnTo>
                      <a:pt x="3628" y="5326"/>
                    </a:lnTo>
                    <a:lnTo>
                      <a:pt x="3606" y="5435"/>
                    </a:lnTo>
                    <a:lnTo>
                      <a:pt x="3564" y="5539"/>
                    </a:lnTo>
                    <a:lnTo>
                      <a:pt x="3501" y="5634"/>
                    </a:lnTo>
                    <a:lnTo>
                      <a:pt x="3461" y="5677"/>
                    </a:lnTo>
                    <a:lnTo>
                      <a:pt x="2647" y="6492"/>
                    </a:lnTo>
                    <a:lnTo>
                      <a:pt x="0" y="3844"/>
                    </a:lnTo>
                    <a:lnTo>
                      <a:pt x="815" y="3030"/>
                    </a:lnTo>
                    <a:lnTo>
                      <a:pt x="858" y="2990"/>
                    </a:lnTo>
                    <a:lnTo>
                      <a:pt x="954" y="2928"/>
                    </a:lnTo>
                    <a:lnTo>
                      <a:pt x="1058" y="2885"/>
                    </a:lnTo>
                    <a:lnTo>
                      <a:pt x="1166" y="2865"/>
                    </a:lnTo>
                    <a:lnTo>
                      <a:pt x="1277" y="2865"/>
                    </a:lnTo>
                    <a:lnTo>
                      <a:pt x="1386" y="2885"/>
                    </a:lnTo>
                    <a:lnTo>
                      <a:pt x="1490" y="2928"/>
                    </a:lnTo>
                    <a:lnTo>
                      <a:pt x="1585" y="2990"/>
                    </a:lnTo>
                    <a:lnTo>
                      <a:pt x="1628" y="3030"/>
                    </a:lnTo>
                    <a:lnTo>
                      <a:pt x="1730" y="3131"/>
                    </a:lnTo>
                    <a:lnTo>
                      <a:pt x="1772" y="3171"/>
                    </a:lnTo>
                    <a:lnTo>
                      <a:pt x="1866" y="3233"/>
                    </a:lnTo>
                    <a:lnTo>
                      <a:pt x="1971" y="3277"/>
                    </a:lnTo>
                    <a:lnTo>
                      <a:pt x="2082" y="3300"/>
                    </a:lnTo>
                    <a:lnTo>
                      <a:pt x="2138" y="3301"/>
                    </a:lnTo>
                    <a:lnTo>
                      <a:pt x="2195" y="3300"/>
                    </a:lnTo>
                    <a:lnTo>
                      <a:pt x="2306" y="3277"/>
                    </a:lnTo>
                    <a:lnTo>
                      <a:pt x="2410" y="3233"/>
                    </a:lnTo>
                    <a:lnTo>
                      <a:pt x="2503" y="3171"/>
                    </a:lnTo>
                    <a:lnTo>
                      <a:pt x="2545" y="3131"/>
                    </a:lnTo>
                    <a:lnTo>
                      <a:pt x="2921" y="2757"/>
                    </a:lnTo>
                    <a:lnTo>
                      <a:pt x="3081" y="2595"/>
                    </a:lnTo>
                    <a:lnTo>
                      <a:pt x="3386" y="2261"/>
                    </a:lnTo>
                    <a:lnTo>
                      <a:pt x="3677" y="1913"/>
                    </a:lnTo>
                    <a:lnTo>
                      <a:pt x="3950" y="1551"/>
                    </a:lnTo>
                    <a:lnTo>
                      <a:pt x="4080" y="1365"/>
                    </a:lnTo>
                    <a:lnTo>
                      <a:pt x="4739" y="414"/>
                    </a:lnTo>
                    <a:lnTo>
                      <a:pt x="4771" y="370"/>
                    </a:lnTo>
                    <a:lnTo>
                      <a:pt x="4840" y="291"/>
                    </a:lnTo>
                    <a:lnTo>
                      <a:pt x="4918" y="219"/>
                    </a:lnTo>
                    <a:lnTo>
                      <a:pt x="5001" y="157"/>
                    </a:lnTo>
                    <a:lnTo>
                      <a:pt x="5092" y="105"/>
                    </a:lnTo>
                    <a:lnTo>
                      <a:pt x="5187" y="62"/>
                    </a:lnTo>
                    <a:lnTo>
                      <a:pt x="5288" y="30"/>
                    </a:lnTo>
                    <a:lnTo>
                      <a:pt x="5391" y="9"/>
                    </a:lnTo>
                    <a:lnTo>
                      <a:pt x="5443" y="3"/>
                    </a:lnTo>
                    <a:lnTo>
                      <a:pt x="5496" y="0"/>
                    </a:lnTo>
                    <a:lnTo>
                      <a:pt x="5603" y="2"/>
                    </a:lnTo>
                    <a:lnTo>
                      <a:pt x="5707" y="16"/>
                    </a:lnTo>
                    <a:lnTo>
                      <a:pt x="5809" y="41"/>
                    </a:lnTo>
                    <a:lnTo>
                      <a:pt x="5907" y="75"/>
                    </a:lnTo>
                    <a:lnTo>
                      <a:pt x="6000" y="121"/>
                    </a:lnTo>
                    <a:lnTo>
                      <a:pt x="6088" y="179"/>
                    </a:lnTo>
                    <a:lnTo>
                      <a:pt x="6172" y="244"/>
                    </a:lnTo>
                    <a:lnTo>
                      <a:pt x="6211" y="281"/>
                    </a:lnTo>
                    <a:lnTo>
                      <a:pt x="6247" y="320"/>
                    </a:lnTo>
                    <a:lnTo>
                      <a:pt x="6313" y="402"/>
                    </a:lnTo>
                    <a:lnTo>
                      <a:pt x="6369" y="491"/>
                    </a:lnTo>
                    <a:lnTo>
                      <a:pt x="6415" y="585"/>
                    </a:lnTo>
                    <a:lnTo>
                      <a:pt x="6451" y="683"/>
                    </a:lnTo>
                    <a:lnTo>
                      <a:pt x="6475" y="785"/>
                    </a:lnTo>
                    <a:lnTo>
                      <a:pt x="6490" y="889"/>
                    </a:lnTo>
                    <a:lnTo>
                      <a:pt x="6491" y="994"/>
                    </a:lnTo>
                    <a:lnTo>
                      <a:pt x="6487" y="1047"/>
                    </a:lnTo>
                    <a:lnTo>
                      <a:pt x="6481" y="1100"/>
                    </a:lnTo>
                    <a:lnTo>
                      <a:pt x="6461" y="1204"/>
                    </a:lnTo>
                    <a:lnTo>
                      <a:pt x="6428" y="1305"/>
                    </a:lnTo>
                    <a:lnTo>
                      <a:pt x="6386" y="1400"/>
                    </a:lnTo>
                    <a:lnTo>
                      <a:pt x="6333" y="1491"/>
                    </a:lnTo>
                    <a:lnTo>
                      <a:pt x="6271" y="1574"/>
                    </a:lnTo>
                    <a:lnTo>
                      <a:pt x="6200" y="1651"/>
                    </a:lnTo>
                    <a:lnTo>
                      <a:pt x="6120" y="1721"/>
                    </a:lnTo>
                    <a:lnTo>
                      <a:pt x="6077" y="1751"/>
                    </a:lnTo>
                    <a:close/>
                  </a:path>
                </a:pathLst>
              </a:custGeom>
              <a:solidFill>
                <a:srgbClr val="754C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47"/>
              <p:cNvSpPr>
                <a:spLocks/>
              </p:cNvSpPr>
              <p:nvPr/>
            </p:nvSpPr>
            <p:spPr bwMode="auto">
              <a:xfrm>
                <a:off x="5027" y="964"/>
                <a:ext cx="2165" cy="2113"/>
              </a:xfrm>
              <a:custGeom>
                <a:avLst/>
                <a:gdLst>
                  <a:gd name="T0" fmla="*/ 6173 w 6493"/>
                  <a:gd name="T1" fmla="*/ 92 h 6339"/>
                  <a:gd name="T2" fmla="*/ 6051 w 6493"/>
                  <a:gd name="T3" fmla="*/ 0 h 6339"/>
                  <a:gd name="T4" fmla="*/ 6120 w 6493"/>
                  <a:gd name="T5" fmla="*/ 125 h 6339"/>
                  <a:gd name="T6" fmla="*/ 6179 w 6493"/>
                  <a:gd name="T7" fmla="*/ 302 h 6339"/>
                  <a:gd name="T8" fmla="*/ 6203 w 6493"/>
                  <a:gd name="T9" fmla="*/ 482 h 6339"/>
                  <a:gd name="T10" fmla="*/ 6193 w 6493"/>
                  <a:gd name="T11" fmla="*/ 662 h 6339"/>
                  <a:gd name="T12" fmla="*/ 6150 w 6493"/>
                  <a:gd name="T13" fmla="*/ 838 h 6339"/>
                  <a:gd name="T14" fmla="*/ 6074 w 6493"/>
                  <a:gd name="T15" fmla="*/ 1004 h 6339"/>
                  <a:gd name="T16" fmla="*/ 5967 w 6493"/>
                  <a:gd name="T17" fmla="*/ 1152 h 6339"/>
                  <a:gd name="T18" fmla="*/ 5829 w 6493"/>
                  <a:gd name="T19" fmla="*/ 1282 h 6339"/>
                  <a:gd name="T20" fmla="*/ 4837 w 6493"/>
                  <a:gd name="T21" fmla="*/ 1970 h 6339"/>
                  <a:gd name="T22" fmla="*/ 4291 w 6493"/>
                  <a:gd name="T23" fmla="*/ 2375 h 6339"/>
                  <a:gd name="T24" fmla="*/ 3609 w 6493"/>
                  <a:gd name="T25" fmla="*/ 2971 h 6339"/>
                  <a:gd name="T26" fmla="*/ 3072 w 6493"/>
                  <a:gd name="T27" fmla="*/ 3505 h 6339"/>
                  <a:gd name="T28" fmla="*/ 2971 w 6493"/>
                  <a:gd name="T29" fmla="*/ 3642 h 6339"/>
                  <a:gd name="T30" fmla="*/ 2905 w 6493"/>
                  <a:gd name="T31" fmla="*/ 3857 h 6339"/>
                  <a:gd name="T32" fmla="*/ 2905 w 6493"/>
                  <a:gd name="T33" fmla="*/ 3970 h 6339"/>
                  <a:gd name="T34" fmla="*/ 2971 w 6493"/>
                  <a:gd name="T35" fmla="*/ 4185 h 6339"/>
                  <a:gd name="T36" fmla="*/ 3072 w 6493"/>
                  <a:gd name="T37" fmla="*/ 4320 h 6339"/>
                  <a:gd name="T38" fmla="*/ 3213 w 6493"/>
                  <a:gd name="T39" fmla="*/ 4464 h 6339"/>
                  <a:gd name="T40" fmla="*/ 3320 w 6493"/>
                  <a:gd name="T41" fmla="*/ 4662 h 6339"/>
                  <a:gd name="T42" fmla="*/ 3343 w 6493"/>
                  <a:gd name="T43" fmla="*/ 4830 h 6339"/>
                  <a:gd name="T44" fmla="*/ 3320 w 6493"/>
                  <a:gd name="T45" fmla="*/ 4997 h 6339"/>
                  <a:gd name="T46" fmla="*/ 3213 w 6493"/>
                  <a:gd name="T47" fmla="*/ 5196 h 6339"/>
                  <a:gd name="T48" fmla="*/ 2359 w 6493"/>
                  <a:gd name="T49" fmla="*/ 6051 h 6339"/>
                  <a:gd name="T50" fmla="*/ 2647 w 6493"/>
                  <a:gd name="T51" fmla="*/ 6339 h 6339"/>
                  <a:gd name="T52" fmla="*/ 3501 w 6493"/>
                  <a:gd name="T53" fmla="*/ 5484 h 6339"/>
                  <a:gd name="T54" fmla="*/ 3606 w 6493"/>
                  <a:gd name="T55" fmla="*/ 5285 h 6339"/>
                  <a:gd name="T56" fmla="*/ 3631 w 6493"/>
                  <a:gd name="T57" fmla="*/ 5118 h 6339"/>
                  <a:gd name="T58" fmla="*/ 3606 w 6493"/>
                  <a:gd name="T59" fmla="*/ 4950 h 6339"/>
                  <a:gd name="T60" fmla="*/ 3501 w 6493"/>
                  <a:gd name="T61" fmla="*/ 4752 h 6339"/>
                  <a:gd name="T62" fmla="*/ 3360 w 6493"/>
                  <a:gd name="T63" fmla="*/ 4608 h 6339"/>
                  <a:gd name="T64" fmla="*/ 3258 w 6493"/>
                  <a:gd name="T65" fmla="*/ 4473 h 6339"/>
                  <a:gd name="T66" fmla="*/ 3193 w 6493"/>
                  <a:gd name="T67" fmla="*/ 4258 h 6339"/>
                  <a:gd name="T68" fmla="*/ 3193 w 6493"/>
                  <a:gd name="T69" fmla="*/ 4145 h 6339"/>
                  <a:gd name="T70" fmla="*/ 3258 w 6493"/>
                  <a:gd name="T71" fmla="*/ 3930 h 6339"/>
                  <a:gd name="T72" fmla="*/ 3360 w 6493"/>
                  <a:gd name="T73" fmla="*/ 3795 h 6339"/>
                  <a:gd name="T74" fmla="*/ 3897 w 6493"/>
                  <a:gd name="T75" fmla="*/ 3259 h 6339"/>
                  <a:gd name="T76" fmla="*/ 4579 w 6493"/>
                  <a:gd name="T77" fmla="*/ 2663 h 6339"/>
                  <a:gd name="T78" fmla="*/ 5125 w 6493"/>
                  <a:gd name="T79" fmla="*/ 2258 h 6339"/>
                  <a:gd name="T80" fmla="*/ 6121 w 6493"/>
                  <a:gd name="T81" fmla="*/ 1567 h 6339"/>
                  <a:gd name="T82" fmla="*/ 6272 w 6493"/>
                  <a:gd name="T83" fmla="*/ 1420 h 6339"/>
                  <a:gd name="T84" fmla="*/ 6388 w 6493"/>
                  <a:gd name="T85" fmla="*/ 1246 h 6339"/>
                  <a:gd name="T86" fmla="*/ 6461 w 6493"/>
                  <a:gd name="T87" fmla="*/ 1051 h 6339"/>
                  <a:gd name="T88" fmla="*/ 6488 w 6493"/>
                  <a:gd name="T89" fmla="*/ 894 h 6339"/>
                  <a:gd name="T90" fmla="*/ 6490 w 6493"/>
                  <a:gd name="T91" fmla="*/ 734 h 6339"/>
                  <a:gd name="T92" fmla="*/ 6451 w 6493"/>
                  <a:gd name="T93" fmla="*/ 530 h 6339"/>
                  <a:gd name="T94" fmla="*/ 6370 w 6493"/>
                  <a:gd name="T95" fmla="*/ 337 h 6339"/>
                  <a:gd name="T96" fmla="*/ 6248 w 6493"/>
                  <a:gd name="T97" fmla="*/ 165 h 6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493" h="6339">
                    <a:moveTo>
                      <a:pt x="6211" y="128"/>
                    </a:moveTo>
                    <a:lnTo>
                      <a:pt x="6173" y="92"/>
                    </a:lnTo>
                    <a:lnTo>
                      <a:pt x="6094" y="29"/>
                    </a:lnTo>
                    <a:lnTo>
                      <a:pt x="6051" y="0"/>
                    </a:lnTo>
                    <a:lnTo>
                      <a:pt x="6077" y="40"/>
                    </a:lnTo>
                    <a:lnTo>
                      <a:pt x="6120" y="125"/>
                    </a:lnTo>
                    <a:lnTo>
                      <a:pt x="6154" y="213"/>
                    </a:lnTo>
                    <a:lnTo>
                      <a:pt x="6179" y="302"/>
                    </a:lnTo>
                    <a:lnTo>
                      <a:pt x="6196" y="392"/>
                    </a:lnTo>
                    <a:lnTo>
                      <a:pt x="6203" y="482"/>
                    </a:lnTo>
                    <a:lnTo>
                      <a:pt x="6202" y="573"/>
                    </a:lnTo>
                    <a:lnTo>
                      <a:pt x="6193" y="662"/>
                    </a:lnTo>
                    <a:lnTo>
                      <a:pt x="6176" y="752"/>
                    </a:lnTo>
                    <a:lnTo>
                      <a:pt x="6150" y="838"/>
                    </a:lnTo>
                    <a:lnTo>
                      <a:pt x="6115" y="923"/>
                    </a:lnTo>
                    <a:lnTo>
                      <a:pt x="6074" y="1004"/>
                    </a:lnTo>
                    <a:lnTo>
                      <a:pt x="6023" y="1080"/>
                    </a:lnTo>
                    <a:lnTo>
                      <a:pt x="5967" y="1152"/>
                    </a:lnTo>
                    <a:lnTo>
                      <a:pt x="5901" y="1220"/>
                    </a:lnTo>
                    <a:lnTo>
                      <a:pt x="5829" y="1282"/>
                    </a:lnTo>
                    <a:lnTo>
                      <a:pt x="5790" y="1310"/>
                    </a:lnTo>
                    <a:lnTo>
                      <a:pt x="4837" y="1970"/>
                    </a:lnTo>
                    <a:lnTo>
                      <a:pt x="4653" y="2101"/>
                    </a:lnTo>
                    <a:lnTo>
                      <a:pt x="4291" y="2375"/>
                    </a:lnTo>
                    <a:lnTo>
                      <a:pt x="3945" y="2666"/>
                    </a:lnTo>
                    <a:lnTo>
                      <a:pt x="3609" y="2971"/>
                    </a:lnTo>
                    <a:lnTo>
                      <a:pt x="3448" y="3131"/>
                    </a:lnTo>
                    <a:lnTo>
                      <a:pt x="3072" y="3505"/>
                    </a:lnTo>
                    <a:lnTo>
                      <a:pt x="3033" y="3547"/>
                    </a:lnTo>
                    <a:lnTo>
                      <a:pt x="2971" y="3642"/>
                    </a:lnTo>
                    <a:lnTo>
                      <a:pt x="2928" y="3746"/>
                    </a:lnTo>
                    <a:lnTo>
                      <a:pt x="2905" y="3857"/>
                    </a:lnTo>
                    <a:lnTo>
                      <a:pt x="2904" y="3913"/>
                    </a:lnTo>
                    <a:lnTo>
                      <a:pt x="2905" y="3970"/>
                    </a:lnTo>
                    <a:lnTo>
                      <a:pt x="2928" y="4081"/>
                    </a:lnTo>
                    <a:lnTo>
                      <a:pt x="2971" y="4185"/>
                    </a:lnTo>
                    <a:lnTo>
                      <a:pt x="3033" y="4279"/>
                    </a:lnTo>
                    <a:lnTo>
                      <a:pt x="3072" y="4320"/>
                    </a:lnTo>
                    <a:lnTo>
                      <a:pt x="3174" y="4423"/>
                    </a:lnTo>
                    <a:lnTo>
                      <a:pt x="3213" y="4464"/>
                    </a:lnTo>
                    <a:lnTo>
                      <a:pt x="3277" y="4558"/>
                    </a:lnTo>
                    <a:lnTo>
                      <a:pt x="3320" y="4662"/>
                    </a:lnTo>
                    <a:lnTo>
                      <a:pt x="3341" y="4773"/>
                    </a:lnTo>
                    <a:lnTo>
                      <a:pt x="3343" y="4830"/>
                    </a:lnTo>
                    <a:lnTo>
                      <a:pt x="3341" y="4886"/>
                    </a:lnTo>
                    <a:lnTo>
                      <a:pt x="3320" y="4997"/>
                    </a:lnTo>
                    <a:lnTo>
                      <a:pt x="3277" y="5101"/>
                    </a:lnTo>
                    <a:lnTo>
                      <a:pt x="3213" y="5196"/>
                    </a:lnTo>
                    <a:lnTo>
                      <a:pt x="3174" y="5238"/>
                    </a:lnTo>
                    <a:lnTo>
                      <a:pt x="2359" y="6051"/>
                    </a:lnTo>
                    <a:lnTo>
                      <a:pt x="0" y="3692"/>
                    </a:lnTo>
                    <a:lnTo>
                      <a:pt x="2647" y="6339"/>
                    </a:lnTo>
                    <a:lnTo>
                      <a:pt x="3462" y="5526"/>
                    </a:lnTo>
                    <a:lnTo>
                      <a:pt x="3501" y="5484"/>
                    </a:lnTo>
                    <a:lnTo>
                      <a:pt x="3563" y="5389"/>
                    </a:lnTo>
                    <a:lnTo>
                      <a:pt x="3606" y="5285"/>
                    </a:lnTo>
                    <a:lnTo>
                      <a:pt x="3628" y="5174"/>
                    </a:lnTo>
                    <a:lnTo>
                      <a:pt x="3631" y="5118"/>
                    </a:lnTo>
                    <a:lnTo>
                      <a:pt x="3628" y="5061"/>
                    </a:lnTo>
                    <a:lnTo>
                      <a:pt x="3606" y="4950"/>
                    </a:lnTo>
                    <a:lnTo>
                      <a:pt x="3563" y="4846"/>
                    </a:lnTo>
                    <a:lnTo>
                      <a:pt x="3501" y="4752"/>
                    </a:lnTo>
                    <a:lnTo>
                      <a:pt x="3462" y="4711"/>
                    </a:lnTo>
                    <a:lnTo>
                      <a:pt x="3360" y="4608"/>
                    </a:lnTo>
                    <a:lnTo>
                      <a:pt x="3321" y="4567"/>
                    </a:lnTo>
                    <a:lnTo>
                      <a:pt x="3258" y="4473"/>
                    </a:lnTo>
                    <a:lnTo>
                      <a:pt x="3215" y="4369"/>
                    </a:lnTo>
                    <a:lnTo>
                      <a:pt x="3193" y="4258"/>
                    </a:lnTo>
                    <a:lnTo>
                      <a:pt x="3192" y="4201"/>
                    </a:lnTo>
                    <a:lnTo>
                      <a:pt x="3193" y="4145"/>
                    </a:lnTo>
                    <a:lnTo>
                      <a:pt x="3215" y="4034"/>
                    </a:lnTo>
                    <a:lnTo>
                      <a:pt x="3258" y="3930"/>
                    </a:lnTo>
                    <a:lnTo>
                      <a:pt x="3321" y="3835"/>
                    </a:lnTo>
                    <a:lnTo>
                      <a:pt x="3360" y="3795"/>
                    </a:lnTo>
                    <a:lnTo>
                      <a:pt x="3736" y="3419"/>
                    </a:lnTo>
                    <a:lnTo>
                      <a:pt x="3897" y="3259"/>
                    </a:lnTo>
                    <a:lnTo>
                      <a:pt x="4231" y="2954"/>
                    </a:lnTo>
                    <a:lnTo>
                      <a:pt x="4579" y="2663"/>
                    </a:lnTo>
                    <a:lnTo>
                      <a:pt x="4941" y="2389"/>
                    </a:lnTo>
                    <a:lnTo>
                      <a:pt x="5125" y="2258"/>
                    </a:lnTo>
                    <a:lnTo>
                      <a:pt x="6078" y="1598"/>
                    </a:lnTo>
                    <a:lnTo>
                      <a:pt x="6121" y="1567"/>
                    </a:lnTo>
                    <a:lnTo>
                      <a:pt x="6202" y="1498"/>
                    </a:lnTo>
                    <a:lnTo>
                      <a:pt x="6272" y="1420"/>
                    </a:lnTo>
                    <a:lnTo>
                      <a:pt x="6334" y="1336"/>
                    </a:lnTo>
                    <a:lnTo>
                      <a:pt x="6388" y="1246"/>
                    </a:lnTo>
                    <a:lnTo>
                      <a:pt x="6429" y="1151"/>
                    </a:lnTo>
                    <a:lnTo>
                      <a:pt x="6461" y="1051"/>
                    </a:lnTo>
                    <a:lnTo>
                      <a:pt x="6483" y="947"/>
                    </a:lnTo>
                    <a:lnTo>
                      <a:pt x="6488" y="894"/>
                    </a:lnTo>
                    <a:lnTo>
                      <a:pt x="6493" y="841"/>
                    </a:lnTo>
                    <a:lnTo>
                      <a:pt x="6490" y="734"/>
                    </a:lnTo>
                    <a:lnTo>
                      <a:pt x="6475" y="631"/>
                    </a:lnTo>
                    <a:lnTo>
                      <a:pt x="6451" y="530"/>
                    </a:lnTo>
                    <a:lnTo>
                      <a:pt x="6416" y="432"/>
                    </a:lnTo>
                    <a:lnTo>
                      <a:pt x="6370" y="337"/>
                    </a:lnTo>
                    <a:lnTo>
                      <a:pt x="6313" y="249"/>
                    </a:lnTo>
                    <a:lnTo>
                      <a:pt x="6248" y="165"/>
                    </a:lnTo>
                    <a:lnTo>
                      <a:pt x="6211" y="128"/>
                    </a:ln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8"/>
              <p:cNvSpPr>
                <a:spLocks/>
              </p:cNvSpPr>
              <p:nvPr/>
            </p:nvSpPr>
            <p:spPr bwMode="auto">
              <a:xfrm>
                <a:off x="4450" y="2195"/>
                <a:ext cx="1460" cy="1460"/>
              </a:xfrm>
              <a:custGeom>
                <a:avLst/>
                <a:gdLst>
                  <a:gd name="T0" fmla="*/ 1731 w 4378"/>
                  <a:gd name="T1" fmla="*/ 0 h 4379"/>
                  <a:gd name="T2" fmla="*/ 0 w 4378"/>
                  <a:gd name="T3" fmla="*/ 1732 h 4379"/>
                  <a:gd name="T4" fmla="*/ 1630 w 4378"/>
                  <a:gd name="T5" fmla="*/ 3360 h 4379"/>
                  <a:gd name="T6" fmla="*/ 2038 w 4378"/>
                  <a:gd name="T7" fmla="*/ 3768 h 4379"/>
                  <a:gd name="T8" fmla="*/ 2648 w 4378"/>
                  <a:gd name="T9" fmla="*/ 4379 h 4379"/>
                  <a:gd name="T10" fmla="*/ 4378 w 4378"/>
                  <a:gd name="T11" fmla="*/ 2647 h 4379"/>
                  <a:gd name="T12" fmla="*/ 1731 w 4378"/>
                  <a:gd name="T13" fmla="*/ 0 h 4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78" h="4379">
                    <a:moveTo>
                      <a:pt x="1731" y="0"/>
                    </a:moveTo>
                    <a:lnTo>
                      <a:pt x="0" y="1732"/>
                    </a:lnTo>
                    <a:lnTo>
                      <a:pt x="1630" y="3360"/>
                    </a:lnTo>
                    <a:lnTo>
                      <a:pt x="2038" y="3768"/>
                    </a:lnTo>
                    <a:lnTo>
                      <a:pt x="2648" y="4379"/>
                    </a:lnTo>
                    <a:lnTo>
                      <a:pt x="4378" y="2647"/>
                    </a:lnTo>
                    <a:lnTo>
                      <a:pt x="1731" y="0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9"/>
              <p:cNvSpPr>
                <a:spLocks/>
              </p:cNvSpPr>
              <p:nvPr/>
            </p:nvSpPr>
            <p:spPr bwMode="auto">
              <a:xfrm>
                <a:off x="5237" y="2981"/>
                <a:ext cx="672" cy="674"/>
              </a:xfrm>
              <a:custGeom>
                <a:avLst/>
                <a:gdLst>
                  <a:gd name="T0" fmla="*/ 0 w 2018"/>
                  <a:gd name="T1" fmla="*/ 1732 h 2020"/>
                  <a:gd name="T2" fmla="*/ 1730 w 2018"/>
                  <a:gd name="T3" fmla="*/ 0 h 2020"/>
                  <a:gd name="T4" fmla="*/ 2018 w 2018"/>
                  <a:gd name="T5" fmla="*/ 288 h 2020"/>
                  <a:gd name="T6" fmla="*/ 288 w 2018"/>
                  <a:gd name="T7" fmla="*/ 2020 h 2020"/>
                  <a:gd name="T8" fmla="*/ 0 w 2018"/>
                  <a:gd name="T9" fmla="*/ 1732 h 2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8" h="2020">
                    <a:moveTo>
                      <a:pt x="0" y="1732"/>
                    </a:moveTo>
                    <a:lnTo>
                      <a:pt x="1730" y="0"/>
                    </a:lnTo>
                    <a:lnTo>
                      <a:pt x="2018" y="288"/>
                    </a:lnTo>
                    <a:lnTo>
                      <a:pt x="288" y="2020"/>
                    </a:lnTo>
                    <a:lnTo>
                      <a:pt x="0" y="1732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50"/>
              <p:cNvSpPr>
                <a:spLocks/>
              </p:cNvSpPr>
              <p:nvPr/>
            </p:nvSpPr>
            <p:spPr bwMode="auto">
              <a:xfrm>
                <a:off x="6798" y="1115"/>
                <a:ext cx="192" cy="192"/>
              </a:xfrm>
              <a:custGeom>
                <a:avLst/>
                <a:gdLst>
                  <a:gd name="T0" fmla="*/ 576 w 576"/>
                  <a:gd name="T1" fmla="*/ 288 h 576"/>
                  <a:gd name="T2" fmla="*/ 575 w 576"/>
                  <a:gd name="T3" fmla="*/ 318 h 576"/>
                  <a:gd name="T4" fmla="*/ 563 w 576"/>
                  <a:gd name="T5" fmla="*/ 374 h 576"/>
                  <a:gd name="T6" fmla="*/ 541 w 576"/>
                  <a:gd name="T7" fmla="*/ 426 h 576"/>
                  <a:gd name="T8" fmla="*/ 510 w 576"/>
                  <a:gd name="T9" fmla="*/ 472 h 576"/>
                  <a:gd name="T10" fmla="*/ 471 w 576"/>
                  <a:gd name="T11" fmla="*/ 511 h 576"/>
                  <a:gd name="T12" fmla="*/ 425 w 576"/>
                  <a:gd name="T13" fmla="*/ 541 h 576"/>
                  <a:gd name="T14" fmla="*/ 373 w 576"/>
                  <a:gd name="T15" fmla="*/ 563 h 576"/>
                  <a:gd name="T16" fmla="*/ 317 w 576"/>
                  <a:gd name="T17" fmla="*/ 574 h 576"/>
                  <a:gd name="T18" fmla="*/ 288 w 576"/>
                  <a:gd name="T19" fmla="*/ 576 h 576"/>
                  <a:gd name="T20" fmla="*/ 258 w 576"/>
                  <a:gd name="T21" fmla="*/ 574 h 576"/>
                  <a:gd name="T22" fmla="*/ 202 w 576"/>
                  <a:gd name="T23" fmla="*/ 563 h 576"/>
                  <a:gd name="T24" fmla="*/ 150 w 576"/>
                  <a:gd name="T25" fmla="*/ 541 h 576"/>
                  <a:gd name="T26" fmla="*/ 104 w 576"/>
                  <a:gd name="T27" fmla="*/ 511 h 576"/>
                  <a:gd name="T28" fmla="*/ 65 w 576"/>
                  <a:gd name="T29" fmla="*/ 472 h 576"/>
                  <a:gd name="T30" fmla="*/ 33 w 576"/>
                  <a:gd name="T31" fmla="*/ 426 h 576"/>
                  <a:gd name="T32" fmla="*/ 12 w 576"/>
                  <a:gd name="T33" fmla="*/ 374 h 576"/>
                  <a:gd name="T34" fmla="*/ 0 w 576"/>
                  <a:gd name="T35" fmla="*/ 318 h 576"/>
                  <a:gd name="T36" fmla="*/ 0 w 576"/>
                  <a:gd name="T37" fmla="*/ 288 h 576"/>
                  <a:gd name="T38" fmla="*/ 0 w 576"/>
                  <a:gd name="T39" fmla="*/ 259 h 576"/>
                  <a:gd name="T40" fmla="*/ 12 w 576"/>
                  <a:gd name="T41" fmla="*/ 203 h 576"/>
                  <a:gd name="T42" fmla="*/ 33 w 576"/>
                  <a:gd name="T43" fmla="*/ 151 h 576"/>
                  <a:gd name="T44" fmla="*/ 65 w 576"/>
                  <a:gd name="T45" fmla="*/ 105 h 576"/>
                  <a:gd name="T46" fmla="*/ 104 w 576"/>
                  <a:gd name="T47" fmla="*/ 66 h 576"/>
                  <a:gd name="T48" fmla="*/ 150 w 576"/>
                  <a:gd name="T49" fmla="*/ 34 h 576"/>
                  <a:gd name="T50" fmla="*/ 202 w 576"/>
                  <a:gd name="T51" fmla="*/ 13 h 576"/>
                  <a:gd name="T52" fmla="*/ 258 w 576"/>
                  <a:gd name="T53" fmla="*/ 1 h 576"/>
                  <a:gd name="T54" fmla="*/ 288 w 576"/>
                  <a:gd name="T55" fmla="*/ 0 h 576"/>
                  <a:gd name="T56" fmla="*/ 317 w 576"/>
                  <a:gd name="T57" fmla="*/ 1 h 576"/>
                  <a:gd name="T58" fmla="*/ 373 w 576"/>
                  <a:gd name="T59" fmla="*/ 13 h 576"/>
                  <a:gd name="T60" fmla="*/ 425 w 576"/>
                  <a:gd name="T61" fmla="*/ 34 h 576"/>
                  <a:gd name="T62" fmla="*/ 471 w 576"/>
                  <a:gd name="T63" fmla="*/ 66 h 576"/>
                  <a:gd name="T64" fmla="*/ 510 w 576"/>
                  <a:gd name="T65" fmla="*/ 105 h 576"/>
                  <a:gd name="T66" fmla="*/ 541 w 576"/>
                  <a:gd name="T67" fmla="*/ 151 h 576"/>
                  <a:gd name="T68" fmla="*/ 563 w 576"/>
                  <a:gd name="T69" fmla="*/ 203 h 576"/>
                  <a:gd name="T70" fmla="*/ 575 w 576"/>
                  <a:gd name="T71" fmla="*/ 259 h 576"/>
                  <a:gd name="T72" fmla="*/ 576 w 576"/>
                  <a:gd name="T73" fmla="*/ 288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6" h="576">
                    <a:moveTo>
                      <a:pt x="576" y="288"/>
                    </a:moveTo>
                    <a:lnTo>
                      <a:pt x="575" y="318"/>
                    </a:lnTo>
                    <a:lnTo>
                      <a:pt x="563" y="374"/>
                    </a:lnTo>
                    <a:lnTo>
                      <a:pt x="541" y="426"/>
                    </a:lnTo>
                    <a:lnTo>
                      <a:pt x="510" y="472"/>
                    </a:lnTo>
                    <a:lnTo>
                      <a:pt x="471" y="511"/>
                    </a:lnTo>
                    <a:lnTo>
                      <a:pt x="425" y="541"/>
                    </a:lnTo>
                    <a:lnTo>
                      <a:pt x="373" y="563"/>
                    </a:lnTo>
                    <a:lnTo>
                      <a:pt x="317" y="574"/>
                    </a:lnTo>
                    <a:lnTo>
                      <a:pt x="288" y="576"/>
                    </a:lnTo>
                    <a:lnTo>
                      <a:pt x="258" y="574"/>
                    </a:lnTo>
                    <a:lnTo>
                      <a:pt x="202" y="563"/>
                    </a:lnTo>
                    <a:lnTo>
                      <a:pt x="150" y="541"/>
                    </a:lnTo>
                    <a:lnTo>
                      <a:pt x="104" y="511"/>
                    </a:lnTo>
                    <a:lnTo>
                      <a:pt x="65" y="472"/>
                    </a:lnTo>
                    <a:lnTo>
                      <a:pt x="33" y="426"/>
                    </a:lnTo>
                    <a:lnTo>
                      <a:pt x="12" y="374"/>
                    </a:lnTo>
                    <a:lnTo>
                      <a:pt x="0" y="318"/>
                    </a:lnTo>
                    <a:lnTo>
                      <a:pt x="0" y="288"/>
                    </a:lnTo>
                    <a:lnTo>
                      <a:pt x="0" y="259"/>
                    </a:lnTo>
                    <a:lnTo>
                      <a:pt x="12" y="203"/>
                    </a:lnTo>
                    <a:lnTo>
                      <a:pt x="33" y="151"/>
                    </a:lnTo>
                    <a:lnTo>
                      <a:pt x="65" y="105"/>
                    </a:lnTo>
                    <a:lnTo>
                      <a:pt x="104" y="66"/>
                    </a:lnTo>
                    <a:lnTo>
                      <a:pt x="150" y="34"/>
                    </a:lnTo>
                    <a:lnTo>
                      <a:pt x="202" y="13"/>
                    </a:lnTo>
                    <a:lnTo>
                      <a:pt x="258" y="1"/>
                    </a:lnTo>
                    <a:lnTo>
                      <a:pt x="288" y="0"/>
                    </a:lnTo>
                    <a:lnTo>
                      <a:pt x="317" y="1"/>
                    </a:lnTo>
                    <a:lnTo>
                      <a:pt x="373" y="13"/>
                    </a:lnTo>
                    <a:lnTo>
                      <a:pt x="425" y="34"/>
                    </a:lnTo>
                    <a:lnTo>
                      <a:pt x="471" y="66"/>
                    </a:lnTo>
                    <a:lnTo>
                      <a:pt x="510" y="105"/>
                    </a:lnTo>
                    <a:lnTo>
                      <a:pt x="541" y="151"/>
                    </a:lnTo>
                    <a:lnTo>
                      <a:pt x="563" y="203"/>
                    </a:lnTo>
                    <a:lnTo>
                      <a:pt x="575" y="259"/>
                    </a:lnTo>
                    <a:lnTo>
                      <a:pt x="576" y="288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순서도: 지연 30"/>
            <p:cNvSpPr/>
            <p:nvPr/>
          </p:nvSpPr>
          <p:spPr>
            <a:xfrm rot="4147283" flipH="1">
              <a:off x="10503405" y="5975733"/>
              <a:ext cx="748810" cy="194929"/>
            </a:xfrm>
            <a:prstGeom prst="flowChartDelay">
              <a:avLst/>
            </a:pr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 flipH="1">
              <a:off x="10883462" y="6186394"/>
              <a:ext cx="1308538" cy="671607"/>
            </a:xfrm>
            <a:custGeom>
              <a:avLst/>
              <a:gdLst>
                <a:gd name="connsiteX0" fmla="*/ 1119034 w 1308538"/>
                <a:gd name="connsiteY0" fmla="*/ 143 h 671607"/>
                <a:gd name="connsiteX1" fmla="*/ 1100633 w 1308538"/>
                <a:gd name="connsiteY1" fmla="*/ 6411 h 671607"/>
                <a:gd name="connsiteX2" fmla="*/ 946502 w 1308538"/>
                <a:gd name="connsiteY2" fmla="*/ 288986 h 671607"/>
                <a:gd name="connsiteX3" fmla="*/ 863120 w 1308538"/>
                <a:gd name="connsiteY3" fmla="*/ 295853 h 671607"/>
                <a:gd name="connsiteX4" fmla="*/ 740993 w 1308538"/>
                <a:gd name="connsiteY4" fmla="*/ 306112 h 671607"/>
                <a:gd name="connsiteX5" fmla="*/ 317469 w 1308538"/>
                <a:gd name="connsiteY5" fmla="*/ 295853 h 671607"/>
                <a:gd name="connsiteX6" fmla="*/ 150154 w 1308538"/>
                <a:gd name="connsiteY6" fmla="*/ 331801 h 671607"/>
                <a:gd name="connsiteX7" fmla="*/ 64772 w 1308538"/>
                <a:gd name="connsiteY7" fmla="*/ 403085 h 671607"/>
                <a:gd name="connsiteX8" fmla="*/ 0 w 1308538"/>
                <a:gd name="connsiteY8" fmla="*/ 472032 h 671607"/>
                <a:gd name="connsiteX9" fmla="*/ 0 w 1308538"/>
                <a:gd name="connsiteY9" fmla="*/ 671607 h 671607"/>
                <a:gd name="connsiteX10" fmla="*/ 1152472 w 1308538"/>
                <a:gd name="connsiteY10" fmla="*/ 671607 h 671607"/>
                <a:gd name="connsiteX11" fmla="*/ 1203388 w 1308538"/>
                <a:gd name="connsiteY11" fmla="*/ 545873 h 671607"/>
                <a:gd name="connsiteX12" fmla="*/ 1308008 w 1308538"/>
                <a:gd name="connsiteY12" fmla="*/ 310523 h 671607"/>
                <a:gd name="connsiteX13" fmla="*/ 1237639 w 1308538"/>
                <a:gd name="connsiteY13" fmla="*/ 109166 h 671607"/>
                <a:gd name="connsiteX14" fmla="*/ 1119034 w 1308538"/>
                <a:gd name="connsiteY14" fmla="*/ 143 h 67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538" h="671607">
                  <a:moveTo>
                    <a:pt x="1119034" y="143"/>
                  </a:moveTo>
                  <a:cubicBezTo>
                    <a:pt x="1112848" y="669"/>
                    <a:pt x="1106698" y="2665"/>
                    <a:pt x="1100633" y="6411"/>
                  </a:cubicBezTo>
                  <a:cubicBezTo>
                    <a:pt x="1052110" y="36381"/>
                    <a:pt x="978076" y="267069"/>
                    <a:pt x="946502" y="288986"/>
                  </a:cubicBezTo>
                  <a:cubicBezTo>
                    <a:pt x="914927" y="310904"/>
                    <a:pt x="897372" y="292999"/>
                    <a:pt x="863120" y="295853"/>
                  </a:cubicBezTo>
                  <a:cubicBezTo>
                    <a:pt x="828869" y="298708"/>
                    <a:pt x="831934" y="306112"/>
                    <a:pt x="740993" y="306112"/>
                  </a:cubicBezTo>
                  <a:lnTo>
                    <a:pt x="317469" y="295853"/>
                  </a:lnTo>
                  <a:cubicBezTo>
                    <a:pt x="218996" y="300135"/>
                    <a:pt x="206583" y="298694"/>
                    <a:pt x="150154" y="331801"/>
                  </a:cubicBezTo>
                  <a:cubicBezTo>
                    <a:pt x="121940" y="348354"/>
                    <a:pt x="93397" y="374043"/>
                    <a:pt x="64772" y="403085"/>
                  </a:cubicBezTo>
                  <a:lnTo>
                    <a:pt x="0" y="472032"/>
                  </a:lnTo>
                  <a:lnTo>
                    <a:pt x="0" y="671607"/>
                  </a:lnTo>
                  <a:lnTo>
                    <a:pt x="1152472" y="671607"/>
                  </a:lnTo>
                  <a:lnTo>
                    <a:pt x="1203388" y="545873"/>
                  </a:lnTo>
                  <a:cubicBezTo>
                    <a:pt x="1236524" y="459552"/>
                    <a:pt x="1302299" y="383307"/>
                    <a:pt x="1308008" y="310523"/>
                  </a:cubicBezTo>
                  <a:cubicBezTo>
                    <a:pt x="1313716" y="237738"/>
                    <a:pt x="1272202" y="159851"/>
                    <a:pt x="1237639" y="109166"/>
                  </a:cubicBezTo>
                  <a:cubicBezTo>
                    <a:pt x="1207396" y="64816"/>
                    <a:pt x="1162333" y="-3539"/>
                    <a:pt x="1119034" y="1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 flipH="1">
              <a:off x="11240166" y="5517492"/>
              <a:ext cx="822634" cy="1030104"/>
              <a:chOff x="1219927" y="2725633"/>
              <a:chExt cx="1711565" cy="2143225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1682683" y="4161764"/>
                <a:ext cx="786052" cy="707094"/>
                <a:chOff x="1682683" y="4161764"/>
                <a:chExt cx="786052" cy="707094"/>
              </a:xfrm>
            </p:grpSpPr>
            <p:sp>
              <p:nvSpPr>
                <p:cNvPr id="12" name="Freeform 53"/>
                <p:cNvSpPr>
                  <a:spLocks/>
                </p:cNvSpPr>
                <p:nvPr/>
              </p:nvSpPr>
              <p:spPr bwMode="auto">
                <a:xfrm>
                  <a:off x="1738548" y="4691269"/>
                  <a:ext cx="672206" cy="177589"/>
                </a:xfrm>
                <a:custGeom>
                  <a:avLst/>
                  <a:gdLst>
                    <a:gd name="T0" fmla="*/ 255 w 511"/>
                    <a:gd name="T1" fmla="*/ 0 h 135"/>
                    <a:gd name="T2" fmla="*/ 294 w 511"/>
                    <a:gd name="T3" fmla="*/ 1 h 135"/>
                    <a:gd name="T4" fmla="*/ 331 w 511"/>
                    <a:gd name="T5" fmla="*/ 4 h 135"/>
                    <a:gd name="T6" fmla="*/ 365 w 511"/>
                    <a:gd name="T7" fmla="*/ 8 h 135"/>
                    <a:gd name="T8" fmla="*/ 396 w 511"/>
                    <a:gd name="T9" fmla="*/ 14 h 135"/>
                    <a:gd name="T10" fmla="*/ 425 w 511"/>
                    <a:gd name="T11" fmla="*/ 19 h 135"/>
                    <a:gd name="T12" fmla="*/ 450 w 511"/>
                    <a:gd name="T13" fmla="*/ 25 h 135"/>
                    <a:gd name="T14" fmla="*/ 471 w 511"/>
                    <a:gd name="T15" fmla="*/ 30 h 135"/>
                    <a:gd name="T16" fmla="*/ 488 w 511"/>
                    <a:gd name="T17" fmla="*/ 35 h 135"/>
                    <a:gd name="T18" fmla="*/ 501 w 511"/>
                    <a:gd name="T19" fmla="*/ 39 h 135"/>
                    <a:gd name="T20" fmla="*/ 509 w 511"/>
                    <a:gd name="T21" fmla="*/ 42 h 135"/>
                    <a:gd name="T22" fmla="*/ 511 w 511"/>
                    <a:gd name="T23" fmla="*/ 42 h 135"/>
                    <a:gd name="T24" fmla="*/ 510 w 511"/>
                    <a:gd name="T25" fmla="*/ 44 h 135"/>
                    <a:gd name="T26" fmla="*/ 505 w 511"/>
                    <a:gd name="T27" fmla="*/ 49 h 135"/>
                    <a:gd name="T28" fmla="*/ 496 w 511"/>
                    <a:gd name="T29" fmla="*/ 57 h 135"/>
                    <a:gd name="T30" fmla="*/ 485 w 511"/>
                    <a:gd name="T31" fmla="*/ 66 h 135"/>
                    <a:gd name="T32" fmla="*/ 470 w 511"/>
                    <a:gd name="T33" fmla="*/ 77 h 135"/>
                    <a:gd name="T34" fmla="*/ 451 w 511"/>
                    <a:gd name="T35" fmla="*/ 88 h 135"/>
                    <a:gd name="T36" fmla="*/ 429 w 511"/>
                    <a:gd name="T37" fmla="*/ 100 h 135"/>
                    <a:gd name="T38" fmla="*/ 403 w 511"/>
                    <a:gd name="T39" fmla="*/ 112 h 135"/>
                    <a:gd name="T40" fmla="*/ 372 w 511"/>
                    <a:gd name="T41" fmla="*/ 121 h 135"/>
                    <a:gd name="T42" fmla="*/ 337 w 511"/>
                    <a:gd name="T43" fmla="*/ 128 h 135"/>
                    <a:gd name="T44" fmla="*/ 298 w 511"/>
                    <a:gd name="T45" fmla="*/ 134 h 135"/>
                    <a:gd name="T46" fmla="*/ 256 w 511"/>
                    <a:gd name="T47" fmla="*/ 135 h 135"/>
                    <a:gd name="T48" fmla="*/ 213 w 511"/>
                    <a:gd name="T49" fmla="*/ 134 h 135"/>
                    <a:gd name="T50" fmla="*/ 174 w 511"/>
                    <a:gd name="T51" fmla="*/ 128 h 135"/>
                    <a:gd name="T52" fmla="*/ 139 w 511"/>
                    <a:gd name="T53" fmla="*/ 121 h 135"/>
                    <a:gd name="T54" fmla="*/ 109 w 511"/>
                    <a:gd name="T55" fmla="*/ 112 h 135"/>
                    <a:gd name="T56" fmla="*/ 82 w 511"/>
                    <a:gd name="T57" fmla="*/ 100 h 135"/>
                    <a:gd name="T58" fmla="*/ 60 w 511"/>
                    <a:gd name="T59" fmla="*/ 88 h 135"/>
                    <a:gd name="T60" fmla="*/ 41 w 511"/>
                    <a:gd name="T61" fmla="*/ 77 h 135"/>
                    <a:gd name="T62" fmla="*/ 26 w 511"/>
                    <a:gd name="T63" fmla="*/ 66 h 135"/>
                    <a:gd name="T64" fmla="*/ 15 w 511"/>
                    <a:gd name="T65" fmla="*/ 57 h 135"/>
                    <a:gd name="T66" fmla="*/ 6 w 511"/>
                    <a:gd name="T67" fmla="*/ 49 h 135"/>
                    <a:gd name="T68" fmla="*/ 2 w 511"/>
                    <a:gd name="T69" fmla="*/ 44 h 135"/>
                    <a:gd name="T70" fmla="*/ 0 w 511"/>
                    <a:gd name="T71" fmla="*/ 42 h 135"/>
                    <a:gd name="T72" fmla="*/ 43 w 511"/>
                    <a:gd name="T73" fmla="*/ 27 h 135"/>
                    <a:gd name="T74" fmla="*/ 88 w 511"/>
                    <a:gd name="T75" fmla="*/ 16 h 135"/>
                    <a:gd name="T76" fmla="*/ 131 w 511"/>
                    <a:gd name="T77" fmla="*/ 8 h 135"/>
                    <a:gd name="T78" fmla="*/ 173 w 511"/>
                    <a:gd name="T79" fmla="*/ 3 h 135"/>
                    <a:gd name="T80" fmla="*/ 215 w 511"/>
                    <a:gd name="T81" fmla="*/ 0 h 135"/>
                    <a:gd name="T82" fmla="*/ 255 w 511"/>
                    <a:gd name="T83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511" h="135">
                      <a:moveTo>
                        <a:pt x="255" y="0"/>
                      </a:moveTo>
                      <a:lnTo>
                        <a:pt x="294" y="1"/>
                      </a:lnTo>
                      <a:lnTo>
                        <a:pt x="331" y="4"/>
                      </a:lnTo>
                      <a:lnTo>
                        <a:pt x="365" y="8"/>
                      </a:lnTo>
                      <a:lnTo>
                        <a:pt x="396" y="14"/>
                      </a:lnTo>
                      <a:lnTo>
                        <a:pt x="425" y="19"/>
                      </a:lnTo>
                      <a:lnTo>
                        <a:pt x="450" y="25"/>
                      </a:lnTo>
                      <a:lnTo>
                        <a:pt x="471" y="30"/>
                      </a:lnTo>
                      <a:lnTo>
                        <a:pt x="488" y="35"/>
                      </a:lnTo>
                      <a:lnTo>
                        <a:pt x="501" y="39"/>
                      </a:lnTo>
                      <a:lnTo>
                        <a:pt x="509" y="42"/>
                      </a:lnTo>
                      <a:lnTo>
                        <a:pt x="511" y="42"/>
                      </a:lnTo>
                      <a:lnTo>
                        <a:pt x="510" y="44"/>
                      </a:lnTo>
                      <a:lnTo>
                        <a:pt x="505" y="49"/>
                      </a:lnTo>
                      <a:lnTo>
                        <a:pt x="496" y="57"/>
                      </a:lnTo>
                      <a:lnTo>
                        <a:pt x="485" y="66"/>
                      </a:lnTo>
                      <a:lnTo>
                        <a:pt x="470" y="77"/>
                      </a:lnTo>
                      <a:lnTo>
                        <a:pt x="451" y="88"/>
                      </a:lnTo>
                      <a:lnTo>
                        <a:pt x="429" y="100"/>
                      </a:lnTo>
                      <a:lnTo>
                        <a:pt x="403" y="112"/>
                      </a:lnTo>
                      <a:lnTo>
                        <a:pt x="372" y="121"/>
                      </a:lnTo>
                      <a:lnTo>
                        <a:pt x="337" y="128"/>
                      </a:lnTo>
                      <a:lnTo>
                        <a:pt x="298" y="134"/>
                      </a:lnTo>
                      <a:lnTo>
                        <a:pt x="256" y="135"/>
                      </a:lnTo>
                      <a:lnTo>
                        <a:pt x="213" y="134"/>
                      </a:lnTo>
                      <a:lnTo>
                        <a:pt x="174" y="128"/>
                      </a:lnTo>
                      <a:lnTo>
                        <a:pt x="139" y="121"/>
                      </a:lnTo>
                      <a:lnTo>
                        <a:pt x="109" y="112"/>
                      </a:lnTo>
                      <a:lnTo>
                        <a:pt x="82" y="100"/>
                      </a:lnTo>
                      <a:lnTo>
                        <a:pt x="60" y="88"/>
                      </a:lnTo>
                      <a:lnTo>
                        <a:pt x="41" y="77"/>
                      </a:lnTo>
                      <a:lnTo>
                        <a:pt x="26" y="66"/>
                      </a:lnTo>
                      <a:lnTo>
                        <a:pt x="15" y="57"/>
                      </a:lnTo>
                      <a:lnTo>
                        <a:pt x="6" y="49"/>
                      </a:lnTo>
                      <a:lnTo>
                        <a:pt x="2" y="44"/>
                      </a:lnTo>
                      <a:lnTo>
                        <a:pt x="0" y="42"/>
                      </a:lnTo>
                      <a:lnTo>
                        <a:pt x="43" y="27"/>
                      </a:lnTo>
                      <a:lnTo>
                        <a:pt x="88" y="16"/>
                      </a:lnTo>
                      <a:lnTo>
                        <a:pt x="131" y="8"/>
                      </a:lnTo>
                      <a:lnTo>
                        <a:pt x="173" y="3"/>
                      </a:lnTo>
                      <a:lnTo>
                        <a:pt x="215" y="0"/>
                      </a:lnTo>
                      <a:lnTo>
                        <a:pt x="255" y="0"/>
                      </a:lnTo>
                      <a:close/>
                    </a:path>
                  </a:pathLst>
                </a:custGeom>
                <a:solidFill>
                  <a:srgbClr val="FEDEC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1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" name="Freeform 33"/>
                <p:cNvSpPr>
                  <a:spLocks/>
                </p:cNvSpPr>
                <p:nvPr/>
              </p:nvSpPr>
              <p:spPr bwMode="auto">
                <a:xfrm>
                  <a:off x="1682683" y="4161764"/>
                  <a:ext cx="786052" cy="587426"/>
                </a:xfrm>
                <a:custGeom>
                  <a:avLst/>
                  <a:gdLst>
                    <a:gd name="T0" fmla="*/ 118 w 1117"/>
                    <a:gd name="T1" fmla="*/ 0 h 834"/>
                    <a:gd name="T2" fmla="*/ 999 w 1117"/>
                    <a:gd name="T3" fmla="*/ 0 h 834"/>
                    <a:gd name="T4" fmla="*/ 1006 w 1117"/>
                    <a:gd name="T5" fmla="*/ 21 h 834"/>
                    <a:gd name="T6" fmla="*/ 1011 w 1117"/>
                    <a:gd name="T7" fmla="*/ 50 h 834"/>
                    <a:gd name="T8" fmla="*/ 1015 w 1117"/>
                    <a:gd name="T9" fmla="*/ 85 h 834"/>
                    <a:gd name="T10" fmla="*/ 1018 w 1117"/>
                    <a:gd name="T11" fmla="*/ 126 h 834"/>
                    <a:gd name="T12" fmla="*/ 1021 w 1117"/>
                    <a:gd name="T13" fmla="*/ 171 h 834"/>
                    <a:gd name="T14" fmla="*/ 1025 w 1117"/>
                    <a:gd name="T15" fmla="*/ 222 h 834"/>
                    <a:gd name="T16" fmla="*/ 1031 w 1117"/>
                    <a:gd name="T17" fmla="*/ 274 h 834"/>
                    <a:gd name="T18" fmla="*/ 1040 w 1117"/>
                    <a:gd name="T19" fmla="*/ 330 h 834"/>
                    <a:gd name="T20" fmla="*/ 1051 w 1117"/>
                    <a:gd name="T21" fmla="*/ 387 h 834"/>
                    <a:gd name="T22" fmla="*/ 1067 w 1117"/>
                    <a:gd name="T23" fmla="*/ 445 h 834"/>
                    <a:gd name="T24" fmla="*/ 1089 w 1117"/>
                    <a:gd name="T25" fmla="*/ 503 h 834"/>
                    <a:gd name="T26" fmla="*/ 1117 w 1117"/>
                    <a:gd name="T27" fmla="*/ 560 h 834"/>
                    <a:gd name="T28" fmla="*/ 1067 w 1117"/>
                    <a:gd name="T29" fmla="*/ 600 h 834"/>
                    <a:gd name="T30" fmla="*/ 1015 w 1117"/>
                    <a:gd name="T31" fmla="*/ 639 h 834"/>
                    <a:gd name="T32" fmla="*/ 961 w 1117"/>
                    <a:gd name="T33" fmla="*/ 677 h 834"/>
                    <a:gd name="T34" fmla="*/ 903 w 1117"/>
                    <a:gd name="T35" fmla="*/ 712 h 834"/>
                    <a:gd name="T36" fmla="*/ 842 w 1117"/>
                    <a:gd name="T37" fmla="*/ 745 h 834"/>
                    <a:gd name="T38" fmla="*/ 778 w 1117"/>
                    <a:gd name="T39" fmla="*/ 775 h 834"/>
                    <a:gd name="T40" fmla="*/ 709 w 1117"/>
                    <a:gd name="T41" fmla="*/ 799 h 834"/>
                    <a:gd name="T42" fmla="*/ 636 w 1117"/>
                    <a:gd name="T43" fmla="*/ 820 h 834"/>
                    <a:gd name="T44" fmla="*/ 558 w 1117"/>
                    <a:gd name="T45" fmla="*/ 834 h 834"/>
                    <a:gd name="T46" fmla="*/ 480 w 1117"/>
                    <a:gd name="T47" fmla="*/ 820 h 834"/>
                    <a:gd name="T48" fmla="*/ 408 w 1117"/>
                    <a:gd name="T49" fmla="*/ 801 h 834"/>
                    <a:gd name="T50" fmla="*/ 338 w 1117"/>
                    <a:gd name="T51" fmla="*/ 776 h 834"/>
                    <a:gd name="T52" fmla="*/ 274 w 1117"/>
                    <a:gd name="T53" fmla="*/ 747 h 834"/>
                    <a:gd name="T54" fmla="*/ 212 w 1117"/>
                    <a:gd name="T55" fmla="*/ 713 h 834"/>
                    <a:gd name="T56" fmla="*/ 156 w 1117"/>
                    <a:gd name="T57" fmla="*/ 678 h 834"/>
                    <a:gd name="T58" fmla="*/ 100 w 1117"/>
                    <a:gd name="T59" fmla="*/ 642 h 834"/>
                    <a:gd name="T60" fmla="*/ 49 w 1117"/>
                    <a:gd name="T61" fmla="*/ 602 h 834"/>
                    <a:gd name="T62" fmla="*/ 0 w 1117"/>
                    <a:gd name="T63" fmla="*/ 563 h 834"/>
                    <a:gd name="T64" fmla="*/ 26 w 1117"/>
                    <a:gd name="T65" fmla="*/ 506 h 834"/>
                    <a:gd name="T66" fmla="*/ 48 w 1117"/>
                    <a:gd name="T67" fmla="*/ 448 h 834"/>
                    <a:gd name="T68" fmla="*/ 65 w 1117"/>
                    <a:gd name="T69" fmla="*/ 390 h 834"/>
                    <a:gd name="T70" fmla="*/ 77 w 1117"/>
                    <a:gd name="T71" fmla="*/ 333 h 834"/>
                    <a:gd name="T72" fmla="*/ 86 w 1117"/>
                    <a:gd name="T73" fmla="*/ 276 h 834"/>
                    <a:gd name="T74" fmla="*/ 91 w 1117"/>
                    <a:gd name="T75" fmla="*/ 223 h 834"/>
                    <a:gd name="T76" fmla="*/ 96 w 1117"/>
                    <a:gd name="T77" fmla="*/ 172 h 834"/>
                    <a:gd name="T78" fmla="*/ 99 w 1117"/>
                    <a:gd name="T79" fmla="*/ 126 h 834"/>
                    <a:gd name="T80" fmla="*/ 103 w 1117"/>
                    <a:gd name="T81" fmla="*/ 85 h 834"/>
                    <a:gd name="T82" fmla="*/ 106 w 1117"/>
                    <a:gd name="T83" fmla="*/ 50 h 834"/>
                    <a:gd name="T84" fmla="*/ 110 w 1117"/>
                    <a:gd name="T85" fmla="*/ 21 h 834"/>
                    <a:gd name="T86" fmla="*/ 118 w 1117"/>
                    <a:gd name="T87" fmla="*/ 0 h 8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117" h="834">
                      <a:moveTo>
                        <a:pt x="118" y="0"/>
                      </a:moveTo>
                      <a:lnTo>
                        <a:pt x="999" y="0"/>
                      </a:lnTo>
                      <a:lnTo>
                        <a:pt x="1006" y="21"/>
                      </a:lnTo>
                      <a:lnTo>
                        <a:pt x="1011" y="50"/>
                      </a:lnTo>
                      <a:lnTo>
                        <a:pt x="1015" y="85"/>
                      </a:lnTo>
                      <a:lnTo>
                        <a:pt x="1018" y="126"/>
                      </a:lnTo>
                      <a:lnTo>
                        <a:pt x="1021" y="171"/>
                      </a:lnTo>
                      <a:lnTo>
                        <a:pt x="1025" y="222"/>
                      </a:lnTo>
                      <a:lnTo>
                        <a:pt x="1031" y="274"/>
                      </a:lnTo>
                      <a:lnTo>
                        <a:pt x="1040" y="330"/>
                      </a:lnTo>
                      <a:lnTo>
                        <a:pt x="1051" y="387"/>
                      </a:lnTo>
                      <a:lnTo>
                        <a:pt x="1067" y="445"/>
                      </a:lnTo>
                      <a:lnTo>
                        <a:pt x="1089" y="503"/>
                      </a:lnTo>
                      <a:lnTo>
                        <a:pt x="1117" y="560"/>
                      </a:lnTo>
                      <a:lnTo>
                        <a:pt x="1067" y="600"/>
                      </a:lnTo>
                      <a:lnTo>
                        <a:pt x="1015" y="639"/>
                      </a:lnTo>
                      <a:lnTo>
                        <a:pt x="961" y="677"/>
                      </a:lnTo>
                      <a:lnTo>
                        <a:pt x="903" y="712"/>
                      </a:lnTo>
                      <a:lnTo>
                        <a:pt x="842" y="745"/>
                      </a:lnTo>
                      <a:lnTo>
                        <a:pt x="778" y="775"/>
                      </a:lnTo>
                      <a:lnTo>
                        <a:pt x="709" y="799"/>
                      </a:lnTo>
                      <a:lnTo>
                        <a:pt x="636" y="820"/>
                      </a:lnTo>
                      <a:lnTo>
                        <a:pt x="558" y="834"/>
                      </a:lnTo>
                      <a:lnTo>
                        <a:pt x="480" y="820"/>
                      </a:lnTo>
                      <a:lnTo>
                        <a:pt x="408" y="801"/>
                      </a:lnTo>
                      <a:lnTo>
                        <a:pt x="338" y="776"/>
                      </a:lnTo>
                      <a:lnTo>
                        <a:pt x="274" y="747"/>
                      </a:lnTo>
                      <a:lnTo>
                        <a:pt x="212" y="713"/>
                      </a:lnTo>
                      <a:lnTo>
                        <a:pt x="156" y="678"/>
                      </a:lnTo>
                      <a:lnTo>
                        <a:pt x="100" y="642"/>
                      </a:lnTo>
                      <a:lnTo>
                        <a:pt x="49" y="602"/>
                      </a:lnTo>
                      <a:lnTo>
                        <a:pt x="0" y="563"/>
                      </a:lnTo>
                      <a:lnTo>
                        <a:pt x="26" y="506"/>
                      </a:lnTo>
                      <a:lnTo>
                        <a:pt x="48" y="448"/>
                      </a:lnTo>
                      <a:lnTo>
                        <a:pt x="65" y="390"/>
                      </a:lnTo>
                      <a:lnTo>
                        <a:pt x="77" y="333"/>
                      </a:lnTo>
                      <a:lnTo>
                        <a:pt x="86" y="276"/>
                      </a:lnTo>
                      <a:lnTo>
                        <a:pt x="91" y="223"/>
                      </a:lnTo>
                      <a:lnTo>
                        <a:pt x="96" y="172"/>
                      </a:lnTo>
                      <a:lnTo>
                        <a:pt x="99" y="126"/>
                      </a:lnTo>
                      <a:lnTo>
                        <a:pt x="103" y="85"/>
                      </a:lnTo>
                      <a:lnTo>
                        <a:pt x="106" y="50"/>
                      </a:lnTo>
                      <a:lnTo>
                        <a:pt x="110" y="21"/>
                      </a:lnTo>
                      <a:lnTo>
                        <a:pt x="118" y="0"/>
                      </a:lnTo>
                      <a:close/>
                    </a:path>
                  </a:pathLst>
                </a:custGeom>
                <a:solidFill>
                  <a:srgbClr val="C69E7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" name="Freeform 42"/>
              <p:cNvSpPr>
                <a:spLocks/>
              </p:cNvSpPr>
              <p:nvPr/>
            </p:nvSpPr>
            <p:spPr bwMode="auto">
              <a:xfrm>
                <a:off x="2675814" y="3548981"/>
                <a:ext cx="255678" cy="443739"/>
              </a:xfrm>
              <a:custGeom>
                <a:avLst/>
                <a:gdLst>
                  <a:gd name="T0" fmla="*/ 206 w 362"/>
                  <a:gd name="T1" fmla="*/ 0 h 631"/>
                  <a:gd name="T2" fmla="*/ 238 w 362"/>
                  <a:gd name="T3" fmla="*/ 0 h 631"/>
                  <a:gd name="T4" fmla="*/ 264 w 362"/>
                  <a:gd name="T5" fmla="*/ 10 h 631"/>
                  <a:gd name="T6" fmla="*/ 289 w 362"/>
                  <a:gd name="T7" fmla="*/ 26 h 631"/>
                  <a:gd name="T8" fmla="*/ 311 w 362"/>
                  <a:gd name="T9" fmla="*/ 49 h 631"/>
                  <a:gd name="T10" fmla="*/ 328 w 362"/>
                  <a:gd name="T11" fmla="*/ 78 h 631"/>
                  <a:gd name="T12" fmla="*/ 343 w 362"/>
                  <a:gd name="T13" fmla="*/ 115 h 631"/>
                  <a:gd name="T14" fmla="*/ 353 w 362"/>
                  <a:gd name="T15" fmla="*/ 154 h 631"/>
                  <a:gd name="T16" fmla="*/ 359 w 362"/>
                  <a:gd name="T17" fmla="*/ 198 h 631"/>
                  <a:gd name="T18" fmla="*/ 362 w 362"/>
                  <a:gd name="T19" fmla="*/ 245 h 631"/>
                  <a:gd name="T20" fmla="*/ 359 w 362"/>
                  <a:gd name="T21" fmla="*/ 294 h 631"/>
                  <a:gd name="T22" fmla="*/ 353 w 362"/>
                  <a:gd name="T23" fmla="*/ 347 h 631"/>
                  <a:gd name="T24" fmla="*/ 340 w 362"/>
                  <a:gd name="T25" fmla="*/ 402 h 631"/>
                  <a:gd name="T26" fmla="*/ 322 w 362"/>
                  <a:gd name="T27" fmla="*/ 455 h 631"/>
                  <a:gd name="T28" fmla="*/ 300 w 362"/>
                  <a:gd name="T29" fmla="*/ 501 h 631"/>
                  <a:gd name="T30" fmla="*/ 276 w 362"/>
                  <a:gd name="T31" fmla="*/ 542 h 631"/>
                  <a:gd name="T32" fmla="*/ 248 w 362"/>
                  <a:gd name="T33" fmla="*/ 576 h 631"/>
                  <a:gd name="T34" fmla="*/ 219 w 362"/>
                  <a:gd name="T35" fmla="*/ 603 h 631"/>
                  <a:gd name="T36" fmla="*/ 188 w 362"/>
                  <a:gd name="T37" fmla="*/ 622 h 631"/>
                  <a:gd name="T38" fmla="*/ 156 w 362"/>
                  <a:gd name="T39" fmla="*/ 631 h 631"/>
                  <a:gd name="T40" fmla="*/ 124 w 362"/>
                  <a:gd name="T41" fmla="*/ 631 h 631"/>
                  <a:gd name="T42" fmla="*/ 96 w 362"/>
                  <a:gd name="T43" fmla="*/ 621 h 631"/>
                  <a:gd name="T44" fmla="*/ 73 w 362"/>
                  <a:gd name="T45" fmla="*/ 605 h 631"/>
                  <a:gd name="T46" fmla="*/ 51 w 362"/>
                  <a:gd name="T47" fmla="*/ 581 h 631"/>
                  <a:gd name="T48" fmla="*/ 34 w 362"/>
                  <a:gd name="T49" fmla="*/ 551 h 631"/>
                  <a:gd name="T50" fmla="*/ 19 w 362"/>
                  <a:gd name="T51" fmla="*/ 516 h 631"/>
                  <a:gd name="T52" fmla="*/ 9 w 362"/>
                  <a:gd name="T53" fmla="*/ 477 h 631"/>
                  <a:gd name="T54" fmla="*/ 3 w 362"/>
                  <a:gd name="T55" fmla="*/ 433 h 631"/>
                  <a:gd name="T56" fmla="*/ 0 w 362"/>
                  <a:gd name="T57" fmla="*/ 386 h 631"/>
                  <a:gd name="T58" fmla="*/ 3 w 362"/>
                  <a:gd name="T59" fmla="*/ 337 h 631"/>
                  <a:gd name="T60" fmla="*/ 9 w 362"/>
                  <a:gd name="T61" fmla="*/ 284 h 631"/>
                  <a:gd name="T62" fmla="*/ 22 w 362"/>
                  <a:gd name="T63" fmla="*/ 229 h 631"/>
                  <a:gd name="T64" fmla="*/ 40 w 362"/>
                  <a:gd name="T65" fmla="*/ 176 h 631"/>
                  <a:gd name="T66" fmla="*/ 61 w 362"/>
                  <a:gd name="T67" fmla="*/ 129 h 631"/>
                  <a:gd name="T68" fmla="*/ 86 w 362"/>
                  <a:gd name="T69" fmla="*/ 89 h 631"/>
                  <a:gd name="T70" fmla="*/ 114 w 362"/>
                  <a:gd name="T71" fmla="*/ 54 h 631"/>
                  <a:gd name="T72" fmla="*/ 143 w 362"/>
                  <a:gd name="T73" fmla="*/ 27 h 631"/>
                  <a:gd name="T74" fmla="*/ 174 w 362"/>
                  <a:gd name="T75" fmla="*/ 8 h 631"/>
                  <a:gd name="T76" fmla="*/ 206 w 362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2" h="631">
                    <a:moveTo>
                      <a:pt x="206" y="0"/>
                    </a:moveTo>
                    <a:lnTo>
                      <a:pt x="238" y="0"/>
                    </a:lnTo>
                    <a:lnTo>
                      <a:pt x="264" y="10"/>
                    </a:lnTo>
                    <a:lnTo>
                      <a:pt x="289" y="26"/>
                    </a:lnTo>
                    <a:lnTo>
                      <a:pt x="311" y="49"/>
                    </a:lnTo>
                    <a:lnTo>
                      <a:pt x="328" y="78"/>
                    </a:lnTo>
                    <a:lnTo>
                      <a:pt x="343" y="115"/>
                    </a:lnTo>
                    <a:lnTo>
                      <a:pt x="353" y="154"/>
                    </a:lnTo>
                    <a:lnTo>
                      <a:pt x="359" y="198"/>
                    </a:lnTo>
                    <a:lnTo>
                      <a:pt x="362" y="245"/>
                    </a:lnTo>
                    <a:lnTo>
                      <a:pt x="359" y="294"/>
                    </a:lnTo>
                    <a:lnTo>
                      <a:pt x="353" y="347"/>
                    </a:lnTo>
                    <a:lnTo>
                      <a:pt x="340" y="402"/>
                    </a:lnTo>
                    <a:lnTo>
                      <a:pt x="322" y="455"/>
                    </a:lnTo>
                    <a:lnTo>
                      <a:pt x="300" y="501"/>
                    </a:lnTo>
                    <a:lnTo>
                      <a:pt x="276" y="542"/>
                    </a:lnTo>
                    <a:lnTo>
                      <a:pt x="248" y="576"/>
                    </a:lnTo>
                    <a:lnTo>
                      <a:pt x="219" y="603"/>
                    </a:lnTo>
                    <a:lnTo>
                      <a:pt x="188" y="622"/>
                    </a:lnTo>
                    <a:lnTo>
                      <a:pt x="156" y="631"/>
                    </a:lnTo>
                    <a:lnTo>
                      <a:pt x="124" y="631"/>
                    </a:lnTo>
                    <a:lnTo>
                      <a:pt x="96" y="621"/>
                    </a:lnTo>
                    <a:lnTo>
                      <a:pt x="73" y="605"/>
                    </a:lnTo>
                    <a:lnTo>
                      <a:pt x="51" y="581"/>
                    </a:lnTo>
                    <a:lnTo>
                      <a:pt x="34" y="551"/>
                    </a:lnTo>
                    <a:lnTo>
                      <a:pt x="19" y="516"/>
                    </a:lnTo>
                    <a:lnTo>
                      <a:pt x="9" y="477"/>
                    </a:lnTo>
                    <a:lnTo>
                      <a:pt x="3" y="433"/>
                    </a:lnTo>
                    <a:lnTo>
                      <a:pt x="0" y="386"/>
                    </a:lnTo>
                    <a:lnTo>
                      <a:pt x="3" y="337"/>
                    </a:lnTo>
                    <a:lnTo>
                      <a:pt x="9" y="284"/>
                    </a:lnTo>
                    <a:lnTo>
                      <a:pt x="22" y="229"/>
                    </a:lnTo>
                    <a:lnTo>
                      <a:pt x="40" y="176"/>
                    </a:lnTo>
                    <a:lnTo>
                      <a:pt x="61" y="129"/>
                    </a:lnTo>
                    <a:lnTo>
                      <a:pt x="86" y="89"/>
                    </a:lnTo>
                    <a:lnTo>
                      <a:pt x="114" y="54"/>
                    </a:lnTo>
                    <a:lnTo>
                      <a:pt x="143" y="27"/>
                    </a:lnTo>
                    <a:lnTo>
                      <a:pt x="174" y="8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FEDEC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Freeform 43"/>
              <p:cNvSpPr>
                <a:spLocks/>
              </p:cNvSpPr>
              <p:nvPr/>
            </p:nvSpPr>
            <p:spPr bwMode="auto">
              <a:xfrm>
                <a:off x="1219927" y="3548981"/>
                <a:ext cx="253565" cy="443739"/>
              </a:xfrm>
              <a:custGeom>
                <a:avLst/>
                <a:gdLst>
                  <a:gd name="T0" fmla="*/ 156 w 361"/>
                  <a:gd name="T1" fmla="*/ 0 h 631"/>
                  <a:gd name="T2" fmla="*/ 186 w 361"/>
                  <a:gd name="T3" fmla="*/ 10 h 631"/>
                  <a:gd name="T4" fmla="*/ 217 w 361"/>
                  <a:gd name="T5" fmla="*/ 27 h 631"/>
                  <a:gd name="T6" fmla="*/ 247 w 361"/>
                  <a:gd name="T7" fmla="*/ 55 h 631"/>
                  <a:gd name="T8" fmla="*/ 275 w 361"/>
                  <a:gd name="T9" fmla="*/ 89 h 631"/>
                  <a:gd name="T10" fmla="*/ 300 w 361"/>
                  <a:gd name="T11" fmla="*/ 129 h 631"/>
                  <a:gd name="T12" fmla="*/ 320 w 361"/>
                  <a:gd name="T13" fmla="*/ 176 h 631"/>
                  <a:gd name="T14" fmla="*/ 338 w 361"/>
                  <a:gd name="T15" fmla="*/ 229 h 631"/>
                  <a:gd name="T16" fmla="*/ 351 w 361"/>
                  <a:gd name="T17" fmla="*/ 284 h 631"/>
                  <a:gd name="T18" fmla="*/ 358 w 361"/>
                  <a:gd name="T19" fmla="*/ 337 h 631"/>
                  <a:gd name="T20" fmla="*/ 361 w 361"/>
                  <a:gd name="T21" fmla="*/ 386 h 631"/>
                  <a:gd name="T22" fmla="*/ 358 w 361"/>
                  <a:gd name="T23" fmla="*/ 433 h 631"/>
                  <a:gd name="T24" fmla="*/ 352 w 361"/>
                  <a:gd name="T25" fmla="*/ 477 h 631"/>
                  <a:gd name="T26" fmla="*/ 341 w 361"/>
                  <a:gd name="T27" fmla="*/ 517 h 631"/>
                  <a:gd name="T28" fmla="*/ 327 w 361"/>
                  <a:gd name="T29" fmla="*/ 552 h 631"/>
                  <a:gd name="T30" fmla="*/ 309 w 361"/>
                  <a:gd name="T31" fmla="*/ 581 h 631"/>
                  <a:gd name="T32" fmla="*/ 288 w 361"/>
                  <a:gd name="T33" fmla="*/ 605 h 631"/>
                  <a:gd name="T34" fmla="*/ 263 w 361"/>
                  <a:gd name="T35" fmla="*/ 622 h 631"/>
                  <a:gd name="T36" fmla="*/ 237 w 361"/>
                  <a:gd name="T37" fmla="*/ 631 h 631"/>
                  <a:gd name="T38" fmla="*/ 205 w 361"/>
                  <a:gd name="T39" fmla="*/ 631 h 631"/>
                  <a:gd name="T40" fmla="*/ 173 w 361"/>
                  <a:gd name="T41" fmla="*/ 622 h 631"/>
                  <a:gd name="T42" fmla="*/ 142 w 361"/>
                  <a:gd name="T43" fmla="*/ 603 h 631"/>
                  <a:gd name="T44" fmla="*/ 113 w 361"/>
                  <a:gd name="T45" fmla="*/ 577 h 631"/>
                  <a:gd name="T46" fmla="*/ 86 w 361"/>
                  <a:gd name="T47" fmla="*/ 542 h 631"/>
                  <a:gd name="T48" fmla="*/ 61 w 361"/>
                  <a:gd name="T49" fmla="*/ 501 h 631"/>
                  <a:gd name="T50" fmla="*/ 39 w 361"/>
                  <a:gd name="T51" fmla="*/ 455 h 631"/>
                  <a:gd name="T52" fmla="*/ 22 w 361"/>
                  <a:gd name="T53" fmla="*/ 402 h 631"/>
                  <a:gd name="T54" fmla="*/ 8 w 361"/>
                  <a:gd name="T55" fmla="*/ 347 h 631"/>
                  <a:gd name="T56" fmla="*/ 1 w 361"/>
                  <a:gd name="T57" fmla="*/ 294 h 631"/>
                  <a:gd name="T58" fmla="*/ 0 w 361"/>
                  <a:gd name="T59" fmla="*/ 245 h 631"/>
                  <a:gd name="T60" fmla="*/ 1 w 361"/>
                  <a:gd name="T61" fmla="*/ 198 h 631"/>
                  <a:gd name="T62" fmla="*/ 8 w 361"/>
                  <a:gd name="T63" fmla="*/ 154 h 631"/>
                  <a:gd name="T64" fmla="*/ 19 w 361"/>
                  <a:gd name="T65" fmla="*/ 115 h 631"/>
                  <a:gd name="T66" fmla="*/ 33 w 361"/>
                  <a:gd name="T67" fmla="*/ 80 h 631"/>
                  <a:gd name="T68" fmla="*/ 51 w 361"/>
                  <a:gd name="T69" fmla="*/ 49 h 631"/>
                  <a:gd name="T70" fmla="*/ 73 w 361"/>
                  <a:gd name="T71" fmla="*/ 26 h 631"/>
                  <a:gd name="T72" fmla="*/ 96 w 361"/>
                  <a:gd name="T73" fmla="*/ 10 h 631"/>
                  <a:gd name="T74" fmla="*/ 123 w 361"/>
                  <a:gd name="T75" fmla="*/ 0 h 631"/>
                  <a:gd name="T76" fmla="*/ 156 w 361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631">
                    <a:moveTo>
                      <a:pt x="156" y="0"/>
                    </a:moveTo>
                    <a:lnTo>
                      <a:pt x="186" y="10"/>
                    </a:lnTo>
                    <a:lnTo>
                      <a:pt x="217" y="27"/>
                    </a:lnTo>
                    <a:lnTo>
                      <a:pt x="247" y="55"/>
                    </a:lnTo>
                    <a:lnTo>
                      <a:pt x="275" y="89"/>
                    </a:lnTo>
                    <a:lnTo>
                      <a:pt x="300" y="129"/>
                    </a:lnTo>
                    <a:lnTo>
                      <a:pt x="320" y="176"/>
                    </a:lnTo>
                    <a:lnTo>
                      <a:pt x="338" y="229"/>
                    </a:lnTo>
                    <a:lnTo>
                      <a:pt x="351" y="284"/>
                    </a:lnTo>
                    <a:lnTo>
                      <a:pt x="358" y="337"/>
                    </a:lnTo>
                    <a:lnTo>
                      <a:pt x="361" y="386"/>
                    </a:lnTo>
                    <a:lnTo>
                      <a:pt x="358" y="433"/>
                    </a:lnTo>
                    <a:lnTo>
                      <a:pt x="352" y="477"/>
                    </a:lnTo>
                    <a:lnTo>
                      <a:pt x="341" y="517"/>
                    </a:lnTo>
                    <a:lnTo>
                      <a:pt x="327" y="552"/>
                    </a:lnTo>
                    <a:lnTo>
                      <a:pt x="309" y="581"/>
                    </a:lnTo>
                    <a:lnTo>
                      <a:pt x="288" y="605"/>
                    </a:lnTo>
                    <a:lnTo>
                      <a:pt x="263" y="622"/>
                    </a:lnTo>
                    <a:lnTo>
                      <a:pt x="237" y="631"/>
                    </a:lnTo>
                    <a:lnTo>
                      <a:pt x="205" y="631"/>
                    </a:lnTo>
                    <a:lnTo>
                      <a:pt x="173" y="622"/>
                    </a:lnTo>
                    <a:lnTo>
                      <a:pt x="142" y="603"/>
                    </a:lnTo>
                    <a:lnTo>
                      <a:pt x="113" y="577"/>
                    </a:lnTo>
                    <a:lnTo>
                      <a:pt x="86" y="542"/>
                    </a:lnTo>
                    <a:lnTo>
                      <a:pt x="61" y="501"/>
                    </a:lnTo>
                    <a:lnTo>
                      <a:pt x="39" y="455"/>
                    </a:lnTo>
                    <a:lnTo>
                      <a:pt x="22" y="402"/>
                    </a:lnTo>
                    <a:lnTo>
                      <a:pt x="8" y="347"/>
                    </a:lnTo>
                    <a:lnTo>
                      <a:pt x="1" y="294"/>
                    </a:lnTo>
                    <a:lnTo>
                      <a:pt x="0" y="245"/>
                    </a:lnTo>
                    <a:lnTo>
                      <a:pt x="1" y="198"/>
                    </a:lnTo>
                    <a:lnTo>
                      <a:pt x="8" y="154"/>
                    </a:lnTo>
                    <a:lnTo>
                      <a:pt x="19" y="115"/>
                    </a:lnTo>
                    <a:lnTo>
                      <a:pt x="33" y="80"/>
                    </a:lnTo>
                    <a:lnTo>
                      <a:pt x="51" y="49"/>
                    </a:lnTo>
                    <a:lnTo>
                      <a:pt x="73" y="26"/>
                    </a:lnTo>
                    <a:lnTo>
                      <a:pt x="96" y="10"/>
                    </a:lnTo>
                    <a:lnTo>
                      <a:pt x="123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자유형 7"/>
              <p:cNvSpPr>
                <a:spLocks/>
              </p:cNvSpPr>
              <p:nvPr/>
            </p:nvSpPr>
            <p:spPr bwMode="auto">
              <a:xfrm>
                <a:off x="1236831" y="2725633"/>
                <a:ext cx="1675643" cy="1991862"/>
              </a:xfrm>
              <a:custGeom>
                <a:avLst/>
                <a:gdLst>
                  <a:gd name="connsiteX0" fmla="*/ 838174 w 1675643"/>
                  <a:gd name="connsiteY0" fmla="*/ 0 h 2197567"/>
                  <a:gd name="connsiteX1" fmla="*/ 910017 w 1675643"/>
                  <a:gd name="connsiteY1" fmla="*/ 2116 h 2197567"/>
                  <a:gd name="connsiteX2" fmla="*/ 979748 w 1675643"/>
                  <a:gd name="connsiteY2" fmla="*/ 9167 h 2197567"/>
                  <a:gd name="connsiteX3" fmla="*/ 1045252 w 1675643"/>
                  <a:gd name="connsiteY3" fmla="*/ 21860 h 2197567"/>
                  <a:gd name="connsiteX4" fmla="*/ 1110052 w 1675643"/>
                  <a:gd name="connsiteY4" fmla="*/ 37373 h 2197567"/>
                  <a:gd name="connsiteX5" fmla="*/ 1170626 w 1675643"/>
                  <a:gd name="connsiteY5" fmla="*/ 56412 h 2197567"/>
                  <a:gd name="connsiteX6" fmla="*/ 1228382 w 1675643"/>
                  <a:gd name="connsiteY6" fmla="*/ 78977 h 2197567"/>
                  <a:gd name="connsiteX7" fmla="*/ 1283322 w 1675643"/>
                  <a:gd name="connsiteY7" fmla="*/ 105773 h 2197567"/>
                  <a:gd name="connsiteX8" fmla="*/ 1334739 w 1675643"/>
                  <a:gd name="connsiteY8" fmla="*/ 134685 h 2197567"/>
                  <a:gd name="connsiteX9" fmla="*/ 1381930 w 1675643"/>
                  <a:gd name="connsiteY9" fmla="*/ 166417 h 2197567"/>
                  <a:gd name="connsiteX10" fmla="*/ 1427008 w 1675643"/>
                  <a:gd name="connsiteY10" fmla="*/ 200264 h 2197567"/>
                  <a:gd name="connsiteX11" fmla="*/ 1467156 w 1675643"/>
                  <a:gd name="connsiteY11" fmla="*/ 236227 h 2197567"/>
                  <a:gd name="connsiteX12" fmla="*/ 1503782 w 1675643"/>
                  <a:gd name="connsiteY12" fmla="*/ 274305 h 2197567"/>
                  <a:gd name="connsiteX13" fmla="*/ 1538295 w 1675643"/>
                  <a:gd name="connsiteY13" fmla="*/ 312384 h 2197567"/>
                  <a:gd name="connsiteX14" fmla="*/ 1566469 w 1675643"/>
                  <a:gd name="connsiteY14" fmla="*/ 352577 h 2197567"/>
                  <a:gd name="connsiteX15" fmla="*/ 1592530 w 1675643"/>
                  <a:gd name="connsiteY15" fmla="*/ 392771 h 2197567"/>
                  <a:gd name="connsiteX16" fmla="*/ 1612956 w 1675643"/>
                  <a:gd name="connsiteY16" fmla="*/ 432965 h 2197567"/>
                  <a:gd name="connsiteX17" fmla="*/ 1630565 w 1675643"/>
                  <a:gd name="connsiteY17" fmla="*/ 473864 h 2197567"/>
                  <a:gd name="connsiteX18" fmla="*/ 1642539 w 1675643"/>
                  <a:gd name="connsiteY18" fmla="*/ 514058 h 2197567"/>
                  <a:gd name="connsiteX19" fmla="*/ 1642539 w 1675643"/>
                  <a:gd name="connsiteY19" fmla="*/ 517584 h 2197567"/>
                  <a:gd name="connsiteX20" fmla="*/ 1644652 w 1675643"/>
                  <a:gd name="connsiteY20" fmla="*/ 526751 h 2197567"/>
                  <a:gd name="connsiteX21" fmla="*/ 1647469 w 1675643"/>
                  <a:gd name="connsiteY21" fmla="*/ 540149 h 2197567"/>
                  <a:gd name="connsiteX22" fmla="*/ 1650991 w 1675643"/>
                  <a:gd name="connsiteY22" fmla="*/ 559188 h 2197567"/>
                  <a:gd name="connsiteX23" fmla="*/ 1655217 w 1675643"/>
                  <a:gd name="connsiteY23" fmla="*/ 583163 h 2197567"/>
                  <a:gd name="connsiteX24" fmla="*/ 1658739 w 1675643"/>
                  <a:gd name="connsiteY24" fmla="*/ 609959 h 2197567"/>
                  <a:gd name="connsiteX25" fmla="*/ 1662965 w 1675643"/>
                  <a:gd name="connsiteY25" fmla="*/ 641691 h 2197567"/>
                  <a:gd name="connsiteX26" fmla="*/ 1667191 w 1675643"/>
                  <a:gd name="connsiteY26" fmla="*/ 675538 h 2197567"/>
                  <a:gd name="connsiteX27" fmla="*/ 1670008 w 1675643"/>
                  <a:gd name="connsiteY27" fmla="*/ 712911 h 2197567"/>
                  <a:gd name="connsiteX28" fmla="*/ 1673530 w 1675643"/>
                  <a:gd name="connsiteY28" fmla="*/ 751695 h 2197567"/>
                  <a:gd name="connsiteX29" fmla="*/ 1675643 w 1675643"/>
                  <a:gd name="connsiteY29" fmla="*/ 791889 h 2197567"/>
                  <a:gd name="connsiteX30" fmla="*/ 1675643 w 1675643"/>
                  <a:gd name="connsiteY30" fmla="*/ 834198 h 2197567"/>
                  <a:gd name="connsiteX31" fmla="*/ 1674234 w 1675643"/>
                  <a:gd name="connsiteY31" fmla="*/ 877212 h 2197567"/>
                  <a:gd name="connsiteX32" fmla="*/ 1672121 w 1675643"/>
                  <a:gd name="connsiteY32" fmla="*/ 920227 h 2197567"/>
                  <a:gd name="connsiteX33" fmla="*/ 1667191 w 1675643"/>
                  <a:gd name="connsiteY33" fmla="*/ 964652 h 2197567"/>
                  <a:gd name="connsiteX34" fmla="*/ 1660852 w 1675643"/>
                  <a:gd name="connsiteY34" fmla="*/ 1006961 h 2197567"/>
                  <a:gd name="connsiteX35" fmla="*/ 1651695 w 1675643"/>
                  <a:gd name="connsiteY35" fmla="*/ 1048565 h 2197567"/>
                  <a:gd name="connsiteX36" fmla="*/ 1639721 w 1675643"/>
                  <a:gd name="connsiteY36" fmla="*/ 1090169 h 2197567"/>
                  <a:gd name="connsiteX37" fmla="*/ 1624930 w 1675643"/>
                  <a:gd name="connsiteY37" fmla="*/ 1128953 h 2197567"/>
                  <a:gd name="connsiteX38" fmla="*/ 1608026 w 1675643"/>
                  <a:gd name="connsiteY38" fmla="*/ 1166326 h 2197567"/>
                  <a:gd name="connsiteX39" fmla="*/ 1586191 w 1675643"/>
                  <a:gd name="connsiteY39" fmla="*/ 1200173 h 2197567"/>
                  <a:gd name="connsiteX40" fmla="*/ 1578338 w 1675643"/>
                  <a:gd name="connsiteY40" fmla="*/ 1210281 h 2197567"/>
                  <a:gd name="connsiteX41" fmla="*/ 1576335 w 1675643"/>
                  <a:gd name="connsiteY41" fmla="*/ 1240358 h 2197567"/>
                  <a:gd name="connsiteX42" fmla="*/ 1572817 w 1675643"/>
                  <a:gd name="connsiteY42" fmla="*/ 1292480 h 2197567"/>
                  <a:gd name="connsiteX43" fmla="*/ 1567187 w 1675643"/>
                  <a:gd name="connsiteY43" fmla="*/ 1346010 h 2197567"/>
                  <a:gd name="connsiteX44" fmla="*/ 1559447 w 1675643"/>
                  <a:gd name="connsiteY44" fmla="*/ 1399541 h 2197567"/>
                  <a:gd name="connsiteX45" fmla="*/ 1551003 w 1675643"/>
                  <a:gd name="connsiteY45" fmla="*/ 1451662 h 2197567"/>
                  <a:gd name="connsiteX46" fmla="*/ 1539744 w 1675643"/>
                  <a:gd name="connsiteY46" fmla="*/ 1503784 h 2197567"/>
                  <a:gd name="connsiteX47" fmla="*/ 1527781 w 1675643"/>
                  <a:gd name="connsiteY47" fmla="*/ 1556610 h 2197567"/>
                  <a:gd name="connsiteX48" fmla="*/ 1512300 w 1675643"/>
                  <a:gd name="connsiteY48" fmla="*/ 1608028 h 2197567"/>
                  <a:gd name="connsiteX49" fmla="*/ 1495412 w 1675643"/>
                  <a:gd name="connsiteY49" fmla="*/ 1658036 h 2197567"/>
                  <a:gd name="connsiteX50" fmla="*/ 1476413 w 1675643"/>
                  <a:gd name="connsiteY50" fmla="*/ 1707341 h 2197567"/>
                  <a:gd name="connsiteX51" fmla="*/ 1454599 w 1675643"/>
                  <a:gd name="connsiteY51" fmla="*/ 1755941 h 2197567"/>
                  <a:gd name="connsiteX52" fmla="*/ 1431377 w 1675643"/>
                  <a:gd name="connsiteY52" fmla="*/ 1801723 h 2197567"/>
                  <a:gd name="connsiteX53" fmla="*/ 1403230 w 1675643"/>
                  <a:gd name="connsiteY53" fmla="*/ 1846802 h 2197567"/>
                  <a:gd name="connsiteX54" fmla="*/ 1374379 w 1675643"/>
                  <a:gd name="connsiteY54" fmla="*/ 1890471 h 2197567"/>
                  <a:gd name="connsiteX55" fmla="*/ 1342010 w 1675643"/>
                  <a:gd name="connsiteY55" fmla="*/ 1932028 h 2197567"/>
                  <a:gd name="connsiteX56" fmla="*/ 1306826 w 1675643"/>
                  <a:gd name="connsiteY56" fmla="*/ 1971471 h 2197567"/>
                  <a:gd name="connsiteX57" fmla="*/ 1268827 w 1675643"/>
                  <a:gd name="connsiteY57" fmla="*/ 2008098 h 2197567"/>
                  <a:gd name="connsiteX58" fmla="*/ 1227310 w 1675643"/>
                  <a:gd name="connsiteY58" fmla="*/ 2041906 h 2197567"/>
                  <a:gd name="connsiteX59" fmla="*/ 1182275 w 1675643"/>
                  <a:gd name="connsiteY59" fmla="*/ 2074306 h 2197567"/>
                  <a:gd name="connsiteX60" fmla="*/ 1133721 w 1675643"/>
                  <a:gd name="connsiteY60" fmla="*/ 2102480 h 2197567"/>
                  <a:gd name="connsiteX61" fmla="*/ 1082352 w 1675643"/>
                  <a:gd name="connsiteY61" fmla="*/ 2128541 h 2197567"/>
                  <a:gd name="connsiteX62" fmla="*/ 1027465 w 1675643"/>
                  <a:gd name="connsiteY62" fmla="*/ 2151080 h 2197567"/>
                  <a:gd name="connsiteX63" fmla="*/ 969060 w 1675643"/>
                  <a:gd name="connsiteY63" fmla="*/ 2170802 h 2197567"/>
                  <a:gd name="connsiteX64" fmla="*/ 905025 w 1675643"/>
                  <a:gd name="connsiteY64" fmla="*/ 2186298 h 2197567"/>
                  <a:gd name="connsiteX65" fmla="*/ 838879 w 1675643"/>
                  <a:gd name="connsiteY65" fmla="*/ 2197567 h 2197567"/>
                  <a:gd name="connsiteX66" fmla="*/ 839120 w 1675643"/>
                  <a:gd name="connsiteY66" fmla="*/ 2197406 h 2197567"/>
                  <a:gd name="connsiteX67" fmla="*/ 838174 w 1675643"/>
                  <a:gd name="connsiteY67" fmla="*/ 2197567 h 2197567"/>
                  <a:gd name="connsiteX68" fmla="*/ 771261 w 1675643"/>
                  <a:gd name="connsiteY68" fmla="*/ 2186298 h 2197567"/>
                  <a:gd name="connsiteX69" fmla="*/ 708574 w 1675643"/>
                  <a:gd name="connsiteY69" fmla="*/ 2170802 h 2197567"/>
                  <a:gd name="connsiteX70" fmla="*/ 649409 w 1675643"/>
                  <a:gd name="connsiteY70" fmla="*/ 2151080 h 2197567"/>
                  <a:gd name="connsiteX71" fmla="*/ 593765 w 1675643"/>
                  <a:gd name="connsiteY71" fmla="*/ 2128541 h 2197567"/>
                  <a:gd name="connsiteX72" fmla="*/ 542348 w 1675643"/>
                  <a:gd name="connsiteY72" fmla="*/ 2102480 h 2197567"/>
                  <a:gd name="connsiteX73" fmla="*/ 494452 w 1675643"/>
                  <a:gd name="connsiteY73" fmla="*/ 2074306 h 2197567"/>
                  <a:gd name="connsiteX74" fmla="*/ 448670 w 1675643"/>
                  <a:gd name="connsiteY74" fmla="*/ 2041906 h 2197567"/>
                  <a:gd name="connsiteX75" fmla="*/ 407817 w 1675643"/>
                  <a:gd name="connsiteY75" fmla="*/ 2008098 h 2197567"/>
                  <a:gd name="connsiteX76" fmla="*/ 369078 w 1675643"/>
                  <a:gd name="connsiteY76" fmla="*/ 1971471 h 2197567"/>
                  <a:gd name="connsiteX77" fmla="*/ 333861 w 1675643"/>
                  <a:gd name="connsiteY77" fmla="*/ 1932028 h 2197567"/>
                  <a:gd name="connsiteX78" fmla="*/ 302165 w 1675643"/>
                  <a:gd name="connsiteY78" fmla="*/ 1890471 h 2197567"/>
                  <a:gd name="connsiteX79" fmla="*/ 272583 w 1675643"/>
                  <a:gd name="connsiteY79" fmla="*/ 1846802 h 2197567"/>
                  <a:gd name="connsiteX80" fmla="*/ 245817 w 1675643"/>
                  <a:gd name="connsiteY80" fmla="*/ 1801723 h 2197567"/>
                  <a:gd name="connsiteX81" fmla="*/ 221165 w 1675643"/>
                  <a:gd name="connsiteY81" fmla="*/ 1755941 h 2197567"/>
                  <a:gd name="connsiteX82" fmla="*/ 200035 w 1675643"/>
                  <a:gd name="connsiteY82" fmla="*/ 1707341 h 2197567"/>
                  <a:gd name="connsiteX83" fmla="*/ 181017 w 1675643"/>
                  <a:gd name="connsiteY83" fmla="*/ 1658036 h 2197567"/>
                  <a:gd name="connsiteX84" fmla="*/ 164113 w 1675643"/>
                  <a:gd name="connsiteY84" fmla="*/ 1608028 h 2197567"/>
                  <a:gd name="connsiteX85" fmla="*/ 149322 w 1675643"/>
                  <a:gd name="connsiteY85" fmla="*/ 1556610 h 2197567"/>
                  <a:gd name="connsiteX86" fmla="*/ 135939 w 1675643"/>
                  <a:gd name="connsiteY86" fmla="*/ 1503784 h 2197567"/>
                  <a:gd name="connsiteX87" fmla="*/ 126078 w 1675643"/>
                  <a:gd name="connsiteY87" fmla="*/ 1451662 h 2197567"/>
                  <a:gd name="connsiteX88" fmla="*/ 116922 w 1675643"/>
                  <a:gd name="connsiteY88" fmla="*/ 1399541 h 2197567"/>
                  <a:gd name="connsiteX89" fmla="*/ 109174 w 1675643"/>
                  <a:gd name="connsiteY89" fmla="*/ 1346010 h 2197567"/>
                  <a:gd name="connsiteX90" fmla="*/ 104244 w 1675643"/>
                  <a:gd name="connsiteY90" fmla="*/ 1292480 h 2197567"/>
                  <a:gd name="connsiteX91" fmla="*/ 100017 w 1675643"/>
                  <a:gd name="connsiteY91" fmla="*/ 1240358 h 2197567"/>
                  <a:gd name="connsiteX92" fmla="*/ 98470 w 1675643"/>
                  <a:gd name="connsiteY92" fmla="*/ 1211341 h 2197567"/>
                  <a:gd name="connsiteX93" fmla="*/ 90157 w 1675643"/>
                  <a:gd name="connsiteY93" fmla="*/ 1200878 h 2197567"/>
                  <a:gd name="connsiteX94" fmla="*/ 68322 w 1675643"/>
                  <a:gd name="connsiteY94" fmla="*/ 1166326 h 2197567"/>
                  <a:gd name="connsiteX95" fmla="*/ 50009 w 1675643"/>
                  <a:gd name="connsiteY95" fmla="*/ 1130363 h 2197567"/>
                  <a:gd name="connsiteX96" fmla="*/ 35922 w 1675643"/>
                  <a:gd name="connsiteY96" fmla="*/ 1090874 h 2197567"/>
                  <a:gd name="connsiteX97" fmla="*/ 24652 w 1675643"/>
                  <a:gd name="connsiteY97" fmla="*/ 1049975 h 2197567"/>
                  <a:gd name="connsiteX98" fmla="*/ 15496 w 1675643"/>
                  <a:gd name="connsiteY98" fmla="*/ 1007666 h 2197567"/>
                  <a:gd name="connsiteX99" fmla="*/ 8452 w 1675643"/>
                  <a:gd name="connsiteY99" fmla="*/ 964652 h 2197567"/>
                  <a:gd name="connsiteX100" fmla="*/ 4226 w 1675643"/>
                  <a:gd name="connsiteY100" fmla="*/ 921637 h 2197567"/>
                  <a:gd name="connsiteX101" fmla="*/ 704 w 1675643"/>
                  <a:gd name="connsiteY101" fmla="*/ 877212 h 2197567"/>
                  <a:gd name="connsiteX102" fmla="*/ 0 w 1675643"/>
                  <a:gd name="connsiteY102" fmla="*/ 834198 h 2197567"/>
                  <a:gd name="connsiteX103" fmla="*/ 704 w 1675643"/>
                  <a:gd name="connsiteY103" fmla="*/ 791889 h 2197567"/>
                  <a:gd name="connsiteX104" fmla="*/ 2113 w 1675643"/>
                  <a:gd name="connsiteY104" fmla="*/ 751695 h 2197567"/>
                  <a:gd name="connsiteX105" fmla="*/ 4930 w 1675643"/>
                  <a:gd name="connsiteY105" fmla="*/ 712911 h 2197567"/>
                  <a:gd name="connsiteX106" fmla="*/ 8452 w 1675643"/>
                  <a:gd name="connsiteY106" fmla="*/ 675538 h 2197567"/>
                  <a:gd name="connsiteX107" fmla="*/ 11974 w 1675643"/>
                  <a:gd name="connsiteY107" fmla="*/ 641691 h 2197567"/>
                  <a:gd name="connsiteX108" fmla="*/ 16200 w 1675643"/>
                  <a:gd name="connsiteY108" fmla="*/ 610664 h 2197567"/>
                  <a:gd name="connsiteX109" fmla="*/ 20426 w 1675643"/>
                  <a:gd name="connsiteY109" fmla="*/ 583163 h 2197567"/>
                  <a:gd name="connsiteX110" fmla="*/ 24652 w 1675643"/>
                  <a:gd name="connsiteY110" fmla="*/ 559188 h 2197567"/>
                  <a:gd name="connsiteX111" fmla="*/ 28878 w 1675643"/>
                  <a:gd name="connsiteY111" fmla="*/ 540854 h 2197567"/>
                  <a:gd name="connsiteX112" fmla="*/ 30991 w 1675643"/>
                  <a:gd name="connsiteY112" fmla="*/ 526751 h 2197567"/>
                  <a:gd name="connsiteX113" fmla="*/ 33104 w 1675643"/>
                  <a:gd name="connsiteY113" fmla="*/ 517584 h 2197567"/>
                  <a:gd name="connsiteX114" fmla="*/ 33809 w 1675643"/>
                  <a:gd name="connsiteY114" fmla="*/ 514058 h 2197567"/>
                  <a:gd name="connsiteX115" fmla="*/ 40852 w 1675643"/>
                  <a:gd name="connsiteY115" fmla="*/ 488672 h 2197567"/>
                  <a:gd name="connsiteX116" fmla="*/ 51417 w 1675643"/>
                  <a:gd name="connsiteY116" fmla="*/ 466107 h 2197567"/>
                  <a:gd name="connsiteX117" fmla="*/ 63391 w 1675643"/>
                  <a:gd name="connsiteY117" fmla="*/ 444248 h 2197567"/>
                  <a:gd name="connsiteX118" fmla="*/ 76774 w 1675643"/>
                  <a:gd name="connsiteY118" fmla="*/ 424503 h 2197567"/>
                  <a:gd name="connsiteX119" fmla="*/ 91565 w 1675643"/>
                  <a:gd name="connsiteY119" fmla="*/ 408285 h 2197567"/>
                  <a:gd name="connsiteX120" fmla="*/ 104244 w 1675643"/>
                  <a:gd name="connsiteY120" fmla="*/ 394182 h 2197567"/>
                  <a:gd name="connsiteX121" fmla="*/ 117626 w 1675643"/>
                  <a:gd name="connsiteY121" fmla="*/ 382194 h 2197567"/>
                  <a:gd name="connsiteX122" fmla="*/ 128896 w 1675643"/>
                  <a:gd name="connsiteY122" fmla="*/ 373027 h 2197567"/>
                  <a:gd name="connsiteX123" fmla="*/ 138757 w 1675643"/>
                  <a:gd name="connsiteY123" fmla="*/ 365975 h 2197567"/>
                  <a:gd name="connsiteX124" fmla="*/ 144391 w 1675643"/>
                  <a:gd name="connsiteY124" fmla="*/ 361744 h 2197567"/>
                  <a:gd name="connsiteX125" fmla="*/ 146504 w 1675643"/>
                  <a:gd name="connsiteY125" fmla="*/ 361039 h 2197567"/>
                  <a:gd name="connsiteX126" fmla="*/ 146504 w 1675643"/>
                  <a:gd name="connsiteY126" fmla="*/ 357513 h 2197567"/>
                  <a:gd name="connsiteX127" fmla="*/ 150026 w 1675643"/>
                  <a:gd name="connsiteY127" fmla="*/ 349757 h 2197567"/>
                  <a:gd name="connsiteX128" fmla="*/ 153548 w 1675643"/>
                  <a:gd name="connsiteY128" fmla="*/ 337064 h 2197567"/>
                  <a:gd name="connsiteX129" fmla="*/ 161296 w 1675643"/>
                  <a:gd name="connsiteY129" fmla="*/ 320845 h 2197567"/>
                  <a:gd name="connsiteX130" fmla="*/ 171157 w 1675643"/>
                  <a:gd name="connsiteY130" fmla="*/ 301101 h 2197567"/>
                  <a:gd name="connsiteX131" fmla="*/ 184539 w 1675643"/>
                  <a:gd name="connsiteY131" fmla="*/ 279946 h 2197567"/>
                  <a:gd name="connsiteX132" fmla="*/ 200035 w 1675643"/>
                  <a:gd name="connsiteY132" fmla="*/ 255971 h 2197567"/>
                  <a:gd name="connsiteX133" fmla="*/ 220461 w 1675643"/>
                  <a:gd name="connsiteY133" fmla="*/ 231291 h 2197567"/>
                  <a:gd name="connsiteX134" fmla="*/ 244409 w 1675643"/>
                  <a:gd name="connsiteY134" fmla="*/ 206610 h 2197567"/>
                  <a:gd name="connsiteX135" fmla="*/ 272583 w 1675643"/>
                  <a:gd name="connsiteY135" fmla="*/ 181930 h 2197567"/>
                  <a:gd name="connsiteX136" fmla="*/ 321183 w 1675643"/>
                  <a:gd name="connsiteY136" fmla="*/ 147377 h 2197567"/>
                  <a:gd name="connsiteX137" fmla="*/ 373304 w 1675643"/>
                  <a:gd name="connsiteY137" fmla="*/ 114940 h 2197567"/>
                  <a:gd name="connsiteX138" fmla="*/ 429652 w 1675643"/>
                  <a:gd name="connsiteY138" fmla="*/ 86734 h 2197567"/>
                  <a:gd name="connsiteX139" fmla="*/ 489522 w 1675643"/>
                  <a:gd name="connsiteY139" fmla="*/ 62054 h 2197567"/>
                  <a:gd name="connsiteX140" fmla="*/ 552913 w 1675643"/>
                  <a:gd name="connsiteY140" fmla="*/ 40194 h 2197567"/>
                  <a:gd name="connsiteX141" fmla="*/ 619826 w 1675643"/>
                  <a:gd name="connsiteY141" fmla="*/ 22565 h 2197567"/>
                  <a:gd name="connsiteX142" fmla="*/ 689556 w 1675643"/>
                  <a:gd name="connsiteY142" fmla="*/ 10577 h 2197567"/>
                  <a:gd name="connsiteX143" fmla="*/ 762104 w 1675643"/>
                  <a:gd name="connsiteY143" fmla="*/ 2116 h 219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1675643" h="2197567">
                    <a:moveTo>
                      <a:pt x="838174" y="0"/>
                    </a:moveTo>
                    <a:lnTo>
                      <a:pt x="910017" y="2116"/>
                    </a:lnTo>
                    <a:lnTo>
                      <a:pt x="979748" y="9167"/>
                    </a:lnTo>
                    <a:lnTo>
                      <a:pt x="1045252" y="21860"/>
                    </a:lnTo>
                    <a:lnTo>
                      <a:pt x="1110052" y="37373"/>
                    </a:lnTo>
                    <a:lnTo>
                      <a:pt x="1170626" y="56412"/>
                    </a:lnTo>
                    <a:lnTo>
                      <a:pt x="1228382" y="78977"/>
                    </a:lnTo>
                    <a:lnTo>
                      <a:pt x="1283322" y="105773"/>
                    </a:lnTo>
                    <a:lnTo>
                      <a:pt x="1334739" y="134685"/>
                    </a:lnTo>
                    <a:lnTo>
                      <a:pt x="1381930" y="166417"/>
                    </a:lnTo>
                    <a:lnTo>
                      <a:pt x="1427008" y="200264"/>
                    </a:lnTo>
                    <a:lnTo>
                      <a:pt x="1467156" y="236227"/>
                    </a:lnTo>
                    <a:lnTo>
                      <a:pt x="1503782" y="274305"/>
                    </a:lnTo>
                    <a:lnTo>
                      <a:pt x="1538295" y="312384"/>
                    </a:lnTo>
                    <a:lnTo>
                      <a:pt x="1566469" y="352577"/>
                    </a:lnTo>
                    <a:lnTo>
                      <a:pt x="1592530" y="392771"/>
                    </a:lnTo>
                    <a:lnTo>
                      <a:pt x="1612956" y="432965"/>
                    </a:lnTo>
                    <a:lnTo>
                      <a:pt x="1630565" y="473864"/>
                    </a:lnTo>
                    <a:lnTo>
                      <a:pt x="1642539" y="514058"/>
                    </a:lnTo>
                    <a:lnTo>
                      <a:pt x="1642539" y="517584"/>
                    </a:lnTo>
                    <a:lnTo>
                      <a:pt x="1644652" y="526751"/>
                    </a:lnTo>
                    <a:lnTo>
                      <a:pt x="1647469" y="540149"/>
                    </a:lnTo>
                    <a:lnTo>
                      <a:pt x="1650991" y="559188"/>
                    </a:lnTo>
                    <a:lnTo>
                      <a:pt x="1655217" y="583163"/>
                    </a:lnTo>
                    <a:lnTo>
                      <a:pt x="1658739" y="609959"/>
                    </a:lnTo>
                    <a:lnTo>
                      <a:pt x="1662965" y="641691"/>
                    </a:lnTo>
                    <a:lnTo>
                      <a:pt x="1667191" y="675538"/>
                    </a:lnTo>
                    <a:lnTo>
                      <a:pt x="1670008" y="712911"/>
                    </a:lnTo>
                    <a:lnTo>
                      <a:pt x="1673530" y="751695"/>
                    </a:lnTo>
                    <a:lnTo>
                      <a:pt x="1675643" y="791889"/>
                    </a:lnTo>
                    <a:lnTo>
                      <a:pt x="1675643" y="834198"/>
                    </a:lnTo>
                    <a:lnTo>
                      <a:pt x="1674234" y="877212"/>
                    </a:lnTo>
                    <a:lnTo>
                      <a:pt x="1672121" y="920227"/>
                    </a:lnTo>
                    <a:lnTo>
                      <a:pt x="1667191" y="964652"/>
                    </a:lnTo>
                    <a:lnTo>
                      <a:pt x="1660852" y="1006961"/>
                    </a:lnTo>
                    <a:lnTo>
                      <a:pt x="1651695" y="1048565"/>
                    </a:lnTo>
                    <a:lnTo>
                      <a:pt x="1639721" y="1090169"/>
                    </a:lnTo>
                    <a:lnTo>
                      <a:pt x="1624930" y="1128953"/>
                    </a:lnTo>
                    <a:lnTo>
                      <a:pt x="1608026" y="1166326"/>
                    </a:lnTo>
                    <a:lnTo>
                      <a:pt x="1586191" y="1200173"/>
                    </a:lnTo>
                    <a:lnTo>
                      <a:pt x="1578338" y="1210281"/>
                    </a:lnTo>
                    <a:lnTo>
                      <a:pt x="1576335" y="1240358"/>
                    </a:lnTo>
                    <a:lnTo>
                      <a:pt x="1572817" y="1292480"/>
                    </a:lnTo>
                    <a:lnTo>
                      <a:pt x="1567187" y="1346010"/>
                    </a:lnTo>
                    <a:lnTo>
                      <a:pt x="1559447" y="1399541"/>
                    </a:lnTo>
                    <a:lnTo>
                      <a:pt x="1551003" y="1451662"/>
                    </a:lnTo>
                    <a:lnTo>
                      <a:pt x="1539744" y="1503784"/>
                    </a:lnTo>
                    <a:lnTo>
                      <a:pt x="1527781" y="1556610"/>
                    </a:lnTo>
                    <a:lnTo>
                      <a:pt x="1512300" y="1608028"/>
                    </a:lnTo>
                    <a:lnTo>
                      <a:pt x="1495412" y="1658036"/>
                    </a:lnTo>
                    <a:lnTo>
                      <a:pt x="1476413" y="1707341"/>
                    </a:lnTo>
                    <a:lnTo>
                      <a:pt x="1454599" y="1755941"/>
                    </a:lnTo>
                    <a:lnTo>
                      <a:pt x="1431377" y="1801723"/>
                    </a:lnTo>
                    <a:lnTo>
                      <a:pt x="1403230" y="1846802"/>
                    </a:lnTo>
                    <a:lnTo>
                      <a:pt x="1374379" y="1890471"/>
                    </a:lnTo>
                    <a:lnTo>
                      <a:pt x="1342010" y="1932028"/>
                    </a:lnTo>
                    <a:lnTo>
                      <a:pt x="1306826" y="1971471"/>
                    </a:lnTo>
                    <a:lnTo>
                      <a:pt x="1268827" y="2008098"/>
                    </a:lnTo>
                    <a:lnTo>
                      <a:pt x="1227310" y="2041906"/>
                    </a:lnTo>
                    <a:lnTo>
                      <a:pt x="1182275" y="2074306"/>
                    </a:lnTo>
                    <a:lnTo>
                      <a:pt x="1133721" y="2102480"/>
                    </a:lnTo>
                    <a:lnTo>
                      <a:pt x="1082352" y="2128541"/>
                    </a:lnTo>
                    <a:lnTo>
                      <a:pt x="1027465" y="2151080"/>
                    </a:lnTo>
                    <a:lnTo>
                      <a:pt x="969060" y="2170802"/>
                    </a:lnTo>
                    <a:lnTo>
                      <a:pt x="905025" y="2186298"/>
                    </a:lnTo>
                    <a:lnTo>
                      <a:pt x="838879" y="2197567"/>
                    </a:lnTo>
                    <a:lnTo>
                      <a:pt x="839120" y="2197406"/>
                    </a:lnTo>
                    <a:lnTo>
                      <a:pt x="838174" y="2197567"/>
                    </a:lnTo>
                    <a:lnTo>
                      <a:pt x="771261" y="2186298"/>
                    </a:lnTo>
                    <a:lnTo>
                      <a:pt x="708574" y="2170802"/>
                    </a:lnTo>
                    <a:lnTo>
                      <a:pt x="649409" y="2151080"/>
                    </a:lnTo>
                    <a:lnTo>
                      <a:pt x="593765" y="2128541"/>
                    </a:lnTo>
                    <a:lnTo>
                      <a:pt x="542348" y="2102480"/>
                    </a:lnTo>
                    <a:lnTo>
                      <a:pt x="494452" y="2074306"/>
                    </a:lnTo>
                    <a:lnTo>
                      <a:pt x="448670" y="2041906"/>
                    </a:lnTo>
                    <a:lnTo>
                      <a:pt x="407817" y="2008098"/>
                    </a:lnTo>
                    <a:lnTo>
                      <a:pt x="369078" y="1971471"/>
                    </a:lnTo>
                    <a:lnTo>
                      <a:pt x="333861" y="1932028"/>
                    </a:lnTo>
                    <a:lnTo>
                      <a:pt x="302165" y="1890471"/>
                    </a:lnTo>
                    <a:lnTo>
                      <a:pt x="272583" y="1846802"/>
                    </a:lnTo>
                    <a:lnTo>
                      <a:pt x="245817" y="1801723"/>
                    </a:lnTo>
                    <a:lnTo>
                      <a:pt x="221165" y="1755941"/>
                    </a:lnTo>
                    <a:lnTo>
                      <a:pt x="200035" y="1707341"/>
                    </a:lnTo>
                    <a:lnTo>
                      <a:pt x="181017" y="1658036"/>
                    </a:lnTo>
                    <a:lnTo>
                      <a:pt x="164113" y="1608028"/>
                    </a:lnTo>
                    <a:lnTo>
                      <a:pt x="149322" y="1556610"/>
                    </a:lnTo>
                    <a:lnTo>
                      <a:pt x="135939" y="1503784"/>
                    </a:lnTo>
                    <a:lnTo>
                      <a:pt x="126078" y="1451662"/>
                    </a:lnTo>
                    <a:lnTo>
                      <a:pt x="116922" y="1399541"/>
                    </a:lnTo>
                    <a:lnTo>
                      <a:pt x="109174" y="1346010"/>
                    </a:lnTo>
                    <a:lnTo>
                      <a:pt x="104244" y="1292480"/>
                    </a:lnTo>
                    <a:lnTo>
                      <a:pt x="100017" y="1240358"/>
                    </a:lnTo>
                    <a:lnTo>
                      <a:pt x="98470" y="1211341"/>
                    </a:lnTo>
                    <a:lnTo>
                      <a:pt x="90157" y="1200878"/>
                    </a:lnTo>
                    <a:lnTo>
                      <a:pt x="68322" y="1166326"/>
                    </a:lnTo>
                    <a:lnTo>
                      <a:pt x="50009" y="1130363"/>
                    </a:lnTo>
                    <a:lnTo>
                      <a:pt x="35922" y="1090874"/>
                    </a:lnTo>
                    <a:lnTo>
                      <a:pt x="24652" y="1049975"/>
                    </a:lnTo>
                    <a:lnTo>
                      <a:pt x="15496" y="1007666"/>
                    </a:lnTo>
                    <a:lnTo>
                      <a:pt x="8452" y="964652"/>
                    </a:lnTo>
                    <a:lnTo>
                      <a:pt x="4226" y="921637"/>
                    </a:lnTo>
                    <a:lnTo>
                      <a:pt x="704" y="877212"/>
                    </a:lnTo>
                    <a:lnTo>
                      <a:pt x="0" y="834198"/>
                    </a:lnTo>
                    <a:lnTo>
                      <a:pt x="704" y="791889"/>
                    </a:lnTo>
                    <a:lnTo>
                      <a:pt x="2113" y="751695"/>
                    </a:lnTo>
                    <a:lnTo>
                      <a:pt x="4930" y="712911"/>
                    </a:lnTo>
                    <a:lnTo>
                      <a:pt x="8452" y="675538"/>
                    </a:lnTo>
                    <a:lnTo>
                      <a:pt x="11974" y="641691"/>
                    </a:lnTo>
                    <a:lnTo>
                      <a:pt x="16200" y="610664"/>
                    </a:lnTo>
                    <a:lnTo>
                      <a:pt x="20426" y="583163"/>
                    </a:lnTo>
                    <a:lnTo>
                      <a:pt x="24652" y="559188"/>
                    </a:lnTo>
                    <a:lnTo>
                      <a:pt x="28878" y="540854"/>
                    </a:lnTo>
                    <a:lnTo>
                      <a:pt x="30991" y="526751"/>
                    </a:lnTo>
                    <a:lnTo>
                      <a:pt x="33104" y="517584"/>
                    </a:lnTo>
                    <a:lnTo>
                      <a:pt x="33809" y="514058"/>
                    </a:lnTo>
                    <a:lnTo>
                      <a:pt x="40852" y="488672"/>
                    </a:lnTo>
                    <a:lnTo>
                      <a:pt x="51417" y="466107"/>
                    </a:lnTo>
                    <a:lnTo>
                      <a:pt x="63391" y="444248"/>
                    </a:lnTo>
                    <a:lnTo>
                      <a:pt x="76774" y="424503"/>
                    </a:lnTo>
                    <a:lnTo>
                      <a:pt x="91565" y="408285"/>
                    </a:lnTo>
                    <a:lnTo>
                      <a:pt x="104244" y="394182"/>
                    </a:lnTo>
                    <a:lnTo>
                      <a:pt x="117626" y="382194"/>
                    </a:lnTo>
                    <a:lnTo>
                      <a:pt x="128896" y="373027"/>
                    </a:lnTo>
                    <a:lnTo>
                      <a:pt x="138757" y="365975"/>
                    </a:lnTo>
                    <a:lnTo>
                      <a:pt x="144391" y="361744"/>
                    </a:lnTo>
                    <a:lnTo>
                      <a:pt x="146504" y="361039"/>
                    </a:lnTo>
                    <a:lnTo>
                      <a:pt x="146504" y="357513"/>
                    </a:lnTo>
                    <a:lnTo>
                      <a:pt x="150026" y="349757"/>
                    </a:lnTo>
                    <a:lnTo>
                      <a:pt x="153548" y="337064"/>
                    </a:lnTo>
                    <a:lnTo>
                      <a:pt x="161296" y="320845"/>
                    </a:lnTo>
                    <a:lnTo>
                      <a:pt x="171157" y="301101"/>
                    </a:lnTo>
                    <a:lnTo>
                      <a:pt x="184539" y="279946"/>
                    </a:lnTo>
                    <a:lnTo>
                      <a:pt x="200035" y="255971"/>
                    </a:lnTo>
                    <a:lnTo>
                      <a:pt x="220461" y="231291"/>
                    </a:lnTo>
                    <a:lnTo>
                      <a:pt x="244409" y="206610"/>
                    </a:lnTo>
                    <a:lnTo>
                      <a:pt x="272583" y="181930"/>
                    </a:lnTo>
                    <a:lnTo>
                      <a:pt x="321183" y="147377"/>
                    </a:lnTo>
                    <a:lnTo>
                      <a:pt x="373304" y="114940"/>
                    </a:lnTo>
                    <a:lnTo>
                      <a:pt x="429652" y="86734"/>
                    </a:lnTo>
                    <a:lnTo>
                      <a:pt x="489522" y="62054"/>
                    </a:lnTo>
                    <a:lnTo>
                      <a:pt x="552913" y="40194"/>
                    </a:lnTo>
                    <a:lnTo>
                      <a:pt x="619826" y="22565"/>
                    </a:lnTo>
                    <a:lnTo>
                      <a:pt x="689556" y="10577"/>
                    </a:lnTo>
                    <a:lnTo>
                      <a:pt x="762104" y="2116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9" name="Freeform 53"/>
            <p:cNvSpPr>
              <a:spLocks/>
            </p:cNvSpPr>
            <p:nvPr/>
          </p:nvSpPr>
          <p:spPr bwMode="auto">
            <a:xfrm rot="5400000" flipH="1">
              <a:off x="11606536" y="6369894"/>
              <a:ext cx="88949" cy="321123"/>
            </a:xfrm>
            <a:prstGeom prst="leftBracket">
              <a:avLst>
                <a:gd name="adj" fmla="val 152582"/>
              </a:avLst>
            </a:pr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solidFill>
                  <a:prstClr val="black"/>
                </a:solidFill>
              </a:endParaRPr>
            </a:p>
          </p:txBody>
        </p:sp>
        <p:sp>
          <p:nvSpPr>
            <p:cNvPr id="30" name="자유형 29"/>
            <p:cNvSpPr/>
            <p:nvPr/>
          </p:nvSpPr>
          <p:spPr>
            <a:xfrm flipH="1">
              <a:off x="11492315" y="6484987"/>
              <a:ext cx="320050" cy="93072"/>
            </a:xfrm>
            <a:custGeom>
              <a:avLst/>
              <a:gdLst>
                <a:gd name="connsiteX0" fmla="*/ 0 w 676275"/>
                <a:gd name="connsiteY0" fmla="*/ 0 h 212694"/>
                <a:gd name="connsiteX1" fmla="*/ 54769 w 676275"/>
                <a:gd name="connsiteY1" fmla="*/ 119063 h 212694"/>
                <a:gd name="connsiteX2" fmla="*/ 271463 w 676275"/>
                <a:gd name="connsiteY2" fmla="*/ 209550 h 212694"/>
                <a:gd name="connsiteX3" fmla="*/ 509588 w 676275"/>
                <a:gd name="connsiteY3" fmla="*/ 183357 h 212694"/>
                <a:gd name="connsiteX4" fmla="*/ 647700 w 676275"/>
                <a:gd name="connsiteY4" fmla="*/ 100013 h 212694"/>
                <a:gd name="connsiteX5" fmla="*/ 676275 w 676275"/>
                <a:gd name="connsiteY5" fmla="*/ 26194 h 212694"/>
                <a:gd name="connsiteX0" fmla="*/ 0 w 664369"/>
                <a:gd name="connsiteY0" fmla="*/ 0 h 193644"/>
                <a:gd name="connsiteX1" fmla="*/ 42863 w 664369"/>
                <a:gd name="connsiteY1" fmla="*/ 100013 h 193644"/>
                <a:gd name="connsiteX2" fmla="*/ 259557 w 664369"/>
                <a:gd name="connsiteY2" fmla="*/ 190500 h 193644"/>
                <a:gd name="connsiteX3" fmla="*/ 497682 w 664369"/>
                <a:gd name="connsiteY3" fmla="*/ 164307 h 193644"/>
                <a:gd name="connsiteX4" fmla="*/ 635794 w 664369"/>
                <a:gd name="connsiteY4" fmla="*/ 80963 h 193644"/>
                <a:gd name="connsiteX5" fmla="*/ 664369 w 664369"/>
                <a:gd name="connsiteY5" fmla="*/ 7144 h 193644"/>
                <a:gd name="connsiteX0" fmla="*/ 1524 w 665893"/>
                <a:gd name="connsiteY0" fmla="*/ 0 h 193644"/>
                <a:gd name="connsiteX1" fmla="*/ 44387 w 665893"/>
                <a:gd name="connsiteY1" fmla="*/ 100013 h 193644"/>
                <a:gd name="connsiteX2" fmla="*/ 261081 w 665893"/>
                <a:gd name="connsiteY2" fmla="*/ 190500 h 193644"/>
                <a:gd name="connsiteX3" fmla="*/ 499206 w 665893"/>
                <a:gd name="connsiteY3" fmla="*/ 164307 h 193644"/>
                <a:gd name="connsiteX4" fmla="*/ 637318 w 665893"/>
                <a:gd name="connsiteY4" fmla="*/ 80963 h 193644"/>
                <a:gd name="connsiteX5" fmla="*/ 665893 w 665893"/>
                <a:gd name="connsiteY5" fmla="*/ 7144 h 1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5893" h="193644">
                  <a:moveTo>
                    <a:pt x="1524" y="0"/>
                  </a:moveTo>
                  <a:cubicBezTo>
                    <a:pt x="-3239" y="42069"/>
                    <a:pt x="1128" y="68263"/>
                    <a:pt x="44387" y="100013"/>
                  </a:cubicBezTo>
                  <a:cubicBezTo>
                    <a:pt x="87646" y="131763"/>
                    <a:pt x="185278" y="179784"/>
                    <a:pt x="261081" y="190500"/>
                  </a:cubicBezTo>
                  <a:cubicBezTo>
                    <a:pt x="336884" y="201216"/>
                    <a:pt x="436500" y="182563"/>
                    <a:pt x="499206" y="164307"/>
                  </a:cubicBezTo>
                  <a:cubicBezTo>
                    <a:pt x="561912" y="146051"/>
                    <a:pt x="609537" y="107157"/>
                    <a:pt x="637318" y="80963"/>
                  </a:cubicBezTo>
                  <a:cubicBezTo>
                    <a:pt x="665099" y="54769"/>
                    <a:pt x="665496" y="30956"/>
                    <a:pt x="665893" y="7144"/>
                  </a:cubicBezTo>
                </a:path>
              </a:pathLst>
            </a:custGeom>
            <a:noFill/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순서도: 지연 31"/>
            <p:cNvSpPr/>
            <p:nvPr/>
          </p:nvSpPr>
          <p:spPr>
            <a:xfrm rot="16747283" flipH="1">
              <a:off x="10534195" y="5556267"/>
              <a:ext cx="595247" cy="194929"/>
            </a:xfrm>
            <a:custGeom>
              <a:avLst/>
              <a:gdLst>
                <a:gd name="connsiteX0" fmla="*/ 0 w 940506"/>
                <a:gd name="connsiteY0" fmla="*/ 0 h 405567"/>
                <a:gd name="connsiteX1" fmla="*/ 470253 w 940506"/>
                <a:gd name="connsiteY1" fmla="*/ 0 h 405567"/>
                <a:gd name="connsiteX2" fmla="*/ 940506 w 940506"/>
                <a:gd name="connsiteY2" fmla="*/ 202784 h 405567"/>
                <a:gd name="connsiteX3" fmla="*/ 470253 w 940506"/>
                <a:gd name="connsiteY3" fmla="*/ 405568 h 405567"/>
                <a:gd name="connsiteX4" fmla="*/ 0 w 940506"/>
                <a:gd name="connsiteY4" fmla="*/ 405567 h 405567"/>
                <a:gd name="connsiteX5" fmla="*/ 0 w 940506"/>
                <a:gd name="connsiteY5" fmla="*/ 0 h 405567"/>
                <a:gd name="connsiteX0" fmla="*/ 256943 w 1197449"/>
                <a:gd name="connsiteY0" fmla="*/ 0 h 405568"/>
                <a:gd name="connsiteX1" fmla="*/ 727196 w 1197449"/>
                <a:gd name="connsiteY1" fmla="*/ 0 h 405568"/>
                <a:gd name="connsiteX2" fmla="*/ 1197449 w 1197449"/>
                <a:gd name="connsiteY2" fmla="*/ 202784 h 405568"/>
                <a:gd name="connsiteX3" fmla="*/ 727196 w 1197449"/>
                <a:gd name="connsiteY3" fmla="*/ 405568 h 405568"/>
                <a:gd name="connsiteX4" fmla="*/ 0 w 1197449"/>
                <a:gd name="connsiteY4" fmla="*/ 383607 h 405568"/>
                <a:gd name="connsiteX5" fmla="*/ 256943 w 1197449"/>
                <a:gd name="connsiteY5" fmla="*/ 0 h 405568"/>
                <a:gd name="connsiteX0" fmla="*/ 0 w 1221335"/>
                <a:gd name="connsiteY0" fmla="*/ 86753 h 405568"/>
                <a:gd name="connsiteX1" fmla="*/ 751082 w 1221335"/>
                <a:gd name="connsiteY1" fmla="*/ 0 h 405568"/>
                <a:gd name="connsiteX2" fmla="*/ 1221335 w 1221335"/>
                <a:gd name="connsiteY2" fmla="*/ 202784 h 405568"/>
                <a:gd name="connsiteX3" fmla="*/ 751082 w 1221335"/>
                <a:gd name="connsiteY3" fmla="*/ 405568 h 405568"/>
                <a:gd name="connsiteX4" fmla="*/ 23886 w 1221335"/>
                <a:gd name="connsiteY4" fmla="*/ 383607 h 405568"/>
                <a:gd name="connsiteX5" fmla="*/ 0 w 1221335"/>
                <a:gd name="connsiteY5" fmla="*/ 86753 h 405568"/>
                <a:gd name="connsiteX0" fmla="*/ 17130 w 1238465"/>
                <a:gd name="connsiteY0" fmla="*/ 86753 h 405568"/>
                <a:gd name="connsiteX1" fmla="*/ 768212 w 1238465"/>
                <a:gd name="connsiteY1" fmla="*/ 0 h 405568"/>
                <a:gd name="connsiteX2" fmla="*/ 1238465 w 1238465"/>
                <a:gd name="connsiteY2" fmla="*/ 202784 h 405568"/>
                <a:gd name="connsiteX3" fmla="*/ 768212 w 1238465"/>
                <a:gd name="connsiteY3" fmla="*/ 405568 h 405568"/>
                <a:gd name="connsiteX4" fmla="*/ 0 w 1238465"/>
                <a:gd name="connsiteY4" fmla="*/ 398727 h 405568"/>
                <a:gd name="connsiteX5" fmla="*/ 17130 w 1238465"/>
                <a:gd name="connsiteY5" fmla="*/ 86753 h 4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465" h="405568">
                  <a:moveTo>
                    <a:pt x="17130" y="86753"/>
                  </a:moveTo>
                  <a:lnTo>
                    <a:pt x="768212" y="0"/>
                  </a:lnTo>
                  <a:cubicBezTo>
                    <a:pt x="1027926" y="0"/>
                    <a:pt x="1238465" y="90789"/>
                    <a:pt x="1238465" y="202784"/>
                  </a:cubicBezTo>
                  <a:cubicBezTo>
                    <a:pt x="1238465" y="314779"/>
                    <a:pt x="1027926" y="405568"/>
                    <a:pt x="768212" y="405568"/>
                  </a:cubicBezTo>
                  <a:lnTo>
                    <a:pt x="0" y="398727"/>
                  </a:lnTo>
                  <a:lnTo>
                    <a:pt x="17130" y="86753"/>
                  </a:lnTo>
                  <a:close/>
                </a:path>
              </a:pathLst>
            </a:cu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>
              <a:spLocks/>
            </p:cNvSpPr>
            <p:nvPr/>
          </p:nvSpPr>
          <p:spPr bwMode="auto">
            <a:xfrm rot="9839204" flipV="1">
              <a:off x="10783856" y="5182901"/>
              <a:ext cx="216495" cy="216486"/>
            </a:xfrm>
            <a:custGeom>
              <a:avLst/>
              <a:gdLst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67771 w 1936374"/>
                <a:gd name="connsiteY10" fmla="*/ 1989719 h 2344147"/>
                <a:gd name="connsiteX11" fmla="*/ 267733 w 1936374"/>
                <a:gd name="connsiteY11" fmla="*/ 1989680 h 2344147"/>
                <a:gd name="connsiteX12" fmla="*/ 248446 w 1936374"/>
                <a:gd name="connsiteY12" fmla="*/ 1970392 h 2344147"/>
                <a:gd name="connsiteX13" fmla="*/ 248486 w 1936374"/>
                <a:gd name="connsiteY13" fmla="*/ 1970434 h 2344147"/>
                <a:gd name="connsiteX14" fmla="*/ 333326 w 1936374"/>
                <a:gd name="connsiteY14" fmla="*/ 2056993 h 2344147"/>
                <a:gd name="connsiteX15" fmla="*/ 332951 w 1936374"/>
                <a:gd name="connsiteY15" fmla="*/ 2056599 h 2344147"/>
                <a:gd name="connsiteX16" fmla="*/ 320095 w 1936374"/>
                <a:gd name="connsiteY16" fmla="*/ 2044279 h 2344147"/>
                <a:gd name="connsiteX17" fmla="*/ 320526 w 1936374"/>
                <a:gd name="connsiteY17" fmla="*/ 2044727 h 2344147"/>
                <a:gd name="connsiteX18" fmla="*/ 353677 w 1936374"/>
                <a:gd name="connsiteY18" fmla="*/ 2077353 h 2344147"/>
                <a:gd name="connsiteX19" fmla="*/ 353367 w 1936374"/>
                <a:gd name="connsiteY19" fmla="*/ 2077015 h 2344147"/>
                <a:gd name="connsiteX20" fmla="*/ 344870 w 1936374"/>
                <a:gd name="connsiteY20" fmla="*/ 2069049 h 2344147"/>
                <a:gd name="connsiteX21" fmla="*/ 345290 w 1936374"/>
                <a:gd name="connsiteY21" fmla="*/ 2069491 h 2344147"/>
                <a:gd name="connsiteX22" fmla="*/ 364294 w 1936374"/>
                <a:gd name="connsiteY22" fmla="*/ 2088019 h 2344147"/>
                <a:gd name="connsiteX23" fmla="*/ 364142 w 1936374"/>
                <a:gd name="connsiteY23" fmla="*/ 2087791 h 2344147"/>
                <a:gd name="connsiteX24" fmla="*/ 360046 w 1936374"/>
                <a:gd name="connsiteY24" fmla="*/ 2084206 h 2344147"/>
                <a:gd name="connsiteX25" fmla="*/ 360486 w 1936374"/>
                <a:gd name="connsiteY25" fmla="*/ 2084687 h 2344147"/>
                <a:gd name="connsiteX26" fmla="*/ 391707 w 1936374"/>
                <a:gd name="connsiteY26" fmla="*/ 2113682 h 2344147"/>
                <a:gd name="connsiteX27" fmla="*/ 391363 w 1936374"/>
                <a:gd name="connsiteY27" fmla="*/ 2113311 h 2344147"/>
                <a:gd name="connsiteX28" fmla="*/ 366016 w 1936374"/>
                <a:gd name="connsiteY28" fmla="*/ 2090166 h 2344147"/>
                <a:gd name="connsiteX29" fmla="*/ 366115 w 1936374"/>
                <a:gd name="connsiteY29" fmla="*/ 2090315 h 2344147"/>
                <a:gd name="connsiteX30" fmla="*/ 1669036 w 1936374"/>
                <a:gd name="connsiteY30" fmla="*/ 2344147 h 2344147"/>
                <a:gd name="connsiteX31" fmla="*/ 1736574 w 1936374"/>
                <a:gd name="connsiteY31" fmla="*/ 2115642 h 2344147"/>
                <a:gd name="connsiteX32" fmla="*/ 1763589 w 1936374"/>
                <a:gd name="connsiteY32" fmla="*/ 2061612 h 2344147"/>
                <a:gd name="connsiteX33" fmla="*/ 1787227 w 1936374"/>
                <a:gd name="connsiteY33" fmla="*/ 2005892 h 2344147"/>
                <a:gd name="connsiteX34" fmla="*/ 1809178 w 1936374"/>
                <a:gd name="connsiteY34" fmla="*/ 1949610 h 2344147"/>
                <a:gd name="connsiteX35" fmla="*/ 1828876 w 1936374"/>
                <a:gd name="connsiteY35" fmla="*/ 1892766 h 2344147"/>
                <a:gd name="connsiteX36" fmla="*/ 1846886 w 1936374"/>
                <a:gd name="connsiteY36" fmla="*/ 1834232 h 2344147"/>
                <a:gd name="connsiteX37" fmla="*/ 1862645 w 1936374"/>
                <a:gd name="connsiteY37" fmla="*/ 1776825 h 2344147"/>
                <a:gd name="connsiteX38" fmla="*/ 1876153 w 1936374"/>
                <a:gd name="connsiteY38" fmla="*/ 1717728 h 2344147"/>
                <a:gd name="connsiteX39" fmla="*/ 1888535 w 1936374"/>
                <a:gd name="connsiteY39" fmla="*/ 1659195 h 2344147"/>
                <a:gd name="connsiteX40" fmla="*/ 1899228 w 1936374"/>
                <a:gd name="connsiteY40" fmla="*/ 1600662 h 2344147"/>
                <a:gd name="connsiteX41" fmla="*/ 1908234 w 1936374"/>
                <a:gd name="connsiteY41" fmla="*/ 1543254 h 2344147"/>
                <a:gd name="connsiteX42" fmla="*/ 1915550 w 1936374"/>
                <a:gd name="connsiteY42" fmla="*/ 1485846 h 2344147"/>
                <a:gd name="connsiteX43" fmla="*/ 1922304 w 1936374"/>
                <a:gd name="connsiteY43" fmla="*/ 1429564 h 2344147"/>
                <a:gd name="connsiteX44" fmla="*/ 1927369 w 1936374"/>
                <a:gd name="connsiteY44" fmla="*/ 1374407 h 2344147"/>
                <a:gd name="connsiteX45" fmla="*/ 1930746 w 1936374"/>
                <a:gd name="connsiteY45" fmla="*/ 1320939 h 2344147"/>
                <a:gd name="connsiteX46" fmla="*/ 1933560 w 1936374"/>
                <a:gd name="connsiteY46" fmla="*/ 1268597 h 2344147"/>
                <a:gd name="connsiteX47" fmla="*/ 1935249 w 1936374"/>
                <a:gd name="connsiteY47" fmla="*/ 1217943 h 2344147"/>
                <a:gd name="connsiteX48" fmla="*/ 1936374 w 1936374"/>
                <a:gd name="connsiteY48" fmla="*/ 1169541 h 2344147"/>
                <a:gd name="connsiteX49" fmla="*/ 1936374 w 1936374"/>
                <a:gd name="connsiteY49" fmla="*/ 1123389 h 2344147"/>
                <a:gd name="connsiteX50" fmla="*/ 1936374 w 1936374"/>
                <a:gd name="connsiteY50" fmla="*/ 1079489 h 2344147"/>
                <a:gd name="connsiteX51" fmla="*/ 1935811 w 1936374"/>
                <a:gd name="connsiteY51" fmla="*/ 1038404 h 2344147"/>
                <a:gd name="connsiteX52" fmla="*/ 1934123 w 1936374"/>
                <a:gd name="connsiteY52" fmla="*/ 1000132 h 2344147"/>
                <a:gd name="connsiteX53" fmla="*/ 1932997 w 1936374"/>
                <a:gd name="connsiteY53" fmla="*/ 964675 h 2344147"/>
                <a:gd name="connsiteX54" fmla="*/ 1931309 w 1936374"/>
                <a:gd name="connsiteY54" fmla="*/ 933156 h 2344147"/>
                <a:gd name="connsiteX55" fmla="*/ 1929057 w 1936374"/>
                <a:gd name="connsiteY55" fmla="*/ 905015 h 2344147"/>
                <a:gd name="connsiteX56" fmla="*/ 1927369 w 1936374"/>
                <a:gd name="connsiteY56" fmla="*/ 880251 h 2344147"/>
                <a:gd name="connsiteX57" fmla="*/ 1925681 w 1936374"/>
                <a:gd name="connsiteY57" fmla="*/ 859427 h 2344147"/>
                <a:gd name="connsiteX58" fmla="*/ 1924555 w 1936374"/>
                <a:gd name="connsiteY58" fmla="*/ 843105 h 2344147"/>
                <a:gd name="connsiteX59" fmla="*/ 1922866 w 1936374"/>
                <a:gd name="connsiteY59" fmla="*/ 831286 h 2344147"/>
                <a:gd name="connsiteX60" fmla="*/ 1922304 w 1936374"/>
                <a:gd name="connsiteY60" fmla="*/ 823406 h 2344147"/>
                <a:gd name="connsiteX61" fmla="*/ 1922304 w 1936374"/>
                <a:gd name="connsiteY61" fmla="*/ 821155 h 2344147"/>
                <a:gd name="connsiteX62" fmla="*/ 1924555 w 1936374"/>
                <a:gd name="connsiteY62" fmla="*/ 781758 h 2344147"/>
                <a:gd name="connsiteX63" fmla="*/ 1923429 w 1936374"/>
                <a:gd name="connsiteY63" fmla="*/ 745175 h 2344147"/>
                <a:gd name="connsiteX64" fmla="*/ 1920052 w 1936374"/>
                <a:gd name="connsiteY64" fmla="*/ 710280 h 2344147"/>
                <a:gd name="connsiteX65" fmla="*/ 1913299 w 1936374"/>
                <a:gd name="connsiteY65" fmla="*/ 677636 h 2344147"/>
                <a:gd name="connsiteX66" fmla="*/ 1904856 w 1936374"/>
                <a:gd name="connsiteY66" fmla="*/ 647806 h 2344147"/>
                <a:gd name="connsiteX67" fmla="*/ 1894163 w 1936374"/>
                <a:gd name="connsiteY67" fmla="*/ 619666 h 2344147"/>
                <a:gd name="connsiteX68" fmla="*/ 1881781 w 1936374"/>
                <a:gd name="connsiteY68" fmla="*/ 592650 h 2344147"/>
                <a:gd name="connsiteX69" fmla="*/ 1867710 w 1936374"/>
                <a:gd name="connsiteY69" fmla="*/ 569012 h 2344147"/>
                <a:gd name="connsiteX70" fmla="*/ 1850826 w 1936374"/>
                <a:gd name="connsiteY70" fmla="*/ 546499 h 2344147"/>
                <a:gd name="connsiteX71" fmla="*/ 1833941 w 1936374"/>
                <a:gd name="connsiteY71" fmla="*/ 525675 h 2344147"/>
                <a:gd name="connsiteX72" fmla="*/ 1814806 w 1936374"/>
                <a:gd name="connsiteY72" fmla="*/ 507101 h 2344147"/>
                <a:gd name="connsiteX73" fmla="*/ 1795670 w 1936374"/>
                <a:gd name="connsiteY73" fmla="*/ 489654 h 2344147"/>
                <a:gd name="connsiteX74" fmla="*/ 1775409 w 1936374"/>
                <a:gd name="connsiteY74" fmla="*/ 473895 h 2344147"/>
                <a:gd name="connsiteX75" fmla="*/ 1754584 w 1936374"/>
                <a:gd name="connsiteY75" fmla="*/ 459262 h 2344147"/>
                <a:gd name="connsiteX76" fmla="*/ 1733760 w 1936374"/>
                <a:gd name="connsiteY76" fmla="*/ 447442 h 2344147"/>
                <a:gd name="connsiteX77" fmla="*/ 1712373 w 1936374"/>
                <a:gd name="connsiteY77" fmla="*/ 435623 h 2344147"/>
                <a:gd name="connsiteX78" fmla="*/ 1691549 w 1936374"/>
                <a:gd name="connsiteY78" fmla="*/ 425492 h 2344147"/>
                <a:gd name="connsiteX79" fmla="*/ 1670725 w 1936374"/>
                <a:gd name="connsiteY79" fmla="*/ 417050 h 2344147"/>
                <a:gd name="connsiteX80" fmla="*/ 1650463 w 1936374"/>
                <a:gd name="connsiteY80" fmla="*/ 409171 h 2344147"/>
                <a:gd name="connsiteX81" fmla="*/ 1630201 w 1936374"/>
                <a:gd name="connsiteY81" fmla="*/ 401854 h 2344147"/>
                <a:gd name="connsiteX82" fmla="*/ 1611629 w 1936374"/>
                <a:gd name="connsiteY82" fmla="*/ 396789 h 2344147"/>
                <a:gd name="connsiteX83" fmla="*/ 1594182 w 1936374"/>
                <a:gd name="connsiteY83" fmla="*/ 391723 h 2344147"/>
                <a:gd name="connsiteX84" fmla="*/ 1577860 w 1936374"/>
                <a:gd name="connsiteY84" fmla="*/ 387221 h 2344147"/>
                <a:gd name="connsiteX85" fmla="*/ 1562664 w 1936374"/>
                <a:gd name="connsiteY85" fmla="*/ 384406 h 2344147"/>
                <a:gd name="connsiteX86" fmla="*/ 1549719 w 1936374"/>
                <a:gd name="connsiteY86" fmla="*/ 381592 h 2344147"/>
                <a:gd name="connsiteX87" fmla="*/ 1538463 w 1936374"/>
                <a:gd name="connsiteY87" fmla="*/ 379904 h 2344147"/>
                <a:gd name="connsiteX88" fmla="*/ 1530020 w 1936374"/>
                <a:gd name="connsiteY88" fmla="*/ 378779 h 2344147"/>
                <a:gd name="connsiteX89" fmla="*/ 1522704 w 1936374"/>
                <a:gd name="connsiteY89" fmla="*/ 378216 h 2344147"/>
                <a:gd name="connsiteX90" fmla="*/ 1518201 w 1936374"/>
                <a:gd name="connsiteY90" fmla="*/ 377090 h 2344147"/>
                <a:gd name="connsiteX91" fmla="*/ 1517075 w 1936374"/>
                <a:gd name="connsiteY91" fmla="*/ 377090 h 2344147"/>
                <a:gd name="connsiteX92" fmla="*/ 1503005 w 1936374"/>
                <a:gd name="connsiteY92" fmla="*/ 341070 h 2344147"/>
                <a:gd name="connsiteX93" fmla="*/ 1487809 w 1936374"/>
                <a:gd name="connsiteY93" fmla="*/ 308989 h 2344147"/>
                <a:gd name="connsiteX94" fmla="*/ 1472050 w 1936374"/>
                <a:gd name="connsiteY94" fmla="*/ 279722 h 2344147"/>
                <a:gd name="connsiteX95" fmla="*/ 1455165 w 1936374"/>
                <a:gd name="connsiteY95" fmla="*/ 254958 h 2344147"/>
                <a:gd name="connsiteX96" fmla="*/ 1436593 w 1936374"/>
                <a:gd name="connsiteY96" fmla="*/ 233008 h 2344147"/>
                <a:gd name="connsiteX97" fmla="*/ 1417457 w 1936374"/>
                <a:gd name="connsiteY97" fmla="*/ 213872 h 2344147"/>
                <a:gd name="connsiteX98" fmla="*/ 1397758 w 1936374"/>
                <a:gd name="connsiteY98" fmla="*/ 197550 h 2344147"/>
                <a:gd name="connsiteX99" fmla="*/ 1377497 w 1936374"/>
                <a:gd name="connsiteY99" fmla="*/ 184605 h 2344147"/>
                <a:gd name="connsiteX100" fmla="*/ 1356673 w 1936374"/>
                <a:gd name="connsiteY100" fmla="*/ 173912 h 2344147"/>
                <a:gd name="connsiteX101" fmla="*/ 1335848 w 1936374"/>
                <a:gd name="connsiteY101" fmla="*/ 165470 h 2344147"/>
                <a:gd name="connsiteX102" fmla="*/ 1315024 w 1936374"/>
                <a:gd name="connsiteY102" fmla="*/ 158716 h 2344147"/>
                <a:gd name="connsiteX103" fmla="*/ 1294200 w 1936374"/>
                <a:gd name="connsiteY103" fmla="*/ 154776 h 2344147"/>
                <a:gd name="connsiteX104" fmla="*/ 1273376 w 1936374"/>
                <a:gd name="connsiteY104" fmla="*/ 151399 h 2344147"/>
                <a:gd name="connsiteX105" fmla="*/ 1252552 w 1936374"/>
                <a:gd name="connsiteY105" fmla="*/ 150274 h 2344147"/>
                <a:gd name="connsiteX106" fmla="*/ 1232290 w 1936374"/>
                <a:gd name="connsiteY106" fmla="*/ 150836 h 2344147"/>
                <a:gd name="connsiteX107" fmla="*/ 1212029 w 1936374"/>
                <a:gd name="connsiteY107" fmla="*/ 152525 h 2344147"/>
                <a:gd name="connsiteX108" fmla="*/ 1193456 w 1936374"/>
                <a:gd name="connsiteY108" fmla="*/ 155339 h 2344147"/>
                <a:gd name="connsiteX109" fmla="*/ 1174883 w 1936374"/>
                <a:gd name="connsiteY109" fmla="*/ 158153 h 2344147"/>
                <a:gd name="connsiteX110" fmla="*/ 1157436 w 1936374"/>
                <a:gd name="connsiteY110" fmla="*/ 162655 h 2344147"/>
                <a:gd name="connsiteX111" fmla="*/ 1141114 w 1936374"/>
                <a:gd name="connsiteY111" fmla="*/ 166595 h 2344147"/>
                <a:gd name="connsiteX112" fmla="*/ 1125918 w 1936374"/>
                <a:gd name="connsiteY112" fmla="*/ 171660 h 2344147"/>
                <a:gd name="connsiteX113" fmla="*/ 1112410 w 1936374"/>
                <a:gd name="connsiteY113" fmla="*/ 176726 h 2344147"/>
                <a:gd name="connsiteX114" fmla="*/ 1099465 w 1936374"/>
                <a:gd name="connsiteY114" fmla="*/ 181791 h 2344147"/>
                <a:gd name="connsiteX115" fmla="*/ 1088772 w 1936374"/>
                <a:gd name="connsiteY115" fmla="*/ 186294 h 2344147"/>
                <a:gd name="connsiteX116" fmla="*/ 1079204 w 1936374"/>
                <a:gd name="connsiteY116" fmla="*/ 190796 h 2344147"/>
                <a:gd name="connsiteX117" fmla="*/ 1071887 w 1936374"/>
                <a:gd name="connsiteY117" fmla="*/ 194173 h 2344147"/>
                <a:gd name="connsiteX118" fmla="*/ 1066259 w 1936374"/>
                <a:gd name="connsiteY118" fmla="*/ 196987 h 2344147"/>
                <a:gd name="connsiteX119" fmla="*/ 1063445 w 1936374"/>
                <a:gd name="connsiteY119" fmla="*/ 199239 h 2344147"/>
                <a:gd name="connsiteX120" fmla="*/ 1061757 w 1936374"/>
                <a:gd name="connsiteY120" fmla="*/ 199801 h 2344147"/>
                <a:gd name="connsiteX121" fmla="*/ 1043746 w 1936374"/>
                <a:gd name="connsiteY121" fmla="*/ 163781 h 2344147"/>
                <a:gd name="connsiteX122" fmla="*/ 1026299 w 1936374"/>
                <a:gd name="connsiteY122" fmla="*/ 132263 h 2344147"/>
                <a:gd name="connsiteX123" fmla="*/ 1006038 w 1936374"/>
                <a:gd name="connsiteY123" fmla="*/ 104685 h 2344147"/>
                <a:gd name="connsiteX124" fmla="*/ 985776 w 1936374"/>
                <a:gd name="connsiteY124" fmla="*/ 80484 h 2344147"/>
                <a:gd name="connsiteX125" fmla="*/ 964952 w 1936374"/>
                <a:gd name="connsiteY125" fmla="*/ 60222 h 2344147"/>
                <a:gd name="connsiteX126" fmla="*/ 943565 w 1936374"/>
                <a:gd name="connsiteY126" fmla="*/ 43337 h 2344147"/>
                <a:gd name="connsiteX127" fmla="*/ 921052 w 1936374"/>
                <a:gd name="connsiteY127" fmla="*/ 29830 h 2344147"/>
                <a:gd name="connsiteX128" fmla="*/ 899102 w 1936374"/>
                <a:gd name="connsiteY128" fmla="*/ 19136 h 2344147"/>
                <a:gd name="connsiteX129" fmla="*/ 876027 w 1936374"/>
                <a:gd name="connsiteY129" fmla="*/ 10131 h 2344147"/>
                <a:gd name="connsiteX130" fmla="*/ 853514 w 1936374"/>
                <a:gd name="connsiteY130" fmla="*/ 4503 h 2344147"/>
                <a:gd name="connsiteX131" fmla="*/ 830438 w 1936374"/>
                <a:gd name="connsiteY131" fmla="*/ 1689 h 2344147"/>
                <a:gd name="connsiteX132" fmla="*/ 808489 w 1936374"/>
                <a:gd name="connsiteY132" fmla="*/ 0 h 2344147"/>
                <a:gd name="connsiteX133" fmla="*/ 785976 w 1936374"/>
                <a:gd name="connsiteY133" fmla="*/ 1126 h 2344147"/>
                <a:gd name="connsiteX134" fmla="*/ 764589 w 1936374"/>
                <a:gd name="connsiteY134" fmla="*/ 3377 h 2344147"/>
                <a:gd name="connsiteX135" fmla="*/ 742639 w 1936374"/>
                <a:gd name="connsiteY135" fmla="*/ 6754 h 2344147"/>
                <a:gd name="connsiteX136" fmla="*/ 722941 w 1936374"/>
                <a:gd name="connsiteY136" fmla="*/ 11257 h 2344147"/>
                <a:gd name="connsiteX137" fmla="*/ 702679 w 1936374"/>
                <a:gd name="connsiteY137" fmla="*/ 16885 h 2344147"/>
                <a:gd name="connsiteX138" fmla="*/ 684106 w 1936374"/>
                <a:gd name="connsiteY138" fmla="*/ 24201 h 2344147"/>
                <a:gd name="connsiteX139" fmla="*/ 666096 w 1936374"/>
                <a:gd name="connsiteY139" fmla="*/ 30392 h 2344147"/>
                <a:gd name="connsiteX140" fmla="*/ 648649 w 1936374"/>
                <a:gd name="connsiteY140" fmla="*/ 38272 h 2344147"/>
                <a:gd name="connsiteX141" fmla="*/ 633453 w 1936374"/>
                <a:gd name="connsiteY141" fmla="*/ 45589 h 2344147"/>
                <a:gd name="connsiteX142" fmla="*/ 619382 w 1936374"/>
                <a:gd name="connsiteY142" fmla="*/ 53468 h 2344147"/>
                <a:gd name="connsiteX143" fmla="*/ 606437 w 1936374"/>
                <a:gd name="connsiteY143" fmla="*/ 60785 h 2344147"/>
                <a:gd name="connsiteX144" fmla="*/ 595744 w 1936374"/>
                <a:gd name="connsiteY144" fmla="*/ 67539 h 2344147"/>
                <a:gd name="connsiteX145" fmla="*/ 586176 w 1936374"/>
                <a:gd name="connsiteY145" fmla="*/ 73167 h 2344147"/>
                <a:gd name="connsiteX146" fmla="*/ 578297 w 1936374"/>
                <a:gd name="connsiteY146" fmla="*/ 78232 h 2344147"/>
                <a:gd name="connsiteX147" fmla="*/ 573231 w 1936374"/>
                <a:gd name="connsiteY147" fmla="*/ 82172 h 2344147"/>
                <a:gd name="connsiteX148" fmla="*/ 569855 w 1936374"/>
                <a:gd name="connsiteY148" fmla="*/ 84424 h 2344147"/>
                <a:gd name="connsiteX149" fmla="*/ 568166 w 1936374"/>
                <a:gd name="connsiteY149" fmla="*/ 85549 h 2344147"/>
                <a:gd name="connsiteX150" fmla="*/ 525955 w 1936374"/>
                <a:gd name="connsiteY150" fmla="*/ 73730 h 2344147"/>
                <a:gd name="connsiteX151" fmla="*/ 485432 w 1936374"/>
                <a:gd name="connsiteY151" fmla="*/ 65287 h 2344147"/>
                <a:gd name="connsiteX152" fmla="*/ 447723 w 1936374"/>
                <a:gd name="connsiteY152" fmla="*/ 60222 h 2344147"/>
                <a:gd name="connsiteX153" fmla="*/ 412266 w 1936374"/>
                <a:gd name="connsiteY153" fmla="*/ 56282 h 2344147"/>
                <a:gd name="connsiteX154" fmla="*/ 378496 w 1936374"/>
                <a:gd name="connsiteY154" fmla="*/ 56282 h 2344147"/>
                <a:gd name="connsiteX155" fmla="*/ 346979 w 1936374"/>
                <a:gd name="connsiteY155" fmla="*/ 57971 h 2344147"/>
                <a:gd name="connsiteX156" fmla="*/ 317713 w 1936374"/>
                <a:gd name="connsiteY156" fmla="*/ 62474 h 2344147"/>
                <a:gd name="connsiteX157" fmla="*/ 290134 w 1936374"/>
                <a:gd name="connsiteY157" fmla="*/ 68101 h 2344147"/>
                <a:gd name="connsiteX158" fmla="*/ 264245 w 1936374"/>
                <a:gd name="connsiteY158" fmla="*/ 75981 h 2344147"/>
                <a:gd name="connsiteX159" fmla="*/ 241169 w 1936374"/>
                <a:gd name="connsiteY159" fmla="*/ 85549 h 2344147"/>
                <a:gd name="connsiteX160" fmla="*/ 219219 w 1936374"/>
                <a:gd name="connsiteY160" fmla="*/ 96242 h 2344147"/>
                <a:gd name="connsiteX161" fmla="*/ 198958 w 1936374"/>
                <a:gd name="connsiteY161" fmla="*/ 108625 h 2344147"/>
                <a:gd name="connsiteX162" fmla="*/ 180385 w 1936374"/>
                <a:gd name="connsiteY162" fmla="*/ 121570 h 2344147"/>
                <a:gd name="connsiteX163" fmla="*/ 163500 w 1936374"/>
                <a:gd name="connsiteY163" fmla="*/ 135640 h 2344147"/>
                <a:gd name="connsiteX164" fmla="*/ 147742 w 1936374"/>
                <a:gd name="connsiteY164" fmla="*/ 150836 h 2344147"/>
                <a:gd name="connsiteX165" fmla="*/ 133672 w 1936374"/>
                <a:gd name="connsiteY165" fmla="*/ 166032 h 2344147"/>
                <a:gd name="connsiteX166" fmla="*/ 121289 w 1936374"/>
                <a:gd name="connsiteY166" fmla="*/ 182354 h 2344147"/>
                <a:gd name="connsiteX167" fmla="*/ 110033 w 1936374"/>
                <a:gd name="connsiteY167" fmla="*/ 198676 h 2344147"/>
                <a:gd name="connsiteX168" fmla="*/ 99902 w 1936374"/>
                <a:gd name="connsiteY168" fmla="*/ 214435 h 2344147"/>
                <a:gd name="connsiteX169" fmla="*/ 90897 w 1936374"/>
                <a:gd name="connsiteY169" fmla="*/ 230756 h 2344147"/>
                <a:gd name="connsiteX170" fmla="*/ 83018 w 1936374"/>
                <a:gd name="connsiteY170" fmla="*/ 246516 h 2344147"/>
                <a:gd name="connsiteX171" fmla="*/ 76264 w 1936374"/>
                <a:gd name="connsiteY171" fmla="*/ 261712 h 2344147"/>
                <a:gd name="connsiteX172" fmla="*/ 70073 w 1936374"/>
                <a:gd name="connsiteY172" fmla="*/ 276908 h 2344147"/>
                <a:gd name="connsiteX173" fmla="*/ 65008 w 1936374"/>
                <a:gd name="connsiteY173" fmla="*/ 290979 h 2344147"/>
                <a:gd name="connsiteX174" fmla="*/ 61068 w 1936374"/>
                <a:gd name="connsiteY174" fmla="*/ 303923 h 2344147"/>
                <a:gd name="connsiteX175" fmla="*/ 58254 w 1936374"/>
                <a:gd name="connsiteY175" fmla="*/ 315180 h 2344147"/>
                <a:gd name="connsiteX176" fmla="*/ 55440 w 1936374"/>
                <a:gd name="connsiteY176" fmla="*/ 325873 h 2344147"/>
                <a:gd name="connsiteX177" fmla="*/ 53188 w 1936374"/>
                <a:gd name="connsiteY177" fmla="*/ 334879 h 2344147"/>
                <a:gd name="connsiteX178" fmla="*/ 51500 w 1936374"/>
                <a:gd name="connsiteY178" fmla="*/ 342195 h 2344147"/>
                <a:gd name="connsiteX179" fmla="*/ 50937 w 1936374"/>
                <a:gd name="connsiteY179" fmla="*/ 347823 h 2344147"/>
                <a:gd name="connsiteX180" fmla="*/ 50374 w 1936374"/>
                <a:gd name="connsiteY180" fmla="*/ 350637 h 2344147"/>
                <a:gd name="connsiteX181" fmla="*/ 50374 w 1936374"/>
                <a:gd name="connsiteY181" fmla="*/ 351763 h 2344147"/>
                <a:gd name="connsiteX182" fmla="*/ 45872 w 1936374"/>
                <a:gd name="connsiteY182" fmla="*/ 371462 h 2344147"/>
                <a:gd name="connsiteX183" fmla="*/ 41369 w 1936374"/>
                <a:gd name="connsiteY183" fmla="*/ 395100 h 2344147"/>
                <a:gd name="connsiteX184" fmla="*/ 38555 w 1936374"/>
                <a:gd name="connsiteY184" fmla="*/ 420990 h 2344147"/>
                <a:gd name="connsiteX185" fmla="*/ 35741 w 1936374"/>
                <a:gd name="connsiteY185" fmla="*/ 450256 h 2344147"/>
                <a:gd name="connsiteX186" fmla="*/ 32927 w 1936374"/>
                <a:gd name="connsiteY186" fmla="*/ 481212 h 2344147"/>
                <a:gd name="connsiteX187" fmla="*/ 30675 w 1936374"/>
                <a:gd name="connsiteY187" fmla="*/ 513292 h 2344147"/>
                <a:gd name="connsiteX188" fmla="*/ 29550 w 1936374"/>
                <a:gd name="connsiteY188" fmla="*/ 546499 h 2344147"/>
                <a:gd name="connsiteX189" fmla="*/ 27862 w 1936374"/>
                <a:gd name="connsiteY189" fmla="*/ 581393 h 2344147"/>
                <a:gd name="connsiteX190" fmla="*/ 27299 w 1936374"/>
                <a:gd name="connsiteY190" fmla="*/ 615726 h 2344147"/>
                <a:gd name="connsiteX191" fmla="*/ 26736 w 1936374"/>
                <a:gd name="connsiteY191" fmla="*/ 650621 h 2344147"/>
                <a:gd name="connsiteX192" fmla="*/ 26736 w 1936374"/>
                <a:gd name="connsiteY192" fmla="*/ 683827 h 2344147"/>
                <a:gd name="connsiteX193" fmla="*/ 25610 w 1936374"/>
                <a:gd name="connsiteY193" fmla="*/ 717033 h 2344147"/>
                <a:gd name="connsiteX194" fmla="*/ 25610 w 1936374"/>
                <a:gd name="connsiteY194" fmla="*/ 747988 h 2344147"/>
                <a:gd name="connsiteX195" fmla="*/ 25610 w 1936374"/>
                <a:gd name="connsiteY195" fmla="*/ 777255 h 2344147"/>
                <a:gd name="connsiteX196" fmla="*/ 25610 w 1936374"/>
                <a:gd name="connsiteY196" fmla="*/ 804271 h 2344147"/>
                <a:gd name="connsiteX197" fmla="*/ 26736 w 1936374"/>
                <a:gd name="connsiteY197" fmla="*/ 827909 h 2344147"/>
                <a:gd name="connsiteX198" fmla="*/ 26736 w 1936374"/>
                <a:gd name="connsiteY198" fmla="*/ 848171 h 2344147"/>
                <a:gd name="connsiteX199" fmla="*/ 27299 w 1936374"/>
                <a:gd name="connsiteY199" fmla="*/ 865055 h 2344147"/>
                <a:gd name="connsiteX200" fmla="*/ 27299 w 1936374"/>
                <a:gd name="connsiteY200" fmla="*/ 869126 h 2344147"/>
                <a:gd name="connsiteX201" fmla="*/ 62319 w 1936374"/>
                <a:gd name="connsiteY201" fmla="*/ 1009580 h 2344147"/>
                <a:gd name="connsiteX202" fmla="*/ 197736 w 1936374"/>
                <a:gd name="connsiteY202" fmla="*/ 1518857 h 2344147"/>
                <a:gd name="connsiteX203" fmla="*/ 466471 w 1936374"/>
                <a:gd name="connsiteY203" fmla="*/ 2203492 h 2344147"/>
                <a:gd name="connsiteX204" fmla="*/ 475994 w 1936374"/>
                <a:gd name="connsiteY204" fmla="*/ 2252993 h 2344147"/>
                <a:gd name="connsiteX205" fmla="*/ 475427 w 1936374"/>
                <a:gd name="connsiteY205" fmla="*/ 2266980 h 2344147"/>
                <a:gd name="connsiteX206" fmla="*/ 477836 w 1936374"/>
                <a:gd name="connsiteY206" fmla="*/ 2275814 h 2344147"/>
                <a:gd name="connsiteX207" fmla="*/ 481648 w 1936374"/>
                <a:gd name="connsiteY207" fmla="*/ 2318876 h 2344147"/>
                <a:gd name="connsiteX208" fmla="*/ 480521 w 1936374"/>
                <a:gd name="connsiteY208" fmla="*/ 2331608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7736 w 1936374"/>
                <a:gd name="connsiteY208" fmla="*/ 151885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16599 w 1936374"/>
                <a:gd name="connsiteY207" fmla="*/ 124580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481648 w 1936374"/>
                <a:gd name="connsiteY213" fmla="*/ 2318876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588516 w 1936374"/>
                <a:gd name="connsiteY213" fmla="*/ 2320424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1936374" h="2345074">
                  <a:moveTo>
                    <a:pt x="23875" y="878134"/>
                  </a:moveTo>
                  <a:lnTo>
                    <a:pt x="23875" y="875299"/>
                  </a:lnTo>
                  <a:lnTo>
                    <a:pt x="23875" y="867587"/>
                  </a:lnTo>
                  <a:lnTo>
                    <a:pt x="22797" y="861115"/>
                  </a:lnTo>
                  <a:lnTo>
                    <a:pt x="17168" y="838040"/>
                  </a:lnTo>
                  <a:lnTo>
                    <a:pt x="9852" y="817779"/>
                  </a:lnTo>
                  <a:lnTo>
                    <a:pt x="1972" y="800893"/>
                  </a:lnTo>
                  <a:lnTo>
                    <a:pt x="0" y="797935"/>
                  </a:lnTo>
                  <a:lnTo>
                    <a:pt x="16215" y="838108"/>
                  </a:lnTo>
                  <a:lnTo>
                    <a:pt x="19339" y="850912"/>
                  </a:lnTo>
                  <a:lnTo>
                    <a:pt x="23875" y="878134"/>
                  </a:lnTo>
                  <a:close/>
                  <a:moveTo>
                    <a:pt x="267771" y="1989719"/>
                  </a:moveTo>
                  <a:cubicBezTo>
                    <a:pt x="267758" y="1989706"/>
                    <a:pt x="267746" y="1989693"/>
                    <a:pt x="267733" y="1989680"/>
                  </a:cubicBezTo>
                  <a:lnTo>
                    <a:pt x="248446" y="1970392"/>
                  </a:lnTo>
                  <a:cubicBezTo>
                    <a:pt x="248459" y="1970406"/>
                    <a:pt x="248473" y="1970420"/>
                    <a:pt x="248486" y="1970434"/>
                  </a:cubicBezTo>
                  <a:lnTo>
                    <a:pt x="267771" y="1989719"/>
                  </a:lnTo>
                  <a:close/>
                  <a:moveTo>
                    <a:pt x="333326" y="2056993"/>
                  </a:moveTo>
                  <a:lnTo>
                    <a:pt x="332951" y="2056599"/>
                  </a:lnTo>
                  <a:lnTo>
                    <a:pt x="320095" y="2044279"/>
                  </a:lnTo>
                  <a:lnTo>
                    <a:pt x="320526" y="2044727"/>
                  </a:lnTo>
                  <a:lnTo>
                    <a:pt x="333326" y="2056993"/>
                  </a:lnTo>
                  <a:close/>
                  <a:moveTo>
                    <a:pt x="353677" y="2077353"/>
                  </a:moveTo>
                  <a:lnTo>
                    <a:pt x="353367" y="2077015"/>
                  </a:lnTo>
                  <a:lnTo>
                    <a:pt x="344870" y="2069049"/>
                  </a:lnTo>
                  <a:lnTo>
                    <a:pt x="345290" y="2069491"/>
                  </a:lnTo>
                  <a:lnTo>
                    <a:pt x="353677" y="2077353"/>
                  </a:lnTo>
                  <a:close/>
                  <a:moveTo>
                    <a:pt x="364294" y="2088019"/>
                  </a:moveTo>
                  <a:lnTo>
                    <a:pt x="364142" y="2087791"/>
                  </a:lnTo>
                  <a:lnTo>
                    <a:pt x="360046" y="2084206"/>
                  </a:lnTo>
                  <a:lnTo>
                    <a:pt x="360486" y="2084687"/>
                  </a:lnTo>
                  <a:lnTo>
                    <a:pt x="364294" y="2088019"/>
                  </a:lnTo>
                  <a:close/>
                  <a:moveTo>
                    <a:pt x="391707" y="2113682"/>
                  </a:moveTo>
                  <a:lnTo>
                    <a:pt x="391363" y="2113311"/>
                  </a:lnTo>
                  <a:lnTo>
                    <a:pt x="366016" y="2090166"/>
                  </a:lnTo>
                  <a:cubicBezTo>
                    <a:pt x="366049" y="2090216"/>
                    <a:pt x="366082" y="2090265"/>
                    <a:pt x="366115" y="2090315"/>
                  </a:cubicBezTo>
                  <a:lnTo>
                    <a:pt x="391707" y="2113682"/>
                  </a:lnTo>
                  <a:close/>
                  <a:moveTo>
                    <a:pt x="1669036" y="2344147"/>
                  </a:moveTo>
                  <a:lnTo>
                    <a:pt x="1736574" y="2115642"/>
                  </a:lnTo>
                  <a:lnTo>
                    <a:pt x="1763589" y="2061612"/>
                  </a:lnTo>
                  <a:lnTo>
                    <a:pt x="1787227" y="2005892"/>
                  </a:lnTo>
                  <a:lnTo>
                    <a:pt x="1809178" y="1949610"/>
                  </a:lnTo>
                  <a:lnTo>
                    <a:pt x="1828876" y="1892766"/>
                  </a:lnTo>
                  <a:lnTo>
                    <a:pt x="1846886" y="1834232"/>
                  </a:lnTo>
                  <a:lnTo>
                    <a:pt x="1862645" y="1776825"/>
                  </a:lnTo>
                  <a:lnTo>
                    <a:pt x="1876153" y="1717728"/>
                  </a:lnTo>
                  <a:lnTo>
                    <a:pt x="1888535" y="1659195"/>
                  </a:lnTo>
                  <a:lnTo>
                    <a:pt x="1899228" y="1600662"/>
                  </a:lnTo>
                  <a:lnTo>
                    <a:pt x="1908234" y="1543254"/>
                  </a:lnTo>
                  <a:lnTo>
                    <a:pt x="1915550" y="1485846"/>
                  </a:lnTo>
                  <a:lnTo>
                    <a:pt x="1922304" y="1429564"/>
                  </a:lnTo>
                  <a:lnTo>
                    <a:pt x="1927369" y="1374407"/>
                  </a:lnTo>
                  <a:lnTo>
                    <a:pt x="1930746" y="1320939"/>
                  </a:lnTo>
                  <a:lnTo>
                    <a:pt x="1933560" y="1268597"/>
                  </a:lnTo>
                  <a:lnTo>
                    <a:pt x="1935249" y="1217943"/>
                  </a:lnTo>
                  <a:lnTo>
                    <a:pt x="1936374" y="1169541"/>
                  </a:lnTo>
                  <a:lnTo>
                    <a:pt x="1936374" y="1123389"/>
                  </a:lnTo>
                  <a:lnTo>
                    <a:pt x="1936374" y="1079489"/>
                  </a:lnTo>
                  <a:cubicBezTo>
                    <a:pt x="1936186" y="1065794"/>
                    <a:pt x="1935999" y="1052099"/>
                    <a:pt x="1935811" y="1038404"/>
                  </a:cubicBezTo>
                  <a:cubicBezTo>
                    <a:pt x="1935248" y="1025647"/>
                    <a:pt x="1934686" y="1012889"/>
                    <a:pt x="1934123" y="1000132"/>
                  </a:cubicBezTo>
                  <a:cubicBezTo>
                    <a:pt x="1933748" y="988313"/>
                    <a:pt x="1933372" y="976494"/>
                    <a:pt x="1932997" y="964675"/>
                  </a:cubicBezTo>
                  <a:cubicBezTo>
                    <a:pt x="1932434" y="954169"/>
                    <a:pt x="1931872" y="943662"/>
                    <a:pt x="1931309" y="933156"/>
                  </a:cubicBezTo>
                  <a:lnTo>
                    <a:pt x="1929057" y="905015"/>
                  </a:lnTo>
                  <a:lnTo>
                    <a:pt x="1927369" y="880251"/>
                  </a:lnTo>
                  <a:lnTo>
                    <a:pt x="1925681" y="859427"/>
                  </a:lnTo>
                  <a:cubicBezTo>
                    <a:pt x="1925306" y="853986"/>
                    <a:pt x="1924930" y="848546"/>
                    <a:pt x="1924555" y="843105"/>
                  </a:cubicBezTo>
                  <a:lnTo>
                    <a:pt x="1922866" y="831286"/>
                  </a:lnTo>
                  <a:cubicBezTo>
                    <a:pt x="1922679" y="828659"/>
                    <a:pt x="1922491" y="826033"/>
                    <a:pt x="1922304" y="823406"/>
                  </a:cubicBezTo>
                  <a:lnTo>
                    <a:pt x="1922304" y="821155"/>
                  </a:lnTo>
                  <a:lnTo>
                    <a:pt x="1924555" y="781758"/>
                  </a:lnTo>
                  <a:cubicBezTo>
                    <a:pt x="1924180" y="769564"/>
                    <a:pt x="1923804" y="757369"/>
                    <a:pt x="1923429" y="745175"/>
                  </a:cubicBezTo>
                  <a:lnTo>
                    <a:pt x="1920052" y="710280"/>
                  </a:lnTo>
                  <a:lnTo>
                    <a:pt x="1913299" y="677636"/>
                  </a:lnTo>
                  <a:lnTo>
                    <a:pt x="1904856" y="647806"/>
                  </a:lnTo>
                  <a:lnTo>
                    <a:pt x="1894163" y="619666"/>
                  </a:lnTo>
                  <a:lnTo>
                    <a:pt x="1881781" y="592650"/>
                  </a:lnTo>
                  <a:lnTo>
                    <a:pt x="1867710" y="569012"/>
                  </a:lnTo>
                  <a:lnTo>
                    <a:pt x="1850826" y="546499"/>
                  </a:lnTo>
                  <a:lnTo>
                    <a:pt x="1833941" y="525675"/>
                  </a:lnTo>
                  <a:lnTo>
                    <a:pt x="1814806" y="507101"/>
                  </a:lnTo>
                  <a:lnTo>
                    <a:pt x="1795670" y="489654"/>
                  </a:lnTo>
                  <a:lnTo>
                    <a:pt x="1775409" y="473895"/>
                  </a:lnTo>
                  <a:lnTo>
                    <a:pt x="1754584" y="459262"/>
                  </a:lnTo>
                  <a:lnTo>
                    <a:pt x="1733760" y="447442"/>
                  </a:lnTo>
                  <a:lnTo>
                    <a:pt x="1712373" y="435623"/>
                  </a:lnTo>
                  <a:lnTo>
                    <a:pt x="1691549" y="425492"/>
                  </a:lnTo>
                  <a:lnTo>
                    <a:pt x="1670725" y="417050"/>
                  </a:lnTo>
                  <a:lnTo>
                    <a:pt x="1650463" y="409171"/>
                  </a:lnTo>
                  <a:lnTo>
                    <a:pt x="1630201" y="401854"/>
                  </a:lnTo>
                  <a:lnTo>
                    <a:pt x="1611629" y="396789"/>
                  </a:lnTo>
                  <a:lnTo>
                    <a:pt x="1594182" y="391723"/>
                  </a:lnTo>
                  <a:lnTo>
                    <a:pt x="1577860" y="387221"/>
                  </a:lnTo>
                  <a:lnTo>
                    <a:pt x="1562664" y="384406"/>
                  </a:lnTo>
                  <a:lnTo>
                    <a:pt x="1549719" y="381592"/>
                  </a:lnTo>
                  <a:lnTo>
                    <a:pt x="1538463" y="379904"/>
                  </a:lnTo>
                  <a:lnTo>
                    <a:pt x="1530020" y="378779"/>
                  </a:lnTo>
                  <a:lnTo>
                    <a:pt x="1522704" y="378216"/>
                  </a:lnTo>
                  <a:lnTo>
                    <a:pt x="1518201" y="377090"/>
                  </a:lnTo>
                  <a:lnTo>
                    <a:pt x="1517075" y="377090"/>
                  </a:lnTo>
                  <a:lnTo>
                    <a:pt x="1503005" y="341070"/>
                  </a:lnTo>
                  <a:lnTo>
                    <a:pt x="1487809" y="308989"/>
                  </a:lnTo>
                  <a:lnTo>
                    <a:pt x="1472050" y="279722"/>
                  </a:lnTo>
                  <a:lnTo>
                    <a:pt x="1455165" y="254958"/>
                  </a:lnTo>
                  <a:lnTo>
                    <a:pt x="1436593" y="233008"/>
                  </a:lnTo>
                  <a:lnTo>
                    <a:pt x="1417457" y="213872"/>
                  </a:lnTo>
                  <a:lnTo>
                    <a:pt x="1397758" y="197550"/>
                  </a:lnTo>
                  <a:lnTo>
                    <a:pt x="1377497" y="184605"/>
                  </a:lnTo>
                  <a:lnTo>
                    <a:pt x="1356673" y="173912"/>
                  </a:lnTo>
                  <a:lnTo>
                    <a:pt x="1335848" y="165470"/>
                  </a:lnTo>
                  <a:lnTo>
                    <a:pt x="1315024" y="158716"/>
                  </a:lnTo>
                  <a:lnTo>
                    <a:pt x="1294200" y="154776"/>
                  </a:lnTo>
                  <a:lnTo>
                    <a:pt x="1273376" y="151399"/>
                  </a:lnTo>
                  <a:lnTo>
                    <a:pt x="1252552" y="150274"/>
                  </a:lnTo>
                  <a:lnTo>
                    <a:pt x="1232290" y="150836"/>
                  </a:lnTo>
                  <a:lnTo>
                    <a:pt x="1212029" y="152525"/>
                  </a:lnTo>
                  <a:lnTo>
                    <a:pt x="1193456" y="155339"/>
                  </a:lnTo>
                  <a:lnTo>
                    <a:pt x="1174883" y="158153"/>
                  </a:lnTo>
                  <a:lnTo>
                    <a:pt x="1157436" y="162655"/>
                  </a:lnTo>
                  <a:lnTo>
                    <a:pt x="1141114" y="166595"/>
                  </a:lnTo>
                  <a:lnTo>
                    <a:pt x="1125918" y="171660"/>
                  </a:lnTo>
                  <a:lnTo>
                    <a:pt x="1112410" y="176726"/>
                  </a:lnTo>
                  <a:lnTo>
                    <a:pt x="1099465" y="181791"/>
                  </a:lnTo>
                  <a:lnTo>
                    <a:pt x="1088772" y="186294"/>
                  </a:lnTo>
                  <a:lnTo>
                    <a:pt x="1079204" y="190796"/>
                  </a:lnTo>
                  <a:lnTo>
                    <a:pt x="1071887" y="194173"/>
                  </a:lnTo>
                  <a:lnTo>
                    <a:pt x="1066259" y="196987"/>
                  </a:lnTo>
                  <a:lnTo>
                    <a:pt x="1063445" y="199239"/>
                  </a:lnTo>
                  <a:lnTo>
                    <a:pt x="1061757" y="199801"/>
                  </a:lnTo>
                  <a:lnTo>
                    <a:pt x="1043746" y="163781"/>
                  </a:lnTo>
                  <a:lnTo>
                    <a:pt x="1026299" y="132263"/>
                  </a:lnTo>
                  <a:lnTo>
                    <a:pt x="1006038" y="104685"/>
                  </a:lnTo>
                  <a:lnTo>
                    <a:pt x="985776" y="80484"/>
                  </a:lnTo>
                  <a:lnTo>
                    <a:pt x="964952" y="60222"/>
                  </a:lnTo>
                  <a:lnTo>
                    <a:pt x="943565" y="43337"/>
                  </a:lnTo>
                  <a:lnTo>
                    <a:pt x="921052" y="29830"/>
                  </a:lnTo>
                  <a:lnTo>
                    <a:pt x="899102" y="19136"/>
                  </a:lnTo>
                  <a:lnTo>
                    <a:pt x="876027" y="10131"/>
                  </a:lnTo>
                  <a:lnTo>
                    <a:pt x="853514" y="4503"/>
                  </a:lnTo>
                  <a:lnTo>
                    <a:pt x="830438" y="1689"/>
                  </a:lnTo>
                  <a:lnTo>
                    <a:pt x="808489" y="0"/>
                  </a:lnTo>
                  <a:lnTo>
                    <a:pt x="785976" y="1126"/>
                  </a:lnTo>
                  <a:lnTo>
                    <a:pt x="764589" y="3377"/>
                  </a:lnTo>
                  <a:lnTo>
                    <a:pt x="742639" y="6754"/>
                  </a:lnTo>
                  <a:lnTo>
                    <a:pt x="722941" y="11257"/>
                  </a:lnTo>
                  <a:lnTo>
                    <a:pt x="702679" y="16885"/>
                  </a:lnTo>
                  <a:lnTo>
                    <a:pt x="684106" y="24201"/>
                  </a:lnTo>
                  <a:lnTo>
                    <a:pt x="666096" y="30392"/>
                  </a:lnTo>
                  <a:lnTo>
                    <a:pt x="648649" y="38272"/>
                  </a:lnTo>
                  <a:lnTo>
                    <a:pt x="633453" y="45589"/>
                  </a:lnTo>
                  <a:lnTo>
                    <a:pt x="619382" y="53468"/>
                  </a:lnTo>
                  <a:lnTo>
                    <a:pt x="606437" y="60785"/>
                  </a:lnTo>
                  <a:lnTo>
                    <a:pt x="595744" y="67539"/>
                  </a:lnTo>
                  <a:lnTo>
                    <a:pt x="586176" y="73167"/>
                  </a:lnTo>
                  <a:lnTo>
                    <a:pt x="578297" y="78232"/>
                  </a:lnTo>
                  <a:lnTo>
                    <a:pt x="573231" y="82172"/>
                  </a:lnTo>
                  <a:lnTo>
                    <a:pt x="569855" y="84424"/>
                  </a:lnTo>
                  <a:lnTo>
                    <a:pt x="568166" y="85549"/>
                  </a:lnTo>
                  <a:lnTo>
                    <a:pt x="525955" y="73730"/>
                  </a:lnTo>
                  <a:lnTo>
                    <a:pt x="485432" y="65287"/>
                  </a:lnTo>
                  <a:lnTo>
                    <a:pt x="447723" y="60222"/>
                  </a:lnTo>
                  <a:lnTo>
                    <a:pt x="412266" y="56282"/>
                  </a:lnTo>
                  <a:lnTo>
                    <a:pt x="378496" y="56282"/>
                  </a:lnTo>
                  <a:lnTo>
                    <a:pt x="346979" y="57971"/>
                  </a:lnTo>
                  <a:lnTo>
                    <a:pt x="317713" y="62474"/>
                  </a:lnTo>
                  <a:lnTo>
                    <a:pt x="290134" y="68101"/>
                  </a:lnTo>
                  <a:lnTo>
                    <a:pt x="264245" y="75981"/>
                  </a:lnTo>
                  <a:lnTo>
                    <a:pt x="241169" y="85549"/>
                  </a:lnTo>
                  <a:lnTo>
                    <a:pt x="219219" y="96242"/>
                  </a:lnTo>
                  <a:lnTo>
                    <a:pt x="198958" y="108625"/>
                  </a:lnTo>
                  <a:lnTo>
                    <a:pt x="180385" y="121570"/>
                  </a:lnTo>
                  <a:lnTo>
                    <a:pt x="163500" y="135640"/>
                  </a:lnTo>
                  <a:lnTo>
                    <a:pt x="147742" y="150836"/>
                  </a:lnTo>
                  <a:lnTo>
                    <a:pt x="133672" y="166032"/>
                  </a:lnTo>
                  <a:lnTo>
                    <a:pt x="121289" y="182354"/>
                  </a:lnTo>
                  <a:lnTo>
                    <a:pt x="110033" y="198676"/>
                  </a:lnTo>
                  <a:lnTo>
                    <a:pt x="99902" y="214435"/>
                  </a:lnTo>
                  <a:lnTo>
                    <a:pt x="90897" y="230756"/>
                  </a:lnTo>
                  <a:lnTo>
                    <a:pt x="83018" y="246516"/>
                  </a:lnTo>
                  <a:lnTo>
                    <a:pt x="76264" y="261712"/>
                  </a:lnTo>
                  <a:lnTo>
                    <a:pt x="70073" y="276908"/>
                  </a:lnTo>
                  <a:lnTo>
                    <a:pt x="65008" y="290979"/>
                  </a:lnTo>
                  <a:lnTo>
                    <a:pt x="61068" y="303923"/>
                  </a:lnTo>
                  <a:lnTo>
                    <a:pt x="58254" y="315180"/>
                  </a:lnTo>
                  <a:lnTo>
                    <a:pt x="55440" y="325873"/>
                  </a:lnTo>
                  <a:lnTo>
                    <a:pt x="53188" y="334879"/>
                  </a:lnTo>
                  <a:lnTo>
                    <a:pt x="51500" y="342195"/>
                  </a:lnTo>
                  <a:cubicBezTo>
                    <a:pt x="51312" y="344071"/>
                    <a:pt x="51125" y="345947"/>
                    <a:pt x="50937" y="347823"/>
                  </a:cubicBezTo>
                  <a:lnTo>
                    <a:pt x="50374" y="350637"/>
                  </a:lnTo>
                  <a:lnTo>
                    <a:pt x="50374" y="351763"/>
                  </a:lnTo>
                  <a:lnTo>
                    <a:pt x="45872" y="371462"/>
                  </a:lnTo>
                  <a:lnTo>
                    <a:pt x="41369" y="395100"/>
                  </a:lnTo>
                  <a:lnTo>
                    <a:pt x="38555" y="420990"/>
                  </a:lnTo>
                  <a:lnTo>
                    <a:pt x="35741" y="450256"/>
                  </a:lnTo>
                  <a:lnTo>
                    <a:pt x="32927" y="481212"/>
                  </a:lnTo>
                  <a:lnTo>
                    <a:pt x="30675" y="513292"/>
                  </a:lnTo>
                  <a:lnTo>
                    <a:pt x="29550" y="546499"/>
                  </a:lnTo>
                  <a:cubicBezTo>
                    <a:pt x="28987" y="558130"/>
                    <a:pt x="28425" y="569762"/>
                    <a:pt x="27862" y="581393"/>
                  </a:cubicBezTo>
                  <a:cubicBezTo>
                    <a:pt x="27674" y="592837"/>
                    <a:pt x="27487" y="604282"/>
                    <a:pt x="27299" y="615726"/>
                  </a:cubicBezTo>
                  <a:cubicBezTo>
                    <a:pt x="27111" y="627358"/>
                    <a:pt x="26924" y="638989"/>
                    <a:pt x="26736" y="650621"/>
                  </a:cubicBezTo>
                  <a:lnTo>
                    <a:pt x="26736" y="683827"/>
                  </a:lnTo>
                  <a:cubicBezTo>
                    <a:pt x="26361" y="694896"/>
                    <a:pt x="25985" y="705964"/>
                    <a:pt x="25610" y="717033"/>
                  </a:cubicBezTo>
                  <a:lnTo>
                    <a:pt x="25610" y="747988"/>
                  </a:lnTo>
                  <a:lnTo>
                    <a:pt x="25610" y="777255"/>
                  </a:lnTo>
                  <a:lnTo>
                    <a:pt x="25610" y="804271"/>
                  </a:lnTo>
                  <a:cubicBezTo>
                    <a:pt x="25985" y="812150"/>
                    <a:pt x="26361" y="820030"/>
                    <a:pt x="26736" y="827909"/>
                  </a:cubicBezTo>
                  <a:lnTo>
                    <a:pt x="26736" y="848171"/>
                  </a:lnTo>
                  <a:cubicBezTo>
                    <a:pt x="26924" y="853799"/>
                    <a:pt x="27111" y="859427"/>
                    <a:pt x="27299" y="865055"/>
                  </a:cubicBezTo>
                  <a:lnTo>
                    <a:pt x="27299" y="869126"/>
                  </a:lnTo>
                  <a:cubicBezTo>
                    <a:pt x="38972" y="915944"/>
                    <a:pt x="4926" y="1198982"/>
                    <a:pt x="16599" y="1245800"/>
                  </a:cubicBezTo>
                  <a:cubicBezTo>
                    <a:pt x="54839" y="1404762"/>
                    <a:pt x="38937" y="1450682"/>
                    <a:pt x="113916" y="1610297"/>
                  </a:cubicBezTo>
                  <a:cubicBezTo>
                    <a:pt x="188895" y="1769912"/>
                    <a:pt x="406125" y="2096376"/>
                    <a:pt x="466471" y="2203492"/>
                  </a:cubicBezTo>
                  <a:cubicBezTo>
                    <a:pt x="526817" y="2310608"/>
                    <a:pt x="474886" y="2238633"/>
                    <a:pt x="475994" y="2252993"/>
                  </a:cubicBezTo>
                  <a:lnTo>
                    <a:pt x="475427" y="2266980"/>
                  </a:lnTo>
                  <a:lnTo>
                    <a:pt x="477836" y="2275814"/>
                  </a:lnTo>
                  <a:cubicBezTo>
                    <a:pt x="480335" y="2289723"/>
                    <a:pt x="588516" y="2305673"/>
                    <a:pt x="588516" y="2320424"/>
                  </a:cubicBezTo>
                  <a:cubicBezTo>
                    <a:pt x="588140" y="2324668"/>
                    <a:pt x="590589" y="2340828"/>
                    <a:pt x="590213" y="2345072"/>
                  </a:cubicBezTo>
                  <a:lnTo>
                    <a:pt x="1669036" y="2344147"/>
                  </a:lnTo>
                  <a:close/>
                </a:path>
              </a:pathLst>
            </a:cu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자유형 46"/>
            <p:cNvSpPr/>
            <p:nvPr/>
          </p:nvSpPr>
          <p:spPr>
            <a:xfrm flipH="1">
              <a:off x="11843036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11279484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Group 4"/>
            <p:cNvGrpSpPr>
              <a:grpSpLocks noChangeAspect="1"/>
            </p:cNvGrpSpPr>
            <p:nvPr/>
          </p:nvGrpSpPr>
          <p:grpSpPr bwMode="auto">
            <a:xfrm rot="21037912">
              <a:off x="10983608" y="5445680"/>
              <a:ext cx="1069098" cy="792004"/>
              <a:chOff x="0" y="-188"/>
              <a:chExt cx="1987" cy="1472"/>
            </a:xfrm>
          </p:grpSpPr>
          <p:sp>
            <p:nvSpPr>
              <p:cNvPr id="15" name="Freeform 5"/>
              <p:cNvSpPr>
                <a:spLocks/>
              </p:cNvSpPr>
              <p:nvPr/>
            </p:nvSpPr>
            <p:spPr bwMode="auto">
              <a:xfrm>
                <a:off x="0" y="497"/>
                <a:ext cx="1605" cy="787"/>
              </a:xfrm>
              <a:custGeom>
                <a:avLst/>
                <a:gdLst>
                  <a:gd name="T0" fmla="*/ 6423 w 6423"/>
                  <a:gd name="T1" fmla="*/ 1764 h 3147"/>
                  <a:gd name="T2" fmla="*/ 6409 w 6423"/>
                  <a:gd name="T3" fmla="*/ 1784 h 3147"/>
                  <a:gd name="T4" fmla="*/ 6319 w 6423"/>
                  <a:gd name="T5" fmla="*/ 1900 h 3147"/>
                  <a:gd name="T6" fmla="*/ 6161 w 6423"/>
                  <a:gd name="T7" fmla="*/ 2082 h 3147"/>
                  <a:gd name="T8" fmla="*/ 5994 w 6423"/>
                  <a:gd name="T9" fmla="*/ 2245 h 3147"/>
                  <a:gd name="T10" fmla="*/ 5865 w 6423"/>
                  <a:gd name="T11" fmla="*/ 2361 h 3147"/>
                  <a:gd name="T12" fmla="*/ 5717 w 6423"/>
                  <a:gd name="T13" fmla="*/ 2480 h 3147"/>
                  <a:gd name="T14" fmla="*/ 5554 w 6423"/>
                  <a:gd name="T15" fmla="*/ 2598 h 3147"/>
                  <a:gd name="T16" fmla="*/ 5375 w 6423"/>
                  <a:gd name="T17" fmla="*/ 2711 h 3147"/>
                  <a:gd name="T18" fmla="*/ 5178 w 6423"/>
                  <a:gd name="T19" fmla="*/ 2819 h 3147"/>
                  <a:gd name="T20" fmla="*/ 4967 w 6423"/>
                  <a:gd name="T21" fmla="*/ 2916 h 3147"/>
                  <a:gd name="T22" fmla="*/ 4739 w 6423"/>
                  <a:gd name="T23" fmla="*/ 3000 h 3147"/>
                  <a:gd name="T24" fmla="*/ 4495 w 6423"/>
                  <a:gd name="T25" fmla="*/ 3067 h 3147"/>
                  <a:gd name="T26" fmla="*/ 4301 w 6423"/>
                  <a:gd name="T27" fmla="*/ 3105 h 3147"/>
                  <a:gd name="T28" fmla="*/ 4168 w 6423"/>
                  <a:gd name="T29" fmla="*/ 3123 h 3147"/>
                  <a:gd name="T30" fmla="*/ 4100 w 6423"/>
                  <a:gd name="T31" fmla="*/ 3130 h 3147"/>
                  <a:gd name="T32" fmla="*/ 3963 w 6423"/>
                  <a:gd name="T33" fmla="*/ 3141 h 3147"/>
                  <a:gd name="T34" fmla="*/ 3722 w 6423"/>
                  <a:gd name="T35" fmla="*/ 3147 h 3147"/>
                  <a:gd name="T36" fmla="*/ 3515 w 6423"/>
                  <a:gd name="T37" fmla="*/ 3136 h 3147"/>
                  <a:gd name="T38" fmla="*/ 3339 w 6423"/>
                  <a:gd name="T39" fmla="*/ 3108 h 3147"/>
                  <a:gd name="T40" fmla="*/ 3187 w 6423"/>
                  <a:gd name="T41" fmla="*/ 3068 h 3147"/>
                  <a:gd name="T42" fmla="*/ 3053 w 6423"/>
                  <a:gd name="T43" fmla="*/ 3016 h 3147"/>
                  <a:gd name="T44" fmla="*/ 2933 w 6423"/>
                  <a:gd name="T45" fmla="*/ 2956 h 3147"/>
                  <a:gd name="T46" fmla="*/ 2823 w 6423"/>
                  <a:gd name="T47" fmla="*/ 2888 h 3147"/>
                  <a:gd name="T48" fmla="*/ 2659 w 6423"/>
                  <a:gd name="T49" fmla="*/ 2777 h 3147"/>
                  <a:gd name="T50" fmla="*/ 2483 w 6423"/>
                  <a:gd name="T51" fmla="*/ 2661 h 3147"/>
                  <a:gd name="T52" fmla="*/ 2349 w 6423"/>
                  <a:gd name="T53" fmla="*/ 2584 h 3147"/>
                  <a:gd name="T54" fmla="*/ 2197 w 6423"/>
                  <a:gd name="T55" fmla="*/ 2511 h 3147"/>
                  <a:gd name="T56" fmla="*/ 2020 w 6423"/>
                  <a:gd name="T57" fmla="*/ 2443 h 3147"/>
                  <a:gd name="T58" fmla="*/ 1815 w 6423"/>
                  <a:gd name="T59" fmla="*/ 2383 h 3147"/>
                  <a:gd name="T60" fmla="*/ 1573 w 6423"/>
                  <a:gd name="T61" fmla="*/ 2331 h 3147"/>
                  <a:gd name="T62" fmla="*/ 1436 w 6423"/>
                  <a:gd name="T63" fmla="*/ 2311 h 3147"/>
                  <a:gd name="T64" fmla="*/ 1302 w 6423"/>
                  <a:gd name="T65" fmla="*/ 2293 h 3147"/>
                  <a:gd name="T66" fmla="*/ 1063 w 6423"/>
                  <a:gd name="T67" fmla="*/ 2274 h 3147"/>
                  <a:gd name="T68" fmla="*/ 853 w 6423"/>
                  <a:gd name="T69" fmla="*/ 2272 h 3147"/>
                  <a:gd name="T70" fmla="*/ 671 w 6423"/>
                  <a:gd name="T71" fmla="*/ 2283 h 3147"/>
                  <a:gd name="T72" fmla="*/ 519 w 6423"/>
                  <a:gd name="T73" fmla="*/ 2305 h 3147"/>
                  <a:gd name="T74" fmla="*/ 393 w 6423"/>
                  <a:gd name="T75" fmla="*/ 2335 h 3147"/>
                  <a:gd name="T76" fmla="*/ 292 w 6423"/>
                  <a:gd name="T77" fmla="*/ 2369 h 3147"/>
                  <a:gd name="T78" fmla="*/ 216 w 6423"/>
                  <a:gd name="T79" fmla="*/ 2404 h 3147"/>
                  <a:gd name="T80" fmla="*/ 189 w 6423"/>
                  <a:gd name="T81" fmla="*/ 2420 h 3147"/>
                  <a:gd name="T82" fmla="*/ 169 w 6423"/>
                  <a:gd name="T83" fmla="*/ 2432 h 3147"/>
                  <a:gd name="T84" fmla="*/ 124 w 6423"/>
                  <a:gd name="T85" fmla="*/ 2442 h 3147"/>
                  <a:gd name="T86" fmla="*/ 80 w 6423"/>
                  <a:gd name="T87" fmla="*/ 2434 h 3147"/>
                  <a:gd name="T88" fmla="*/ 43 w 6423"/>
                  <a:gd name="T89" fmla="*/ 2412 h 3147"/>
                  <a:gd name="T90" fmla="*/ 26 w 6423"/>
                  <a:gd name="T91" fmla="*/ 2394 h 3147"/>
                  <a:gd name="T92" fmla="*/ 14 w 6423"/>
                  <a:gd name="T93" fmla="*/ 2375 h 3147"/>
                  <a:gd name="T94" fmla="*/ 0 w 6423"/>
                  <a:gd name="T95" fmla="*/ 2332 h 3147"/>
                  <a:gd name="T96" fmla="*/ 4 w 6423"/>
                  <a:gd name="T97" fmla="*/ 2288 h 3147"/>
                  <a:gd name="T98" fmla="*/ 22 w 6423"/>
                  <a:gd name="T99" fmla="*/ 2248 h 3147"/>
                  <a:gd name="T100" fmla="*/ 38 w 6423"/>
                  <a:gd name="T101" fmla="*/ 2231 h 3147"/>
                  <a:gd name="T102" fmla="*/ 92 w 6423"/>
                  <a:gd name="T103" fmla="*/ 2181 h 3147"/>
                  <a:gd name="T104" fmla="*/ 229 w 6423"/>
                  <a:gd name="T105" fmla="*/ 2070 h 3147"/>
                  <a:gd name="T106" fmla="*/ 486 w 6423"/>
                  <a:gd name="T107" fmla="*/ 1881 h 3147"/>
                  <a:gd name="T108" fmla="*/ 1142 w 6423"/>
                  <a:gd name="T109" fmla="*/ 1429 h 3147"/>
                  <a:gd name="T110" fmla="*/ 1641 w 6423"/>
                  <a:gd name="T111" fmla="*/ 1080 h 3147"/>
                  <a:gd name="T112" fmla="*/ 4511 w 6423"/>
                  <a:gd name="T113" fmla="*/ 0 h 3147"/>
                  <a:gd name="T114" fmla="*/ 6423 w 6423"/>
                  <a:gd name="T115" fmla="*/ 1764 h 3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423" h="3147">
                    <a:moveTo>
                      <a:pt x="6423" y="1764"/>
                    </a:moveTo>
                    <a:lnTo>
                      <a:pt x="6409" y="1784"/>
                    </a:lnTo>
                    <a:lnTo>
                      <a:pt x="6319" y="1900"/>
                    </a:lnTo>
                    <a:lnTo>
                      <a:pt x="6161" y="2082"/>
                    </a:lnTo>
                    <a:lnTo>
                      <a:pt x="5994" y="2245"/>
                    </a:lnTo>
                    <a:lnTo>
                      <a:pt x="5865" y="2361"/>
                    </a:lnTo>
                    <a:lnTo>
                      <a:pt x="5717" y="2480"/>
                    </a:lnTo>
                    <a:lnTo>
                      <a:pt x="5554" y="2598"/>
                    </a:lnTo>
                    <a:lnTo>
                      <a:pt x="5375" y="2711"/>
                    </a:lnTo>
                    <a:lnTo>
                      <a:pt x="5178" y="2819"/>
                    </a:lnTo>
                    <a:lnTo>
                      <a:pt x="4967" y="2916"/>
                    </a:lnTo>
                    <a:lnTo>
                      <a:pt x="4739" y="3000"/>
                    </a:lnTo>
                    <a:lnTo>
                      <a:pt x="4495" y="3067"/>
                    </a:lnTo>
                    <a:lnTo>
                      <a:pt x="4301" y="3105"/>
                    </a:lnTo>
                    <a:lnTo>
                      <a:pt x="4168" y="3123"/>
                    </a:lnTo>
                    <a:lnTo>
                      <a:pt x="4100" y="3130"/>
                    </a:lnTo>
                    <a:lnTo>
                      <a:pt x="3963" y="3141"/>
                    </a:lnTo>
                    <a:lnTo>
                      <a:pt x="3722" y="3147"/>
                    </a:lnTo>
                    <a:lnTo>
                      <a:pt x="3515" y="3136"/>
                    </a:lnTo>
                    <a:lnTo>
                      <a:pt x="3339" y="3108"/>
                    </a:lnTo>
                    <a:lnTo>
                      <a:pt x="3187" y="3068"/>
                    </a:lnTo>
                    <a:lnTo>
                      <a:pt x="3053" y="3016"/>
                    </a:lnTo>
                    <a:lnTo>
                      <a:pt x="2933" y="2956"/>
                    </a:lnTo>
                    <a:lnTo>
                      <a:pt x="2823" y="2888"/>
                    </a:lnTo>
                    <a:lnTo>
                      <a:pt x="2659" y="2777"/>
                    </a:lnTo>
                    <a:lnTo>
                      <a:pt x="2483" y="2661"/>
                    </a:lnTo>
                    <a:lnTo>
                      <a:pt x="2349" y="2584"/>
                    </a:lnTo>
                    <a:lnTo>
                      <a:pt x="2197" y="2511"/>
                    </a:lnTo>
                    <a:lnTo>
                      <a:pt x="2020" y="2443"/>
                    </a:lnTo>
                    <a:lnTo>
                      <a:pt x="1815" y="2383"/>
                    </a:lnTo>
                    <a:lnTo>
                      <a:pt x="1573" y="2331"/>
                    </a:lnTo>
                    <a:lnTo>
                      <a:pt x="1436" y="2311"/>
                    </a:lnTo>
                    <a:lnTo>
                      <a:pt x="1302" y="2293"/>
                    </a:lnTo>
                    <a:lnTo>
                      <a:pt x="1063" y="2274"/>
                    </a:lnTo>
                    <a:lnTo>
                      <a:pt x="853" y="2272"/>
                    </a:lnTo>
                    <a:lnTo>
                      <a:pt x="671" y="2283"/>
                    </a:lnTo>
                    <a:lnTo>
                      <a:pt x="519" y="2305"/>
                    </a:lnTo>
                    <a:lnTo>
                      <a:pt x="393" y="2335"/>
                    </a:lnTo>
                    <a:lnTo>
                      <a:pt x="292" y="2369"/>
                    </a:lnTo>
                    <a:lnTo>
                      <a:pt x="216" y="2404"/>
                    </a:lnTo>
                    <a:lnTo>
                      <a:pt x="189" y="2420"/>
                    </a:lnTo>
                    <a:lnTo>
                      <a:pt x="169" y="2432"/>
                    </a:lnTo>
                    <a:lnTo>
                      <a:pt x="124" y="2442"/>
                    </a:lnTo>
                    <a:lnTo>
                      <a:pt x="80" y="2434"/>
                    </a:lnTo>
                    <a:lnTo>
                      <a:pt x="43" y="2412"/>
                    </a:lnTo>
                    <a:lnTo>
                      <a:pt x="26" y="2394"/>
                    </a:lnTo>
                    <a:lnTo>
                      <a:pt x="14" y="2375"/>
                    </a:lnTo>
                    <a:lnTo>
                      <a:pt x="0" y="2332"/>
                    </a:lnTo>
                    <a:lnTo>
                      <a:pt x="4" y="2288"/>
                    </a:lnTo>
                    <a:lnTo>
                      <a:pt x="22" y="2248"/>
                    </a:lnTo>
                    <a:lnTo>
                      <a:pt x="38" y="2231"/>
                    </a:lnTo>
                    <a:lnTo>
                      <a:pt x="92" y="2181"/>
                    </a:lnTo>
                    <a:lnTo>
                      <a:pt x="229" y="2070"/>
                    </a:lnTo>
                    <a:lnTo>
                      <a:pt x="486" y="1881"/>
                    </a:lnTo>
                    <a:lnTo>
                      <a:pt x="1142" y="1429"/>
                    </a:lnTo>
                    <a:lnTo>
                      <a:pt x="1641" y="1080"/>
                    </a:lnTo>
                    <a:lnTo>
                      <a:pt x="4511" y="0"/>
                    </a:lnTo>
                    <a:lnTo>
                      <a:pt x="6423" y="1764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6"/>
              <p:cNvSpPr>
                <a:spLocks/>
              </p:cNvSpPr>
              <p:nvPr/>
            </p:nvSpPr>
            <p:spPr bwMode="auto">
              <a:xfrm>
                <a:off x="1196" y="-188"/>
                <a:ext cx="208" cy="126"/>
              </a:xfrm>
              <a:custGeom>
                <a:avLst/>
                <a:gdLst>
                  <a:gd name="T0" fmla="*/ 818 w 832"/>
                  <a:gd name="T1" fmla="*/ 501 h 501"/>
                  <a:gd name="T2" fmla="*/ 820 w 832"/>
                  <a:gd name="T3" fmla="*/ 453 h 501"/>
                  <a:gd name="T4" fmla="*/ 830 w 832"/>
                  <a:gd name="T5" fmla="*/ 379 h 501"/>
                  <a:gd name="T6" fmla="*/ 832 w 832"/>
                  <a:gd name="T7" fmla="*/ 355 h 501"/>
                  <a:gd name="T8" fmla="*/ 830 w 832"/>
                  <a:gd name="T9" fmla="*/ 315 h 501"/>
                  <a:gd name="T10" fmla="*/ 814 w 832"/>
                  <a:gd name="T11" fmla="*/ 242 h 501"/>
                  <a:gd name="T12" fmla="*/ 781 w 832"/>
                  <a:gd name="T13" fmla="*/ 177 h 501"/>
                  <a:gd name="T14" fmla="*/ 737 w 832"/>
                  <a:gd name="T15" fmla="*/ 123 h 501"/>
                  <a:gd name="T16" fmla="*/ 683 w 832"/>
                  <a:gd name="T17" fmla="*/ 79 h 501"/>
                  <a:gd name="T18" fmla="*/ 620 w 832"/>
                  <a:gd name="T19" fmla="*/ 44 h 501"/>
                  <a:gd name="T20" fmla="*/ 551 w 832"/>
                  <a:gd name="T21" fmla="*/ 19 h 501"/>
                  <a:gd name="T22" fmla="*/ 478 w 832"/>
                  <a:gd name="T23" fmla="*/ 5 h 501"/>
                  <a:gd name="T24" fmla="*/ 403 w 832"/>
                  <a:gd name="T25" fmla="*/ 0 h 501"/>
                  <a:gd name="T26" fmla="*/ 329 w 832"/>
                  <a:gd name="T27" fmla="*/ 6 h 501"/>
                  <a:gd name="T28" fmla="*/ 257 w 832"/>
                  <a:gd name="T29" fmla="*/ 22 h 501"/>
                  <a:gd name="T30" fmla="*/ 192 w 832"/>
                  <a:gd name="T31" fmla="*/ 50 h 501"/>
                  <a:gd name="T32" fmla="*/ 132 w 832"/>
                  <a:gd name="T33" fmla="*/ 88 h 501"/>
                  <a:gd name="T34" fmla="*/ 82 w 832"/>
                  <a:gd name="T35" fmla="*/ 137 h 501"/>
                  <a:gd name="T36" fmla="*/ 43 w 832"/>
                  <a:gd name="T37" fmla="*/ 199 h 501"/>
                  <a:gd name="T38" fmla="*/ 18 w 832"/>
                  <a:gd name="T39" fmla="*/ 271 h 501"/>
                  <a:gd name="T40" fmla="*/ 12 w 832"/>
                  <a:gd name="T41" fmla="*/ 312 h 501"/>
                  <a:gd name="T42" fmla="*/ 0 w 832"/>
                  <a:gd name="T43" fmla="*/ 427 h 501"/>
                  <a:gd name="T44" fmla="*/ 818 w 832"/>
                  <a:gd name="T45" fmla="*/ 501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32" h="501">
                    <a:moveTo>
                      <a:pt x="818" y="501"/>
                    </a:moveTo>
                    <a:lnTo>
                      <a:pt x="820" y="453"/>
                    </a:lnTo>
                    <a:lnTo>
                      <a:pt x="830" y="379"/>
                    </a:lnTo>
                    <a:lnTo>
                      <a:pt x="832" y="355"/>
                    </a:lnTo>
                    <a:lnTo>
                      <a:pt x="830" y="315"/>
                    </a:lnTo>
                    <a:lnTo>
                      <a:pt x="814" y="242"/>
                    </a:lnTo>
                    <a:lnTo>
                      <a:pt x="781" y="177"/>
                    </a:lnTo>
                    <a:lnTo>
                      <a:pt x="737" y="123"/>
                    </a:lnTo>
                    <a:lnTo>
                      <a:pt x="683" y="79"/>
                    </a:lnTo>
                    <a:lnTo>
                      <a:pt x="620" y="44"/>
                    </a:lnTo>
                    <a:lnTo>
                      <a:pt x="551" y="19"/>
                    </a:lnTo>
                    <a:lnTo>
                      <a:pt x="478" y="5"/>
                    </a:lnTo>
                    <a:lnTo>
                      <a:pt x="403" y="0"/>
                    </a:lnTo>
                    <a:lnTo>
                      <a:pt x="329" y="6"/>
                    </a:lnTo>
                    <a:lnTo>
                      <a:pt x="257" y="22"/>
                    </a:lnTo>
                    <a:lnTo>
                      <a:pt x="192" y="50"/>
                    </a:lnTo>
                    <a:lnTo>
                      <a:pt x="132" y="88"/>
                    </a:lnTo>
                    <a:lnTo>
                      <a:pt x="82" y="137"/>
                    </a:lnTo>
                    <a:lnTo>
                      <a:pt x="43" y="199"/>
                    </a:lnTo>
                    <a:lnTo>
                      <a:pt x="18" y="271"/>
                    </a:lnTo>
                    <a:lnTo>
                      <a:pt x="12" y="312"/>
                    </a:lnTo>
                    <a:lnTo>
                      <a:pt x="0" y="427"/>
                    </a:lnTo>
                    <a:lnTo>
                      <a:pt x="818" y="50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7"/>
              <p:cNvSpPr>
                <a:spLocks/>
              </p:cNvSpPr>
              <p:nvPr/>
            </p:nvSpPr>
            <p:spPr bwMode="auto">
              <a:xfrm>
                <a:off x="410" y="-88"/>
                <a:ext cx="1577" cy="1045"/>
              </a:xfrm>
              <a:custGeom>
                <a:avLst/>
                <a:gdLst>
                  <a:gd name="T0" fmla="*/ 6306 w 6307"/>
                  <a:gd name="T1" fmla="*/ 3161 h 4179"/>
                  <a:gd name="T2" fmla="*/ 6287 w 6307"/>
                  <a:gd name="T3" fmla="*/ 3563 h 4179"/>
                  <a:gd name="T4" fmla="*/ 6240 w 6307"/>
                  <a:gd name="T5" fmla="*/ 3846 h 4179"/>
                  <a:gd name="T6" fmla="*/ 6162 w 6307"/>
                  <a:gd name="T7" fmla="*/ 4030 h 4179"/>
                  <a:gd name="T8" fmla="*/ 6051 w 6307"/>
                  <a:gd name="T9" fmla="*/ 4132 h 4179"/>
                  <a:gd name="T10" fmla="*/ 5903 w 6307"/>
                  <a:gd name="T11" fmla="*/ 4175 h 4179"/>
                  <a:gd name="T12" fmla="*/ 5665 w 6307"/>
                  <a:gd name="T13" fmla="*/ 4171 h 4179"/>
                  <a:gd name="T14" fmla="*/ 5288 w 6307"/>
                  <a:gd name="T15" fmla="*/ 4131 h 4179"/>
                  <a:gd name="T16" fmla="*/ 4830 w 6307"/>
                  <a:gd name="T17" fmla="*/ 4102 h 4179"/>
                  <a:gd name="T18" fmla="*/ 4303 w 6307"/>
                  <a:gd name="T19" fmla="*/ 4070 h 4179"/>
                  <a:gd name="T20" fmla="*/ 3554 w 6307"/>
                  <a:gd name="T21" fmla="*/ 3958 h 4179"/>
                  <a:gd name="T22" fmla="*/ 2242 w 6307"/>
                  <a:gd name="T23" fmla="*/ 3666 h 4179"/>
                  <a:gd name="T24" fmla="*/ 1672 w 6307"/>
                  <a:gd name="T25" fmla="*/ 3525 h 4179"/>
                  <a:gd name="T26" fmla="*/ 1214 w 6307"/>
                  <a:gd name="T27" fmla="*/ 3439 h 4179"/>
                  <a:gd name="T28" fmla="*/ 737 w 6307"/>
                  <a:gd name="T29" fmla="*/ 3386 h 4179"/>
                  <a:gd name="T30" fmla="*/ 287 w 6307"/>
                  <a:gd name="T31" fmla="*/ 3380 h 4179"/>
                  <a:gd name="T32" fmla="*/ 0 w 6307"/>
                  <a:gd name="T33" fmla="*/ 3414 h 4179"/>
                  <a:gd name="T34" fmla="*/ 42 w 6307"/>
                  <a:gd name="T35" fmla="*/ 3090 h 4179"/>
                  <a:gd name="T36" fmla="*/ 173 w 6307"/>
                  <a:gd name="T37" fmla="*/ 2488 h 4179"/>
                  <a:gd name="T38" fmla="*/ 318 w 6307"/>
                  <a:gd name="T39" fmla="*/ 2036 h 4179"/>
                  <a:gd name="T40" fmla="*/ 475 w 6307"/>
                  <a:gd name="T41" fmla="*/ 1664 h 4179"/>
                  <a:gd name="T42" fmla="*/ 677 w 6307"/>
                  <a:gd name="T43" fmla="*/ 1305 h 4179"/>
                  <a:gd name="T44" fmla="*/ 775 w 6307"/>
                  <a:gd name="T45" fmla="*/ 1163 h 4179"/>
                  <a:gd name="T46" fmla="*/ 954 w 6307"/>
                  <a:gd name="T47" fmla="*/ 955 h 4179"/>
                  <a:gd name="T48" fmla="*/ 1151 w 6307"/>
                  <a:gd name="T49" fmla="*/ 773 h 4179"/>
                  <a:gd name="T50" fmla="*/ 1366 w 6307"/>
                  <a:gd name="T51" fmla="*/ 617 h 4179"/>
                  <a:gd name="T52" fmla="*/ 1649 w 6307"/>
                  <a:gd name="T53" fmla="*/ 452 h 4179"/>
                  <a:gd name="T54" fmla="*/ 2118 w 6307"/>
                  <a:gd name="T55" fmla="*/ 254 h 4179"/>
                  <a:gd name="T56" fmla="*/ 2574 w 6307"/>
                  <a:gd name="T57" fmla="*/ 124 h 4179"/>
                  <a:gd name="T58" fmla="*/ 3074 w 6307"/>
                  <a:gd name="T59" fmla="*/ 36 h 4179"/>
                  <a:gd name="T60" fmla="*/ 3552 w 6307"/>
                  <a:gd name="T61" fmla="*/ 0 h 4179"/>
                  <a:gd name="T62" fmla="*/ 3847 w 6307"/>
                  <a:gd name="T63" fmla="*/ 61 h 4179"/>
                  <a:gd name="T64" fmla="*/ 4231 w 6307"/>
                  <a:gd name="T65" fmla="*/ 179 h 4179"/>
                  <a:gd name="T66" fmla="*/ 4600 w 6307"/>
                  <a:gd name="T67" fmla="*/ 335 h 4179"/>
                  <a:gd name="T68" fmla="*/ 4953 w 6307"/>
                  <a:gd name="T69" fmla="*/ 526 h 4179"/>
                  <a:gd name="T70" fmla="*/ 5118 w 6307"/>
                  <a:gd name="T71" fmla="*/ 633 h 4179"/>
                  <a:gd name="T72" fmla="*/ 5409 w 6307"/>
                  <a:gd name="T73" fmla="*/ 865 h 4179"/>
                  <a:gd name="T74" fmla="*/ 5658 w 6307"/>
                  <a:gd name="T75" fmla="*/ 1124 h 4179"/>
                  <a:gd name="T76" fmla="*/ 5866 w 6307"/>
                  <a:gd name="T77" fmla="*/ 1406 h 4179"/>
                  <a:gd name="T78" fmla="*/ 6034 w 6307"/>
                  <a:gd name="T79" fmla="*/ 1712 h 4179"/>
                  <a:gd name="T80" fmla="*/ 6161 w 6307"/>
                  <a:gd name="T81" fmla="*/ 2038 h 4179"/>
                  <a:gd name="T82" fmla="*/ 6248 w 6307"/>
                  <a:gd name="T83" fmla="*/ 2386 h 4179"/>
                  <a:gd name="T84" fmla="*/ 6297 w 6307"/>
                  <a:gd name="T85" fmla="*/ 2753 h 4179"/>
                  <a:gd name="T86" fmla="*/ 6307 w 6307"/>
                  <a:gd name="T87" fmla="*/ 3038 h 4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07" h="4179">
                    <a:moveTo>
                      <a:pt x="6307" y="3038"/>
                    </a:moveTo>
                    <a:lnTo>
                      <a:pt x="6306" y="3161"/>
                    </a:lnTo>
                    <a:lnTo>
                      <a:pt x="6300" y="3377"/>
                    </a:lnTo>
                    <a:lnTo>
                      <a:pt x="6287" y="3563"/>
                    </a:lnTo>
                    <a:lnTo>
                      <a:pt x="6267" y="3718"/>
                    </a:lnTo>
                    <a:lnTo>
                      <a:pt x="6240" y="3846"/>
                    </a:lnTo>
                    <a:lnTo>
                      <a:pt x="6205" y="3949"/>
                    </a:lnTo>
                    <a:lnTo>
                      <a:pt x="6162" y="4030"/>
                    </a:lnTo>
                    <a:lnTo>
                      <a:pt x="6111" y="4089"/>
                    </a:lnTo>
                    <a:lnTo>
                      <a:pt x="6051" y="4132"/>
                    </a:lnTo>
                    <a:lnTo>
                      <a:pt x="5982" y="4160"/>
                    </a:lnTo>
                    <a:lnTo>
                      <a:pt x="5903" y="4175"/>
                    </a:lnTo>
                    <a:lnTo>
                      <a:pt x="5815" y="4179"/>
                    </a:lnTo>
                    <a:lnTo>
                      <a:pt x="5665" y="4171"/>
                    </a:lnTo>
                    <a:lnTo>
                      <a:pt x="5425" y="4145"/>
                    </a:lnTo>
                    <a:lnTo>
                      <a:pt x="5288" y="4131"/>
                    </a:lnTo>
                    <a:lnTo>
                      <a:pt x="5116" y="4117"/>
                    </a:lnTo>
                    <a:lnTo>
                      <a:pt x="4830" y="4102"/>
                    </a:lnTo>
                    <a:lnTo>
                      <a:pt x="4573" y="4090"/>
                    </a:lnTo>
                    <a:lnTo>
                      <a:pt x="4303" y="4070"/>
                    </a:lnTo>
                    <a:lnTo>
                      <a:pt x="3977" y="4031"/>
                    </a:lnTo>
                    <a:lnTo>
                      <a:pt x="3554" y="3958"/>
                    </a:lnTo>
                    <a:lnTo>
                      <a:pt x="2989" y="3840"/>
                    </a:lnTo>
                    <a:lnTo>
                      <a:pt x="2242" y="3666"/>
                    </a:lnTo>
                    <a:lnTo>
                      <a:pt x="1776" y="3550"/>
                    </a:lnTo>
                    <a:lnTo>
                      <a:pt x="1672" y="3525"/>
                    </a:lnTo>
                    <a:lnTo>
                      <a:pt x="1449" y="3479"/>
                    </a:lnTo>
                    <a:lnTo>
                      <a:pt x="1214" y="3439"/>
                    </a:lnTo>
                    <a:lnTo>
                      <a:pt x="975" y="3408"/>
                    </a:lnTo>
                    <a:lnTo>
                      <a:pt x="737" y="3386"/>
                    </a:lnTo>
                    <a:lnTo>
                      <a:pt x="505" y="3376"/>
                    </a:lnTo>
                    <a:lnTo>
                      <a:pt x="287" y="3380"/>
                    </a:lnTo>
                    <a:lnTo>
                      <a:pt x="88" y="3398"/>
                    </a:lnTo>
                    <a:lnTo>
                      <a:pt x="0" y="3414"/>
                    </a:lnTo>
                    <a:lnTo>
                      <a:pt x="3" y="3374"/>
                    </a:lnTo>
                    <a:lnTo>
                      <a:pt x="42" y="3090"/>
                    </a:lnTo>
                    <a:lnTo>
                      <a:pt x="93" y="2815"/>
                    </a:lnTo>
                    <a:lnTo>
                      <a:pt x="173" y="2488"/>
                    </a:lnTo>
                    <a:lnTo>
                      <a:pt x="253" y="2220"/>
                    </a:lnTo>
                    <a:lnTo>
                      <a:pt x="318" y="2036"/>
                    </a:lnTo>
                    <a:lnTo>
                      <a:pt x="392" y="1850"/>
                    </a:lnTo>
                    <a:lnTo>
                      <a:pt x="475" y="1664"/>
                    </a:lnTo>
                    <a:lnTo>
                      <a:pt x="571" y="1481"/>
                    </a:lnTo>
                    <a:lnTo>
                      <a:pt x="677" y="1305"/>
                    </a:lnTo>
                    <a:lnTo>
                      <a:pt x="734" y="1219"/>
                    </a:lnTo>
                    <a:lnTo>
                      <a:pt x="775" y="1163"/>
                    </a:lnTo>
                    <a:lnTo>
                      <a:pt x="862" y="1055"/>
                    </a:lnTo>
                    <a:lnTo>
                      <a:pt x="954" y="955"/>
                    </a:lnTo>
                    <a:lnTo>
                      <a:pt x="1049" y="861"/>
                    </a:lnTo>
                    <a:lnTo>
                      <a:pt x="1151" y="773"/>
                    </a:lnTo>
                    <a:lnTo>
                      <a:pt x="1257" y="693"/>
                    </a:lnTo>
                    <a:lnTo>
                      <a:pt x="1366" y="617"/>
                    </a:lnTo>
                    <a:lnTo>
                      <a:pt x="1478" y="547"/>
                    </a:lnTo>
                    <a:lnTo>
                      <a:pt x="1649" y="452"/>
                    </a:lnTo>
                    <a:lnTo>
                      <a:pt x="1883" y="344"/>
                    </a:lnTo>
                    <a:lnTo>
                      <a:pt x="2118" y="254"/>
                    </a:lnTo>
                    <a:lnTo>
                      <a:pt x="2349" y="182"/>
                    </a:lnTo>
                    <a:lnTo>
                      <a:pt x="2574" y="124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lnTo>
                      <a:pt x="3652" y="17"/>
                    </a:lnTo>
                    <a:lnTo>
                      <a:pt x="3847" y="61"/>
                    </a:lnTo>
                    <a:lnTo>
                      <a:pt x="4041" y="116"/>
                    </a:lnTo>
                    <a:lnTo>
                      <a:pt x="4231" y="179"/>
                    </a:lnTo>
                    <a:lnTo>
                      <a:pt x="4418" y="252"/>
                    </a:lnTo>
                    <a:lnTo>
                      <a:pt x="4600" y="335"/>
                    </a:lnTo>
                    <a:lnTo>
                      <a:pt x="4779" y="426"/>
                    </a:lnTo>
                    <a:lnTo>
                      <a:pt x="4953" y="526"/>
                    </a:lnTo>
                    <a:lnTo>
                      <a:pt x="5037" y="581"/>
                    </a:lnTo>
                    <a:lnTo>
                      <a:pt x="5118" y="633"/>
                    </a:lnTo>
                    <a:lnTo>
                      <a:pt x="5269" y="747"/>
                    </a:lnTo>
                    <a:lnTo>
                      <a:pt x="5409" y="865"/>
                    </a:lnTo>
                    <a:lnTo>
                      <a:pt x="5539" y="991"/>
                    </a:lnTo>
                    <a:lnTo>
                      <a:pt x="5658" y="1124"/>
                    </a:lnTo>
                    <a:lnTo>
                      <a:pt x="5768" y="1261"/>
                    </a:lnTo>
                    <a:lnTo>
                      <a:pt x="5866" y="1406"/>
                    </a:lnTo>
                    <a:lnTo>
                      <a:pt x="5956" y="1556"/>
                    </a:lnTo>
                    <a:lnTo>
                      <a:pt x="6034" y="1712"/>
                    </a:lnTo>
                    <a:lnTo>
                      <a:pt x="6103" y="1872"/>
                    </a:lnTo>
                    <a:lnTo>
                      <a:pt x="6161" y="2038"/>
                    </a:lnTo>
                    <a:lnTo>
                      <a:pt x="6210" y="2210"/>
                    </a:lnTo>
                    <a:lnTo>
                      <a:pt x="6248" y="2386"/>
                    </a:lnTo>
                    <a:lnTo>
                      <a:pt x="6277" y="2567"/>
                    </a:lnTo>
                    <a:lnTo>
                      <a:pt x="6297" y="2753"/>
                    </a:lnTo>
                    <a:lnTo>
                      <a:pt x="6306" y="2941"/>
                    </a:lnTo>
                    <a:lnTo>
                      <a:pt x="6307" y="303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8"/>
              <p:cNvSpPr>
                <a:spLocks/>
              </p:cNvSpPr>
              <p:nvPr/>
            </p:nvSpPr>
            <p:spPr bwMode="auto">
              <a:xfrm>
                <a:off x="410" y="-88"/>
                <a:ext cx="888" cy="861"/>
              </a:xfrm>
              <a:custGeom>
                <a:avLst/>
                <a:gdLst>
                  <a:gd name="T0" fmla="*/ 3552 w 3552"/>
                  <a:gd name="T1" fmla="*/ 0 h 3445"/>
                  <a:gd name="T2" fmla="*/ 3463 w 3552"/>
                  <a:gd name="T3" fmla="*/ 17 h 3445"/>
                  <a:gd name="T4" fmla="*/ 3292 w 3552"/>
                  <a:gd name="T5" fmla="*/ 61 h 3445"/>
                  <a:gd name="T6" fmla="*/ 3130 w 3552"/>
                  <a:gd name="T7" fmla="*/ 118 h 3445"/>
                  <a:gd name="T8" fmla="*/ 2977 w 3552"/>
                  <a:gd name="T9" fmla="*/ 185 h 3445"/>
                  <a:gd name="T10" fmla="*/ 2832 w 3552"/>
                  <a:gd name="T11" fmla="*/ 263 h 3445"/>
                  <a:gd name="T12" fmla="*/ 2694 w 3552"/>
                  <a:gd name="T13" fmla="*/ 350 h 3445"/>
                  <a:gd name="T14" fmla="*/ 2566 w 3552"/>
                  <a:gd name="T15" fmla="*/ 446 h 3445"/>
                  <a:gd name="T16" fmla="*/ 2444 w 3552"/>
                  <a:gd name="T17" fmla="*/ 549 h 3445"/>
                  <a:gd name="T18" fmla="*/ 2330 w 3552"/>
                  <a:gd name="T19" fmla="*/ 660 h 3445"/>
                  <a:gd name="T20" fmla="*/ 2225 w 3552"/>
                  <a:gd name="T21" fmla="*/ 777 h 3445"/>
                  <a:gd name="T22" fmla="*/ 2125 w 3552"/>
                  <a:gd name="T23" fmla="*/ 899 h 3445"/>
                  <a:gd name="T24" fmla="*/ 2032 w 3552"/>
                  <a:gd name="T25" fmla="*/ 1028 h 3445"/>
                  <a:gd name="T26" fmla="*/ 1946 w 3552"/>
                  <a:gd name="T27" fmla="*/ 1159 h 3445"/>
                  <a:gd name="T28" fmla="*/ 1867 w 3552"/>
                  <a:gd name="T29" fmla="*/ 1294 h 3445"/>
                  <a:gd name="T30" fmla="*/ 1757 w 3552"/>
                  <a:gd name="T31" fmla="*/ 1501 h 3445"/>
                  <a:gd name="T32" fmla="*/ 1633 w 3552"/>
                  <a:gd name="T33" fmla="*/ 1781 h 3445"/>
                  <a:gd name="T34" fmla="*/ 1529 w 3552"/>
                  <a:gd name="T35" fmla="*/ 2062 h 3445"/>
                  <a:gd name="T36" fmla="*/ 1445 w 3552"/>
                  <a:gd name="T37" fmla="*/ 2335 h 3445"/>
                  <a:gd name="T38" fmla="*/ 1378 w 3552"/>
                  <a:gd name="T39" fmla="*/ 2596 h 3445"/>
                  <a:gd name="T40" fmla="*/ 1326 w 3552"/>
                  <a:gd name="T41" fmla="*/ 2838 h 3445"/>
                  <a:gd name="T42" fmla="*/ 1287 w 3552"/>
                  <a:gd name="T43" fmla="*/ 3055 h 3445"/>
                  <a:gd name="T44" fmla="*/ 1250 w 3552"/>
                  <a:gd name="T45" fmla="*/ 3324 h 3445"/>
                  <a:gd name="T46" fmla="*/ 1237 w 3552"/>
                  <a:gd name="T47" fmla="*/ 3445 h 3445"/>
                  <a:gd name="T48" fmla="*/ 1161 w 3552"/>
                  <a:gd name="T49" fmla="*/ 3432 h 3445"/>
                  <a:gd name="T50" fmla="*/ 1007 w 3552"/>
                  <a:gd name="T51" fmla="*/ 3409 h 3445"/>
                  <a:gd name="T52" fmla="*/ 853 w 3552"/>
                  <a:gd name="T53" fmla="*/ 3394 h 3445"/>
                  <a:gd name="T54" fmla="*/ 698 w 3552"/>
                  <a:gd name="T55" fmla="*/ 3384 h 3445"/>
                  <a:gd name="T56" fmla="*/ 542 w 3552"/>
                  <a:gd name="T57" fmla="*/ 3380 h 3445"/>
                  <a:gd name="T58" fmla="*/ 387 w 3552"/>
                  <a:gd name="T59" fmla="*/ 3382 h 3445"/>
                  <a:gd name="T60" fmla="*/ 232 w 3552"/>
                  <a:gd name="T61" fmla="*/ 3391 h 3445"/>
                  <a:gd name="T62" fmla="*/ 77 w 3552"/>
                  <a:gd name="T63" fmla="*/ 3406 h 3445"/>
                  <a:gd name="T64" fmla="*/ 0 w 3552"/>
                  <a:gd name="T65" fmla="*/ 3416 h 3445"/>
                  <a:gd name="T66" fmla="*/ 3 w 3552"/>
                  <a:gd name="T67" fmla="*/ 3376 h 3445"/>
                  <a:gd name="T68" fmla="*/ 42 w 3552"/>
                  <a:gd name="T69" fmla="*/ 3093 h 3445"/>
                  <a:gd name="T70" fmla="*/ 93 w 3552"/>
                  <a:gd name="T71" fmla="*/ 2818 h 3445"/>
                  <a:gd name="T72" fmla="*/ 173 w 3552"/>
                  <a:gd name="T73" fmla="*/ 2490 h 3445"/>
                  <a:gd name="T74" fmla="*/ 253 w 3552"/>
                  <a:gd name="T75" fmla="*/ 2223 h 3445"/>
                  <a:gd name="T76" fmla="*/ 318 w 3552"/>
                  <a:gd name="T77" fmla="*/ 2038 h 3445"/>
                  <a:gd name="T78" fmla="*/ 392 w 3552"/>
                  <a:gd name="T79" fmla="*/ 1853 h 3445"/>
                  <a:gd name="T80" fmla="*/ 475 w 3552"/>
                  <a:gd name="T81" fmla="*/ 1667 h 3445"/>
                  <a:gd name="T82" fmla="*/ 571 w 3552"/>
                  <a:gd name="T83" fmla="*/ 1484 h 3445"/>
                  <a:gd name="T84" fmla="*/ 677 w 3552"/>
                  <a:gd name="T85" fmla="*/ 1307 h 3445"/>
                  <a:gd name="T86" fmla="*/ 734 w 3552"/>
                  <a:gd name="T87" fmla="*/ 1222 h 3445"/>
                  <a:gd name="T88" fmla="*/ 775 w 3552"/>
                  <a:gd name="T89" fmla="*/ 1165 h 3445"/>
                  <a:gd name="T90" fmla="*/ 862 w 3552"/>
                  <a:gd name="T91" fmla="*/ 1058 h 3445"/>
                  <a:gd name="T92" fmla="*/ 954 w 3552"/>
                  <a:gd name="T93" fmla="*/ 957 h 3445"/>
                  <a:gd name="T94" fmla="*/ 1049 w 3552"/>
                  <a:gd name="T95" fmla="*/ 863 h 3445"/>
                  <a:gd name="T96" fmla="*/ 1151 w 3552"/>
                  <a:gd name="T97" fmla="*/ 775 h 3445"/>
                  <a:gd name="T98" fmla="*/ 1257 w 3552"/>
                  <a:gd name="T99" fmla="*/ 694 h 3445"/>
                  <a:gd name="T100" fmla="*/ 1366 w 3552"/>
                  <a:gd name="T101" fmla="*/ 618 h 3445"/>
                  <a:gd name="T102" fmla="*/ 1478 w 3552"/>
                  <a:gd name="T103" fmla="*/ 548 h 3445"/>
                  <a:gd name="T104" fmla="*/ 1649 w 3552"/>
                  <a:gd name="T105" fmla="*/ 453 h 3445"/>
                  <a:gd name="T106" fmla="*/ 1883 w 3552"/>
                  <a:gd name="T107" fmla="*/ 345 h 3445"/>
                  <a:gd name="T108" fmla="*/ 2118 w 3552"/>
                  <a:gd name="T109" fmla="*/ 255 h 3445"/>
                  <a:gd name="T110" fmla="*/ 2349 w 3552"/>
                  <a:gd name="T111" fmla="*/ 182 h 3445"/>
                  <a:gd name="T112" fmla="*/ 2574 w 3552"/>
                  <a:gd name="T113" fmla="*/ 126 h 3445"/>
                  <a:gd name="T114" fmla="*/ 2786 w 3552"/>
                  <a:gd name="T115" fmla="*/ 82 h 3445"/>
                  <a:gd name="T116" fmla="*/ 3074 w 3552"/>
                  <a:gd name="T117" fmla="*/ 36 h 3445"/>
                  <a:gd name="T118" fmla="*/ 3491 w 3552"/>
                  <a:gd name="T119" fmla="*/ 0 h 3445"/>
                  <a:gd name="T120" fmla="*/ 3552 w 3552"/>
                  <a:gd name="T121" fmla="*/ 0 h 3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552" h="3445">
                    <a:moveTo>
                      <a:pt x="3552" y="0"/>
                    </a:moveTo>
                    <a:lnTo>
                      <a:pt x="3463" y="17"/>
                    </a:lnTo>
                    <a:lnTo>
                      <a:pt x="3292" y="61"/>
                    </a:lnTo>
                    <a:lnTo>
                      <a:pt x="3130" y="118"/>
                    </a:lnTo>
                    <a:lnTo>
                      <a:pt x="2977" y="185"/>
                    </a:lnTo>
                    <a:lnTo>
                      <a:pt x="2832" y="263"/>
                    </a:lnTo>
                    <a:lnTo>
                      <a:pt x="2694" y="350"/>
                    </a:lnTo>
                    <a:lnTo>
                      <a:pt x="2566" y="446"/>
                    </a:lnTo>
                    <a:lnTo>
                      <a:pt x="2444" y="549"/>
                    </a:lnTo>
                    <a:lnTo>
                      <a:pt x="2330" y="660"/>
                    </a:lnTo>
                    <a:lnTo>
                      <a:pt x="2225" y="777"/>
                    </a:lnTo>
                    <a:lnTo>
                      <a:pt x="2125" y="899"/>
                    </a:lnTo>
                    <a:lnTo>
                      <a:pt x="2032" y="1028"/>
                    </a:lnTo>
                    <a:lnTo>
                      <a:pt x="1946" y="1159"/>
                    </a:lnTo>
                    <a:lnTo>
                      <a:pt x="1867" y="1294"/>
                    </a:lnTo>
                    <a:lnTo>
                      <a:pt x="1757" y="1501"/>
                    </a:lnTo>
                    <a:lnTo>
                      <a:pt x="1633" y="1781"/>
                    </a:lnTo>
                    <a:lnTo>
                      <a:pt x="1529" y="2062"/>
                    </a:lnTo>
                    <a:lnTo>
                      <a:pt x="1445" y="2335"/>
                    </a:lnTo>
                    <a:lnTo>
                      <a:pt x="1378" y="2596"/>
                    </a:lnTo>
                    <a:lnTo>
                      <a:pt x="1326" y="2838"/>
                    </a:lnTo>
                    <a:lnTo>
                      <a:pt x="1287" y="3055"/>
                    </a:lnTo>
                    <a:lnTo>
                      <a:pt x="1250" y="3324"/>
                    </a:lnTo>
                    <a:lnTo>
                      <a:pt x="1237" y="3445"/>
                    </a:lnTo>
                    <a:lnTo>
                      <a:pt x="1161" y="3432"/>
                    </a:lnTo>
                    <a:lnTo>
                      <a:pt x="1007" y="3409"/>
                    </a:lnTo>
                    <a:lnTo>
                      <a:pt x="853" y="3394"/>
                    </a:lnTo>
                    <a:lnTo>
                      <a:pt x="698" y="3384"/>
                    </a:lnTo>
                    <a:lnTo>
                      <a:pt x="542" y="3380"/>
                    </a:lnTo>
                    <a:lnTo>
                      <a:pt x="387" y="3382"/>
                    </a:lnTo>
                    <a:lnTo>
                      <a:pt x="232" y="3391"/>
                    </a:lnTo>
                    <a:lnTo>
                      <a:pt x="77" y="3406"/>
                    </a:lnTo>
                    <a:lnTo>
                      <a:pt x="0" y="3416"/>
                    </a:lnTo>
                    <a:lnTo>
                      <a:pt x="3" y="3376"/>
                    </a:lnTo>
                    <a:lnTo>
                      <a:pt x="42" y="3093"/>
                    </a:lnTo>
                    <a:lnTo>
                      <a:pt x="93" y="2818"/>
                    </a:lnTo>
                    <a:lnTo>
                      <a:pt x="173" y="2490"/>
                    </a:lnTo>
                    <a:lnTo>
                      <a:pt x="253" y="2223"/>
                    </a:lnTo>
                    <a:lnTo>
                      <a:pt x="318" y="2038"/>
                    </a:lnTo>
                    <a:lnTo>
                      <a:pt x="392" y="1853"/>
                    </a:lnTo>
                    <a:lnTo>
                      <a:pt x="475" y="1667"/>
                    </a:lnTo>
                    <a:lnTo>
                      <a:pt x="571" y="1484"/>
                    </a:lnTo>
                    <a:lnTo>
                      <a:pt x="677" y="1307"/>
                    </a:lnTo>
                    <a:lnTo>
                      <a:pt x="734" y="1222"/>
                    </a:lnTo>
                    <a:lnTo>
                      <a:pt x="775" y="1165"/>
                    </a:lnTo>
                    <a:lnTo>
                      <a:pt x="862" y="1058"/>
                    </a:lnTo>
                    <a:lnTo>
                      <a:pt x="954" y="957"/>
                    </a:lnTo>
                    <a:lnTo>
                      <a:pt x="1049" y="863"/>
                    </a:lnTo>
                    <a:lnTo>
                      <a:pt x="1151" y="775"/>
                    </a:lnTo>
                    <a:lnTo>
                      <a:pt x="1257" y="694"/>
                    </a:lnTo>
                    <a:lnTo>
                      <a:pt x="1366" y="618"/>
                    </a:lnTo>
                    <a:lnTo>
                      <a:pt x="1478" y="548"/>
                    </a:lnTo>
                    <a:lnTo>
                      <a:pt x="1649" y="453"/>
                    </a:lnTo>
                    <a:lnTo>
                      <a:pt x="1883" y="345"/>
                    </a:lnTo>
                    <a:lnTo>
                      <a:pt x="2118" y="255"/>
                    </a:lnTo>
                    <a:lnTo>
                      <a:pt x="2349" y="182"/>
                    </a:lnTo>
                    <a:lnTo>
                      <a:pt x="2574" y="126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9"/>
              <p:cNvSpPr>
                <a:spLocks/>
              </p:cNvSpPr>
              <p:nvPr/>
            </p:nvSpPr>
            <p:spPr bwMode="auto">
              <a:xfrm>
                <a:off x="719" y="-88"/>
                <a:ext cx="802" cy="1012"/>
              </a:xfrm>
              <a:custGeom>
                <a:avLst/>
                <a:gdLst>
                  <a:gd name="T0" fmla="*/ 2863 w 3209"/>
                  <a:gd name="T1" fmla="*/ 4049 h 4049"/>
                  <a:gd name="T2" fmla="*/ 2654 w 3209"/>
                  <a:gd name="T3" fmla="*/ 4022 h 4049"/>
                  <a:gd name="T4" fmla="*/ 2242 w 3209"/>
                  <a:gd name="T5" fmla="*/ 3952 h 4049"/>
                  <a:gd name="T6" fmla="*/ 1840 w 3209"/>
                  <a:gd name="T7" fmla="*/ 3869 h 4049"/>
                  <a:gd name="T8" fmla="*/ 1452 w 3209"/>
                  <a:gd name="T9" fmla="*/ 3779 h 4049"/>
                  <a:gd name="T10" fmla="*/ 904 w 3209"/>
                  <a:gd name="T11" fmla="*/ 3643 h 4049"/>
                  <a:gd name="T12" fmla="*/ 419 w 3209"/>
                  <a:gd name="T13" fmla="*/ 3526 h 4049"/>
                  <a:gd name="T14" fmla="*/ 131 w 3209"/>
                  <a:gd name="T15" fmla="*/ 3466 h 4049"/>
                  <a:gd name="T16" fmla="*/ 0 w 3209"/>
                  <a:gd name="T17" fmla="*/ 3445 h 4049"/>
                  <a:gd name="T18" fmla="*/ 12 w 3209"/>
                  <a:gd name="T19" fmla="*/ 3324 h 4049"/>
                  <a:gd name="T20" fmla="*/ 50 w 3209"/>
                  <a:gd name="T21" fmla="*/ 3055 h 4049"/>
                  <a:gd name="T22" fmla="*/ 89 w 3209"/>
                  <a:gd name="T23" fmla="*/ 2838 h 4049"/>
                  <a:gd name="T24" fmla="*/ 142 w 3209"/>
                  <a:gd name="T25" fmla="*/ 2596 h 4049"/>
                  <a:gd name="T26" fmla="*/ 209 w 3209"/>
                  <a:gd name="T27" fmla="*/ 2335 h 4049"/>
                  <a:gd name="T28" fmla="*/ 293 w 3209"/>
                  <a:gd name="T29" fmla="*/ 2062 h 4049"/>
                  <a:gd name="T30" fmla="*/ 397 w 3209"/>
                  <a:gd name="T31" fmla="*/ 1781 h 4049"/>
                  <a:gd name="T32" fmla="*/ 521 w 3209"/>
                  <a:gd name="T33" fmla="*/ 1501 h 4049"/>
                  <a:gd name="T34" fmla="*/ 631 w 3209"/>
                  <a:gd name="T35" fmla="*/ 1294 h 4049"/>
                  <a:gd name="T36" fmla="*/ 710 w 3209"/>
                  <a:gd name="T37" fmla="*/ 1159 h 4049"/>
                  <a:gd name="T38" fmla="*/ 796 w 3209"/>
                  <a:gd name="T39" fmla="*/ 1028 h 4049"/>
                  <a:gd name="T40" fmla="*/ 889 w 3209"/>
                  <a:gd name="T41" fmla="*/ 899 h 4049"/>
                  <a:gd name="T42" fmla="*/ 989 w 3209"/>
                  <a:gd name="T43" fmla="*/ 777 h 4049"/>
                  <a:gd name="T44" fmla="*/ 1094 w 3209"/>
                  <a:gd name="T45" fmla="*/ 660 h 4049"/>
                  <a:gd name="T46" fmla="*/ 1208 w 3209"/>
                  <a:gd name="T47" fmla="*/ 549 h 4049"/>
                  <a:gd name="T48" fmla="*/ 1330 w 3209"/>
                  <a:gd name="T49" fmla="*/ 446 h 4049"/>
                  <a:gd name="T50" fmla="*/ 1458 w 3209"/>
                  <a:gd name="T51" fmla="*/ 350 h 4049"/>
                  <a:gd name="T52" fmla="*/ 1596 w 3209"/>
                  <a:gd name="T53" fmla="*/ 263 h 4049"/>
                  <a:gd name="T54" fmla="*/ 1741 w 3209"/>
                  <a:gd name="T55" fmla="*/ 185 h 4049"/>
                  <a:gd name="T56" fmla="*/ 1894 w 3209"/>
                  <a:gd name="T57" fmla="*/ 118 h 4049"/>
                  <a:gd name="T58" fmla="*/ 2056 w 3209"/>
                  <a:gd name="T59" fmla="*/ 61 h 4049"/>
                  <a:gd name="T60" fmla="*/ 2227 w 3209"/>
                  <a:gd name="T61" fmla="*/ 17 h 4049"/>
                  <a:gd name="T62" fmla="*/ 2316 w 3209"/>
                  <a:gd name="T63" fmla="*/ 0 h 4049"/>
                  <a:gd name="T64" fmla="*/ 2386 w 3209"/>
                  <a:gd name="T65" fmla="*/ 38 h 4049"/>
                  <a:gd name="T66" fmla="*/ 2513 w 3209"/>
                  <a:gd name="T67" fmla="*/ 122 h 4049"/>
                  <a:gd name="T68" fmla="*/ 2627 w 3209"/>
                  <a:gd name="T69" fmla="*/ 218 h 4049"/>
                  <a:gd name="T70" fmla="*/ 2731 w 3209"/>
                  <a:gd name="T71" fmla="*/ 322 h 4049"/>
                  <a:gd name="T72" fmla="*/ 2821 w 3209"/>
                  <a:gd name="T73" fmla="*/ 437 h 4049"/>
                  <a:gd name="T74" fmla="*/ 2901 w 3209"/>
                  <a:gd name="T75" fmla="*/ 559 h 4049"/>
                  <a:gd name="T76" fmla="*/ 2970 w 3209"/>
                  <a:gd name="T77" fmla="*/ 690 h 4049"/>
                  <a:gd name="T78" fmla="*/ 3029 w 3209"/>
                  <a:gd name="T79" fmla="*/ 827 h 4049"/>
                  <a:gd name="T80" fmla="*/ 3080 w 3209"/>
                  <a:gd name="T81" fmla="*/ 970 h 4049"/>
                  <a:gd name="T82" fmla="*/ 3120 w 3209"/>
                  <a:gd name="T83" fmla="*/ 1118 h 4049"/>
                  <a:gd name="T84" fmla="*/ 3153 w 3209"/>
                  <a:gd name="T85" fmla="*/ 1271 h 4049"/>
                  <a:gd name="T86" fmla="*/ 3177 w 3209"/>
                  <a:gd name="T87" fmla="*/ 1426 h 4049"/>
                  <a:gd name="T88" fmla="*/ 3194 w 3209"/>
                  <a:gd name="T89" fmla="*/ 1585 h 4049"/>
                  <a:gd name="T90" fmla="*/ 3204 w 3209"/>
                  <a:gd name="T91" fmla="*/ 1746 h 4049"/>
                  <a:gd name="T92" fmla="*/ 3209 w 3209"/>
                  <a:gd name="T93" fmla="*/ 1988 h 4049"/>
                  <a:gd name="T94" fmla="*/ 3197 w 3209"/>
                  <a:gd name="T95" fmla="*/ 2310 h 4049"/>
                  <a:gd name="T96" fmla="*/ 3167 w 3209"/>
                  <a:gd name="T97" fmla="*/ 2625 h 4049"/>
                  <a:gd name="T98" fmla="*/ 3124 w 3209"/>
                  <a:gd name="T99" fmla="*/ 2926 h 4049"/>
                  <a:gd name="T100" fmla="*/ 3073 w 3209"/>
                  <a:gd name="T101" fmla="*/ 3209 h 4049"/>
                  <a:gd name="T102" fmla="*/ 2991 w 3209"/>
                  <a:gd name="T103" fmla="*/ 3583 h 4049"/>
                  <a:gd name="T104" fmla="*/ 2893 w 3209"/>
                  <a:gd name="T105" fmla="*/ 3947 h 4049"/>
                  <a:gd name="T106" fmla="*/ 2863 w 3209"/>
                  <a:gd name="T107" fmla="*/ 4049 h 4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09" h="4049">
                    <a:moveTo>
                      <a:pt x="2863" y="4049"/>
                    </a:moveTo>
                    <a:lnTo>
                      <a:pt x="2654" y="4022"/>
                    </a:lnTo>
                    <a:lnTo>
                      <a:pt x="2242" y="3952"/>
                    </a:lnTo>
                    <a:lnTo>
                      <a:pt x="1840" y="3869"/>
                    </a:lnTo>
                    <a:lnTo>
                      <a:pt x="1452" y="3779"/>
                    </a:lnTo>
                    <a:lnTo>
                      <a:pt x="904" y="3643"/>
                    </a:lnTo>
                    <a:lnTo>
                      <a:pt x="419" y="3526"/>
                    </a:lnTo>
                    <a:lnTo>
                      <a:pt x="131" y="3466"/>
                    </a:lnTo>
                    <a:lnTo>
                      <a:pt x="0" y="3445"/>
                    </a:lnTo>
                    <a:lnTo>
                      <a:pt x="12" y="3324"/>
                    </a:lnTo>
                    <a:lnTo>
                      <a:pt x="50" y="3055"/>
                    </a:lnTo>
                    <a:lnTo>
                      <a:pt x="89" y="2838"/>
                    </a:lnTo>
                    <a:lnTo>
                      <a:pt x="142" y="2596"/>
                    </a:lnTo>
                    <a:lnTo>
                      <a:pt x="209" y="2335"/>
                    </a:lnTo>
                    <a:lnTo>
                      <a:pt x="293" y="2062"/>
                    </a:lnTo>
                    <a:lnTo>
                      <a:pt x="397" y="1781"/>
                    </a:lnTo>
                    <a:lnTo>
                      <a:pt x="521" y="1501"/>
                    </a:lnTo>
                    <a:lnTo>
                      <a:pt x="631" y="1294"/>
                    </a:lnTo>
                    <a:lnTo>
                      <a:pt x="710" y="1159"/>
                    </a:lnTo>
                    <a:lnTo>
                      <a:pt x="796" y="1028"/>
                    </a:lnTo>
                    <a:lnTo>
                      <a:pt x="889" y="899"/>
                    </a:lnTo>
                    <a:lnTo>
                      <a:pt x="989" y="777"/>
                    </a:lnTo>
                    <a:lnTo>
                      <a:pt x="1094" y="660"/>
                    </a:lnTo>
                    <a:lnTo>
                      <a:pt x="1208" y="549"/>
                    </a:lnTo>
                    <a:lnTo>
                      <a:pt x="1330" y="446"/>
                    </a:lnTo>
                    <a:lnTo>
                      <a:pt x="1458" y="350"/>
                    </a:lnTo>
                    <a:lnTo>
                      <a:pt x="1596" y="263"/>
                    </a:lnTo>
                    <a:lnTo>
                      <a:pt x="1741" y="185"/>
                    </a:lnTo>
                    <a:lnTo>
                      <a:pt x="1894" y="118"/>
                    </a:lnTo>
                    <a:lnTo>
                      <a:pt x="2056" y="61"/>
                    </a:lnTo>
                    <a:lnTo>
                      <a:pt x="2227" y="17"/>
                    </a:lnTo>
                    <a:lnTo>
                      <a:pt x="2316" y="0"/>
                    </a:lnTo>
                    <a:lnTo>
                      <a:pt x="2386" y="38"/>
                    </a:lnTo>
                    <a:lnTo>
                      <a:pt x="2513" y="122"/>
                    </a:lnTo>
                    <a:lnTo>
                      <a:pt x="2627" y="218"/>
                    </a:lnTo>
                    <a:lnTo>
                      <a:pt x="2731" y="322"/>
                    </a:lnTo>
                    <a:lnTo>
                      <a:pt x="2821" y="437"/>
                    </a:lnTo>
                    <a:lnTo>
                      <a:pt x="2901" y="559"/>
                    </a:lnTo>
                    <a:lnTo>
                      <a:pt x="2970" y="690"/>
                    </a:lnTo>
                    <a:lnTo>
                      <a:pt x="3029" y="827"/>
                    </a:lnTo>
                    <a:lnTo>
                      <a:pt x="3080" y="970"/>
                    </a:lnTo>
                    <a:lnTo>
                      <a:pt x="3120" y="1118"/>
                    </a:lnTo>
                    <a:lnTo>
                      <a:pt x="3153" y="1271"/>
                    </a:lnTo>
                    <a:lnTo>
                      <a:pt x="3177" y="1426"/>
                    </a:lnTo>
                    <a:lnTo>
                      <a:pt x="3194" y="1585"/>
                    </a:lnTo>
                    <a:lnTo>
                      <a:pt x="3204" y="1746"/>
                    </a:lnTo>
                    <a:lnTo>
                      <a:pt x="3209" y="1988"/>
                    </a:lnTo>
                    <a:lnTo>
                      <a:pt x="3197" y="2310"/>
                    </a:lnTo>
                    <a:lnTo>
                      <a:pt x="3167" y="2625"/>
                    </a:lnTo>
                    <a:lnTo>
                      <a:pt x="3124" y="2926"/>
                    </a:lnTo>
                    <a:lnTo>
                      <a:pt x="3073" y="3209"/>
                    </a:lnTo>
                    <a:lnTo>
                      <a:pt x="2991" y="3583"/>
                    </a:lnTo>
                    <a:lnTo>
                      <a:pt x="2893" y="3947"/>
                    </a:lnTo>
                    <a:lnTo>
                      <a:pt x="2863" y="404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314676-72C1-4E25-B278-4A637DC97BF9}"/>
              </a:ext>
            </a:extLst>
          </p:cNvPr>
          <p:cNvSpPr/>
          <p:nvPr/>
        </p:nvSpPr>
        <p:spPr>
          <a:xfrm>
            <a:off x="375649" y="274012"/>
            <a:ext cx="8193804" cy="63094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웹 </a:t>
            </a:r>
            <a:r>
              <a:rPr lang="en-US" altLang="ko-KR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UI </a:t>
            </a:r>
            <a:r>
              <a:rPr lang="ko-KR" altLang="en-US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및 코드</a:t>
            </a:r>
            <a:endParaRPr lang="en-US" altLang="ko-KR" sz="35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072FAA2-1116-4806-BB7D-619CEC742235}"/>
              </a:ext>
            </a:extLst>
          </p:cNvPr>
          <p:cNvSpPr txBox="1"/>
          <p:nvPr/>
        </p:nvSpPr>
        <p:spPr>
          <a:xfrm>
            <a:off x="4256449" y="2710166"/>
            <a:ext cx="76677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 웹 프로젝트 정보 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Web Tool : Spring Boot</a:t>
            </a:r>
          </a:p>
          <a:p>
            <a:r>
              <a:rPr lang="en-US" altLang="ko-KR" dirty="0" err="1"/>
              <a:t>DataBase</a:t>
            </a:r>
            <a:r>
              <a:rPr lang="en-US" altLang="ko-KR" dirty="0"/>
              <a:t> : MySQL</a:t>
            </a:r>
          </a:p>
          <a:p>
            <a:r>
              <a:rPr lang="en-US" altLang="ko-KR" dirty="0"/>
              <a:t>Data : Raspberry Pi + Putty + 3 Sensor</a:t>
            </a:r>
          </a:p>
          <a:p>
            <a:r>
              <a:rPr lang="en-US" altLang="ko-KR" dirty="0"/>
              <a:t>Language : Java , JavaScript , Ajax , Python</a:t>
            </a:r>
          </a:p>
          <a:p>
            <a:r>
              <a:rPr lang="en-US" altLang="ko-KR" dirty="0"/>
              <a:t>Graph : </a:t>
            </a:r>
            <a:r>
              <a:rPr lang="en-US" altLang="ko-KR" dirty="0" err="1"/>
              <a:t>Grafana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10753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9834663" y="3159258"/>
            <a:ext cx="2357337" cy="3759065"/>
            <a:chOff x="9834663" y="3159258"/>
            <a:chExt cx="2357337" cy="3759065"/>
          </a:xfrm>
        </p:grpSpPr>
        <p:sp>
          <p:nvSpPr>
            <p:cNvPr id="35" name="자유형 34"/>
            <p:cNvSpPr/>
            <p:nvPr/>
          </p:nvSpPr>
          <p:spPr>
            <a:xfrm>
              <a:off x="9834663" y="3159258"/>
              <a:ext cx="2357337" cy="3698742"/>
            </a:xfrm>
            <a:custGeom>
              <a:avLst/>
              <a:gdLst>
                <a:gd name="connsiteX0" fmla="*/ 2357337 w 2357337"/>
                <a:gd name="connsiteY0" fmla="*/ 0 h 3698742"/>
                <a:gd name="connsiteX1" fmla="*/ 2357337 w 2357337"/>
                <a:gd name="connsiteY1" fmla="*/ 3698742 h 3698742"/>
                <a:gd name="connsiteX2" fmla="*/ 0 w 2357337"/>
                <a:gd name="connsiteY2" fmla="*/ 3698742 h 3698742"/>
                <a:gd name="connsiteX3" fmla="*/ 13715 w 2357337"/>
                <a:gd name="connsiteY3" fmla="*/ 3627335 h 3698742"/>
                <a:gd name="connsiteX4" fmla="*/ 1290700 w 2357337"/>
                <a:gd name="connsiteY4" fmla="*/ 1755246 h 3698742"/>
                <a:gd name="connsiteX5" fmla="*/ 2197018 w 2357337"/>
                <a:gd name="connsiteY5" fmla="*/ 379853 h 3698742"/>
                <a:gd name="connsiteX6" fmla="*/ 2329945 w 2357337"/>
                <a:gd name="connsiteY6" fmla="*/ 78424 h 369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7337" h="3698742">
                  <a:moveTo>
                    <a:pt x="2357337" y="0"/>
                  </a:moveTo>
                  <a:lnTo>
                    <a:pt x="2357337" y="3698742"/>
                  </a:lnTo>
                  <a:lnTo>
                    <a:pt x="0" y="3698742"/>
                  </a:lnTo>
                  <a:lnTo>
                    <a:pt x="13715" y="3627335"/>
                  </a:lnTo>
                  <a:cubicBezTo>
                    <a:pt x="180522" y="2837118"/>
                    <a:pt x="552307" y="2032468"/>
                    <a:pt x="1290700" y="1755246"/>
                  </a:cubicBezTo>
                  <a:cubicBezTo>
                    <a:pt x="1825639" y="2452482"/>
                    <a:pt x="1827179" y="762117"/>
                    <a:pt x="2197018" y="379853"/>
                  </a:cubicBezTo>
                  <a:cubicBezTo>
                    <a:pt x="2252656" y="285510"/>
                    <a:pt x="2293718" y="180343"/>
                    <a:pt x="2329945" y="78424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1" name="Group 45"/>
            <p:cNvGrpSpPr>
              <a:grpSpLocks noChangeAspect="1"/>
            </p:cNvGrpSpPr>
            <p:nvPr/>
          </p:nvGrpSpPr>
          <p:grpSpPr bwMode="auto">
            <a:xfrm rot="16373145" flipH="1">
              <a:off x="10833984" y="4920342"/>
              <a:ext cx="434830" cy="434830"/>
              <a:chOff x="4450" y="913"/>
              <a:chExt cx="2742" cy="2742"/>
            </a:xfrm>
          </p:grpSpPr>
          <p:sp>
            <p:nvSpPr>
              <p:cNvPr id="42" name="Freeform 46"/>
              <p:cNvSpPr>
                <a:spLocks/>
              </p:cNvSpPr>
              <p:nvPr/>
            </p:nvSpPr>
            <p:spPr bwMode="auto">
              <a:xfrm>
                <a:off x="5027" y="913"/>
                <a:ext cx="2164" cy="2164"/>
              </a:xfrm>
              <a:custGeom>
                <a:avLst/>
                <a:gdLst>
                  <a:gd name="T0" fmla="*/ 5125 w 6491"/>
                  <a:gd name="T1" fmla="*/ 2411 h 6492"/>
                  <a:gd name="T2" fmla="*/ 4579 w 6491"/>
                  <a:gd name="T3" fmla="*/ 2816 h 6492"/>
                  <a:gd name="T4" fmla="*/ 3897 w 6491"/>
                  <a:gd name="T5" fmla="*/ 3412 h 6492"/>
                  <a:gd name="T6" fmla="*/ 3360 w 6491"/>
                  <a:gd name="T7" fmla="*/ 3946 h 6492"/>
                  <a:gd name="T8" fmla="*/ 3258 w 6491"/>
                  <a:gd name="T9" fmla="*/ 4082 h 6492"/>
                  <a:gd name="T10" fmla="*/ 3193 w 6491"/>
                  <a:gd name="T11" fmla="*/ 4298 h 6492"/>
                  <a:gd name="T12" fmla="*/ 3193 w 6491"/>
                  <a:gd name="T13" fmla="*/ 4411 h 6492"/>
                  <a:gd name="T14" fmla="*/ 3258 w 6491"/>
                  <a:gd name="T15" fmla="*/ 4626 h 6492"/>
                  <a:gd name="T16" fmla="*/ 3360 w 6491"/>
                  <a:gd name="T17" fmla="*/ 4761 h 6492"/>
                  <a:gd name="T18" fmla="*/ 3501 w 6491"/>
                  <a:gd name="T19" fmla="*/ 4907 h 6492"/>
                  <a:gd name="T20" fmla="*/ 3606 w 6491"/>
                  <a:gd name="T21" fmla="*/ 5107 h 6492"/>
                  <a:gd name="T22" fmla="*/ 3628 w 6491"/>
                  <a:gd name="T23" fmla="*/ 5326 h 6492"/>
                  <a:gd name="T24" fmla="*/ 3564 w 6491"/>
                  <a:gd name="T25" fmla="*/ 5539 h 6492"/>
                  <a:gd name="T26" fmla="*/ 3461 w 6491"/>
                  <a:gd name="T27" fmla="*/ 5677 h 6492"/>
                  <a:gd name="T28" fmla="*/ 0 w 6491"/>
                  <a:gd name="T29" fmla="*/ 3844 h 6492"/>
                  <a:gd name="T30" fmla="*/ 858 w 6491"/>
                  <a:gd name="T31" fmla="*/ 2990 h 6492"/>
                  <a:gd name="T32" fmla="*/ 1058 w 6491"/>
                  <a:gd name="T33" fmla="*/ 2885 h 6492"/>
                  <a:gd name="T34" fmla="*/ 1277 w 6491"/>
                  <a:gd name="T35" fmla="*/ 2865 h 6492"/>
                  <a:gd name="T36" fmla="*/ 1490 w 6491"/>
                  <a:gd name="T37" fmla="*/ 2928 h 6492"/>
                  <a:gd name="T38" fmla="*/ 1628 w 6491"/>
                  <a:gd name="T39" fmla="*/ 3030 h 6492"/>
                  <a:gd name="T40" fmla="*/ 1772 w 6491"/>
                  <a:gd name="T41" fmla="*/ 3171 h 6492"/>
                  <a:gd name="T42" fmla="*/ 1971 w 6491"/>
                  <a:gd name="T43" fmla="*/ 3277 h 6492"/>
                  <a:gd name="T44" fmla="*/ 2138 w 6491"/>
                  <a:gd name="T45" fmla="*/ 3301 h 6492"/>
                  <a:gd name="T46" fmla="*/ 2306 w 6491"/>
                  <a:gd name="T47" fmla="*/ 3277 h 6492"/>
                  <a:gd name="T48" fmla="*/ 2503 w 6491"/>
                  <a:gd name="T49" fmla="*/ 3171 h 6492"/>
                  <a:gd name="T50" fmla="*/ 2921 w 6491"/>
                  <a:gd name="T51" fmla="*/ 2757 h 6492"/>
                  <a:gd name="T52" fmla="*/ 3386 w 6491"/>
                  <a:gd name="T53" fmla="*/ 2261 h 6492"/>
                  <a:gd name="T54" fmla="*/ 3950 w 6491"/>
                  <a:gd name="T55" fmla="*/ 1551 h 6492"/>
                  <a:gd name="T56" fmla="*/ 4739 w 6491"/>
                  <a:gd name="T57" fmla="*/ 414 h 6492"/>
                  <a:gd name="T58" fmla="*/ 4840 w 6491"/>
                  <a:gd name="T59" fmla="*/ 291 h 6492"/>
                  <a:gd name="T60" fmla="*/ 5001 w 6491"/>
                  <a:gd name="T61" fmla="*/ 157 h 6492"/>
                  <a:gd name="T62" fmla="*/ 5187 w 6491"/>
                  <a:gd name="T63" fmla="*/ 62 h 6492"/>
                  <a:gd name="T64" fmla="*/ 5391 w 6491"/>
                  <a:gd name="T65" fmla="*/ 9 h 6492"/>
                  <a:gd name="T66" fmla="*/ 5496 w 6491"/>
                  <a:gd name="T67" fmla="*/ 0 h 6492"/>
                  <a:gd name="T68" fmla="*/ 5707 w 6491"/>
                  <a:gd name="T69" fmla="*/ 16 h 6492"/>
                  <a:gd name="T70" fmla="*/ 5907 w 6491"/>
                  <a:gd name="T71" fmla="*/ 75 h 6492"/>
                  <a:gd name="T72" fmla="*/ 6088 w 6491"/>
                  <a:gd name="T73" fmla="*/ 179 h 6492"/>
                  <a:gd name="T74" fmla="*/ 6211 w 6491"/>
                  <a:gd name="T75" fmla="*/ 281 h 6492"/>
                  <a:gd name="T76" fmla="*/ 6313 w 6491"/>
                  <a:gd name="T77" fmla="*/ 402 h 6492"/>
                  <a:gd name="T78" fmla="*/ 6415 w 6491"/>
                  <a:gd name="T79" fmla="*/ 585 h 6492"/>
                  <a:gd name="T80" fmla="*/ 6475 w 6491"/>
                  <a:gd name="T81" fmla="*/ 785 h 6492"/>
                  <a:gd name="T82" fmla="*/ 6491 w 6491"/>
                  <a:gd name="T83" fmla="*/ 994 h 6492"/>
                  <a:gd name="T84" fmla="*/ 6481 w 6491"/>
                  <a:gd name="T85" fmla="*/ 1100 h 6492"/>
                  <a:gd name="T86" fmla="*/ 6428 w 6491"/>
                  <a:gd name="T87" fmla="*/ 1305 h 6492"/>
                  <a:gd name="T88" fmla="*/ 6333 w 6491"/>
                  <a:gd name="T89" fmla="*/ 1491 h 6492"/>
                  <a:gd name="T90" fmla="*/ 6200 w 6491"/>
                  <a:gd name="T91" fmla="*/ 1651 h 6492"/>
                  <a:gd name="T92" fmla="*/ 6077 w 6491"/>
                  <a:gd name="T93" fmla="*/ 1751 h 6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491" h="6492">
                    <a:moveTo>
                      <a:pt x="6077" y="1751"/>
                    </a:moveTo>
                    <a:lnTo>
                      <a:pt x="5125" y="2411"/>
                    </a:lnTo>
                    <a:lnTo>
                      <a:pt x="4939" y="2542"/>
                    </a:lnTo>
                    <a:lnTo>
                      <a:pt x="4579" y="2816"/>
                    </a:lnTo>
                    <a:lnTo>
                      <a:pt x="4231" y="3107"/>
                    </a:lnTo>
                    <a:lnTo>
                      <a:pt x="3897" y="3412"/>
                    </a:lnTo>
                    <a:lnTo>
                      <a:pt x="3734" y="3570"/>
                    </a:lnTo>
                    <a:lnTo>
                      <a:pt x="3360" y="3946"/>
                    </a:lnTo>
                    <a:lnTo>
                      <a:pt x="3321" y="3988"/>
                    </a:lnTo>
                    <a:lnTo>
                      <a:pt x="3258" y="4082"/>
                    </a:lnTo>
                    <a:lnTo>
                      <a:pt x="3215" y="4187"/>
                    </a:lnTo>
                    <a:lnTo>
                      <a:pt x="3193" y="4298"/>
                    </a:lnTo>
                    <a:lnTo>
                      <a:pt x="3192" y="4354"/>
                    </a:lnTo>
                    <a:lnTo>
                      <a:pt x="3193" y="4411"/>
                    </a:lnTo>
                    <a:lnTo>
                      <a:pt x="3215" y="4522"/>
                    </a:lnTo>
                    <a:lnTo>
                      <a:pt x="3258" y="4626"/>
                    </a:lnTo>
                    <a:lnTo>
                      <a:pt x="3321" y="4720"/>
                    </a:lnTo>
                    <a:lnTo>
                      <a:pt x="3360" y="4761"/>
                    </a:lnTo>
                    <a:lnTo>
                      <a:pt x="3461" y="4864"/>
                    </a:lnTo>
                    <a:lnTo>
                      <a:pt x="3501" y="4907"/>
                    </a:lnTo>
                    <a:lnTo>
                      <a:pt x="3564" y="5003"/>
                    </a:lnTo>
                    <a:lnTo>
                      <a:pt x="3606" y="5107"/>
                    </a:lnTo>
                    <a:lnTo>
                      <a:pt x="3628" y="5216"/>
                    </a:lnTo>
                    <a:lnTo>
                      <a:pt x="3628" y="5326"/>
                    </a:lnTo>
                    <a:lnTo>
                      <a:pt x="3606" y="5435"/>
                    </a:lnTo>
                    <a:lnTo>
                      <a:pt x="3564" y="5539"/>
                    </a:lnTo>
                    <a:lnTo>
                      <a:pt x="3501" y="5634"/>
                    </a:lnTo>
                    <a:lnTo>
                      <a:pt x="3461" y="5677"/>
                    </a:lnTo>
                    <a:lnTo>
                      <a:pt x="2647" y="6492"/>
                    </a:lnTo>
                    <a:lnTo>
                      <a:pt x="0" y="3844"/>
                    </a:lnTo>
                    <a:lnTo>
                      <a:pt x="815" y="3030"/>
                    </a:lnTo>
                    <a:lnTo>
                      <a:pt x="858" y="2990"/>
                    </a:lnTo>
                    <a:lnTo>
                      <a:pt x="954" y="2928"/>
                    </a:lnTo>
                    <a:lnTo>
                      <a:pt x="1058" y="2885"/>
                    </a:lnTo>
                    <a:lnTo>
                      <a:pt x="1166" y="2865"/>
                    </a:lnTo>
                    <a:lnTo>
                      <a:pt x="1277" y="2865"/>
                    </a:lnTo>
                    <a:lnTo>
                      <a:pt x="1386" y="2885"/>
                    </a:lnTo>
                    <a:lnTo>
                      <a:pt x="1490" y="2928"/>
                    </a:lnTo>
                    <a:lnTo>
                      <a:pt x="1585" y="2990"/>
                    </a:lnTo>
                    <a:lnTo>
                      <a:pt x="1628" y="3030"/>
                    </a:lnTo>
                    <a:lnTo>
                      <a:pt x="1730" y="3131"/>
                    </a:lnTo>
                    <a:lnTo>
                      <a:pt x="1772" y="3171"/>
                    </a:lnTo>
                    <a:lnTo>
                      <a:pt x="1866" y="3233"/>
                    </a:lnTo>
                    <a:lnTo>
                      <a:pt x="1971" y="3277"/>
                    </a:lnTo>
                    <a:lnTo>
                      <a:pt x="2082" y="3300"/>
                    </a:lnTo>
                    <a:lnTo>
                      <a:pt x="2138" y="3301"/>
                    </a:lnTo>
                    <a:lnTo>
                      <a:pt x="2195" y="3300"/>
                    </a:lnTo>
                    <a:lnTo>
                      <a:pt x="2306" y="3277"/>
                    </a:lnTo>
                    <a:lnTo>
                      <a:pt x="2410" y="3233"/>
                    </a:lnTo>
                    <a:lnTo>
                      <a:pt x="2503" y="3171"/>
                    </a:lnTo>
                    <a:lnTo>
                      <a:pt x="2545" y="3131"/>
                    </a:lnTo>
                    <a:lnTo>
                      <a:pt x="2921" y="2757"/>
                    </a:lnTo>
                    <a:lnTo>
                      <a:pt x="3081" y="2595"/>
                    </a:lnTo>
                    <a:lnTo>
                      <a:pt x="3386" y="2261"/>
                    </a:lnTo>
                    <a:lnTo>
                      <a:pt x="3677" y="1913"/>
                    </a:lnTo>
                    <a:lnTo>
                      <a:pt x="3950" y="1551"/>
                    </a:lnTo>
                    <a:lnTo>
                      <a:pt x="4080" y="1365"/>
                    </a:lnTo>
                    <a:lnTo>
                      <a:pt x="4739" y="414"/>
                    </a:lnTo>
                    <a:lnTo>
                      <a:pt x="4771" y="370"/>
                    </a:lnTo>
                    <a:lnTo>
                      <a:pt x="4840" y="291"/>
                    </a:lnTo>
                    <a:lnTo>
                      <a:pt x="4918" y="219"/>
                    </a:lnTo>
                    <a:lnTo>
                      <a:pt x="5001" y="157"/>
                    </a:lnTo>
                    <a:lnTo>
                      <a:pt x="5092" y="105"/>
                    </a:lnTo>
                    <a:lnTo>
                      <a:pt x="5187" y="62"/>
                    </a:lnTo>
                    <a:lnTo>
                      <a:pt x="5288" y="30"/>
                    </a:lnTo>
                    <a:lnTo>
                      <a:pt x="5391" y="9"/>
                    </a:lnTo>
                    <a:lnTo>
                      <a:pt x="5443" y="3"/>
                    </a:lnTo>
                    <a:lnTo>
                      <a:pt x="5496" y="0"/>
                    </a:lnTo>
                    <a:lnTo>
                      <a:pt x="5603" y="2"/>
                    </a:lnTo>
                    <a:lnTo>
                      <a:pt x="5707" y="16"/>
                    </a:lnTo>
                    <a:lnTo>
                      <a:pt x="5809" y="41"/>
                    </a:lnTo>
                    <a:lnTo>
                      <a:pt x="5907" y="75"/>
                    </a:lnTo>
                    <a:lnTo>
                      <a:pt x="6000" y="121"/>
                    </a:lnTo>
                    <a:lnTo>
                      <a:pt x="6088" y="179"/>
                    </a:lnTo>
                    <a:lnTo>
                      <a:pt x="6172" y="244"/>
                    </a:lnTo>
                    <a:lnTo>
                      <a:pt x="6211" y="281"/>
                    </a:lnTo>
                    <a:lnTo>
                      <a:pt x="6247" y="320"/>
                    </a:lnTo>
                    <a:lnTo>
                      <a:pt x="6313" y="402"/>
                    </a:lnTo>
                    <a:lnTo>
                      <a:pt x="6369" y="491"/>
                    </a:lnTo>
                    <a:lnTo>
                      <a:pt x="6415" y="585"/>
                    </a:lnTo>
                    <a:lnTo>
                      <a:pt x="6451" y="683"/>
                    </a:lnTo>
                    <a:lnTo>
                      <a:pt x="6475" y="785"/>
                    </a:lnTo>
                    <a:lnTo>
                      <a:pt x="6490" y="889"/>
                    </a:lnTo>
                    <a:lnTo>
                      <a:pt x="6491" y="994"/>
                    </a:lnTo>
                    <a:lnTo>
                      <a:pt x="6487" y="1047"/>
                    </a:lnTo>
                    <a:lnTo>
                      <a:pt x="6481" y="1100"/>
                    </a:lnTo>
                    <a:lnTo>
                      <a:pt x="6461" y="1204"/>
                    </a:lnTo>
                    <a:lnTo>
                      <a:pt x="6428" y="1305"/>
                    </a:lnTo>
                    <a:lnTo>
                      <a:pt x="6386" y="1400"/>
                    </a:lnTo>
                    <a:lnTo>
                      <a:pt x="6333" y="1491"/>
                    </a:lnTo>
                    <a:lnTo>
                      <a:pt x="6271" y="1574"/>
                    </a:lnTo>
                    <a:lnTo>
                      <a:pt x="6200" y="1651"/>
                    </a:lnTo>
                    <a:lnTo>
                      <a:pt x="6120" y="1721"/>
                    </a:lnTo>
                    <a:lnTo>
                      <a:pt x="6077" y="1751"/>
                    </a:lnTo>
                    <a:close/>
                  </a:path>
                </a:pathLst>
              </a:custGeom>
              <a:solidFill>
                <a:srgbClr val="754C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47"/>
              <p:cNvSpPr>
                <a:spLocks/>
              </p:cNvSpPr>
              <p:nvPr/>
            </p:nvSpPr>
            <p:spPr bwMode="auto">
              <a:xfrm>
                <a:off x="5027" y="964"/>
                <a:ext cx="2165" cy="2113"/>
              </a:xfrm>
              <a:custGeom>
                <a:avLst/>
                <a:gdLst>
                  <a:gd name="T0" fmla="*/ 6173 w 6493"/>
                  <a:gd name="T1" fmla="*/ 92 h 6339"/>
                  <a:gd name="T2" fmla="*/ 6051 w 6493"/>
                  <a:gd name="T3" fmla="*/ 0 h 6339"/>
                  <a:gd name="T4" fmla="*/ 6120 w 6493"/>
                  <a:gd name="T5" fmla="*/ 125 h 6339"/>
                  <a:gd name="T6" fmla="*/ 6179 w 6493"/>
                  <a:gd name="T7" fmla="*/ 302 h 6339"/>
                  <a:gd name="T8" fmla="*/ 6203 w 6493"/>
                  <a:gd name="T9" fmla="*/ 482 h 6339"/>
                  <a:gd name="T10" fmla="*/ 6193 w 6493"/>
                  <a:gd name="T11" fmla="*/ 662 h 6339"/>
                  <a:gd name="T12" fmla="*/ 6150 w 6493"/>
                  <a:gd name="T13" fmla="*/ 838 h 6339"/>
                  <a:gd name="T14" fmla="*/ 6074 w 6493"/>
                  <a:gd name="T15" fmla="*/ 1004 h 6339"/>
                  <a:gd name="T16" fmla="*/ 5967 w 6493"/>
                  <a:gd name="T17" fmla="*/ 1152 h 6339"/>
                  <a:gd name="T18" fmla="*/ 5829 w 6493"/>
                  <a:gd name="T19" fmla="*/ 1282 h 6339"/>
                  <a:gd name="T20" fmla="*/ 4837 w 6493"/>
                  <a:gd name="T21" fmla="*/ 1970 h 6339"/>
                  <a:gd name="T22" fmla="*/ 4291 w 6493"/>
                  <a:gd name="T23" fmla="*/ 2375 h 6339"/>
                  <a:gd name="T24" fmla="*/ 3609 w 6493"/>
                  <a:gd name="T25" fmla="*/ 2971 h 6339"/>
                  <a:gd name="T26" fmla="*/ 3072 w 6493"/>
                  <a:gd name="T27" fmla="*/ 3505 h 6339"/>
                  <a:gd name="T28" fmla="*/ 2971 w 6493"/>
                  <a:gd name="T29" fmla="*/ 3642 h 6339"/>
                  <a:gd name="T30" fmla="*/ 2905 w 6493"/>
                  <a:gd name="T31" fmla="*/ 3857 h 6339"/>
                  <a:gd name="T32" fmla="*/ 2905 w 6493"/>
                  <a:gd name="T33" fmla="*/ 3970 h 6339"/>
                  <a:gd name="T34" fmla="*/ 2971 w 6493"/>
                  <a:gd name="T35" fmla="*/ 4185 h 6339"/>
                  <a:gd name="T36" fmla="*/ 3072 w 6493"/>
                  <a:gd name="T37" fmla="*/ 4320 h 6339"/>
                  <a:gd name="T38" fmla="*/ 3213 w 6493"/>
                  <a:gd name="T39" fmla="*/ 4464 h 6339"/>
                  <a:gd name="T40" fmla="*/ 3320 w 6493"/>
                  <a:gd name="T41" fmla="*/ 4662 h 6339"/>
                  <a:gd name="T42" fmla="*/ 3343 w 6493"/>
                  <a:gd name="T43" fmla="*/ 4830 h 6339"/>
                  <a:gd name="T44" fmla="*/ 3320 w 6493"/>
                  <a:gd name="T45" fmla="*/ 4997 h 6339"/>
                  <a:gd name="T46" fmla="*/ 3213 w 6493"/>
                  <a:gd name="T47" fmla="*/ 5196 h 6339"/>
                  <a:gd name="T48" fmla="*/ 2359 w 6493"/>
                  <a:gd name="T49" fmla="*/ 6051 h 6339"/>
                  <a:gd name="T50" fmla="*/ 2647 w 6493"/>
                  <a:gd name="T51" fmla="*/ 6339 h 6339"/>
                  <a:gd name="T52" fmla="*/ 3501 w 6493"/>
                  <a:gd name="T53" fmla="*/ 5484 h 6339"/>
                  <a:gd name="T54" fmla="*/ 3606 w 6493"/>
                  <a:gd name="T55" fmla="*/ 5285 h 6339"/>
                  <a:gd name="T56" fmla="*/ 3631 w 6493"/>
                  <a:gd name="T57" fmla="*/ 5118 h 6339"/>
                  <a:gd name="T58" fmla="*/ 3606 w 6493"/>
                  <a:gd name="T59" fmla="*/ 4950 h 6339"/>
                  <a:gd name="T60" fmla="*/ 3501 w 6493"/>
                  <a:gd name="T61" fmla="*/ 4752 h 6339"/>
                  <a:gd name="T62" fmla="*/ 3360 w 6493"/>
                  <a:gd name="T63" fmla="*/ 4608 h 6339"/>
                  <a:gd name="T64" fmla="*/ 3258 w 6493"/>
                  <a:gd name="T65" fmla="*/ 4473 h 6339"/>
                  <a:gd name="T66" fmla="*/ 3193 w 6493"/>
                  <a:gd name="T67" fmla="*/ 4258 h 6339"/>
                  <a:gd name="T68" fmla="*/ 3193 w 6493"/>
                  <a:gd name="T69" fmla="*/ 4145 h 6339"/>
                  <a:gd name="T70" fmla="*/ 3258 w 6493"/>
                  <a:gd name="T71" fmla="*/ 3930 h 6339"/>
                  <a:gd name="T72" fmla="*/ 3360 w 6493"/>
                  <a:gd name="T73" fmla="*/ 3795 h 6339"/>
                  <a:gd name="T74" fmla="*/ 3897 w 6493"/>
                  <a:gd name="T75" fmla="*/ 3259 h 6339"/>
                  <a:gd name="T76" fmla="*/ 4579 w 6493"/>
                  <a:gd name="T77" fmla="*/ 2663 h 6339"/>
                  <a:gd name="T78" fmla="*/ 5125 w 6493"/>
                  <a:gd name="T79" fmla="*/ 2258 h 6339"/>
                  <a:gd name="T80" fmla="*/ 6121 w 6493"/>
                  <a:gd name="T81" fmla="*/ 1567 h 6339"/>
                  <a:gd name="T82" fmla="*/ 6272 w 6493"/>
                  <a:gd name="T83" fmla="*/ 1420 h 6339"/>
                  <a:gd name="T84" fmla="*/ 6388 w 6493"/>
                  <a:gd name="T85" fmla="*/ 1246 h 6339"/>
                  <a:gd name="T86" fmla="*/ 6461 w 6493"/>
                  <a:gd name="T87" fmla="*/ 1051 h 6339"/>
                  <a:gd name="T88" fmla="*/ 6488 w 6493"/>
                  <a:gd name="T89" fmla="*/ 894 h 6339"/>
                  <a:gd name="T90" fmla="*/ 6490 w 6493"/>
                  <a:gd name="T91" fmla="*/ 734 h 6339"/>
                  <a:gd name="T92" fmla="*/ 6451 w 6493"/>
                  <a:gd name="T93" fmla="*/ 530 h 6339"/>
                  <a:gd name="T94" fmla="*/ 6370 w 6493"/>
                  <a:gd name="T95" fmla="*/ 337 h 6339"/>
                  <a:gd name="T96" fmla="*/ 6248 w 6493"/>
                  <a:gd name="T97" fmla="*/ 165 h 6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493" h="6339">
                    <a:moveTo>
                      <a:pt x="6211" y="128"/>
                    </a:moveTo>
                    <a:lnTo>
                      <a:pt x="6173" y="92"/>
                    </a:lnTo>
                    <a:lnTo>
                      <a:pt x="6094" y="29"/>
                    </a:lnTo>
                    <a:lnTo>
                      <a:pt x="6051" y="0"/>
                    </a:lnTo>
                    <a:lnTo>
                      <a:pt x="6077" y="40"/>
                    </a:lnTo>
                    <a:lnTo>
                      <a:pt x="6120" y="125"/>
                    </a:lnTo>
                    <a:lnTo>
                      <a:pt x="6154" y="213"/>
                    </a:lnTo>
                    <a:lnTo>
                      <a:pt x="6179" y="302"/>
                    </a:lnTo>
                    <a:lnTo>
                      <a:pt x="6196" y="392"/>
                    </a:lnTo>
                    <a:lnTo>
                      <a:pt x="6203" y="482"/>
                    </a:lnTo>
                    <a:lnTo>
                      <a:pt x="6202" y="573"/>
                    </a:lnTo>
                    <a:lnTo>
                      <a:pt x="6193" y="662"/>
                    </a:lnTo>
                    <a:lnTo>
                      <a:pt x="6176" y="752"/>
                    </a:lnTo>
                    <a:lnTo>
                      <a:pt x="6150" y="838"/>
                    </a:lnTo>
                    <a:lnTo>
                      <a:pt x="6115" y="923"/>
                    </a:lnTo>
                    <a:lnTo>
                      <a:pt x="6074" y="1004"/>
                    </a:lnTo>
                    <a:lnTo>
                      <a:pt x="6023" y="1080"/>
                    </a:lnTo>
                    <a:lnTo>
                      <a:pt x="5967" y="1152"/>
                    </a:lnTo>
                    <a:lnTo>
                      <a:pt x="5901" y="1220"/>
                    </a:lnTo>
                    <a:lnTo>
                      <a:pt x="5829" y="1282"/>
                    </a:lnTo>
                    <a:lnTo>
                      <a:pt x="5790" y="1310"/>
                    </a:lnTo>
                    <a:lnTo>
                      <a:pt x="4837" y="1970"/>
                    </a:lnTo>
                    <a:lnTo>
                      <a:pt x="4653" y="2101"/>
                    </a:lnTo>
                    <a:lnTo>
                      <a:pt x="4291" y="2375"/>
                    </a:lnTo>
                    <a:lnTo>
                      <a:pt x="3945" y="2666"/>
                    </a:lnTo>
                    <a:lnTo>
                      <a:pt x="3609" y="2971"/>
                    </a:lnTo>
                    <a:lnTo>
                      <a:pt x="3448" y="3131"/>
                    </a:lnTo>
                    <a:lnTo>
                      <a:pt x="3072" y="3505"/>
                    </a:lnTo>
                    <a:lnTo>
                      <a:pt x="3033" y="3547"/>
                    </a:lnTo>
                    <a:lnTo>
                      <a:pt x="2971" y="3642"/>
                    </a:lnTo>
                    <a:lnTo>
                      <a:pt x="2928" y="3746"/>
                    </a:lnTo>
                    <a:lnTo>
                      <a:pt x="2905" y="3857"/>
                    </a:lnTo>
                    <a:lnTo>
                      <a:pt x="2904" y="3913"/>
                    </a:lnTo>
                    <a:lnTo>
                      <a:pt x="2905" y="3970"/>
                    </a:lnTo>
                    <a:lnTo>
                      <a:pt x="2928" y="4081"/>
                    </a:lnTo>
                    <a:lnTo>
                      <a:pt x="2971" y="4185"/>
                    </a:lnTo>
                    <a:lnTo>
                      <a:pt x="3033" y="4279"/>
                    </a:lnTo>
                    <a:lnTo>
                      <a:pt x="3072" y="4320"/>
                    </a:lnTo>
                    <a:lnTo>
                      <a:pt x="3174" y="4423"/>
                    </a:lnTo>
                    <a:lnTo>
                      <a:pt x="3213" y="4464"/>
                    </a:lnTo>
                    <a:lnTo>
                      <a:pt x="3277" y="4558"/>
                    </a:lnTo>
                    <a:lnTo>
                      <a:pt x="3320" y="4662"/>
                    </a:lnTo>
                    <a:lnTo>
                      <a:pt x="3341" y="4773"/>
                    </a:lnTo>
                    <a:lnTo>
                      <a:pt x="3343" y="4830"/>
                    </a:lnTo>
                    <a:lnTo>
                      <a:pt x="3341" y="4886"/>
                    </a:lnTo>
                    <a:lnTo>
                      <a:pt x="3320" y="4997"/>
                    </a:lnTo>
                    <a:lnTo>
                      <a:pt x="3277" y="5101"/>
                    </a:lnTo>
                    <a:lnTo>
                      <a:pt x="3213" y="5196"/>
                    </a:lnTo>
                    <a:lnTo>
                      <a:pt x="3174" y="5238"/>
                    </a:lnTo>
                    <a:lnTo>
                      <a:pt x="2359" y="6051"/>
                    </a:lnTo>
                    <a:lnTo>
                      <a:pt x="0" y="3692"/>
                    </a:lnTo>
                    <a:lnTo>
                      <a:pt x="2647" y="6339"/>
                    </a:lnTo>
                    <a:lnTo>
                      <a:pt x="3462" y="5526"/>
                    </a:lnTo>
                    <a:lnTo>
                      <a:pt x="3501" y="5484"/>
                    </a:lnTo>
                    <a:lnTo>
                      <a:pt x="3563" y="5389"/>
                    </a:lnTo>
                    <a:lnTo>
                      <a:pt x="3606" y="5285"/>
                    </a:lnTo>
                    <a:lnTo>
                      <a:pt x="3628" y="5174"/>
                    </a:lnTo>
                    <a:lnTo>
                      <a:pt x="3631" y="5118"/>
                    </a:lnTo>
                    <a:lnTo>
                      <a:pt x="3628" y="5061"/>
                    </a:lnTo>
                    <a:lnTo>
                      <a:pt x="3606" y="4950"/>
                    </a:lnTo>
                    <a:lnTo>
                      <a:pt x="3563" y="4846"/>
                    </a:lnTo>
                    <a:lnTo>
                      <a:pt x="3501" y="4752"/>
                    </a:lnTo>
                    <a:lnTo>
                      <a:pt x="3462" y="4711"/>
                    </a:lnTo>
                    <a:lnTo>
                      <a:pt x="3360" y="4608"/>
                    </a:lnTo>
                    <a:lnTo>
                      <a:pt x="3321" y="4567"/>
                    </a:lnTo>
                    <a:lnTo>
                      <a:pt x="3258" y="4473"/>
                    </a:lnTo>
                    <a:lnTo>
                      <a:pt x="3215" y="4369"/>
                    </a:lnTo>
                    <a:lnTo>
                      <a:pt x="3193" y="4258"/>
                    </a:lnTo>
                    <a:lnTo>
                      <a:pt x="3192" y="4201"/>
                    </a:lnTo>
                    <a:lnTo>
                      <a:pt x="3193" y="4145"/>
                    </a:lnTo>
                    <a:lnTo>
                      <a:pt x="3215" y="4034"/>
                    </a:lnTo>
                    <a:lnTo>
                      <a:pt x="3258" y="3930"/>
                    </a:lnTo>
                    <a:lnTo>
                      <a:pt x="3321" y="3835"/>
                    </a:lnTo>
                    <a:lnTo>
                      <a:pt x="3360" y="3795"/>
                    </a:lnTo>
                    <a:lnTo>
                      <a:pt x="3736" y="3419"/>
                    </a:lnTo>
                    <a:lnTo>
                      <a:pt x="3897" y="3259"/>
                    </a:lnTo>
                    <a:lnTo>
                      <a:pt x="4231" y="2954"/>
                    </a:lnTo>
                    <a:lnTo>
                      <a:pt x="4579" y="2663"/>
                    </a:lnTo>
                    <a:lnTo>
                      <a:pt x="4941" y="2389"/>
                    </a:lnTo>
                    <a:lnTo>
                      <a:pt x="5125" y="2258"/>
                    </a:lnTo>
                    <a:lnTo>
                      <a:pt x="6078" y="1598"/>
                    </a:lnTo>
                    <a:lnTo>
                      <a:pt x="6121" y="1567"/>
                    </a:lnTo>
                    <a:lnTo>
                      <a:pt x="6202" y="1498"/>
                    </a:lnTo>
                    <a:lnTo>
                      <a:pt x="6272" y="1420"/>
                    </a:lnTo>
                    <a:lnTo>
                      <a:pt x="6334" y="1336"/>
                    </a:lnTo>
                    <a:lnTo>
                      <a:pt x="6388" y="1246"/>
                    </a:lnTo>
                    <a:lnTo>
                      <a:pt x="6429" y="1151"/>
                    </a:lnTo>
                    <a:lnTo>
                      <a:pt x="6461" y="1051"/>
                    </a:lnTo>
                    <a:lnTo>
                      <a:pt x="6483" y="947"/>
                    </a:lnTo>
                    <a:lnTo>
                      <a:pt x="6488" y="894"/>
                    </a:lnTo>
                    <a:lnTo>
                      <a:pt x="6493" y="841"/>
                    </a:lnTo>
                    <a:lnTo>
                      <a:pt x="6490" y="734"/>
                    </a:lnTo>
                    <a:lnTo>
                      <a:pt x="6475" y="631"/>
                    </a:lnTo>
                    <a:lnTo>
                      <a:pt x="6451" y="530"/>
                    </a:lnTo>
                    <a:lnTo>
                      <a:pt x="6416" y="432"/>
                    </a:lnTo>
                    <a:lnTo>
                      <a:pt x="6370" y="337"/>
                    </a:lnTo>
                    <a:lnTo>
                      <a:pt x="6313" y="249"/>
                    </a:lnTo>
                    <a:lnTo>
                      <a:pt x="6248" y="165"/>
                    </a:lnTo>
                    <a:lnTo>
                      <a:pt x="6211" y="128"/>
                    </a:ln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8"/>
              <p:cNvSpPr>
                <a:spLocks/>
              </p:cNvSpPr>
              <p:nvPr/>
            </p:nvSpPr>
            <p:spPr bwMode="auto">
              <a:xfrm>
                <a:off x="4450" y="2195"/>
                <a:ext cx="1460" cy="1460"/>
              </a:xfrm>
              <a:custGeom>
                <a:avLst/>
                <a:gdLst>
                  <a:gd name="T0" fmla="*/ 1731 w 4378"/>
                  <a:gd name="T1" fmla="*/ 0 h 4379"/>
                  <a:gd name="T2" fmla="*/ 0 w 4378"/>
                  <a:gd name="T3" fmla="*/ 1732 h 4379"/>
                  <a:gd name="T4" fmla="*/ 1630 w 4378"/>
                  <a:gd name="T5" fmla="*/ 3360 h 4379"/>
                  <a:gd name="T6" fmla="*/ 2038 w 4378"/>
                  <a:gd name="T7" fmla="*/ 3768 h 4379"/>
                  <a:gd name="T8" fmla="*/ 2648 w 4378"/>
                  <a:gd name="T9" fmla="*/ 4379 h 4379"/>
                  <a:gd name="T10" fmla="*/ 4378 w 4378"/>
                  <a:gd name="T11" fmla="*/ 2647 h 4379"/>
                  <a:gd name="T12" fmla="*/ 1731 w 4378"/>
                  <a:gd name="T13" fmla="*/ 0 h 4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78" h="4379">
                    <a:moveTo>
                      <a:pt x="1731" y="0"/>
                    </a:moveTo>
                    <a:lnTo>
                      <a:pt x="0" y="1732"/>
                    </a:lnTo>
                    <a:lnTo>
                      <a:pt x="1630" y="3360"/>
                    </a:lnTo>
                    <a:lnTo>
                      <a:pt x="2038" y="3768"/>
                    </a:lnTo>
                    <a:lnTo>
                      <a:pt x="2648" y="4379"/>
                    </a:lnTo>
                    <a:lnTo>
                      <a:pt x="4378" y="2647"/>
                    </a:lnTo>
                    <a:lnTo>
                      <a:pt x="1731" y="0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9"/>
              <p:cNvSpPr>
                <a:spLocks/>
              </p:cNvSpPr>
              <p:nvPr/>
            </p:nvSpPr>
            <p:spPr bwMode="auto">
              <a:xfrm>
                <a:off x="5237" y="2981"/>
                <a:ext cx="672" cy="674"/>
              </a:xfrm>
              <a:custGeom>
                <a:avLst/>
                <a:gdLst>
                  <a:gd name="T0" fmla="*/ 0 w 2018"/>
                  <a:gd name="T1" fmla="*/ 1732 h 2020"/>
                  <a:gd name="T2" fmla="*/ 1730 w 2018"/>
                  <a:gd name="T3" fmla="*/ 0 h 2020"/>
                  <a:gd name="T4" fmla="*/ 2018 w 2018"/>
                  <a:gd name="T5" fmla="*/ 288 h 2020"/>
                  <a:gd name="T6" fmla="*/ 288 w 2018"/>
                  <a:gd name="T7" fmla="*/ 2020 h 2020"/>
                  <a:gd name="T8" fmla="*/ 0 w 2018"/>
                  <a:gd name="T9" fmla="*/ 1732 h 2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8" h="2020">
                    <a:moveTo>
                      <a:pt x="0" y="1732"/>
                    </a:moveTo>
                    <a:lnTo>
                      <a:pt x="1730" y="0"/>
                    </a:lnTo>
                    <a:lnTo>
                      <a:pt x="2018" y="288"/>
                    </a:lnTo>
                    <a:lnTo>
                      <a:pt x="288" y="2020"/>
                    </a:lnTo>
                    <a:lnTo>
                      <a:pt x="0" y="1732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50"/>
              <p:cNvSpPr>
                <a:spLocks/>
              </p:cNvSpPr>
              <p:nvPr/>
            </p:nvSpPr>
            <p:spPr bwMode="auto">
              <a:xfrm>
                <a:off x="6798" y="1115"/>
                <a:ext cx="192" cy="192"/>
              </a:xfrm>
              <a:custGeom>
                <a:avLst/>
                <a:gdLst>
                  <a:gd name="T0" fmla="*/ 576 w 576"/>
                  <a:gd name="T1" fmla="*/ 288 h 576"/>
                  <a:gd name="T2" fmla="*/ 575 w 576"/>
                  <a:gd name="T3" fmla="*/ 318 h 576"/>
                  <a:gd name="T4" fmla="*/ 563 w 576"/>
                  <a:gd name="T5" fmla="*/ 374 h 576"/>
                  <a:gd name="T6" fmla="*/ 541 w 576"/>
                  <a:gd name="T7" fmla="*/ 426 h 576"/>
                  <a:gd name="T8" fmla="*/ 510 w 576"/>
                  <a:gd name="T9" fmla="*/ 472 h 576"/>
                  <a:gd name="T10" fmla="*/ 471 w 576"/>
                  <a:gd name="T11" fmla="*/ 511 h 576"/>
                  <a:gd name="T12" fmla="*/ 425 w 576"/>
                  <a:gd name="T13" fmla="*/ 541 h 576"/>
                  <a:gd name="T14" fmla="*/ 373 w 576"/>
                  <a:gd name="T15" fmla="*/ 563 h 576"/>
                  <a:gd name="T16" fmla="*/ 317 w 576"/>
                  <a:gd name="T17" fmla="*/ 574 h 576"/>
                  <a:gd name="T18" fmla="*/ 288 w 576"/>
                  <a:gd name="T19" fmla="*/ 576 h 576"/>
                  <a:gd name="T20" fmla="*/ 258 w 576"/>
                  <a:gd name="T21" fmla="*/ 574 h 576"/>
                  <a:gd name="T22" fmla="*/ 202 w 576"/>
                  <a:gd name="T23" fmla="*/ 563 h 576"/>
                  <a:gd name="T24" fmla="*/ 150 w 576"/>
                  <a:gd name="T25" fmla="*/ 541 h 576"/>
                  <a:gd name="T26" fmla="*/ 104 w 576"/>
                  <a:gd name="T27" fmla="*/ 511 h 576"/>
                  <a:gd name="T28" fmla="*/ 65 w 576"/>
                  <a:gd name="T29" fmla="*/ 472 h 576"/>
                  <a:gd name="T30" fmla="*/ 33 w 576"/>
                  <a:gd name="T31" fmla="*/ 426 h 576"/>
                  <a:gd name="T32" fmla="*/ 12 w 576"/>
                  <a:gd name="T33" fmla="*/ 374 h 576"/>
                  <a:gd name="T34" fmla="*/ 0 w 576"/>
                  <a:gd name="T35" fmla="*/ 318 h 576"/>
                  <a:gd name="T36" fmla="*/ 0 w 576"/>
                  <a:gd name="T37" fmla="*/ 288 h 576"/>
                  <a:gd name="T38" fmla="*/ 0 w 576"/>
                  <a:gd name="T39" fmla="*/ 259 h 576"/>
                  <a:gd name="T40" fmla="*/ 12 w 576"/>
                  <a:gd name="T41" fmla="*/ 203 h 576"/>
                  <a:gd name="T42" fmla="*/ 33 w 576"/>
                  <a:gd name="T43" fmla="*/ 151 h 576"/>
                  <a:gd name="T44" fmla="*/ 65 w 576"/>
                  <a:gd name="T45" fmla="*/ 105 h 576"/>
                  <a:gd name="T46" fmla="*/ 104 w 576"/>
                  <a:gd name="T47" fmla="*/ 66 h 576"/>
                  <a:gd name="T48" fmla="*/ 150 w 576"/>
                  <a:gd name="T49" fmla="*/ 34 h 576"/>
                  <a:gd name="T50" fmla="*/ 202 w 576"/>
                  <a:gd name="T51" fmla="*/ 13 h 576"/>
                  <a:gd name="T52" fmla="*/ 258 w 576"/>
                  <a:gd name="T53" fmla="*/ 1 h 576"/>
                  <a:gd name="T54" fmla="*/ 288 w 576"/>
                  <a:gd name="T55" fmla="*/ 0 h 576"/>
                  <a:gd name="T56" fmla="*/ 317 w 576"/>
                  <a:gd name="T57" fmla="*/ 1 h 576"/>
                  <a:gd name="T58" fmla="*/ 373 w 576"/>
                  <a:gd name="T59" fmla="*/ 13 h 576"/>
                  <a:gd name="T60" fmla="*/ 425 w 576"/>
                  <a:gd name="T61" fmla="*/ 34 h 576"/>
                  <a:gd name="T62" fmla="*/ 471 w 576"/>
                  <a:gd name="T63" fmla="*/ 66 h 576"/>
                  <a:gd name="T64" fmla="*/ 510 w 576"/>
                  <a:gd name="T65" fmla="*/ 105 h 576"/>
                  <a:gd name="T66" fmla="*/ 541 w 576"/>
                  <a:gd name="T67" fmla="*/ 151 h 576"/>
                  <a:gd name="T68" fmla="*/ 563 w 576"/>
                  <a:gd name="T69" fmla="*/ 203 h 576"/>
                  <a:gd name="T70" fmla="*/ 575 w 576"/>
                  <a:gd name="T71" fmla="*/ 259 h 576"/>
                  <a:gd name="T72" fmla="*/ 576 w 576"/>
                  <a:gd name="T73" fmla="*/ 288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6" h="576">
                    <a:moveTo>
                      <a:pt x="576" y="288"/>
                    </a:moveTo>
                    <a:lnTo>
                      <a:pt x="575" y="318"/>
                    </a:lnTo>
                    <a:lnTo>
                      <a:pt x="563" y="374"/>
                    </a:lnTo>
                    <a:lnTo>
                      <a:pt x="541" y="426"/>
                    </a:lnTo>
                    <a:lnTo>
                      <a:pt x="510" y="472"/>
                    </a:lnTo>
                    <a:lnTo>
                      <a:pt x="471" y="511"/>
                    </a:lnTo>
                    <a:lnTo>
                      <a:pt x="425" y="541"/>
                    </a:lnTo>
                    <a:lnTo>
                      <a:pt x="373" y="563"/>
                    </a:lnTo>
                    <a:lnTo>
                      <a:pt x="317" y="574"/>
                    </a:lnTo>
                    <a:lnTo>
                      <a:pt x="288" y="576"/>
                    </a:lnTo>
                    <a:lnTo>
                      <a:pt x="258" y="574"/>
                    </a:lnTo>
                    <a:lnTo>
                      <a:pt x="202" y="563"/>
                    </a:lnTo>
                    <a:lnTo>
                      <a:pt x="150" y="541"/>
                    </a:lnTo>
                    <a:lnTo>
                      <a:pt x="104" y="511"/>
                    </a:lnTo>
                    <a:lnTo>
                      <a:pt x="65" y="472"/>
                    </a:lnTo>
                    <a:lnTo>
                      <a:pt x="33" y="426"/>
                    </a:lnTo>
                    <a:lnTo>
                      <a:pt x="12" y="374"/>
                    </a:lnTo>
                    <a:lnTo>
                      <a:pt x="0" y="318"/>
                    </a:lnTo>
                    <a:lnTo>
                      <a:pt x="0" y="288"/>
                    </a:lnTo>
                    <a:lnTo>
                      <a:pt x="0" y="259"/>
                    </a:lnTo>
                    <a:lnTo>
                      <a:pt x="12" y="203"/>
                    </a:lnTo>
                    <a:lnTo>
                      <a:pt x="33" y="151"/>
                    </a:lnTo>
                    <a:lnTo>
                      <a:pt x="65" y="105"/>
                    </a:lnTo>
                    <a:lnTo>
                      <a:pt x="104" y="66"/>
                    </a:lnTo>
                    <a:lnTo>
                      <a:pt x="150" y="34"/>
                    </a:lnTo>
                    <a:lnTo>
                      <a:pt x="202" y="13"/>
                    </a:lnTo>
                    <a:lnTo>
                      <a:pt x="258" y="1"/>
                    </a:lnTo>
                    <a:lnTo>
                      <a:pt x="288" y="0"/>
                    </a:lnTo>
                    <a:lnTo>
                      <a:pt x="317" y="1"/>
                    </a:lnTo>
                    <a:lnTo>
                      <a:pt x="373" y="13"/>
                    </a:lnTo>
                    <a:lnTo>
                      <a:pt x="425" y="34"/>
                    </a:lnTo>
                    <a:lnTo>
                      <a:pt x="471" y="66"/>
                    </a:lnTo>
                    <a:lnTo>
                      <a:pt x="510" y="105"/>
                    </a:lnTo>
                    <a:lnTo>
                      <a:pt x="541" y="151"/>
                    </a:lnTo>
                    <a:lnTo>
                      <a:pt x="563" y="203"/>
                    </a:lnTo>
                    <a:lnTo>
                      <a:pt x="575" y="259"/>
                    </a:lnTo>
                    <a:lnTo>
                      <a:pt x="576" y="288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순서도: 지연 30"/>
            <p:cNvSpPr/>
            <p:nvPr/>
          </p:nvSpPr>
          <p:spPr>
            <a:xfrm rot="4147283" flipH="1">
              <a:off x="10503405" y="5975733"/>
              <a:ext cx="748810" cy="194929"/>
            </a:xfrm>
            <a:prstGeom prst="flowChartDelay">
              <a:avLst/>
            </a:pr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 flipH="1">
              <a:off x="10883462" y="6186394"/>
              <a:ext cx="1308538" cy="671607"/>
            </a:xfrm>
            <a:custGeom>
              <a:avLst/>
              <a:gdLst>
                <a:gd name="connsiteX0" fmla="*/ 1119034 w 1308538"/>
                <a:gd name="connsiteY0" fmla="*/ 143 h 671607"/>
                <a:gd name="connsiteX1" fmla="*/ 1100633 w 1308538"/>
                <a:gd name="connsiteY1" fmla="*/ 6411 h 671607"/>
                <a:gd name="connsiteX2" fmla="*/ 946502 w 1308538"/>
                <a:gd name="connsiteY2" fmla="*/ 288986 h 671607"/>
                <a:gd name="connsiteX3" fmla="*/ 863120 w 1308538"/>
                <a:gd name="connsiteY3" fmla="*/ 295853 h 671607"/>
                <a:gd name="connsiteX4" fmla="*/ 740993 w 1308538"/>
                <a:gd name="connsiteY4" fmla="*/ 306112 h 671607"/>
                <a:gd name="connsiteX5" fmla="*/ 317469 w 1308538"/>
                <a:gd name="connsiteY5" fmla="*/ 295853 h 671607"/>
                <a:gd name="connsiteX6" fmla="*/ 150154 w 1308538"/>
                <a:gd name="connsiteY6" fmla="*/ 331801 h 671607"/>
                <a:gd name="connsiteX7" fmla="*/ 64772 w 1308538"/>
                <a:gd name="connsiteY7" fmla="*/ 403085 h 671607"/>
                <a:gd name="connsiteX8" fmla="*/ 0 w 1308538"/>
                <a:gd name="connsiteY8" fmla="*/ 472032 h 671607"/>
                <a:gd name="connsiteX9" fmla="*/ 0 w 1308538"/>
                <a:gd name="connsiteY9" fmla="*/ 671607 h 671607"/>
                <a:gd name="connsiteX10" fmla="*/ 1152472 w 1308538"/>
                <a:gd name="connsiteY10" fmla="*/ 671607 h 671607"/>
                <a:gd name="connsiteX11" fmla="*/ 1203388 w 1308538"/>
                <a:gd name="connsiteY11" fmla="*/ 545873 h 671607"/>
                <a:gd name="connsiteX12" fmla="*/ 1308008 w 1308538"/>
                <a:gd name="connsiteY12" fmla="*/ 310523 h 671607"/>
                <a:gd name="connsiteX13" fmla="*/ 1237639 w 1308538"/>
                <a:gd name="connsiteY13" fmla="*/ 109166 h 671607"/>
                <a:gd name="connsiteX14" fmla="*/ 1119034 w 1308538"/>
                <a:gd name="connsiteY14" fmla="*/ 143 h 67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538" h="671607">
                  <a:moveTo>
                    <a:pt x="1119034" y="143"/>
                  </a:moveTo>
                  <a:cubicBezTo>
                    <a:pt x="1112848" y="669"/>
                    <a:pt x="1106698" y="2665"/>
                    <a:pt x="1100633" y="6411"/>
                  </a:cubicBezTo>
                  <a:cubicBezTo>
                    <a:pt x="1052110" y="36381"/>
                    <a:pt x="978076" y="267069"/>
                    <a:pt x="946502" y="288986"/>
                  </a:cubicBezTo>
                  <a:cubicBezTo>
                    <a:pt x="914927" y="310904"/>
                    <a:pt x="897372" y="292999"/>
                    <a:pt x="863120" y="295853"/>
                  </a:cubicBezTo>
                  <a:cubicBezTo>
                    <a:pt x="828869" y="298708"/>
                    <a:pt x="831934" y="306112"/>
                    <a:pt x="740993" y="306112"/>
                  </a:cubicBezTo>
                  <a:lnTo>
                    <a:pt x="317469" y="295853"/>
                  </a:lnTo>
                  <a:cubicBezTo>
                    <a:pt x="218996" y="300135"/>
                    <a:pt x="206583" y="298694"/>
                    <a:pt x="150154" y="331801"/>
                  </a:cubicBezTo>
                  <a:cubicBezTo>
                    <a:pt x="121940" y="348354"/>
                    <a:pt x="93397" y="374043"/>
                    <a:pt x="64772" y="403085"/>
                  </a:cubicBezTo>
                  <a:lnTo>
                    <a:pt x="0" y="472032"/>
                  </a:lnTo>
                  <a:lnTo>
                    <a:pt x="0" y="671607"/>
                  </a:lnTo>
                  <a:lnTo>
                    <a:pt x="1152472" y="671607"/>
                  </a:lnTo>
                  <a:lnTo>
                    <a:pt x="1203388" y="545873"/>
                  </a:lnTo>
                  <a:cubicBezTo>
                    <a:pt x="1236524" y="459552"/>
                    <a:pt x="1302299" y="383307"/>
                    <a:pt x="1308008" y="310523"/>
                  </a:cubicBezTo>
                  <a:cubicBezTo>
                    <a:pt x="1313716" y="237738"/>
                    <a:pt x="1272202" y="159851"/>
                    <a:pt x="1237639" y="109166"/>
                  </a:cubicBezTo>
                  <a:cubicBezTo>
                    <a:pt x="1207396" y="64816"/>
                    <a:pt x="1162333" y="-3539"/>
                    <a:pt x="1119034" y="1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 flipH="1">
              <a:off x="11240166" y="5517492"/>
              <a:ext cx="822634" cy="1030104"/>
              <a:chOff x="1219927" y="2725633"/>
              <a:chExt cx="1711565" cy="2143225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1682683" y="4161764"/>
                <a:ext cx="786052" cy="707094"/>
                <a:chOff x="1682683" y="4161764"/>
                <a:chExt cx="786052" cy="707094"/>
              </a:xfrm>
            </p:grpSpPr>
            <p:sp>
              <p:nvSpPr>
                <p:cNvPr id="12" name="Freeform 53"/>
                <p:cNvSpPr>
                  <a:spLocks/>
                </p:cNvSpPr>
                <p:nvPr/>
              </p:nvSpPr>
              <p:spPr bwMode="auto">
                <a:xfrm>
                  <a:off x="1738548" y="4691269"/>
                  <a:ext cx="672206" cy="177589"/>
                </a:xfrm>
                <a:custGeom>
                  <a:avLst/>
                  <a:gdLst>
                    <a:gd name="T0" fmla="*/ 255 w 511"/>
                    <a:gd name="T1" fmla="*/ 0 h 135"/>
                    <a:gd name="T2" fmla="*/ 294 w 511"/>
                    <a:gd name="T3" fmla="*/ 1 h 135"/>
                    <a:gd name="T4" fmla="*/ 331 w 511"/>
                    <a:gd name="T5" fmla="*/ 4 h 135"/>
                    <a:gd name="T6" fmla="*/ 365 w 511"/>
                    <a:gd name="T7" fmla="*/ 8 h 135"/>
                    <a:gd name="T8" fmla="*/ 396 w 511"/>
                    <a:gd name="T9" fmla="*/ 14 h 135"/>
                    <a:gd name="T10" fmla="*/ 425 w 511"/>
                    <a:gd name="T11" fmla="*/ 19 h 135"/>
                    <a:gd name="T12" fmla="*/ 450 w 511"/>
                    <a:gd name="T13" fmla="*/ 25 h 135"/>
                    <a:gd name="T14" fmla="*/ 471 w 511"/>
                    <a:gd name="T15" fmla="*/ 30 h 135"/>
                    <a:gd name="T16" fmla="*/ 488 w 511"/>
                    <a:gd name="T17" fmla="*/ 35 h 135"/>
                    <a:gd name="T18" fmla="*/ 501 w 511"/>
                    <a:gd name="T19" fmla="*/ 39 h 135"/>
                    <a:gd name="T20" fmla="*/ 509 w 511"/>
                    <a:gd name="T21" fmla="*/ 42 h 135"/>
                    <a:gd name="T22" fmla="*/ 511 w 511"/>
                    <a:gd name="T23" fmla="*/ 42 h 135"/>
                    <a:gd name="T24" fmla="*/ 510 w 511"/>
                    <a:gd name="T25" fmla="*/ 44 h 135"/>
                    <a:gd name="T26" fmla="*/ 505 w 511"/>
                    <a:gd name="T27" fmla="*/ 49 h 135"/>
                    <a:gd name="T28" fmla="*/ 496 w 511"/>
                    <a:gd name="T29" fmla="*/ 57 h 135"/>
                    <a:gd name="T30" fmla="*/ 485 w 511"/>
                    <a:gd name="T31" fmla="*/ 66 h 135"/>
                    <a:gd name="T32" fmla="*/ 470 w 511"/>
                    <a:gd name="T33" fmla="*/ 77 h 135"/>
                    <a:gd name="T34" fmla="*/ 451 w 511"/>
                    <a:gd name="T35" fmla="*/ 88 h 135"/>
                    <a:gd name="T36" fmla="*/ 429 w 511"/>
                    <a:gd name="T37" fmla="*/ 100 h 135"/>
                    <a:gd name="T38" fmla="*/ 403 w 511"/>
                    <a:gd name="T39" fmla="*/ 112 h 135"/>
                    <a:gd name="T40" fmla="*/ 372 w 511"/>
                    <a:gd name="T41" fmla="*/ 121 h 135"/>
                    <a:gd name="T42" fmla="*/ 337 w 511"/>
                    <a:gd name="T43" fmla="*/ 128 h 135"/>
                    <a:gd name="T44" fmla="*/ 298 w 511"/>
                    <a:gd name="T45" fmla="*/ 134 h 135"/>
                    <a:gd name="T46" fmla="*/ 256 w 511"/>
                    <a:gd name="T47" fmla="*/ 135 h 135"/>
                    <a:gd name="T48" fmla="*/ 213 w 511"/>
                    <a:gd name="T49" fmla="*/ 134 h 135"/>
                    <a:gd name="T50" fmla="*/ 174 w 511"/>
                    <a:gd name="T51" fmla="*/ 128 h 135"/>
                    <a:gd name="T52" fmla="*/ 139 w 511"/>
                    <a:gd name="T53" fmla="*/ 121 h 135"/>
                    <a:gd name="T54" fmla="*/ 109 w 511"/>
                    <a:gd name="T55" fmla="*/ 112 h 135"/>
                    <a:gd name="T56" fmla="*/ 82 w 511"/>
                    <a:gd name="T57" fmla="*/ 100 h 135"/>
                    <a:gd name="T58" fmla="*/ 60 w 511"/>
                    <a:gd name="T59" fmla="*/ 88 h 135"/>
                    <a:gd name="T60" fmla="*/ 41 w 511"/>
                    <a:gd name="T61" fmla="*/ 77 h 135"/>
                    <a:gd name="T62" fmla="*/ 26 w 511"/>
                    <a:gd name="T63" fmla="*/ 66 h 135"/>
                    <a:gd name="T64" fmla="*/ 15 w 511"/>
                    <a:gd name="T65" fmla="*/ 57 h 135"/>
                    <a:gd name="T66" fmla="*/ 6 w 511"/>
                    <a:gd name="T67" fmla="*/ 49 h 135"/>
                    <a:gd name="T68" fmla="*/ 2 w 511"/>
                    <a:gd name="T69" fmla="*/ 44 h 135"/>
                    <a:gd name="T70" fmla="*/ 0 w 511"/>
                    <a:gd name="T71" fmla="*/ 42 h 135"/>
                    <a:gd name="T72" fmla="*/ 43 w 511"/>
                    <a:gd name="T73" fmla="*/ 27 h 135"/>
                    <a:gd name="T74" fmla="*/ 88 w 511"/>
                    <a:gd name="T75" fmla="*/ 16 h 135"/>
                    <a:gd name="T76" fmla="*/ 131 w 511"/>
                    <a:gd name="T77" fmla="*/ 8 h 135"/>
                    <a:gd name="T78" fmla="*/ 173 w 511"/>
                    <a:gd name="T79" fmla="*/ 3 h 135"/>
                    <a:gd name="T80" fmla="*/ 215 w 511"/>
                    <a:gd name="T81" fmla="*/ 0 h 135"/>
                    <a:gd name="T82" fmla="*/ 255 w 511"/>
                    <a:gd name="T83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511" h="135">
                      <a:moveTo>
                        <a:pt x="255" y="0"/>
                      </a:moveTo>
                      <a:lnTo>
                        <a:pt x="294" y="1"/>
                      </a:lnTo>
                      <a:lnTo>
                        <a:pt x="331" y="4"/>
                      </a:lnTo>
                      <a:lnTo>
                        <a:pt x="365" y="8"/>
                      </a:lnTo>
                      <a:lnTo>
                        <a:pt x="396" y="14"/>
                      </a:lnTo>
                      <a:lnTo>
                        <a:pt x="425" y="19"/>
                      </a:lnTo>
                      <a:lnTo>
                        <a:pt x="450" y="25"/>
                      </a:lnTo>
                      <a:lnTo>
                        <a:pt x="471" y="30"/>
                      </a:lnTo>
                      <a:lnTo>
                        <a:pt x="488" y="35"/>
                      </a:lnTo>
                      <a:lnTo>
                        <a:pt x="501" y="39"/>
                      </a:lnTo>
                      <a:lnTo>
                        <a:pt x="509" y="42"/>
                      </a:lnTo>
                      <a:lnTo>
                        <a:pt x="511" y="42"/>
                      </a:lnTo>
                      <a:lnTo>
                        <a:pt x="510" y="44"/>
                      </a:lnTo>
                      <a:lnTo>
                        <a:pt x="505" y="49"/>
                      </a:lnTo>
                      <a:lnTo>
                        <a:pt x="496" y="57"/>
                      </a:lnTo>
                      <a:lnTo>
                        <a:pt x="485" y="66"/>
                      </a:lnTo>
                      <a:lnTo>
                        <a:pt x="470" y="77"/>
                      </a:lnTo>
                      <a:lnTo>
                        <a:pt x="451" y="88"/>
                      </a:lnTo>
                      <a:lnTo>
                        <a:pt x="429" y="100"/>
                      </a:lnTo>
                      <a:lnTo>
                        <a:pt x="403" y="112"/>
                      </a:lnTo>
                      <a:lnTo>
                        <a:pt x="372" y="121"/>
                      </a:lnTo>
                      <a:lnTo>
                        <a:pt x="337" y="128"/>
                      </a:lnTo>
                      <a:lnTo>
                        <a:pt x="298" y="134"/>
                      </a:lnTo>
                      <a:lnTo>
                        <a:pt x="256" y="135"/>
                      </a:lnTo>
                      <a:lnTo>
                        <a:pt x="213" y="134"/>
                      </a:lnTo>
                      <a:lnTo>
                        <a:pt x="174" y="128"/>
                      </a:lnTo>
                      <a:lnTo>
                        <a:pt x="139" y="121"/>
                      </a:lnTo>
                      <a:lnTo>
                        <a:pt x="109" y="112"/>
                      </a:lnTo>
                      <a:lnTo>
                        <a:pt x="82" y="100"/>
                      </a:lnTo>
                      <a:lnTo>
                        <a:pt x="60" y="88"/>
                      </a:lnTo>
                      <a:lnTo>
                        <a:pt x="41" y="77"/>
                      </a:lnTo>
                      <a:lnTo>
                        <a:pt x="26" y="66"/>
                      </a:lnTo>
                      <a:lnTo>
                        <a:pt x="15" y="57"/>
                      </a:lnTo>
                      <a:lnTo>
                        <a:pt x="6" y="49"/>
                      </a:lnTo>
                      <a:lnTo>
                        <a:pt x="2" y="44"/>
                      </a:lnTo>
                      <a:lnTo>
                        <a:pt x="0" y="42"/>
                      </a:lnTo>
                      <a:lnTo>
                        <a:pt x="43" y="27"/>
                      </a:lnTo>
                      <a:lnTo>
                        <a:pt x="88" y="16"/>
                      </a:lnTo>
                      <a:lnTo>
                        <a:pt x="131" y="8"/>
                      </a:lnTo>
                      <a:lnTo>
                        <a:pt x="173" y="3"/>
                      </a:lnTo>
                      <a:lnTo>
                        <a:pt x="215" y="0"/>
                      </a:lnTo>
                      <a:lnTo>
                        <a:pt x="255" y="0"/>
                      </a:lnTo>
                      <a:close/>
                    </a:path>
                  </a:pathLst>
                </a:custGeom>
                <a:solidFill>
                  <a:srgbClr val="FEDEC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1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" name="Freeform 33"/>
                <p:cNvSpPr>
                  <a:spLocks/>
                </p:cNvSpPr>
                <p:nvPr/>
              </p:nvSpPr>
              <p:spPr bwMode="auto">
                <a:xfrm>
                  <a:off x="1682683" y="4161764"/>
                  <a:ext cx="786052" cy="587426"/>
                </a:xfrm>
                <a:custGeom>
                  <a:avLst/>
                  <a:gdLst>
                    <a:gd name="T0" fmla="*/ 118 w 1117"/>
                    <a:gd name="T1" fmla="*/ 0 h 834"/>
                    <a:gd name="T2" fmla="*/ 999 w 1117"/>
                    <a:gd name="T3" fmla="*/ 0 h 834"/>
                    <a:gd name="T4" fmla="*/ 1006 w 1117"/>
                    <a:gd name="T5" fmla="*/ 21 h 834"/>
                    <a:gd name="T6" fmla="*/ 1011 w 1117"/>
                    <a:gd name="T7" fmla="*/ 50 h 834"/>
                    <a:gd name="T8" fmla="*/ 1015 w 1117"/>
                    <a:gd name="T9" fmla="*/ 85 h 834"/>
                    <a:gd name="T10" fmla="*/ 1018 w 1117"/>
                    <a:gd name="T11" fmla="*/ 126 h 834"/>
                    <a:gd name="T12" fmla="*/ 1021 w 1117"/>
                    <a:gd name="T13" fmla="*/ 171 h 834"/>
                    <a:gd name="T14" fmla="*/ 1025 w 1117"/>
                    <a:gd name="T15" fmla="*/ 222 h 834"/>
                    <a:gd name="T16" fmla="*/ 1031 w 1117"/>
                    <a:gd name="T17" fmla="*/ 274 h 834"/>
                    <a:gd name="T18" fmla="*/ 1040 w 1117"/>
                    <a:gd name="T19" fmla="*/ 330 h 834"/>
                    <a:gd name="T20" fmla="*/ 1051 w 1117"/>
                    <a:gd name="T21" fmla="*/ 387 h 834"/>
                    <a:gd name="T22" fmla="*/ 1067 w 1117"/>
                    <a:gd name="T23" fmla="*/ 445 h 834"/>
                    <a:gd name="T24" fmla="*/ 1089 w 1117"/>
                    <a:gd name="T25" fmla="*/ 503 h 834"/>
                    <a:gd name="T26" fmla="*/ 1117 w 1117"/>
                    <a:gd name="T27" fmla="*/ 560 h 834"/>
                    <a:gd name="T28" fmla="*/ 1067 w 1117"/>
                    <a:gd name="T29" fmla="*/ 600 h 834"/>
                    <a:gd name="T30" fmla="*/ 1015 w 1117"/>
                    <a:gd name="T31" fmla="*/ 639 h 834"/>
                    <a:gd name="T32" fmla="*/ 961 w 1117"/>
                    <a:gd name="T33" fmla="*/ 677 h 834"/>
                    <a:gd name="T34" fmla="*/ 903 w 1117"/>
                    <a:gd name="T35" fmla="*/ 712 h 834"/>
                    <a:gd name="T36" fmla="*/ 842 w 1117"/>
                    <a:gd name="T37" fmla="*/ 745 h 834"/>
                    <a:gd name="T38" fmla="*/ 778 w 1117"/>
                    <a:gd name="T39" fmla="*/ 775 h 834"/>
                    <a:gd name="T40" fmla="*/ 709 w 1117"/>
                    <a:gd name="T41" fmla="*/ 799 h 834"/>
                    <a:gd name="T42" fmla="*/ 636 w 1117"/>
                    <a:gd name="T43" fmla="*/ 820 h 834"/>
                    <a:gd name="T44" fmla="*/ 558 w 1117"/>
                    <a:gd name="T45" fmla="*/ 834 h 834"/>
                    <a:gd name="T46" fmla="*/ 480 w 1117"/>
                    <a:gd name="T47" fmla="*/ 820 h 834"/>
                    <a:gd name="T48" fmla="*/ 408 w 1117"/>
                    <a:gd name="T49" fmla="*/ 801 h 834"/>
                    <a:gd name="T50" fmla="*/ 338 w 1117"/>
                    <a:gd name="T51" fmla="*/ 776 h 834"/>
                    <a:gd name="T52" fmla="*/ 274 w 1117"/>
                    <a:gd name="T53" fmla="*/ 747 h 834"/>
                    <a:gd name="T54" fmla="*/ 212 w 1117"/>
                    <a:gd name="T55" fmla="*/ 713 h 834"/>
                    <a:gd name="T56" fmla="*/ 156 w 1117"/>
                    <a:gd name="T57" fmla="*/ 678 h 834"/>
                    <a:gd name="T58" fmla="*/ 100 w 1117"/>
                    <a:gd name="T59" fmla="*/ 642 h 834"/>
                    <a:gd name="T60" fmla="*/ 49 w 1117"/>
                    <a:gd name="T61" fmla="*/ 602 h 834"/>
                    <a:gd name="T62" fmla="*/ 0 w 1117"/>
                    <a:gd name="T63" fmla="*/ 563 h 834"/>
                    <a:gd name="T64" fmla="*/ 26 w 1117"/>
                    <a:gd name="T65" fmla="*/ 506 h 834"/>
                    <a:gd name="T66" fmla="*/ 48 w 1117"/>
                    <a:gd name="T67" fmla="*/ 448 h 834"/>
                    <a:gd name="T68" fmla="*/ 65 w 1117"/>
                    <a:gd name="T69" fmla="*/ 390 h 834"/>
                    <a:gd name="T70" fmla="*/ 77 w 1117"/>
                    <a:gd name="T71" fmla="*/ 333 h 834"/>
                    <a:gd name="T72" fmla="*/ 86 w 1117"/>
                    <a:gd name="T73" fmla="*/ 276 h 834"/>
                    <a:gd name="T74" fmla="*/ 91 w 1117"/>
                    <a:gd name="T75" fmla="*/ 223 h 834"/>
                    <a:gd name="T76" fmla="*/ 96 w 1117"/>
                    <a:gd name="T77" fmla="*/ 172 h 834"/>
                    <a:gd name="T78" fmla="*/ 99 w 1117"/>
                    <a:gd name="T79" fmla="*/ 126 h 834"/>
                    <a:gd name="T80" fmla="*/ 103 w 1117"/>
                    <a:gd name="T81" fmla="*/ 85 h 834"/>
                    <a:gd name="T82" fmla="*/ 106 w 1117"/>
                    <a:gd name="T83" fmla="*/ 50 h 834"/>
                    <a:gd name="T84" fmla="*/ 110 w 1117"/>
                    <a:gd name="T85" fmla="*/ 21 h 834"/>
                    <a:gd name="T86" fmla="*/ 118 w 1117"/>
                    <a:gd name="T87" fmla="*/ 0 h 8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117" h="834">
                      <a:moveTo>
                        <a:pt x="118" y="0"/>
                      </a:moveTo>
                      <a:lnTo>
                        <a:pt x="999" y="0"/>
                      </a:lnTo>
                      <a:lnTo>
                        <a:pt x="1006" y="21"/>
                      </a:lnTo>
                      <a:lnTo>
                        <a:pt x="1011" y="50"/>
                      </a:lnTo>
                      <a:lnTo>
                        <a:pt x="1015" y="85"/>
                      </a:lnTo>
                      <a:lnTo>
                        <a:pt x="1018" y="126"/>
                      </a:lnTo>
                      <a:lnTo>
                        <a:pt x="1021" y="171"/>
                      </a:lnTo>
                      <a:lnTo>
                        <a:pt x="1025" y="222"/>
                      </a:lnTo>
                      <a:lnTo>
                        <a:pt x="1031" y="274"/>
                      </a:lnTo>
                      <a:lnTo>
                        <a:pt x="1040" y="330"/>
                      </a:lnTo>
                      <a:lnTo>
                        <a:pt x="1051" y="387"/>
                      </a:lnTo>
                      <a:lnTo>
                        <a:pt x="1067" y="445"/>
                      </a:lnTo>
                      <a:lnTo>
                        <a:pt x="1089" y="503"/>
                      </a:lnTo>
                      <a:lnTo>
                        <a:pt x="1117" y="560"/>
                      </a:lnTo>
                      <a:lnTo>
                        <a:pt x="1067" y="600"/>
                      </a:lnTo>
                      <a:lnTo>
                        <a:pt x="1015" y="639"/>
                      </a:lnTo>
                      <a:lnTo>
                        <a:pt x="961" y="677"/>
                      </a:lnTo>
                      <a:lnTo>
                        <a:pt x="903" y="712"/>
                      </a:lnTo>
                      <a:lnTo>
                        <a:pt x="842" y="745"/>
                      </a:lnTo>
                      <a:lnTo>
                        <a:pt x="778" y="775"/>
                      </a:lnTo>
                      <a:lnTo>
                        <a:pt x="709" y="799"/>
                      </a:lnTo>
                      <a:lnTo>
                        <a:pt x="636" y="820"/>
                      </a:lnTo>
                      <a:lnTo>
                        <a:pt x="558" y="834"/>
                      </a:lnTo>
                      <a:lnTo>
                        <a:pt x="480" y="820"/>
                      </a:lnTo>
                      <a:lnTo>
                        <a:pt x="408" y="801"/>
                      </a:lnTo>
                      <a:lnTo>
                        <a:pt x="338" y="776"/>
                      </a:lnTo>
                      <a:lnTo>
                        <a:pt x="274" y="747"/>
                      </a:lnTo>
                      <a:lnTo>
                        <a:pt x="212" y="713"/>
                      </a:lnTo>
                      <a:lnTo>
                        <a:pt x="156" y="678"/>
                      </a:lnTo>
                      <a:lnTo>
                        <a:pt x="100" y="642"/>
                      </a:lnTo>
                      <a:lnTo>
                        <a:pt x="49" y="602"/>
                      </a:lnTo>
                      <a:lnTo>
                        <a:pt x="0" y="563"/>
                      </a:lnTo>
                      <a:lnTo>
                        <a:pt x="26" y="506"/>
                      </a:lnTo>
                      <a:lnTo>
                        <a:pt x="48" y="448"/>
                      </a:lnTo>
                      <a:lnTo>
                        <a:pt x="65" y="390"/>
                      </a:lnTo>
                      <a:lnTo>
                        <a:pt x="77" y="333"/>
                      </a:lnTo>
                      <a:lnTo>
                        <a:pt x="86" y="276"/>
                      </a:lnTo>
                      <a:lnTo>
                        <a:pt x="91" y="223"/>
                      </a:lnTo>
                      <a:lnTo>
                        <a:pt x="96" y="172"/>
                      </a:lnTo>
                      <a:lnTo>
                        <a:pt x="99" y="126"/>
                      </a:lnTo>
                      <a:lnTo>
                        <a:pt x="103" y="85"/>
                      </a:lnTo>
                      <a:lnTo>
                        <a:pt x="106" y="50"/>
                      </a:lnTo>
                      <a:lnTo>
                        <a:pt x="110" y="21"/>
                      </a:lnTo>
                      <a:lnTo>
                        <a:pt x="118" y="0"/>
                      </a:lnTo>
                      <a:close/>
                    </a:path>
                  </a:pathLst>
                </a:custGeom>
                <a:solidFill>
                  <a:srgbClr val="C69E7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" name="Freeform 42"/>
              <p:cNvSpPr>
                <a:spLocks/>
              </p:cNvSpPr>
              <p:nvPr/>
            </p:nvSpPr>
            <p:spPr bwMode="auto">
              <a:xfrm>
                <a:off x="2675814" y="3548981"/>
                <a:ext cx="255678" cy="443739"/>
              </a:xfrm>
              <a:custGeom>
                <a:avLst/>
                <a:gdLst>
                  <a:gd name="T0" fmla="*/ 206 w 362"/>
                  <a:gd name="T1" fmla="*/ 0 h 631"/>
                  <a:gd name="T2" fmla="*/ 238 w 362"/>
                  <a:gd name="T3" fmla="*/ 0 h 631"/>
                  <a:gd name="T4" fmla="*/ 264 w 362"/>
                  <a:gd name="T5" fmla="*/ 10 h 631"/>
                  <a:gd name="T6" fmla="*/ 289 w 362"/>
                  <a:gd name="T7" fmla="*/ 26 h 631"/>
                  <a:gd name="T8" fmla="*/ 311 w 362"/>
                  <a:gd name="T9" fmla="*/ 49 h 631"/>
                  <a:gd name="T10" fmla="*/ 328 w 362"/>
                  <a:gd name="T11" fmla="*/ 78 h 631"/>
                  <a:gd name="T12" fmla="*/ 343 w 362"/>
                  <a:gd name="T13" fmla="*/ 115 h 631"/>
                  <a:gd name="T14" fmla="*/ 353 w 362"/>
                  <a:gd name="T15" fmla="*/ 154 h 631"/>
                  <a:gd name="T16" fmla="*/ 359 w 362"/>
                  <a:gd name="T17" fmla="*/ 198 h 631"/>
                  <a:gd name="T18" fmla="*/ 362 w 362"/>
                  <a:gd name="T19" fmla="*/ 245 h 631"/>
                  <a:gd name="T20" fmla="*/ 359 w 362"/>
                  <a:gd name="T21" fmla="*/ 294 h 631"/>
                  <a:gd name="T22" fmla="*/ 353 w 362"/>
                  <a:gd name="T23" fmla="*/ 347 h 631"/>
                  <a:gd name="T24" fmla="*/ 340 w 362"/>
                  <a:gd name="T25" fmla="*/ 402 h 631"/>
                  <a:gd name="T26" fmla="*/ 322 w 362"/>
                  <a:gd name="T27" fmla="*/ 455 h 631"/>
                  <a:gd name="T28" fmla="*/ 300 w 362"/>
                  <a:gd name="T29" fmla="*/ 501 h 631"/>
                  <a:gd name="T30" fmla="*/ 276 w 362"/>
                  <a:gd name="T31" fmla="*/ 542 h 631"/>
                  <a:gd name="T32" fmla="*/ 248 w 362"/>
                  <a:gd name="T33" fmla="*/ 576 h 631"/>
                  <a:gd name="T34" fmla="*/ 219 w 362"/>
                  <a:gd name="T35" fmla="*/ 603 h 631"/>
                  <a:gd name="T36" fmla="*/ 188 w 362"/>
                  <a:gd name="T37" fmla="*/ 622 h 631"/>
                  <a:gd name="T38" fmla="*/ 156 w 362"/>
                  <a:gd name="T39" fmla="*/ 631 h 631"/>
                  <a:gd name="T40" fmla="*/ 124 w 362"/>
                  <a:gd name="T41" fmla="*/ 631 h 631"/>
                  <a:gd name="T42" fmla="*/ 96 w 362"/>
                  <a:gd name="T43" fmla="*/ 621 h 631"/>
                  <a:gd name="T44" fmla="*/ 73 w 362"/>
                  <a:gd name="T45" fmla="*/ 605 h 631"/>
                  <a:gd name="T46" fmla="*/ 51 w 362"/>
                  <a:gd name="T47" fmla="*/ 581 h 631"/>
                  <a:gd name="T48" fmla="*/ 34 w 362"/>
                  <a:gd name="T49" fmla="*/ 551 h 631"/>
                  <a:gd name="T50" fmla="*/ 19 w 362"/>
                  <a:gd name="T51" fmla="*/ 516 h 631"/>
                  <a:gd name="T52" fmla="*/ 9 w 362"/>
                  <a:gd name="T53" fmla="*/ 477 h 631"/>
                  <a:gd name="T54" fmla="*/ 3 w 362"/>
                  <a:gd name="T55" fmla="*/ 433 h 631"/>
                  <a:gd name="T56" fmla="*/ 0 w 362"/>
                  <a:gd name="T57" fmla="*/ 386 h 631"/>
                  <a:gd name="T58" fmla="*/ 3 w 362"/>
                  <a:gd name="T59" fmla="*/ 337 h 631"/>
                  <a:gd name="T60" fmla="*/ 9 w 362"/>
                  <a:gd name="T61" fmla="*/ 284 h 631"/>
                  <a:gd name="T62" fmla="*/ 22 w 362"/>
                  <a:gd name="T63" fmla="*/ 229 h 631"/>
                  <a:gd name="T64" fmla="*/ 40 w 362"/>
                  <a:gd name="T65" fmla="*/ 176 h 631"/>
                  <a:gd name="T66" fmla="*/ 61 w 362"/>
                  <a:gd name="T67" fmla="*/ 129 h 631"/>
                  <a:gd name="T68" fmla="*/ 86 w 362"/>
                  <a:gd name="T69" fmla="*/ 89 h 631"/>
                  <a:gd name="T70" fmla="*/ 114 w 362"/>
                  <a:gd name="T71" fmla="*/ 54 h 631"/>
                  <a:gd name="T72" fmla="*/ 143 w 362"/>
                  <a:gd name="T73" fmla="*/ 27 h 631"/>
                  <a:gd name="T74" fmla="*/ 174 w 362"/>
                  <a:gd name="T75" fmla="*/ 8 h 631"/>
                  <a:gd name="T76" fmla="*/ 206 w 362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2" h="631">
                    <a:moveTo>
                      <a:pt x="206" y="0"/>
                    </a:moveTo>
                    <a:lnTo>
                      <a:pt x="238" y="0"/>
                    </a:lnTo>
                    <a:lnTo>
                      <a:pt x="264" y="10"/>
                    </a:lnTo>
                    <a:lnTo>
                      <a:pt x="289" y="26"/>
                    </a:lnTo>
                    <a:lnTo>
                      <a:pt x="311" y="49"/>
                    </a:lnTo>
                    <a:lnTo>
                      <a:pt x="328" y="78"/>
                    </a:lnTo>
                    <a:lnTo>
                      <a:pt x="343" y="115"/>
                    </a:lnTo>
                    <a:lnTo>
                      <a:pt x="353" y="154"/>
                    </a:lnTo>
                    <a:lnTo>
                      <a:pt x="359" y="198"/>
                    </a:lnTo>
                    <a:lnTo>
                      <a:pt x="362" y="245"/>
                    </a:lnTo>
                    <a:lnTo>
                      <a:pt x="359" y="294"/>
                    </a:lnTo>
                    <a:lnTo>
                      <a:pt x="353" y="347"/>
                    </a:lnTo>
                    <a:lnTo>
                      <a:pt x="340" y="402"/>
                    </a:lnTo>
                    <a:lnTo>
                      <a:pt x="322" y="455"/>
                    </a:lnTo>
                    <a:lnTo>
                      <a:pt x="300" y="501"/>
                    </a:lnTo>
                    <a:lnTo>
                      <a:pt x="276" y="542"/>
                    </a:lnTo>
                    <a:lnTo>
                      <a:pt x="248" y="576"/>
                    </a:lnTo>
                    <a:lnTo>
                      <a:pt x="219" y="603"/>
                    </a:lnTo>
                    <a:lnTo>
                      <a:pt x="188" y="622"/>
                    </a:lnTo>
                    <a:lnTo>
                      <a:pt x="156" y="631"/>
                    </a:lnTo>
                    <a:lnTo>
                      <a:pt x="124" y="631"/>
                    </a:lnTo>
                    <a:lnTo>
                      <a:pt x="96" y="621"/>
                    </a:lnTo>
                    <a:lnTo>
                      <a:pt x="73" y="605"/>
                    </a:lnTo>
                    <a:lnTo>
                      <a:pt x="51" y="581"/>
                    </a:lnTo>
                    <a:lnTo>
                      <a:pt x="34" y="551"/>
                    </a:lnTo>
                    <a:lnTo>
                      <a:pt x="19" y="516"/>
                    </a:lnTo>
                    <a:lnTo>
                      <a:pt x="9" y="477"/>
                    </a:lnTo>
                    <a:lnTo>
                      <a:pt x="3" y="433"/>
                    </a:lnTo>
                    <a:lnTo>
                      <a:pt x="0" y="386"/>
                    </a:lnTo>
                    <a:lnTo>
                      <a:pt x="3" y="337"/>
                    </a:lnTo>
                    <a:lnTo>
                      <a:pt x="9" y="284"/>
                    </a:lnTo>
                    <a:lnTo>
                      <a:pt x="22" y="229"/>
                    </a:lnTo>
                    <a:lnTo>
                      <a:pt x="40" y="176"/>
                    </a:lnTo>
                    <a:lnTo>
                      <a:pt x="61" y="129"/>
                    </a:lnTo>
                    <a:lnTo>
                      <a:pt x="86" y="89"/>
                    </a:lnTo>
                    <a:lnTo>
                      <a:pt x="114" y="54"/>
                    </a:lnTo>
                    <a:lnTo>
                      <a:pt x="143" y="27"/>
                    </a:lnTo>
                    <a:lnTo>
                      <a:pt x="174" y="8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FEDEC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Freeform 43"/>
              <p:cNvSpPr>
                <a:spLocks/>
              </p:cNvSpPr>
              <p:nvPr/>
            </p:nvSpPr>
            <p:spPr bwMode="auto">
              <a:xfrm>
                <a:off x="1219927" y="3548981"/>
                <a:ext cx="253565" cy="443739"/>
              </a:xfrm>
              <a:custGeom>
                <a:avLst/>
                <a:gdLst>
                  <a:gd name="T0" fmla="*/ 156 w 361"/>
                  <a:gd name="T1" fmla="*/ 0 h 631"/>
                  <a:gd name="T2" fmla="*/ 186 w 361"/>
                  <a:gd name="T3" fmla="*/ 10 h 631"/>
                  <a:gd name="T4" fmla="*/ 217 w 361"/>
                  <a:gd name="T5" fmla="*/ 27 h 631"/>
                  <a:gd name="T6" fmla="*/ 247 w 361"/>
                  <a:gd name="T7" fmla="*/ 55 h 631"/>
                  <a:gd name="T8" fmla="*/ 275 w 361"/>
                  <a:gd name="T9" fmla="*/ 89 h 631"/>
                  <a:gd name="T10" fmla="*/ 300 w 361"/>
                  <a:gd name="T11" fmla="*/ 129 h 631"/>
                  <a:gd name="T12" fmla="*/ 320 w 361"/>
                  <a:gd name="T13" fmla="*/ 176 h 631"/>
                  <a:gd name="T14" fmla="*/ 338 w 361"/>
                  <a:gd name="T15" fmla="*/ 229 h 631"/>
                  <a:gd name="T16" fmla="*/ 351 w 361"/>
                  <a:gd name="T17" fmla="*/ 284 h 631"/>
                  <a:gd name="T18" fmla="*/ 358 w 361"/>
                  <a:gd name="T19" fmla="*/ 337 h 631"/>
                  <a:gd name="T20" fmla="*/ 361 w 361"/>
                  <a:gd name="T21" fmla="*/ 386 h 631"/>
                  <a:gd name="T22" fmla="*/ 358 w 361"/>
                  <a:gd name="T23" fmla="*/ 433 h 631"/>
                  <a:gd name="T24" fmla="*/ 352 w 361"/>
                  <a:gd name="T25" fmla="*/ 477 h 631"/>
                  <a:gd name="T26" fmla="*/ 341 w 361"/>
                  <a:gd name="T27" fmla="*/ 517 h 631"/>
                  <a:gd name="T28" fmla="*/ 327 w 361"/>
                  <a:gd name="T29" fmla="*/ 552 h 631"/>
                  <a:gd name="T30" fmla="*/ 309 w 361"/>
                  <a:gd name="T31" fmla="*/ 581 h 631"/>
                  <a:gd name="T32" fmla="*/ 288 w 361"/>
                  <a:gd name="T33" fmla="*/ 605 h 631"/>
                  <a:gd name="T34" fmla="*/ 263 w 361"/>
                  <a:gd name="T35" fmla="*/ 622 h 631"/>
                  <a:gd name="T36" fmla="*/ 237 w 361"/>
                  <a:gd name="T37" fmla="*/ 631 h 631"/>
                  <a:gd name="T38" fmla="*/ 205 w 361"/>
                  <a:gd name="T39" fmla="*/ 631 h 631"/>
                  <a:gd name="T40" fmla="*/ 173 w 361"/>
                  <a:gd name="T41" fmla="*/ 622 h 631"/>
                  <a:gd name="T42" fmla="*/ 142 w 361"/>
                  <a:gd name="T43" fmla="*/ 603 h 631"/>
                  <a:gd name="T44" fmla="*/ 113 w 361"/>
                  <a:gd name="T45" fmla="*/ 577 h 631"/>
                  <a:gd name="T46" fmla="*/ 86 w 361"/>
                  <a:gd name="T47" fmla="*/ 542 h 631"/>
                  <a:gd name="T48" fmla="*/ 61 w 361"/>
                  <a:gd name="T49" fmla="*/ 501 h 631"/>
                  <a:gd name="T50" fmla="*/ 39 w 361"/>
                  <a:gd name="T51" fmla="*/ 455 h 631"/>
                  <a:gd name="T52" fmla="*/ 22 w 361"/>
                  <a:gd name="T53" fmla="*/ 402 h 631"/>
                  <a:gd name="T54" fmla="*/ 8 w 361"/>
                  <a:gd name="T55" fmla="*/ 347 h 631"/>
                  <a:gd name="T56" fmla="*/ 1 w 361"/>
                  <a:gd name="T57" fmla="*/ 294 h 631"/>
                  <a:gd name="T58" fmla="*/ 0 w 361"/>
                  <a:gd name="T59" fmla="*/ 245 h 631"/>
                  <a:gd name="T60" fmla="*/ 1 w 361"/>
                  <a:gd name="T61" fmla="*/ 198 h 631"/>
                  <a:gd name="T62" fmla="*/ 8 w 361"/>
                  <a:gd name="T63" fmla="*/ 154 h 631"/>
                  <a:gd name="T64" fmla="*/ 19 w 361"/>
                  <a:gd name="T65" fmla="*/ 115 h 631"/>
                  <a:gd name="T66" fmla="*/ 33 w 361"/>
                  <a:gd name="T67" fmla="*/ 80 h 631"/>
                  <a:gd name="T68" fmla="*/ 51 w 361"/>
                  <a:gd name="T69" fmla="*/ 49 h 631"/>
                  <a:gd name="T70" fmla="*/ 73 w 361"/>
                  <a:gd name="T71" fmla="*/ 26 h 631"/>
                  <a:gd name="T72" fmla="*/ 96 w 361"/>
                  <a:gd name="T73" fmla="*/ 10 h 631"/>
                  <a:gd name="T74" fmla="*/ 123 w 361"/>
                  <a:gd name="T75" fmla="*/ 0 h 631"/>
                  <a:gd name="T76" fmla="*/ 156 w 361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631">
                    <a:moveTo>
                      <a:pt x="156" y="0"/>
                    </a:moveTo>
                    <a:lnTo>
                      <a:pt x="186" y="10"/>
                    </a:lnTo>
                    <a:lnTo>
                      <a:pt x="217" y="27"/>
                    </a:lnTo>
                    <a:lnTo>
                      <a:pt x="247" y="55"/>
                    </a:lnTo>
                    <a:lnTo>
                      <a:pt x="275" y="89"/>
                    </a:lnTo>
                    <a:lnTo>
                      <a:pt x="300" y="129"/>
                    </a:lnTo>
                    <a:lnTo>
                      <a:pt x="320" y="176"/>
                    </a:lnTo>
                    <a:lnTo>
                      <a:pt x="338" y="229"/>
                    </a:lnTo>
                    <a:lnTo>
                      <a:pt x="351" y="284"/>
                    </a:lnTo>
                    <a:lnTo>
                      <a:pt x="358" y="337"/>
                    </a:lnTo>
                    <a:lnTo>
                      <a:pt x="361" y="386"/>
                    </a:lnTo>
                    <a:lnTo>
                      <a:pt x="358" y="433"/>
                    </a:lnTo>
                    <a:lnTo>
                      <a:pt x="352" y="477"/>
                    </a:lnTo>
                    <a:lnTo>
                      <a:pt x="341" y="517"/>
                    </a:lnTo>
                    <a:lnTo>
                      <a:pt x="327" y="552"/>
                    </a:lnTo>
                    <a:lnTo>
                      <a:pt x="309" y="581"/>
                    </a:lnTo>
                    <a:lnTo>
                      <a:pt x="288" y="605"/>
                    </a:lnTo>
                    <a:lnTo>
                      <a:pt x="263" y="622"/>
                    </a:lnTo>
                    <a:lnTo>
                      <a:pt x="237" y="631"/>
                    </a:lnTo>
                    <a:lnTo>
                      <a:pt x="205" y="631"/>
                    </a:lnTo>
                    <a:lnTo>
                      <a:pt x="173" y="622"/>
                    </a:lnTo>
                    <a:lnTo>
                      <a:pt x="142" y="603"/>
                    </a:lnTo>
                    <a:lnTo>
                      <a:pt x="113" y="577"/>
                    </a:lnTo>
                    <a:lnTo>
                      <a:pt x="86" y="542"/>
                    </a:lnTo>
                    <a:lnTo>
                      <a:pt x="61" y="501"/>
                    </a:lnTo>
                    <a:lnTo>
                      <a:pt x="39" y="455"/>
                    </a:lnTo>
                    <a:lnTo>
                      <a:pt x="22" y="402"/>
                    </a:lnTo>
                    <a:lnTo>
                      <a:pt x="8" y="347"/>
                    </a:lnTo>
                    <a:lnTo>
                      <a:pt x="1" y="294"/>
                    </a:lnTo>
                    <a:lnTo>
                      <a:pt x="0" y="245"/>
                    </a:lnTo>
                    <a:lnTo>
                      <a:pt x="1" y="198"/>
                    </a:lnTo>
                    <a:lnTo>
                      <a:pt x="8" y="154"/>
                    </a:lnTo>
                    <a:lnTo>
                      <a:pt x="19" y="115"/>
                    </a:lnTo>
                    <a:lnTo>
                      <a:pt x="33" y="80"/>
                    </a:lnTo>
                    <a:lnTo>
                      <a:pt x="51" y="49"/>
                    </a:lnTo>
                    <a:lnTo>
                      <a:pt x="73" y="26"/>
                    </a:lnTo>
                    <a:lnTo>
                      <a:pt x="96" y="10"/>
                    </a:lnTo>
                    <a:lnTo>
                      <a:pt x="123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자유형 7"/>
              <p:cNvSpPr>
                <a:spLocks/>
              </p:cNvSpPr>
              <p:nvPr/>
            </p:nvSpPr>
            <p:spPr bwMode="auto">
              <a:xfrm>
                <a:off x="1236831" y="2725633"/>
                <a:ext cx="1675643" cy="1991862"/>
              </a:xfrm>
              <a:custGeom>
                <a:avLst/>
                <a:gdLst>
                  <a:gd name="connsiteX0" fmla="*/ 838174 w 1675643"/>
                  <a:gd name="connsiteY0" fmla="*/ 0 h 2197567"/>
                  <a:gd name="connsiteX1" fmla="*/ 910017 w 1675643"/>
                  <a:gd name="connsiteY1" fmla="*/ 2116 h 2197567"/>
                  <a:gd name="connsiteX2" fmla="*/ 979748 w 1675643"/>
                  <a:gd name="connsiteY2" fmla="*/ 9167 h 2197567"/>
                  <a:gd name="connsiteX3" fmla="*/ 1045252 w 1675643"/>
                  <a:gd name="connsiteY3" fmla="*/ 21860 h 2197567"/>
                  <a:gd name="connsiteX4" fmla="*/ 1110052 w 1675643"/>
                  <a:gd name="connsiteY4" fmla="*/ 37373 h 2197567"/>
                  <a:gd name="connsiteX5" fmla="*/ 1170626 w 1675643"/>
                  <a:gd name="connsiteY5" fmla="*/ 56412 h 2197567"/>
                  <a:gd name="connsiteX6" fmla="*/ 1228382 w 1675643"/>
                  <a:gd name="connsiteY6" fmla="*/ 78977 h 2197567"/>
                  <a:gd name="connsiteX7" fmla="*/ 1283322 w 1675643"/>
                  <a:gd name="connsiteY7" fmla="*/ 105773 h 2197567"/>
                  <a:gd name="connsiteX8" fmla="*/ 1334739 w 1675643"/>
                  <a:gd name="connsiteY8" fmla="*/ 134685 h 2197567"/>
                  <a:gd name="connsiteX9" fmla="*/ 1381930 w 1675643"/>
                  <a:gd name="connsiteY9" fmla="*/ 166417 h 2197567"/>
                  <a:gd name="connsiteX10" fmla="*/ 1427008 w 1675643"/>
                  <a:gd name="connsiteY10" fmla="*/ 200264 h 2197567"/>
                  <a:gd name="connsiteX11" fmla="*/ 1467156 w 1675643"/>
                  <a:gd name="connsiteY11" fmla="*/ 236227 h 2197567"/>
                  <a:gd name="connsiteX12" fmla="*/ 1503782 w 1675643"/>
                  <a:gd name="connsiteY12" fmla="*/ 274305 h 2197567"/>
                  <a:gd name="connsiteX13" fmla="*/ 1538295 w 1675643"/>
                  <a:gd name="connsiteY13" fmla="*/ 312384 h 2197567"/>
                  <a:gd name="connsiteX14" fmla="*/ 1566469 w 1675643"/>
                  <a:gd name="connsiteY14" fmla="*/ 352577 h 2197567"/>
                  <a:gd name="connsiteX15" fmla="*/ 1592530 w 1675643"/>
                  <a:gd name="connsiteY15" fmla="*/ 392771 h 2197567"/>
                  <a:gd name="connsiteX16" fmla="*/ 1612956 w 1675643"/>
                  <a:gd name="connsiteY16" fmla="*/ 432965 h 2197567"/>
                  <a:gd name="connsiteX17" fmla="*/ 1630565 w 1675643"/>
                  <a:gd name="connsiteY17" fmla="*/ 473864 h 2197567"/>
                  <a:gd name="connsiteX18" fmla="*/ 1642539 w 1675643"/>
                  <a:gd name="connsiteY18" fmla="*/ 514058 h 2197567"/>
                  <a:gd name="connsiteX19" fmla="*/ 1642539 w 1675643"/>
                  <a:gd name="connsiteY19" fmla="*/ 517584 h 2197567"/>
                  <a:gd name="connsiteX20" fmla="*/ 1644652 w 1675643"/>
                  <a:gd name="connsiteY20" fmla="*/ 526751 h 2197567"/>
                  <a:gd name="connsiteX21" fmla="*/ 1647469 w 1675643"/>
                  <a:gd name="connsiteY21" fmla="*/ 540149 h 2197567"/>
                  <a:gd name="connsiteX22" fmla="*/ 1650991 w 1675643"/>
                  <a:gd name="connsiteY22" fmla="*/ 559188 h 2197567"/>
                  <a:gd name="connsiteX23" fmla="*/ 1655217 w 1675643"/>
                  <a:gd name="connsiteY23" fmla="*/ 583163 h 2197567"/>
                  <a:gd name="connsiteX24" fmla="*/ 1658739 w 1675643"/>
                  <a:gd name="connsiteY24" fmla="*/ 609959 h 2197567"/>
                  <a:gd name="connsiteX25" fmla="*/ 1662965 w 1675643"/>
                  <a:gd name="connsiteY25" fmla="*/ 641691 h 2197567"/>
                  <a:gd name="connsiteX26" fmla="*/ 1667191 w 1675643"/>
                  <a:gd name="connsiteY26" fmla="*/ 675538 h 2197567"/>
                  <a:gd name="connsiteX27" fmla="*/ 1670008 w 1675643"/>
                  <a:gd name="connsiteY27" fmla="*/ 712911 h 2197567"/>
                  <a:gd name="connsiteX28" fmla="*/ 1673530 w 1675643"/>
                  <a:gd name="connsiteY28" fmla="*/ 751695 h 2197567"/>
                  <a:gd name="connsiteX29" fmla="*/ 1675643 w 1675643"/>
                  <a:gd name="connsiteY29" fmla="*/ 791889 h 2197567"/>
                  <a:gd name="connsiteX30" fmla="*/ 1675643 w 1675643"/>
                  <a:gd name="connsiteY30" fmla="*/ 834198 h 2197567"/>
                  <a:gd name="connsiteX31" fmla="*/ 1674234 w 1675643"/>
                  <a:gd name="connsiteY31" fmla="*/ 877212 h 2197567"/>
                  <a:gd name="connsiteX32" fmla="*/ 1672121 w 1675643"/>
                  <a:gd name="connsiteY32" fmla="*/ 920227 h 2197567"/>
                  <a:gd name="connsiteX33" fmla="*/ 1667191 w 1675643"/>
                  <a:gd name="connsiteY33" fmla="*/ 964652 h 2197567"/>
                  <a:gd name="connsiteX34" fmla="*/ 1660852 w 1675643"/>
                  <a:gd name="connsiteY34" fmla="*/ 1006961 h 2197567"/>
                  <a:gd name="connsiteX35" fmla="*/ 1651695 w 1675643"/>
                  <a:gd name="connsiteY35" fmla="*/ 1048565 h 2197567"/>
                  <a:gd name="connsiteX36" fmla="*/ 1639721 w 1675643"/>
                  <a:gd name="connsiteY36" fmla="*/ 1090169 h 2197567"/>
                  <a:gd name="connsiteX37" fmla="*/ 1624930 w 1675643"/>
                  <a:gd name="connsiteY37" fmla="*/ 1128953 h 2197567"/>
                  <a:gd name="connsiteX38" fmla="*/ 1608026 w 1675643"/>
                  <a:gd name="connsiteY38" fmla="*/ 1166326 h 2197567"/>
                  <a:gd name="connsiteX39" fmla="*/ 1586191 w 1675643"/>
                  <a:gd name="connsiteY39" fmla="*/ 1200173 h 2197567"/>
                  <a:gd name="connsiteX40" fmla="*/ 1578338 w 1675643"/>
                  <a:gd name="connsiteY40" fmla="*/ 1210281 h 2197567"/>
                  <a:gd name="connsiteX41" fmla="*/ 1576335 w 1675643"/>
                  <a:gd name="connsiteY41" fmla="*/ 1240358 h 2197567"/>
                  <a:gd name="connsiteX42" fmla="*/ 1572817 w 1675643"/>
                  <a:gd name="connsiteY42" fmla="*/ 1292480 h 2197567"/>
                  <a:gd name="connsiteX43" fmla="*/ 1567187 w 1675643"/>
                  <a:gd name="connsiteY43" fmla="*/ 1346010 h 2197567"/>
                  <a:gd name="connsiteX44" fmla="*/ 1559447 w 1675643"/>
                  <a:gd name="connsiteY44" fmla="*/ 1399541 h 2197567"/>
                  <a:gd name="connsiteX45" fmla="*/ 1551003 w 1675643"/>
                  <a:gd name="connsiteY45" fmla="*/ 1451662 h 2197567"/>
                  <a:gd name="connsiteX46" fmla="*/ 1539744 w 1675643"/>
                  <a:gd name="connsiteY46" fmla="*/ 1503784 h 2197567"/>
                  <a:gd name="connsiteX47" fmla="*/ 1527781 w 1675643"/>
                  <a:gd name="connsiteY47" fmla="*/ 1556610 h 2197567"/>
                  <a:gd name="connsiteX48" fmla="*/ 1512300 w 1675643"/>
                  <a:gd name="connsiteY48" fmla="*/ 1608028 h 2197567"/>
                  <a:gd name="connsiteX49" fmla="*/ 1495412 w 1675643"/>
                  <a:gd name="connsiteY49" fmla="*/ 1658036 h 2197567"/>
                  <a:gd name="connsiteX50" fmla="*/ 1476413 w 1675643"/>
                  <a:gd name="connsiteY50" fmla="*/ 1707341 h 2197567"/>
                  <a:gd name="connsiteX51" fmla="*/ 1454599 w 1675643"/>
                  <a:gd name="connsiteY51" fmla="*/ 1755941 h 2197567"/>
                  <a:gd name="connsiteX52" fmla="*/ 1431377 w 1675643"/>
                  <a:gd name="connsiteY52" fmla="*/ 1801723 h 2197567"/>
                  <a:gd name="connsiteX53" fmla="*/ 1403230 w 1675643"/>
                  <a:gd name="connsiteY53" fmla="*/ 1846802 h 2197567"/>
                  <a:gd name="connsiteX54" fmla="*/ 1374379 w 1675643"/>
                  <a:gd name="connsiteY54" fmla="*/ 1890471 h 2197567"/>
                  <a:gd name="connsiteX55" fmla="*/ 1342010 w 1675643"/>
                  <a:gd name="connsiteY55" fmla="*/ 1932028 h 2197567"/>
                  <a:gd name="connsiteX56" fmla="*/ 1306826 w 1675643"/>
                  <a:gd name="connsiteY56" fmla="*/ 1971471 h 2197567"/>
                  <a:gd name="connsiteX57" fmla="*/ 1268827 w 1675643"/>
                  <a:gd name="connsiteY57" fmla="*/ 2008098 h 2197567"/>
                  <a:gd name="connsiteX58" fmla="*/ 1227310 w 1675643"/>
                  <a:gd name="connsiteY58" fmla="*/ 2041906 h 2197567"/>
                  <a:gd name="connsiteX59" fmla="*/ 1182275 w 1675643"/>
                  <a:gd name="connsiteY59" fmla="*/ 2074306 h 2197567"/>
                  <a:gd name="connsiteX60" fmla="*/ 1133721 w 1675643"/>
                  <a:gd name="connsiteY60" fmla="*/ 2102480 h 2197567"/>
                  <a:gd name="connsiteX61" fmla="*/ 1082352 w 1675643"/>
                  <a:gd name="connsiteY61" fmla="*/ 2128541 h 2197567"/>
                  <a:gd name="connsiteX62" fmla="*/ 1027465 w 1675643"/>
                  <a:gd name="connsiteY62" fmla="*/ 2151080 h 2197567"/>
                  <a:gd name="connsiteX63" fmla="*/ 969060 w 1675643"/>
                  <a:gd name="connsiteY63" fmla="*/ 2170802 h 2197567"/>
                  <a:gd name="connsiteX64" fmla="*/ 905025 w 1675643"/>
                  <a:gd name="connsiteY64" fmla="*/ 2186298 h 2197567"/>
                  <a:gd name="connsiteX65" fmla="*/ 838879 w 1675643"/>
                  <a:gd name="connsiteY65" fmla="*/ 2197567 h 2197567"/>
                  <a:gd name="connsiteX66" fmla="*/ 839120 w 1675643"/>
                  <a:gd name="connsiteY66" fmla="*/ 2197406 h 2197567"/>
                  <a:gd name="connsiteX67" fmla="*/ 838174 w 1675643"/>
                  <a:gd name="connsiteY67" fmla="*/ 2197567 h 2197567"/>
                  <a:gd name="connsiteX68" fmla="*/ 771261 w 1675643"/>
                  <a:gd name="connsiteY68" fmla="*/ 2186298 h 2197567"/>
                  <a:gd name="connsiteX69" fmla="*/ 708574 w 1675643"/>
                  <a:gd name="connsiteY69" fmla="*/ 2170802 h 2197567"/>
                  <a:gd name="connsiteX70" fmla="*/ 649409 w 1675643"/>
                  <a:gd name="connsiteY70" fmla="*/ 2151080 h 2197567"/>
                  <a:gd name="connsiteX71" fmla="*/ 593765 w 1675643"/>
                  <a:gd name="connsiteY71" fmla="*/ 2128541 h 2197567"/>
                  <a:gd name="connsiteX72" fmla="*/ 542348 w 1675643"/>
                  <a:gd name="connsiteY72" fmla="*/ 2102480 h 2197567"/>
                  <a:gd name="connsiteX73" fmla="*/ 494452 w 1675643"/>
                  <a:gd name="connsiteY73" fmla="*/ 2074306 h 2197567"/>
                  <a:gd name="connsiteX74" fmla="*/ 448670 w 1675643"/>
                  <a:gd name="connsiteY74" fmla="*/ 2041906 h 2197567"/>
                  <a:gd name="connsiteX75" fmla="*/ 407817 w 1675643"/>
                  <a:gd name="connsiteY75" fmla="*/ 2008098 h 2197567"/>
                  <a:gd name="connsiteX76" fmla="*/ 369078 w 1675643"/>
                  <a:gd name="connsiteY76" fmla="*/ 1971471 h 2197567"/>
                  <a:gd name="connsiteX77" fmla="*/ 333861 w 1675643"/>
                  <a:gd name="connsiteY77" fmla="*/ 1932028 h 2197567"/>
                  <a:gd name="connsiteX78" fmla="*/ 302165 w 1675643"/>
                  <a:gd name="connsiteY78" fmla="*/ 1890471 h 2197567"/>
                  <a:gd name="connsiteX79" fmla="*/ 272583 w 1675643"/>
                  <a:gd name="connsiteY79" fmla="*/ 1846802 h 2197567"/>
                  <a:gd name="connsiteX80" fmla="*/ 245817 w 1675643"/>
                  <a:gd name="connsiteY80" fmla="*/ 1801723 h 2197567"/>
                  <a:gd name="connsiteX81" fmla="*/ 221165 w 1675643"/>
                  <a:gd name="connsiteY81" fmla="*/ 1755941 h 2197567"/>
                  <a:gd name="connsiteX82" fmla="*/ 200035 w 1675643"/>
                  <a:gd name="connsiteY82" fmla="*/ 1707341 h 2197567"/>
                  <a:gd name="connsiteX83" fmla="*/ 181017 w 1675643"/>
                  <a:gd name="connsiteY83" fmla="*/ 1658036 h 2197567"/>
                  <a:gd name="connsiteX84" fmla="*/ 164113 w 1675643"/>
                  <a:gd name="connsiteY84" fmla="*/ 1608028 h 2197567"/>
                  <a:gd name="connsiteX85" fmla="*/ 149322 w 1675643"/>
                  <a:gd name="connsiteY85" fmla="*/ 1556610 h 2197567"/>
                  <a:gd name="connsiteX86" fmla="*/ 135939 w 1675643"/>
                  <a:gd name="connsiteY86" fmla="*/ 1503784 h 2197567"/>
                  <a:gd name="connsiteX87" fmla="*/ 126078 w 1675643"/>
                  <a:gd name="connsiteY87" fmla="*/ 1451662 h 2197567"/>
                  <a:gd name="connsiteX88" fmla="*/ 116922 w 1675643"/>
                  <a:gd name="connsiteY88" fmla="*/ 1399541 h 2197567"/>
                  <a:gd name="connsiteX89" fmla="*/ 109174 w 1675643"/>
                  <a:gd name="connsiteY89" fmla="*/ 1346010 h 2197567"/>
                  <a:gd name="connsiteX90" fmla="*/ 104244 w 1675643"/>
                  <a:gd name="connsiteY90" fmla="*/ 1292480 h 2197567"/>
                  <a:gd name="connsiteX91" fmla="*/ 100017 w 1675643"/>
                  <a:gd name="connsiteY91" fmla="*/ 1240358 h 2197567"/>
                  <a:gd name="connsiteX92" fmla="*/ 98470 w 1675643"/>
                  <a:gd name="connsiteY92" fmla="*/ 1211341 h 2197567"/>
                  <a:gd name="connsiteX93" fmla="*/ 90157 w 1675643"/>
                  <a:gd name="connsiteY93" fmla="*/ 1200878 h 2197567"/>
                  <a:gd name="connsiteX94" fmla="*/ 68322 w 1675643"/>
                  <a:gd name="connsiteY94" fmla="*/ 1166326 h 2197567"/>
                  <a:gd name="connsiteX95" fmla="*/ 50009 w 1675643"/>
                  <a:gd name="connsiteY95" fmla="*/ 1130363 h 2197567"/>
                  <a:gd name="connsiteX96" fmla="*/ 35922 w 1675643"/>
                  <a:gd name="connsiteY96" fmla="*/ 1090874 h 2197567"/>
                  <a:gd name="connsiteX97" fmla="*/ 24652 w 1675643"/>
                  <a:gd name="connsiteY97" fmla="*/ 1049975 h 2197567"/>
                  <a:gd name="connsiteX98" fmla="*/ 15496 w 1675643"/>
                  <a:gd name="connsiteY98" fmla="*/ 1007666 h 2197567"/>
                  <a:gd name="connsiteX99" fmla="*/ 8452 w 1675643"/>
                  <a:gd name="connsiteY99" fmla="*/ 964652 h 2197567"/>
                  <a:gd name="connsiteX100" fmla="*/ 4226 w 1675643"/>
                  <a:gd name="connsiteY100" fmla="*/ 921637 h 2197567"/>
                  <a:gd name="connsiteX101" fmla="*/ 704 w 1675643"/>
                  <a:gd name="connsiteY101" fmla="*/ 877212 h 2197567"/>
                  <a:gd name="connsiteX102" fmla="*/ 0 w 1675643"/>
                  <a:gd name="connsiteY102" fmla="*/ 834198 h 2197567"/>
                  <a:gd name="connsiteX103" fmla="*/ 704 w 1675643"/>
                  <a:gd name="connsiteY103" fmla="*/ 791889 h 2197567"/>
                  <a:gd name="connsiteX104" fmla="*/ 2113 w 1675643"/>
                  <a:gd name="connsiteY104" fmla="*/ 751695 h 2197567"/>
                  <a:gd name="connsiteX105" fmla="*/ 4930 w 1675643"/>
                  <a:gd name="connsiteY105" fmla="*/ 712911 h 2197567"/>
                  <a:gd name="connsiteX106" fmla="*/ 8452 w 1675643"/>
                  <a:gd name="connsiteY106" fmla="*/ 675538 h 2197567"/>
                  <a:gd name="connsiteX107" fmla="*/ 11974 w 1675643"/>
                  <a:gd name="connsiteY107" fmla="*/ 641691 h 2197567"/>
                  <a:gd name="connsiteX108" fmla="*/ 16200 w 1675643"/>
                  <a:gd name="connsiteY108" fmla="*/ 610664 h 2197567"/>
                  <a:gd name="connsiteX109" fmla="*/ 20426 w 1675643"/>
                  <a:gd name="connsiteY109" fmla="*/ 583163 h 2197567"/>
                  <a:gd name="connsiteX110" fmla="*/ 24652 w 1675643"/>
                  <a:gd name="connsiteY110" fmla="*/ 559188 h 2197567"/>
                  <a:gd name="connsiteX111" fmla="*/ 28878 w 1675643"/>
                  <a:gd name="connsiteY111" fmla="*/ 540854 h 2197567"/>
                  <a:gd name="connsiteX112" fmla="*/ 30991 w 1675643"/>
                  <a:gd name="connsiteY112" fmla="*/ 526751 h 2197567"/>
                  <a:gd name="connsiteX113" fmla="*/ 33104 w 1675643"/>
                  <a:gd name="connsiteY113" fmla="*/ 517584 h 2197567"/>
                  <a:gd name="connsiteX114" fmla="*/ 33809 w 1675643"/>
                  <a:gd name="connsiteY114" fmla="*/ 514058 h 2197567"/>
                  <a:gd name="connsiteX115" fmla="*/ 40852 w 1675643"/>
                  <a:gd name="connsiteY115" fmla="*/ 488672 h 2197567"/>
                  <a:gd name="connsiteX116" fmla="*/ 51417 w 1675643"/>
                  <a:gd name="connsiteY116" fmla="*/ 466107 h 2197567"/>
                  <a:gd name="connsiteX117" fmla="*/ 63391 w 1675643"/>
                  <a:gd name="connsiteY117" fmla="*/ 444248 h 2197567"/>
                  <a:gd name="connsiteX118" fmla="*/ 76774 w 1675643"/>
                  <a:gd name="connsiteY118" fmla="*/ 424503 h 2197567"/>
                  <a:gd name="connsiteX119" fmla="*/ 91565 w 1675643"/>
                  <a:gd name="connsiteY119" fmla="*/ 408285 h 2197567"/>
                  <a:gd name="connsiteX120" fmla="*/ 104244 w 1675643"/>
                  <a:gd name="connsiteY120" fmla="*/ 394182 h 2197567"/>
                  <a:gd name="connsiteX121" fmla="*/ 117626 w 1675643"/>
                  <a:gd name="connsiteY121" fmla="*/ 382194 h 2197567"/>
                  <a:gd name="connsiteX122" fmla="*/ 128896 w 1675643"/>
                  <a:gd name="connsiteY122" fmla="*/ 373027 h 2197567"/>
                  <a:gd name="connsiteX123" fmla="*/ 138757 w 1675643"/>
                  <a:gd name="connsiteY123" fmla="*/ 365975 h 2197567"/>
                  <a:gd name="connsiteX124" fmla="*/ 144391 w 1675643"/>
                  <a:gd name="connsiteY124" fmla="*/ 361744 h 2197567"/>
                  <a:gd name="connsiteX125" fmla="*/ 146504 w 1675643"/>
                  <a:gd name="connsiteY125" fmla="*/ 361039 h 2197567"/>
                  <a:gd name="connsiteX126" fmla="*/ 146504 w 1675643"/>
                  <a:gd name="connsiteY126" fmla="*/ 357513 h 2197567"/>
                  <a:gd name="connsiteX127" fmla="*/ 150026 w 1675643"/>
                  <a:gd name="connsiteY127" fmla="*/ 349757 h 2197567"/>
                  <a:gd name="connsiteX128" fmla="*/ 153548 w 1675643"/>
                  <a:gd name="connsiteY128" fmla="*/ 337064 h 2197567"/>
                  <a:gd name="connsiteX129" fmla="*/ 161296 w 1675643"/>
                  <a:gd name="connsiteY129" fmla="*/ 320845 h 2197567"/>
                  <a:gd name="connsiteX130" fmla="*/ 171157 w 1675643"/>
                  <a:gd name="connsiteY130" fmla="*/ 301101 h 2197567"/>
                  <a:gd name="connsiteX131" fmla="*/ 184539 w 1675643"/>
                  <a:gd name="connsiteY131" fmla="*/ 279946 h 2197567"/>
                  <a:gd name="connsiteX132" fmla="*/ 200035 w 1675643"/>
                  <a:gd name="connsiteY132" fmla="*/ 255971 h 2197567"/>
                  <a:gd name="connsiteX133" fmla="*/ 220461 w 1675643"/>
                  <a:gd name="connsiteY133" fmla="*/ 231291 h 2197567"/>
                  <a:gd name="connsiteX134" fmla="*/ 244409 w 1675643"/>
                  <a:gd name="connsiteY134" fmla="*/ 206610 h 2197567"/>
                  <a:gd name="connsiteX135" fmla="*/ 272583 w 1675643"/>
                  <a:gd name="connsiteY135" fmla="*/ 181930 h 2197567"/>
                  <a:gd name="connsiteX136" fmla="*/ 321183 w 1675643"/>
                  <a:gd name="connsiteY136" fmla="*/ 147377 h 2197567"/>
                  <a:gd name="connsiteX137" fmla="*/ 373304 w 1675643"/>
                  <a:gd name="connsiteY137" fmla="*/ 114940 h 2197567"/>
                  <a:gd name="connsiteX138" fmla="*/ 429652 w 1675643"/>
                  <a:gd name="connsiteY138" fmla="*/ 86734 h 2197567"/>
                  <a:gd name="connsiteX139" fmla="*/ 489522 w 1675643"/>
                  <a:gd name="connsiteY139" fmla="*/ 62054 h 2197567"/>
                  <a:gd name="connsiteX140" fmla="*/ 552913 w 1675643"/>
                  <a:gd name="connsiteY140" fmla="*/ 40194 h 2197567"/>
                  <a:gd name="connsiteX141" fmla="*/ 619826 w 1675643"/>
                  <a:gd name="connsiteY141" fmla="*/ 22565 h 2197567"/>
                  <a:gd name="connsiteX142" fmla="*/ 689556 w 1675643"/>
                  <a:gd name="connsiteY142" fmla="*/ 10577 h 2197567"/>
                  <a:gd name="connsiteX143" fmla="*/ 762104 w 1675643"/>
                  <a:gd name="connsiteY143" fmla="*/ 2116 h 219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1675643" h="2197567">
                    <a:moveTo>
                      <a:pt x="838174" y="0"/>
                    </a:moveTo>
                    <a:lnTo>
                      <a:pt x="910017" y="2116"/>
                    </a:lnTo>
                    <a:lnTo>
                      <a:pt x="979748" y="9167"/>
                    </a:lnTo>
                    <a:lnTo>
                      <a:pt x="1045252" y="21860"/>
                    </a:lnTo>
                    <a:lnTo>
                      <a:pt x="1110052" y="37373"/>
                    </a:lnTo>
                    <a:lnTo>
                      <a:pt x="1170626" y="56412"/>
                    </a:lnTo>
                    <a:lnTo>
                      <a:pt x="1228382" y="78977"/>
                    </a:lnTo>
                    <a:lnTo>
                      <a:pt x="1283322" y="105773"/>
                    </a:lnTo>
                    <a:lnTo>
                      <a:pt x="1334739" y="134685"/>
                    </a:lnTo>
                    <a:lnTo>
                      <a:pt x="1381930" y="166417"/>
                    </a:lnTo>
                    <a:lnTo>
                      <a:pt x="1427008" y="200264"/>
                    </a:lnTo>
                    <a:lnTo>
                      <a:pt x="1467156" y="236227"/>
                    </a:lnTo>
                    <a:lnTo>
                      <a:pt x="1503782" y="274305"/>
                    </a:lnTo>
                    <a:lnTo>
                      <a:pt x="1538295" y="312384"/>
                    </a:lnTo>
                    <a:lnTo>
                      <a:pt x="1566469" y="352577"/>
                    </a:lnTo>
                    <a:lnTo>
                      <a:pt x="1592530" y="392771"/>
                    </a:lnTo>
                    <a:lnTo>
                      <a:pt x="1612956" y="432965"/>
                    </a:lnTo>
                    <a:lnTo>
                      <a:pt x="1630565" y="473864"/>
                    </a:lnTo>
                    <a:lnTo>
                      <a:pt x="1642539" y="514058"/>
                    </a:lnTo>
                    <a:lnTo>
                      <a:pt x="1642539" y="517584"/>
                    </a:lnTo>
                    <a:lnTo>
                      <a:pt x="1644652" y="526751"/>
                    </a:lnTo>
                    <a:lnTo>
                      <a:pt x="1647469" y="540149"/>
                    </a:lnTo>
                    <a:lnTo>
                      <a:pt x="1650991" y="559188"/>
                    </a:lnTo>
                    <a:lnTo>
                      <a:pt x="1655217" y="583163"/>
                    </a:lnTo>
                    <a:lnTo>
                      <a:pt x="1658739" y="609959"/>
                    </a:lnTo>
                    <a:lnTo>
                      <a:pt x="1662965" y="641691"/>
                    </a:lnTo>
                    <a:lnTo>
                      <a:pt x="1667191" y="675538"/>
                    </a:lnTo>
                    <a:lnTo>
                      <a:pt x="1670008" y="712911"/>
                    </a:lnTo>
                    <a:lnTo>
                      <a:pt x="1673530" y="751695"/>
                    </a:lnTo>
                    <a:lnTo>
                      <a:pt x="1675643" y="791889"/>
                    </a:lnTo>
                    <a:lnTo>
                      <a:pt x="1675643" y="834198"/>
                    </a:lnTo>
                    <a:lnTo>
                      <a:pt x="1674234" y="877212"/>
                    </a:lnTo>
                    <a:lnTo>
                      <a:pt x="1672121" y="920227"/>
                    </a:lnTo>
                    <a:lnTo>
                      <a:pt x="1667191" y="964652"/>
                    </a:lnTo>
                    <a:lnTo>
                      <a:pt x="1660852" y="1006961"/>
                    </a:lnTo>
                    <a:lnTo>
                      <a:pt x="1651695" y="1048565"/>
                    </a:lnTo>
                    <a:lnTo>
                      <a:pt x="1639721" y="1090169"/>
                    </a:lnTo>
                    <a:lnTo>
                      <a:pt x="1624930" y="1128953"/>
                    </a:lnTo>
                    <a:lnTo>
                      <a:pt x="1608026" y="1166326"/>
                    </a:lnTo>
                    <a:lnTo>
                      <a:pt x="1586191" y="1200173"/>
                    </a:lnTo>
                    <a:lnTo>
                      <a:pt x="1578338" y="1210281"/>
                    </a:lnTo>
                    <a:lnTo>
                      <a:pt x="1576335" y="1240358"/>
                    </a:lnTo>
                    <a:lnTo>
                      <a:pt x="1572817" y="1292480"/>
                    </a:lnTo>
                    <a:lnTo>
                      <a:pt x="1567187" y="1346010"/>
                    </a:lnTo>
                    <a:lnTo>
                      <a:pt x="1559447" y="1399541"/>
                    </a:lnTo>
                    <a:lnTo>
                      <a:pt x="1551003" y="1451662"/>
                    </a:lnTo>
                    <a:lnTo>
                      <a:pt x="1539744" y="1503784"/>
                    </a:lnTo>
                    <a:lnTo>
                      <a:pt x="1527781" y="1556610"/>
                    </a:lnTo>
                    <a:lnTo>
                      <a:pt x="1512300" y="1608028"/>
                    </a:lnTo>
                    <a:lnTo>
                      <a:pt x="1495412" y="1658036"/>
                    </a:lnTo>
                    <a:lnTo>
                      <a:pt x="1476413" y="1707341"/>
                    </a:lnTo>
                    <a:lnTo>
                      <a:pt x="1454599" y="1755941"/>
                    </a:lnTo>
                    <a:lnTo>
                      <a:pt x="1431377" y="1801723"/>
                    </a:lnTo>
                    <a:lnTo>
                      <a:pt x="1403230" y="1846802"/>
                    </a:lnTo>
                    <a:lnTo>
                      <a:pt x="1374379" y="1890471"/>
                    </a:lnTo>
                    <a:lnTo>
                      <a:pt x="1342010" y="1932028"/>
                    </a:lnTo>
                    <a:lnTo>
                      <a:pt x="1306826" y="1971471"/>
                    </a:lnTo>
                    <a:lnTo>
                      <a:pt x="1268827" y="2008098"/>
                    </a:lnTo>
                    <a:lnTo>
                      <a:pt x="1227310" y="2041906"/>
                    </a:lnTo>
                    <a:lnTo>
                      <a:pt x="1182275" y="2074306"/>
                    </a:lnTo>
                    <a:lnTo>
                      <a:pt x="1133721" y="2102480"/>
                    </a:lnTo>
                    <a:lnTo>
                      <a:pt x="1082352" y="2128541"/>
                    </a:lnTo>
                    <a:lnTo>
                      <a:pt x="1027465" y="2151080"/>
                    </a:lnTo>
                    <a:lnTo>
                      <a:pt x="969060" y="2170802"/>
                    </a:lnTo>
                    <a:lnTo>
                      <a:pt x="905025" y="2186298"/>
                    </a:lnTo>
                    <a:lnTo>
                      <a:pt x="838879" y="2197567"/>
                    </a:lnTo>
                    <a:lnTo>
                      <a:pt x="839120" y="2197406"/>
                    </a:lnTo>
                    <a:lnTo>
                      <a:pt x="838174" y="2197567"/>
                    </a:lnTo>
                    <a:lnTo>
                      <a:pt x="771261" y="2186298"/>
                    </a:lnTo>
                    <a:lnTo>
                      <a:pt x="708574" y="2170802"/>
                    </a:lnTo>
                    <a:lnTo>
                      <a:pt x="649409" y="2151080"/>
                    </a:lnTo>
                    <a:lnTo>
                      <a:pt x="593765" y="2128541"/>
                    </a:lnTo>
                    <a:lnTo>
                      <a:pt x="542348" y="2102480"/>
                    </a:lnTo>
                    <a:lnTo>
                      <a:pt x="494452" y="2074306"/>
                    </a:lnTo>
                    <a:lnTo>
                      <a:pt x="448670" y="2041906"/>
                    </a:lnTo>
                    <a:lnTo>
                      <a:pt x="407817" y="2008098"/>
                    </a:lnTo>
                    <a:lnTo>
                      <a:pt x="369078" y="1971471"/>
                    </a:lnTo>
                    <a:lnTo>
                      <a:pt x="333861" y="1932028"/>
                    </a:lnTo>
                    <a:lnTo>
                      <a:pt x="302165" y="1890471"/>
                    </a:lnTo>
                    <a:lnTo>
                      <a:pt x="272583" y="1846802"/>
                    </a:lnTo>
                    <a:lnTo>
                      <a:pt x="245817" y="1801723"/>
                    </a:lnTo>
                    <a:lnTo>
                      <a:pt x="221165" y="1755941"/>
                    </a:lnTo>
                    <a:lnTo>
                      <a:pt x="200035" y="1707341"/>
                    </a:lnTo>
                    <a:lnTo>
                      <a:pt x="181017" y="1658036"/>
                    </a:lnTo>
                    <a:lnTo>
                      <a:pt x="164113" y="1608028"/>
                    </a:lnTo>
                    <a:lnTo>
                      <a:pt x="149322" y="1556610"/>
                    </a:lnTo>
                    <a:lnTo>
                      <a:pt x="135939" y="1503784"/>
                    </a:lnTo>
                    <a:lnTo>
                      <a:pt x="126078" y="1451662"/>
                    </a:lnTo>
                    <a:lnTo>
                      <a:pt x="116922" y="1399541"/>
                    </a:lnTo>
                    <a:lnTo>
                      <a:pt x="109174" y="1346010"/>
                    </a:lnTo>
                    <a:lnTo>
                      <a:pt x="104244" y="1292480"/>
                    </a:lnTo>
                    <a:lnTo>
                      <a:pt x="100017" y="1240358"/>
                    </a:lnTo>
                    <a:lnTo>
                      <a:pt x="98470" y="1211341"/>
                    </a:lnTo>
                    <a:lnTo>
                      <a:pt x="90157" y="1200878"/>
                    </a:lnTo>
                    <a:lnTo>
                      <a:pt x="68322" y="1166326"/>
                    </a:lnTo>
                    <a:lnTo>
                      <a:pt x="50009" y="1130363"/>
                    </a:lnTo>
                    <a:lnTo>
                      <a:pt x="35922" y="1090874"/>
                    </a:lnTo>
                    <a:lnTo>
                      <a:pt x="24652" y="1049975"/>
                    </a:lnTo>
                    <a:lnTo>
                      <a:pt x="15496" y="1007666"/>
                    </a:lnTo>
                    <a:lnTo>
                      <a:pt x="8452" y="964652"/>
                    </a:lnTo>
                    <a:lnTo>
                      <a:pt x="4226" y="921637"/>
                    </a:lnTo>
                    <a:lnTo>
                      <a:pt x="704" y="877212"/>
                    </a:lnTo>
                    <a:lnTo>
                      <a:pt x="0" y="834198"/>
                    </a:lnTo>
                    <a:lnTo>
                      <a:pt x="704" y="791889"/>
                    </a:lnTo>
                    <a:lnTo>
                      <a:pt x="2113" y="751695"/>
                    </a:lnTo>
                    <a:lnTo>
                      <a:pt x="4930" y="712911"/>
                    </a:lnTo>
                    <a:lnTo>
                      <a:pt x="8452" y="675538"/>
                    </a:lnTo>
                    <a:lnTo>
                      <a:pt x="11974" y="641691"/>
                    </a:lnTo>
                    <a:lnTo>
                      <a:pt x="16200" y="610664"/>
                    </a:lnTo>
                    <a:lnTo>
                      <a:pt x="20426" y="583163"/>
                    </a:lnTo>
                    <a:lnTo>
                      <a:pt x="24652" y="559188"/>
                    </a:lnTo>
                    <a:lnTo>
                      <a:pt x="28878" y="540854"/>
                    </a:lnTo>
                    <a:lnTo>
                      <a:pt x="30991" y="526751"/>
                    </a:lnTo>
                    <a:lnTo>
                      <a:pt x="33104" y="517584"/>
                    </a:lnTo>
                    <a:lnTo>
                      <a:pt x="33809" y="514058"/>
                    </a:lnTo>
                    <a:lnTo>
                      <a:pt x="40852" y="488672"/>
                    </a:lnTo>
                    <a:lnTo>
                      <a:pt x="51417" y="466107"/>
                    </a:lnTo>
                    <a:lnTo>
                      <a:pt x="63391" y="444248"/>
                    </a:lnTo>
                    <a:lnTo>
                      <a:pt x="76774" y="424503"/>
                    </a:lnTo>
                    <a:lnTo>
                      <a:pt x="91565" y="408285"/>
                    </a:lnTo>
                    <a:lnTo>
                      <a:pt x="104244" y="394182"/>
                    </a:lnTo>
                    <a:lnTo>
                      <a:pt x="117626" y="382194"/>
                    </a:lnTo>
                    <a:lnTo>
                      <a:pt x="128896" y="373027"/>
                    </a:lnTo>
                    <a:lnTo>
                      <a:pt x="138757" y="365975"/>
                    </a:lnTo>
                    <a:lnTo>
                      <a:pt x="144391" y="361744"/>
                    </a:lnTo>
                    <a:lnTo>
                      <a:pt x="146504" y="361039"/>
                    </a:lnTo>
                    <a:lnTo>
                      <a:pt x="146504" y="357513"/>
                    </a:lnTo>
                    <a:lnTo>
                      <a:pt x="150026" y="349757"/>
                    </a:lnTo>
                    <a:lnTo>
                      <a:pt x="153548" y="337064"/>
                    </a:lnTo>
                    <a:lnTo>
                      <a:pt x="161296" y="320845"/>
                    </a:lnTo>
                    <a:lnTo>
                      <a:pt x="171157" y="301101"/>
                    </a:lnTo>
                    <a:lnTo>
                      <a:pt x="184539" y="279946"/>
                    </a:lnTo>
                    <a:lnTo>
                      <a:pt x="200035" y="255971"/>
                    </a:lnTo>
                    <a:lnTo>
                      <a:pt x="220461" y="231291"/>
                    </a:lnTo>
                    <a:lnTo>
                      <a:pt x="244409" y="206610"/>
                    </a:lnTo>
                    <a:lnTo>
                      <a:pt x="272583" y="181930"/>
                    </a:lnTo>
                    <a:lnTo>
                      <a:pt x="321183" y="147377"/>
                    </a:lnTo>
                    <a:lnTo>
                      <a:pt x="373304" y="114940"/>
                    </a:lnTo>
                    <a:lnTo>
                      <a:pt x="429652" y="86734"/>
                    </a:lnTo>
                    <a:lnTo>
                      <a:pt x="489522" y="62054"/>
                    </a:lnTo>
                    <a:lnTo>
                      <a:pt x="552913" y="40194"/>
                    </a:lnTo>
                    <a:lnTo>
                      <a:pt x="619826" y="22565"/>
                    </a:lnTo>
                    <a:lnTo>
                      <a:pt x="689556" y="10577"/>
                    </a:lnTo>
                    <a:lnTo>
                      <a:pt x="762104" y="2116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9" name="Freeform 53"/>
            <p:cNvSpPr>
              <a:spLocks/>
            </p:cNvSpPr>
            <p:nvPr/>
          </p:nvSpPr>
          <p:spPr bwMode="auto">
            <a:xfrm rot="5400000" flipH="1">
              <a:off x="11606536" y="6369894"/>
              <a:ext cx="88949" cy="321123"/>
            </a:xfrm>
            <a:prstGeom prst="leftBracket">
              <a:avLst>
                <a:gd name="adj" fmla="val 152582"/>
              </a:avLst>
            </a:pr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solidFill>
                  <a:prstClr val="black"/>
                </a:solidFill>
              </a:endParaRPr>
            </a:p>
          </p:txBody>
        </p:sp>
        <p:sp>
          <p:nvSpPr>
            <p:cNvPr id="30" name="자유형 29"/>
            <p:cNvSpPr/>
            <p:nvPr/>
          </p:nvSpPr>
          <p:spPr>
            <a:xfrm flipH="1">
              <a:off x="11492315" y="6484987"/>
              <a:ext cx="320050" cy="93072"/>
            </a:xfrm>
            <a:custGeom>
              <a:avLst/>
              <a:gdLst>
                <a:gd name="connsiteX0" fmla="*/ 0 w 676275"/>
                <a:gd name="connsiteY0" fmla="*/ 0 h 212694"/>
                <a:gd name="connsiteX1" fmla="*/ 54769 w 676275"/>
                <a:gd name="connsiteY1" fmla="*/ 119063 h 212694"/>
                <a:gd name="connsiteX2" fmla="*/ 271463 w 676275"/>
                <a:gd name="connsiteY2" fmla="*/ 209550 h 212694"/>
                <a:gd name="connsiteX3" fmla="*/ 509588 w 676275"/>
                <a:gd name="connsiteY3" fmla="*/ 183357 h 212694"/>
                <a:gd name="connsiteX4" fmla="*/ 647700 w 676275"/>
                <a:gd name="connsiteY4" fmla="*/ 100013 h 212694"/>
                <a:gd name="connsiteX5" fmla="*/ 676275 w 676275"/>
                <a:gd name="connsiteY5" fmla="*/ 26194 h 212694"/>
                <a:gd name="connsiteX0" fmla="*/ 0 w 664369"/>
                <a:gd name="connsiteY0" fmla="*/ 0 h 193644"/>
                <a:gd name="connsiteX1" fmla="*/ 42863 w 664369"/>
                <a:gd name="connsiteY1" fmla="*/ 100013 h 193644"/>
                <a:gd name="connsiteX2" fmla="*/ 259557 w 664369"/>
                <a:gd name="connsiteY2" fmla="*/ 190500 h 193644"/>
                <a:gd name="connsiteX3" fmla="*/ 497682 w 664369"/>
                <a:gd name="connsiteY3" fmla="*/ 164307 h 193644"/>
                <a:gd name="connsiteX4" fmla="*/ 635794 w 664369"/>
                <a:gd name="connsiteY4" fmla="*/ 80963 h 193644"/>
                <a:gd name="connsiteX5" fmla="*/ 664369 w 664369"/>
                <a:gd name="connsiteY5" fmla="*/ 7144 h 193644"/>
                <a:gd name="connsiteX0" fmla="*/ 1524 w 665893"/>
                <a:gd name="connsiteY0" fmla="*/ 0 h 193644"/>
                <a:gd name="connsiteX1" fmla="*/ 44387 w 665893"/>
                <a:gd name="connsiteY1" fmla="*/ 100013 h 193644"/>
                <a:gd name="connsiteX2" fmla="*/ 261081 w 665893"/>
                <a:gd name="connsiteY2" fmla="*/ 190500 h 193644"/>
                <a:gd name="connsiteX3" fmla="*/ 499206 w 665893"/>
                <a:gd name="connsiteY3" fmla="*/ 164307 h 193644"/>
                <a:gd name="connsiteX4" fmla="*/ 637318 w 665893"/>
                <a:gd name="connsiteY4" fmla="*/ 80963 h 193644"/>
                <a:gd name="connsiteX5" fmla="*/ 665893 w 665893"/>
                <a:gd name="connsiteY5" fmla="*/ 7144 h 1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5893" h="193644">
                  <a:moveTo>
                    <a:pt x="1524" y="0"/>
                  </a:moveTo>
                  <a:cubicBezTo>
                    <a:pt x="-3239" y="42069"/>
                    <a:pt x="1128" y="68263"/>
                    <a:pt x="44387" y="100013"/>
                  </a:cubicBezTo>
                  <a:cubicBezTo>
                    <a:pt x="87646" y="131763"/>
                    <a:pt x="185278" y="179784"/>
                    <a:pt x="261081" y="190500"/>
                  </a:cubicBezTo>
                  <a:cubicBezTo>
                    <a:pt x="336884" y="201216"/>
                    <a:pt x="436500" y="182563"/>
                    <a:pt x="499206" y="164307"/>
                  </a:cubicBezTo>
                  <a:cubicBezTo>
                    <a:pt x="561912" y="146051"/>
                    <a:pt x="609537" y="107157"/>
                    <a:pt x="637318" y="80963"/>
                  </a:cubicBezTo>
                  <a:cubicBezTo>
                    <a:pt x="665099" y="54769"/>
                    <a:pt x="665496" y="30956"/>
                    <a:pt x="665893" y="7144"/>
                  </a:cubicBezTo>
                </a:path>
              </a:pathLst>
            </a:custGeom>
            <a:noFill/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순서도: 지연 31"/>
            <p:cNvSpPr/>
            <p:nvPr/>
          </p:nvSpPr>
          <p:spPr>
            <a:xfrm rot="16747283" flipH="1">
              <a:off x="10534195" y="5556267"/>
              <a:ext cx="595247" cy="194929"/>
            </a:xfrm>
            <a:custGeom>
              <a:avLst/>
              <a:gdLst>
                <a:gd name="connsiteX0" fmla="*/ 0 w 940506"/>
                <a:gd name="connsiteY0" fmla="*/ 0 h 405567"/>
                <a:gd name="connsiteX1" fmla="*/ 470253 w 940506"/>
                <a:gd name="connsiteY1" fmla="*/ 0 h 405567"/>
                <a:gd name="connsiteX2" fmla="*/ 940506 w 940506"/>
                <a:gd name="connsiteY2" fmla="*/ 202784 h 405567"/>
                <a:gd name="connsiteX3" fmla="*/ 470253 w 940506"/>
                <a:gd name="connsiteY3" fmla="*/ 405568 h 405567"/>
                <a:gd name="connsiteX4" fmla="*/ 0 w 940506"/>
                <a:gd name="connsiteY4" fmla="*/ 405567 h 405567"/>
                <a:gd name="connsiteX5" fmla="*/ 0 w 940506"/>
                <a:gd name="connsiteY5" fmla="*/ 0 h 405567"/>
                <a:gd name="connsiteX0" fmla="*/ 256943 w 1197449"/>
                <a:gd name="connsiteY0" fmla="*/ 0 h 405568"/>
                <a:gd name="connsiteX1" fmla="*/ 727196 w 1197449"/>
                <a:gd name="connsiteY1" fmla="*/ 0 h 405568"/>
                <a:gd name="connsiteX2" fmla="*/ 1197449 w 1197449"/>
                <a:gd name="connsiteY2" fmla="*/ 202784 h 405568"/>
                <a:gd name="connsiteX3" fmla="*/ 727196 w 1197449"/>
                <a:gd name="connsiteY3" fmla="*/ 405568 h 405568"/>
                <a:gd name="connsiteX4" fmla="*/ 0 w 1197449"/>
                <a:gd name="connsiteY4" fmla="*/ 383607 h 405568"/>
                <a:gd name="connsiteX5" fmla="*/ 256943 w 1197449"/>
                <a:gd name="connsiteY5" fmla="*/ 0 h 405568"/>
                <a:gd name="connsiteX0" fmla="*/ 0 w 1221335"/>
                <a:gd name="connsiteY0" fmla="*/ 86753 h 405568"/>
                <a:gd name="connsiteX1" fmla="*/ 751082 w 1221335"/>
                <a:gd name="connsiteY1" fmla="*/ 0 h 405568"/>
                <a:gd name="connsiteX2" fmla="*/ 1221335 w 1221335"/>
                <a:gd name="connsiteY2" fmla="*/ 202784 h 405568"/>
                <a:gd name="connsiteX3" fmla="*/ 751082 w 1221335"/>
                <a:gd name="connsiteY3" fmla="*/ 405568 h 405568"/>
                <a:gd name="connsiteX4" fmla="*/ 23886 w 1221335"/>
                <a:gd name="connsiteY4" fmla="*/ 383607 h 405568"/>
                <a:gd name="connsiteX5" fmla="*/ 0 w 1221335"/>
                <a:gd name="connsiteY5" fmla="*/ 86753 h 405568"/>
                <a:gd name="connsiteX0" fmla="*/ 17130 w 1238465"/>
                <a:gd name="connsiteY0" fmla="*/ 86753 h 405568"/>
                <a:gd name="connsiteX1" fmla="*/ 768212 w 1238465"/>
                <a:gd name="connsiteY1" fmla="*/ 0 h 405568"/>
                <a:gd name="connsiteX2" fmla="*/ 1238465 w 1238465"/>
                <a:gd name="connsiteY2" fmla="*/ 202784 h 405568"/>
                <a:gd name="connsiteX3" fmla="*/ 768212 w 1238465"/>
                <a:gd name="connsiteY3" fmla="*/ 405568 h 405568"/>
                <a:gd name="connsiteX4" fmla="*/ 0 w 1238465"/>
                <a:gd name="connsiteY4" fmla="*/ 398727 h 405568"/>
                <a:gd name="connsiteX5" fmla="*/ 17130 w 1238465"/>
                <a:gd name="connsiteY5" fmla="*/ 86753 h 4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465" h="405568">
                  <a:moveTo>
                    <a:pt x="17130" y="86753"/>
                  </a:moveTo>
                  <a:lnTo>
                    <a:pt x="768212" y="0"/>
                  </a:lnTo>
                  <a:cubicBezTo>
                    <a:pt x="1027926" y="0"/>
                    <a:pt x="1238465" y="90789"/>
                    <a:pt x="1238465" y="202784"/>
                  </a:cubicBezTo>
                  <a:cubicBezTo>
                    <a:pt x="1238465" y="314779"/>
                    <a:pt x="1027926" y="405568"/>
                    <a:pt x="768212" y="405568"/>
                  </a:cubicBezTo>
                  <a:lnTo>
                    <a:pt x="0" y="398727"/>
                  </a:lnTo>
                  <a:lnTo>
                    <a:pt x="17130" y="86753"/>
                  </a:lnTo>
                  <a:close/>
                </a:path>
              </a:pathLst>
            </a:cu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>
              <a:spLocks/>
            </p:cNvSpPr>
            <p:nvPr/>
          </p:nvSpPr>
          <p:spPr bwMode="auto">
            <a:xfrm rot="9839204" flipV="1">
              <a:off x="10783856" y="5182901"/>
              <a:ext cx="216495" cy="216486"/>
            </a:xfrm>
            <a:custGeom>
              <a:avLst/>
              <a:gdLst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67771 w 1936374"/>
                <a:gd name="connsiteY10" fmla="*/ 1989719 h 2344147"/>
                <a:gd name="connsiteX11" fmla="*/ 267733 w 1936374"/>
                <a:gd name="connsiteY11" fmla="*/ 1989680 h 2344147"/>
                <a:gd name="connsiteX12" fmla="*/ 248446 w 1936374"/>
                <a:gd name="connsiteY12" fmla="*/ 1970392 h 2344147"/>
                <a:gd name="connsiteX13" fmla="*/ 248486 w 1936374"/>
                <a:gd name="connsiteY13" fmla="*/ 1970434 h 2344147"/>
                <a:gd name="connsiteX14" fmla="*/ 333326 w 1936374"/>
                <a:gd name="connsiteY14" fmla="*/ 2056993 h 2344147"/>
                <a:gd name="connsiteX15" fmla="*/ 332951 w 1936374"/>
                <a:gd name="connsiteY15" fmla="*/ 2056599 h 2344147"/>
                <a:gd name="connsiteX16" fmla="*/ 320095 w 1936374"/>
                <a:gd name="connsiteY16" fmla="*/ 2044279 h 2344147"/>
                <a:gd name="connsiteX17" fmla="*/ 320526 w 1936374"/>
                <a:gd name="connsiteY17" fmla="*/ 2044727 h 2344147"/>
                <a:gd name="connsiteX18" fmla="*/ 353677 w 1936374"/>
                <a:gd name="connsiteY18" fmla="*/ 2077353 h 2344147"/>
                <a:gd name="connsiteX19" fmla="*/ 353367 w 1936374"/>
                <a:gd name="connsiteY19" fmla="*/ 2077015 h 2344147"/>
                <a:gd name="connsiteX20" fmla="*/ 344870 w 1936374"/>
                <a:gd name="connsiteY20" fmla="*/ 2069049 h 2344147"/>
                <a:gd name="connsiteX21" fmla="*/ 345290 w 1936374"/>
                <a:gd name="connsiteY21" fmla="*/ 2069491 h 2344147"/>
                <a:gd name="connsiteX22" fmla="*/ 364294 w 1936374"/>
                <a:gd name="connsiteY22" fmla="*/ 2088019 h 2344147"/>
                <a:gd name="connsiteX23" fmla="*/ 364142 w 1936374"/>
                <a:gd name="connsiteY23" fmla="*/ 2087791 h 2344147"/>
                <a:gd name="connsiteX24" fmla="*/ 360046 w 1936374"/>
                <a:gd name="connsiteY24" fmla="*/ 2084206 h 2344147"/>
                <a:gd name="connsiteX25" fmla="*/ 360486 w 1936374"/>
                <a:gd name="connsiteY25" fmla="*/ 2084687 h 2344147"/>
                <a:gd name="connsiteX26" fmla="*/ 391707 w 1936374"/>
                <a:gd name="connsiteY26" fmla="*/ 2113682 h 2344147"/>
                <a:gd name="connsiteX27" fmla="*/ 391363 w 1936374"/>
                <a:gd name="connsiteY27" fmla="*/ 2113311 h 2344147"/>
                <a:gd name="connsiteX28" fmla="*/ 366016 w 1936374"/>
                <a:gd name="connsiteY28" fmla="*/ 2090166 h 2344147"/>
                <a:gd name="connsiteX29" fmla="*/ 366115 w 1936374"/>
                <a:gd name="connsiteY29" fmla="*/ 2090315 h 2344147"/>
                <a:gd name="connsiteX30" fmla="*/ 1669036 w 1936374"/>
                <a:gd name="connsiteY30" fmla="*/ 2344147 h 2344147"/>
                <a:gd name="connsiteX31" fmla="*/ 1736574 w 1936374"/>
                <a:gd name="connsiteY31" fmla="*/ 2115642 h 2344147"/>
                <a:gd name="connsiteX32" fmla="*/ 1763589 w 1936374"/>
                <a:gd name="connsiteY32" fmla="*/ 2061612 h 2344147"/>
                <a:gd name="connsiteX33" fmla="*/ 1787227 w 1936374"/>
                <a:gd name="connsiteY33" fmla="*/ 2005892 h 2344147"/>
                <a:gd name="connsiteX34" fmla="*/ 1809178 w 1936374"/>
                <a:gd name="connsiteY34" fmla="*/ 1949610 h 2344147"/>
                <a:gd name="connsiteX35" fmla="*/ 1828876 w 1936374"/>
                <a:gd name="connsiteY35" fmla="*/ 1892766 h 2344147"/>
                <a:gd name="connsiteX36" fmla="*/ 1846886 w 1936374"/>
                <a:gd name="connsiteY36" fmla="*/ 1834232 h 2344147"/>
                <a:gd name="connsiteX37" fmla="*/ 1862645 w 1936374"/>
                <a:gd name="connsiteY37" fmla="*/ 1776825 h 2344147"/>
                <a:gd name="connsiteX38" fmla="*/ 1876153 w 1936374"/>
                <a:gd name="connsiteY38" fmla="*/ 1717728 h 2344147"/>
                <a:gd name="connsiteX39" fmla="*/ 1888535 w 1936374"/>
                <a:gd name="connsiteY39" fmla="*/ 1659195 h 2344147"/>
                <a:gd name="connsiteX40" fmla="*/ 1899228 w 1936374"/>
                <a:gd name="connsiteY40" fmla="*/ 1600662 h 2344147"/>
                <a:gd name="connsiteX41" fmla="*/ 1908234 w 1936374"/>
                <a:gd name="connsiteY41" fmla="*/ 1543254 h 2344147"/>
                <a:gd name="connsiteX42" fmla="*/ 1915550 w 1936374"/>
                <a:gd name="connsiteY42" fmla="*/ 1485846 h 2344147"/>
                <a:gd name="connsiteX43" fmla="*/ 1922304 w 1936374"/>
                <a:gd name="connsiteY43" fmla="*/ 1429564 h 2344147"/>
                <a:gd name="connsiteX44" fmla="*/ 1927369 w 1936374"/>
                <a:gd name="connsiteY44" fmla="*/ 1374407 h 2344147"/>
                <a:gd name="connsiteX45" fmla="*/ 1930746 w 1936374"/>
                <a:gd name="connsiteY45" fmla="*/ 1320939 h 2344147"/>
                <a:gd name="connsiteX46" fmla="*/ 1933560 w 1936374"/>
                <a:gd name="connsiteY46" fmla="*/ 1268597 h 2344147"/>
                <a:gd name="connsiteX47" fmla="*/ 1935249 w 1936374"/>
                <a:gd name="connsiteY47" fmla="*/ 1217943 h 2344147"/>
                <a:gd name="connsiteX48" fmla="*/ 1936374 w 1936374"/>
                <a:gd name="connsiteY48" fmla="*/ 1169541 h 2344147"/>
                <a:gd name="connsiteX49" fmla="*/ 1936374 w 1936374"/>
                <a:gd name="connsiteY49" fmla="*/ 1123389 h 2344147"/>
                <a:gd name="connsiteX50" fmla="*/ 1936374 w 1936374"/>
                <a:gd name="connsiteY50" fmla="*/ 1079489 h 2344147"/>
                <a:gd name="connsiteX51" fmla="*/ 1935811 w 1936374"/>
                <a:gd name="connsiteY51" fmla="*/ 1038404 h 2344147"/>
                <a:gd name="connsiteX52" fmla="*/ 1934123 w 1936374"/>
                <a:gd name="connsiteY52" fmla="*/ 1000132 h 2344147"/>
                <a:gd name="connsiteX53" fmla="*/ 1932997 w 1936374"/>
                <a:gd name="connsiteY53" fmla="*/ 964675 h 2344147"/>
                <a:gd name="connsiteX54" fmla="*/ 1931309 w 1936374"/>
                <a:gd name="connsiteY54" fmla="*/ 933156 h 2344147"/>
                <a:gd name="connsiteX55" fmla="*/ 1929057 w 1936374"/>
                <a:gd name="connsiteY55" fmla="*/ 905015 h 2344147"/>
                <a:gd name="connsiteX56" fmla="*/ 1927369 w 1936374"/>
                <a:gd name="connsiteY56" fmla="*/ 880251 h 2344147"/>
                <a:gd name="connsiteX57" fmla="*/ 1925681 w 1936374"/>
                <a:gd name="connsiteY57" fmla="*/ 859427 h 2344147"/>
                <a:gd name="connsiteX58" fmla="*/ 1924555 w 1936374"/>
                <a:gd name="connsiteY58" fmla="*/ 843105 h 2344147"/>
                <a:gd name="connsiteX59" fmla="*/ 1922866 w 1936374"/>
                <a:gd name="connsiteY59" fmla="*/ 831286 h 2344147"/>
                <a:gd name="connsiteX60" fmla="*/ 1922304 w 1936374"/>
                <a:gd name="connsiteY60" fmla="*/ 823406 h 2344147"/>
                <a:gd name="connsiteX61" fmla="*/ 1922304 w 1936374"/>
                <a:gd name="connsiteY61" fmla="*/ 821155 h 2344147"/>
                <a:gd name="connsiteX62" fmla="*/ 1924555 w 1936374"/>
                <a:gd name="connsiteY62" fmla="*/ 781758 h 2344147"/>
                <a:gd name="connsiteX63" fmla="*/ 1923429 w 1936374"/>
                <a:gd name="connsiteY63" fmla="*/ 745175 h 2344147"/>
                <a:gd name="connsiteX64" fmla="*/ 1920052 w 1936374"/>
                <a:gd name="connsiteY64" fmla="*/ 710280 h 2344147"/>
                <a:gd name="connsiteX65" fmla="*/ 1913299 w 1936374"/>
                <a:gd name="connsiteY65" fmla="*/ 677636 h 2344147"/>
                <a:gd name="connsiteX66" fmla="*/ 1904856 w 1936374"/>
                <a:gd name="connsiteY66" fmla="*/ 647806 h 2344147"/>
                <a:gd name="connsiteX67" fmla="*/ 1894163 w 1936374"/>
                <a:gd name="connsiteY67" fmla="*/ 619666 h 2344147"/>
                <a:gd name="connsiteX68" fmla="*/ 1881781 w 1936374"/>
                <a:gd name="connsiteY68" fmla="*/ 592650 h 2344147"/>
                <a:gd name="connsiteX69" fmla="*/ 1867710 w 1936374"/>
                <a:gd name="connsiteY69" fmla="*/ 569012 h 2344147"/>
                <a:gd name="connsiteX70" fmla="*/ 1850826 w 1936374"/>
                <a:gd name="connsiteY70" fmla="*/ 546499 h 2344147"/>
                <a:gd name="connsiteX71" fmla="*/ 1833941 w 1936374"/>
                <a:gd name="connsiteY71" fmla="*/ 525675 h 2344147"/>
                <a:gd name="connsiteX72" fmla="*/ 1814806 w 1936374"/>
                <a:gd name="connsiteY72" fmla="*/ 507101 h 2344147"/>
                <a:gd name="connsiteX73" fmla="*/ 1795670 w 1936374"/>
                <a:gd name="connsiteY73" fmla="*/ 489654 h 2344147"/>
                <a:gd name="connsiteX74" fmla="*/ 1775409 w 1936374"/>
                <a:gd name="connsiteY74" fmla="*/ 473895 h 2344147"/>
                <a:gd name="connsiteX75" fmla="*/ 1754584 w 1936374"/>
                <a:gd name="connsiteY75" fmla="*/ 459262 h 2344147"/>
                <a:gd name="connsiteX76" fmla="*/ 1733760 w 1936374"/>
                <a:gd name="connsiteY76" fmla="*/ 447442 h 2344147"/>
                <a:gd name="connsiteX77" fmla="*/ 1712373 w 1936374"/>
                <a:gd name="connsiteY77" fmla="*/ 435623 h 2344147"/>
                <a:gd name="connsiteX78" fmla="*/ 1691549 w 1936374"/>
                <a:gd name="connsiteY78" fmla="*/ 425492 h 2344147"/>
                <a:gd name="connsiteX79" fmla="*/ 1670725 w 1936374"/>
                <a:gd name="connsiteY79" fmla="*/ 417050 h 2344147"/>
                <a:gd name="connsiteX80" fmla="*/ 1650463 w 1936374"/>
                <a:gd name="connsiteY80" fmla="*/ 409171 h 2344147"/>
                <a:gd name="connsiteX81" fmla="*/ 1630201 w 1936374"/>
                <a:gd name="connsiteY81" fmla="*/ 401854 h 2344147"/>
                <a:gd name="connsiteX82" fmla="*/ 1611629 w 1936374"/>
                <a:gd name="connsiteY82" fmla="*/ 396789 h 2344147"/>
                <a:gd name="connsiteX83" fmla="*/ 1594182 w 1936374"/>
                <a:gd name="connsiteY83" fmla="*/ 391723 h 2344147"/>
                <a:gd name="connsiteX84" fmla="*/ 1577860 w 1936374"/>
                <a:gd name="connsiteY84" fmla="*/ 387221 h 2344147"/>
                <a:gd name="connsiteX85" fmla="*/ 1562664 w 1936374"/>
                <a:gd name="connsiteY85" fmla="*/ 384406 h 2344147"/>
                <a:gd name="connsiteX86" fmla="*/ 1549719 w 1936374"/>
                <a:gd name="connsiteY86" fmla="*/ 381592 h 2344147"/>
                <a:gd name="connsiteX87" fmla="*/ 1538463 w 1936374"/>
                <a:gd name="connsiteY87" fmla="*/ 379904 h 2344147"/>
                <a:gd name="connsiteX88" fmla="*/ 1530020 w 1936374"/>
                <a:gd name="connsiteY88" fmla="*/ 378779 h 2344147"/>
                <a:gd name="connsiteX89" fmla="*/ 1522704 w 1936374"/>
                <a:gd name="connsiteY89" fmla="*/ 378216 h 2344147"/>
                <a:gd name="connsiteX90" fmla="*/ 1518201 w 1936374"/>
                <a:gd name="connsiteY90" fmla="*/ 377090 h 2344147"/>
                <a:gd name="connsiteX91" fmla="*/ 1517075 w 1936374"/>
                <a:gd name="connsiteY91" fmla="*/ 377090 h 2344147"/>
                <a:gd name="connsiteX92" fmla="*/ 1503005 w 1936374"/>
                <a:gd name="connsiteY92" fmla="*/ 341070 h 2344147"/>
                <a:gd name="connsiteX93" fmla="*/ 1487809 w 1936374"/>
                <a:gd name="connsiteY93" fmla="*/ 308989 h 2344147"/>
                <a:gd name="connsiteX94" fmla="*/ 1472050 w 1936374"/>
                <a:gd name="connsiteY94" fmla="*/ 279722 h 2344147"/>
                <a:gd name="connsiteX95" fmla="*/ 1455165 w 1936374"/>
                <a:gd name="connsiteY95" fmla="*/ 254958 h 2344147"/>
                <a:gd name="connsiteX96" fmla="*/ 1436593 w 1936374"/>
                <a:gd name="connsiteY96" fmla="*/ 233008 h 2344147"/>
                <a:gd name="connsiteX97" fmla="*/ 1417457 w 1936374"/>
                <a:gd name="connsiteY97" fmla="*/ 213872 h 2344147"/>
                <a:gd name="connsiteX98" fmla="*/ 1397758 w 1936374"/>
                <a:gd name="connsiteY98" fmla="*/ 197550 h 2344147"/>
                <a:gd name="connsiteX99" fmla="*/ 1377497 w 1936374"/>
                <a:gd name="connsiteY99" fmla="*/ 184605 h 2344147"/>
                <a:gd name="connsiteX100" fmla="*/ 1356673 w 1936374"/>
                <a:gd name="connsiteY100" fmla="*/ 173912 h 2344147"/>
                <a:gd name="connsiteX101" fmla="*/ 1335848 w 1936374"/>
                <a:gd name="connsiteY101" fmla="*/ 165470 h 2344147"/>
                <a:gd name="connsiteX102" fmla="*/ 1315024 w 1936374"/>
                <a:gd name="connsiteY102" fmla="*/ 158716 h 2344147"/>
                <a:gd name="connsiteX103" fmla="*/ 1294200 w 1936374"/>
                <a:gd name="connsiteY103" fmla="*/ 154776 h 2344147"/>
                <a:gd name="connsiteX104" fmla="*/ 1273376 w 1936374"/>
                <a:gd name="connsiteY104" fmla="*/ 151399 h 2344147"/>
                <a:gd name="connsiteX105" fmla="*/ 1252552 w 1936374"/>
                <a:gd name="connsiteY105" fmla="*/ 150274 h 2344147"/>
                <a:gd name="connsiteX106" fmla="*/ 1232290 w 1936374"/>
                <a:gd name="connsiteY106" fmla="*/ 150836 h 2344147"/>
                <a:gd name="connsiteX107" fmla="*/ 1212029 w 1936374"/>
                <a:gd name="connsiteY107" fmla="*/ 152525 h 2344147"/>
                <a:gd name="connsiteX108" fmla="*/ 1193456 w 1936374"/>
                <a:gd name="connsiteY108" fmla="*/ 155339 h 2344147"/>
                <a:gd name="connsiteX109" fmla="*/ 1174883 w 1936374"/>
                <a:gd name="connsiteY109" fmla="*/ 158153 h 2344147"/>
                <a:gd name="connsiteX110" fmla="*/ 1157436 w 1936374"/>
                <a:gd name="connsiteY110" fmla="*/ 162655 h 2344147"/>
                <a:gd name="connsiteX111" fmla="*/ 1141114 w 1936374"/>
                <a:gd name="connsiteY111" fmla="*/ 166595 h 2344147"/>
                <a:gd name="connsiteX112" fmla="*/ 1125918 w 1936374"/>
                <a:gd name="connsiteY112" fmla="*/ 171660 h 2344147"/>
                <a:gd name="connsiteX113" fmla="*/ 1112410 w 1936374"/>
                <a:gd name="connsiteY113" fmla="*/ 176726 h 2344147"/>
                <a:gd name="connsiteX114" fmla="*/ 1099465 w 1936374"/>
                <a:gd name="connsiteY114" fmla="*/ 181791 h 2344147"/>
                <a:gd name="connsiteX115" fmla="*/ 1088772 w 1936374"/>
                <a:gd name="connsiteY115" fmla="*/ 186294 h 2344147"/>
                <a:gd name="connsiteX116" fmla="*/ 1079204 w 1936374"/>
                <a:gd name="connsiteY116" fmla="*/ 190796 h 2344147"/>
                <a:gd name="connsiteX117" fmla="*/ 1071887 w 1936374"/>
                <a:gd name="connsiteY117" fmla="*/ 194173 h 2344147"/>
                <a:gd name="connsiteX118" fmla="*/ 1066259 w 1936374"/>
                <a:gd name="connsiteY118" fmla="*/ 196987 h 2344147"/>
                <a:gd name="connsiteX119" fmla="*/ 1063445 w 1936374"/>
                <a:gd name="connsiteY119" fmla="*/ 199239 h 2344147"/>
                <a:gd name="connsiteX120" fmla="*/ 1061757 w 1936374"/>
                <a:gd name="connsiteY120" fmla="*/ 199801 h 2344147"/>
                <a:gd name="connsiteX121" fmla="*/ 1043746 w 1936374"/>
                <a:gd name="connsiteY121" fmla="*/ 163781 h 2344147"/>
                <a:gd name="connsiteX122" fmla="*/ 1026299 w 1936374"/>
                <a:gd name="connsiteY122" fmla="*/ 132263 h 2344147"/>
                <a:gd name="connsiteX123" fmla="*/ 1006038 w 1936374"/>
                <a:gd name="connsiteY123" fmla="*/ 104685 h 2344147"/>
                <a:gd name="connsiteX124" fmla="*/ 985776 w 1936374"/>
                <a:gd name="connsiteY124" fmla="*/ 80484 h 2344147"/>
                <a:gd name="connsiteX125" fmla="*/ 964952 w 1936374"/>
                <a:gd name="connsiteY125" fmla="*/ 60222 h 2344147"/>
                <a:gd name="connsiteX126" fmla="*/ 943565 w 1936374"/>
                <a:gd name="connsiteY126" fmla="*/ 43337 h 2344147"/>
                <a:gd name="connsiteX127" fmla="*/ 921052 w 1936374"/>
                <a:gd name="connsiteY127" fmla="*/ 29830 h 2344147"/>
                <a:gd name="connsiteX128" fmla="*/ 899102 w 1936374"/>
                <a:gd name="connsiteY128" fmla="*/ 19136 h 2344147"/>
                <a:gd name="connsiteX129" fmla="*/ 876027 w 1936374"/>
                <a:gd name="connsiteY129" fmla="*/ 10131 h 2344147"/>
                <a:gd name="connsiteX130" fmla="*/ 853514 w 1936374"/>
                <a:gd name="connsiteY130" fmla="*/ 4503 h 2344147"/>
                <a:gd name="connsiteX131" fmla="*/ 830438 w 1936374"/>
                <a:gd name="connsiteY131" fmla="*/ 1689 h 2344147"/>
                <a:gd name="connsiteX132" fmla="*/ 808489 w 1936374"/>
                <a:gd name="connsiteY132" fmla="*/ 0 h 2344147"/>
                <a:gd name="connsiteX133" fmla="*/ 785976 w 1936374"/>
                <a:gd name="connsiteY133" fmla="*/ 1126 h 2344147"/>
                <a:gd name="connsiteX134" fmla="*/ 764589 w 1936374"/>
                <a:gd name="connsiteY134" fmla="*/ 3377 h 2344147"/>
                <a:gd name="connsiteX135" fmla="*/ 742639 w 1936374"/>
                <a:gd name="connsiteY135" fmla="*/ 6754 h 2344147"/>
                <a:gd name="connsiteX136" fmla="*/ 722941 w 1936374"/>
                <a:gd name="connsiteY136" fmla="*/ 11257 h 2344147"/>
                <a:gd name="connsiteX137" fmla="*/ 702679 w 1936374"/>
                <a:gd name="connsiteY137" fmla="*/ 16885 h 2344147"/>
                <a:gd name="connsiteX138" fmla="*/ 684106 w 1936374"/>
                <a:gd name="connsiteY138" fmla="*/ 24201 h 2344147"/>
                <a:gd name="connsiteX139" fmla="*/ 666096 w 1936374"/>
                <a:gd name="connsiteY139" fmla="*/ 30392 h 2344147"/>
                <a:gd name="connsiteX140" fmla="*/ 648649 w 1936374"/>
                <a:gd name="connsiteY140" fmla="*/ 38272 h 2344147"/>
                <a:gd name="connsiteX141" fmla="*/ 633453 w 1936374"/>
                <a:gd name="connsiteY141" fmla="*/ 45589 h 2344147"/>
                <a:gd name="connsiteX142" fmla="*/ 619382 w 1936374"/>
                <a:gd name="connsiteY142" fmla="*/ 53468 h 2344147"/>
                <a:gd name="connsiteX143" fmla="*/ 606437 w 1936374"/>
                <a:gd name="connsiteY143" fmla="*/ 60785 h 2344147"/>
                <a:gd name="connsiteX144" fmla="*/ 595744 w 1936374"/>
                <a:gd name="connsiteY144" fmla="*/ 67539 h 2344147"/>
                <a:gd name="connsiteX145" fmla="*/ 586176 w 1936374"/>
                <a:gd name="connsiteY145" fmla="*/ 73167 h 2344147"/>
                <a:gd name="connsiteX146" fmla="*/ 578297 w 1936374"/>
                <a:gd name="connsiteY146" fmla="*/ 78232 h 2344147"/>
                <a:gd name="connsiteX147" fmla="*/ 573231 w 1936374"/>
                <a:gd name="connsiteY147" fmla="*/ 82172 h 2344147"/>
                <a:gd name="connsiteX148" fmla="*/ 569855 w 1936374"/>
                <a:gd name="connsiteY148" fmla="*/ 84424 h 2344147"/>
                <a:gd name="connsiteX149" fmla="*/ 568166 w 1936374"/>
                <a:gd name="connsiteY149" fmla="*/ 85549 h 2344147"/>
                <a:gd name="connsiteX150" fmla="*/ 525955 w 1936374"/>
                <a:gd name="connsiteY150" fmla="*/ 73730 h 2344147"/>
                <a:gd name="connsiteX151" fmla="*/ 485432 w 1936374"/>
                <a:gd name="connsiteY151" fmla="*/ 65287 h 2344147"/>
                <a:gd name="connsiteX152" fmla="*/ 447723 w 1936374"/>
                <a:gd name="connsiteY152" fmla="*/ 60222 h 2344147"/>
                <a:gd name="connsiteX153" fmla="*/ 412266 w 1936374"/>
                <a:gd name="connsiteY153" fmla="*/ 56282 h 2344147"/>
                <a:gd name="connsiteX154" fmla="*/ 378496 w 1936374"/>
                <a:gd name="connsiteY154" fmla="*/ 56282 h 2344147"/>
                <a:gd name="connsiteX155" fmla="*/ 346979 w 1936374"/>
                <a:gd name="connsiteY155" fmla="*/ 57971 h 2344147"/>
                <a:gd name="connsiteX156" fmla="*/ 317713 w 1936374"/>
                <a:gd name="connsiteY156" fmla="*/ 62474 h 2344147"/>
                <a:gd name="connsiteX157" fmla="*/ 290134 w 1936374"/>
                <a:gd name="connsiteY157" fmla="*/ 68101 h 2344147"/>
                <a:gd name="connsiteX158" fmla="*/ 264245 w 1936374"/>
                <a:gd name="connsiteY158" fmla="*/ 75981 h 2344147"/>
                <a:gd name="connsiteX159" fmla="*/ 241169 w 1936374"/>
                <a:gd name="connsiteY159" fmla="*/ 85549 h 2344147"/>
                <a:gd name="connsiteX160" fmla="*/ 219219 w 1936374"/>
                <a:gd name="connsiteY160" fmla="*/ 96242 h 2344147"/>
                <a:gd name="connsiteX161" fmla="*/ 198958 w 1936374"/>
                <a:gd name="connsiteY161" fmla="*/ 108625 h 2344147"/>
                <a:gd name="connsiteX162" fmla="*/ 180385 w 1936374"/>
                <a:gd name="connsiteY162" fmla="*/ 121570 h 2344147"/>
                <a:gd name="connsiteX163" fmla="*/ 163500 w 1936374"/>
                <a:gd name="connsiteY163" fmla="*/ 135640 h 2344147"/>
                <a:gd name="connsiteX164" fmla="*/ 147742 w 1936374"/>
                <a:gd name="connsiteY164" fmla="*/ 150836 h 2344147"/>
                <a:gd name="connsiteX165" fmla="*/ 133672 w 1936374"/>
                <a:gd name="connsiteY165" fmla="*/ 166032 h 2344147"/>
                <a:gd name="connsiteX166" fmla="*/ 121289 w 1936374"/>
                <a:gd name="connsiteY166" fmla="*/ 182354 h 2344147"/>
                <a:gd name="connsiteX167" fmla="*/ 110033 w 1936374"/>
                <a:gd name="connsiteY167" fmla="*/ 198676 h 2344147"/>
                <a:gd name="connsiteX168" fmla="*/ 99902 w 1936374"/>
                <a:gd name="connsiteY168" fmla="*/ 214435 h 2344147"/>
                <a:gd name="connsiteX169" fmla="*/ 90897 w 1936374"/>
                <a:gd name="connsiteY169" fmla="*/ 230756 h 2344147"/>
                <a:gd name="connsiteX170" fmla="*/ 83018 w 1936374"/>
                <a:gd name="connsiteY170" fmla="*/ 246516 h 2344147"/>
                <a:gd name="connsiteX171" fmla="*/ 76264 w 1936374"/>
                <a:gd name="connsiteY171" fmla="*/ 261712 h 2344147"/>
                <a:gd name="connsiteX172" fmla="*/ 70073 w 1936374"/>
                <a:gd name="connsiteY172" fmla="*/ 276908 h 2344147"/>
                <a:gd name="connsiteX173" fmla="*/ 65008 w 1936374"/>
                <a:gd name="connsiteY173" fmla="*/ 290979 h 2344147"/>
                <a:gd name="connsiteX174" fmla="*/ 61068 w 1936374"/>
                <a:gd name="connsiteY174" fmla="*/ 303923 h 2344147"/>
                <a:gd name="connsiteX175" fmla="*/ 58254 w 1936374"/>
                <a:gd name="connsiteY175" fmla="*/ 315180 h 2344147"/>
                <a:gd name="connsiteX176" fmla="*/ 55440 w 1936374"/>
                <a:gd name="connsiteY176" fmla="*/ 325873 h 2344147"/>
                <a:gd name="connsiteX177" fmla="*/ 53188 w 1936374"/>
                <a:gd name="connsiteY177" fmla="*/ 334879 h 2344147"/>
                <a:gd name="connsiteX178" fmla="*/ 51500 w 1936374"/>
                <a:gd name="connsiteY178" fmla="*/ 342195 h 2344147"/>
                <a:gd name="connsiteX179" fmla="*/ 50937 w 1936374"/>
                <a:gd name="connsiteY179" fmla="*/ 347823 h 2344147"/>
                <a:gd name="connsiteX180" fmla="*/ 50374 w 1936374"/>
                <a:gd name="connsiteY180" fmla="*/ 350637 h 2344147"/>
                <a:gd name="connsiteX181" fmla="*/ 50374 w 1936374"/>
                <a:gd name="connsiteY181" fmla="*/ 351763 h 2344147"/>
                <a:gd name="connsiteX182" fmla="*/ 45872 w 1936374"/>
                <a:gd name="connsiteY182" fmla="*/ 371462 h 2344147"/>
                <a:gd name="connsiteX183" fmla="*/ 41369 w 1936374"/>
                <a:gd name="connsiteY183" fmla="*/ 395100 h 2344147"/>
                <a:gd name="connsiteX184" fmla="*/ 38555 w 1936374"/>
                <a:gd name="connsiteY184" fmla="*/ 420990 h 2344147"/>
                <a:gd name="connsiteX185" fmla="*/ 35741 w 1936374"/>
                <a:gd name="connsiteY185" fmla="*/ 450256 h 2344147"/>
                <a:gd name="connsiteX186" fmla="*/ 32927 w 1936374"/>
                <a:gd name="connsiteY186" fmla="*/ 481212 h 2344147"/>
                <a:gd name="connsiteX187" fmla="*/ 30675 w 1936374"/>
                <a:gd name="connsiteY187" fmla="*/ 513292 h 2344147"/>
                <a:gd name="connsiteX188" fmla="*/ 29550 w 1936374"/>
                <a:gd name="connsiteY188" fmla="*/ 546499 h 2344147"/>
                <a:gd name="connsiteX189" fmla="*/ 27862 w 1936374"/>
                <a:gd name="connsiteY189" fmla="*/ 581393 h 2344147"/>
                <a:gd name="connsiteX190" fmla="*/ 27299 w 1936374"/>
                <a:gd name="connsiteY190" fmla="*/ 615726 h 2344147"/>
                <a:gd name="connsiteX191" fmla="*/ 26736 w 1936374"/>
                <a:gd name="connsiteY191" fmla="*/ 650621 h 2344147"/>
                <a:gd name="connsiteX192" fmla="*/ 26736 w 1936374"/>
                <a:gd name="connsiteY192" fmla="*/ 683827 h 2344147"/>
                <a:gd name="connsiteX193" fmla="*/ 25610 w 1936374"/>
                <a:gd name="connsiteY193" fmla="*/ 717033 h 2344147"/>
                <a:gd name="connsiteX194" fmla="*/ 25610 w 1936374"/>
                <a:gd name="connsiteY194" fmla="*/ 747988 h 2344147"/>
                <a:gd name="connsiteX195" fmla="*/ 25610 w 1936374"/>
                <a:gd name="connsiteY195" fmla="*/ 777255 h 2344147"/>
                <a:gd name="connsiteX196" fmla="*/ 25610 w 1936374"/>
                <a:gd name="connsiteY196" fmla="*/ 804271 h 2344147"/>
                <a:gd name="connsiteX197" fmla="*/ 26736 w 1936374"/>
                <a:gd name="connsiteY197" fmla="*/ 827909 h 2344147"/>
                <a:gd name="connsiteX198" fmla="*/ 26736 w 1936374"/>
                <a:gd name="connsiteY198" fmla="*/ 848171 h 2344147"/>
                <a:gd name="connsiteX199" fmla="*/ 27299 w 1936374"/>
                <a:gd name="connsiteY199" fmla="*/ 865055 h 2344147"/>
                <a:gd name="connsiteX200" fmla="*/ 27299 w 1936374"/>
                <a:gd name="connsiteY200" fmla="*/ 869126 h 2344147"/>
                <a:gd name="connsiteX201" fmla="*/ 62319 w 1936374"/>
                <a:gd name="connsiteY201" fmla="*/ 1009580 h 2344147"/>
                <a:gd name="connsiteX202" fmla="*/ 197736 w 1936374"/>
                <a:gd name="connsiteY202" fmla="*/ 1518857 h 2344147"/>
                <a:gd name="connsiteX203" fmla="*/ 466471 w 1936374"/>
                <a:gd name="connsiteY203" fmla="*/ 2203492 h 2344147"/>
                <a:gd name="connsiteX204" fmla="*/ 475994 w 1936374"/>
                <a:gd name="connsiteY204" fmla="*/ 2252993 h 2344147"/>
                <a:gd name="connsiteX205" fmla="*/ 475427 w 1936374"/>
                <a:gd name="connsiteY205" fmla="*/ 2266980 h 2344147"/>
                <a:gd name="connsiteX206" fmla="*/ 477836 w 1936374"/>
                <a:gd name="connsiteY206" fmla="*/ 2275814 h 2344147"/>
                <a:gd name="connsiteX207" fmla="*/ 481648 w 1936374"/>
                <a:gd name="connsiteY207" fmla="*/ 2318876 h 2344147"/>
                <a:gd name="connsiteX208" fmla="*/ 480521 w 1936374"/>
                <a:gd name="connsiteY208" fmla="*/ 2331608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7736 w 1936374"/>
                <a:gd name="connsiteY208" fmla="*/ 151885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16599 w 1936374"/>
                <a:gd name="connsiteY207" fmla="*/ 124580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481648 w 1936374"/>
                <a:gd name="connsiteY213" fmla="*/ 2318876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588516 w 1936374"/>
                <a:gd name="connsiteY213" fmla="*/ 2320424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1936374" h="2345074">
                  <a:moveTo>
                    <a:pt x="23875" y="878134"/>
                  </a:moveTo>
                  <a:lnTo>
                    <a:pt x="23875" y="875299"/>
                  </a:lnTo>
                  <a:lnTo>
                    <a:pt x="23875" y="867587"/>
                  </a:lnTo>
                  <a:lnTo>
                    <a:pt x="22797" y="861115"/>
                  </a:lnTo>
                  <a:lnTo>
                    <a:pt x="17168" y="838040"/>
                  </a:lnTo>
                  <a:lnTo>
                    <a:pt x="9852" y="817779"/>
                  </a:lnTo>
                  <a:lnTo>
                    <a:pt x="1972" y="800893"/>
                  </a:lnTo>
                  <a:lnTo>
                    <a:pt x="0" y="797935"/>
                  </a:lnTo>
                  <a:lnTo>
                    <a:pt x="16215" y="838108"/>
                  </a:lnTo>
                  <a:lnTo>
                    <a:pt x="19339" y="850912"/>
                  </a:lnTo>
                  <a:lnTo>
                    <a:pt x="23875" y="878134"/>
                  </a:lnTo>
                  <a:close/>
                  <a:moveTo>
                    <a:pt x="267771" y="1989719"/>
                  </a:moveTo>
                  <a:cubicBezTo>
                    <a:pt x="267758" y="1989706"/>
                    <a:pt x="267746" y="1989693"/>
                    <a:pt x="267733" y="1989680"/>
                  </a:cubicBezTo>
                  <a:lnTo>
                    <a:pt x="248446" y="1970392"/>
                  </a:lnTo>
                  <a:cubicBezTo>
                    <a:pt x="248459" y="1970406"/>
                    <a:pt x="248473" y="1970420"/>
                    <a:pt x="248486" y="1970434"/>
                  </a:cubicBezTo>
                  <a:lnTo>
                    <a:pt x="267771" y="1989719"/>
                  </a:lnTo>
                  <a:close/>
                  <a:moveTo>
                    <a:pt x="333326" y="2056993"/>
                  </a:moveTo>
                  <a:lnTo>
                    <a:pt x="332951" y="2056599"/>
                  </a:lnTo>
                  <a:lnTo>
                    <a:pt x="320095" y="2044279"/>
                  </a:lnTo>
                  <a:lnTo>
                    <a:pt x="320526" y="2044727"/>
                  </a:lnTo>
                  <a:lnTo>
                    <a:pt x="333326" y="2056993"/>
                  </a:lnTo>
                  <a:close/>
                  <a:moveTo>
                    <a:pt x="353677" y="2077353"/>
                  </a:moveTo>
                  <a:lnTo>
                    <a:pt x="353367" y="2077015"/>
                  </a:lnTo>
                  <a:lnTo>
                    <a:pt x="344870" y="2069049"/>
                  </a:lnTo>
                  <a:lnTo>
                    <a:pt x="345290" y="2069491"/>
                  </a:lnTo>
                  <a:lnTo>
                    <a:pt x="353677" y="2077353"/>
                  </a:lnTo>
                  <a:close/>
                  <a:moveTo>
                    <a:pt x="364294" y="2088019"/>
                  </a:moveTo>
                  <a:lnTo>
                    <a:pt x="364142" y="2087791"/>
                  </a:lnTo>
                  <a:lnTo>
                    <a:pt x="360046" y="2084206"/>
                  </a:lnTo>
                  <a:lnTo>
                    <a:pt x="360486" y="2084687"/>
                  </a:lnTo>
                  <a:lnTo>
                    <a:pt x="364294" y="2088019"/>
                  </a:lnTo>
                  <a:close/>
                  <a:moveTo>
                    <a:pt x="391707" y="2113682"/>
                  </a:moveTo>
                  <a:lnTo>
                    <a:pt x="391363" y="2113311"/>
                  </a:lnTo>
                  <a:lnTo>
                    <a:pt x="366016" y="2090166"/>
                  </a:lnTo>
                  <a:cubicBezTo>
                    <a:pt x="366049" y="2090216"/>
                    <a:pt x="366082" y="2090265"/>
                    <a:pt x="366115" y="2090315"/>
                  </a:cubicBezTo>
                  <a:lnTo>
                    <a:pt x="391707" y="2113682"/>
                  </a:lnTo>
                  <a:close/>
                  <a:moveTo>
                    <a:pt x="1669036" y="2344147"/>
                  </a:moveTo>
                  <a:lnTo>
                    <a:pt x="1736574" y="2115642"/>
                  </a:lnTo>
                  <a:lnTo>
                    <a:pt x="1763589" y="2061612"/>
                  </a:lnTo>
                  <a:lnTo>
                    <a:pt x="1787227" y="2005892"/>
                  </a:lnTo>
                  <a:lnTo>
                    <a:pt x="1809178" y="1949610"/>
                  </a:lnTo>
                  <a:lnTo>
                    <a:pt x="1828876" y="1892766"/>
                  </a:lnTo>
                  <a:lnTo>
                    <a:pt x="1846886" y="1834232"/>
                  </a:lnTo>
                  <a:lnTo>
                    <a:pt x="1862645" y="1776825"/>
                  </a:lnTo>
                  <a:lnTo>
                    <a:pt x="1876153" y="1717728"/>
                  </a:lnTo>
                  <a:lnTo>
                    <a:pt x="1888535" y="1659195"/>
                  </a:lnTo>
                  <a:lnTo>
                    <a:pt x="1899228" y="1600662"/>
                  </a:lnTo>
                  <a:lnTo>
                    <a:pt x="1908234" y="1543254"/>
                  </a:lnTo>
                  <a:lnTo>
                    <a:pt x="1915550" y="1485846"/>
                  </a:lnTo>
                  <a:lnTo>
                    <a:pt x="1922304" y="1429564"/>
                  </a:lnTo>
                  <a:lnTo>
                    <a:pt x="1927369" y="1374407"/>
                  </a:lnTo>
                  <a:lnTo>
                    <a:pt x="1930746" y="1320939"/>
                  </a:lnTo>
                  <a:lnTo>
                    <a:pt x="1933560" y="1268597"/>
                  </a:lnTo>
                  <a:lnTo>
                    <a:pt x="1935249" y="1217943"/>
                  </a:lnTo>
                  <a:lnTo>
                    <a:pt x="1936374" y="1169541"/>
                  </a:lnTo>
                  <a:lnTo>
                    <a:pt x="1936374" y="1123389"/>
                  </a:lnTo>
                  <a:lnTo>
                    <a:pt x="1936374" y="1079489"/>
                  </a:lnTo>
                  <a:cubicBezTo>
                    <a:pt x="1936186" y="1065794"/>
                    <a:pt x="1935999" y="1052099"/>
                    <a:pt x="1935811" y="1038404"/>
                  </a:cubicBezTo>
                  <a:cubicBezTo>
                    <a:pt x="1935248" y="1025647"/>
                    <a:pt x="1934686" y="1012889"/>
                    <a:pt x="1934123" y="1000132"/>
                  </a:cubicBezTo>
                  <a:cubicBezTo>
                    <a:pt x="1933748" y="988313"/>
                    <a:pt x="1933372" y="976494"/>
                    <a:pt x="1932997" y="964675"/>
                  </a:cubicBezTo>
                  <a:cubicBezTo>
                    <a:pt x="1932434" y="954169"/>
                    <a:pt x="1931872" y="943662"/>
                    <a:pt x="1931309" y="933156"/>
                  </a:cubicBezTo>
                  <a:lnTo>
                    <a:pt x="1929057" y="905015"/>
                  </a:lnTo>
                  <a:lnTo>
                    <a:pt x="1927369" y="880251"/>
                  </a:lnTo>
                  <a:lnTo>
                    <a:pt x="1925681" y="859427"/>
                  </a:lnTo>
                  <a:cubicBezTo>
                    <a:pt x="1925306" y="853986"/>
                    <a:pt x="1924930" y="848546"/>
                    <a:pt x="1924555" y="843105"/>
                  </a:cubicBezTo>
                  <a:lnTo>
                    <a:pt x="1922866" y="831286"/>
                  </a:lnTo>
                  <a:cubicBezTo>
                    <a:pt x="1922679" y="828659"/>
                    <a:pt x="1922491" y="826033"/>
                    <a:pt x="1922304" y="823406"/>
                  </a:cubicBezTo>
                  <a:lnTo>
                    <a:pt x="1922304" y="821155"/>
                  </a:lnTo>
                  <a:lnTo>
                    <a:pt x="1924555" y="781758"/>
                  </a:lnTo>
                  <a:cubicBezTo>
                    <a:pt x="1924180" y="769564"/>
                    <a:pt x="1923804" y="757369"/>
                    <a:pt x="1923429" y="745175"/>
                  </a:cubicBezTo>
                  <a:lnTo>
                    <a:pt x="1920052" y="710280"/>
                  </a:lnTo>
                  <a:lnTo>
                    <a:pt x="1913299" y="677636"/>
                  </a:lnTo>
                  <a:lnTo>
                    <a:pt x="1904856" y="647806"/>
                  </a:lnTo>
                  <a:lnTo>
                    <a:pt x="1894163" y="619666"/>
                  </a:lnTo>
                  <a:lnTo>
                    <a:pt x="1881781" y="592650"/>
                  </a:lnTo>
                  <a:lnTo>
                    <a:pt x="1867710" y="569012"/>
                  </a:lnTo>
                  <a:lnTo>
                    <a:pt x="1850826" y="546499"/>
                  </a:lnTo>
                  <a:lnTo>
                    <a:pt x="1833941" y="525675"/>
                  </a:lnTo>
                  <a:lnTo>
                    <a:pt x="1814806" y="507101"/>
                  </a:lnTo>
                  <a:lnTo>
                    <a:pt x="1795670" y="489654"/>
                  </a:lnTo>
                  <a:lnTo>
                    <a:pt x="1775409" y="473895"/>
                  </a:lnTo>
                  <a:lnTo>
                    <a:pt x="1754584" y="459262"/>
                  </a:lnTo>
                  <a:lnTo>
                    <a:pt x="1733760" y="447442"/>
                  </a:lnTo>
                  <a:lnTo>
                    <a:pt x="1712373" y="435623"/>
                  </a:lnTo>
                  <a:lnTo>
                    <a:pt x="1691549" y="425492"/>
                  </a:lnTo>
                  <a:lnTo>
                    <a:pt x="1670725" y="417050"/>
                  </a:lnTo>
                  <a:lnTo>
                    <a:pt x="1650463" y="409171"/>
                  </a:lnTo>
                  <a:lnTo>
                    <a:pt x="1630201" y="401854"/>
                  </a:lnTo>
                  <a:lnTo>
                    <a:pt x="1611629" y="396789"/>
                  </a:lnTo>
                  <a:lnTo>
                    <a:pt x="1594182" y="391723"/>
                  </a:lnTo>
                  <a:lnTo>
                    <a:pt x="1577860" y="387221"/>
                  </a:lnTo>
                  <a:lnTo>
                    <a:pt x="1562664" y="384406"/>
                  </a:lnTo>
                  <a:lnTo>
                    <a:pt x="1549719" y="381592"/>
                  </a:lnTo>
                  <a:lnTo>
                    <a:pt x="1538463" y="379904"/>
                  </a:lnTo>
                  <a:lnTo>
                    <a:pt x="1530020" y="378779"/>
                  </a:lnTo>
                  <a:lnTo>
                    <a:pt x="1522704" y="378216"/>
                  </a:lnTo>
                  <a:lnTo>
                    <a:pt x="1518201" y="377090"/>
                  </a:lnTo>
                  <a:lnTo>
                    <a:pt x="1517075" y="377090"/>
                  </a:lnTo>
                  <a:lnTo>
                    <a:pt x="1503005" y="341070"/>
                  </a:lnTo>
                  <a:lnTo>
                    <a:pt x="1487809" y="308989"/>
                  </a:lnTo>
                  <a:lnTo>
                    <a:pt x="1472050" y="279722"/>
                  </a:lnTo>
                  <a:lnTo>
                    <a:pt x="1455165" y="254958"/>
                  </a:lnTo>
                  <a:lnTo>
                    <a:pt x="1436593" y="233008"/>
                  </a:lnTo>
                  <a:lnTo>
                    <a:pt x="1417457" y="213872"/>
                  </a:lnTo>
                  <a:lnTo>
                    <a:pt x="1397758" y="197550"/>
                  </a:lnTo>
                  <a:lnTo>
                    <a:pt x="1377497" y="184605"/>
                  </a:lnTo>
                  <a:lnTo>
                    <a:pt x="1356673" y="173912"/>
                  </a:lnTo>
                  <a:lnTo>
                    <a:pt x="1335848" y="165470"/>
                  </a:lnTo>
                  <a:lnTo>
                    <a:pt x="1315024" y="158716"/>
                  </a:lnTo>
                  <a:lnTo>
                    <a:pt x="1294200" y="154776"/>
                  </a:lnTo>
                  <a:lnTo>
                    <a:pt x="1273376" y="151399"/>
                  </a:lnTo>
                  <a:lnTo>
                    <a:pt x="1252552" y="150274"/>
                  </a:lnTo>
                  <a:lnTo>
                    <a:pt x="1232290" y="150836"/>
                  </a:lnTo>
                  <a:lnTo>
                    <a:pt x="1212029" y="152525"/>
                  </a:lnTo>
                  <a:lnTo>
                    <a:pt x="1193456" y="155339"/>
                  </a:lnTo>
                  <a:lnTo>
                    <a:pt x="1174883" y="158153"/>
                  </a:lnTo>
                  <a:lnTo>
                    <a:pt x="1157436" y="162655"/>
                  </a:lnTo>
                  <a:lnTo>
                    <a:pt x="1141114" y="166595"/>
                  </a:lnTo>
                  <a:lnTo>
                    <a:pt x="1125918" y="171660"/>
                  </a:lnTo>
                  <a:lnTo>
                    <a:pt x="1112410" y="176726"/>
                  </a:lnTo>
                  <a:lnTo>
                    <a:pt x="1099465" y="181791"/>
                  </a:lnTo>
                  <a:lnTo>
                    <a:pt x="1088772" y="186294"/>
                  </a:lnTo>
                  <a:lnTo>
                    <a:pt x="1079204" y="190796"/>
                  </a:lnTo>
                  <a:lnTo>
                    <a:pt x="1071887" y="194173"/>
                  </a:lnTo>
                  <a:lnTo>
                    <a:pt x="1066259" y="196987"/>
                  </a:lnTo>
                  <a:lnTo>
                    <a:pt x="1063445" y="199239"/>
                  </a:lnTo>
                  <a:lnTo>
                    <a:pt x="1061757" y="199801"/>
                  </a:lnTo>
                  <a:lnTo>
                    <a:pt x="1043746" y="163781"/>
                  </a:lnTo>
                  <a:lnTo>
                    <a:pt x="1026299" y="132263"/>
                  </a:lnTo>
                  <a:lnTo>
                    <a:pt x="1006038" y="104685"/>
                  </a:lnTo>
                  <a:lnTo>
                    <a:pt x="985776" y="80484"/>
                  </a:lnTo>
                  <a:lnTo>
                    <a:pt x="964952" y="60222"/>
                  </a:lnTo>
                  <a:lnTo>
                    <a:pt x="943565" y="43337"/>
                  </a:lnTo>
                  <a:lnTo>
                    <a:pt x="921052" y="29830"/>
                  </a:lnTo>
                  <a:lnTo>
                    <a:pt x="899102" y="19136"/>
                  </a:lnTo>
                  <a:lnTo>
                    <a:pt x="876027" y="10131"/>
                  </a:lnTo>
                  <a:lnTo>
                    <a:pt x="853514" y="4503"/>
                  </a:lnTo>
                  <a:lnTo>
                    <a:pt x="830438" y="1689"/>
                  </a:lnTo>
                  <a:lnTo>
                    <a:pt x="808489" y="0"/>
                  </a:lnTo>
                  <a:lnTo>
                    <a:pt x="785976" y="1126"/>
                  </a:lnTo>
                  <a:lnTo>
                    <a:pt x="764589" y="3377"/>
                  </a:lnTo>
                  <a:lnTo>
                    <a:pt x="742639" y="6754"/>
                  </a:lnTo>
                  <a:lnTo>
                    <a:pt x="722941" y="11257"/>
                  </a:lnTo>
                  <a:lnTo>
                    <a:pt x="702679" y="16885"/>
                  </a:lnTo>
                  <a:lnTo>
                    <a:pt x="684106" y="24201"/>
                  </a:lnTo>
                  <a:lnTo>
                    <a:pt x="666096" y="30392"/>
                  </a:lnTo>
                  <a:lnTo>
                    <a:pt x="648649" y="38272"/>
                  </a:lnTo>
                  <a:lnTo>
                    <a:pt x="633453" y="45589"/>
                  </a:lnTo>
                  <a:lnTo>
                    <a:pt x="619382" y="53468"/>
                  </a:lnTo>
                  <a:lnTo>
                    <a:pt x="606437" y="60785"/>
                  </a:lnTo>
                  <a:lnTo>
                    <a:pt x="595744" y="67539"/>
                  </a:lnTo>
                  <a:lnTo>
                    <a:pt x="586176" y="73167"/>
                  </a:lnTo>
                  <a:lnTo>
                    <a:pt x="578297" y="78232"/>
                  </a:lnTo>
                  <a:lnTo>
                    <a:pt x="573231" y="82172"/>
                  </a:lnTo>
                  <a:lnTo>
                    <a:pt x="569855" y="84424"/>
                  </a:lnTo>
                  <a:lnTo>
                    <a:pt x="568166" y="85549"/>
                  </a:lnTo>
                  <a:lnTo>
                    <a:pt x="525955" y="73730"/>
                  </a:lnTo>
                  <a:lnTo>
                    <a:pt x="485432" y="65287"/>
                  </a:lnTo>
                  <a:lnTo>
                    <a:pt x="447723" y="60222"/>
                  </a:lnTo>
                  <a:lnTo>
                    <a:pt x="412266" y="56282"/>
                  </a:lnTo>
                  <a:lnTo>
                    <a:pt x="378496" y="56282"/>
                  </a:lnTo>
                  <a:lnTo>
                    <a:pt x="346979" y="57971"/>
                  </a:lnTo>
                  <a:lnTo>
                    <a:pt x="317713" y="62474"/>
                  </a:lnTo>
                  <a:lnTo>
                    <a:pt x="290134" y="68101"/>
                  </a:lnTo>
                  <a:lnTo>
                    <a:pt x="264245" y="75981"/>
                  </a:lnTo>
                  <a:lnTo>
                    <a:pt x="241169" y="85549"/>
                  </a:lnTo>
                  <a:lnTo>
                    <a:pt x="219219" y="96242"/>
                  </a:lnTo>
                  <a:lnTo>
                    <a:pt x="198958" y="108625"/>
                  </a:lnTo>
                  <a:lnTo>
                    <a:pt x="180385" y="121570"/>
                  </a:lnTo>
                  <a:lnTo>
                    <a:pt x="163500" y="135640"/>
                  </a:lnTo>
                  <a:lnTo>
                    <a:pt x="147742" y="150836"/>
                  </a:lnTo>
                  <a:lnTo>
                    <a:pt x="133672" y="166032"/>
                  </a:lnTo>
                  <a:lnTo>
                    <a:pt x="121289" y="182354"/>
                  </a:lnTo>
                  <a:lnTo>
                    <a:pt x="110033" y="198676"/>
                  </a:lnTo>
                  <a:lnTo>
                    <a:pt x="99902" y="214435"/>
                  </a:lnTo>
                  <a:lnTo>
                    <a:pt x="90897" y="230756"/>
                  </a:lnTo>
                  <a:lnTo>
                    <a:pt x="83018" y="246516"/>
                  </a:lnTo>
                  <a:lnTo>
                    <a:pt x="76264" y="261712"/>
                  </a:lnTo>
                  <a:lnTo>
                    <a:pt x="70073" y="276908"/>
                  </a:lnTo>
                  <a:lnTo>
                    <a:pt x="65008" y="290979"/>
                  </a:lnTo>
                  <a:lnTo>
                    <a:pt x="61068" y="303923"/>
                  </a:lnTo>
                  <a:lnTo>
                    <a:pt x="58254" y="315180"/>
                  </a:lnTo>
                  <a:lnTo>
                    <a:pt x="55440" y="325873"/>
                  </a:lnTo>
                  <a:lnTo>
                    <a:pt x="53188" y="334879"/>
                  </a:lnTo>
                  <a:lnTo>
                    <a:pt x="51500" y="342195"/>
                  </a:lnTo>
                  <a:cubicBezTo>
                    <a:pt x="51312" y="344071"/>
                    <a:pt x="51125" y="345947"/>
                    <a:pt x="50937" y="347823"/>
                  </a:cubicBezTo>
                  <a:lnTo>
                    <a:pt x="50374" y="350637"/>
                  </a:lnTo>
                  <a:lnTo>
                    <a:pt x="50374" y="351763"/>
                  </a:lnTo>
                  <a:lnTo>
                    <a:pt x="45872" y="371462"/>
                  </a:lnTo>
                  <a:lnTo>
                    <a:pt x="41369" y="395100"/>
                  </a:lnTo>
                  <a:lnTo>
                    <a:pt x="38555" y="420990"/>
                  </a:lnTo>
                  <a:lnTo>
                    <a:pt x="35741" y="450256"/>
                  </a:lnTo>
                  <a:lnTo>
                    <a:pt x="32927" y="481212"/>
                  </a:lnTo>
                  <a:lnTo>
                    <a:pt x="30675" y="513292"/>
                  </a:lnTo>
                  <a:lnTo>
                    <a:pt x="29550" y="546499"/>
                  </a:lnTo>
                  <a:cubicBezTo>
                    <a:pt x="28987" y="558130"/>
                    <a:pt x="28425" y="569762"/>
                    <a:pt x="27862" y="581393"/>
                  </a:cubicBezTo>
                  <a:cubicBezTo>
                    <a:pt x="27674" y="592837"/>
                    <a:pt x="27487" y="604282"/>
                    <a:pt x="27299" y="615726"/>
                  </a:cubicBezTo>
                  <a:cubicBezTo>
                    <a:pt x="27111" y="627358"/>
                    <a:pt x="26924" y="638989"/>
                    <a:pt x="26736" y="650621"/>
                  </a:cubicBezTo>
                  <a:lnTo>
                    <a:pt x="26736" y="683827"/>
                  </a:lnTo>
                  <a:cubicBezTo>
                    <a:pt x="26361" y="694896"/>
                    <a:pt x="25985" y="705964"/>
                    <a:pt x="25610" y="717033"/>
                  </a:cubicBezTo>
                  <a:lnTo>
                    <a:pt x="25610" y="747988"/>
                  </a:lnTo>
                  <a:lnTo>
                    <a:pt x="25610" y="777255"/>
                  </a:lnTo>
                  <a:lnTo>
                    <a:pt x="25610" y="804271"/>
                  </a:lnTo>
                  <a:cubicBezTo>
                    <a:pt x="25985" y="812150"/>
                    <a:pt x="26361" y="820030"/>
                    <a:pt x="26736" y="827909"/>
                  </a:cubicBezTo>
                  <a:lnTo>
                    <a:pt x="26736" y="848171"/>
                  </a:lnTo>
                  <a:cubicBezTo>
                    <a:pt x="26924" y="853799"/>
                    <a:pt x="27111" y="859427"/>
                    <a:pt x="27299" y="865055"/>
                  </a:cubicBezTo>
                  <a:lnTo>
                    <a:pt x="27299" y="869126"/>
                  </a:lnTo>
                  <a:cubicBezTo>
                    <a:pt x="38972" y="915944"/>
                    <a:pt x="4926" y="1198982"/>
                    <a:pt x="16599" y="1245800"/>
                  </a:cubicBezTo>
                  <a:cubicBezTo>
                    <a:pt x="54839" y="1404762"/>
                    <a:pt x="38937" y="1450682"/>
                    <a:pt x="113916" y="1610297"/>
                  </a:cubicBezTo>
                  <a:cubicBezTo>
                    <a:pt x="188895" y="1769912"/>
                    <a:pt x="406125" y="2096376"/>
                    <a:pt x="466471" y="2203492"/>
                  </a:cubicBezTo>
                  <a:cubicBezTo>
                    <a:pt x="526817" y="2310608"/>
                    <a:pt x="474886" y="2238633"/>
                    <a:pt x="475994" y="2252993"/>
                  </a:cubicBezTo>
                  <a:lnTo>
                    <a:pt x="475427" y="2266980"/>
                  </a:lnTo>
                  <a:lnTo>
                    <a:pt x="477836" y="2275814"/>
                  </a:lnTo>
                  <a:cubicBezTo>
                    <a:pt x="480335" y="2289723"/>
                    <a:pt x="588516" y="2305673"/>
                    <a:pt x="588516" y="2320424"/>
                  </a:cubicBezTo>
                  <a:cubicBezTo>
                    <a:pt x="588140" y="2324668"/>
                    <a:pt x="590589" y="2340828"/>
                    <a:pt x="590213" y="2345072"/>
                  </a:cubicBezTo>
                  <a:lnTo>
                    <a:pt x="1669036" y="2344147"/>
                  </a:lnTo>
                  <a:close/>
                </a:path>
              </a:pathLst>
            </a:cu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자유형 46"/>
            <p:cNvSpPr/>
            <p:nvPr/>
          </p:nvSpPr>
          <p:spPr>
            <a:xfrm flipH="1">
              <a:off x="11843036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11279484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Group 4"/>
            <p:cNvGrpSpPr>
              <a:grpSpLocks noChangeAspect="1"/>
            </p:cNvGrpSpPr>
            <p:nvPr/>
          </p:nvGrpSpPr>
          <p:grpSpPr bwMode="auto">
            <a:xfrm rot="21037912">
              <a:off x="10983608" y="5445680"/>
              <a:ext cx="1069098" cy="792004"/>
              <a:chOff x="0" y="-188"/>
              <a:chExt cx="1987" cy="1472"/>
            </a:xfrm>
          </p:grpSpPr>
          <p:sp>
            <p:nvSpPr>
              <p:cNvPr id="15" name="Freeform 5"/>
              <p:cNvSpPr>
                <a:spLocks/>
              </p:cNvSpPr>
              <p:nvPr/>
            </p:nvSpPr>
            <p:spPr bwMode="auto">
              <a:xfrm>
                <a:off x="0" y="497"/>
                <a:ext cx="1605" cy="787"/>
              </a:xfrm>
              <a:custGeom>
                <a:avLst/>
                <a:gdLst>
                  <a:gd name="T0" fmla="*/ 6423 w 6423"/>
                  <a:gd name="T1" fmla="*/ 1764 h 3147"/>
                  <a:gd name="T2" fmla="*/ 6409 w 6423"/>
                  <a:gd name="T3" fmla="*/ 1784 h 3147"/>
                  <a:gd name="T4" fmla="*/ 6319 w 6423"/>
                  <a:gd name="T5" fmla="*/ 1900 h 3147"/>
                  <a:gd name="T6" fmla="*/ 6161 w 6423"/>
                  <a:gd name="T7" fmla="*/ 2082 h 3147"/>
                  <a:gd name="T8" fmla="*/ 5994 w 6423"/>
                  <a:gd name="T9" fmla="*/ 2245 h 3147"/>
                  <a:gd name="T10" fmla="*/ 5865 w 6423"/>
                  <a:gd name="T11" fmla="*/ 2361 h 3147"/>
                  <a:gd name="T12" fmla="*/ 5717 w 6423"/>
                  <a:gd name="T13" fmla="*/ 2480 h 3147"/>
                  <a:gd name="T14" fmla="*/ 5554 w 6423"/>
                  <a:gd name="T15" fmla="*/ 2598 h 3147"/>
                  <a:gd name="T16" fmla="*/ 5375 w 6423"/>
                  <a:gd name="T17" fmla="*/ 2711 h 3147"/>
                  <a:gd name="T18" fmla="*/ 5178 w 6423"/>
                  <a:gd name="T19" fmla="*/ 2819 h 3147"/>
                  <a:gd name="T20" fmla="*/ 4967 w 6423"/>
                  <a:gd name="T21" fmla="*/ 2916 h 3147"/>
                  <a:gd name="T22" fmla="*/ 4739 w 6423"/>
                  <a:gd name="T23" fmla="*/ 3000 h 3147"/>
                  <a:gd name="T24" fmla="*/ 4495 w 6423"/>
                  <a:gd name="T25" fmla="*/ 3067 h 3147"/>
                  <a:gd name="T26" fmla="*/ 4301 w 6423"/>
                  <a:gd name="T27" fmla="*/ 3105 h 3147"/>
                  <a:gd name="T28" fmla="*/ 4168 w 6423"/>
                  <a:gd name="T29" fmla="*/ 3123 h 3147"/>
                  <a:gd name="T30" fmla="*/ 4100 w 6423"/>
                  <a:gd name="T31" fmla="*/ 3130 h 3147"/>
                  <a:gd name="T32" fmla="*/ 3963 w 6423"/>
                  <a:gd name="T33" fmla="*/ 3141 h 3147"/>
                  <a:gd name="T34" fmla="*/ 3722 w 6423"/>
                  <a:gd name="T35" fmla="*/ 3147 h 3147"/>
                  <a:gd name="T36" fmla="*/ 3515 w 6423"/>
                  <a:gd name="T37" fmla="*/ 3136 h 3147"/>
                  <a:gd name="T38" fmla="*/ 3339 w 6423"/>
                  <a:gd name="T39" fmla="*/ 3108 h 3147"/>
                  <a:gd name="T40" fmla="*/ 3187 w 6423"/>
                  <a:gd name="T41" fmla="*/ 3068 h 3147"/>
                  <a:gd name="T42" fmla="*/ 3053 w 6423"/>
                  <a:gd name="T43" fmla="*/ 3016 h 3147"/>
                  <a:gd name="T44" fmla="*/ 2933 w 6423"/>
                  <a:gd name="T45" fmla="*/ 2956 h 3147"/>
                  <a:gd name="T46" fmla="*/ 2823 w 6423"/>
                  <a:gd name="T47" fmla="*/ 2888 h 3147"/>
                  <a:gd name="T48" fmla="*/ 2659 w 6423"/>
                  <a:gd name="T49" fmla="*/ 2777 h 3147"/>
                  <a:gd name="T50" fmla="*/ 2483 w 6423"/>
                  <a:gd name="T51" fmla="*/ 2661 h 3147"/>
                  <a:gd name="T52" fmla="*/ 2349 w 6423"/>
                  <a:gd name="T53" fmla="*/ 2584 h 3147"/>
                  <a:gd name="T54" fmla="*/ 2197 w 6423"/>
                  <a:gd name="T55" fmla="*/ 2511 h 3147"/>
                  <a:gd name="T56" fmla="*/ 2020 w 6423"/>
                  <a:gd name="T57" fmla="*/ 2443 h 3147"/>
                  <a:gd name="T58" fmla="*/ 1815 w 6423"/>
                  <a:gd name="T59" fmla="*/ 2383 h 3147"/>
                  <a:gd name="T60" fmla="*/ 1573 w 6423"/>
                  <a:gd name="T61" fmla="*/ 2331 h 3147"/>
                  <a:gd name="T62" fmla="*/ 1436 w 6423"/>
                  <a:gd name="T63" fmla="*/ 2311 h 3147"/>
                  <a:gd name="T64" fmla="*/ 1302 w 6423"/>
                  <a:gd name="T65" fmla="*/ 2293 h 3147"/>
                  <a:gd name="T66" fmla="*/ 1063 w 6423"/>
                  <a:gd name="T67" fmla="*/ 2274 h 3147"/>
                  <a:gd name="T68" fmla="*/ 853 w 6423"/>
                  <a:gd name="T69" fmla="*/ 2272 h 3147"/>
                  <a:gd name="T70" fmla="*/ 671 w 6423"/>
                  <a:gd name="T71" fmla="*/ 2283 h 3147"/>
                  <a:gd name="T72" fmla="*/ 519 w 6423"/>
                  <a:gd name="T73" fmla="*/ 2305 h 3147"/>
                  <a:gd name="T74" fmla="*/ 393 w 6423"/>
                  <a:gd name="T75" fmla="*/ 2335 h 3147"/>
                  <a:gd name="T76" fmla="*/ 292 w 6423"/>
                  <a:gd name="T77" fmla="*/ 2369 h 3147"/>
                  <a:gd name="T78" fmla="*/ 216 w 6423"/>
                  <a:gd name="T79" fmla="*/ 2404 h 3147"/>
                  <a:gd name="T80" fmla="*/ 189 w 6423"/>
                  <a:gd name="T81" fmla="*/ 2420 h 3147"/>
                  <a:gd name="T82" fmla="*/ 169 w 6423"/>
                  <a:gd name="T83" fmla="*/ 2432 h 3147"/>
                  <a:gd name="T84" fmla="*/ 124 w 6423"/>
                  <a:gd name="T85" fmla="*/ 2442 h 3147"/>
                  <a:gd name="T86" fmla="*/ 80 w 6423"/>
                  <a:gd name="T87" fmla="*/ 2434 h 3147"/>
                  <a:gd name="T88" fmla="*/ 43 w 6423"/>
                  <a:gd name="T89" fmla="*/ 2412 h 3147"/>
                  <a:gd name="T90" fmla="*/ 26 w 6423"/>
                  <a:gd name="T91" fmla="*/ 2394 h 3147"/>
                  <a:gd name="T92" fmla="*/ 14 w 6423"/>
                  <a:gd name="T93" fmla="*/ 2375 h 3147"/>
                  <a:gd name="T94" fmla="*/ 0 w 6423"/>
                  <a:gd name="T95" fmla="*/ 2332 h 3147"/>
                  <a:gd name="T96" fmla="*/ 4 w 6423"/>
                  <a:gd name="T97" fmla="*/ 2288 h 3147"/>
                  <a:gd name="T98" fmla="*/ 22 w 6423"/>
                  <a:gd name="T99" fmla="*/ 2248 h 3147"/>
                  <a:gd name="T100" fmla="*/ 38 w 6423"/>
                  <a:gd name="T101" fmla="*/ 2231 h 3147"/>
                  <a:gd name="T102" fmla="*/ 92 w 6423"/>
                  <a:gd name="T103" fmla="*/ 2181 h 3147"/>
                  <a:gd name="T104" fmla="*/ 229 w 6423"/>
                  <a:gd name="T105" fmla="*/ 2070 h 3147"/>
                  <a:gd name="T106" fmla="*/ 486 w 6423"/>
                  <a:gd name="T107" fmla="*/ 1881 h 3147"/>
                  <a:gd name="T108" fmla="*/ 1142 w 6423"/>
                  <a:gd name="T109" fmla="*/ 1429 h 3147"/>
                  <a:gd name="T110" fmla="*/ 1641 w 6423"/>
                  <a:gd name="T111" fmla="*/ 1080 h 3147"/>
                  <a:gd name="T112" fmla="*/ 4511 w 6423"/>
                  <a:gd name="T113" fmla="*/ 0 h 3147"/>
                  <a:gd name="T114" fmla="*/ 6423 w 6423"/>
                  <a:gd name="T115" fmla="*/ 1764 h 3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423" h="3147">
                    <a:moveTo>
                      <a:pt x="6423" y="1764"/>
                    </a:moveTo>
                    <a:lnTo>
                      <a:pt x="6409" y="1784"/>
                    </a:lnTo>
                    <a:lnTo>
                      <a:pt x="6319" y="1900"/>
                    </a:lnTo>
                    <a:lnTo>
                      <a:pt x="6161" y="2082"/>
                    </a:lnTo>
                    <a:lnTo>
                      <a:pt x="5994" y="2245"/>
                    </a:lnTo>
                    <a:lnTo>
                      <a:pt x="5865" y="2361"/>
                    </a:lnTo>
                    <a:lnTo>
                      <a:pt x="5717" y="2480"/>
                    </a:lnTo>
                    <a:lnTo>
                      <a:pt x="5554" y="2598"/>
                    </a:lnTo>
                    <a:lnTo>
                      <a:pt x="5375" y="2711"/>
                    </a:lnTo>
                    <a:lnTo>
                      <a:pt x="5178" y="2819"/>
                    </a:lnTo>
                    <a:lnTo>
                      <a:pt x="4967" y="2916"/>
                    </a:lnTo>
                    <a:lnTo>
                      <a:pt x="4739" y="3000"/>
                    </a:lnTo>
                    <a:lnTo>
                      <a:pt x="4495" y="3067"/>
                    </a:lnTo>
                    <a:lnTo>
                      <a:pt x="4301" y="3105"/>
                    </a:lnTo>
                    <a:lnTo>
                      <a:pt x="4168" y="3123"/>
                    </a:lnTo>
                    <a:lnTo>
                      <a:pt x="4100" y="3130"/>
                    </a:lnTo>
                    <a:lnTo>
                      <a:pt x="3963" y="3141"/>
                    </a:lnTo>
                    <a:lnTo>
                      <a:pt x="3722" y="3147"/>
                    </a:lnTo>
                    <a:lnTo>
                      <a:pt x="3515" y="3136"/>
                    </a:lnTo>
                    <a:lnTo>
                      <a:pt x="3339" y="3108"/>
                    </a:lnTo>
                    <a:lnTo>
                      <a:pt x="3187" y="3068"/>
                    </a:lnTo>
                    <a:lnTo>
                      <a:pt x="3053" y="3016"/>
                    </a:lnTo>
                    <a:lnTo>
                      <a:pt x="2933" y="2956"/>
                    </a:lnTo>
                    <a:lnTo>
                      <a:pt x="2823" y="2888"/>
                    </a:lnTo>
                    <a:lnTo>
                      <a:pt x="2659" y="2777"/>
                    </a:lnTo>
                    <a:lnTo>
                      <a:pt x="2483" y="2661"/>
                    </a:lnTo>
                    <a:lnTo>
                      <a:pt x="2349" y="2584"/>
                    </a:lnTo>
                    <a:lnTo>
                      <a:pt x="2197" y="2511"/>
                    </a:lnTo>
                    <a:lnTo>
                      <a:pt x="2020" y="2443"/>
                    </a:lnTo>
                    <a:lnTo>
                      <a:pt x="1815" y="2383"/>
                    </a:lnTo>
                    <a:lnTo>
                      <a:pt x="1573" y="2331"/>
                    </a:lnTo>
                    <a:lnTo>
                      <a:pt x="1436" y="2311"/>
                    </a:lnTo>
                    <a:lnTo>
                      <a:pt x="1302" y="2293"/>
                    </a:lnTo>
                    <a:lnTo>
                      <a:pt x="1063" y="2274"/>
                    </a:lnTo>
                    <a:lnTo>
                      <a:pt x="853" y="2272"/>
                    </a:lnTo>
                    <a:lnTo>
                      <a:pt x="671" y="2283"/>
                    </a:lnTo>
                    <a:lnTo>
                      <a:pt x="519" y="2305"/>
                    </a:lnTo>
                    <a:lnTo>
                      <a:pt x="393" y="2335"/>
                    </a:lnTo>
                    <a:lnTo>
                      <a:pt x="292" y="2369"/>
                    </a:lnTo>
                    <a:lnTo>
                      <a:pt x="216" y="2404"/>
                    </a:lnTo>
                    <a:lnTo>
                      <a:pt x="189" y="2420"/>
                    </a:lnTo>
                    <a:lnTo>
                      <a:pt x="169" y="2432"/>
                    </a:lnTo>
                    <a:lnTo>
                      <a:pt x="124" y="2442"/>
                    </a:lnTo>
                    <a:lnTo>
                      <a:pt x="80" y="2434"/>
                    </a:lnTo>
                    <a:lnTo>
                      <a:pt x="43" y="2412"/>
                    </a:lnTo>
                    <a:lnTo>
                      <a:pt x="26" y="2394"/>
                    </a:lnTo>
                    <a:lnTo>
                      <a:pt x="14" y="2375"/>
                    </a:lnTo>
                    <a:lnTo>
                      <a:pt x="0" y="2332"/>
                    </a:lnTo>
                    <a:lnTo>
                      <a:pt x="4" y="2288"/>
                    </a:lnTo>
                    <a:lnTo>
                      <a:pt x="22" y="2248"/>
                    </a:lnTo>
                    <a:lnTo>
                      <a:pt x="38" y="2231"/>
                    </a:lnTo>
                    <a:lnTo>
                      <a:pt x="92" y="2181"/>
                    </a:lnTo>
                    <a:lnTo>
                      <a:pt x="229" y="2070"/>
                    </a:lnTo>
                    <a:lnTo>
                      <a:pt x="486" y="1881"/>
                    </a:lnTo>
                    <a:lnTo>
                      <a:pt x="1142" y="1429"/>
                    </a:lnTo>
                    <a:lnTo>
                      <a:pt x="1641" y="1080"/>
                    </a:lnTo>
                    <a:lnTo>
                      <a:pt x="4511" y="0"/>
                    </a:lnTo>
                    <a:lnTo>
                      <a:pt x="6423" y="1764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6"/>
              <p:cNvSpPr>
                <a:spLocks/>
              </p:cNvSpPr>
              <p:nvPr/>
            </p:nvSpPr>
            <p:spPr bwMode="auto">
              <a:xfrm>
                <a:off x="1196" y="-188"/>
                <a:ext cx="208" cy="126"/>
              </a:xfrm>
              <a:custGeom>
                <a:avLst/>
                <a:gdLst>
                  <a:gd name="T0" fmla="*/ 818 w 832"/>
                  <a:gd name="T1" fmla="*/ 501 h 501"/>
                  <a:gd name="T2" fmla="*/ 820 w 832"/>
                  <a:gd name="T3" fmla="*/ 453 h 501"/>
                  <a:gd name="T4" fmla="*/ 830 w 832"/>
                  <a:gd name="T5" fmla="*/ 379 h 501"/>
                  <a:gd name="T6" fmla="*/ 832 w 832"/>
                  <a:gd name="T7" fmla="*/ 355 h 501"/>
                  <a:gd name="T8" fmla="*/ 830 w 832"/>
                  <a:gd name="T9" fmla="*/ 315 h 501"/>
                  <a:gd name="T10" fmla="*/ 814 w 832"/>
                  <a:gd name="T11" fmla="*/ 242 h 501"/>
                  <a:gd name="T12" fmla="*/ 781 w 832"/>
                  <a:gd name="T13" fmla="*/ 177 h 501"/>
                  <a:gd name="T14" fmla="*/ 737 w 832"/>
                  <a:gd name="T15" fmla="*/ 123 h 501"/>
                  <a:gd name="T16" fmla="*/ 683 w 832"/>
                  <a:gd name="T17" fmla="*/ 79 h 501"/>
                  <a:gd name="T18" fmla="*/ 620 w 832"/>
                  <a:gd name="T19" fmla="*/ 44 h 501"/>
                  <a:gd name="T20" fmla="*/ 551 w 832"/>
                  <a:gd name="T21" fmla="*/ 19 h 501"/>
                  <a:gd name="T22" fmla="*/ 478 w 832"/>
                  <a:gd name="T23" fmla="*/ 5 h 501"/>
                  <a:gd name="T24" fmla="*/ 403 w 832"/>
                  <a:gd name="T25" fmla="*/ 0 h 501"/>
                  <a:gd name="T26" fmla="*/ 329 w 832"/>
                  <a:gd name="T27" fmla="*/ 6 h 501"/>
                  <a:gd name="T28" fmla="*/ 257 w 832"/>
                  <a:gd name="T29" fmla="*/ 22 h 501"/>
                  <a:gd name="T30" fmla="*/ 192 w 832"/>
                  <a:gd name="T31" fmla="*/ 50 h 501"/>
                  <a:gd name="T32" fmla="*/ 132 w 832"/>
                  <a:gd name="T33" fmla="*/ 88 h 501"/>
                  <a:gd name="T34" fmla="*/ 82 w 832"/>
                  <a:gd name="T35" fmla="*/ 137 h 501"/>
                  <a:gd name="T36" fmla="*/ 43 w 832"/>
                  <a:gd name="T37" fmla="*/ 199 h 501"/>
                  <a:gd name="T38" fmla="*/ 18 w 832"/>
                  <a:gd name="T39" fmla="*/ 271 h 501"/>
                  <a:gd name="T40" fmla="*/ 12 w 832"/>
                  <a:gd name="T41" fmla="*/ 312 h 501"/>
                  <a:gd name="T42" fmla="*/ 0 w 832"/>
                  <a:gd name="T43" fmla="*/ 427 h 501"/>
                  <a:gd name="T44" fmla="*/ 818 w 832"/>
                  <a:gd name="T45" fmla="*/ 501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32" h="501">
                    <a:moveTo>
                      <a:pt x="818" y="501"/>
                    </a:moveTo>
                    <a:lnTo>
                      <a:pt x="820" y="453"/>
                    </a:lnTo>
                    <a:lnTo>
                      <a:pt x="830" y="379"/>
                    </a:lnTo>
                    <a:lnTo>
                      <a:pt x="832" y="355"/>
                    </a:lnTo>
                    <a:lnTo>
                      <a:pt x="830" y="315"/>
                    </a:lnTo>
                    <a:lnTo>
                      <a:pt x="814" y="242"/>
                    </a:lnTo>
                    <a:lnTo>
                      <a:pt x="781" y="177"/>
                    </a:lnTo>
                    <a:lnTo>
                      <a:pt x="737" y="123"/>
                    </a:lnTo>
                    <a:lnTo>
                      <a:pt x="683" y="79"/>
                    </a:lnTo>
                    <a:lnTo>
                      <a:pt x="620" y="44"/>
                    </a:lnTo>
                    <a:lnTo>
                      <a:pt x="551" y="19"/>
                    </a:lnTo>
                    <a:lnTo>
                      <a:pt x="478" y="5"/>
                    </a:lnTo>
                    <a:lnTo>
                      <a:pt x="403" y="0"/>
                    </a:lnTo>
                    <a:lnTo>
                      <a:pt x="329" y="6"/>
                    </a:lnTo>
                    <a:lnTo>
                      <a:pt x="257" y="22"/>
                    </a:lnTo>
                    <a:lnTo>
                      <a:pt x="192" y="50"/>
                    </a:lnTo>
                    <a:lnTo>
                      <a:pt x="132" y="88"/>
                    </a:lnTo>
                    <a:lnTo>
                      <a:pt x="82" y="137"/>
                    </a:lnTo>
                    <a:lnTo>
                      <a:pt x="43" y="199"/>
                    </a:lnTo>
                    <a:lnTo>
                      <a:pt x="18" y="271"/>
                    </a:lnTo>
                    <a:lnTo>
                      <a:pt x="12" y="312"/>
                    </a:lnTo>
                    <a:lnTo>
                      <a:pt x="0" y="427"/>
                    </a:lnTo>
                    <a:lnTo>
                      <a:pt x="818" y="50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7"/>
              <p:cNvSpPr>
                <a:spLocks/>
              </p:cNvSpPr>
              <p:nvPr/>
            </p:nvSpPr>
            <p:spPr bwMode="auto">
              <a:xfrm>
                <a:off x="410" y="-88"/>
                <a:ext cx="1577" cy="1045"/>
              </a:xfrm>
              <a:custGeom>
                <a:avLst/>
                <a:gdLst>
                  <a:gd name="T0" fmla="*/ 6306 w 6307"/>
                  <a:gd name="T1" fmla="*/ 3161 h 4179"/>
                  <a:gd name="T2" fmla="*/ 6287 w 6307"/>
                  <a:gd name="T3" fmla="*/ 3563 h 4179"/>
                  <a:gd name="T4" fmla="*/ 6240 w 6307"/>
                  <a:gd name="T5" fmla="*/ 3846 h 4179"/>
                  <a:gd name="T6" fmla="*/ 6162 w 6307"/>
                  <a:gd name="T7" fmla="*/ 4030 h 4179"/>
                  <a:gd name="T8" fmla="*/ 6051 w 6307"/>
                  <a:gd name="T9" fmla="*/ 4132 h 4179"/>
                  <a:gd name="T10" fmla="*/ 5903 w 6307"/>
                  <a:gd name="T11" fmla="*/ 4175 h 4179"/>
                  <a:gd name="T12" fmla="*/ 5665 w 6307"/>
                  <a:gd name="T13" fmla="*/ 4171 h 4179"/>
                  <a:gd name="T14" fmla="*/ 5288 w 6307"/>
                  <a:gd name="T15" fmla="*/ 4131 h 4179"/>
                  <a:gd name="T16" fmla="*/ 4830 w 6307"/>
                  <a:gd name="T17" fmla="*/ 4102 h 4179"/>
                  <a:gd name="T18" fmla="*/ 4303 w 6307"/>
                  <a:gd name="T19" fmla="*/ 4070 h 4179"/>
                  <a:gd name="T20" fmla="*/ 3554 w 6307"/>
                  <a:gd name="T21" fmla="*/ 3958 h 4179"/>
                  <a:gd name="T22" fmla="*/ 2242 w 6307"/>
                  <a:gd name="T23" fmla="*/ 3666 h 4179"/>
                  <a:gd name="T24" fmla="*/ 1672 w 6307"/>
                  <a:gd name="T25" fmla="*/ 3525 h 4179"/>
                  <a:gd name="T26" fmla="*/ 1214 w 6307"/>
                  <a:gd name="T27" fmla="*/ 3439 h 4179"/>
                  <a:gd name="T28" fmla="*/ 737 w 6307"/>
                  <a:gd name="T29" fmla="*/ 3386 h 4179"/>
                  <a:gd name="T30" fmla="*/ 287 w 6307"/>
                  <a:gd name="T31" fmla="*/ 3380 h 4179"/>
                  <a:gd name="T32" fmla="*/ 0 w 6307"/>
                  <a:gd name="T33" fmla="*/ 3414 h 4179"/>
                  <a:gd name="T34" fmla="*/ 42 w 6307"/>
                  <a:gd name="T35" fmla="*/ 3090 h 4179"/>
                  <a:gd name="T36" fmla="*/ 173 w 6307"/>
                  <a:gd name="T37" fmla="*/ 2488 h 4179"/>
                  <a:gd name="T38" fmla="*/ 318 w 6307"/>
                  <a:gd name="T39" fmla="*/ 2036 h 4179"/>
                  <a:gd name="T40" fmla="*/ 475 w 6307"/>
                  <a:gd name="T41" fmla="*/ 1664 h 4179"/>
                  <a:gd name="T42" fmla="*/ 677 w 6307"/>
                  <a:gd name="T43" fmla="*/ 1305 h 4179"/>
                  <a:gd name="T44" fmla="*/ 775 w 6307"/>
                  <a:gd name="T45" fmla="*/ 1163 h 4179"/>
                  <a:gd name="T46" fmla="*/ 954 w 6307"/>
                  <a:gd name="T47" fmla="*/ 955 h 4179"/>
                  <a:gd name="T48" fmla="*/ 1151 w 6307"/>
                  <a:gd name="T49" fmla="*/ 773 h 4179"/>
                  <a:gd name="T50" fmla="*/ 1366 w 6307"/>
                  <a:gd name="T51" fmla="*/ 617 h 4179"/>
                  <a:gd name="T52" fmla="*/ 1649 w 6307"/>
                  <a:gd name="T53" fmla="*/ 452 h 4179"/>
                  <a:gd name="T54" fmla="*/ 2118 w 6307"/>
                  <a:gd name="T55" fmla="*/ 254 h 4179"/>
                  <a:gd name="T56" fmla="*/ 2574 w 6307"/>
                  <a:gd name="T57" fmla="*/ 124 h 4179"/>
                  <a:gd name="T58" fmla="*/ 3074 w 6307"/>
                  <a:gd name="T59" fmla="*/ 36 h 4179"/>
                  <a:gd name="T60" fmla="*/ 3552 w 6307"/>
                  <a:gd name="T61" fmla="*/ 0 h 4179"/>
                  <a:gd name="T62" fmla="*/ 3847 w 6307"/>
                  <a:gd name="T63" fmla="*/ 61 h 4179"/>
                  <a:gd name="T64" fmla="*/ 4231 w 6307"/>
                  <a:gd name="T65" fmla="*/ 179 h 4179"/>
                  <a:gd name="T66" fmla="*/ 4600 w 6307"/>
                  <a:gd name="T67" fmla="*/ 335 h 4179"/>
                  <a:gd name="T68" fmla="*/ 4953 w 6307"/>
                  <a:gd name="T69" fmla="*/ 526 h 4179"/>
                  <a:gd name="T70" fmla="*/ 5118 w 6307"/>
                  <a:gd name="T71" fmla="*/ 633 h 4179"/>
                  <a:gd name="T72" fmla="*/ 5409 w 6307"/>
                  <a:gd name="T73" fmla="*/ 865 h 4179"/>
                  <a:gd name="T74" fmla="*/ 5658 w 6307"/>
                  <a:gd name="T75" fmla="*/ 1124 h 4179"/>
                  <a:gd name="T76" fmla="*/ 5866 w 6307"/>
                  <a:gd name="T77" fmla="*/ 1406 h 4179"/>
                  <a:gd name="T78" fmla="*/ 6034 w 6307"/>
                  <a:gd name="T79" fmla="*/ 1712 h 4179"/>
                  <a:gd name="T80" fmla="*/ 6161 w 6307"/>
                  <a:gd name="T81" fmla="*/ 2038 h 4179"/>
                  <a:gd name="T82" fmla="*/ 6248 w 6307"/>
                  <a:gd name="T83" fmla="*/ 2386 h 4179"/>
                  <a:gd name="T84" fmla="*/ 6297 w 6307"/>
                  <a:gd name="T85" fmla="*/ 2753 h 4179"/>
                  <a:gd name="T86" fmla="*/ 6307 w 6307"/>
                  <a:gd name="T87" fmla="*/ 3038 h 4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07" h="4179">
                    <a:moveTo>
                      <a:pt x="6307" y="3038"/>
                    </a:moveTo>
                    <a:lnTo>
                      <a:pt x="6306" y="3161"/>
                    </a:lnTo>
                    <a:lnTo>
                      <a:pt x="6300" y="3377"/>
                    </a:lnTo>
                    <a:lnTo>
                      <a:pt x="6287" y="3563"/>
                    </a:lnTo>
                    <a:lnTo>
                      <a:pt x="6267" y="3718"/>
                    </a:lnTo>
                    <a:lnTo>
                      <a:pt x="6240" y="3846"/>
                    </a:lnTo>
                    <a:lnTo>
                      <a:pt x="6205" y="3949"/>
                    </a:lnTo>
                    <a:lnTo>
                      <a:pt x="6162" y="4030"/>
                    </a:lnTo>
                    <a:lnTo>
                      <a:pt x="6111" y="4089"/>
                    </a:lnTo>
                    <a:lnTo>
                      <a:pt x="6051" y="4132"/>
                    </a:lnTo>
                    <a:lnTo>
                      <a:pt x="5982" y="4160"/>
                    </a:lnTo>
                    <a:lnTo>
                      <a:pt x="5903" y="4175"/>
                    </a:lnTo>
                    <a:lnTo>
                      <a:pt x="5815" y="4179"/>
                    </a:lnTo>
                    <a:lnTo>
                      <a:pt x="5665" y="4171"/>
                    </a:lnTo>
                    <a:lnTo>
                      <a:pt x="5425" y="4145"/>
                    </a:lnTo>
                    <a:lnTo>
                      <a:pt x="5288" y="4131"/>
                    </a:lnTo>
                    <a:lnTo>
                      <a:pt x="5116" y="4117"/>
                    </a:lnTo>
                    <a:lnTo>
                      <a:pt x="4830" y="4102"/>
                    </a:lnTo>
                    <a:lnTo>
                      <a:pt x="4573" y="4090"/>
                    </a:lnTo>
                    <a:lnTo>
                      <a:pt x="4303" y="4070"/>
                    </a:lnTo>
                    <a:lnTo>
                      <a:pt x="3977" y="4031"/>
                    </a:lnTo>
                    <a:lnTo>
                      <a:pt x="3554" y="3958"/>
                    </a:lnTo>
                    <a:lnTo>
                      <a:pt x="2989" y="3840"/>
                    </a:lnTo>
                    <a:lnTo>
                      <a:pt x="2242" y="3666"/>
                    </a:lnTo>
                    <a:lnTo>
                      <a:pt x="1776" y="3550"/>
                    </a:lnTo>
                    <a:lnTo>
                      <a:pt x="1672" y="3525"/>
                    </a:lnTo>
                    <a:lnTo>
                      <a:pt x="1449" y="3479"/>
                    </a:lnTo>
                    <a:lnTo>
                      <a:pt x="1214" y="3439"/>
                    </a:lnTo>
                    <a:lnTo>
                      <a:pt x="975" y="3408"/>
                    </a:lnTo>
                    <a:lnTo>
                      <a:pt x="737" y="3386"/>
                    </a:lnTo>
                    <a:lnTo>
                      <a:pt x="505" y="3376"/>
                    </a:lnTo>
                    <a:lnTo>
                      <a:pt x="287" y="3380"/>
                    </a:lnTo>
                    <a:lnTo>
                      <a:pt x="88" y="3398"/>
                    </a:lnTo>
                    <a:lnTo>
                      <a:pt x="0" y="3414"/>
                    </a:lnTo>
                    <a:lnTo>
                      <a:pt x="3" y="3374"/>
                    </a:lnTo>
                    <a:lnTo>
                      <a:pt x="42" y="3090"/>
                    </a:lnTo>
                    <a:lnTo>
                      <a:pt x="93" y="2815"/>
                    </a:lnTo>
                    <a:lnTo>
                      <a:pt x="173" y="2488"/>
                    </a:lnTo>
                    <a:lnTo>
                      <a:pt x="253" y="2220"/>
                    </a:lnTo>
                    <a:lnTo>
                      <a:pt x="318" y="2036"/>
                    </a:lnTo>
                    <a:lnTo>
                      <a:pt x="392" y="1850"/>
                    </a:lnTo>
                    <a:lnTo>
                      <a:pt x="475" y="1664"/>
                    </a:lnTo>
                    <a:lnTo>
                      <a:pt x="571" y="1481"/>
                    </a:lnTo>
                    <a:lnTo>
                      <a:pt x="677" y="1305"/>
                    </a:lnTo>
                    <a:lnTo>
                      <a:pt x="734" y="1219"/>
                    </a:lnTo>
                    <a:lnTo>
                      <a:pt x="775" y="1163"/>
                    </a:lnTo>
                    <a:lnTo>
                      <a:pt x="862" y="1055"/>
                    </a:lnTo>
                    <a:lnTo>
                      <a:pt x="954" y="955"/>
                    </a:lnTo>
                    <a:lnTo>
                      <a:pt x="1049" y="861"/>
                    </a:lnTo>
                    <a:lnTo>
                      <a:pt x="1151" y="773"/>
                    </a:lnTo>
                    <a:lnTo>
                      <a:pt x="1257" y="693"/>
                    </a:lnTo>
                    <a:lnTo>
                      <a:pt x="1366" y="617"/>
                    </a:lnTo>
                    <a:lnTo>
                      <a:pt x="1478" y="547"/>
                    </a:lnTo>
                    <a:lnTo>
                      <a:pt x="1649" y="452"/>
                    </a:lnTo>
                    <a:lnTo>
                      <a:pt x="1883" y="344"/>
                    </a:lnTo>
                    <a:lnTo>
                      <a:pt x="2118" y="254"/>
                    </a:lnTo>
                    <a:lnTo>
                      <a:pt x="2349" y="182"/>
                    </a:lnTo>
                    <a:lnTo>
                      <a:pt x="2574" y="124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lnTo>
                      <a:pt x="3652" y="17"/>
                    </a:lnTo>
                    <a:lnTo>
                      <a:pt x="3847" y="61"/>
                    </a:lnTo>
                    <a:lnTo>
                      <a:pt x="4041" y="116"/>
                    </a:lnTo>
                    <a:lnTo>
                      <a:pt x="4231" y="179"/>
                    </a:lnTo>
                    <a:lnTo>
                      <a:pt x="4418" y="252"/>
                    </a:lnTo>
                    <a:lnTo>
                      <a:pt x="4600" y="335"/>
                    </a:lnTo>
                    <a:lnTo>
                      <a:pt x="4779" y="426"/>
                    </a:lnTo>
                    <a:lnTo>
                      <a:pt x="4953" y="526"/>
                    </a:lnTo>
                    <a:lnTo>
                      <a:pt x="5037" y="581"/>
                    </a:lnTo>
                    <a:lnTo>
                      <a:pt x="5118" y="633"/>
                    </a:lnTo>
                    <a:lnTo>
                      <a:pt x="5269" y="747"/>
                    </a:lnTo>
                    <a:lnTo>
                      <a:pt x="5409" y="865"/>
                    </a:lnTo>
                    <a:lnTo>
                      <a:pt x="5539" y="991"/>
                    </a:lnTo>
                    <a:lnTo>
                      <a:pt x="5658" y="1124"/>
                    </a:lnTo>
                    <a:lnTo>
                      <a:pt x="5768" y="1261"/>
                    </a:lnTo>
                    <a:lnTo>
                      <a:pt x="5866" y="1406"/>
                    </a:lnTo>
                    <a:lnTo>
                      <a:pt x="5956" y="1556"/>
                    </a:lnTo>
                    <a:lnTo>
                      <a:pt x="6034" y="1712"/>
                    </a:lnTo>
                    <a:lnTo>
                      <a:pt x="6103" y="1872"/>
                    </a:lnTo>
                    <a:lnTo>
                      <a:pt x="6161" y="2038"/>
                    </a:lnTo>
                    <a:lnTo>
                      <a:pt x="6210" y="2210"/>
                    </a:lnTo>
                    <a:lnTo>
                      <a:pt x="6248" y="2386"/>
                    </a:lnTo>
                    <a:lnTo>
                      <a:pt x="6277" y="2567"/>
                    </a:lnTo>
                    <a:lnTo>
                      <a:pt x="6297" y="2753"/>
                    </a:lnTo>
                    <a:lnTo>
                      <a:pt x="6306" y="2941"/>
                    </a:lnTo>
                    <a:lnTo>
                      <a:pt x="6307" y="303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8"/>
              <p:cNvSpPr>
                <a:spLocks/>
              </p:cNvSpPr>
              <p:nvPr/>
            </p:nvSpPr>
            <p:spPr bwMode="auto">
              <a:xfrm>
                <a:off x="410" y="-88"/>
                <a:ext cx="888" cy="861"/>
              </a:xfrm>
              <a:custGeom>
                <a:avLst/>
                <a:gdLst>
                  <a:gd name="T0" fmla="*/ 3552 w 3552"/>
                  <a:gd name="T1" fmla="*/ 0 h 3445"/>
                  <a:gd name="T2" fmla="*/ 3463 w 3552"/>
                  <a:gd name="T3" fmla="*/ 17 h 3445"/>
                  <a:gd name="T4" fmla="*/ 3292 w 3552"/>
                  <a:gd name="T5" fmla="*/ 61 h 3445"/>
                  <a:gd name="T6" fmla="*/ 3130 w 3552"/>
                  <a:gd name="T7" fmla="*/ 118 h 3445"/>
                  <a:gd name="T8" fmla="*/ 2977 w 3552"/>
                  <a:gd name="T9" fmla="*/ 185 h 3445"/>
                  <a:gd name="T10" fmla="*/ 2832 w 3552"/>
                  <a:gd name="T11" fmla="*/ 263 h 3445"/>
                  <a:gd name="T12" fmla="*/ 2694 w 3552"/>
                  <a:gd name="T13" fmla="*/ 350 h 3445"/>
                  <a:gd name="T14" fmla="*/ 2566 w 3552"/>
                  <a:gd name="T15" fmla="*/ 446 h 3445"/>
                  <a:gd name="T16" fmla="*/ 2444 w 3552"/>
                  <a:gd name="T17" fmla="*/ 549 h 3445"/>
                  <a:gd name="T18" fmla="*/ 2330 w 3552"/>
                  <a:gd name="T19" fmla="*/ 660 h 3445"/>
                  <a:gd name="T20" fmla="*/ 2225 w 3552"/>
                  <a:gd name="T21" fmla="*/ 777 h 3445"/>
                  <a:gd name="T22" fmla="*/ 2125 w 3552"/>
                  <a:gd name="T23" fmla="*/ 899 h 3445"/>
                  <a:gd name="T24" fmla="*/ 2032 w 3552"/>
                  <a:gd name="T25" fmla="*/ 1028 h 3445"/>
                  <a:gd name="T26" fmla="*/ 1946 w 3552"/>
                  <a:gd name="T27" fmla="*/ 1159 h 3445"/>
                  <a:gd name="T28" fmla="*/ 1867 w 3552"/>
                  <a:gd name="T29" fmla="*/ 1294 h 3445"/>
                  <a:gd name="T30" fmla="*/ 1757 w 3552"/>
                  <a:gd name="T31" fmla="*/ 1501 h 3445"/>
                  <a:gd name="T32" fmla="*/ 1633 w 3552"/>
                  <a:gd name="T33" fmla="*/ 1781 h 3445"/>
                  <a:gd name="T34" fmla="*/ 1529 w 3552"/>
                  <a:gd name="T35" fmla="*/ 2062 h 3445"/>
                  <a:gd name="T36" fmla="*/ 1445 w 3552"/>
                  <a:gd name="T37" fmla="*/ 2335 h 3445"/>
                  <a:gd name="T38" fmla="*/ 1378 w 3552"/>
                  <a:gd name="T39" fmla="*/ 2596 h 3445"/>
                  <a:gd name="T40" fmla="*/ 1326 w 3552"/>
                  <a:gd name="T41" fmla="*/ 2838 h 3445"/>
                  <a:gd name="T42" fmla="*/ 1287 w 3552"/>
                  <a:gd name="T43" fmla="*/ 3055 h 3445"/>
                  <a:gd name="T44" fmla="*/ 1250 w 3552"/>
                  <a:gd name="T45" fmla="*/ 3324 h 3445"/>
                  <a:gd name="T46" fmla="*/ 1237 w 3552"/>
                  <a:gd name="T47" fmla="*/ 3445 h 3445"/>
                  <a:gd name="T48" fmla="*/ 1161 w 3552"/>
                  <a:gd name="T49" fmla="*/ 3432 h 3445"/>
                  <a:gd name="T50" fmla="*/ 1007 w 3552"/>
                  <a:gd name="T51" fmla="*/ 3409 h 3445"/>
                  <a:gd name="T52" fmla="*/ 853 w 3552"/>
                  <a:gd name="T53" fmla="*/ 3394 h 3445"/>
                  <a:gd name="T54" fmla="*/ 698 w 3552"/>
                  <a:gd name="T55" fmla="*/ 3384 h 3445"/>
                  <a:gd name="T56" fmla="*/ 542 w 3552"/>
                  <a:gd name="T57" fmla="*/ 3380 h 3445"/>
                  <a:gd name="T58" fmla="*/ 387 w 3552"/>
                  <a:gd name="T59" fmla="*/ 3382 h 3445"/>
                  <a:gd name="T60" fmla="*/ 232 w 3552"/>
                  <a:gd name="T61" fmla="*/ 3391 h 3445"/>
                  <a:gd name="T62" fmla="*/ 77 w 3552"/>
                  <a:gd name="T63" fmla="*/ 3406 h 3445"/>
                  <a:gd name="T64" fmla="*/ 0 w 3552"/>
                  <a:gd name="T65" fmla="*/ 3416 h 3445"/>
                  <a:gd name="T66" fmla="*/ 3 w 3552"/>
                  <a:gd name="T67" fmla="*/ 3376 h 3445"/>
                  <a:gd name="T68" fmla="*/ 42 w 3552"/>
                  <a:gd name="T69" fmla="*/ 3093 h 3445"/>
                  <a:gd name="T70" fmla="*/ 93 w 3552"/>
                  <a:gd name="T71" fmla="*/ 2818 h 3445"/>
                  <a:gd name="T72" fmla="*/ 173 w 3552"/>
                  <a:gd name="T73" fmla="*/ 2490 h 3445"/>
                  <a:gd name="T74" fmla="*/ 253 w 3552"/>
                  <a:gd name="T75" fmla="*/ 2223 h 3445"/>
                  <a:gd name="T76" fmla="*/ 318 w 3552"/>
                  <a:gd name="T77" fmla="*/ 2038 h 3445"/>
                  <a:gd name="T78" fmla="*/ 392 w 3552"/>
                  <a:gd name="T79" fmla="*/ 1853 h 3445"/>
                  <a:gd name="T80" fmla="*/ 475 w 3552"/>
                  <a:gd name="T81" fmla="*/ 1667 h 3445"/>
                  <a:gd name="T82" fmla="*/ 571 w 3552"/>
                  <a:gd name="T83" fmla="*/ 1484 h 3445"/>
                  <a:gd name="T84" fmla="*/ 677 w 3552"/>
                  <a:gd name="T85" fmla="*/ 1307 h 3445"/>
                  <a:gd name="T86" fmla="*/ 734 w 3552"/>
                  <a:gd name="T87" fmla="*/ 1222 h 3445"/>
                  <a:gd name="T88" fmla="*/ 775 w 3552"/>
                  <a:gd name="T89" fmla="*/ 1165 h 3445"/>
                  <a:gd name="T90" fmla="*/ 862 w 3552"/>
                  <a:gd name="T91" fmla="*/ 1058 h 3445"/>
                  <a:gd name="T92" fmla="*/ 954 w 3552"/>
                  <a:gd name="T93" fmla="*/ 957 h 3445"/>
                  <a:gd name="T94" fmla="*/ 1049 w 3552"/>
                  <a:gd name="T95" fmla="*/ 863 h 3445"/>
                  <a:gd name="T96" fmla="*/ 1151 w 3552"/>
                  <a:gd name="T97" fmla="*/ 775 h 3445"/>
                  <a:gd name="T98" fmla="*/ 1257 w 3552"/>
                  <a:gd name="T99" fmla="*/ 694 h 3445"/>
                  <a:gd name="T100" fmla="*/ 1366 w 3552"/>
                  <a:gd name="T101" fmla="*/ 618 h 3445"/>
                  <a:gd name="T102" fmla="*/ 1478 w 3552"/>
                  <a:gd name="T103" fmla="*/ 548 h 3445"/>
                  <a:gd name="T104" fmla="*/ 1649 w 3552"/>
                  <a:gd name="T105" fmla="*/ 453 h 3445"/>
                  <a:gd name="T106" fmla="*/ 1883 w 3552"/>
                  <a:gd name="T107" fmla="*/ 345 h 3445"/>
                  <a:gd name="T108" fmla="*/ 2118 w 3552"/>
                  <a:gd name="T109" fmla="*/ 255 h 3445"/>
                  <a:gd name="T110" fmla="*/ 2349 w 3552"/>
                  <a:gd name="T111" fmla="*/ 182 h 3445"/>
                  <a:gd name="T112" fmla="*/ 2574 w 3552"/>
                  <a:gd name="T113" fmla="*/ 126 h 3445"/>
                  <a:gd name="T114" fmla="*/ 2786 w 3552"/>
                  <a:gd name="T115" fmla="*/ 82 h 3445"/>
                  <a:gd name="T116" fmla="*/ 3074 w 3552"/>
                  <a:gd name="T117" fmla="*/ 36 h 3445"/>
                  <a:gd name="T118" fmla="*/ 3491 w 3552"/>
                  <a:gd name="T119" fmla="*/ 0 h 3445"/>
                  <a:gd name="T120" fmla="*/ 3552 w 3552"/>
                  <a:gd name="T121" fmla="*/ 0 h 3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552" h="3445">
                    <a:moveTo>
                      <a:pt x="3552" y="0"/>
                    </a:moveTo>
                    <a:lnTo>
                      <a:pt x="3463" y="17"/>
                    </a:lnTo>
                    <a:lnTo>
                      <a:pt x="3292" y="61"/>
                    </a:lnTo>
                    <a:lnTo>
                      <a:pt x="3130" y="118"/>
                    </a:lnTo>
                    <a:lnTo>
                      <a:pt x="2977" y="185"/>
                    </a:lnTo>
                    <a:lnTo>
                      <a:pt x="2832" y="263"/>
                    </a:lnTo>
                    <a:lnTo>
                      <a:pt x="2694" y="350"/>
                    </a:lnTo>
                    <a:lnTo>
                      <a:pt x="2566" y="446"/>
                    </a:lnTo>
                    <a:lnTo>
                      <a:pt x="2444" y="549"/>
                    </a:lnTo>
                    <a:lnTo>
                      <a:pt x="2330" y="660"/>
                    </a:lnTo>
                    <a:lnTo>
                      <a:pt x="2225" y="777"/>
                    </a:lnTo>
                    <a:lnTo>
                      <a:pt x="2125" y="899"/>
                    </a:lnTo>
                    <a:lnTo>
                      <a:pt x="2032" y="1028"/>
                    </a:lnTo>
                    <a:lnTo>
                      <a:pt x="1946" y="1159"/>
                    </a:lnTo>
                    <a:lnTo>
                      <a:pt x="1867" y="1294"/>
                    </a:lnTo>
                    <a:lnTo>
                      <a:pt x="1757" y="1501"/>
                    </a:lnTo>
                    <a:lnTo>
                      <a:pt x="1633" y="1781"/>
                    </a:lnTo>
                    <a:lnTo>
                      <a:pt x="1529" y="2062"/>
                    </a:lnTo>
                    <a:lnTo>
                      <a:pt x="1445" y="2335"/>
                    </a:lnTo>
                    <a:lnTo>
                      <a:pt x="1378" y="2596"/>
                    </a:lnTo>
                    <a:lnTo>
                      <a:pt x="1326" y="2838"/>
                    </a:lnTo>
                    <a:lnTo>
                      <a:pt x="1287" y="3055"/>
                    </a:lnTo>
                    <a:lnTo>
                      <a:pt x="1250" y="3324"/>
                    </a:lnTo>
                    <a:lnTo>
                      <a:pt x="1237" y="3445"/>
                    </a:lnTo>
                    <a:lnTo>
                      <a:pt x="1161" y="3432"/>
                    </a:lnTo>
                    <a:lnTo>
                      <a:pt x="1007" y="3409"/>
                    </a:lnTo>
                    <a:lnTo>
                      <a:pt x="853" y="3394"/>
                    </a:lnTo>
                    <a:lnTo>
                      <a:pt x="698" y="3384"/>
                    </a:lnTo>
                    <a:lnTo>
                      <a:pt x="542" y="3380"/>
                    </a:lnTo>
                    <a:lnTo>
                      <a:pt x="387" y="3382"/>
                    </a:lnTo>
                    <a:lnTo>
                      <a:pt x="232" y="3391"/>
                    </a:lnTo>
                    <a:lnTo>
                      <a:pt x="77" y="3406"/>
                    </a:lnTo>
                    <a:lnTo>
                      <a:pt x="0" y="3416"/>
                    </a:lnTo>
                    <a:lnTo>
                      <a:pt x="3" y="3376"/>
                    </a:lnTo>
                    <a:lnTo>
                      <a:pt x="42" y="3093"/>
                    </a:lnTo>
                    <a:lnTo>
                      <a:pt x="93" y="2818"/>
                    </a:lnTo>
                    <a:lnTo>
                      <a:pt x="173" y="2490"/>
                    </a:lnTo>
                    <a:lnTo>
                      <a:pt x="253" y="2223"/>
                    </a:lnTo>
                    <a:lnTo>
                      <a:pt x="318" y="2038"/>
                    </a:lnTo>
                    <a:lnTo>
                      <a:pt x="392" y="1853"/>
                    </a:lnTo>
                    <a:lnTo>
                      <a:pt x="475" y="1667"/>
                    </a:lnTo>
                    <a:lnTo>
                      <a:pt x="571" y="1484"/>
                    </a:lnTo>
                    <a:lnTo>
                      <a:pt x="677" y="1307"/>
                    </a:lnTo>
                    <a:lnTo>
                      <a:pt x="734" y="1222"/>
                    </a:lnTo>
                    <a:lnTo>
                      <a:pt x="775" y="1165"/>
                    </a:lnTo>
                    <a:lnTo>
                      <a:pt x="862" y="1058"/>
                    </a:lnTo>
                    <a:lnTo>
                      <a:pt x="954" y="957"/>
                    </a:lnTo>
                    <a:lnTo>
                      <a:pt x="1049" y="863"/>
                    </a:lnTo>
                    <a:lnTo>
                      <a:pt x="1151" y="775"/>
                    </a:lnTo>
                    <a:lnTo>
                      <a:pt x="1257" y="694"/>
                    </a:lnTo>
                    <a:lnTo>
                      <a:pt x="1366" y="618"/>
                    </a:lnTo>
                    <a:lnTo>
                      <a:pt x="1478" y="548"/>
                    </a:lnTo>
                    <a:lnTo>
                      <a:pt x="1649" y="453"/>
                    </a:lnTo>
                    <a:lnTo>
                      <a:pt x="1883" y="345"/>
                    </a:lnTo>
                    <a:lnTo>
                      <a:pt x="2118" y="255"/>
                    </a:lnTo>
                    <a:lnTo>
                      <a:pt x="2349" y="182"/>
                    </a:lnTo>
                    <a:lnTo>
                      <a:pt x="2574" y="126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9"/>
              <p:cNvSpPr>
                <a:spLocks/>
              </p:cNvSpPr>
              <p:nvPr/>
            </p:nvSpPr>
            <p:spPr bwMode="auto">
              <a:xfrm>
                <a:off x="719" y="-88"/>
                <a:ext cx="802" cy="1012"/>
              </a:xfrm>
              <a:custGeom>
                <a:avLst/>
                <a:gdLst>
                  <a:gd name="T0" fmla="*/ 2863 w 3209"/>
                  <a:gd name="T1" fmla="*/ 4049 h 4049"/>
                  <a:gd name="T2" fmla="*/ 2654 w 3209"/>
                  <a:gd name="T3" fmla="*/ 4022 h 4049"/>
                  <a:gd name="T4" fmla="*/ 2242 w 3209"/>
                  <a:gd name="T5" fmla="*/ 3952 h 4049"/>
                  <a:gd name="T6" fmla="*/ 1840 w 3209"/>
                  <a:gd name="T7" fmla="*/ 3869 h 4049"/>
                  <a:gd name="T8" fmla="*/ 1452 w 3209"/>
                  <a:gd name="T9" fmla="*/ 3779 h 4049"/>
                  <a:gd name="T10" fmla="*/ 904 w 3209"/>
                  <a:gd name="T11" fmla="*/ 3643 h 4049"/>
                  <a:gd name="T12" fmla="*/ 419 w 3209"/>
                  <a:gd name="T13" fmla="*/ 3526 h 4049"/>
                  <a:gd name="T14" fmla="*/ 131 w 3209"/>
                  <a:gd name="T15" fmla="*/ 3466 h 4049"/>
                  <a:gd name="T16" fmla="*/ 0 w 3209"/>
                  <a:gd name="T17" fmla="*/ 3445 h 4049"/>
                  <a:gd name="T18" fmla="*/ 12 w 3209"/>
                  <a:gd name="T19" fmla="*/ 3324 h 4049"/>
                  <a:gd name="T20" fmla="*/ 50 w 3209"/>
                  <a:gd name="T21" fmla="*/ 3055 h 4049"/>
                  <a:gd name="T22" fmla="*/ 89 w 3209"/>
                  <a:gd name="T23" fmla="*/ 2838 h 4049"/>
                  <a:gd name="T24" fmla="*/ 142 w 3209"/>
                  <a:gd name="T25" fmla="*/ 2596 h 4049"/>
                  <a:gd name="T26" fmla="*/ 209 w 3209"/>
                  <a:gd name="T27" fmla="*/ 2335 h 4049"/>
                  <a:gd name="T28" fmla="*/ 293 w 3209"/>
                  <a:gd name="T29" fmla="*/ 2062 h 4049"/>
                  <a:gd name="T30" fmla="*/ 397 w 3209"/>
                  <a:gd name="T31" fmla="*/ 1781 h 4049"/>
                  <a:gd name="T32" fmla="*/ 521 w 3209"/>
                  <a:gd name="T33" fmla="*/ 1501 h 4049"/>
                  <a:gd name="T34" fmla="*/ 631 w 3209"/>
                  <a:gd name="T35" fmla="*/ 1294 h 4049"/>
                  <a:gd name="T36" fmla="*/ 710 w 3209"/>
                  <a:gd name="T37" fmla="*/ 1159 h 4049"/>
                  <a:gd name="T38" fmla="*/ 796 w 3209"/>
                  <a:gd name="T39" fmla="*/ 1028 h 4049"/>
                  <a:gd name="T40" fmla="*/ 889 w 3209"/>
                  <a:gd name="T41" fmla="*/ 899 h 4049"/>
                  <a:gd name="T42" fmla="*/ 989 w 3209"/>
                  <a:gd name="T43" fmla="*/ 777 h 4049"/>
                  <a:gd name="T44" fmla="*/ 1094 w 3209"/>
                  <a:gd name="T45" fmla="*/ 660 h 4049"/>
                  <a:gd name="T46" fmla="*/ 1208 w 3209"/>
                  <a:gd name="T47" fmla="*/ 549 h 4049"/>
                  <a:gd name="T48" fmla="*/ 1330 w 3209"/>
                  <a:gd name="T49" fmla="*/ 446 h 4049"/>
                  <a:gd name="T50" fmla="*/ 1458 w 3209"/>
                  <a:gd name="T51" fmla="*/ 350 h 4049"/>
                  <a:gd name="T52" fmla="*/ 1596 w 3209"/>
                  <a:gd name="T53" fmla="*/ 263 h 4049"/>
                  <a:gd name="T54" fmla="*/ 1741 w 3209"/>
                  <a:gd name="T55" fmla="*/ 185 h 4049"/>
                  <a:gd name="T56" fmla="*/ 1894 w 3209"/>
                  <a:gd name="T57" fmla="*/ 118 h 4049"/>
                  <a:gd name="T58" fmla="*/ 2056 w 3209"/>
                  <a:gd name="T59" fmla="*/ 61 h 4049"/>
                  <a:gd name="T60" fmla="*/ 2227 w 3209"/>
                  <a:gd name="T61" fmla="*/ 17 h 4049"/>
                  <a:gd name="T62" fmla="*/ 2316 w 3209"/>
                  <a:gd name="T63" fmla="*/ 0 h 4049"/>
                  <a:gd name="T64" fmla="*/ 2386 w 3209"/>
                  <a:gd name="T65" fmla="*/ 38 h 4049"/>
                  <a:gd name="T66" fmla="*/ 2513 w 3209"/>
                  <a:gd name="T67" fmla="*/ 122 h 4049"/>
                  <a:gd name="T68" fmla="*/ 2627 w 3209"/>
                  <a:gd name="T69" fmla="*/ 218 h 4049"/>
                  <a:gd name="T70" fmla="*/ 2731 w 3209"/>
                  <a:gd name="T71" fmla="*/ 322 h 4049"/>
                  <a:gd name="T72" fmla="*/ 2821 w 3209"/>
                  <a:gd name="T73" fmla="*/ 437 h 4049"/>
                  <a:gd name="T74" fmla="*/ 2901 w 3209"/>
                  <a:gd name="T75" fmla="*/ 559 h 4049"/>
                  <a:gd name="T76" fmla="*/ 2970 w 3209"/>
                  <a:gd name="T77" fmla="*/ 690 h 4049"/>
                  <a:gd name="T78" fmla="*/ 3029 w 3209"/>
                  <a:gd name="T79" fmla="*/ 827 h 4049"/>
                  <a:gd name="T80" fmla="*/ 3080 w 3209"/>
                  <a:gd name="T81" fmla="*/ 970 h 4049"/>
                  <a:gd name="T82" fmla="*/ 3120 w 3209"/>
                  <a:gd name="T83" fmla="*/ 1118 h 4049"/>
                  <a:gd name="T84" fmla="*/ 3153 w 3209"/>
                  <a:gd name="T85" fmla="*/ 1271 h 4049"/>
                  <a:gd name="T86" fmla="*/ 3177 w 3209"/>
                  <a:gd name="T87" fmla="*/ 1426 h 4049"/>
                  <a:gd name="T88" fmla="*/ 3194 w 3209"/>
                  <a:gd name="T89" fmla="*/ 1585 h 4049"/>
                  <a:gd name="T90" fmla="*/ 3204 w 3209"/>
                  <a:gd name="T91" fmla="*/ 1746 h 4049"/>
                  <a:gd name="T92" fmla="*/ 3209 w 3209"/>
                  <a:gd name="T93" fmla="*/ 1988 h 4049"/>
                  <a:gd name="T94" fmla="*/ 3197 w 3209"/>
                  <a:gd name="T95" fmla="*/ 2310 h 4049"/>
                  <a:gd name="T96" fmla="*/ 3167 w 3209"/>
                  <a:gd name="T97" fmla="*/ 2625 h 4049"/>
                  <a:gd name="T98" fmla="*/ 3124 w 3209"/>
                  <a:gd name="T99" fmla="*/ 2926 h 4049"/>
                  <a:gd name="T100" fmla="*/ 3073 w 3209"/>
                  <a:gd name="T101" fmla="*/ 3209 h 4049"/>
                  <a:gd name="T102" fmla="*/ 2991 w 3209"/>
                  <a:gd name="T103" fmla="*/ 3583 h 4049"/>
                  <a:gd name="T104" fmla="*/ 2893 w 3209"/>
                  <a:gd name="T105" fmla="*/ 3947 h 4049"/>
                  <a:gd name="T106" fmla="*/ 2863 w 3209"/>
                  <a:gd name="T107" fmla="*/ 4049 h 4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09" h="4049">
                    <a:moveTo>
                      <a:pt x="2863" y="4049"/>
                    </a:moveTo>
                    <a:lnTo>
                      <a:pt x="2654" y="4022"/>
                    </a:lnTo>
                    <a:lnTo>
                      <a:pt x="2242" y="3952"/>
                    </a:lnTo>
                    <a:lnTo>
                      <a:pt x="1840" y="3869"/>
                    </a:lnTo>
                    <a:lnTo>
                      <a:pt x="1452" y="3779"/>
                    </a:lnTo>
                    <a:lnTo>
                      <a:pt x="904" y="3643"/>
                    </a:lnTo>
                    <a:lnTo>
                      <a:pt x="419" y="3526"/>
                    </a:lnTo>
                    <a:lnTo>
                      <a:pt x="131" y="3466"/>
                    </a:lnTo>
                    <a:lnTo>
                      <a:pt x="0" y="3445"/>
                    </a:lnTo>
                    <a:lnTo>
                      <a:pt x="12" y="3324"/>
                    </a:lnTo>
                    <a:lnTo>
                      <a:pt x="50" y="3055"/>
                    </a:lnTo>
                    <a:lnTo>
                      <a:pt x="89" y="2838"/>
                    </a:lnTo>
                    <a:lnTo>
                      <a:pt x="142" y="2596"/>
                    </a:lnTo>
                    <a:lnTo>
                      <a:pt x="209" y="2335"/>
                    </a:lnTo>
                    <a:lnTo>
                      <a:pt x="293" y="2062"/>
                    </a:lnTo>
                    <a:lnTo>
                      <a:pt x="397" y="1781"/>
                    </a:lnTo>
                    <a:lnTo>
                      <a:pt x="521" y="1501"/>
                    </a:lnTo>
                    <a:lnTo>
                      <a:pt x="631" y="1294"/>
                    </a:lnTo>
                    <a:lnTo>
                      <a:pt x="710" y="1159"/>
                    </a:lnTo>
                    <a:lnTo>
                      <a:pt x="796" y="1028"/>
                    </a:lnTo>
                    <a:lnTo>
                      <a:pt x="889" y="899"/>
                    </a:lnTo>
                    <a:lnTo>
                      <a:pt x="989" y="777"/>
                    </a:lnTo>
                    <a:lnTo>
                      <a:pt x="1094" y="660"/>
                    </a:lnTo>
                    <a:lnTo>
                      <a:pt x="1208" y="549"/>
                    </a:lnTo>
                    <a:lnTo>
                      <a:pt x="1330" y="446"/>
                    </a:lnTo>
                    <a:lnTo>
                      <a:pt x="1458" y="350"/>
                    </a:lnTo>
                    <a:lnTo>
                      <a:pt x="1596" y="263"/>
                    </a:lnTo>
                    <a:lnTo>
                      <a:pt x="1741" y="185"/>
                    </a:lnTo>
                    <a:lnTo>
                      <a:pt x="1894" y="118"/>
                    </a:lnTo>
                    <a:lnTo>
                      <a:pt x="2056" y="61"/>
                    </a:lnTo>
                    <a:lnTo>
                      <a:pt x="2227" y="17"/>
                    </a:lnTo>
                    <a:lnTo>
                      <a:pt x="2316" y="0"/>
                    </a:lnTo>
                    <a:lnTo>
                      <a:pt x="2386" y="38"/>
                    </a:lnTo>
                    <a:lnTo>
                      <a:pt x="2513" y="122"/>
                    </a:lnTo>
                    <a:lnTo>
                      <a:pt x="2627" y="218"/>
                    </a:lnTo>
                    <a:lnTo>
                      <a:pt x="2731" y="322"/>
                    </a:lnTo>
                    <a:lnTo>
                      <a:pt x="2821" y="437"/>
                    </a:lnTo>
                    <a:lnTo>
                      <a:pt x="2901" y="559"/>
                    </a:lnTo>
                    <a:lnTo>
                      <a:pt x="2970" y="690"/>
                    </a:lnTo>
                    <a:lnTo>
                      <a:pt x="3029" y="827"/>
                    </a:lnTo>
                    <a:lnTo>
                      <a:pt x="3080" y="970"/>
                    </a:lnTo>
                    <a:lnTo>
                      <a:pt x="3120" y="1118"/>
                    </a:lnTo>
                    <a:lnTo>
                      <a:pt x="3153" y="1271"/>
                    </a:lnTo>
                    <a:lnTo>
                      <a:pt x="3177" y="1426"/>
                    </a:lnTo>
                    <a:lnTo>
                      <a:pt x="3194" y="1585"/>
                    </a:lnTo>
                    <a:lnTo>
                      <a:pt x="3204" y="1746"/>
                    </a:lnTo>
                    <a:lnTo>
                      <a:pt x="3209" y="1988"/>
                    </a:lnTo>
                    <a:lnTo>
                      <a:pt x="3197" y="2310"/>
                    </a:lnTo>
                    <a:lnTo>
                      <a:pt x="3167" y="2625"/>
                    </a:lnTo>
                    <a:lnTo>
                      <a:pt x="3124" y="2926"/>
                    </a:lnTo>
                    <a:lnTo>
                      <a:pt x="3073" y="3209"/>
                    </a:lnTo>
                    <a:lnTo>
                      <a:pt x="2991" y="3583"/>
                    </a:lnTo>
                    <a:lnTo>
                      <a:pt x="2893" y="3947"/>
                    </a:lnTo>
                    <a:lnTo>
                      <a:pt x="2863" y="404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314676-72C1-4E25-B278-4A637DC97BF9}"/>
              </a:ext>
            </a:extLst>
          </p:cNvPr>
          <p:cNvSpPr/>
          <p:nvPr/>
        </p:nvSpPr>
        <p:spPr>
          <a:xfrm>
            <a:off x="375649" y="274012"/>
            <a:ext cx="8193804" cy="63094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웹 </a:t>
            </a:r>
            <a:r>
              <a:rPr lang="en-US" altLang="ko-KR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UI </a:t>
            </a:r>
            <a:r>
              <a:rPr lang="ko-KR" altLang="en-US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및 코드</a:t>
            </a:r>
            <a:endParaRPr lang="en-US" altLang="ko-KR" sz="35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521" y="316291"/>
            <a:ext cx="6120407" cy="312171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820521" y="1243371"/>
            <a:ext cx="6120407" cy="211567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" y="4224075"/>
            <a:ext cx="12144375" cy="24669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1179" y="1327716"/>
            <a:ext cx="51824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그라파나</a:t>
            </a:r>
            <a:r>
              <a:rPr lang="ko-KR" altLang="en-US" dirty="0"/>
              <a:t>  서버를 구축하여 </a:t>
            </a:r>
            <a:r>
              <a:rPr lang="en-US" altLang="ko-KR" dirty="0" err="1"/>
              <a:t>MySql</a:t>
            </a:r>
            <a:r>
              <a:rPr lang="ko-KR" altLang="en-US" dirty="0"/>
              <a:t>과 연동 후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대쉬보드</a:t>
            </a:r>
            <a:r>
              <a:rPr lang="ko-KR" altLang="en-US" dirty="0"/>
              <a:t> 그래프를 만들고</a:t>
            </a:r>
            <a:r>
              <a:rPr lang="en-US" altLang="ko-KR" dirty="0"/>
              <a:t>, Iframe</a:t>
            </a:r>
            <a:r>
              <a:rPr lang="ko-KR" altLang="en-US" dirty="0"/>
              <a:t>을 이용하여</a:t>
            </a:r>
            <a:endParaRPr lang="en-US" altLang="ko-KR" dirty="0"/>
          </a:p>
          <a:p>
            <a:r>
              <a:rPr lang="ko-KR" altLang="en-US" dirty="0"/>
              <a:t>그래프를 웹에 불러올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시간설정은</a:t>
            </a:r>
            <a:r>
              <a:rPr lang="ko-KR" altLang="en-US" dirty="0"/>
              <a:t> </a:t>
            </a:r>
            <a:r>
              <a:rPr lang="en-US" altLang="ko-KR" dirty="0"/>
              <a:t>JavaScript</a:t>
            </a:r>
            <a:r>
              <a:rPr lang="ko-KR" altLang="en-US" dirty="0"/>
              <a:t> 코드를 활용하여 지정된 </a:t>
            </a:r>
            <a:endParaRPr lang="en-US" altLang="ko-KR" dirty="0"/>
          </a:p>
          <a:p>
            <a:r>
              <a:rPr lang="ko-KR" altLang="en-US" dirty="0"/>
              <a:t>시간만큼 그래프 </a:t>
            </a:r>
            <a:r>
              <a:rPr lang="en-US" altLang="ko-KR" dirty="0"/>
              <a:t>x</a:t>
            </a:r>
            <a:r>
              <a:rPr lang="ko-KR" altLang="en-US" dirty="0"/>
              <a:t>축이 변한다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86529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9834663" y="3159258"/>
            <a:ext cx="2357337" cy="3759065"/>
            <a:chOff x="9834663" y="3159258"/>
            <a:chExt cx="2357337" cy="3759065"/>
          </a:xfrm>
        </p:grpSpPr>
        <p:sp>
          <p:nvSpPr>
            <p:cNvPr id="35" name="자유형 34"/>
            <p:cNvSpPr/>
            <p:nvPr/>
          </p:nvSpPr>
          <p:spPr>
            <a:xfrm>
              <a:off x="9834663" y="3159258"/>
              <a:ext cx="2357337" cy="3698742"/>
            </a:xfrm>
            <a:custGeom>
              <a:avLst/>
              <a:gdLst>
                <a:gd name="connsiteX0" fmla="*/ 2357337 w 2357337"/>
                <a:gd name="connsiteY0" fmla="*/ 0 h 3698742"/>
                <a:gd name="connsiteX1" fmla="*/ 2357337 w 2357337"/>
                <a:gd name="connsiteY1" fmla="*/ 3698742 h 3698742"/>
                <a:gd name="connsiteX2" fmla="*/ 0 w 2357337"/>
                <a:gd name="connsiteY2" fmla="*/ 3698742 h 3698742"/>
                <a:gd name="connsiteX3" fmla="*/ 13715 w 2357337"/>
                <a:gd name="connsiteY3" fmla="*/ 3627335 h 3698742"/>
                <a:gd name="connsiteX4" fmla="*/ 1290700 w 2357337"/>
                <a:gd name="connsiteY4" fmla="*/ 1755246 h 3698742"/>
                <a:gd name="connsiteX5" fmla="*/ 2197018 w 2357337"/>
                <a:gd name="connsiteY5" fmla="*/ 379853 h 3698742"/>
                <a:gd name="connsiteX6" fmla="*/ 2329945 w 2357337"/>
                <a:gd name="connsiteY6" fmla="*/ 78424 h 369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7337" h="3698742">
                  <a:moveTo>
                    <a:pt x="2357337" y="0"/>
                  </a:moveTo>
                  <a:lnTo>
                    <a:pt x="2357337" y="3698742"/>
                  </a:lnTo>
                  <a:lnTo>
                    <a:pt x="0" y="3698742"/>
                  </a:lnTo>
                  <a:lnTo>
                    <a:pt x="13715" y="3627335"/>
                  </a:lnTo>
                  <a:cubicBezTo>
                    <a:pt x="180522" y="2837118"/>
                    <a:pt x="552307" y="2032468"/>
                    <a:pt x="1290700" y="1755246"/>
                  </a:cubicBezTo>
                  <a:cubicBezTo>
                    <a:pt x="1825639" y="2452482"/>
                    <a:pt x="1827179" y="762117"/>
                    <a:pt x="2197018" y="379853"/>
                  </a:cubicBezTo>
                  <a:cubicBezTo>
                    <a:pt x="2252656" y="285510"/>
                    <a:pt x="2293718" y="180343"/>
                    <a:pt x="2329945" y="78424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1" name="Group 45"/>
            <p:cNvGrpSpPr>
              <a:grpSpLocks noChangeAspect="1"/>
            </p:cNvGrpSpPr>
            <p:nvPr/>
          </p:nvGrpSpPr>
          <p:grpSpPr bwMode="auto">
            <a:xfrm rot="16373145" flipH="1">
              <a:off x="10833984" y="4920342"/>
              <a:ext cx="434830" cy="434830"/>
              <a:chOff x="4450" y="913"/>
              <a:chExt cx="2742" cy="2742"/>
            </a:xfrm>
          </p:grpSpPr>
          <p:sp>
            <p:nvSpPr>
              <p:cNvPr id="42" name="Freeform 46"/>
              <p:cNvSpPr>
                <a:spLocks/>
              </p:cNvSpPr>
              <p:nvPr/>
            </p:nvSpPr>
            <p:spPr bwMode="auto">
              <a:xfrm>
                <a:off x="5027" y="913"/>
                <a:ext cx="2164" cy="2164"/>
              </a:xfrm>
              <a:custGeom>
                <a:avLst/>
                <a:gdLst>
                  <a:gd name="T0" fmla="*/ 5125 w 6491"/>
                  <a:gd name="T1" fmla="*/ 2411 h 6492"/>
                  <a:gd name="T2" fmla="*/ 4579 w 6491"/>
                  <a:gd name="T3" fmla="*/ 2816 h 6492"/>
                  <a:gd name="T4" fmla="*/ 3897 w 6491"/>
                  <a:gd name="T5" fmla="*/ 3412 h 6492"/>
                  <a:gd name="T6" fmla="*/ 3360 w 6491"/>
                  <a:gd name="T7" fmla="*/ 3946 h 6492"/>
                  <a:gd name="T8" fmla="*/ 3258 w 6491"/>
                  <a:gd name="T9" fmla="*/ 4082 h 6492"/>
                  <a:gd name="T10" fmla="*/ 3193 w 6491"/>
                  <a:gd name="T11" fmla="*/ 4298 h 6492"/>
                  <a:gd name="T12" fmla="*/ 3193 w 6491"/>
                  <a:gd name="T13" fmla="*/ 4411 h 6492"/>
                  <a:gd name="T14" fmla="*/ 3258 w 6491"/>
                  <a:gd name="T15" fmla="*/ 4626 h 6492"/>
                  <a:gd name="T16" fmla="*/ 3360 w 6491"/>
                  <a:gd name="T17" fmla="*/ 4761 h 6492"/>
                  <a:gd name="T18" fmla="*/ 3501 w 6491"/>
                  <a:gd name="T19" fmla="*/ 4907 h 6492"/>
                  <a:gd name="T20" fmla="*/ 3606 w 6491"/>
                  <a:gd name="T21" fmla="*/ 5107 h 6492"/>
                  <a:gd name="T22" fmla="*/ 3628 w 6491"/>
                  <a:gd name="T23" fmla="*/ 5326 h 6492"/>
                  <a:gd name="T24" fmla="*/ 3564 w 6491"/>
                  <a:gd name="T25" fmla="*/ 5539 h 6492"/>
                  <a:gd name="T26" fmla="*/ 3461 w 6491"/>
                  <a:gd name="T27" fmla="*/ 5677 h 6492"/>
                  <a:gd name="T28" fmla="*/ 0 w 6491"/>
                  <a:gd name="T29" fmla="*/ 3844 h 6492"/>
                  <a:gd name="T30" fmla="*/ 858 w 6491"/>
                  <a:gd name="T31" fmla="*/ 2990 h 6492"/>
                  <a:gd name="T32" fmla="*/ 1058 w 6491"/>
                  <a:gd name="T33" fmla="*/ 2885 h 6492"/>
                  <a:gd name="T34" fmla="*/ 1277 w 6491"/>
                  <a:gd name="T35" fmla="*/ 2865 h 6492"/>
                  <a:gd name="T36" fmla="*/ 1490 w 6491"/>
                  <a:gd name="T37" fmla="*/ 2928 h 6492"/>
                  <a:gd name="T38" fmla="*/ 1628 w 6491"/>
                  <a:gd name="T39" fmla="*/ 3030 h 6492"/>
                  <a:gd name="T40" fmla="*/ 1772 w 6491"/>
                  <a:gd name="T41" fmla="*/ 3171 h 6492"/>
                  <a:gd name="T42" fmla="*/ 1971 w 6491"/>
                  <a:gd name="T43" fmla="*/ 3277 h 6492"/>
                  <a:gd name="T44" fmla="*/ 2138 w 6491"/>
                  <a:gd name="T45" fmla="*/ 3301 h 6492"/>
                  <a:gd name="T46" fmla="*/ 2306 w 6491"/>
                  <a:gd name="T47" fmla="*/ 3277 h 6492"/>
                  <a:gd name="T48" fmla="*/ 2503 w 6491"/>
                  <a:gd name="T49" fmla="*/ 3171 h 6492"/>
                  <a:gd name="T50" fmla="*/ 2921 w 6491"/>
                  <a:gd name="T51" fmla="*/ 2757 h 6492"/>
                  <a:gd name="T52" fmla="*/ 3386 w 6491"/>
                  <a:gd name="T53" fmla="*/ 2261 h 6492"/>
                  <a:gd name="T54" fmla="*/ 3950 w 6491"/>
                  <a:gd name="T55" fmla="*/ 1551 h 6492"/>
                  <a:gd name="T56" fmla="*/ 4739 w 6491"/>
                  <a:gd name="T57" fmla="*/ 414 h 6492"/>
                  <a:gd name="T58" fmla="*/ 4840 w 6491"/>
                  <a:gd name="T59" fmla="*/ 291 h 6492"/>
                  <a:gd name="T60" fmla="*/ 5001 w 6491"/>
                  <a:gd name="T61" fmla="*/ 157 h 6492"/>
                  <a:gd name="T62" fmla="*/ 5187 w 6491"/>
                  <a:gd name="T63" fmla="*/ 62 h 6492"/>
                  <a:gd name="T64" fmla="*/ 5391 w 6491"/>
                  <a:gd name="T65" fmla="*/ 9 h 6492"/>
                  <a:gd name="T66" fmla="*/ 5496 w 6491"/>
                  <a:gd name="T67" fmla="*/ 0 h 6492"/>
                  <a:gd name="T68" fmla="*/ 5707 w 6491"/>
                  <a:gd name="T69" fmla="*/ 16 h 6492"/>
                  <a:gd name="T70" fmla="*/ 5907 w 6491"/>
                  <a:gd name="T71" fmla="*/ 75 h 6492"/>
                  <a:gd name="T72" fmla="*/ 6088 w 6491"/>
                  <a:gd name="T73" fmla="*/ 179 h 6492"/>
                  <a:gd name="T74" fmla="*/ 6211 w 6491"/>
                  <a:gd name="T75" fmla="*/ 281 h 6492"/>
                  <a:gd name="T76" fmla="*/ 6313 w 6491"/>
                  <a:gd name="T77" fmla="*/ 402 h 6492"/>
                  <a:gd name="T78" fmla="*/ 6415 w 6491"/>
                  <a:gd name="T79" fmla="*/ 585 h 6492"/>
                  <a:gd name="T80" fmla="*/ 6475 w 6491"/>
                  <a:gd name="T81" fmla="*/ 785 h 6492"/>
                  <a:gd name="T82" fmla="*/ 6491 w 6491"/>
                  <a:gd name="T83" fmla="*/ 994 h 6492"/>
                  <a:gd name="T84" fmla="*/ 6481 w 6491"/>
                  <a:gd name="T85" fmla="*/ 1100 h 6492"/>
                  <a:gd name="T86" fmla="*/ 6428 w 6491"/>
                  <a:gd name="T87" fmla="*/ 1305 h 6492"/>
                  <a:gd name="T88" fmla="*/ 6333 w 6491"/>
                  <a:gd name="T89" fmla="*/ 1491 h 6492"/>
                  <a:gd name="T90" fmla="*/ 6200 w 6491"/>
                  <a:gd name="T91" fmla="*/ 1651 h 6492"/>
                  <a:gd name="T92" fmla="*/ 6077 w 6491"/>
                  <a:gd name="T93" fmla="*/ 1751 h 6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491" h="6492">
                    <a:moveTo>
                      <a:pt x="6077" y="1751"/>
                    </a:moveTo>
                    <a:lnTo>
                      <a:pt x="5125" y="2411"/>
                    </a:lnTo>
                    <a:lnTo>
                      <a:pt x="4939" y="2542"/>
                    </a:lnTo>
                    <a:lnTo>
                      <a:pt x="4579" y="2816"/>
                    </a:lnTo>
                    <a:lnTo>
                      <a:pt x="4231" y="3107"/>
                    </a:lnTo>
                    <a:lnTo>
                      <a:pt x="3897" y="3412"/>
                    </a:lnTo>
                    <a:lnTo>
                      <a:pt x="3734" y="3570"/>
                    </a:lnTo>
                    <a:lnTo>
                      <a:pt x="3360" y="3946"/>
                    </a:lnTo>
                    <a:lnTo>
                      <a:pt x="3321" y="3988"/>
                    </a:lnTo>
                    <a:lnTo>
                      <a:pt x="3258" y="4082"/>
                    </a:lnTo>
                    <a:lnTo>
                      <a:pt x="3215" y="4187"/>
                    </a:lnTo>
                    <a:lnTo>
                      <a:pt x="3193" y="4298"/>
                    </a:lnTo>
                    <a:lnTo>
                      <a:pt x="3192" y="4354"/>
                    </a:lnTo>
                    <a:lnTo>
                      <a:pt x="3193" y="4411"/>
                    </a:lnTo>
                    <a:lnTo>
                      <a:pt x="3215" y="4522"/>
                    </a:lnTo>
                    <a:lnTo>
                      <a:pt x="3258" y="4626"/>
                    </a:lnTo>
                    <a:lnTo>
                      <a:pt x="3321" y="4720"/>
                    </a:lnTo>
                    <a:lnTo>
                      <a:pt x="3360" y="4761"/>
                    </a:lnTo>
                    <a:lnTo>
                      <a:pt x="3461" y="4864"/>
                    </a:lnTo>
                    <a:lnTo>
                      <a:pt x="3501" y="4907"/>
                    </a:lnTo>
                    <a:lnTo>
                      <a:pt x="3564" y="5003"/>
                    </a:lnTo>
                    <a:lnTo>
                      <a:pt x="3606" y="5107"/>
                    </a:lnTo>
                    <a:lnTo>
                      <a:pt x="3628" y="5216"/>
                    </a:lnTo>
                    <a:lnTo>
                      <a:pt x="3628" y="5326"/>
                    </a:lnTo>
                    <a:lnTo>
                      <a:pt x="3606" y="5435"/>
                    </a:lnTo>
                    <a:lnTo>
                      <a:pt x="3564" y="5539"/>
                    </a:lnTo>
                    <a:lnTo>
                      <a:pt x="3501" y="5634"/>
                    </a:lnTo>
                    <a:lnTo>
                      <a:pt x="3461" y="5677"/>
                    </a:lnTo>
                    <a:lnTo>
                      <a:pt x="2647" y="6492"/>
                    </a:lnTo>
                    <a:lnTo>
                      <a:pt x="0" y="3844"/>
                    </a:lnTo>
                    <a:lnTo>
                      <a:pt x="815" y="3030"/>
                    </a:lnTo>
                    <a:lnTo>
                      <a:pt x="858" y="2990"/>
                    </a:lnTo>
                    <a:lnTo>
                      <a:pt x="954" y="2928"/>
                    </a:lnTo>
                    <a:lnTo>
                      <a:pt x="1058" y="2885"/>
                    </a:lnTo>
                    <a:lnTo>
                      <a:pt x="1166" y="2865"/>
                    </a:lnTo>
                    <a:lnTo>
                      <a:pt x="1277" y="2865"/>
                    </a:lnTo>
                    <a:lnTo>
                      <a:pt x="1386" y="2885"/>
                    </a:lnTo>
                    <a:lnTo>
                      <a:pt x="1490" y="2928"/>
                    </a:lnTo>
                    <a:lnTo>
                      <a:pt x="1585" y="2990"/>
                    </a:lnTo>
                    <a:lnTo>
                      <a:pt x="1628" y="3030"/>
                    </a:lnTo>
                    <a:lnTo>
                      <a:pt x="1730" y="3131"/>
                    </a:lnTo>
                    <a:lnTo>
                      <a:pt x="1772" y="3171"/>
                    </a:lnTo>
                    <a:lnTo>
                      <a:pt x="1866" y="3233"/>
                    </a:lnTo>
                    <a:lnTo>
                      <a:pt x="1971" y="3277"/>
                    </a:lnTo>
                    <a:lnTo>
                      <a:pt x="2082" y="3300"/>
                    </a:lnTo>
                    <a:lnTo>
                      <a:pt x="2138" y="3301"/>
                    </a:lnTo>
                    <a:lnTo>
                      <a:pt x="2195" y="3300"/>
                    </a:lnTo>
                    <a:lnTo>
                      <a:pt x="2306" y="3277"/>
                    </a:lnTo>
                    <a:lnTo>
                      <a:pt x="2410" y="3233"/>
                    </a:lnTo>
                    <a:lnTo>
                      <a:pt x="2503" y="3171"/>
                    </a:lnTo>
                    <a:lnTo>
                      <a:pt x="2545" y="3131"/>
                    </a:lnTo>
                    <a:lnTo>
                      <a:pt x="2921" y="2757"/>
                    </a:lnTo>
                    <a:lnTo>
                      <a:pt x="3081" y="2595"/>
                    </a:lnTo>
                    <a:lnTo>
                      <a:pt x="3386" y="2261"/>
                    </a:lnTo>
                    <a:lnTo>
                      <a:pt x="3677" y="1913"/>
                    </a:lnTo>
                    <a:lnTo>
                      <a:pt x="3950" y="1551"/>
                    </a:lnTo>
                    <a:lnTo>
                      <a:pt x="4080" y="1365"/>
                    </a:lnTo>
                    <a:lnTo>
                      <a:pt x="4739" y="414"/>
                    </a:lnTo>
                    <a:lnTo>
                      <a:pt x="4771" y="370"/>
                    </a:lnTo>
                    <a:lnTo>
                      <a:pt x="4840" y="291"/>
                    </a:lnTo>
                    <a:lnTo>
                      <a:pt x="4918" y="219"/>
                    </a:lnTo>
                    <a:lnTo>
                      <a:pt x="5001" y="157"/>
                    </a:lnTo>
                    <a:lnTo>
                      <a:pt x="5092" y="105"/>
                    </a:lnTo>
                    <a:lnTo>
                      <a:pt x="5187" y="62"/>
                    </a:lnTo>
                    <a:lnTo>
                      <a:pt x="5288" y="30"/>
                    </a:lnTo>
                    <a:lnTo>
                      <a:pt x="5391" y="9"/>
                    </a:lnTo>
                    <a:lnTo>
                      <a:pt x="5443" y="3"/>
                    </a:lnTo>
                    <a:lnTo>
                      <a:pt x="5496" y="0"/>
                    </a:lnTo>
                    <a:lnTo>
                      <a:pt x="5603" y="2"/>
                    </a:lnTo>
                    <a:lnTo>
                      <a:pt x="5707" y="16"/>
                    </a:lnTo>
                    <a:lnTo>
                      <a:pt x="5809" y="41"/>
                    </a:lnTo>
                    <a:lnTo>
                      <a:pt x="5907" y="75"/>
                    </a:lnTo>
                    <a:lnTo>
                      <a:pt x="6000" y="121"/>
                    </a:lnTo>
                    <a:lnTo>
                      <a:pt x="6088" y="179"/>
                    </a:lnTo>
                    <a:lnTo>
                      <a:pt x="6172" y="244"/>
                    </a:lnTo>
                    <a:lnTo>
                      <a:pt x="6211" y="281"/>
                    </a:lnTo>
                    <a:lnTo>
                      <a:pt x="6247" y="320"/>
                    </a:lnTo>
                    <a:lnTo>
                      <a:pt x="6313" y="402"/>
                    </a:lnTo>
                    <a:lnTo>
                      <a:pt x="6369" y="491"/>
                    </a:lnTo>
                    <a:lnTo>
                      <a:pt x="6415" y="585"/>
                    </a:lnTo>
                    <a:lnTo>
                      <a:pt x="6451" y="683"/>
                    </a:lnTo>
                    <a:lnTo>
                      <a:pt x="6475" y="785"/>
                    </a:lnTo>
                    <a:lnTo>
                      <a:pt x="6490" y="889"/>
                    </a:lnTo>
                    <a:lnTo>
                      <a:pt x="6491" y="994"/>
                    </a:lnTo>
                    <a:lnTo>
                      <a:pt x="6487" y="1047"/>
                    </a:lnTo>
                    <a:lnTo>
                      <a:pt x="6481" y="1100"/>
                    </a:lnTo>
                    <a:lnTo>
                      <a:pt x="6461" y="1204"/>
                    </a:lnTo>
                    <a:lnTo>
                      <a:pt x="6428" y="1305"/>
                    </a:lnTo>
                    <a:lnTo>
                      <a:pt x="6386" y="1400"/>
                    </a:lnTo>
                    <a:lnTo>
                      <a:pt x="6333" y="1491"/>
                    </a:lnTo>
                    <a:lnTo>
                      <a:pt x="6271" y="1574"/>
                    </a:lnTo>
                    <a:lnTo>
                      <a:pt x="6200" y="1651"/>
                    </a:lnTo>
                    <a:lnTo>
                      <a:pt x="6120" y="1721"/>
                    </a:lnTo>
                    <a:lnTo>
                      <a:pt x="6077" y="1751"/>
                    </a:lnTo>
                    <a:close/>
                  </a:path>
                </a:pathLst>
              </a:custGeom>
              <a:solidFill>
                <a:srgbClr val="754C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47"/>
              <p:cNvSpPr>
                <a:spLocks/>
              </p:cNvSpPr>
              <p:nvPr/>
            </p:nvSpPr>
            <p:spPr bwMode="auto">
              <a:xfrm>
                <a:off x="5027" y="964"/>
                <a:ext cx="2165" cy="2113"/>
              </a:xfrm>
              <a:custGeom>
                <a:avLst/>
                <a:gdLst>
                  <a:gd name="T0" fmla="*/ 6173 w 6493"/>
                  <a:gd name="T1" fmla="*/ 92 h 6339"/>
                  <a:gd name="T2" fmla="*/ 6051 w 6493"/>
                  <a:gd name="T3" fmla="*/ 0 h 6339"/>
                  <a:gd name="T4" fmla="*/ 6120 w 6493"/>
                  <a:gd name="T5" fmla="*/ 125 h 6339"/>
                  <a:gd name="T6" fmla="*/ 6179 w 6493"/>
                  <a:gd name="T7" fmla="*/ 302 h 6339"/>
                  <a:gd name="T8" fmla="*/ 6203 w 6493"/>
                  <a:gd name="T9" fmla="*/ 482 h 6339"/>
                  <a:gd name="T10" fmla="*/ 6193 w 6493"/>
                  <a:gd name="T11" fmla="*/ 662 h 6339"/>
                  <a:gd name="T12" fmla="*/ 6150 w 6493"/>
                  <a:gd name="T13" fmla="*/ 838 h 6339"/>
                  <a:gd name="T14" fmla="*/ 6074 w 6493"/>
                  <a:gd name="T15" fmla="*/ 1004 h 6339"/>
                  <a:gd name="T16" fmla="*/ 5967 w 6493"/>
                  <a:gd name="T17" fmla="*/ 1152 h 6339"/>
                  <a:gd name="T18" fmla="*/ 5829 w 6493"/>
                  <a:gd name="T19" fmla="*/ 1282 h 6339"/>
                  <a:gd name="T20" fmla="*/ 4837 w 6493"/>
                  <a:gd name="T21" fmla="*/ 1970 h 6339"/>
                  <a:gd name="T22" fmla="*/ 4291 w 6493"/>
                  <a:gd name="T23" fmla="*/ 2375 h 6339"/>
                  <a:gd name="T24" fmla="*/ 3609 w 6493"/>
                  <a:gd name="T25" fmla="*/ 2971 h 6339"/>
                  <a:gd name="T26" fmla="*/ 3072 w 6493"/>
                  <a:gd name="T27" fmla="*/ 3505 h 6339"/>
                  <a:gd name="T28" fmla="*/ 2971 w 6493"/>
                  <a:gd name="T29" fmla="*/ 3642 h 6339"/>
                  <a:gd name="T30" fmla="*/ 2905 w 6493"/>
                  <a:gd name="T31" fmla="*/ 3857 h 6339"/>
                  <a:gd name="T32" fmla="*/ 2905 w 6493"/>
                  <a:gd name="T33" fmla="*/ 3970 h 6339"/>
                  <a:gd name="T34" fmla="*/ 2971 w 6493"/>
                  <a:gd name="T35" fmla="*/ 4185 h 6339"/>
                  <a:gd name="T36" fmla="*/ 3072 w 6493"/>
                  <a:gd name="T37" fmla="*/ 4320 h 6339"/>
                  <a:gd name="T38" fmla="*/ 3213 w 6493"/>
                  <a:gd name="T39" fmla="*/ 4464 h 6339"/>
                  <a:gd name="T40" fmla="*/ 3320 w 6493"/>
                  <a:gd name="T41" fmla="*/ 4662 h 6339"/>
                  <a:gd name="T42" fmla="*/ 3343 w 6493"/>
                  <a:gd name="T43" fmla="*/ 4830 h 6339"/>
                  <a:gd name="T44" fmla="*/ 3320 w 6493"/>
                  <a:gd name="T45" fmla="*/ 4997 h 6339"/>
                  <a:gd name="T46" fmla="*/ 3213 w 6493"/>
                  <a:gd name="T47" fmla="*/ 5196 h 6339"/>
                  <a:gd name="T48" fmla="*/ 2359 w 6493"/>
                  <a:gd name="T49" fmla="*/ 6051 h 6339"/>
                  <a:gd name="T50" fmla="*/ 2647 w 6493"/>
                  <a:gd name="T51" fmla="*/ 6339 h 6339"/>
                  <a:gd name="T52" fmla="*/ 3501 w 6493"/>
                  <a:gd name="T53" fmla="*/ 5484 h 6339"/>
                  <a:gd name="T54" fmla="*/ 3606 w 6493"/>
                  <a:gd name="T55" fmla="*/ 5285 h 6339"/>
                  <a:gd name="T56" fmla="*/ 3631 w 6493"/>
                  <a:gd name="T57" fmla="*/ 5118 h 6339"/>
                  <a:gd name="T58" fmla="*/ 3606 w 6493"/>
                  <a:gd name="T59" fmla="*/ 4950 h 6339"/>
                  <a:gd name="T60" fmla="*/ 3501 w 6493"/>
                  <a:gd name="T61" fmla="*/ 4752 h 6339"/>
                  <a:gd name="T62" fmla="*/ 3360 w 6493"/>
                  <a:gd name="T63" fmla="*/ 4608 h 6339"/>
                  <a:gd name="T64" fmla="*/ 3258 w 6493"/>
                  <a:gd name="T65" fmla="*/ 4473 h 6339"/>
                  <a:gd name="T66" fmla="*/ 3193 w 6493"/>
                  <a:gd name="T67" fmla="*/ 4258 h 6339"/>
                  <a:gd name="T68" fmla="*/ 3193 w 6493"/>
                  <a:gd name="T69" fmla="*/ 4145 h 6339"/>
                  <a:gd name="T70" fmla="*/ 3258 w 6493"/>
                  <a:gd name="T71" fmla="*/ 3930 h 6339"/>
                  <a:gd name="T72" fmla="*/ 3360 w 6493"/>
                  <a:gd name="T73" fmla="*/ 3795 h 6339"/>
                  <a:gd name="T74" fmla="*/ 3897 w 6493"/>
                  <a:gd name="T75" fmla="*/ 3259 h 6339"/>
                  <a:gd name="T76" fmla="*/ 4579 w 6493"/>
                  <a:gd name="T77" fmla="*/ 2663 h 6339"/>
                  <a:gd name="T78" fmla="*/ 5125 w 6493"/>
                  <a:gd name="T79" fmla="*/ 2258 h 6339"/>
                  <a:gd name="T80" fmla="*/ 6121 w 6493"/>
                  <a:gd name="T81" fmla="*/ 1567 h 6339"/>
                  <a:gd name="T82" fmla="*/ 6272 w 6493"/>
                  <a:gd name="T83" fmla="*/ 1420 h 6339"/>
                  <a:gd name="T84" fmla="*/ 6388 w 6493"/>
                  <a:gd name="T85" fmla="*/ 1246 h 6339"/>
                  <a:gd name="T86" fmla="*/ 6461 w 6493"/>
                  <a:gd name="T87" fmla="*/ 1051 h 6339"/>
                  <a:gd name="T88" fmla="*/ 6488 w 6493"/>
                  <a:gd name="T89" fmla="*/ 894 h 6339"/>
                  <a:gd name="T90" fmla="*/ 6490 w 6493"/>
                  <a:gd name="T91" fmla="*/ 734 h 6339"/>
                  <a:gd name="T92" fmla="*/ 6451 w 6493"/>
                  <a:gd name="T93" fmla="*/ 530 h 6339"/>
                  <a:gd name="T94" fmla="*/ 6370 w 6493"/>
                  <a:gd name="T95" fmla="*/ 337 h 6339"/>
                  <a:gd name="T96" fmla="*/ 6248 w 6493"/>
                  <a:gd name="T97" fmla="*/ 165 h 6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493" h="6339">
                    <a:moveTo>
                      <a:pt x="6211" y="128"/>
                    </a:moveTo>
                    <a:lnTo>
                      <a:pt x="6173" y="92"/>
                    </a:lnTo>
                    <a:lnTo>
                      <a:pt x="6094" y="29"/>
                    </a:lnTo>
                    <a:lnTo>
                      <a:pt x="6051" y="0"/>
                    </a:lnTo>
                    <a:lnTo>
                      <a:pt x="6077" y="40"/>
                    </a:lnTo>
                    <a:lnTo>
                      <a:pt x="6120" y="125"/>
                    </a:lnTo>
                    <a:lnTo>
                      <a:pt x="6154" y="213"/>
                    </a:lnTo>
                    <a:lnTo>
                      <a:pt x="6179" y="302"/>
                    </a:lnTo>
                    <a:lnTo>
                      <a:pt x="6196" y="392"/>
                    </a:lnTo>
                    <a:lnTo>
                      <a:pt x="6203" y="482"/>
                    </a:lnTo>
                    <a:lnTo>
                      <a:pt x="6202" y="573"/>
                    </a:lnTo>
                    <a:lnTo>
                      <a:pt x="6193" y="662"/>
                    </a:lnTo>
                    <a:lnTo>
                      <a:pt x="6176" y="752"/>
                    </a:lnTo>
                    <a:lnTo>
                      <a:pt x="6150" y="838"/>
                    </a:lnTo>
                    <a:lnTo>
                      <a:pt x="6115" y="923"/>
                    </a:lnTo>
                    <a:lnTo>
                      <a:pt x="6074" y="1004"/>
                    </a:lnTo>
                    <a:lnTo>
                      <a:pt x="6023" y="1080"/>
                    </a:lnTo>
                    <a:lnTo>
                      <a:pt x="5967" y="1152"/>
                    </a:lnTo>
                    <a:lnTo>
                      <a:pt x="5901" y="1220"/>
                    </a:lnTo>
                    <a:lnTo>
                      <a:pt x="5829" y="1282"/>
                    </a:lnTo>
                    <a:lnTo>
                      <a:pt x="5790" y="1310"/>
                    </a:lnTo>
                    <a:lnTo>
                      <a:pt x="4837" y="1970"/>
                    </a:lnTo>
                    <a:lnTo>
                      <a:pt x="4653" y="2101"/>
                    </a:lnTo>
                    <a:lnTo>
                      <a:pt x="4291" y="2375"/>
                    </a:lnTo>
                    <a:lnTo>
                      <a:pt x="3945" y="2666"/>
                    </a:lnTo>
                    <a:lnTo>
                      <a:pt x="3609" y="2971"/>
                    </a:lnTo>
                    <a:lnTo>
                      <a:pt x="3448" y="3131"/>
                    </a:lnTo>
                    <a:lnTo>
                      <a:pt x="3072" y="3505"/>
                    </a:lnTo>
                    <a:lnTo>
                      <a:pt x="3033" y="3547"/>
                    </a:lnTo>
                    <a:lnTo>
                      <a:pt x="2971" y="3642"/>
                    </a:lnTo>
                    <a:lnTo>
                      <a:pt x="2928" y="3746"/>
                    </a:lnTo>
                    <a:lnTo>
                      <a:pt x="2905" y="3857"/>
                    </a:lnTo>
                    <a:lnTo>
                      <a:pt x="2904" y="3913"/>
                    </a:lnTo>
                    <a:lnTo>
                      <a:pt x="2905" y="3970"/>
                    </a:lnTo>
                    <a:lnTo>
                      <a:pt x="2928" y="4081"/>
                    </a:lnTo>
                    <a:lnTo>
                      <a:pt x="2971" y="4185"/>
                    </a:lnTo>
                    <a:lnTo>
                      <a:pt x="3033" y="4279"/>
                    </a:lnTo>
                    <a:lnTo>
                      <a:pt x="3072" y="4320"/>
                    </a:lnTo>
                    <a:lnTo>
                      <a:pt x="3174" y="4423"/>
                    </a:lnTo>
                    <a:lnTo>
                      <a:pt x="3213" y="4464"/>
                    </a:lnTo>
                    <a:lnTo>
                      <a:pt x="3277" y="4558"/>
                    </a:lnTo>
                    <a:lnTo>
                      <a:pt x="3320" y="4662"/>
                    </a:lnTo>
                    <a:lnTo>
                      <a:pt x="3341" y="4773"/>
                    </a:lnTo>
                    <a:lnTo>
                      <a:pt x="3343" y="4830"/>
                    </a:lnTo>
                    <a:lnTo>
                      <a:pt x="3341" y="4886"/>
                    </a:lnTo>
                    <a:lnTo>
                      <a:pt x="3320" y="4997"/>
                    </a:lnTo>
                    <a:lnTo>
                      <a:pt x="3277" y="5101"/>
                    </a:lnTo>
                    <a:lnTo>
                      <a:pt x="3213" y="5196"/>
                    </a:lnTo>
                    <a:lnTo>
                      <a:pt x="3174" y="5238"/>
                    </a:lnTo>
                    <a:lnTo>
                      <a:pt x="2359" y="6051"/>
                    </a:lnTo>
                    <a:lnTo>
                      <a:pt x="0" y="3692"/>
                    </a:lnTo>
                    <a:lnTo>
                      <a:pt x="2647" y="6339"/>
                    </a:lnTo>
                    <a:lnTo>
                      <a:pt x="3462" y="5526"/>
                    </a:lnTo>
                    <a:lnTo>
                      <a:pt x="3501" y="5484"/>
                    </a:lnTo>
                    <a:lnTo>
                      <a:pt x="3563" y="5389"/>
                    </a:lnTo>
                    <a:lnTo>
                      <a:pt x="3606" y="5285"/>
                    </a:lnTo>
                    <a:lnTo>
                      <a:pt x="3628" y="5174"/>
                    </a:lnTo>
                    <a:lnTo>
                      <a:pt x="3631" y="5118"/>
                    </a:lnTo>
                    <a:lnTo>
                      <a:pt x="3628" y="5061"/>
                    </a:lnTo>
                    <a:lnTo>
                      <a:pt x="3606" y="4950"/>
                    </a:lnTo>
                    <a:lnTo>
                      <a:pt x="3563" y="4846"/>
                    </a:lnTo>
                    <a:lnTo>
                      <a:pt x="3501" y="4752"/>
                    </a:lnTo>
                    <a:lnTo>
                      <a:pt x="3462" y="4711"/>
                    </a:lnTo>
                    <a:lnTo>
                      <a:pt x="3360" y="4608"/>
                    </a:lnTo>
                    <a:lnTo>
                      <a:pt x="3321" y="4567"/>
                    </a:lnTo>
                    <a:lnTo>
                      <a:pt x="3258" y="4473"/>
                    </a:lnTo>
                    <a:lnTo>
                      <a:pt x="3215" y="4369"/>
                    </a:lnTo>
                    <a:lnTo>
                      <a:pt x="3193" y="4258"/>
                    </a:lnTo>
                    <a:lnTo>
                      <a:pt x="3192" y="4201"/>
                    </a:lnTo>
                    <a:lnTo>
                      <a:pt x="3193" y="4145"/>
                    </a:lnTo>
                    <a:lnTo>
                      <a:pt x="3215" y="4034"/>
                    </a:lnTo>
                    <a:lnTo>
                      <a:pt x="3258" y="3930"/>
                    </a:lnTo>
                    <a:lnTo>
                      <a:pt x="3321" y="3835"/>
                    </a:lnTo>
                    <a:lnTo>
                      <a:pt x="3360" y="3795"/>
                    </a:lnTo>
                    <a:lnTo>
                      <a:pt x="3736" y="3419"/>
                    </a:lnTo>
                    <a:lnTo>
                      <a:pt x="3897" y="3259"/>
                    </a:lnTo>
                    <a:lnTo>
                      <a:pt x="4231" y="2954"/>
                    </a:lnTo>
                    <a:lnTo>
                      <a:pt x="4579" y="2663"/>
                    </a:lnTo>
                    <a:lnTo>
                      <a:pt x="4941" y="2389"/>
                    </a:lnTo>
                    <a:lnTo>
                      <a:pt x="5125" y="2258"/>
                    </a:lnTo>
                    <a:lnTo>
                      <a:pt x="6078" y="1598"/>
                    </a:lnTo>
                    <a:lnTo>
                      <a:pt x="6121" y="1567"/>
                    </a:lnTo>
                    <a:lnTo>
                      <a:pt x="6202" y="1498"/>
                    </a:lnTo>
                    <a:lnTo>
                      <a:pt x="6272" y="1420"/>
                    </a:lnTo>
                    <a:lnTo>
                      <a:pt x="6334" y="1336"/>
                    </a:lnTo>
                    <a:lnTo>
                      <a:pt x="6388" y="1246"/>
                    </a:lnTo>
                    <a:lnTo>
                      <a:pt x="6429" y="1151"/>
                    </a:lnTo>
                    <a:lnTo>
                      <a:pt x="6461" y="1051"/>
                    </a:lnTo>
                    <a:lnTo>
                      <a:pt x="6483" y="947"/>
                    </a:lnTo>
                    <a:lnTo>
                      <a:pt x="6488" y="894"/>
                    </a:lnTo>
                    <a:lnTo>
                      <a:pt x="6493" y="841"/>
                    </a:lnTo>
                    <a:lnTo>
                      <a:pt x="6490" y="734"/>
                    </a:lnTo>
                    <a:lnTo>
                      <a:pt x="6475" y="631"/>
                    </a:lnTo>
                    <a:lnTo>
                      <a:pt x="6451" y="530"/>
                    </a:lnTo>
                    <a:lnTo>
                      <a:pt x="6416" y="432"/>
                    </a:lnTo>
                    <a:lnTo>
                      <a:pt x="6370" y="337"/>
                    </a:lnTo>
                    <a:lnTo>
                      <a:pt x="6313" y="249"/>
                    </a:lnTo>
                    <a:lnTo>
                      <a:pt x="6248" y="165"/>
                    </a:lnTo>
                    <a:lnTo>
                      <a:pt x="6211" y="128"/>
                    </a:ln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8"/>
              <p:cNvSpPr>
                <a:spLocks/>
              </p:cNvSpPr>
              <p:nvPr/>
            </p:nvSpPr>
            <p:spPr bwMode="auto">
              <a:xfrm>
                <a:off x="4450" y="2195"/>
                <a:ext cx="1460" cy="1460"/>
              </a:xfrm>
              <a:custGeom>
                <a:avLst/>
                <a:gdLst>
                  <a:gd name="T0" fmla="*/ 1731 w 4378"/>
                  <a:gd name="T1" fmla="*/ 0 h 4379"/>
                  <a:gd name="T2" fmla="*/ 0 w 4378"/>
                  <a:gd name="T3" fmla="*/ 1732 h 4379"/>
                  <a:gd name="T4" fmla="*/ 1630 w 4378"/>
                  <a:gd name="T5" fmla="*/ 3360 h 4379"/>
                  <a:gd name="T6" fmla="*/ 2038 w 4378"/>
                  <a:gd name="T7" fmla="*/ 3768 h 4379"/>
                  <a:gd name="T8" fmla="*/ 2648 w 4378"/>
                  <a:gd name="T9" fmla="*/ 4379 h 4379"/>
                  <a:gd name="T10" fmla="*/ 4378 w 4378"/>
                  <a:gd name="T11" fmla="*/ 2647 h 4379"/>
                  <a:gd name="T12" fmla="*/ 1731 w 4378"/>
                  <a:gd name="T13" fmla="*/ 0 h 4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78" h="4379">
                    <a:moveTo>
                      <a:pt x="1731" y="0"/>
                    </a:moveTo>
                    <a:lnTo>
                      <a:pt x="0" y="1732"/>
                    </a:lnTo>
                    <a:lnTo>
                      <a:pt x="1630" y="3360"/>
                    </a:lnTo>
                    <a:lnTo>
                      <a:pt x="2038" y="3768"/>
                    </a:lnTo>
                    <a:lnTo>
                      <a:pt x="2648" y="4379"/>
                    </a:lnTo>
                    <a:lnTo>
                      <a:pt x="4378" y="2647"/>
                    </a:lnTo>
                    <a:lnTo>
                      <a:pt x="1731" y="0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9"/>
              <p:cNvSpPr>
                <a:spLocks/>
              </p:cNvSpPr>
              <p:nvPr/>
            </p:nvSpPr>
            <p:spPr bwMode="auto">
              <a:xfrm>
                <a:off x="5237" y="2981"/>
                <a:ext cx="672" cy="674"/>
              </a:xfrm>
              <a:custGeom>
                <a:avLst/>
                <a:gdLst>
                  <a:gd name="T0" fmla="*/ 0 w 2018"/>
                  <a:gd name="T1" fmla="*/ 1732 h 2020"/>
                  <a:gd name="T2" fmla="*/ 1730 w 2018"/>
                  <a:gd name="T3" fmla="*/ 0 h 2020"/>
                  <a:gd name="T4" fmla="*/ 2018 w 2018"/>
                  <a:gd name="T5" fmla="*/ 288 h 2020"/>
                  <a:gd name="T6" fmla="*/ 288 w 2018"/>
                  <a:gd name="T7" fmla="*/ 2020 h 2020"/>
                  <a:gd name="T8" fmla="*/ 0 w 2018"/>
                  <a:gd name="T9" fmla="*/ 1732 h 2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8" h="2020">
                    <a:moveTo>
                      <a:pt x="0" y="1732"/>
                    </a:moveTo>
                    <a:lnTo>
                      <a:pt x="1730" y="0"/>
                    </a:lnTo>
                    <a:lnTo>
                      <a:pt x="2018" y="288"/>
                    </a:lnTo>
                    <a:lnTo>
                      <a:pt x="288" y="2020"/>
                    </a:lnTo>
                    <a:lnTo>
                      <a:pt x="0" y="1732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50"/>
              <p:cNvSpPr>
                <a:spLocks/>
              </p:cNvSpPr>
              <p:nvPr/>
            </p:nvSpPr>
            <p:spPr bwMode="auto">
              <a:xfrm>
                <a:off x="6798" y="1115"/>
                <a:ext cx="192" cy="192"/>
              </a:xfrm>
              <a:custGeom>
                <a:avLst/>
                <a:gdLst>
                  <a:gd name="T0" fmla="*/ 576 w 576"/>
                  <a:gd name="T1" fmla="*/ 288 h 576"/>
                  <a:gd name="T2" fmla="*/ 575 w 576"/>
                  <a:gd name="T3" fmla="*/ 318 h 576"/>
                  <a:gd name="T4" fmla="*/ 563 w 576"/>
                  <a:gd name="T5" fmla="*/ 374 h 576"/>
                  <a:gd name="T6" fmla="*/ 541 w 576"/>
                  <a:gd name="T7" fmla="*/ 426 h 576"/>
                  <a:gd name="T8" fmla="*/ 510 w 576"/>
                  <a:gd name="T9" fmla="*/ 472 h 576"/>
                  <a:gd name="T10" fmla="*/ 471 w 576"/>
                  <a:gd name="T11" fmla="*/ 511 h 576"/>
                  <a:gd name="T12" fmla="*/ 425 w 576"/>
                  <a:gd name="T13" fmla="*/ 541 h 576"/>
                  <a:gd name="T14" fmla="*/ 373 w 576"/>
                  <a:gd name="T15" fmla="*/ 563 h 576"/>
                  <a:gd name="T16" fmla="*/ 317 w 576"/>
                  <a:gd name="T17" fmla="*/ 574 h 576"/>
                  <a:gd name="T18" fmla="*/ 288 w 576"/>
                  <a:gd name="T19" fmla="*/ 576 h 576"/>
                  <a:gd name="T20" fmla="*/ 258 w 576"/>
                  <a:gd name="T21" fmla="*/ 574 h 576"/>
                  <a:gd name="T22" fmla="*/ 202 w 576"/>
                  <a:gd name="T23" fmla="*/ 563 h 576"/>
                  <a:gd name="T24" fmla="*/ 150 w 576"/>
                  <a:gd name="T25" fmla="*/ 541 h 576"/>
                  <a:gd name="T26" fmla="*/ 104 w 576"/>
                  <a:gd name="T27" fmla="*/ 511 h 576"/>
                  <a:gd name="T28" fmla="*/ 65 w 576"/>
                  <a:gd name="T29" fmla="*/ 472 h 576"/>
                  <a:gd name="T30" fmla="*/ 33 w 576"/>
                  <a:gd name="T31" fmla="*/ 426 h 576"/>
                  <a:gd name="T32" fmla="*/ 12 w 576"/>
                  <a:gd name="T33" fmla="*/ 374 h 576"/>
                  <a:gd name="T34" fmla="*/ 0 w 576"/>
                  <a:gd name="T35" fmla="*/ 318 h 576"/>
                  <a:gd name="T36" fmla="*/ 0 w 576"/>
                  <a:gd name="T37" fmla="*/ 288 h 576"/>
                  <a:gd name="T38" fmla="*/ 0 w 576"/>
                  <a:gd name="T39" fmla="*/ 259 h 576"/>
                  <a:gd name="T40" fmla="*/ 12 w 576"/>
                  <a:gd name="T41" fmla="*/ 203 h 576"/>
                  <a:gd name="T42" fmla="*/ 33 w 576"/>
                  <a:gd name="T43" fmla="*/ 151 h 576"/>
                  <a:gd name="T44" fmla="*/ 65 w 576"/>
                  <a:gd name="T45" fmla="*/ 105 h 576"/>
                  <a:gd name="T46" fmla="*/ 104 w 576"/>
                  <a:gd name="T47" fmla="*/ 66 h 576"/>
                  <a:gd name="T48" fmla="*/ 150 w 576"/>
                  <a:gd name="T49" fmla="*/ 34 h 576"/>
                  <a:gd name="T50" fmla="*/ 202 w 576"/>
                  <a:gd name="T51" fmla="*/ 13 h 576"/>
                  <a:gd name="T52" fmla="*/ 258 w 576"/>
                  <a:gd name="T53" fmla="*/ 1 h 576"/>
                  <a:gd name="T54" fmla="*/ 288 w 576"/>
                  <a:gd name="T55" fmla="*/ 0 h 576"/>
                  <a:gd name="T56" fmla="*/ 317 w 576"/>
                  <a:gd name="T57" fmla="*/ 1 h 576"/>
                  <a:gd name="T58" fmla="*/ 373 w 576"/>
                  <a:gd name="T59" fmla="*/ 13 h 576"/>
                  <a:gd name="T60" fmla="*/ 425 w 576"/>
                  <a:gd name="T61" fmla="*/ 34 h 576"/>
                  <a:gd name="T62" fmla="*/ 471 w 576"/>
                  <a:gd name="T63" fmla="*/ 66 h 576"/>
                  <a:gd name="T64" fmla="*/ 510 w 576"/>
                  <a:gd name="T65" fmla="*/ 105 h 576"/>
                  <a:gd name="T66" fmla="*/ 541 w 576"/>
                  <a:gd name="T67" fmla="*/ 151 h 576"/>
                  <a:gd name="T68" fmla="*/ 563 w 576"/>
                  <a:gd name="T69" fmla="*/ 203 h 576"/>
                  <a:gd name="T70" fmla="*/ 575 w 576"/>
                  <a:gd name="T71" fmla="*/ 259 h 576"/>
                  <a:gd name="T72" fmla="*/ 576 w 576"/>
                  <a:gd name="T73" fmla="*/ 288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6" h="576">
                    <a:moveTo>
                      <a:pt x="576" y="288"/>
                    </a:moveTo>
                    <a:lnTo>
                      <a:pt x="575" y="318"/>
                    </a:lnTo>
                    <a:lnTo>
                      <a:pt x="563" y="374"/>
                    </a:lnTo>
                    <a:lnTo>
                      <a:pt x="541" y="426"/>
                    </a:lnTo>
                    <a:lnTo>
                      <a:pt x="510" y="472"/>
                    </a:lnTo>
                    <a:lnTo>
                      <a:pt x="471" y="511"/>
                    </a:lnTo>
                    <a:lnTo>
                      <a:pt x="425" y="541"/>
                    </a:lnTo>
                    <a:lnTo>
                      <a:pt x="373" y="563"/>
                    </a:lnTo>
                    <a:lnTo>
                      <a:pt x="317" y="574"/>
                    </a:lnTo>
                    <a:lnTo>
                      <a:pt x="288" y="576"/>
                    </a:lnTo>
                    <a:lnTo>
                      <a:pt x="258" y="574"/>
                    </a:lnTo>
                    <a:lnTo>
                      <a:pt x="202" y="563"/>
                    </a:lnTo>
                    <a:lnTo>
                      <a:pt x="150" y="541"/>
                    </a:lnTo>
                    <a:lnTo>
                      <a:pt x="104" y="511"/>
                    </a:lnTo>
                    <a:lnTo>
                      <a:pt x="65" y="472"/>
                    </a:lnTo>
                    <a:lnTo>
                      <a:pt x="33" y="426"/>
                    </a:lnTo>
                    <a:lnTo>
                      <a:pt x="12" y="374"/>
                    </a:lnTo>
                    <a:lnTo>
                      <a:pt x="0" y="318"/>
                    </a:lnTo>
                    <a:lnTo>
                      <a:pt x="0" y="288"/>
                    </a:lnTo>
                    <a:lnTo>
                      <a:pt x="0" y="259"/>
                    </a:lnTo>
                    <a:lnTo>
                      <a:pt x="12" y="203"/>
                    </a:lnTo>
                    <a:lnTo>
                      <a:pt x="33" y="151"/>
                    </a:lnTo>
                    <a:lnTo>
                      <a:pt x="65" y="105"/>
                    </a:lnTo>
                    <a:lnTo>
                      <a:pt x="104" y="66"/>
                    </a:lnTo>
                    <a:lnTo>
                      <a:pt x="150" y="34"/>
                    </a:lnTo>
                    <a:lnTo>
                      <a:pt x="202" y="13"/>
                    </a:lnTo>
                    <a:lnTo>
                      <a:pt x="258" y="1"/>
                    </a:lnTo>
                    <a:lnTo>
                      <a:pt x="288" y="0"/>
                    </a:lnTo>
                    <a:lnTo>
                      <a:pt x="317" y="1"/>
                    </a:lnTo>
                    <a:lnTo>
                      <a:pt x="373" y="13"/>
                    </a:lnTo>
                    <a:lnTo>
                      <a:pt x="425" y="34"/>
                    </a:lnTo>
                    <a:lnTo>
                      <a:pt x="471" y="66"/>
                    </a:lnTo>
                    <a:lnTo>
                      <a:pt x="510" y="105"/>
                    </a:lnTo>
                    <a:lnTo>
                      <a:pt x="541" y="151"/>
                    </a:lnTo>
                    <a:lnTo>
                      <a:pt x="563" y="203"/>
                    </a:lnTo>
                    <a:lnTo>
                      <a:pt x="575" y="259"/>
                    </a:lnTo>
                    <a:lnTo>
                      <a:pt x="576" y="288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순서도: 지연 30"/>
            <p:cNvSpPr/>
            <p:nvPr/>
          </p:nvSpPr>
          <p:spPr>
            <a:xfrm rot="4147283" flipH="1">
              <a:off x="10503405" y="5975733"/>
              <a:ext cx="748810" cy="194929"/>
            </a:xfrm>
            <a:prstGeom prst="flowChartDelay">
              <a:avLst/>
            </a:pr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 flipH="1">
              <a:off x="10883462" y="6186394"/>
              <a:ext cx="1308538" cy="671607"/>
            </a:xfrm>
            <a:custGeom>
              <a:avLst/>
              <a:gdLst>
                <a:gd name="connsiteX0" fmla="*/ 1119034 w 1308538"/>
                <a:gd name="connsiteY0" fmla="*/ 143 h 671607"/>
                <a:gd name="connsiteX1" fmla="*/ 1100633 w 1308538"/>
                <a:gd name="connsiteY1" fmla="*/ 6411 h 671607"/>
                <a:gd name="connsiteX2" fmla="*/ 946502 w 1308538"/>
                <a:gd name="connsiteY2" fmla="*/ 288986 h 671607"/>
                <a:gd name="connsiteX3" fmla="*/ 863120 w 1308538"/>
                <a:gd name="connsiteY3" fmla="*/ 295853 h 671607"/>
                <a:gd name="connsiteX4" fmla="*/ 740993 w 1308538"/>
                <a:gd name="connsiteY4" fmla="*/ 306112 h 671607"/>
                <a:gd name="connsiteX5" fmla="*/ 317469 w 1308538"/>
                <a:gd name="connsiteY5" fmla="*/ 295853 h 671607"/>
                <a:gd name="connsiteX6" fmla="*/ 150154 w 1308538"/>
                <a:gd name="connsiteY6" fmla="*/ 331801 h 671607"/>
                <a:gd name="connsiteX7" fmla="*/ 64772 w 1308538"/>
                <a:gd name="connsiteY7" fmla="*/ 403085 h 671607"/>
                <a:gd name="connsiteX8" fmla="*/ 0 w 1308538"/>
                <a:gd name="connsiteY8" fmla="*/ 472032 h 671607"/>
                <a:gd name="connsiteX9" fmla="*/ 0 w 1308538"/>
                <a:gd name="connsiteY9" fmla="*/ 671607 h 671607"/>
                <a:gd name="connsiteX10" fmla="*/ 1152472 w 1308538"/>
                <a:gd name="connsiteY10" fmla="*/ 671607 h 671607"/>
                <a:gd name="connsiteX11" fmla="*/ 1203388 w 1308538"/>
                <a:gd name="connsiteY11" fmla="*/ 545873 h 671607"/>
                <a:gd name="connsiteX12" fmla="*/ 1308008 w 1308538"/>
                <a:gd name="connsiteY12" fmla="*/ 310523 h 671607"/>
                <a:gd name="connsiteX13" fmla="*/ 1237639 w 1308538"/>
                <a:gd name="connsiteY13" fmla="*/ 109166 h 671607"/>
                <a:gd name="connsiteX14" fmla="*/ 1119034 w 1308538"/>
                <a:gd name="connsiteY14" fmla="*/ 143 h 67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538" h="671607">
                  <a:moveTo>
                    <a:pt x="1119034" y="143"/>
                  </a:moveTo>
                  <a:cubicBezTo>
                    <a:pt x="1112848" y="669"/>
                    <a:pt x="1106698" y="2665"/>
                    <a:pt x="1100633" y="6411"/>
                  </a:cubicBezTo>
                  <a:cubicBezTo>
                    <a:pt x="1052110" y="36381"/>
                    <a:pt x="978076" y="267069"/>
                    <a:pt x="946502" y="288986"/>
                  </a:cubicBezTo>
                  <a:cubicBezTo>
                    <a:pt x="914927" y="310904"/>
                    <a:pt x="897372" y="292999"/>
                    <a:pt x="863120" y="295853"/>
                  </a:cubicBezTo>
                  <a:cubicBezTo>
                    <a:pt x="828869" y="298708"/>
                    <a:pt x="831934" y="306112"/>
                    <a:pt x="740993" y="306112"/>
                  </a:cubicBezTo>
                  <a:lnTo>
                    <a:pt x="317469" y="295853"/>
                  </a:lnTo>
                  <a:cubicBezTo>
                    <a:pt x="218996" y="300135"/>
                    <a:pt x="206583" y="298694"/>
                    <a:pt x="150154" y="331801"/>
                  </a:cubicBezTo>
                  <a:cubicBezTo>
                    <a:pt x="121940" y="348354"/>
                    <a:pt x="93397" y="374043"/>
                    <a:pt x="64772" y="403085"/>
                  </a:cubicBezTo>
                  <a:lnTo>
                    <a:pt x="0" y="472032"/>
                  </a:lnTo>
                  <a:lnTo>
                    <a:pt x="0" y="671607"/>
                  </a:lnTo>
                  <a:lnTo>
                    <a:pt x="1152472" y="671607"/>
                  </a:lnTo>
                  <a:lnTo>
                    <a:pt x="1203388" y="545873"/>
                  </a:lnTo>
                  <a:cubicBezTo>
                    <a:pt x="1236524" y="459552"/>
                    <a:pt x="1302299" y="383307"/>
                    <a:pt x="1308008" y="310523"/>
                  </a:cubicBezTo>
                  <a:cubicBezTo>
                    <a:pt x="1313716" y="237738"/>
                    <a:pt x="1272202" y="159851"/>
                    <a:pt x="1237639" y="109166"/>
                  </a:cubicBezTo>
                  <a:cubicBezTo>
                    <a:pt x="1207396" y="64816"/>
                    <a:pt x="1162333" y="-3539"/>
                    <a:pt x="1119034" y="1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 flipH="1">
              <a:off x="11240166" y="5517492"/>
              <a:ext cx="822634" cy="1030104"/>
              <a:chOff x="1219927" y="2725633"/>
              <a:chExt cx="1711565" cy="2143225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1682683" y="4161764"/>
                <a:ext cx="786052" cy="707094"/>
                <a:chOff x="1682683" y="4161764"/>
                <a:chExt cx="786052" cy="707094"/>
              </a:xfrm>
            </p:grpSpPr>
            <p:sp>
              <p:nvSpPr>
                <p:cNvPr id="12" name="Freeform 53"/>
                <p:cNvSpPr>
                  <a:spLocks/>
                </p:cNvSpPr>
                <p:nvPr/>
              </p:nvSpPr>
              <p:spPr bwMode="auto">
                <a:xfrm>
                  <a:off x="1738548" y="4691269"/>
                  <a:ext cx="672206" cy="177589"/>
                </a:xfrm>
                <a:custGeom>
                  <a:avLst/>
                  <a:gdLst>
                    <a:gd name="T0" fmla="*/ 255 w 511"/>
                    <a:gd name="T1" fmla="*/ 0 h 135"/>
                    <a:gd name="T2" fmla="*/ 294 w 511"/>
                    <a:gd name="T3" fmla="*/ 1 h 135"/>
                    <a:gd name="T4" fmla="*/ 331 w 511"/>
                    <a:gd name="T5" fmla="*/ 4 h 135"/>
                    <a:gd name="T6" fmla="*/ 365 w 511"/>
                    <a:gd name="T7" fmla="*/ 8 h 135"/>
                    <a:gd name="T8" fmla="*/ 396 w 511"/>
                    <a:gd name="T9" fmla="*/ 14 h 135"/>
                    <a:gd name="T10" fmla="*/ 425 w 511"/>
                    <a:gd name="T11" fmla="*/ 19 h 135"/>
                    <a:gd name="T12" fmla="*/ 450 w 511"/>
                    <a:gd name="T13" fmla="*/ 25 h 135"/>
                    <a:gd name="T14" fmla="*/ 471 w 511"/>
                    <a:gd name="T15" fmla="*/ 30 h 135"/>
                    <a:gd name="T16" fmla="*/ 488 w 511"/>
                    <a:gd name="T17" fmla="*/ 35 h 135"/>
                    <a:gd name="T18" fmla="*/ 501 w 511"/>
                    <a:gd name="T19" fmla="*/ 39 h 135"/>
                    <a:gd name="T20" fmla="*/ 509 w 511"/>
                    <a:gd name="T21" fmla="*/ 42 h 135"/>
                    <a:gd name="T22" fmla="*/ 511 w 511"/>
                    <a:gd name="T23" fmla="*/ 42 h 135"/>
                    <a:gd name="T24" fmla="*/ 510 w 511"/>
                    <a:gd name="T25" fmla="*/ 44 h 135"/>
                    <a:gd name="T26" fmla="*/ 505 w 511"/>
                    <a:gd name="T27" fmla="*/ 49 h 135"/>
                    <a:gd name="T28" fmla="*/ 496 w 511"/>
                    <a:gd name="T29" fmla="*/ 57 h 135"/>
                    <a:gd name="T30" fmla="*/ 485 w 511"/>
                    <a:gd name="T31" fmla="*/ 66 h 135"/>
                    <a:gd name="T32" fmla="*/ 470 w 511"/>
                    <a:gd name="T33" fmla="*/ 77 h 135"/>
                    <a:gd name="T34" fmla="*/ 451 w 511"/>
                    <a:gd name="T35" fmla="*/ 88 h 135"/>
                    <a:gd name="T36" fmla="*/ 429 w 511"/>
                    <a:gd name="T37" fmla="*/ 100 h 135"/>
                    <a:gd name="T38" fmla="*/ 403 w 511"/>
                    <a:gd name="T39" fmla="*/ 112 h 135"/>
                    <a:gd name="T40" fmla="*/ 372 w 511"/>
                    <a:gd name="T41" fmla="*/ 121 h 135"/>
                    <a:gd name="T42" fmla="*/ 337 w 511"/>
                    <a:gd name="T43" fmla="*/ 128 h 135"/>
                    <a:gd name="T44" fmla="*/ 298 w 511"/>
                    <a:gd name="T45" fmla="*/ 134 h 135"/>
                    <a:gd name="T46" fmla="*/ 256 w 511"/>
                    <a:gd name="T47" fmla="*/ 135 h 135"/>
                    <a:gd name="T48" fmla="*/ 213 w 511"/>
                    <a:gd name="T49" fmla="*/ 134 h 135"/>
                    <a:gd name="T50" fmla="*/ 174 w 511"/>
                    <a:gd name="T51" fmla="*/ 128 h 135"/>
                    <a:gd name="T52" fmla="*/ 139 w 511"/>
                    <a:gd name="T53" fmla="*/ 121 h 135"/>
                    <a:gd name="T54" fmla="*/ 109 w 511"/>
                    <a:gd name="T55" fmla="*/ 112 h 135"/>
                    <a:gd name="T56" fmla="*/ 82 w 511"/>
                    <a:gd name="T57" fmla="*/ 100 h 135"/>
                    <a:gd name="T58" fmla="*/ 60 w 511"/>
                    <a:gd name="T59" fmla="*/ 88 h 135"/>
                    <a:gd name="T60" fmla="*/ 41 w 511"/>
                    <a:gd name="T61" fmla="*/ 77 h 135"/>
                    <a:gd name="T62" fmla="*/ 26 w 511"/>
                    <a:gd name="T63" fmla="*/ 66 h 135"/>
                    <a:gd name="T64" fmla="*/ 15 w 511"/>
                    <a:gd name="T65" fmla="*/ 57 h 135"/>
                    <a:gd name="T66" fmla="*/ 6 w 511"/>
                    <a:gd name="T67" fmla="*/ 49 h 135"/>
                    <a:gd name="T68" fmla="*/ 2 w 511"/>
                    <a:gd name="T69" fmla="*/ 44 h 135"/>
                    <a:gd name="T70" fmla="*/ 0 w 511"/>
                    <a:gd name="T71" fmla="*/ 42 h 135"/>
                    <a:gd name="T72" fmla="*/ 43 w 511"/>
                    <a:gd name="T73" fmla="*/ 27 h 135"/>
                    <a:gd name="T74" fmla="*/ 88 w 511"/>
                    <a:gd name="T75" fmla="*/ 16 h 135"/>
                    <a:gd name="T76" fmla="*/ 131 w 511"/>
                    <a:gd name="T77" fmla="*/ 8 h 135"/>
                    <a:gd name="T78" fmla="*/ 173 w 511"/>
                    <a:gd name="T79" fmla="*/ 3 h 135"/>
                    <a:gd name="T80" fmla="*/ 215 w 511"/>
                    <a:gd name="T81" fmla="*/ 0 h 135"/>
                    <a:gd name="T82" fmla="*/ 255 w 511"/>
                    <a:gd name="T83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511" h="135">
                      <a:moveTo>
                        <a:pt x="255" y="0"/>
                      </a:moveTo>
                      <a:lnTo>
                        <a:pt x="294" y="1"/>
                      </a:lnTo>
                      <a:lnTo>
                        <a:pt x="331" y="4"/>
                      </a:lnTo>
                      <a:lnTo>
                        <a:pt x="365" y="8"/>
                      </a:lnTo>
                      <a:lnTo>
                        <a:pt x="396" y="14"/>
                      </a:lnTo>
                      <a:lnTo>
                        <a:pt x="425" y="19"/>
                      </a:lnTo>
                      <a:lnTo>
                        <a:pt x="450" y="25"/>
                      </a:lnTo>
                      <a:lnTo>
                        <a:pt x="471" y="30"/>
                      </a:lnTo>
                      <a:lnTo>
                        <a:pt x="488" y="35"/>
                      </a:lnTo>
                      <a:lnTo>
                        <a:pt x="501" y="39"/>
                      </a:lnTo>
                      <a:lnTo>
                        <a:pt x="509" y="42"/>
                      </a:lnTo>
                      <a:lnTo>
                        <a:pt x="511" y="42"/>
                      </a:lnTo>
                      <a:lnTo>
                        <a:pt x="510" y="44"/>
                      </a:lnTo>
                      <a:lnTo>
                        <a:pt x="505" y="49"/>
                      </a:lnTo>
                      <a:lnTo>
                        <a:pt x="496" y="57"/>
                      </a:lnTo>
                      <a:lnTo>
                        <a:pt x="485" y="66"/>
                      </a:lnTo>
                      <a:lnTo>
                        <a:pt x="470" y="77"/>
                      </a:lnTo>
                      <a:lnTo>
                        <a:pt x="451" y="88"/>
                      </a:lnTo>
                      <a:lnTo>
                        <a:pt x="429" y="100"/>
                      </a:lnTo>
                      <a:lnTo>
                        <a:pt x="403" y="112"/>
                      </a:lnTo>
                      <a:lnTo>
                        <a:pt x="372" y="121"/>
                      </a:lnTo>
                      <a:lnTo>
                        <a:pt x="337" y="128"/>
                      </a:lnTo>
                      <a:lnTo>
                        <a:pt x="298" y="134"/>
                      </a:lnTo>
                      <a:lnTo>
                        <a:pt x="256" y="135"/>
                      </a:lnTo>
                      <a:lnTo>
                        <a:pt x="213" y="134"/>
                      </a:lnTo>
                      <a:lnTo>
                        <a:pt x="174" y="128"/>
                      </a:lnTo>
                      <a:lnTo>
                        <a:pt x="139" y="121"/>
                      </a:lnTo>
                      <a:lnTo>
                        <a:pt x="109" y="112"/>
                      </a:lnTo>
                      <a:lnTo>
                        <a:pt x="82" y="100"/>
                      </a:lnTo>
                      <a:lnTo>
                        <a:pt x="60" y="88"/>
                      </a:lnTo>
                      <a:lnTo>
                        <a:pt x="41" y="77"/>
                      </a:lnTo>
                      <a:lnTo>
                        <a:pt x="26" y="66"/>
                      </a:lnTo>
                      <a:lnTo>
                        <a:pt x="15" y="57"/>
                      </a:lnTo>
                      <a:lnTo>
                        <a:pt x="6" y="49"/>
                      </a:lnTo>
                      <a:lnTo>
                        <a:pt x="2" y="44"/>
                      </a:lnTo>
                      <a:lnTo>
                        <a:pt x="0" y="42"/>
                      </a:lnTo>
                      <a:lnTo>
                        <a:pt x="43" y="27"/>
                      </a:lnTo>
                      <a:lnTo>
                        <a:pt x="88" y="16"/>
                      </a:lnTo>
                      <a:lnTo>
                        <a:pt x="131" y="8"/>
                      </a:lnTo>
                      <a:lnTo>
                        <a:pt x="173" y="3"/>
                      </a:lnTo>
                      <a:lnTo>
                        <a:pt x="215" y="0"/>
                      </a:lnTo>
                      <a:lnTo>
                        <a:pt x="255" y="0"/>
                      </a:lnTo>
                      <a:close/>
                    </a:path>
                  </a:pathLst>
                </a:custGeom>
                <a:solidFill>
                  <a:srgbClr val="FEDEC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1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" name="Freeform 33"/>
                <p:cNvSpPr>
                  <a:spLocks/>
                </p:cNvSpPr>
                <p:nvPr/>
              </p:nvSpPr>
              <p:spPr bwMode="auto">
                <a:xfrm>
                  <a:off x="1682683" y="4161764"/>
                  <a:ext cx="786052" cy="587426"/>
                </a:xfrm>
                <a:custGeom>
                  <a:avLst/>
                  <a:gdLst>
                    <a:gd name="T0" fmla="*/ 118 w 1117"/>
                    <a:gd name="T1" fmla="*/ 0 h 834"/>
                    <a:gd name="T2" fmla="*/ 999 w 1117"/>
                    <a:gd name="T3" fmla="*/ 0 h 834"/>
                    <a:gd name="T4" fmla="*/ 1006 w 1117"/>
                    <a:gd name="T5" fmla="*/ 21 h 834"/>
                    <a:gd name="T6" fmla="*/ 1011 w 1117"/>
                    <a:gd name="T7" fmla="*/ 50 h 834"/>
                    <a:gd name="T8" fmla="*/ 1015 w 1117"/>
                    <a:gd name="T9" fmla="*/ 85 h 834"/>
                    <a:gd name="T10" fmla="*/ 1018 w 1117"/>
                    <a:gd name="T11" fmla="*/ 126 h 834"/>
                    <a:gd name="T12" fmla="*/ 1021 w 1117"/>
                    <a:gd name="T13" fmla="*/ 171 h 834"/>
                    <a:gd name="T14" fmla="*/ 1025 w 1117"/>
                    <a:gd name="T15" fmla="*/ 222 h 834"/>
                    <a:gd name="T16" fmla="*/ 1031 w 1117"/>
                    <a:gd name="T17" fmla="*/ 274 h 834"/>
                    <a:gd name="T18" fmla="*/ 1040 w 1117"/>
                    <a:gd name="T19" fmla="*/ 330 h 834"/>
                    <a:gd name="T20" fmla="*/ 1051 w 1117"/>
                    <a:gd name="T21" fmla="*/ 387 h 834"/>
                    <a:gd name="T22" fmla="*/ 1067 w 1117"/>
                    <a:gd name="T23" fmla="*/ 445 h 834"/>
                    <a:gd name="T24" fmla="*/ 1089 w 1117"/>
                    <a:gd name="T25" fmla="*/ 503 h 834"/>
                    <a:gd name="T26" fmla="*/ 1117 w 1117"/>
                    <a:gd name="T27" fmla="*/ 560 h 834"/>
                    <a:gd name="T28" fmla="*/ 1067 w 1117"/>
                    <a:gd name="T29" fmla="*/ 600 h 834"/>
                    <a:gd name="T30" fmla="*/ 1015 w 1117"/>
                    <a:gd name="T31" fmla="*/ 639 h 834"/>
                    <a:gd name="T32" fmla="*/ 961 w 1117"/>
                    <a:gd name="T33" fmla="*/ 677 h 834"/>
                    <a:gd name="T34" fmla="*/ 903 w 1117"/>
                    <a:gd name="T35" fmla="*/ 712 h 834"/>
                    <a:gd name="T36" fmla="*/ 842 w 1117"/>
                    <a:gd name="T37" fmla="*/ 745 h 834"/>
                    <a:gd name="T38" fmla="*/ 778 w 1117"/>
                    <a:gd name="T39" fmla="*/ 775 h 834"/>
                    <a:gd name="T40" fmla="*/ 709 w 1117"/>
                    <a:gd name="T41" fmla="*/ 799 h 834"/>
                    <a:gd name="T42" fmla="*/ 636 w 1117"/>
                    <a:gd name="T43" fmla="*/ 820 h 834"/>
                    <a:gd name="T44" fmla="*/ 558 w 1117"/>
                    <a:gd name="T45" fmla="*/ 834 h 834"/>
                    <a:gd name="T46" fmla="*/ 480 w 1117"/>
                    <a:gd name="T47" fmla="*/ 820 h 834"/>
                    <a:gd name="T48" fmla="*/ 408 w 1117"/>
                    <a:gd name="T49" fmla="*/ 801 h 834"/>
                    <a:gd name="T50" fmla="*/ 338 w 1117"/>
                    <a:gd name="T51" fmla="*/ 776 h 834"/>
                    <a:gd name="T52" fmla="*/ 274 w 1117"/>
                    <a:gd name="T53" fmla="*/ 747 h 834"/>
                    <a:gd name="T54" fmla="*/ 212 w 1117"/>
                    <a:gd name="T55" fmla="*/ 713 h 834"/>
                    <a:gd name="T56" fmla="*/ 156 w 1117"/>
                    <a:gd name="T57" fmla="*/ 678 h 834"/>
                    <a:gd name="T58" fmla="*/ 100 w 1117"/>
                    <a:gd name="T59" fmla="*/ 642 h 834"/>
                    <a:gd name="T60" fmla="*/ 49 w 1117"/>
                    <a:gd name="T61" fmla="*/ 602 h 834"/>
                    <a:gd name="T62" fmla="*/ 0 w 1117"/>
                    <a:gd name="T63" fmla="*/ 563 h 834"/>
                    <a:gd name="T64" fmla="*/ 26 w 1117"/>
                    <a:gd name="T65" fmla="*/ 506 h 834"/>
                    <a:gd name="T66" fmla="*/ 48 w 1117"/>
                    <a:gd name="T67" fmla="*/ 448 h 834"/>
                    <a:gd name="T68" fmla="*/ 65 w 1117"/>
                    <a:gd name="T69" fmla="*/ 390 h 834"/>
                    <a:gd name="T70" fmla="*/ 77 w 1117"/>
                    <a:gd name="T71" fmla="*/ 333 h 834"/>
                    <a:gd name="T72" fmla="*/ 86 w 1117"/>
                    <a:gd name="T73" fmla="*/ 276 h 834"/>
                    <a:gd name="T74" fmla="*/ 91 w 1117"/>
                    <a:gd name="T75" fmla="*/ 223 h 834"/>
                    <a:gd name="T76" fmla="*/ 96 w 1117"/>
                    <a:gd name="T77" fmla="*/ 172 h 834"/>
                    <a:gd name="T78" fmla="*/ 99 w 1117"/>
                    <a:gd name="T79" fmla="*/ 126 h 834"/>
                    <a:gd name="T80" fmla="*/ 103 w 1117"/>
                    <a:gd name="T81" fmla="*/ 85 h 834"/>
                    <a:gd name="T82" fmla="*/ 106 w 1117"/>
                    <a:gd name="T83" fmla="*/ 50 h 834"/>
                    <a:gd name="T84" fmla="*/ 110 w 1117"/>
                    <a:gd name="T85" fmla="*/ 21 h 834"/>
                    <a:gd name="T86" fmla="*/ 118 w 1117"/>
                    <a:gd name="T87" fmla="*/ 0 h 8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117" h="834">
                      <a:moveTo>
                        <a:pt x="118" y="0"/>
                      </a:moveTo>
                      <a:lnTo>
                        <a:pt x="999" y="0"/>
                      </a:lnTo>
                      <a:lnTo>
                        <a:pt x="1006" y="21"/>
                      </a:lnTo>
                      <a:lnTo>
                        <a:pt x="1011" y="50"/>
                      </a:lnTo>
                      <a:lnTo>
                        <a:pt x="1015" y="85"/>
                      </a:lnTo>
                      <a:lnTo>
                        <a:pt x="1018" y="126"/>
                      </a:lnTo>
                      <a:lnTo>
                        <a:pt x="1021" y="171"/>
                      </a:lnTo>
                      <a:lnTo>
                        <a:pt x="1025" y="222"/>
                      </a:lnTo>
                      <a:lnTo>
                        <a:pt x="1031" y="274"/>
                      </a:lnTo>
                      <a:lnTo>
                        <a:pt x="1040" y="330"/>
                      </a:lnTo>
                      <a:lnTo>
                        <a:pt x="1051" y="387"/>
                      </a:lnTo>
                      <a:lnTo>
                        <a:pt x="1067" y="445"/>
                      </a:lnTo>
                      <a:lnTo>
                        <a:pt x="1089" y="503"/>
                      </a:lnTo>
                      <a:lnTo>
                        <a:pt x="1117" y="560"/>
                      </a:lnTo>
                      <a:lnTo>
                        <a:pt x="1067" y="600"/>
                      </a:lnTo>
                      <a:lnTo>
                        <a:pt x="1015" y="639"/>
                      </a:lnTo>
                      <a:lnTo>
                        <a:pt x="961" y="677"/>
                      </a:lnTo>
                      <a:lnTo>
                        <a:pt x="903" y="712"/>
                      </a:lnTo>
                      <a:lnTo>
                        <a:pt x="842" y="745"/>
                      </a:lnTo>
                      <a:lnTo>
                        <a:pt x="778" y="775"/>
                      </a:lnTo>
                      <a:lnTo>
                        <a:pt x="709" y="799"/>
                      </a:lnTo>
                      <a:lnTo>
                        <a:pt x="636" y="820"/>
                      </a:lnTo>
                      <a:lnTo>
                        <a:pt x="558" y="834"/>
                      </a:lnTo>
                      <a:lnTo>
                        <a:pt x="480" y="820"/>
                      </a:lnTo>
                      <a:lnTo>
                        <a:pt x="408" y="801"/>
                      </a:lnTo>
                      <a:lnTo>
                        <a:pt x="338" y="776"/>
                      </a:lnTo>
                      <a:lnTo>
                        <a:pt x="274" y="747"/>
                      </a:lnTo>
                      <a:lnTo>
                        <a:pt x="212" y="713"/>
                      </a:lnTo>
                      <a:lnTo>
                        <a:pt x="156" y="678"/>
                      </a:lnTo>
                      <a:lnTo>
                        <a:pt x="100" y="642"/>
                      </a:lnTo>
                      <a:lnTo>
                        <a:pt x="49" y="602"/>
                      </a:lnTo>
                      <a:lnTo>
                        <a:pt x="0" y="563"/>
                      </a:lnTo>
                      <a:lnTo>
                        <a:pt x="26" y="506"/>
                      </a:lnTo>
                      <a:lnTo>
                        <a:pt x="48" y="448"/>
                      </a:lnTo>
                      <a:lnTo>
                        <a:pt x="65" y="390"/>
                      </a:lnTo>
                      <a:lnTo>
                        <a:pt x="77" y="333"/>
                      </a:lnTo>
                      <a:lnTo>
                        <a:pt x="86" y="276"/>
                      </a:lnTo>
                      <a:lnTo>
                        <a:pt x="91" y="223"/>
                      </a:lnTo>
                      <a:lnTo>
                        <a:pt x="96" y="172"/>
                      </a:lnTo>
                      <a:lnTo>
                        <a:pt x="99" y="126"/>
                      </a:lnTo>
                      <a:lnTo>
                        <a:pt x="103" y="85"/>
                      </a:lnTo>
                      <a:lnTo>
                        <a:pt x="106" y="50"/>
                      </a:lnTo>
                      <a:lnTo>
                        <a:pt x="110" y="21"/>
                      </a:lnTo>
                      <a:lnTo>
                        <a:pt x="118" y="0"/>
                      </a:lnTo>
                      <a:close/>
                    </a:path>
                  </a:pathLst>
                </a:custGeom>
                <a:solidFill>
                  <a:srgbClr val="C69E7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" name="Freeform 42"/>
              <p:cNvSpPr>
                <a:spLocks/>
              </p:cNvSpPr>
              <p:nvPr/>
            </p:nvSpPr>
            <p:spPr bwMode="auto">
              <a:xfrm>
                <a:off x="2675814" y="3548981"/>
                <a:ext cx="255678" cy="443739"/>
              </a:xfrm>
              <a:custGeom>
                <a:avLst/>
                <a:gdLst>
                  <a:gd name="T0" fmla="*/ 206 w 362"/>
                  <a:gd name="T1" fmla="*/ 0 h 631"/>
                  <a:gd name="T2" fmla="*/ 238 w 362"/>
                  <a:gd name="T3" fmla="*/ 0 h 631"/>
                  <a:gd name="T4" fmla="*/ 264 w 362"/>
                  <a:gd name="T5" fmla="*/ 10 h 631"/>
                  <a:gd name="T6" fmla="*/ 289 w 362"/>
                  <a:gd name="T7" fmla="*/ 26 h 631"/>
                  <a:gd name="T8" fmla="*/ 311 w 362"/>
                  <a:gd name="T9" fmla="*/ 49 h 631"/>
                  <a:gd name="T10" fmla="*/ 328 w 362"/>
                  <a:gd name="T11" fmla="*/ 78 h 631"/>
                  <a:gd name="T12" fmla="*/ 343 w 362"/>
                  <a:gd name="T13" fmla="*/ 115 h 631"/>
                  <a:gd name="T14" fmla="*/ 353 w 362"/>
                  <a:gd name="T15" fmla="*/ 154 h 631"/>
                  <a:gd name="T16" fmla="*/ 359 w 362"/>
                  <a:gd name="T17" fmla="*/ 198 h 631"/>
                  <a:gd name="T18" fmla="*/ 362 w 362"/>
                  <a:gd name="T19" fmla="*/ 245 h 631"/>
                  <a:gd name="T20" fmla="*/ 359 w 362"/>
                  <a:gd name="T21" fmla="*/ 294 h 631"/>
                  <a:gd name="T22" fmla="*/ 353 w 362"/>
                  <a:gd name="T23" fmla="*/ 347 h 631"/>
                  <a:gd name="T24" fmla="*/ 340 w 362"/>
                  <a:gd name="T25" fmla="*/ 402 h 631"/>
                  <a:gd name="T26" fmla="*/ 322 w 362"/>
                  <a:gd name="T27" fmla="*/ 455 h 631"/>
                  <a:gd name="T28" fmla="*/ 300 w 362"/>
                  <a:gd name="T29" fmla="*/ 501 h 631"/>
                  <a:gd name="T30" fmla="*/ 276 w 362"/>
                  <a:gd name="T31" fmla="*/ 542 h 631"/>
                  <a:gd name="T32" fmla="*/ 248 w 362"/>
                  <a:gd name="T33" fmla="*/ 576 h 631"/>
                  <a:gd name="T34" fmla="*/ 219 w 362"/>
                  <a:gd name="T35" fmla="*/ 603 h 631"/>
                  <a:gd name="T36" fmla="*/ 188 w 362"/>
                  <a:gd name="T37" fmla="*/ 622 h 631"/>
                  <a:gd name="T38" fmla="*/ 156 w 362"/>
                  <a:gd name="T39" fmla="*/ 631 h 631"/>
                  <a:gd name="T40" fmla="*/ 124 w 362"/>
                  <a:gd name="T41" fmla="*/ 631 h 631"/>
                  <a:gd name="T42" fmla="*/ 96 w 362"/>
                  <a:gd name="T43" fmla="*/ 621 h 631"/>
                  <a:gd name="T44" fmla="*/ 73 w 362"/>
                  <a:gd name="T45" fmla="*/ 605 h 631"/>
                  <a:gd name="T46" fmla="*/ 51 w 362"/>
                  <a:gd name="T47" fmla="*/ 581 h 631"/>
                  <a:gd name="T48" fmla="*/ 34 w 362"/>
                  <a:gd name="T49" fmla="*/ 551 h 631"/>
                  <a:gd name="T50" fmla="*/ 19 w 362"/>
                  <a:gd name="T51" fmla="*/ 516 h 631"/>
                  <a:gd name="T52" fmla="*/ 9 w 362"/>
                  <a:gd name="T53" fmla="*/ 477 h 631"/>
                  <a:gd name="T54" fmla="*/ 3 w 362"/>
                  <a:gd name="T55" fmla="*/ 433 h 631"/>
                  <a:gd name="T56" fmla="*/ 0 w 362"/>
                  <a:gd name="T57" fmla="*/ 386 h 631"/>
                  <a:gd name="T58" fmla="*/ 3 w 362"/>
                  <a:gd name="T59" fmla="*/ 337 h 631"/>
                  <a:gd name="T60" fmla="*/ 9 w 362"/>
                  <a:gd name="T61" fmla="*/ 284 h 631"/>
                  <a:gd name="T62" fmla="*/ 22 w 362"/>
                  <a:gd name="T63" fmla="*/ 229 h 631"/>
                  <a:gd name="T64" fmla="*/ 40 w 362"/>
                  <a:gd name="T65" fmla="*/ 176 h 631"/>
                  <a:gd name="T66" fmla="*/ 61 w 362"/>
                  <a:gd name="T67" fmla="*/ 129 h 631"/>
                  <a:gd name="T68" fmla="*/ 86 w 362"/>
                  <a:gd name="T69" fmla="*/ 89 h 631"/>
                  <a:gd name="T70" fmla="*/ 114 w 362"/>
                  <a:gd name="T71" fmla="*/ 54 h 631"/>
                  <a:gd name="T72" fmla="*/ 143 w 362"/>
                  <a:gd name="T73" fmla="*/ 27 h 631"/>
                  <a:gd name="T74" fmla="*/ 174 w 362"/>
                  <a:gd name="T75" fmla="*/ 8 h 631"/>
                  <a:gd name="T76" fmla="*/ 206 w 362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2" h="631">
                    <a:moveTo>
                      <a:pt x="206" y="0"/>
                    </a:moveTo>
                    <a:lnTo>
                      <a:pt x="238" y="0"/>
                    </a:lnTo>
                    <a:lnTo>
                      <a:pt x="264" y="10"/>
                    </a:lnTo>
                    <a:lnTo>
                      <a:pt x="289" y="26"/>
                    </a:lnTo>
                    <a:lnTo>
                      <a:pt x="311" y="49"/>
                    </a:lnTo>
                    <a:lnTo>
                      <a:pt x="328" y="78"/>
                    </a:lnTo>
                    <a:lnTo>
                      <a:pt x="343" y="115"/>
                    </a:lnTo>
                    <a:lnTo>
                      <a:pt x="353" y="154"/>
                    </a:lnTo>
                    <a:lnTo>
                      <a:pt x="359" y="198"/>
                    </a:lnTo>
                    <a:lnTo>
                      <a:pt x="362" y="245"/>
                    </a:lnTo>
                    <a:lnTo>
                      <a:pt x="359" y="294"/>
                    </a:lnTo>
                    <a:lnTo>
                      <a:pt x="353" y="347"/>
                    </a:lnTo>
                    <a:lnTo>
                      <a:pt x="340" y="402"/>
                    </a:lnTo>
                    <a:lnTo>
                      <a:pt x="322" y="455"/>
                    </a:lnTo>
                    <a:lnTo>
                      <a:pt x="300" y="501"/>
                    </a:lnTo>
                    <a:lnTo>
                      <a:pt x="276" y="542"/>
                    </a:lnTo>
                    <a:lnTo>
                      <a:pt x="248" y="576"/>
                    </a:lnTo>
                    <a:lnTo>
                      <a:pt x="219" y="603"/>
                    </a:lnTo>
                    <a:lnTo>
                      <a:pt x="188" y="622"/>
                    </a:lnTo>
                    <a:lnTo>
                      <a:pt x="156" y="631"/>
                    </a:lnTo>
                    <a:lnTo>
                      <a:pt x="124" y="631"/>
                    </a:lnTo>
                    <a:lnTo>
                      <a:pt x="96" y="621"/>
                    </a:lnTo>
                    <a:lnTo>
                      <a:pt x="73" y="605"/>
                    </a:lnTo>
                    <a:lnTo>
                      <a:pt x="51" y="581"/>
                    </a:lnTo>
                    <a:lnTo>
                      <a:pt x="34" y="551"/>
                    </a:lnTo>
                    <a:lnTo>
                      <a:pt x="19" y="516"/>
                    </a:lnTo>
                    <a:lnTo>
                      <a:pt x="9" y="477"/>
                    </a:lnTo>
                    <a:lnTo>
                      <a:pt x="3" y="433"/>
                    </a:lnTo>
                    <a:lnTo>
                      <a:pt x="0" y="386"/>
                    </a:lnTo>
                    <a:lnTo>
                      <a:pt x="3" y="337"/>
                    </a:lnTo>
                    <a:lnTo>
                      <a:pt x="9" y="284"/>
                    </a:lnTo>
                    <a:lnTo>
                      <a:pt x="22" y="229"/>
                    </a:lnTo>
                    <a:lnTo>
                      <a:pt x="40" y="176"/>
                    </a:lnTo>
                    <a:lnTo>
                      <a:pt x="61" y="129"/>
                    </a:lnTo>
                    <a:lnTo>
                      <a:pt x="86" y="89"/>
                    </a:lnTo>
                    <a:lnTo>
                      <a:pt x="114" y="54"/>
                    </a:lnTo>
                    <a:lnTo>
                      <a:pt x="143" y="27"/>
                    </a:lnTo>
                    <a:lnTo>
                      <a:pt x="174" y="8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FEDEC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Freeform 43"/>
              <p:cNvSpPr>
                <a:spLocks/>
              </p:cNvSpPr>
              <p:nvPr/>
            </p:nvSpPr>
            <p:spPr bwMode="auto">
              <a:xfrm>
                <a:off x="1219927" y="3548981"/>
                <a:ext cx="253565" cy="443739"/>
              </a:xfrm>
              <a:custGeom>
                <a:avLst/>
                <a:gdLst>
                  <a:gd name="T0" fmla="*/ 156 w 361"/>
                  <a:gd name="T1" fmla="*/ 0 h 631"/>
                  <a:gd name="T2" fmla="*/ 186 w 361"/>
                  <a:gd name="T3" fmla="*/ 10 h 631"/>
                  <a:gd name="T4" fmla="*/ 217 w 361"/>
                  <a:gd name="T5" fmla="*/ 27 h 631"/>
                  <a:gd name="T6" fmla="*/ 247 w 361"/>
                  <a:gd name="T7" fmla="*/ 55 h 631"/>
                  <a:gd name="T8" fmla="*/ 275 w 361"/>
                  <a:gd name="T9" fmla="*/ 89 h 631"/>
                  <a:gd name="T10" fmla="*/ 300 w 361"/>
                  <a:gd name="T11" fmla="*/ 129 h 631"/>
                  <a:gd name="T12" fmla="*/ 320 w 361"/>
                  <a:gd name="T13" fmla="*/ 176 h 631"/>
                  <a:gd name="T14" fmla="*/ 338 w 361"/>
                  <a:gd name="T15" fmla="*/ 229 h 631"/>
                  <a:gd name="T16" fmla="*/ 351 w 361"/>
                  <a:gd name="T17" fmla="*/ 284 h 631"/>
                  <a:gd name="T18" fmla="*/ 358 w 361"/>
                  <a:gd name="T19" fmla="*/ 337 h 631"/>
                  <a:gd name="T20" fmla="*/ 361 w 361"/>
                  <a:gd name="T21" fmla="*/ 386 h 631"/>
                  <a:gd name="T22" fmla="*/ 358 w 361"/>
                  <a:gd name="T23" fmla="*/ 433 h 631"/>
                  <a:gd name="T24" fmla="*/ 352 w 361"/>
                  <a:gd name="T25" fmla="*/ 477 h 631"/>
                  <a:gd name="T26" fmla="*/ 341 w 361"/>
                  <a:gd name="T27" fmla="*/ 517 h 631"/>
                  <a:gd name="T28" fmla="*/ 327 w 361"/>
                  <a:gd name="T29" fmla="*/ 552 h 631"/>
                  <a:gd name="T30" fmla="*/ 309 w 361"/>
                  <a:gd name="T31" fmla="*/ 581 h 631"/>
                  <a:gd name="T32" fmla="*/ 288 w 361"/>
                  <a:gd name="T33" fmla="*/ 605 h 631"/>
                  <a:gd name="T34" fmla="*/ 263 w 361"/>
                  <a:gd name="T35" fmla="*/ 622 h 631"/>
                  <a:gd name="T36" fmla="*/ 237 w 361"/>
                  <a:gd name="T37" fmla="*/ 631 h 631"/>
                  <a:gd name="T38" fmla="*/ 205 w 361"/>
                  <a:gd name="T39" fmla="*/ 631 h 631"/>
                  <a:gd name="T40" fmla="*/ 173 w 361"/>
                  <a:gd name="T41" fmla="*/ 622 h 631"/>
                  <a:gd name="T42" fmla="*/ 142 w 361"/>
                  <a:gd name="T43" fmla="*/ 603 h 631"/>
                  <a:gd name="T44" fmla="*/ 113 w 361"/>
                  <a:gd name="T45" fmla="*/ 577 h 631"/>
                  <a:gd name="T46" fmla="*/ 86 w 361"/>
                  <a:gd name="T47" fmla="*/ 542 h 631"/>
                  <a:gd name="T48" fmla="*/ 61 w 361"/>
                  <a:gd name="T49" fmla="*/ 501 h 631"/>
                  <a:gd name="T50" fmla="*/ 39 w 361"/>
                  <a:gd name="T51" fmla="*/ 455 h 631"/>
                  <a:gd name="T52" fmla="*/ 22 w 361"/>
                  <a:gd name="T53" fmla="*/ 402 h 631"/>
                  <a:gd name="T54" fmla="*/ 8 w 361"/>
                  <a:gd name="T55" fmla="*/ 347 h 631"/>
                  <a:gd name="T56" fmla="*/ 1 w 361"/>
                  <a:gd name="T57" fmla="*/ 294 h 631"/>
                  <a:gd name="T58" fmla="*/ 0 w 361"/>
                  <a:gd name="T59" fmla="*/ 245 h 631"/>
                  <a:gd name="T60" fmla="*/ 1 w 361"/>
                  <a:gd name="T61" fmla="*/ 198 h 631"/>
                  <a:gd name="T62" fmla="*/ 8 w 361"/>
                  <a:gd name="T63" fmla="*/ 154 h 631"/>
                  <a:gd name="T64" fmla="*/ 19 w 361"/>
                  <a:gd name="T65" fmla="*/ 115 h 631"/>
                  <a:gd name="T66" fmla="*/ 33 w 361"/>
                  <a:gd name="T67" fmla="*/ 80 h 631"/>
                  <a:gd name="T68" fmla="*/ 51 w 361"/>
                  <a:gd name="T69" fmla="*/ 49 h 631"/>
                  <a:gd name="T70" fmla="*/ 73 w 361"/>
                  <a:gd name="T71" fmla="*/ 26 h 631"/>
                  <a:gd name="T72" fmla="*/ 96 w 361"/>
                  <a:gd name="T73" fmla="*/ 10 h 631"/>
                  <a:gd name="T74" fmla="*/ 123 w 361"/>
                  <a:gd name="T75" fmla="*/ 0 h 631"/>
                  <a:gd name="T76" fmla="*/ 156 w 361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631">
                    <a:moveTo>
                      <a:pt x="156" y="0"/>
                    </a:moveTo>
                    <a:lnTo>
                      <a:pt x="186" y="10"/>
                    </a:lnTo>
                    <a:lnTo>
                      <a:pt x="217" y="27"/>
                    </a:lnTo>
                    <a:lnTo>
                      <a:pt x="247" y="55"/>
                    </a:lnTo>
                    <a:lnTo>
                      <a:pt x="275" y="89"/>
                    </a:lnTo>
                    <a:lnTo>
                      <a:pt x="300" y="129"/>
                    </a:lnTo>
                    <a:lnTo>
                      <a:pt x="320" y="176"/>
                    </a:lnTo>
                    <a:lnTo>
                      <a:pt x="338" y="229"/>
                    </a:lnTo>
                    <a:lnTo>
                      <a:pt x="351" y="284"/>
                    </a:lnTo>
                    <a:lnTo>
                      <a:pt x="358" y="337"/>
                    </a:lnTo>
                    <a:lnTo>
                      <a:pt x="361" y="386"/>
                    </a:lnTo>
                    <a:lnTo>
                      <a:pt x="358" y="433"/>
                    </a:lnTo>
                    <a:lnTo>
                      <a:pt x="352" y="477"/>
                    </a:lnTo>
                    <a:lnTo>
                      <a:pt x="341" y="517"/>
                    </a:lnTo>
                    <a:lnTo>
                      <a:pt x="327" y="552"/>
                    </a:lnTo>
                    <a:lnTo>
                      <a:pt x="309" y="581"/>
                    </a:lnTo>
                    <a:lnTo>
                      <a:pt x="288" y="605"/>
                    </a:lnTo>
                    <a:lnTo>
                      <a:pt x="263" y="622"/>
                    </a:lnTo>
                    <a:lnTo>
                      <a:pt x="237" y="631"/>
                    </a:lnTo>
                    <a:lnTo>
                      <a:pt x="205" y="631"/>
                    </a:lnTo>
                    <a:lnTo>
                      <a:pt x="173" y="622"/>
                    </a:lnTo>
                    <a:lnTo>
                      <a:pt x="142" y="603"/>
                    </a:lnTo>
                    <a:lnTo>
                      <a:pt x="113" y="577"/>
                    </a:lnTo>
                    <a:lnTo>
                      <a:pt x="86" y="542"/>
                    </a:lnTo>
                    <a:lnTo>
                      <a:pt x="61" y="501"/>
                    </a:lnTo>
                    <a:lnTo>
                      <a:pt x="39" y="455"/>
                    </a:lnTo>
                    <a:lnTo>
                      <a:pt x="22" y="402"/>
                    </a:lnTo>
                    <a:lnTo>
                      <a:pt x="8" y="347"/>
                    </a:lnTo>
                    <a:lnTo>
                      <a:pt x="1" y="294"/>
                    </a:lnTo>
                    <a:lnTo>
                      <a:pt x="0" y="245"/>
                    </a:lnTo>
                    <a:lnTo>
                      <a:pt x="1" y="198"/>
                    </a:lnTo>
                    <a:lnTo>
                      <a:pt x="8" y="154"/>
                    </a:lnTo>
                    <a:lnTo>
                      <a:pt x="19" y="115"/>
                    </a:lnTo>
                    <a:lnTo>
                      <a:pt x="33" y="80"/>
                    </a:lnTo>
                    <a:lnTo>
                      <a:pt x="51" y="49"/>
                    </a:lnTo>
                    <a:lnTo>
                      <a:pt x="73" y="26"/>
                    </a:lnTo>
                    <a:lnTo>
                      <a:pt x="96" y="10"/>
                    </a:lnTo>
                    <a:lnTo>
                      <a:pt x="123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자유형 7"/>
              <p:cNvSpPr>
                <a:spLocks/>
              </p:cNvSpPr>
              <p:nvPr/>
            </p:nvSpPr>
            <p:spPr bwMode="auto">
              <a:xfrm>
                <a:off x="1236831" y="2725633"/>
                <a:ext cx="1675643" cy="1991862"/>
              </a:xfrm>
              <a:custGeom>
                <a:avLst/>
                <a:gdLst>
                  <a:gd name="connsiteX0" fmla="*/ 838174 w 1675643"/>
                  <a:gd name="connsiteY0" fmla="*/ 0 h 2197567"/>
                  <a:gd name="connsiteX1" fmla="*/ 910017 w 1675643"/>
                  <a:gd name="connsiteY1" fmla="*/ 2116 h 2197567"/>
                  <a:gd name="connsiteX2" fmla="*/ 979748 w 1675643"/>
                  <a:gd name="connsiteY2" fmla="*/ 9167 h 2197567"/>
                  <a:gd name="connsiteX3" fmla="*/ 1045252 w 1675643"/>
                  <a:gd name="connsiteY3" fmla="*/ 21860 h 2197567"/>
                  <a:gd name="connsiteX4" fmla="*/ 1110052 w 1675643"/>
                  <a:gd name="connsiteY4" fmla="*/ 37373 h 2197567"/>
                  <a:gd name="connsiteX5" fmla="*/ 1170626 w 1675643"/>
                  <a:gd name="connsiteY5" fmla="*/ 56412 h 2197567"/>
                  <a:gd name="connsiteX6" fmla="*/ 1228382 w 1675643"/>
                  <a:gd name="connsiteY6" fmla="*/ 78977 h 2197567"/>
                  <a:gd name="connsiteX7" fmla="*/ 1283322 w 1675643"/>
                  <a:gd name="connsiteY7" fmla="*/ 105773 h 2197567"/>
                  <a:gd name="connsiteX8" fmla="*/ 1334739 w 1675643"/>
                  <a:gd name="connsiteY8" fmla="*/ 134685 h 2197567"/>
                  <a:gd name="connsiteX9" fmla="*/ 1381930 w 1675643"/>
                  <a:gd name="connsiteY9" fmla="*/ 166417 h 2197567"/>
                  <a:gd name="connsiteX10" fmla="*/ 1427008 w 1675643"/>
                  <a:gd name="connsiteY10" fmla="*/ 200264 h 2197567"/>
                  <a:gd name="connsiteX11" fmla="*/ 1467156 w 1675643"/>
                  <a:gd name="connsiteY11" fmla="*/ 236227 h 2197567"/>
                  <a:gd name="connsiteX12" fmla="*/ 1503782 w 1675643"/>
                  <a:gd name="connsiteY12" fmla="*/ 274305 h 2197567"/>
                  <a:gd name="connsiteX13" fmla="*/ 1538295 w 1675643"/>
                  <a:gd name="connsiteY13" fmla="*/ 312384 h 2197567"/>
                  <a:gd name="connsiteX14" fmla="*/ 1566469 w 1675643"/>
                  <a:gd name="connsiteY14" fmla="*/ 352577 h 2197567"/>
                  <a:gd name="connsiteX15" fmla="*/ 1592530 w 1675643"/>
                  <a:gd name="connsiteY15" fmla="*/ 392771 h 2197567"/>
                  <a:gd name="connsiteX16" fmla="*/ 1612956 w 1675643"/>
                  <a:gd name="connsiteY16" fmla="*/ 432965 h 2197567"/>
                  <a:gd name="connsiteX17" fmla="*/ 1630565 w 1675643"/>
                  <a:gd name="connsiteY17" fmla="*/ 473864 h 2197567"/>
                  <a:gd name="connsiteX18" fmla="*/ 1642539 w 1675643"/>
                  <a:gd name="connsiteY18" fmla="*/ 514058 h 2197567"/>
                  <a:gd name="connsiteX19" fmla="*/ 1642539 w 1675643"/>
                  <a:gd name="connsiteY19" fmla="*/ 517584 h 2197567"/>
                  <a:gd name="connsiteX20" fmla="*/ 1644652 w 1675643"/>
                  <a:gd name="connsiteY20" fmla="*/ 526751 h 2197567"/>
                  <a:gd name="connsiteX21" fmla="*/ 1647469 w 1675643"/>
                  <a:gd name="connsiteY21" fmla="*/ 540149 h 2197567"/>
                  <a:gd name="connsiteX22" fmla="*/ 1650991 w 1675643"/>
                  <a:gd name="connsiteY22" fmla="*/ 559188 h 2197567"/>
                  <a:gd name="connsiteX23" fmla="*/ 1655217 w 1675643"/>
                  <a:gd name="connsiteY23" fmla="*/ 583163 h 2197567"/>
                  <a:gd name="connsiteX24" fmla="*/ 1658739 w 1675643"/>
                  <a:gd name="connsiteY24" fmla="*/ 609959 h 2197567"/>
                  <a:gd name="connsiteX25" fmla="*/ 1662965 w 1675643"/>
                  <a:gd name="connsiteY25" fmla="*/ 641691 h 2197567"/>
                  <a:gd name="connsiteX26" fmla="*/ 1667191 w 1675643"/>
                  <a:gd name="connsiteY26" fmla="*/ 675538 h 2197567"/>
                  <a:gd name="connsiteX27" fmla="*/ 1670008 w 1675643"/>
                  <a:gd name="connsiteY27" fmla="*/ 712911 h 2197567"/>
                  <a:gd name="connsiteX28" fmla="*/ 1673530 w 1675643"/>
                  <a:gd name="connsiteY28" fmla="*/ 751695 h 2197567"/>
                  <a:gd name="connsiteX29" fmla="*/ 1675643 w 1675643"/>
                  <a:gd name="connsiteY29" fmla="*/ 791889 h 2197567"/>
                  <a:gd name="connsiteX30" fmla="*/ 1675643 w 1675643"/>
                  <a:gd name="connsiteY30" fmla="*/ 834198 h 2197567"/>
                  <a:gd name="connsiteX31" fmla="*/ 1674234 w 1675643"/>
                  <a:gd name="connsiteY31" fmla="*/ 877212 h 2197567"/>
                  <a:gd name="connsiteX32" fmla="*/ 1672121 w 1675643"/>
                  <a:gd name="connsiteY32" fmla="*/ 920227 h 2197567"/>
                  <a:gd name="connsiteX33" fmla="*/ 1667191 w 1675643"/>
                  <a:gd name="connsiteY33" fmla="*/ 964652 h 2197567"/>
                  <a:gd name="connsiteX34" fmla="*/ 1660852 w 1675643"/>
                  <a:gd name="connsiteY34" fmla="*/ 1006961 h 2197567"/>
                  <a:gd name="connsiteX35" fmla="*/ 1651695 w 1675643"/>
                  <a:gd name="connsiteY35" fmla="*/ 1048565 h 2197567"/>
                  <a:gd name="connsiteX36" fmla="*/ 1639721 w 1675643"/>
                  <a:gd name="connsiteY36" fmla="*/ 1090169 h 2197567"/>
                  <a:gd name="connsiteX37" fmla="*/ 1624930 w 1675643"/>
                  <a:gd name="connsiteY37" fmla="*/ 1128953 h 2197567"/>
                  <a:gd name="connsiteX38" fmla="*/ 1608026 w 1675643"/>
                  <a:gd name="connsiteY38" fmla="*/ 1166326 h 2197567"/>
                  <a:gd name="connsiteX39" fmla="*/ 1586191 w 1675643"/>
                  <a:gd name="connsiteY39" fmla="*/ 1200173 h 2197567"/>
                  <a:gd name="connsiteX40" fmla="*/ 1578338 w 1675643"/>
                  <a:gd name="connsiteY40" fmla="*/ 1210281 h 2197567"/>
                  <a:gd name="connsiteX41" fmla="*/ 1576335 w 1675643"/>
                  <a:gd name="connsiteY41" fmla="*/ 1240358 h 2197567"/>
                  <a:gd name="connsiteX42" fmla="*/ 1572817 w 1675643"/>
                  <a:gd name="connsiteY42" fmla="*/ 1292480 h 2197567"/>
                  <a:gd name="connsiteX43" fmla="*/ 1567187 w 1675643"/>
                  <a:gd name="connsiteY43" fmla="*/ 1346010 h 2197567"/>
                  <a:gd name="connsiteX44" fmla="*/ 1559447 w 1675643"/>
                  <a:gd name="connsiteY44" fmla="*/ 1399541 h 2197567"/>
                  <a:gd name="connsiteX45" fmla="*/ 1551003 w 1675643"/>
                  <a:gd name="connsiteY45" fmla="*/ 1451662 h 2197567"/>
                  <a:gd name="connsiteX46" fmla="*/ 1539744 w 1675643"/>
                  <a:gd name="connsiteY46" fmla="*/ 1503784 h 2197567"/>
                  <a:gd name="connsiteX47" fmla="*/ 1527781 w 1675643"/>
                  <a:gd name="connsiteY47" fmla="*/ 1556610 h 2197567"/>
                  <a:gd name="connsiteX48" fmla="*/ 1512300 w 1675643"/>
                  <a:gd name="connsiteY48" fmla="*/ 1608028 h 2197567"/>
                  <a:gd name="connsiteX49" fmla="*/ 1495412 w 1675643"/>
                  <a:gd name="connsiteY49" fmla="*/ 1658036 h 2197567"/>
                  <a:gd name="connsiteX50" fmla="*/ 1476413 w 1675643"/>
                  <a:gd name="connsiteY50" fmla="*/ 1707341 h 2197567"/>
                  <a:gd name="connsiteX51" fmla="*/ 1454599 w 1675643"/>
                  <a:gd name="connsiteY51" fmla="*/ 1755941 h 2197567"/>
                  <a:gd name="connsiteX52" fmla="*/ 1431377 w 1675643"/>
                  <a:gd name="connsiteY52" fmla="*/ 1801723 h 2197567"/>
                  <a:gd name="connsiteX53" fmla="*/ 1403230 w 1675643"/>
                  <a:gd name="connsiteY53" fmla="*/ 1846802 h 2197567"/>
                  <a:gd name="connsiteX54" fmla="*/ 1374379 w 1675643"/>
                  <a:gd name="connsiteY54" fmla="*/ 1890471 h 2197567"/>
                  <a:gd name="connsiteX55" fmla="*/ 1342010 w 1675643"/>
                  <a:gd name="connsiteY55" fmla="*/ 1932028 h 2197567"/>
                  <a:gd name="connsiteX56" fmla="*/ 1306826 w 1675643"/>
                  <a:gd name="connsiteY56" fmla="*/ 1971471 h 2197567"/>
                  <a:gd name="connsiteX57" fmla="*/ 1268827 w 1675643"/>
                  <a:gd name="connsiteY57" fmla="*/ 2008098 h 2197567"/>
                  <a:gd name="connsiteX58" fmla="*/ 1227310 w 1675643"/>
                  <a:gd name="connsiteY58" fmla="*/ 2041906 h 2197567"/>
                  <a:gd name="connsiteX59" fmla="*/ 1182275 w 1675643"/>
                  <a:gd name="connsiteY59" fmla="*/ 2074306 h 2197567"/>
                  <a:gd name="connsiteX60" fmla="*/ 1133721 w 1675643"/>
                  <a:gd name="connsiteY60" fmla="*/ 2102480 h 2197567"/>
                  <a:gd name="connsiteX61" fmla="*/ 1082352 w 1675643"/>
                  <a:gd name="connsiteY61" fmla="*/ 2128541 h 2197567"/>
                  <a:gd name="connsiteX62" fmla="*/ 1027465 w 1675643"/>
                  <a:gd name="connsiteY62" fmla="*/ 2151080 h 2197567"/>
                  <a:gd name="connsiteX63" fmla="*/ 969060 w 1675643"/>
                  <a:gd name="connsiteY63" fmla="*/ 2170802 h 2197567"/>
                  <a:gd name="connsiteX64" fmla="*/ 905025 w 1675643"/>
                  <a:gd name="connsiteY64" fmla="*/ 2186298 h 2197567"/>
                  <a:gd name="connsiteX65" fmla="*/ 838879 w 1675643"/>
                  <a:gd name="connsiteY65" fmla="*/ 2197567 h 2197567"/>
                  <a:gd name="connsiteX66" fmla="*/ 839120 w 1675643"/>
                  <a:gd name="connsiteY66" fmla="*/ 2197406 h 2197567"/>
                  <a:gd name="connsiteX67" fmla="*/ 838174 w 1675643"/>
                  <a:gd name="connsiteY67" fmla="*/ 2197567 h 2197567"/>
                  <a:gd name="connsiteX68" fmla="*/ 771261 w 1675643"/>
                  <a:gd name="connsiteY68" fmla="*/ 2186298 h 2197567"/>
                  <a:gd name="connsiteX69" fmla="*/ 708574 w 1675643"/>
                  <a:gd name="connsiteY69" fmla="*/ 2170802 h 2197567"/>
                  <a:gd name="connsiteX70" fmla="*/ 649409 w 1675643"/>
                  <a:gd name="connsiteY70" fmla="*/ 2151080 h 2197567"/>
                  <a:gd name="connsiteX71" fmla="*/ 593765 w 1675643"/>
                  <a:gd name="connsiteY71" fmla="*/ 2128541 h 2197567"/>
                  <a:gd name="connsiteX72" fmla="*/ 542348 w 1675643"/>
                  <a:gd name="connsiteY72" fmla="*/ 2102480 h 2197567"/>
                  <a:gd name="connsiteX73" fmla="*/ 494452 w 1675643"/>
                  <a:gd name="connsiteY73" fmla="*/ 2074306 h 2197567"/>
                  <a:gd name="connsiteX74" fmla="*/ 448670 w 1675643"/>
                  <a:gd name="connsiteY74" fmla="*/ 2041906 h 2197567"/>
                  <a:gd name="connsiteX75" fmla="*/ 407817 w 1675643"/>
                  <a:gd name="connsiteY75" fmla="*/ 2008098 h 2197567"/>
                  <a:gd name="connsiteX76" fmla="*/ 369078 w 1675643"/>
                  <a:gd name="connsiteY76" fmla="*/ 1971471 h 2197567"/>
                  <a:gd name="connsiteX77" fmla="*/ 333861 w 1675643"/>
                  <a:gd name="connsiteY77" fmla="*/ 1932028 h 2197567"/>
                  <a:gd name="connsiteX78" fmla="*/ 302165 w 1675643"/>
                  <a:gd name="connsiteY78" fmla="*/ 1890471 h 2197567"/>
                  <a:gd name="connsiteX79" fmla="*/ 272583 w 1675643"/>
                  <a:gd name="connsiteY79" fmla="*/ 1846802 h 2197567"/>
                  <a:gd name="connsiteX80" fmla="*/ 245817 w 1675643"/>
                  <a:gd name="connsiteY80" fmla="*/ 1801723 h 2197567"/>
                  <a:gd name="connsiteX81" fmla="*/ 221165 w 1675643"/>
                  <a:gd name="connsiteY81" fmla="*/ 1755941 h 2197567"/>
                  <a:gd name="connsiteX82" fmla="*/ 200035 w 1675643"/>
                  <a:gd name="connsiteY82" fmla="*/ 1707341 h 2197567"/>
                  <a:gd name="connsiteX83" fmla="*/ 181017 w 1675643"/>
                  <a:gd name="connsiteY83" fmla="*/ 1658036 h 2197567"/>
                  <a:gd name="connsiteX84" fmla="*/ 164113 w 1675643"/>
                  <a:gd name="connsiteY84" fmla="*/ 1608028 h 2197567"/>
                  <a:gd name="connsiteX85" fmla="*/ 149322 w 1675643"/>
                  <a:gd name="connsiteY85" fmla="*/ 1556610 h 2197567"/>
                  <a:gd name="connsiteX86" fmla="*/ 135939 w 1675643"/>
                  <a:gd name="connsiteY86" fmla="*/ 1503784 h 2197567"/>
                  <a:gd name="connsiteX87" fmla="*/ 126078 w 1675643"/>
                  <a:gd name="connsiteY87" fmla="*/ 1451662 h 2197567"/>
                  <a:gd name="connsiteX88" fmla="*/ 116922 w 1675643"/>
                  <a:gd name="connsiteY88" fmla="*/ 1399541 h 2197567"/>
                  <a:gd name="connsiteX89" fmla="*/ 109174 w 1675643"/>
                  <a:gd name="connsiteY89" fmla="*/ 1346010 h 2197567"/>
                  <a:gd name="connsiteX90" fmla="*/ 104244 w 1675643"/>
                  <a:gd name="connsiteY90" fmla="*/ 1292480 h 2197567"/>
                  <a:gd name="connsiteX91" fmla="*/ 100017 w 1675643"/>
                  <a:gd name="connsiteY91" fmla="*/ 1240358 h 2197567"/>
                  <a:gd name="connsiteX92" fmla="*/ 98470 w 1675643"/>
                  <a:gd name="connsiteY92" fmla="*/ 1211341 h 2197567"/>
                  <a:gd name="connsiteX93" fmla="*/ 90157 w 1675643"/>
                  <a:gd name="connsiteY93" fmla="*/ 1200878 h 2197567"/>
                  <a:gd name="connsiteX94" fmla="*/ 68322 w 1675643"/>
                  <a:gd name="connsiteY94" fmla="*/ 1166326 h 2197567"/>
                  <a:gd name="connsiteX95" fmla="*/ 50009 w 1675643"/>
                  <a:gd name="connsiteY95" fmla="*/ 1130363 h 2197567"/>
                  <a:gd name="connsiteX96" fmla="*/ 35922 w 1675643"/>
                  <a:gd name="connsiteY96" fmla="*/ 1090874 h 2197567"/>
                  <a:gd name="connsiteX97" fmla="*/ 24652 w 1675643"/>
                  <a:gd name="connsiteY97" fmla="*/ 1049975 h 2197567"/>
                  <a:gd name="connsiteX98" fmla="*/ 15496 w 1675643"/>
                  <a:gd name="connsiteY98" fmla="*/ 1007666 h 2197567"/>
                  <a:gd name="connsiteX99" fmla="*/ 8452 w 1675643"/>
                  <a:gd name="connsiteY99" fmla="*/ 964652 h 2197567"/>
                  <a:gd name="connsiteX100" fmla="*/ 4226 w 1675643"/>
                  <a:gd name="connsiteY100" fmla="*/ 921637 h 2197567"/>
                  <a:gd name="connsiteX101" fmla="*/ 704 w 1675643"/>
                  <a:gd name="connsiteY101" fmla="*/ 877212 h 2197567"/>
                  <a:gd name="connsiteX102" fmla="*/ 0 w 1675643"/>
                  <a:gd name="connsiteY102" fmla="*/ 834198 h 2197567"/>
                  <a:gd name="connsiteX103" fmla="*/ 704 w 1675643"/>
                  <a:gd name="connsiteY103" fmla="*/ 791889 h 2197567"/>
                  <a:gd name="connsiteX104" fmla="*/ 2113 w 1675643"/>
                  <a:gd name="connsiteY104" fmla="*/ 751695 h 2197567"/>
                  <a:gd name="connsiteX105" fmla="*/ 4930 w 1675643"/>
                  <a:gd name="connsiteY105" fmla="*/ 712911 h 2197567"/>
                  <a:gd name="connsiteX106" fmla="*/ 8452 w 1675643"/>
                  <a:gd name="connsiteY106" fmla="*/ 675538 h 2197567"/>
                  <a:gd name="connsiteX107" fmla="*/ 11974 w 1675643"/>
                  <a:gd name="connsiteY107" fmla="*/ 641691 h 2197567"/>
                  <a:gd name="connsiteX108" fmla="*/ 16200 w 1675643"/>
                  <a:gd name="connsiteY108" fmla="*/ 610664 h 2197567"/>
                  <a:gd name="connsiteX109" fmla="*/ 20426 w 1675643"/>
                  <a:gd name="connsiteY109" fmla="*/ 583163 h 2197567"/>
                  <a:gd name="connsiteX110" fmla="*/ 24652 w 1675643"/>
                  <a:gd name="connsiteY110" fmla="*/ 559188 h 2197567"/>
                  <a:gd name="connsiteX111" fmla="*/ 28878 w 1675643"/>
                  <a:gd name="connsiteY111" fmla="*/ 540854 h 2197567"/>
                  <a:gd name="connsiteX112" fmla="*/ 30991 w 1675643"/>
                  <a:gd name="connsiteY112" fmla="*/ 526751 h 2197567"/>
                  <a:gd name="connsiteX113" fmla="*/ 33104 w 1675643"/>
                  <a:gd name="connsiteY113" fmla="*/ 517584 h 2197567"/>
                  <a:gd name="connsiteX114" fmla="*/ 33809 w 1675643"/>
                  <a:gd name="connsiteY114" fmla="*/ 514058 h 2197567"/>
                  <a:gd name="connsiteX115" fmla="*/ 40852 w 1675643"/>
                  <a:gd name="connsiteY115" fmla="*/ 488672 h 2197567"/>
                  <a:gd name="connsiteX116" fmla="*/ 51417 w 1675643"/>
                  <a:gd name="connsiteY116" fmla="*/ 466107 h 2197567"/>
                  <a:gd name="connsiteX117" fmla="*/ 63391 w 1675643"/>
                  <a:gd name="connsiteY117" fmla="*/ 444248 h 2197567"/>
                  <a:gd name="connsiteX118" fmla="*/ 76774 w 1675643"/>
                  <a:gd name="connsiteY118" fmla="*/ 424503 h 2197567"/>
                  <a:gd name="connsiteX119" fmla="*/ 91565 w 1675643"/>
                  <a:gd name="connsiteY119" fmla="*/ 408285 h 2197567"/>
                  <a:gd name="connsiteX120" fmla="*/ 104244 w 1675643"/>
                  <a:gd name="connsiteY120" fmla="*/ 394182 h 2197567"/>
                  <a:gd name="connsiteX121" fmla="*/ 117626 w 1675643"/>
                  <a:gd name="connsiteY121" fmla="*/ 382194 h 2197567"/>
                  <a:gd name="connsiteX122" fmla="*/ 128896 w 1675643"/>
                  <a:gd name="connsiteY122" fmla="*/ 373027 h 2197567"/>
                  <a:gd name="connsiteX123" fmla="*/ 138757 w 1675643"/>
                  <a:gd name="connsiteY123" fmla="*/ 365975 h 2197567"/>
                  <a:gd name="connsiteX124" fmla="*/ 144391 w 1675643"/>
                  <a:gd name="connsiteY124" fmla="*/ 361744 h 2197567"/>
                  <a:gd name="connsiteX125" fmla="*/ 146504 w 1675643"/>
                  <a:gd name="connsiteY125" fmla="*/ 361039 h 2197567"/>
                  <a:gd name="connsiteX126" fmla="*/ 146504 w 1675643"/>
                  <a:gd name="connsiteY126" fmla="*/ 357513 h 2197567"/>
                  <a:gd name="connsiteX127" fmla="*/ 150026 w 1675643"/>
                  <a:gd name="connsiteY127" fmla="*/ 349757 h 2197567"/>
                  <a:gd name="connsiteX128" fmla="*/ 153548 w 1675643"/>
                  <a:gd name="connsiteY128" fmla="*/ 337064 h 2197567"/>
                  <a:gd name="connsiteX129" fmla="*/ 161296 w 1675643"/>
                  <a:gd name="connsiteY129" fmla="*/ 320845 h 2197567"/>
                  <a:gd name="connsiteX130" fmla="*/ 171157 w 1675643"/>
                  <a:gd name="connsiteY130" fmla="*/ 301101 h 2197567"/>
                  <a:gd name="connsiteX131" fmla="*/ 184539 w 1675643"/>
                  <a:gd name="connsiteY131" fmla="*/ 279946 h 2197567"/>
                  <a:gd name="connsiteX132" fmla="*/ 200035 w 1675643"/>
                  <a:gd name="connsiteY132" fmla="*/ 255971 h 2197567"/>
                  <a:gd name="connsiteX133" fmla="*/ 220461 w 1675643"/>
                  <a:gd name="connsiteY133" fmla="*/ 231291 h 2197567"/>
                  <a:gd name="connsiteX134" fmla="*/ 244409 w 1675643"/>
                  <a:gd name="connsiteY134" fmla="*/ 206610 h 2197567"/>
                  <a:gd name="connsiteX135" fmla="*/ 272583 w 1675643"/>
                  <a:gd name="connsiteY135" fmla="*/ 181930 h 2197567"/>
                  <a:gd name="connsiteX136" fmla="*/ 321183 w 1675643"/>
                  <a:gd name="connsiteY136" fmla="*/ 147377 h 2197567"/>
                  <a:gd name="connsiteX137" fmla="*/ 373304 w 1675643"/>
                  <a:gd name="connsiteY137" fmla="*/ 114940 h 2197567"/>
                  <a:gd name="connsiteX138" fmla="*/ 429652 w 1675643"/>
                  <a:gd name="connsiteY138" fmla="*/ 86734 h 2197567"/>
                  <a:gd name="connsiteX139" fmla="*/ 489522 w 1675643"/>
                  <a:gd name="connsiteY139" fmla="*/ 62054 h 2197567"/>
                  <a:gd name="connsiteX140" fmla="*/ 552913 w 1675643"/>
                  <a:gd name="connsiteY140" fmla="*/ 40194 h 2197567"/>
                  <a:gd name="connsiteX141" fmla="*/ 619826 w 1675643"/>
                  <a:gd name="connsiteY141" fmla="*/ 22565 h 2197567"/>
                  <a:gd name="connsiteX142" fmla="*/ 689556 w 1675643"/>
                  <a:gd name="connsiteY142" fmla="*/ 10577 h 2197567"/>
                  <a:gd name="connsiteX143" fmla="*/ 762104 w 1675643"/>
                  <a:gd name="connsiteY143" fmla="*/ 2116 h 219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1675643" h="2197567">
                    <a:moveTo>
                      <a:pt x="838174" y="0"/>
                    </a:moveTo>
                    <a:lnTo>
                      <a:pt x="910017" y="2116"/>
                    </a:lnTo>
                    <a:lnTo>
                      <a:pt x="979748" y="9167"/>
                    </a:lnTo>
                    <a:lnTo>
                      <a:pt x="1045252" y="21860"/>
                    </a:lnTo>
                    <a:lnTo>
                      <a:pt x="1110052" y="37373"/>
                    </a:lnTo>
                    <a:lnTo>
                      <a:pt x="1170626" y="56412"/>
                    </a:lnTo>
                    <a:lnTo>
                      <a:pt x="1228382" y="78977"/>
                    </a:lnTo>
                    <a:lnTo>
                      <a:pt x="1283322" y="105773"/>
                    </a:lnTo>
                    <a:lnTo>
                      <a:pt x="1334739" y="134685"/>
                    </a:lnTo>
                    <a:lnTo>
                      <a:pt x="1381930" y="166417"/>
                    </a:lnTo>
                    <a:lnTo>
                      <a:pt x="1427008" y="200264"/>
                    </a:lnTo>
                    <a:lnTo>
                      <a:pt x="1467156" y="236227"/>
                    </a:lnTo>
                    <a:lnTo>
                      <a:pt x="1503782" y="274305"/>
                    </a:lnTo>
                    <a:lnTo>
                      <a:pt x="1538295" y="312384"/>
                    </a:lnTo>
                    <a:lnTo>
                      <a:pt x="1566469" y="352577"/>
                    </a:lnTo>
                    <a:lnTo>
                      <a:pt x="1592530" y="392771"/>
                    </a:lnTo>
                    <a:lnTo>
                      <a:pt x="1612956" y="432965"/>
                    </a:lnTo>
                    <a:lnTo>
                      <a:pt x="1630565" y="473864"/>
                    </a:lnTo>
                    <a:lnTo>
                      <a:pt x="1642539" y="514058"/>
                    </a:lnTo>
                    <a:lnTo>
                      <a:pt x="1642539" y="517584"/>
                    </a:lnTo>
                    <a:lnTo>
                      <a:pt x="1644652" y="526751"/>
                    </a:lnTo>
                    <a:lnTo>
                      <a:pt x="1647469" y="540149"/>
                    </a:lnTo>
                    <a:lnTo>
                      <a:pt x="1650991" y="559188"/>
                    </a:lnTo>
                    <a:lnTo>
                      <a:pt x="1655217" y="583163"/>
                    </a:lnTo>
                    <a:lnTo>
                      <a:pt x="1658739" y="609959"/>
                    </a:lnTo>
                    <a:lnTo>
                      <a:pt x="1662965" y="641691"/>
                    </a:lnTo>
                    <a:lnTo>
                      <a:pt x="1667191" y="675538"/>
                    </a:lnTo>
                    <a:lnTo>
                      <a:pt x="1670008" y="712911"/>
                    </a:lnTo>
                    <a:lnTo>
                      <a:pt x="1673530" y="751695"/>
                    </a:lnTo>
                    <a:lnTo>
                      <a:pt x="1675643" y="791889"/>
                    </a:lnTo>
                    <a:lnTo>
                      <a:pt x="1675643" y="834198"/>
                    </a:lnTo>
                    <a:lnTo>
                      <a:pt x="1674234" y="877212"/>
                    </a:lnTo>
                    <a:lnTo>
                      <a:pt x="1672121" y="920227"/>
                    </a:lnTo>
                    <a:lnTo>
                      <a:pt x="1667191" y="964652"/>
                    </a:lnTo>
                    <a:lnTo>
                      <a:pt x="1660852" y="1006961"/>
                    </a:lnTo>
                    <a:lnTo>
                      <a:pt x="1651695" y="1048565"/>
                    </a:lnTo>
                    <a:lnTo>
                      <a:pt x="1639721" y="1090169"/>
                    </a:lnTo>
                    <a:lnTo>
                      <a:pt x="1624930" y="1128953"/>
                    </a:lnTo>
                    <a:lnTo>
                      <a:pt x="1608026" y="1166326"/>
                    </a:lnTo>
                    <a:lnTo>
                      <a:pt x="1586191" y="1200173"/>
                    </a:lnTo>
                    <a:lnTo>
                      <a:pt x="1578338" y="1210281"/>
                    </a:lnTo>
                    <a:lnTo>
                      <a:pt x="1576335" y="1240358"/>
                    </a:lnTo>
                    <a:lnTo>
                      <a:pt x="1572817" y="1292480"/>
                    </a:lnTo>
                    <a:lnTo>
                      <a:pt x="1567187" y="1346010"/>
                    </a:lnTo>
                    <a:lnTo>
                      <a:pt x="1559447" y="1399541"/>
                    </a:lnTo>
                    <a:lnTo>
                      <a:pt x="1551003" y="1451662"/>
                    </a:lnTo>
                    <a:lnTo>
                      <a:pt x="1539744" y="1503784"/>
                    </a:lnTo>
                    <a:lnTo>
                      <a:pt x="1527781" y="1556610"/>
                    </a:lnTo>
                    <a:lnTo>
                      <a:pt x="1512300" y="1608028"/>
                    </a:lnTo>
                    <a:lnTo>
                      <a:pt x="1495412" y="1658036"/>
                    </a:lnTo>
                    <a:lnTo>
                      <a:pt x="1476413" y="1707341"/>
                    </a:lnTo>
                    <a:lnTo>
                      <a:pt x="1454599" y="1755941"/>
                    </a:lnTo>
                    <a:lnTo>
                      <a:pt x="1431377" y="1801723"/>
                    </a:lnTo>
                    <a:lnTo>
                      <a:pt x="1403230" y="1846802"/>
                    </a:lnTo>
                    <a:lnTo>
                      <a:pt x="1374379" y="1890471"/>
                    </a:lnTo>
                    <a:lnTo>
                      <a:pt x="1342010" y="1932028"/>
                    </a:lnTo>
                    <a:lnTo>
                      <a:pt x="1306826" y="1971471"/>
                    </a:lnTo>
                    <a:lnTo>
                      <a:pt x="1268827" y="2008098"/>
                    </a:lnTo>
                    <a:lnTo>
                      <a:pt x="1227310" y="2041906"/>
                    </a:lnTo>
                    <a:lnTo>
                      <a:pt x="1182275" y="2074306"/>
                    </a:lnTo>
                    <a:lnTo>
                      <a:pt x="1133721" y="2102480"/>
                    </a:lnTo>
                    <a:lnTo>
                      <a:pt x="1082352" y="2128541"/>
                    </a:lnTo>
                    <a:lnTo>
                      <a:pt x="1027465" y="2151080"/>
                    </a:lnTo>
                    <a:lnTo>
                      <a:pt x="969060" y="2170802"/>
                    </a:lnTo>
                    <a:lnTo>
                      <a:pt x="905025" y="2186298"/>
                    </a:lnTo>
                    <a:lnTo>
                      <a:pt x="838879" y="2197567"/>
                    </a:lnTo>
                    <a:lnTo>
                      <a:pt x="839120" y="2197406"/>
                    </a:lnTo>
                    <a:lnTo>
                      <a:pt x="838174" y="2197567"/>
                    </a:lnTo>
                    <a:lnTo>
                      <a:pt x="771261" y="2186298"/>
                    </a:lnTo>
                    <a:lnTo>
                      <a:pt x="708574" y="2170802"/>
                    </a:lnTo>
                    <a:lnTo>
                      <a:pt x="649409" y="2151080"/>
                    </a:lnTo>
                    <a:lnTo>
                      <a:pt x="593765" y="2128541"/>
                    </a:lnTo>
                    <a:lnTo>
                      <a:pt x="542348" y="2102480"/>
                    </a:lnTo>
                    <a:lnTo>
                      <a:pt x="494452" y="2074306"/>
                    </a:lnTo>
                    <a:lnTo>
                      <a:pt x="448670" y="2041906"/>
                    </a:lnTo>
                    <a:lnTo>
                      <a:pt x="407817" y="2008098"/>
                    </a:lnTo>
                    <a:lnTo>
                      <a:pt x="369078" y="1971471"/>
                    </a:lnTo>
                    <a:lnTo>
                      <a:pt x="333861" y="1932028"/>
                    </a:lnTo>
                    <a:lnTo>
                      <a:pt x="302165" y="1890471"/>
                    </a:lnTo>
                    <a:lnTo>
                      <a:pt x="272583" y="1846802"/>
                    </a:lnTo>
                    <a:lnTo>
                      <a:pt x="245817" y="1801723"/>
                    </a:lnTo>
                    <a:lnTo>
                      <a:pt x="221165" y="1755941"/>
                    </a:lnTo>
                    <a:lnTo>
                      <a:pt x="200035" y="1707341"/>
                    </a:lnTo>
                    <a:lnTo>
                      <a:pt x="181017" y="1658036"/>
                    </a:lnTo>
                    <a:lnTo>
                      <a:pt x="164113" y="1608028"/>
                    </a:lnTo>
                    <a:lnTo>
                      <a:pt x="149322" y="1556610"/>
                    </a:lnTo>
                    <a:lnTo>
                      <a:pt x="135939" y="1503784"/>
                    </a:lnTo>
                    <a:lnTo>
                      <a:pt x="126078" y="1451662"/>
                    </a:lnTo>
                    <a:lnTo>
                      <a:pt x="116922" y="1399541"/>
                    </a:lnTo>
                    <a:lnTo>
                      <a:pt x="109174" y="1346010"/>
                    </a:lnTo>
                    <a:lnTo>
                      <a:pt x="104244" y="1292480"/>
                    </a:lnTo>
                    <a:lnTo>
                      <a:pt x="100017" y="1240358"/>
                    </a:lnTo>
                    <a:lnTo>
                      <a:pt x="98470" y="1211341"/>
                    </a:lnTo>
                    <a:lnTo>
                      <a:pt x="90157" y="1200878"/>
                    </a:lnTo>
                    <a:lnTo>
                      <a:pt x="68322" y="1166326"/>
                    </a:lnTo>
                    <a:lnTo>
                      <a:pt x="50009" y="1130363"/>
                    </a:lnTo>
                    <a:lnTo>
                      <a:pt x="35922" y="1090874"/>
                    </a:lnTo>
                    <a:lnTo>
                      <a:pt x="24652" y="1049975"/>
                    </a:lnTo>
                    <a:lnTo>
                      <a:pt x="15496" y="1007666"/>
                    </a:lnTo>
                    <a:lnTo>
                      <a:pt x="8452" y="964652"/>
                    </a:lnTo>
                    <a:lnTo>
                      <a:pt x="4226" y="921637"/>
                    </a:lnTo>
                    <a:lnTo>
                      <a:pt x="704" y="877212"/>
                    </a:lnTo>
                    <a:lnTo>
                      <a:pt x="0" y="834198"/>
                    </a:lnTo>
                    <a:lnTo>
                      <a:pt x="704" y="791889"/>
                    </a:lnTo>
                    <a:lnTo>
                      <a:pt x="2113" y="751695"/>
                    </a:lnTo>
                    <a:lnTo>
                      <a:pt x="4930" y="712911"/>
                    </a:lnTo>
                    <a:lnTo>
                      <a:pt x="8452" y="675538"/>
                    </a:lnTo>
                    <a:lnTo>
                      <a:pt x="11974" y="641691"/>
                    </a:lnTo>
                    <a:lnTo>
                      <a:pt x="16200" y="610664"/>
                    </a:lnTo>
                    <a:lnTo>
                      <a:pt x="20426" y="583163"/>
                    </a:lnTo>
                    <a:lnTo>
                      <a:pt x="24652" y="559188"/>
                    </a:lnTo>
                    <a:lnTo>
                      <a:pt x="28878" y="540854"/>
                    </a:lnTo>
                    <a:lnTo>
                      <a:pt x="30991" y="526751"/>
                    </a:lnTo>
                    <a:lnTo>
                      <a:pt x="33104" y="517584"/>
                    </a:lnTo>
                    <a:lnTo>
                      <a:pt x="33809" y="514058"/>
                    </a:lnTo>
                    <a:lnTo>
                      <a:pt x="40852" y="488672"/>
                    </a:lnTo>
                    <a:lnTo>
                      <a:pt x="51417" y="466107"/>
                    </a:lnTo>
                    <a:lnTo>
                      <a:pt x="63391" y="444248"/>
                    </a:lnTo>
                    <a:lnTo>
                      <a:pt x="76774" y="424503"/>
                    </a:lnTo>
                    <a:lnTo>
                      <a:pt x="91565" y="408285"/>
                    </a:lnTo>
                    <a:lnTo>
                      <a:pt x="104244" y="394182"/>
                    </a:lnTo>
                    <a:lnTo>
                      <a:pt x="117626" y="382194"/>
                    </a:lnTo>
                    <a:lnTo>
                      <a:pt x="128896" y="373027"/>
                    </a:lnTo>
                    <a:lnTo>
                      <a:pt x="138757" y="365975"/>
                    </a:lnTo>
                    <a:lnTo>
                      <a:pt x="144391" y="361744"/>
                    </a:lnTo>
                    <a:lnTo>
                      <a:pt x="146504" y="361039"/>
                    </a:lnTo>
                    <a:lnTo>
                      <a:pt x="146504" y="357513"/>
                    </a:lnTo>
                    <a:lnTo>
                      <a:pt x="150026" y="349757"/>
                    </a:lnTo>
                    <a:lnTo>
                      <a:pt x="153548" y="337064"/>
                    </a:lnTo>
                    <a:lnTo>
                      <a:pt x="161296" y="320845"/>
                    </a:lnTo>
                    <a:lnTo>
                      <a:pt x="171157" y="301101"/>
                    </a:lnTo>
                    <a:lnTo>
                      <a:pt x="184539" y="279946"/>
                    </a:lnTo>
                    <a:lnTo>
                      <a:pt x="200035" y="255971"/>
                    </a:lnTo>
                    <a:lnTo>
                      <a:pt x="220461" y="231291"/>
                    </a:lnTo>
                    <a:lnTo>
                      <a:pt x="244409" y="206610"/>
                    </a:lnTo>
                    <a:lnTo>
                      <a:pt x="272583" y="181930"/>
                    </a:lnTo>
                    <a:lnTo>
                      <a:pt x="321183" y="147377"/>
                    </a:lnTo>
                    <a:lnTo>
                      <a:pt x="373304" y="114940"/>
                    </a:lnTo>
                    <a:lnTo>
                      <a:pt x="429652" y="86734"/>
                    </a:lnTo>
                    <a:lnTo>
                      <a:pt x="489522" y="62054"/>
                    </a:lnTo>
                    <a:lnTo>
                      <a:pt x="552913" y="40194"/>
                    </a:lnTo>
                    <a:lnTo>
                      <a:pt x="619826" y="22565"/>
                    </a:lnTo>
                    <a:lnTo>
                      <a:pt x="689556" y="10577"/>
                    </a:lnTo>
                    <a:lnTo>
                      <a:pt x="762104" y="2116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9" name="Freeform 53"/>
            <p:cNvSpPr>
              <a:spLocks/>
            </p:cNvSpPr>
            <p:nvPr/>
          </p:nvSpPr>
          <p:spPr bwMode="auto">
            <a:xfrm rot="5400000" flipH="1">
              <a:off x="11606536" y="6369894"/>
              <a:ext cx="88949" cy="321123"/>
            </a:xfrm>
            <a:prstGeom prst="leftBracket">
              <a:avLst>
                <a:gd name="adj" fmla="val 152582"/>
              </a:avLst>
            </a:pr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solidFill>
                  <a:prstClr val="black"/>
                </a:solidFill>
              </a:endParaRPr>
            </a:p>
          </p:txBody>
        </p:sp>
        <p:sp>
          <p:nvSpPr>
            <p:cNvPr id="30" name="자유형 29"/>
            <p:cNvSpPr/>
            <p:nvPr/>
          </p:nvSpPr>
          <p:spPr>
            <a:xfrm flipH="1">
              <a:off x="11492315" y="6484987"/>
              <a:ext cx="320050" cy="93072"/>
            </a:xfrm>
            <a:custGeom>
              <a:avLst/>
              <a:gdLst>
                <a:gd name="connsiteX0" fmla="*/ 0 w 676275"/>
                <a:gd name="connsiteY0" fmla="*/ 0 h 212694"/>
                <a:gd name="connsiteX1" fmla="*/ 54769 w 676275"/>
                <a:gd name="connsiteY1" fmla="*/ 119063 h 212694"/>
                <a:gd name="connsiteX2" fmla="*/ 271463 w 676275"/>
                <a:gd name="connsiteY2" fmla="*/ 209550 h 212694"/>
                <a:gd name="connsiteX3" fmla="*/ 509588 w 676275"/>
                <a:gd name="connsiteY3" fmla="*/ 183357 h 212694"/>
                <a:gd name="connsiteX4" fmla="*/ 647700 w 676275"/>
                <a:gd name="connsiteY4" fmla="*/ 100013 h 212694"/>
                <a:gd name="connsiteX5" fmla="*/ 676275 w 676275"/>
                <a:gd name="connsiteY5" fmla="*/ 26194 h 212694"/>
                <a:gd name="connsiteX0" fmla="*/ 0 w 664369"/>
                <a:gd name="connsiteY0" fmla="*/ 0 h 193644"/>
                <a:gd name="connsiteX1" fmla="*/ 42863 w 664369"/>
                <a:gd name="connsiteY1" fmla="*/ 100013 h 193644"/>
                <a:gd name="connsiteX2" fmla="*/ 259557 w 664369"/>
                <a:gd name="connsiteY2" fmla="*/ 190500 h 193644"/>
                <a:gd name="connsiteX3" fmla="*/ 497682 w 664369"/>
                <a:gd name="connsiteY3" fmla="*/ 164307 h 193644"/>
                <a:gd name="connsiteX4" fmla="*/ 635794 w 664369"/>
                <a:gd name="connsiteY4" fmla="*/ 80963 h 193644"/>
                <a:gd name="connsiteX5" fmla="*/ 664369 w 664369"/>
                <a:gd name="connsiteY5" fmla="*/ 7144 h 193644"/>
                <a:gd name="connsiteX0" fmla="*/ 1524 w 665893"/>
                <a:gd name="connsiteY0" fmla="*/ 0 h 193644"/>
                <a:gd name="connsiteX1" fmla="*/ 44387 w 665893"/>
                <a:gd name="connsiteY1" fmla="*/ 100013 h 193644"/>
                <a:gd name="connsiteX2" fmla="*/ 261081 w 665893"/>
                <a:gd name="connsiteY2" fmla="*/ 190500 h 193644"/>
                <a:gd name="connsiteX3" fmla="*/ 499206 w 665893"/>
                <a:gd name="connsiteY3" fmla="*/ 164307 h 193644"/>
                <a:gd name="connsiteX4" fmla="*/ 637318 w 665893"/>
                <a:gd name="connsiteY4" fmla="*/ 80963 h 193644"/>
                <a:gd name="connsiteX5" fmla="*/ 665893 w 665893"/>
                <a:gd name="connsiteY5" fmla="*/ 7144 h 1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5893" h="193644">
                  <a:moveTo>
                    <a:pt x="1524" y="0"/>
                  </a:moveTo>
                  <a:cubicBezTo>
                    <a:pt x="-3239" y="42069"/>
                    <a:pt x="1128" y="68263"/>
                    <a:pt x="44387" y="100013"/>
                  </a:cubicBezTo>
                  <a:cubicBezTo>
                    <a:pt x="87646" y="131763"/>
                    <a:pt x="185278" y="179784"/>
                    <a:pt x="261081" y="190500"/>
                  </a:cubicBezTo>
                  <a:cubicBezTo>
                    <a:pt x="336884" y="201216"/>
                    <a:pt x="436500" y="182563"/>
                    <a:pt x="499206" y="164307"/>
                  </a:cubicBezTo>
                  <a:cubicBezTo>
                    <a:pt x="561912" y="146051"/>
                    <a:pt x="609537" y="107157"/>
                    <a:pt x="637318" y="80963"/>
                  </a:cubicBezTo>
                  <a:cubicBezTo>
                    <a:pt x="665099" y="54769"/>
                    <a:pt x="665496" y="30956"/>
                    <a:pt x="665893" y="7144"/>
                  </a:cubicBezTo>
                </a:path>
              </a:pathLst>
            </a:custGeom>
            <a:noFill/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순서도: 지연 31"/>
            <p:cNvSpPr/>
            <p:nvPr/>
          </p:nvSpPr>
          <p:spPr>
            <a:xfrm rot="16747283" flipH="1">
              <a:off x="10534195" y="5556267"/>
              <a:ext cx="595247" cy="194929"/>
            </a:xfrm>
            <a:custGeom>
              <a:avLst/>
              <a:gdLst>
                <a:gd name="connsiteX0" fmla="*/ 0 w 940506"/>
                <a:gd name="connsiteY0" fmla="*/ 0 h 405567"/>
                <a:gd name="connsiteX1" fmla="*/ 470253 w 940506"/>
                <a:gd name="connsiteY1" fmla="*/ 0 h 405567"/>
                <a:gd name="connsiteX2" fmla="*/ 940506 w 940506"/>
                <a:gd name="connsiteY2" fmla="*/ 202784 h 405567"/>
                <a:gd name="connsiteX3" fmla="*/ 470253 w 940506"/>
                <a:gd name="connsiteY3" fmla="*/ 405568 h 405567"/>
                <a:gd name="connsiteX4" fmla="*/ 0 w 940506"/>
                <a:gd name="connsiteY4" fmla="*/ 405567 h 405567"/>
                <a:gd name="connsiteX5" fmla="*/ 0 w 940506"/>
                <a:gd name="connsiteY5" fmla="*/ 0 h 405567"/>
                <a:gd name="connsiteX0" fmla="*/ 256943 w 1197449"/>
                <a:gd name="connsiteY0" fmla="*/ 0 h 405568"/>
                <a:gd name="connsiteX1" fmla="*/ 727196 w 1197449"/>
                <a:gd name="connsiteY1" fmla="*/ 0 h 405568"/>
                <a:gd name="connsiteX2" fmla="*/ 1197449 w 1197449"/>
                <a:gd name="connsiteY2" fmla="*/ 202784 h 405568"/>
                <a:gd name="connsiteX3" fmla="*/ 727196 w 1197449"/>
                <a:gd name="connsiteY3" fmla="*/ 405568 h 405568"/>
                <a:gd name="connsiteX4" fmla="*/ 0 w 1197449"/>
                <a:gd name="connsiteY4" fmla="*/ 383607 h 405568"/>
                <a:gd name="connsiteX5" fmla="*/ 256943 w 1197449"/>
                <a:gd name="connsiteY5" fmla="*/ 0 h 405568"/>
                <a:gd name="connsiteX0" fmla="*/ 0 w 1221335"/>
                <a:gd name="connsiteY0" fmla="*/ 86753 h 405568"/>
                <a:gd name="connsiteX1" fmla="*/ 751082 w 1221335"/>
                <a:gd name="connsiteY1" fmla="*/ 0 h 405568"/>
                <a:gd name="connsiteX2" fmla="*/ 1221335 w 1221335"/>
                <a:gd name="connsiteY2" fmla="*/ 202784 h 405568"/>
                <a:gd name="connsiteX3" fmla="*/ 751082 w 1221335"/>
                <a:gd name="connsiteY3" fmla="*/ 405568 h 405568"/>
                <a:gd name="connsiteX4" fmla="*/ 23886 w 1221335"/>
                <a:gd name="connsiteY4" fmla="*/ 383607 h 405568"/>
                <a:gd name="connsiteX5" fmla="*/ 0 w 1221335"/>
                <a:gd name="connsiteY5" fmla="*/ 86753 h 405568"/>
                <a:gd name="connsiteX0" fmla="*/ 17130 w 1238465"/>
                <a:gd name="connsiteY0" fmla="*/ 86753 h 405568"/>
                <a:gd name="connsiteX1" fmla="*/ 768212 w 1238465"/>
                <a:gd name="connsiteY1" fmla="*/ 0 h 405568"/>
                <a:gd name="connsiteX2" fmla="*/ 1238465 w 1238465"/>
                <a:gd name="connsiteY2" fmla="*/ 202784 h 405568"/>
                <a:gd name="connsiteX3" fmla="*/ 768212 w 1238465"/>
                <a:gd name="connsiteY3" fmla="*/ 405568 h 405568"/>
                <a:gd name="connsiteX4" fmla="*/ 0 w 1238465"/>
                <a:gd name="connsiteY4" fmla="*/ 398727 h 405568"/>
                <a:gd name="connsiteX5" fmla="*/ 17130 w 1238465"/>
                <a:gd name="connsiteY5" fmla="*/ 86753 h 4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465" h="405568">
                  <a:moveTo>
                    <a:pt x="17130" y="86753"/>
                  </a:moveTo>
                  <a:lnTo>
                    <a:pt x="768212" y="0"/>
                  </a:lnTo>
                  <a:cubicBezTo>
                    <a:pt x="1027926" y="0"/>
                    <a:pt x="1238465" y="90789"/>
                    <a:pt x="1238465" y="202784"/>
                  </a:cubicBezTo>
                  <a:cubicBezTo>
                    <a:pt x="1238465" y="314779"/>
                    <a:pt x="1027926" y="405568"/>
                    <a:pt x="768212" y="405568"/>
                  </a:cubicBezTo>
                  <a:lnTo>
                    <a:pt x="0" y="398727"/>
                  </a:lnTo>
                  <a:lnTo>
                    <a:pt x="17130" y="86753"/>
                  </a:lnTo>
                  <a:close/>
                </a:path>
              </a:pathLst>
            </a:cu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>
              <a:spLocks/>
            </p:cNvSpPr>
            <p:nvPr/>
          </p:nvSpPr>
          <p:spPr bwMode="auto">
            <a:xfrm rot="9839204" flipV="1">
              <a:off x="10783856" y="5182901"/>
              <a:ext cx="216495" cy="216486"/>
            </a:xfrm>
            <a:custGeom>
              <a:avLst/>
              <a:gdLst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67771 w 1936374"/>
                <a:gd name="connsiteY10" fmla="*/ 1989719 h 2344147"/>
                <a:gd name="connsiteX11" fmla="*/ 267733 w 1936374"/>
                <a:gd name="connsiteY11" fmla="*/ 1989680 h 2344147"/>
                <a:gd name="connsiteX12" fmla="*/ 248446 w 1936374"/>
                <a:gd name="connsiteY12" fmla="*/ 1970392 h 2344147"/>
                <a:gd name="connsiteX13" fmla="*/ 248486 w 1936374"/>
                <a:gd name="connsiteY13" fmla="*/ 1970434 h 2344147"/>
                <a:gd name="connsiteX14" fmla="*/ 333326 w 1936374"/>
                <a:gd name="connsiteY14" fmla="*/ 2056993 h 2344147"/>
                <a:gd name="connsiteX15" fmla="*/ 332951 w 1936374"/>
                <a:gd name="connsiteY15" fmla="*/ 2056599 h 2344147"/>
                <a:gd name="connsiteX16" fmla="*/ 320095 w 1936374"/>
                <a:gd name="connsiteY16" fmla="*/ 2044279 h 2344147"/>
                <a:gd name="connsiteX17" fmla="*/ 320526 w 1936374"/>
                <a:gd name="connsiteY17" fmla="*/ 2044727 h 2344147"/>
                <a:gd name="connsiteX18" fmla="*/ 353677 w 1936374"/>
                <a:gd name="connsiteY18" fmla="*/ 2077353 h 2344147"/>
                <a:gd name="connsiteX19" fmla="*/ 353367 w 1936374"/>
                <a:gd name="connsiteY19" fmla="*/ 2077015 h 2344147"/>
                <a:gd name="connsiteX20" fmla="*/ 344870 w 1936374"/>
                <a:gd name="connsiteY20" fmla="*/ 2069049 h 2344147"/>
                <a:gd name="connsiteX21" fmla="*/ 345290 w 1936374"/>
                <a:gd name="connsiteY21" fmla="*/ 2069491 h 2344147"/>
                <a:gd name="connsiteX22" fmla="*/ 364294 w 1936374"/>
                <a:gd name="connsiteY22" fmla="*/ 2088019 h 2344147"/>
                <a:gd name="connsiteX23" fmla="*/ 364142 w 1936374"/>
                <a:gd name="connsiteY23" fmla="*/ 2087791 h 2344147"/>
                <a:gd name="connsiteX24" fmla="*/ 360046 w 1936374"/>
                <a:gd name="connsiteY24" fmla="*/ 2084206 h 2344147"/>
                <a:gd name="connsiteX25" fmla="*/ 360486 w 1936374"/>
                <a:gd name="connsiteY25" fmla="*/ 2084687 h 2344147"/>
                <a:gd name="connsiteX26" fmla="*/ 391707 w 1936374"/>
                <a:gd name="connsiteY26" fmla="*/ 2113682 h 2344147"/>
                <a:gd name="connsiteX27" fmla="*/ 391363 w 1936374"/>
                <a:gd name="connsiteY27" fmla="*/ 2113311 h 2344147"/>
                <a:gd name="connsiteX28" fmla="*/ 366016 w 1936374"/>
                <a:gd name="connsiteY28" fmla="*/ 2090166 h 2344147"/>
                <a:gd name="connsiteX29" fmla="*/ 366115 w 1936374"/>
                <a:gd name="connsiteY29" fmla="*/ 2090315 h 2344147"/>
                <a:gd name="connsiteX30" fmla="*/ 1669036 w 1936374"/>
                <a:gd name="connsiteY30" fmla="*/ 2344147 h 2344147"/>
                <a:gd name="connsiteX31" fmla="*/ 1736574 w 1936374"/>
                <a:gd name="connsiteY31" fmla="*/ 2115642 h 2344147"/>
                <a:gd name="connsiteX32" fmla="*/ 1763589 w 1936374"/>
                <a:gd name="connsiteY32" fmla="*/ 2061612 h 2344147"/>
                <a:gd name="connsiteX33" fmla="*/ 1787227 w 1936374"/>
                <a:gd name="connsiteY33" fmla="*/ 2005892 h 2344147"/>
                <a:gd name="connsiteX34" fmla="*/ 1809178 w 1936374"/>
                <a:gd name="connsiteY34" fmla="*/ 1949610 h 2344147"/>
                <a:gd name="connsiteX35" fmla="*/ 1828876 w 1936374"/>
                <a:gd name="connsiteY35" fmla="*/ 1892766 h 2344147"/>
                <a:gd name="connsiteX36" fmla="*/ 1846886 w 1936374"/>
                <a:gd name="connsiteY36" fmla="*/ 1834232 h 2344147"/>
                <a:gd name="connsiteX37" fmla="*/ 1862645 w 1936374"/>
                <a:gd name="connsiteY37" fmla="*/ 1776825 h 2344147"/>
                <a:gd name="connsiteX38" fmla="*/ 1876153 w 1936374"/>
                <a:gd name="connsiteY38" fmla="*/ 1717728 h 2344147"/>
                <a:gd name="connsiteX39" fmla="*/ 1888535 w 1936374"/>
                <a:gd name="connsiteY39" fmla="*/ 1659195 h 2344147"/>
                <a:gd name="connsiteX40" fmla="*/ 1899228 w 1936374"/>
                <a:gd name="connsiteY40" fmla="*/ 1600662 h 2344147"/>
                <a:gd name="connsiteX41" fmla="*/ 1908234 w 1936374"/>
                <a:gd name="connsiteY41" fmla="*/ 1543254 h 2344147"/>
                <a:gd name="connsiteX42" fmla="*/ 1915550 w 1936374"/>
                <a:gd name="connsiteY42" fmla="*/ 1485846 h 2344147"/>
                <a:gd name="connsiteX43" fmla="*/ 1922304 w 1936374"/>
                <a:gd name="connsiteY43" fmla="*/ 1429564 h 2344147"/>
                <a:gd name="connsiteX44" fmla="*/ 1927369 w 1936374"/>
                <a:gd name="connsiteY44" fmla="*/ 1374407 h 2344147"/>
                <a:gd name="connsiteX45" fmla="*/ 1930746 w 1936374"/>
                <a:gd name="connsiteY45" fmla="*/ 1320939 h 2344147"/>
                <a:gd name="connsiteX46" fmla="*/ 1933560 w 1936374"/>
                <a:gd name="connsiteY46" fmla="*/ 1268597 h 2344147"/>
                <a:gd name="connsiteX47" fmla="*/ 1935249 w 1936374"/>
                <a:gd name="connsiteY47" fmla="*/ 1217943 h 2344147"/>
                <a:gd name="connsiteX48" fmla="*/ 1936374 w 1936374"/>
                <a:gd name="connsiteY48" fmla="*/ 1169541 h 2344147"/>
                <a:gd name="connsiteX49" fmla="*/ 1936374 w 1936374"/>
                <a:gd name="connsiteY49" fmla="*/ 1123389 h 2344147"/>
                <a:gd name="connsiteX50" fmla="*/ 1936374 w 1936374"/>
                <a:gd name="connsiteY50" fmla="*/ 1079489 h 2344147"/>
                <a:gd name="connsiteX51" fmla="*/ 1935811 w 1936374"/>
                <a:gd name="connsiteY51" fmla="*/ 1038404 h 2344147"/>
                <a:gd name="connsiteX52" fmla="*/ 1934123 w 1936374"/>
                <a:gd name="connsiteY52" fmla="*/ 1000132 h 2344147"/>
                <a:gd name="connsiteX53" fmla="*/ 1932997 w 1936374"/>
                <a:gd name="connsiteY53" fmla="*/ 964675 h 2344147"/>
                <a:gd name="connsiteX54" fmla="*/ 1931309 w 1936374"/>
                <a:gd name="connsiteY54" fmla="*/ 933156 h 2344147"/>
                <a:gd name="connsiteX55" fmla="*/ 1929057 w 1936374"/>
                <a:gd name="connsiteY55" fmla="*/ 905015 h 2344147"/>
                <a:gd name="connsiteX56" fmla="*/ 1927369 w 1936374"/>
                <a:gd name="connsiteY56" fmla="*/ 880251 h 2344147"/>
                <a:gd name="connsiteX57" fmla="*/ 1925681 w 1936374"/>
                <a:gd name="connsiteY57" fmla="*/ 859427 h 2344147"/>
                <a:gd name="connsiteX58" fmla="*/ 1924555 w 1936374"/>
                <a:gd name="connsiteY58" fmla="*/ 843105 h 2344147"/>
                <a:gd name="connsiteX59" fmla="*/ 1922866 w 1936374"/>
                <a:gd name="connsiteY59" fmla="*/ 831286 h 2344147"/>
                <a:gd name="connsiteX60" fmla="*/ 1922304 w 1936374"/>
                <a:gd name="connsiteY60" fmla="*/ 823406 h 2344147"/>
                <a:gd name="connsiteX61" fmla="*/ 1922304 w 1936374"/>
                <a:gd name="connsiteY61" fmla="*/ 821155 h 2344147"/>
                <a:gd name="connsiteX62" fmla="*/ 1924555 w 1936374"/>
                <a:gd name="connsiteY62" fmla="*/ 781758 h 2344147"/>
                <a:gd name="connsiteX63" fmla="*/ 1923429 w 1936374"/>
                <a:gd name="connsiteY63" fmla="*/ 745175 h 2344147"/>
                <a:gd name="connsiteX64" fmla="*/ 1920052 w 1936374"/>
                <a:gd name="connsiteY64" fmla="*/ 710280 h 2344147"/>
                <a:gd name="connsiteX65" fmla="*/ 1913299 w 1936374"/>
                <a:gd name="connsiteY65" fmla="*/ 677636 h 2344147"/>
                <a:gd name="connsiteX66" fmla="*/ 1904856 w 1936374"/>
                <a:gd name="connsiteY66" fmla="*/ 647806 h 2344147"/>
                <a:gd name="connsiteX67" fmla="*/ 1894163 w 1936374"/>
                <a:gd name="connsiteY67" fmla="*/ 619666 h 2344147"/>
                <a:gd name="connsiteX68" fmla="*/ 1881781 w 1936374"/>
                <a:gd name="connsiteY68" fmla="*/ 592650 h 2344147"/>
                <a:gd name="connsiteX69" fmla="*/ 1867710 w 1936374"/>
                <a:gd name="connsiteY69" fmla="*/ 569012 h 2344147"/>
                <a:gd name="connsiteX70" fmla="*/ 1850826 w 1936374"/>
                <a:gd name="connsiteY70" fmla="*/ 546499 h 2344147"/>
                <a:gd name="connsiteX71" fmla="*/ 1833941 w 1936374"/>
                <a:gd name="connsiteY71" fmla="*/ 525675 h 2344147"/>
                <a:gd name="connsiteX72" fmla="*/ 1814806 w 1936374"/>
                <a:gd name="connsiteY72" fmla="*/ 507101 h 2344147"/>
                <a:gd name="connsiteX73" fmla="*/ 1795670 w 1936374"/>
                <a:gd name="connsiteY73" fmla="*/ 489654 h 2344147"/>
                <a:gd name="connsiteX74" fmla="*/ 1775409 w 1936374"/>
                <a:gd name="connsiteY74" fmla="*/ 473895 h 2344147"/>
                <a:gd name="connsiteX75" fmla="*/ 1754584 w 1936374"/>
                <a:gd name="connsiteY75" fmla="*/ 459262 h 2344147"/>
                <a:gd name="connsiteX76" fmla="*/ 1733760 w 1936374"/>
                <a:gd name="connsiteY76" fmla="*/ 447442 h 2344147"/>
                <a:gd name="connsiteX77" fmla="*/ 1712373 w 1936374"/>
                <a:gd name="connsiteY77" fmla="*/ 435623 h 2344147"/>
                <a:gd name="connsiteX78" fmla="*/ 1691549 w 1936374"/>
                <a:gd name="connsiteY78" fmla="*/ 425492 h 2344147"/>
                <a:gd name="connsiteX79" fmla="*/ 1670725 w 1936374"/>
                <a:gd name="connsiteY79" fmla="*/ 417050 h 2344147"/>
                <a:gd name="connsiteX80" fmla="*/ 1650463 w 1936374"/>
                <a:gd name="connsiteY80" fmla="*/ 409171 h 2344147"/>
                <a:gd name="connsiteX81" fmla="*/ 1630201 w 1936374"/>
                <a:gd name="connsiteY81" fmla="*/ 401854 h 2344147"/>
                <a:gd name="connsiteX82" fmla="*/ 1611629 w 1936374"/>
                <a:gd name="connsiteY82" fmla="*/ 396789 h 2344147"/>
                <a:gd name="connsiteX83" fmla="*/ 1594182 w 1936374"/>
                <a:gd name="connsiteY83" fmla="*/ 391723 h 2344147"/>
                <a:gd name="connsiteX84" fmla="*/ 1577860 w 1936374"/>
                <a:gd name="connsiteY84" fmla="*/ 387221 h 2344147"/>
                <a:gd name="connsiteX85" fmla="*/ 1562664 w 1936374"/>
                <a:gd name="connsiteY85" fmla="*/ 384406 h 2344147"/>
                <a:gd name="connsiteX86" fmla="*/ 1549719 w 1936374"/>
                <a:gd name="connsiteY86" fmla="*/ 381592 h 2344147"/>
                <a:gd name="connsiteX87" fmla="*/ 1538463 w 1936374"/>
                <a:gd name="connsiteY87" fmla="*/ 379904 h 2344147"/>
                <a:gd name="connsiteX88" fmla="*/ 1530020 w 1936374"/>
                <a:gd name="connsiteY88" fmla="*/ 378779 h 2344147"/>
                <a:gd name="connsiteX89" fmla="*/ 1522704 w 1936374"/>
                <a:gd name="connsiteY89" fmla="*/ 378216 h 2344147"/>
                <a:gd name="connsiteX90" fmla="*/ 1518201 w 1936374"/>
                <a:gd name="connsiteY90" fmla="*/ 377090 h 2344147"/>
                <a:gd name="connsiteX91" fmla="*/ 1517075 w 1936374"/>
                <a:gd name="connsiteY91" fmla="*/ 377090 h 2344147"/>
                <a:gd name="connsiteX92" fmla="*/ 1503005 w 1936374"/>
                <a:gd name="connsiteY92" fmla="*/ 341070 h 2344147"/>
                <a:gd name="connsiteX93" fmla="*/ 1487809 w 1936374"/>
                <a:gd name="connsiteY93" fmla="*/ 308989 h 2344147"/>
                <a:gd name="connsiteX94" fmla="*/ 1472050 w 1936374"/>
                <a:gd name="connsiteY94" fmla="*/ 279722 h 2344147"/>
                <a:gd name="connsiteX95" fmla="*/ 1455165 w 1936374"/>
                <a:gd name="connsiteY95" fmla="*/ 254958 h 2344147"/>
                <a:gd name="connsiteX96" fmla="*/ 1436593 w 1936374"/>
                <a:gd name="connsiteY96" fmla="*/ 233008 h 2344147"/>
                <a:gd name="connsiteX97" fmla="*/ 1417457 w 1936374"/>
                <a:gd name="connsiteY97" fmla="*/ 213872 h 2344147"/>
                <a:gd name="connsiteX98" fmla="*/ 1397758 w 1936374"/>
                <a:gd name="connsiteY98" fmla="*/ 197550 h 2344147"/>
                <a:gd name="connsiteX99" fmla="*/ 1377497 w 1936374"/>
                <a:gd name="connsiteY99" fmla="*/ 184605 h 2344147"/>
                <a:gd name="connsiteX100" fmla="*/ 1356673 w 1936374"/>
                <a:gd name="connsiteY100" fmla="*/ 173912 h 2344147"/>
                <a:gd name="connsiteX101" fmla="*/ 1335848 w 1936374"/>
                <a:gd name="connsiteY101" fmla="*/ 165470 h 2344147"/>
                <a:gd name="connsiteX102" fmla="*/ 1315024 w 1936374"/>
                <a:gd name="connsiteY102" fmla="*/ 158716 h 2344147"/>
                <a:gd name="connsiteX103" fmla="*/ 1294200 w 1936374"/>
                <a:gd name="connsiteY103" fmla="*/ 154776 h 2344147"/>
                <a:gd name="connsiteX104" fmla="*/ 1273376 w 1936374"/>
                <a:gd name="connsiteY104" fmla="*/ 151399 h 2344147"/>
                <a:gd name="connsiteX105" fmla="*/ 1252552 w 1936374"/>
                <a:gd name="connsiteY105" fmla="*/ 150274 h 2344147"/>
                <a:gd name="connsiteX106" fmla="*/ 1232290 w 1936374"/>
                <a:gd name="connsiteY106" fmla="*/ 150836 h 2344147"/>
                <a:gd name="connsiteX107" fmla="*/ 1212029 w 1936374"/>
                <a:gd name="connsiteY107" fmla="*/ 152525 h 2344147"/>
                <a:gd name="connsiteX108" fmla="*/ 1193456 w 1936374"/>
                <a:gd name="connsiteY108" fmla="*/ 155339 h 2344147"/>
                <a:gd name="connsiteX109" fmla="*/ 1174883 w 1936374"/>
                <a:gd name="connsiteY109" fmla="*/ 158153 h 2344147"/>
                <a:gd name="connsiteX110" fmla="*/ 1157436 w 1936374"/>
                <a:gd name="connsiteY110" fmla="*/ 162655 h 2344147"/>
                <a:gd name="connsiteX111" fmla="*/ 1141114 w 1936374"/>
                <a:gd name="connsiteY111" fmla="*/ 166595 h 2344147"/>
                <a:gd name="connsiteX112" fmla="*/ 1125918 w 1936374"/>
                <a:gd name="connsiteY112" fmla="*/ 171660 h 2344147"/>
                <a:gd name="connsiteX113" fmla="*/ 1112410 w 1936374"/>
                <a:gd name="connsiteY113" fmla="*/ 176726 h 2344147"/>
                <a:gd name="connsiteX114" fmla="*/ 1099465 w 1936374"/>
                <a:gd name="connsiteY114" fmla="*/ 181791 h 2344147"/>
                <a:gd name="connsiteX115" fmla="*/ 1088772 w 1936374"/>
                <a:gd name="connsiteY115" fmla="*/ 186294 h 2344147"/>
                <a:gd name="connsiteX116" fmla="*/ 1079204 w 1936374"/>
                <a:gd name="connsiteY116" fmla="*/ 190796 h 2344147"/>
                <a:gd name="connsiteX117" fmla="*/ 1071887 w 1936374"/>
                <a:gd name="connsiteY117" fmla="*/ 194173 h 2344147"/>
                <a:gd name="connsiteX118" fmla="*/ 1066259 w 1936374"/>
                <a:gd name="connsiteY118" fmla="*/ 196987 h 2344147"/>
                <a:gd name="connsiteX119" fmla="*/ 1063445 w 1936374"/>
                <a:gd name="connsiteY119" fmla="*/ 199239 h 2344147"/>
                <a:gd name="connsiteX120" fmla="*/ 1061757 w 1936374"/>
                <a:gd name="connsiteY120" fmla="*/ 199801 h 2344147"/>
                <a:gd name="connsiteX121" fmla="*/ 1043746 w 1936374"/>
                <a:gd name="connsiteY121" fmla="*/ 163781 h 2344147"/>
                <a:gd name="connsiteX122" fmla="*/ 1026299 w 1936374"/>
                <a:gd name="connsiteY122" fmla="*/ 132263 h 2344147"/>
                <a:gd name="connsiteX123" fmla="*/ 1006038 w 1936374"/>
                <a:gd name="connsiteY123" fmla="*/ 104685 h 2344147"/>
                <a:gd name="connsiteX124" fmla="*/ 985776 w 1936374"/>
                <a:gd name="connsiteY124" fmla="*/ 80484 h 2344147"/>
                <a:gd name="connsiteX125" fmla="*/ 964952 w 1936374"/>
                <a:gd name="connsiteY125" fmla="*/ 60222 h 2344147"/>
                <a:gd name="connsiteX126" fmla="*/ 943565 w 1936374"/>
                <a:gd name="connsiteY126" fmla="*/ 43337 h 2344147"/>
                <a:gd name="connsiteX127" fmla="*/ 921052 w 1936374"/>
                <a:gd name="connsiteY127" fmla="*/ 29830 h 2344147"/>
                <a:gd name="connsiteX128" fmla="*/ 899102 w 1936374"/>
                <a:gd name="connsiteY128" fmla="*/ 19136 h 2344147"/>
                <a:gd name="connsiteX129" fmla="*/ 876027 w 1936374"/>
                <a:gd name="connsiteY129" fmla="*/ 10131 h 2344147"/>
                <a:gd name="connsiteX130" fmla="*/ 853514 w 1936374"/>
                <a:gd name="connsiteY130" fmla="*/ 4503 h 2344147"/>
                <a:gd name="connsiteX131" fmla="*/ 830438 w 1936374"/>
                <a:gd name="connsiteY131" fmla="*/ 1689 h 2344147"/>
                <a:gd name="connsiteX132" fmla="*/ 808489 w 1936374"/>
                <a:gd name="connsiteY132" fmla="*/ 0 h 2344147"/>
                <a:gd name="connsiteX133" fmla="*/ 785976 w 1936374"/>
                <a:gd name="connsiteY133" fmla="*/ 1126 h 2344147"/>
                <a:gd name="connsiteX134" fmla="*/ 764589 w 1936374"/>
                <a:gd name="connsiteY134" fmla="*/ 3377 h 2344147"/>
                <a:gd name="connsiteX135" fmla="*/ 742639 w 1936374"/>
                <a:gd name="connsiteY135" fmla="*/ 6754 h 2344147"/>
                <a:gd name="connsiteX136" fmla="*/ 722941 w 1936374"/>
                <a:gd name="connsiteY136" fmla="*/ 11257 h 2344147"/>
                <a:gd name="connsiteX137" fmla="*/ 702679 w 1936374"/>
                <a:gd name="connsiteY137" fmla="*/ 16885 h 2344147"/>
                <a:gd name="connsiteX138" fmla="*/ 684106 w 1936374"/>
                <a:gd name="connsiteY138" fmla="*/ 24201 h 2344147"/>
                <a:gd name="connsiteX139" fmla="*/ 666096 w 1936374"/>
                <a:gd name="connsiteY139" fmla="*/ 30392 h 2344147"/>
                <a:gd name="connsiteX140" fmla="*/ 648649 w 1936374"/>
                <a:gd name="connsiteY140" fmla="*/ 38272 h 2344147"/>
                <a:gd name="connsiteX141" fmla="*/ 633453 w 1936374"/>
                <a:gd name="connsiteY141" fmla="*/ 45589 h 2344147"/>
                <a:gd name="connsiteX142" fmla="*/ 619382 w 1936374"/>
                <a:gd name="connsiteY142" fmla="*/ 53468 h 2344147"/>
                <a:gd name="connsiteX143" fmla="*/ 606437 w 1936374"/>
                <a:gd name="connsiteY143" fmla="*/ 60785 h 2344147"/>
                <a:gd name="connsiteX144" fmla="*/ 595744 w 1936374"/>
                <a:gd name="connsiteY144" fmla="*/ 67539 h 2344147"/>
                <a:gd name="connsiteX145" fmla="*/ 586176 w 1936374"/>
                <a:gd name="connsiteY145" fmla="*/ 73167 h 2344147"/>
                <a:gd name="connsiteX146" fmla="*/ 578297 w 1936374"/>
                <a:gd name="connsiteY146" fmla="*/ 78232 h 2344147"/>
                <a:gd name="connsiteX147" fmla="*/ 573231 w 1936374"/>
                <a:gd name="connsiteY147" fmla="*/ 82172 h 2344147"/>
                <a:gd name="connsiteX148" fmla="*/ 569855 w 1936374"/>
                <a:gd name="connsiteY148" fmla="*/ 84424 h 2344147"/>
                <a:gd name="connsiteX149" fmla="*/ 568166 w 1936374"/>
                <a:gd name="connsiteY149" fmla="*/ 85549 h 2344147"/>
                <a:gd name="connsiteX150" fmla="*/ 525955 w 1936374"/>
                <a:gd name="connsiteY150" fmla="*/ 73730 h 2344147"/>
                <a:gd name="connsiteX151" fmla="*/ 485432 w 1936374"/>
                <a:gd name="connsiteY151" fmla="*/ 65287 h 2344147"/>
                <a:gd name="connsiteX152" fmla="*/ 447723 w 1936374"/>
                <a:gd name="connsiteY152" fmla="*/ 60222 h 2344147"/>
                <a:gd name="connsiteX153" fmla="*/ 412266 w 1936374"/>
                <a:gd name="connsiteY153" fmla="*/ 56282 h 2344147"/>
                <a:gd name="connsiteX154" fmla="*/ 378496 w 1936374"/>
                <a:gd name="connsiteY154" fmla="*/ 56282 h 2344147"/>
                <a:gd name="connsiteX155" fmla="*/ 346979 w 1936374"/>
                <a:gd name="connsiteY155" fmla="*/ 57971 h 2344147"/>
                <a:gd name="connsiteX156" fmla="*/ 317713 w 1936374"/>
                <a:gd name="connsiteY156" fmla="*/ 62474 h 2344147"/>
                <a:gd name="connsiteX157" fmla="*/ 290134 w 1936374"/>
                <a:gd name="connsiteY157" fmla="*/ 68101 h 2344147"/>
                <a:gd name="connsiteX158" fmla="*/ 264245 w 1936374"/>
                <a:gd name="connsiteY158" fmla="*/ 75981 h 2344147"/>
                <a:gd name="connsiteX159" fmla="*/ 241169 w 1936374"/>
                <a:gd name="connsiteY159" fmla="*/ 85549 h 2344147"/>
                <a:gd name="connsiteX160" fmla="*/ 219219 w 1936374"/>
                <a:gd name="connsiteY160" fmla="*/ 96242 h 2344147"/>
                <a:gd name="connsiteX161" fmla="*/ 198958 w 1936374"/>
                <a:gd name="connsiteY161" fmla="*/ 108625 h 2344147"/>
                <a:gd name="connsiteX162" fmla="*/ 180385 w 1936374"/>
                <a:gd name="connsiteY162" fmla="*/ 121570 h 2344147"/>
                <a:gd name="connsiteX163" fmla="*/ 163500 w 1936374"/>
                <a:gd name="connsiteY163" fmla="*/ 135640 h 2344147"/>
                <a:gd name="connsiteX164" fmla="*/ 147742 w 1936374"/>
                <a:gd name="connsiteY164" fmla="*/ 150836 h 2344147"/>
                <a:gd name="connsiteX165" fmla="*/ 133672 w 1936374"/>
                <a:gd name="connsiteY165" fmla="*/ 166032 h 2344147"/>
                <a:gd name="connsiteX166" fmla="*/ 121289 w 1936374"/>
                <a:gd name="connsiteY166" fmla="*/ 182354 h 2344147"/>
                <a:gd name="connsiteX167" fmla="*/ 110033 w 1936374"/>
                <a:gd name="connsiteY167" fmla="*/ 198676 h 2344147"/>
                <a:gd name="connsiteX168" fmla="*/ 99902 w 1936374"/>
                <a:gd name="connsiteY168" fmla="*/ 214435 h 2344147"/>
                <a:gd name="connsiteX169" fmla="*/ 90897 w 1936374"/>
                <a:gd name="connsiteY169" fmla="*/ 230756 h 2344147"/>
                <a:gd name="connsiteX170" fmla="*/ 83018 w 1936374"/>
                <a:gd name="connsiteY170" fmla="*/ 246516 h 2344147"/>
                <a:gd name="connsiteX171" fmla="*/ 76264 w 1936374"/>
                <a:gd name="connsiteY171" fmla="*/ 261712 h 2344147"/>
                <a:gd name="connsiteX172" fmla="*/ 70073 w 1936374"/>
                <a:gd name="connsiteY172" fmla="*/ 276908 h 2344147"/>
                <a:gd name="connsiteX173" fmla="*/ 65008 w 1936374"/>
                <a:gd name="connsiteY173" fmla="*/ 290979 h 2344147"/>
                <a:gd name="connsiteX174" fmla="*/ 61068 w 1936374"/>
                <a:gd name="connsiteY174" fmla="*/ 303923 h 2344147"/>
                <a:gd name="connsiteX175" fmla="*/ 58254 w 1936374"/>
                <a:gd name="connsiteY175" fmla="*/ 315180 h 2344147"/>
                <a:gd name="connsiteX176" fmla="*/ 55440 w 1936374"/>
                <a:gd name="connsiteY176" fmla="*/ 325873 h 2344147"/>
                <a:gd name="connsiteX177" fmla="*/ 53188 w 1936374"/>
                <a:gd name="connsiteY177" fmla="*/ 334879 h 2344147"/>
                <a:gd name="connsiteX178" fmla="*/ 51500 w 1936374"/>
                <a:gd name="connsiteY178" fmla="*/ 342195 h 2344147"/>
                <a:gd name="connsiteX179" fmla="*/ 50937 w 1936374"/>
                <a:gd name="connsiteY179" fmla="*/ 347823 h 2344147"/>
                <a:gd name="connsiteX180" fmla="*/ 50374 w 1936374"/>
                <a:gd name="connsiteY180" fmla="*/ 350637 h 2344147"/>
                <a:gd name="connsiteX181" fmla="*/ 50374 w 1936374"/>
                <a:gd name="connsiteY181" fmla="*/ 351763 h 2344147"/>
                <a:gd name="connsiteX182" fmla="*/ 45872 w 1936374"/>
                <a:gd name="connsiteY182" fmla="*/ 371462 h 2344147"/>
                <a:gd name="connsiteX183" fmla="*/ 41369 w 1936374"/>
                <a:gd name="connsiteY183" fmla="*/ 395100 h 2344147"/>
                <a:gd name="connsiteX184" fmla="*/ 38555 w 1936374"/>
                <a:gd name="connsiteY184" fmla="*/ 420990 h 2344147"/>
                <a:gd name="connsiteX185" fmla="*/ 35741 w 1936374"/>
                <a:gd name="connsiteY185" fmla="*/ 450256 h 2344147"/>
                <a:gd name="connsiteX186" fmla="*/ 32927 w 1936374"/>
                <a:gd name="connsiteY186" fmla="*/ 481212 h 2344147"/>
                <a:gd name="connsiteX187" fmla="*/ 30675 w 1936374"/>
                <a:gd name="connsiteY187" fmla="*/ 513292 h 2344147"/>
                <a:gd name="connsiteX188" fmla="*/ 29550 w 1936374"/>
                <a:gd name="connsiteY188" fmla="*/ 546499 h 2344147"/>
                <a:gd name="connsiteX189" fmla="*/ 27862 w 1936374"/>
                <a:gd name="connsiteY189" fmla="*/ 581393 h 2344147"/>
                <a:gd name="connsiteX190" fmla="*/ 27299 w 1936374"/>
                <a:gd name="connsiteY190" fmla="*/ 615726 h 2344147"/>
                <a:gd name="connsiteX191" fmla="*/ 26736 w 1936374"/>
                <a:gd name="connsiteY191" fmla="*/ 650621 h 2344147"/>
                <a:gd name="connsiteX192" fmla="*/ 26736 w 1936374"/>
                <a:gd name="connsiteY192" fmla="*/ 683827 h 2344147"/>
                <a:gd name="connsiteX193" fmla="*/ 25610 w 1936374"/>
                <a:gd name="connsiteY193" fmla="*/ 717033 h 2344147"/>
                <a:gd name="connsiteX194" fmla="*/ 25610 w 1936374"/>
                <a:gd name="connsiteY194" fmla="*/ 747988 h 2344147"/>
                <a:gd name="connsiteX195" fmla="*/ 25610 w 1936374"/>
                <a:gd name="connsiteY195" fmla="*/ 777255 h 2344147"/>
                <a:gd name="connsiteX196" fmla="*/ 25610 w 1936374"/>
                <a:gd name="connsiteY196" fmla="*/ 804271 h 2344147"/>
                <a:gd name="connsiteX197" fmla="*/ 26736 w 1936374"/>
                <a:gd name="connsiteY197" fmla="*/ 827909 h 2344147"/>
                <a:gd name="connsiteX198" fmla="*/ 26736 w 1936374"/>
                <a:gd name="connsiteY198" fmla="*/ 848171 h 2344147"/>
                <a:gd name="connsiteX199" fmla="*/ 27299 w 1936374"/>
                <a:gd name="connsiteY199" fmla="*/ 865055 h 2344147"/>
                <a:gd name="connsiteX200" fmla="*/ 27299 w 1936374"/>
                <a:gd name="connsiteY200" fmla="*/ 869126 h 2344147"/>
                <a:gd name="connsiteX201" fmla="*/ 62319 w 1936374"/>
                <a:gd name="connsiteY201" fmla="*/ 1009580 h 2344147"/>
                <a:gd name="connsiteX202" fmla="*/ 197736 w 1936374"/>
                <a:gd name="connsiteY202" fmla="*/ 1518857 h 2344147"/>
                <a:gd name="connsiteX203" fmla="*/ 466471 w 1936374"/>
                <a:gd name="connsiteY203" fmla="*/ 2203492 h 2344147"/>
                <a:gd name="connsiteX204" fmla="*/ 475994 w 1936374"/>
                <a:gd name="connsiteY204" fmla="*/ 2252993 h 2344147"/>
                <a:gd name="connsiteX205" fmla="*/ 475427 w 1936374"/>
                <a:gd name="connsiteY205" fmla="*/ 2266980 h 2344147"/>
                <a:gd name="connsiteX206" fmla="*/ 477836 w 1936374"/>
                <a:gd name="connsiteY206" fmla="*/ 2275814 h 2344147"/>
                <a:gd name="connsiteX207" fmla="*/ 481648 w 1936374"/>
                <a:gd name="connsiteY207" fmla="*/ 2318876 h 2344147"/>
                <a:gd name="connsiteX208" fmla="*/ 480521 w 1936374"/>
                <a:gd name="connsiteY208" fmla="*/ 2331608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7736 w 1936374"/>
                <a:gd name="connsiteY208" fmla="*/ 151885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16599 w 1936374"/>
                <a:gd name="connsiteY207" fmla="*/ 124580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481648 w 1936374"/>
                <a:gd name="connsiteY213" fmla="*/ 2318876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588516 w 1936374"/>
                <a:gd name="connsiteY213" fmla="*/ 2320424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1936374" h="2345074">
                  <a:moveTo>
                    <a:pt x="23875" y="878134"/>
                  </a:moveTo>
                  <a:lnTo>
                    <a:pt x="23875" y="875299"/>
                  </a:lnTo>
                  <a:lnTo>
                    <a:pt x="23875" y="867587"/>
                  </a:lnTo>
                  <a:lnTo>
                    <a:pt x="22797" y="861115"/>
                  </a:lnTo>
                  <a:lnTo>
                    <a:pt x="17168" y="838040"/>
                  </a:lnTo>
                  <a:lnTo>
                    <a:pt x="9852" y="817779"/>
                  </a:lnTo>
                  <a:lnTo>
                    <a:pt x="1972" y="800893"/>
                  </a:lnTo>
                  <a:lnTo>
                    <a:pt x="0" y="797935"/>
                  </a:lnTo>
                  <a:lnTo>
                    <a:pt x="16215" y="838108"/>
                  </a:lnTo>
                  <a:lnTo>
                    <a:pt x="19339" y="850912"/>
                  </a:lnTo>
                  <a:lnTo>
                    <a:pt x="23875" y="878134"/>
                  </a:lnTo>
                  <a:close/>
                  <a:moveTo>
                    <a:pt x="267771" y="1989719"/>
                  </a:moveTo>
                  <a:cubicBezTo>
                    <a:pt x="267758" y="1989706"/>
                    <a:pt x="267746" y="1989693"/>
                    <a:pt x="267733" y="1989680"/>
                  </a:cubicBezTo>
                  <a:lnTo>
                    <a:pt x="248446" y="1970392"/>
                  </a:lnTo>
                  <a:cubicBezTo>
                    <a:pt x="248459" y="1970406"/>
                    <a:pt x="248473" y="1970420"/>
                    <a:pt x="248486" y="1970434"/>
                  </a:cubicBezTo>
                  <a:lnTo>
                    <a:pt x="267771" y="1989719"/>
                  </a:lnTo>
                  <a:close/>
                  <a:moveTo>
                    <a:pt x="333326" y="2056993"/>
                  </a:moveTo>
                  <a:lnTo>
                    <a:pt x="332951" y="2056599"/>
                  </a:lnTo>
                  <a:lnTo>
                    <a:pt x="320095" y="2044279"/>
                  </a:lnTo>
                  <a:lnTo>
                    <a:pt x="320526" y="2044727"/>
                  </a:lnTo>
                  <a:lnTo>
                    <a:pt x="333326" y="2056993"/>
                  </a:lnTo>
                  <a:close/>
                  <a:moveTo>
                    <a:pt x="353677" y="2077353"/>
                  </a:moveTo>
                  <a:lnTo>
                    <a:pt x="353367" y="2077015"/>
                  </a:lnTo>
                  <a:lnTo>
                    <a:pt x="344870" y="2069049"/>
                  </a:lnTo>
                  <a:lnTo>
                    <a:pt x="345290" y="2069491"/>
                  </a:lnTo>
                  <a:lnTo>
                    <a:pt x="353677" y="2077353"/>
                  </a:lnTo>
                  <a:close/>
                  <a:moveTo>
                    <a:pt x="364294" y="2088019"/>
                  </a:moveTo>
                  <a:lnTo>
                    <a:pt x="364142" y="2087791"/>
                  </a:lnTo>
                  <a:lnTo>
                    <a:pt x="360046" y="2084206"/>
                  </a:lnTo>
                  <a:lnTo>
                    <a:pt x="360486" y="2084687"/>
                  </a:lnTo>
                  <a:lnTo>
                    <a:pt x="364294" y="2088019"/>
                  </a:lnTo>
                  <a:close/>
                  <a:moveTo>
                    <a:pt x="391707" y="2113682"/>
                  </a:moveTo>
                  <a:lnTo>
                    <a:pt x="391363" y="2113311"/>
                  </a:lnTo>
                  <a:lnTo>
                    <a:pt x="366016" y="2090166"/>
                  </a:lnTo>
                  <a:cubicBezTo>
                    <a:pt x="366049" y="2090216"/>
                    <a:pt x="366082" y="2090265"/>
                    <a:pt x="366115" y="2090315"/>
                  </a:cubicBezTo>
                  <a:lnTo>
                    <a:pt x="391707" y="2113682"/>
                  </a:lnTo>
                  <a:close/>
                  <a:moveTo>
                    <a:pt x="1669036" y="2344147"/>
                  </a:moveTo>
                  <a:lnTo>
                    <a:pt x="1736574" y="2115642"/>
                  </a:lnTo>
                  <a:lnTo>
                    <a:pt x="1763589" y="2061612"/>
                  </a:lnTo>
                  <a:lnTo>
                    <a:pt x="1787227" y="2005892"/>
                  </a:lnTo>
                  <a:lnTo>
                    <a:pt x="1809178" y="1949610"/>
                  </a:lnTo>
                  <a:lnTo>
                    <a:pt x="1828876" y="1892766"/>
                  </a:lnTo>
                  <a:lnTo>
                    <a:pt x="1846886" y="1834232"/>
                  </a:lnTo>
                  <a:lnTo>
                    <a:pt x="1862645" y="1776825"/>
                  </a:lnTo>
                  <a:lnTo>
                    <a:pt x="1876153" y="1717728"/>
                  </a:lnTo>
                  <a:lnTo>
                    <a:pt x="1888535" y="1659195"/>
                  </a:lnTo>
                  <a:lnTo>
                    <a:pt x="1899228" y="1600662"/>
                  </a:lnTo>
                  <a:lnTo>
                    <a:pt x="1908234" y="1543254"/>
                  </a:lnTo>
                  <a:lnTo>
                    <a:pt x="1915550" y="1485846"/>
                  </a:lnTo>
                  <a:lnTo>
                    <a:pt x="1922304" y="1429564"/>
                  </a:lnTo>
                  <a:lnTo>
                    <a:pt x="1927369" y="1374407"/>
                  </a:lnTo>
                  <a:lnTo>
                    <a:pt x="1930746" y="1320939"/>
                  </a:lnTo>
                  <a:lnTo>
                    <a:pt x="1933560" y="1268597"/>
                  </a:lnTo>
                  <a:lnTo>
                    <a:pt x="1935249" y="1217943"/>
                  </a:lnTo>
                  <a:lnTo>
                    <a:pt x="1936374" y="1169541"/>
                  </a:lnTo>
                  <a:lnTo>
                    <a:pt x="1936374" y="1123389"/>
                  </a:lnTo>
                  <a:lnTo>
                    <a:pt x="1936374" y="1079489"/>
                  </a:lnTo>
                  <a:cubicBezTo>
                    <a:pt x="1936186" y="1065794"/>
                    <a:pt x="1935999" y="1052099"/>
                    <a:pt x="1935811" y="1038404"/>
                  </a:cubicBezTo>
                  <a:cubicBezTo>
                    <a:pt x="1935248" y="1025647"/>
                    <a:pt x="1934686" y="1012889"/>
                    <a:pt x="1934123" y="1000132"/>
                  </a:cubicBezTo>
                  <a:cubicBezTo>
                    <a:pt x="1933748" y="988313"/>
                    <a:pt x="1933372" y="976494"/>
                    <a:pt x="1932997" y="964675"/>
                  </a:cubicBezTo>
                  <a:cubicBezTo>
                    <a:pt x="1932434" y="954169"/>
                    <a:pt x="1931872" y="943662"/>
                    <a:pt x="1931309" y="933156"/>
                  </a:cubicBezTo>
                  <a:lnTo>
                    <a:pt x="1929057" y="905015"/>
                  </a:lnTo>
                  <a:lnTo>
                    <a:pt x="1927369" y="880251"/>
                  </a:lnTo>
                  <a:lnTo>
                    <a:pt x="1925681" y="859427"/>
                  </a:lnTo>
                  <a:cubicBezTo>
                    <a:pt x="1925306" y="853986"/>
                    <a:pt x="1924930" y="848546"/>
                    <a:pt x="1924555" y="843105"/>
                  </a:cubicBezTo>
                  <a:lnTo>
                    <a:pt x="1922866" y="831286"/>
                  </a:lnTo>
                  <a:cubicBezTo>
                    <a:pt x="1922679" y="828659"/>
                    <a:pt x="1922491" y="826033"/>
                    <a:pt x="1922304" y="823406"/>
                  </a:cubicBezTo>
                  <a:lnTo>
                    <a:pt x="1922304" y="821155"/>
                  </a:lnTo>
                  <a:lnTo>
                    <a:pt x="1924555" y="781758"/>
                  </a:lnTo>
                  <a:cubicBezTo>
                    <a:pt x="1924180" y="769564"/>
                    <a:pt x="1923804" y="757369"/>
                    <a:pt x="1923429" y="745175"/>
                  </a:cubicBezTo>
                  <a:lnTo>
                    <a:pt x="1920052" y="710280"/>
                  </a:lnTo>
                  <a:lnTo>
                    <a:pt x="1913299" y="677636"/>
                  </a:lnTo>
                  <a:lnTo>
                    <a:pt x="1904856" y="647806"/>
                  </a:lnTo>
                  <a:lnTo>
                    <a:pt x="1894163" y="619666"/>
                  </a:lnTo>
                  <a:lnTo>
                    <a:pt x="1881781" y="592650"/>
                  </a:lnTo>
                  <a:lnTo>
                    <a:pt x="1867710" y="569012"/>
                  </a:lnTo>
                  <a:lnTo>
                    <a:pt x="1850826" y="546499"/>
                  </a:lnTo>
                  <a:lnTo>
                    <a:pt x="1833941" y="525675"/>
                  </a:lnTo>
                  <a:lnTo>
                    <a:pt x="1814806" y="507101"/>
                  </a:lnTo>
                  <a:lnTo>
                    <a:pt x="1795670" y="489654"/>
                  </a:lnTo>
                  <a:lnTo>
                    <a:pt x="1775409" y="473895"/>
                  </a:lnTo>
                  <a:lnTo>
                    <a:pt x="1754584" y="459262"/>
                  </a:lnTo>
                  <a:lnTo>
                    <a:pt x="1733760" y="447442"/>
                  </a:lnTo>
                  <a:lnTo>
                    <a:pt x="1712373" y="435623"/>
                  </a:lnTo>
                  <a:lnTo>
                    <a:pt x="1691549" y="425492"/>
                  </a:lnTo>
                  <a:lnTo>
                    <a:pt x="1670725" y="417050"/>
                  </a:lnTo>
                  <a:lnTo>
                    <a:pt x="1650463" y="409171"/>
                  </a:lnTo>
                  <a:lnTo>
                    <a:pt x="1630201" y="401854"/>
                  </a:lnTo>
                  <a:lnTo>
                    <a:pt x="1611629" y="396789"/>
                  </a:lnTo>
                  <a:lnTo>
                    <a:pt x="1594182" y="391723"/>
                  </a:lnTo>
                  <a:lnTo>
                    <a:pt x="1577860" y="387221"/>
                  </a:lnTo>
                  <a:lnTo>
                    <a:pt x="1562664" y="384406"/>
                  </a:lnTo>
                  <a:lnTo>
                    <a:pt x="1549719" y="381592"/>
                  </a:lnTo>
                  <a:lnTo>
                    <a:pt x="1538463" y="379904"/>
                  </a:lnTo>
                  <a:lnTo>
                    <a:pt x="1530020" y="378779"/>
                  </a:lnTo>
                  <a:lnTo>
                    <a:pt x="1522704" y="378216"/>
                  </a:lnTo>
                  <a:lnTo>
                    <a:pt x="1518201" y="377090"/>
                  </a:lnTo>
                  <a:lnTo>
                    <a:pt x="1517075" y="377090"/>
                  </a:lnTo>
                  <a:lnTo>
                    <a:pt x="1503005" y="341070"/>
                  </a:lnTo>
                  <a:lnTo>
                    <a:pt x="1487809" y="308989"/>
                  </a:lnTo>
                  <a:lnTo>
                    <a:pt x="1472050" y="279722"/>
                  </a:lnTo>
                  <a:lnTo>
                    <a:pt x="1455165" y="254958"/>
                  </a:lnTo>
                  <a:lnTo>
                    <a:pt x="1436593" y="233008"/>
                  </a:lnTo>
                  <a:lnTo>
                    <a:pt x="1417457" y="213872"/>
                  </a:lnTo>
                  <a:lnTo>
                    <a:pt x="1397758" y="197550"/>
                  </a:lnTo>
                  <a:lnTo>
                    <a:pt x="1377497" y="184605"/>
                  </a:lnTo>
                  <a:lnTo>
                    <a:pt x="1356673" y="173912"/>
                  </a:lnTo>
                  <a:lnTo>
                    <a:pt x="1335848" y="165470"/>
                  </a:lnTo>
                  <a:lnTo>
                    <a:pt x="1315024" y="158716"/>
                  </a:lnTo>
                  <a:lnTo>
                    <a:pt x="1294200" y="154776"/>
                  </a:lnTo>
                  <a:lnTo>
                    <a:pt x="1273376" y="151399"/>
                  </a:lnTo>
                  <a:lnTo>
                    <a:pt x="1252552" y="150274"/>
                  </a:lnTo>
                  <a:lnTo>
                    <a:pt x="1232290" y="150836"/>
                  </a:lnTo>
                  <a:lnTo>
                    <a:pt x="1212029" y="152525"/>
                  </a:lnTo>
                  <a:lnTo>
                    <a:pt x="1193456" y="155339"/>
                  </a:lnTo>
                  <a:lnTo>
                    <a:pt x="1174883" y="158153"/>
                  </a:lnTo>
                  <a:lnTo>
                    <a:pt x="1157436" y="162655"/>
                  </a:lnTo>
                  <a:lnTo>
                    <a:pt x="1141114" y="166595"/>
                  </a:lnTo>
                  <a:lnTo>
                    <a:pt x="1125918" y="171660"/>
                  </a:lnTo>
                  <a:lnTo>
                    <a:pt x="1112410" y="176726"/>
                  </a:lnTo>
                  <a:lnTo>
                    <a:pt x="1099465" y="181791"/>
                  </a:lnTo>
                  <a:lnTo>
                    <a:pt x="1088772" y="186294"/>
                  </a:lnTo>
                  <a:lnTo>
                    <a:pt x="1079204" y="190796"/>
                  </a:lnTo>
                  <a:lnTo>
                    <a:pt x="1071887" y="194173"/>
                  </a:lnTo>
                  <a:lnTo>
                    <a:pt x="1066259" y="196987"/>
                  </a:lnTo>
                  <a:lnTo>
                    <a:pt x="1063445" y="199239"/>
                  </a:lnTo>
                  <a:lnTo>
                    <a:pt x="1061757" y="199801"/>
                  </a:lnTo>
                  <a:lnTo>
                    <a:pt x="1043746" y="163781"/>
                  </a:lnTo>
                  <a:lnTo>
                    <a:pt x="1026299" y="132263"/>
                  </a:lnTo>
                  <a:lnTo>
                    <a:pt x="1006038" y="104685"/>
                  </a:lnTo>
                  <a:lnTo>
                    <a:pt x="985776" y="80484"/>
                  </a:lnTo>
                  <a:lnTo>
                    <a:pt x="964952" y="60222"/>
                  </a:lnTo>
                  <a:lnTo>
                    <a:pt x="943565" y="43337"/>
                  </a:lnTo>
                  <a:lnTo>
                    <a:pt x="921052" y="29830"/>
                  </a:lnTo>
                  <a:lnTo>
                    <a:pt x="899102" y="19136"/>
                  </a:lnTo>
                  <a:lnTo>
                    <a:pt x="876027" y="10131"/>
                  </a:lnTo>
                  <a:lnTo>
                    <a:pt x="853514" y="4503"/>
                  </a:lnTo>
                  <a:lnTo>
                    <a:pt x="830438" y="1689"/>
                  </a:lnTo>
                  <a:lnTo>
                    <a:pt x="808489" y="0"/>
                  </a:lnTo>
                  <a:lnTo>
                    <a:pt x="785976" y="1126"/>
                  </a:lnTo>
                  <a:lnTo>
                    <a:pt x="764589" y="3377"/>
                  </a:lnTo>
                  <a:lnTo>
                    <a:pt x="742639" y="6754"/>
                  </a:lnTo>
                  <a:lnTo>
                    <a:pt x="722941" y="11257"/>
                  </a:lnTo>
                  <a:lnTo>
                    <a:pt x="702679" y="16885"/>
                  </a:lnTo>
                  <a:lnTo>
                    <a:pt x="684106" y="24201"/>
                  </a:lnTo>
                  <a:lnTo>
                    <a:pt x="666096" y="30392"/>
                  </a:lnTo>
                  <a:lnTo>
                    <a:pt x="648649" y="38272"/>
                  </a:lnTo>
                  <a:lnTo>
                    <a:pt x="633453" y="45589"/>
                  </a:lnTo>
                  <a:lnTo>
                    <a:pt x="619382" y="53468"/>
                  </a:lnTo>
                  <a:lnTo>
                    <a:pt x="606437" y="60785"/>
                  </a:lnTo>
                  <a:lnTo>
                    <a:pt x="595744" y="67539"/>
                  </a:lnTo>
                  <a:lnTo>
                    <a:pt x="586176" y="73167"/>
                  </a:lnTo>
                  <a:lnTo>
                    <a:pt x="578297" y="78232"/>
                  </a:lnTo>
                  <a:lnTo>
                    <a:pt x="573231" y="82172"/>
                  </a:lnTo>
                  <a:lnTo>
                    <a:pt x="569855" y="84424"/>
                  </a:lnTo>
                  <a:lnTo>
                    <a:pt x="568166" y="85549"/>
                  </a:lnTo>
                  <a:lnTo>
                    <a:pt x="525955" y="73730"/>
                  </a:lnTo>
                  <a:lnTo>
                    <a:pt x="485432" y="65287"/>
                  </a:lnTo>
                  <a:lnTo>
                    <a:pt x="447723" y="60222"/>
                  </a:lnTo>
                  <a:lnTo>
                    <a:pt x="412266" y="56282"/>
                  </a:lnTo>
                  <a:lnTo>
                    <a:pt x="378496" y="56282"/>
                  </a:lnTo>
                  <a:lnTo>
                    <a:pt x="346979" y="57971"/>
                  </a:lnTo>
                  <a:lnTo>
                    <a:pt x="317713" y="62474"/>
                  </a:lnTo>
                  <a:lnTo>
                    <a:pt x="290134" y="68101"/>
                  </a:lnTo>
                  <a:lnTo>
                    <a:pt x="264245" y="75981"/>
                  </a:lnTo>
                  <a:lnTo>
                    <a:pt x="241169" y="85549"/>
                  </a:lnTo>
                  <a:lnTo>
                    <a:pt x="219219" y="96242"/>
                  </a:lnTo>
                  <a:lnTo>
                    <a:pt x="198958" y="108625"/>
                  </a:lnTo>
                  <a:lnTo>
                    <a:pt x="180385" y="121570"/>
                  </a:lnTo>
                  <a:lnTo>
                    <a:pt x="163500" y="135640"/>
                  </a:lnTo>
                  <a:lnTo>
                    <a:pt x="147742" y="150836"/>
                  </a:lnTo>
                  <a:lnTo>
                    <a:pt x="133672" y="166032"/>
                  </a:lnTo>
                  <a:lnTo>
                    <a:pt x="121289" y="182354"/>
                  </a:lnTo>
                  <a:lnTo>
                    <a:pt x="110033" y="198676"/>
                  </a:lnTo>
                  <a:lnTo>
                    <a:pt x="99902" y="214435"/>
                  </a:lnTo>
                  <a:lnTo>
                    <a:pt x="90897" y="230756"/>
                  </a:lnTo>
                  <a:lnTo>
                    <a:pt x="83018" y="246516"/>
                  </a:lnTo>
                  <a:lnTo>
                    <a:pt x="76264" y="261712"/>
                  </a:lnTo>
                  <a:lnTo>
                    <a:pt x="70073" y="276908"/>
                  </a:lnTo>
                  <a:lnTo>
                    <a:pt x="65008" y="290979"/>
                  </a:lnTo>
                  <a:lnTo>
                    <a:pt x="61068" y="303923"/>
                  </a:lnTo>
                  <a:lnTo>
                    <a:pt x="58254" y="315180"/>
                  </a:lnTo>
                  <a:lnTo>
                    <a:pt x="55440" y="325873"/>
                  </a:lnTo>
                  <a:lnTo>
                    <a:pt x="53188" y="334879"/>
                  </a:lnTo>
                  <a:lnTo>
                    <a:pt x="51500" y="342195"/>
                  </a:lnTo>
                  <a:cubicBezTo>
                    <a:pt x="51312" y="344071"/>
                    <a:pt x="51125" y="345947"/>
                    <a:pt x="50937" y="347823"/>
                  </a:cubicBezTo>
                  <a:lnTo>
                    <a:pt x="50374" y="350637"/>
                  </a:lnTo>
                  <a:lnTo>
                    <a:pt x="50374" y="351763"/>
                  </a:lnTo>
                  <a:lnTo>
                    <a:pt x="45872" y="371462"/>
                  </a:lnTo>
                  <a:lnTo>
                    <a:pt x="41369" y="395100"/>
                  </a:lnTo>
                  <a:lnTo>
                    <a:pt x="38555" y="420990"/>
                  </a:lnTo>
                  <a:lnTo>
                    <a:pt x="35741" y="450256"/>
                  </a:lnTo>
                  <a:lnTo>
                    <a:pt x="32927" y="481212"/>
                  </a:lnTo>
                  <a:lnTo>
                    <a:pt x="30675" y="513292"/>
                  </a:lnTo>
                  <a:lnTo>
                    <a:pt x="29550" y="546499"/>
                  </a:lnTo>
                  <a:cubicBezTo>
                    <a:pt x="28987" y="558130"/>
                    <a:pt x="28425" y="569762"/>
                    <a:pt x="27862" y="581393"/>
                  </a:cubicBezTo>
                  <a:cubicBezTo>
                    <a:pt x="27674" y="592837"/>
                    <a:pt x="27487" y="604282"/>
                    <a:pt x="27299" y="615726"/>
                  </a:cubicBezTo>
                  <a:cubicBezTo>
                    <a:pt x="27111" y="627358"/>
                    <a:pt x="26924" y="638989"/>
                    <a:pt x="26736" y="650621"/>
                  </a:cubicBezTo>
                  <a:lnTo>
                    <a:pt x="26736" y="683827"/>
                  </a:lnTo>
                  <a:cubicBezTo>
                    <a:pt x="26361" y="694896"/>
                    <a:pt x="25985" y="705964"/>
                    <a:pt x="25610" y="717033"/>
                  </a:cubicBezTo>
                  <a:lnTo>
                    <a:pt x="25610" y="747988"/>
                  </a:lnTo>
                  <a:lnTo>
                    <a:pt x="25610" y="777255"/>
                  </a:lnTo>
                  <a:lnTo>
                    <a:pt x="25610" y="804271"/>
                  </a:lnTo>
                  <a:cubicBezTo>
                    <a:pt x="25985" y="812150"/>
                    <a:pt x="26361" y="820030"/>
                    <a:pt x="26736" y="827909"/>
                  </a:cubicBezTo>
                  <a:lnTo>
                    <a:pt x="26736" y="848171"/>
                  </a:lnTo>
                  <a:cubicBezTo>
                    <a:pt x="26924" y="853799"/>
                    <a:pt x="27111" y="859427"/>
                    <a:pt x="27299" y="865055"/>
                  </a:cubicBezTo>
                  <a:lnTo>
                    <a:pt x="27299" y="869126"/>
                  </a:lnTo>
                  <a:cubicBezTo>
                    <a:pt x="38972" y="915944"/>
                    <a:pt x="4926" y="1198982"/>
                    <a:pt x="16599" y="1245800"/>
                  </a:cubicBezTo>
                  <a:cubicBezTo>
                    <a:pt x="54839" y="1404762"/>
                    <a:pt x="38937" y="1450682"/>
                    <a:pt x="113916" y="1610297"/>
                  </a:cubicBezTo>
                  <a:cubicBezTo>
                    <a:pt x="188895" y="1769912"/>
                    <a:pt x="406125" y="2096376"/>
                    <a:pt x="466471" y="2203492"/>
                  </a:cubicBezTo>
                  <a:cubicBezTo>
                    <a:pt x="526817" y="2310608"/>
                    <a:pt x="474886" y="2238633"/>
                    <a:pt x="475994" y="2252993"/>
                  </a:cubicBezTo>
                  <a:lnTo>
                    <a:pt x="475427" y="2266980"/>
                  </a:lnTo>
                  <a:lnTo>
                    <a:pt x="477836" y="2275814"/>
                  </a:lnTo>
                  <a:cubicBezTo>
                    <a:pt x="480335" y="2289723"/>
                    <a:pt x="588516" y="2305673"/>
                    <a:pt x="588516" y="2320424"/>
                  </a:cubicBezTo>
                  <a:cubicBezTo>
                    <a:pt x="588140" y="2324668"/>
                    <a:pt x="590589" y="2340828"/>
                    <a:pt x="590213" y="2345072"/>
                  </a:cubicBezTo>
                  <a:lnTo>
                    <a:pt x="1669036" y="2344147"/>
                  </a:lnTo>
                  <a:close/>
                </a:path>
              </a:pathLst>
            </a:cu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자유형 46"/>
            <p:cNvSpPr/>
            <p:nvPr/>
          </p:nvSpPr>
          <p:spPr>
            <a:xfrm flipH="1">
              <a:off x="11843036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11279484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Group 4"/>
            <p:cNvGrpSpPr>
              <a:grpSpLocks noChangeAspect="1"/>
            </p:cNvGrpSpPr>
            <p:nvPr/>
          </p:nvGrpSpPr>
          <p:grpSpPr bwMode="auto">
            <a:xfrm rot="21037912">
              <a:off x="10983608" y="5445680"/>
              <a:ext cx="1069098" cy="792004"/>
              <a:chOff x="0" y="-188"/>
              <a:chExt cx="1987" cy="1472"/>
            </a:xfrm>
          </p:grpSpPr>
          <p:sp>
            <p:nvSpPr>
              <p:cNvPr id="15" name="Freeform 5"/>
              <p:cNvSpPr>
                <a:spLocks/>
              </p:cNvSpPr>
              <p:nvPr/>
            </p:nvSpPr>
            <p:spPr bwMode="auto">
              <a:xfrm>
                <a:off x="0" y="497"/>
                <a:ext cx="1605" cy="787"/>
              </a:xfrm>
              <a:custGeom>
                <a:avLst/>
                <a:gdLst>
                  <a:gd name="T0" fmla="*/ 6423 w 6423"/>
                  <a:gd name="T1" fmla="*/ 1764 h 3147"/>
                  <a:gd name="T2" fmla="*/ 6409 w 6423"/>
                  <a:gd name="T3" fmla="*/ 1784 h 3147"/>
                  <a:gd name="T4" fmla="*/ 6319 w 6423"/>
                  <a:gd name="T5" fmla="*/ 1900 h 3147"/>
                  <a:gd name="T6" fmla="*/ 6161 w 6423"/>
                  <a:gd name="T7" fmla="*/ 2082 h 3147"/>
                  <a:gd name="T8" fmla="*/ 5994 w 6423"/>
                  <a:gd name="T9" fmla="*/ 2245 h 3147"/>
                  <a:gd name="T10" fmla="*/ 5865 w 6423"/>
                  <a:gd name="T11" fmla="*/ 2361 h 3147"/>
                  <a:gd name="T12" fmla="*/ 5717 w 6423"/>
                  <a:gd name="T13" fmla="*/ 2480 h 3147"/>
                  <a:gd name="T14" fmla="*/ 5554 w 6423"/>
                  <a:gd name="T15" fmla="*/ 2598 h 3147"/>
                  <a:gd name="T16" fmla="*/ 5375 w 6423"/>
                  <a:gd name="T17" fmla="*/ 2711 h 3147"/>
                  <a:gd name="T18" fmla="*/ 5178 w 6423"/>
                  <a:gd name="T19" fmla="*/ 2819 h 3147"/>
                  <a:gd name="T20" fmla="*/ 4967 w 6423"/>
                  <a:gd name="T21" fmla="*/ 2916 h 3147"/>
                  <a:gd name="T22" fmla="*/ 4739 w 6423"/>
                  <a:gd name="T23" fmla="*/ 3000 h 3147"/>
                  <a:gd name="T24" fmla="*/ 4495 w 6423"/>
                  <a:gd name="T25" fmla="*/ 3067 h 3147"/>
                  <a:gd name="T26" fmla="*/ 4301 w 6423"/>
                  <a:gd name="T27" fmla="*/ 3105 h 3147"/>
                  <a:gd name="T28" fmla="*/ 4168 w 6423"/>
                  <a:gd name="T29" fmla="*/ 3123 h 3147"/>
                  <a:gd name="T30" fmla="*/ 4100 w 6423"/>
                  <a:gd name="T31" fmla="*/ 3130 h 3147"/>
                  <a:gd name="T32" fmla="*/ 3963 w 6423"/>
                  <a:gd name="T33" fmla="*/ 3141 h 3147"/>
                  <a:gd name="T34" fmla="*/ 3722 w 6423"/>
                  <a:gd name="T35" fmla="*/ 3147 h 3147"/>
                  <a:gd name="T36" fmla="*/ 3515 w 6423"/>
                  <a:gd name="T37" fmla="*/ 3136 h 3147"/>
                  <a:gd name="T38" fmla="*/ 3339 w 6423"/>
                  <a:gd name="T39" fmla="*/ 3108 h 3147"/>
                  <a:gd name="T40" fmla="*/ 3187 w 6423"/>
                  <a:gd name="T41" fmla="*/ 3068 h 3147"/>
                  <a:gd name="T42" fmla="*/ 3053 w 6423"/>
                  <a:gd name="T43" fmla="*/ 3016 h 3147"/>
                  <a:gd name="T44" fmla="*/ 2933 w 6423"/>
                  <a:gd name="T45" fmla="*/ 2956 h 3147"/>
                  <a:gd name="T46" fmla="*/ 2823 w 6423"/>
                  <a:gd name="T47" fmla="*/ 2888 h 3147"/>
                  <a:gd name="T48" fmla="*/ 2659 w 6423"/>
                  <a:gd name="T49" fmla="*/ 2777 h 3147"/>
                  <a:gd name="T50" fmla="*/ 2483 w 6423"/>
                  <a:gd name="T51" fmla="*/ 2661 h 3147"/>
                  <a:gd name="T52" fmla="*/ 2349 w 6423"/>
                  <a:gd name="T53" fmla="*/ 2584 h 3147"/>
                  <a:gd name="T54" fmla="*/ 2197 w 6423"/>
                  <a:gd name="T55" fmla="*/ 2511 h 3147"/>
                  <a:gd name="T56" fmla="*/ 2020 w 6423"/>
                  <a:gd name="T57" fmla="*/ 2443 h 3147"/>
                  <a:gd name="T58" fmla="*/ 1815 w 6423"/>
                  <a:gd name="T59" fmla="*/ 2383 h 3147"/>
                  <a:gd name="T60" fmla="*/ 1573 w 6423"/>
                  <a:gd name="T61" fmla="*/ 2331 h 3147"/>
                  <a:gd name="T62" fmla="*/ 1436 w 6423"/>
                  <a:gd name="T63" fmla="*/ 2311 h 3147"/>
                  <a:gd name="T64" fmla="*/ 1302 w 6423"/>
                  <a:gd name="T65" fmla="*/ 2293 h 3147"/>
                  <a:gd name="T66" fmla="*/ 1063 w 6423"/>
                  <a:gd name="T67" fmla="*/ 2274 h 3147"/>
                  <a:gd name="T68" fmla="*/ 853 w 6423"/>
                  <a:gd name="T69" fmla="*/ 2272 h 3147"/>
                  <a:gd name="T70" fmla="*/ 671 w 6423"/>
                  <a:gd name="T71" fmla="*/ 2283 h 3147"/>
                  <a:gd name="T72" fmla="*/ 519 w 6423"/>
                  <a:gd name="T73" fmla="*/ 2305 h 3147"/>
                  <a:gd name="T74" fmla="*/ 393 w 6423"/>
                  <a:gd name="T75" fmla="*/ 2335 h 3147"/>
                  <a:gd name="T76" fmla="*/ 292 w 6423"/>
                  <a:gd name="T77" fmla="*/ 2369 h 3147"/>
                  <a:gd name="T78" fmla="*/ 216 w 6423"/>
                  <a:gd name="T79" fmla="*/ 2404 h 3147"/>
                  <a:gd name="T80" fmla="*/ 189 w 6423"/>
                  <a:gd name="T81" fmla="*/ 2420 h 3147"/>
                  <a:gd name="T82" fmla="*/ 169 w 6423"/>
                  <a:gd name="T83" fmla="*/ 2432 h 3147"/>
                  <a:gd name="T84" fmla="*/ 124 w 6423"/>
                  <a:gd name="T85" fmla="*/ 2442 h 3147"/>
                  <a:gd name="T86" fmla="*/ 80 w 6423"/>
                  <a:gd name="T87" fmla="*/ 2434 h 3147"/>
                  <a:gd name="T88" fmla="*/ 43 w 6423"/>
                  <a:gd name="T89" fmla="*/ 2412 h 3147"/>
                  <a:gd name="T90" fmla="*/ 26 w 6423"/>
                  <a:gd name="T91" fmla="*/ 2394 h 3147"/>
                  <a:gd name="T92" fmla="*/ 14 w 6423"/>
                  <a:gd name="T93" fmla="*/ 2375 h 3147"/>
                  <a:gd name="T94" fmla="*/ 0 w 6423"/>
                  <a:gd name="T95" fmla="*/ 2332 h 3147"/>
                  <a:gd name="T96" fmla="*/ 4 w 6423"/>
                  <a:gd name="T97" fmla="*/ 2288 h 3147"/>
                  <a:gd name="T98" fmla="*/ 22 w 6423"/>
                  <a:gd name="T99" fmla="*/ 2248 h 3147"/>
                  <a:gd name="T100" fmla="*/ 38 w 6423"/>
                  <a:gd name="T101" fmla="*/ 2231 h 3147"/>
                  <a:gd name="T102" fmla="*/ 92 w 6423"/>
                  <a:gd name="T103" fmla="*/ 2181 h 3147"/>
                  <a:gd name="T104" fmla="*/ 229 w 6423"/>
                  <a:gd name="T105" fmla="*/ 2070 h 3147"/>
                  <a:gd name="T106" fmla="*/ 486 w 6423"/>
                  <a:gd name="T107" fmla="*/ 1881 h 3147"/>
                  <a:gd name="T108" fmla="*/ 1142 w 6423"/>
                  <a:gd name="T109" fmla="*/ 1429 h 3147"/>
                  <a:gd name="T110" fmla="*/ 1641 w 6423"/>
                  <a:gd name="T111" fmla="*/ 1080 h 3147"/>
                  <a:gd name="T112" fmla="*/ 4511 w 6423"/>
                  <a:gd name="T113" fmla="*/ 0 h 3147"/>
                  <a:gd name="T114" fmla="*/ 6423 w 6423"/>
                  <a:gd name="T115" fmla="*/ 1764 h 3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423" h="3147">
                    <a:moveTo>
                      <a:pt x="6423" y="1764"/>
                    </a:moveTo>
                    <a:lnTo>
                      <a:pt x="6409" y="1784"/>
                    </a:lnTo>
                    <a:lnTo>
                      <a:pt x="6319" y="1900"/>
                    </a:lnTo>
                    <a:lnTo>
                      <a:pt x="6161" y="2082"/>
                    </a:lnTo>
                    <a:lnTo>
                      <a:pt x="5994" y="2245"/>
                    </a:lnTo>
                    <a:lnTo>
                      <a:pt x="5865" y="2361"/>
                    </a:lnTo>
                    <a:lnTo>
                      <a:pt x="5717" y="2480"/>
                    </a:lnTo>
                    <a:lnTo>
                      <a:pt x="5554" y="2598"/>
                    </a:lnTo>
                    <a:lnTo>
                      <a:pt x="5375" y="2711"/>
                    </a:lnTo>
                    <a:lnTo>
                      <a:pt x="5178" y="2819"/>
                    </a:lnTo>
                    <a:lnTo>
                      <a:pt x="4967" y="2916"/>
                    </a:lnTo>
                    <a:lnTo>
                      <a:pt x="4739" y="3000"/>
                    </a:lnTo>
                    <a:lnTo>
                      <a:pt x="4495" y="3067"/>
                    </a:lnTo>
                    <a:lnTo>
                      <a:pt x="4301" y="3105"/>
                    </a:lnTo>
                    <a:lnTo>
                      <a:pt x="4168" y="3123"/>
                    </a:lnTo>
                    <a:lnTo>
                      <a:pt x="4100" y="3130"/>
                    </a:lnTo>
                    <a:lnTo>
                      <a:pt x="3963" y="3141"/>
                    </a:lnTo>
                    <a:lnTo>
                      <a:pt x="3722" y="3147"/>
                    </a:lnTo>
                    <a:lnTo>
                      <a:pt x="3515" y="3136"/>
                    </a:lnTo>
                    <a:lnTo>
                      <a:pt x="3339" y="3108"/>
                    </a:lnTo>
                    <a:lnTo>
                      <a:pt x="3187" y="3068"/>
                    </a:lnTo>
                    <a:lnTo>
                      <a:pt x="3053" y="3016"/>
                    </a:lnTo>
                    <a:lnTo>
                      <a:pt x="2933" y="2956"/>
                    </a:lnTo>
                    <a:lnTo>
                      <a:pt x="2823" y="2888"/>
                    </a:lnTo>
                    <a:lnTo>
                      <a:pt x="2659" y="2777"/>
                    </a:lnTo>
                    <a:lnTo>
                      <a:pt x="2483" y="2661"/>
                    </a:lnTo>
                    <a:lnTo>
                      <a:pt x="2349" y="2584"/>
                    </a:lnTo>
                    <a:lnTo>
                      <a:pt x="2197" y="2511"/>
                    </a:lnTo>
                    <a:lnTo>
                      <a:pt x="2020" y="2443"/>
                    </a:lnTo>
                    <a:lnTo>
                      <a:pt x="1815" y="2383"/>
                    </a:lnTo>
                    <a:lnTo>
                      <a:pt x="1573" y="2331"/>
                    </a:lnTo>
                    <a:lnTo>
                      <a:pt x="1436" y="2311"/>
                    </a:lnTo>
                    <a:lnTo>
                      <a:pt x="1302" y="2293"/>
                    </a:lnTo>
                    <a:lnTo>
                      <a:pt x="1063" y="2274"/>
                    </a:lnTo>
                    <a:lnTo>
                      <a:pt x="853" y="2272"/>
                    </a:lnTo>
                    <a:lnTo>
                      <a:pt x="671" y="2283"/>
                    </a:lnTo>
                    <a:lnTo>
                      <a:pt x="519" y="2305"/>
                    </a:lnTo>
                    <a:lnTo>
                      <a:pt x="393" y="2335"/>
                    </a:lnTo>
                    <a:lnTo>
                      <a:pt x="292" y="2369"/>
                    </a:lnTo>
                    <a:lnTo>
                      <a:pt x="216" y="2404"/>
                    </a:lnTo>
                    <a:lnTo>
                      <a:pt x="189" y="2420"/>
                    </a:lnTo>
                    <a:lnTo>
                      <a:pt x="169" y="2432"/>
                    </a:lnTo>
                    <a:lnTo>
                      <a:pt x="124" y="2442"/>
                    </a:lnTo>
                    <a:lnTo>
                      <a:pt x="80" y="2434"/>
                    </a:lnTo>
                    <a:lnTo>
                      <a:pt x="43" y="2412"/>
                    </a:lnTo>
                    <a:lnTo>
                      <a:pt x="26" y="2394"/>
                    </a:lnTo>
                    <a:lnTo>
                      <a:pt x="14" y="2375"/>
                    </a:lnTo>
                    <a:lnTo>
                      <a:pt x="0" y="2332"/>
                    </a:lnTo>
                    <a:lnTo>
                      <a:pt x="4" y="2288"/>
                    </a:lnTo>
                    <a:lnTo>
                      <a:pt x="22" y="2248"/>
                    </a:lnTo>
                    <a:lnTo>
                      <a:pt x="38" y="2231"/>
                    </a:lnTo>
                    <a:lnTo>
                      <a:pt x="92" y="2181"/>
                    </a:lnTo>
                    <a:lnTo>
                      <a:pt x="229" y="2070"/>
                    </a:lnTo>
                    <a:lnTo>
                      <a:pt x="486" y="1881"/>
                    </a:lnTo>
                    <a:lnTo>
                      <a:pt x="1142" y="1429"/>
                    </a:lnTo>
                    <a:lnTo>
                      <a:pt x="1641" y="1080"/>
                    </a:lnTo>
                    <a:lnTo>
                      <a:pt x="4511" y="0"/>
                    </a:lnTo>
                    <a:lnTo>
                      <a:pt x="6423" y="1764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6"/>
              <p:cNvSpPr>
                <a:spLocks/>
              </p:cNvSpPr>
              <p:nvPr/>
            </p:nvSpPr>
            <p:spPr bwMode="auto">
              <a:xfrm>
                <a:off x="1196" y="-188"/>
                <a:ext cx="208" cy="126"/>
              </a:xfrm>
              <a:custGeom>
                <a:avLst/>
                <a:gdLst>
                  <a:gd name="T0" fmla="*/ 818 w 832"/>
                  <a:gd name="T1" fmla="*/ 501 h 501"/>
                  <a:gd name="T2" fmla="*/ 820 w 832"/>
                  <a:gd name="T3" fmla="*/ 453 h 501"/>
                  <a:gd name="T4" fmla="*/ 830 w 832"/>
                  <a:gd name="T5" fmla="*/ 379 h 501"/>
                  <a:gd name="T6" fmla="*/ 832 w 832"/>
                  <a:gd name="T7" fmla="*/ 355 h 501"/>
                  <a:gd name="T8" fmla="*/ 830 w 832"/>
                  <a:gd name="T9" fmla="*/ 315 h 501"/>
                  <a:gd name="T10" fmla="*/ 814 w 832"/>
                  <a:gd name="T11" fmla="*/ 242 h 501"/>
                  <a:gd name="T12" fmla="*/ 781 w 832"/>
                  <a:gd name="T13" fmla="*/ 177 h 501"/>
                  <a:gd name="T14" fmla="*/ 737 w 832"/>
                  <a:gd name="T15" fmla="*/ 123 h 501"/>
                  <a:gd name="T16" fmla="*/ 683 w 832"/>
                  <a:gd name="T17" fmla="*/ 79 h 501"/>
                  <a:gd name="T18" fmla="*/ 620 w 832"/>
                  <a:gd name="T19" fmla="*/ 44 h 501"/>
                  <a:gd name="T20" fmla="*/ 551 w 832"/>
                  <a:gd name="T21" fmla="*/ 19 h 501"/>
                  <a:gd name="T22" fmla="*/ 478 w 832"/>
                  <a:gd name="T23" fmla="*/ 5 h 501"/>
                  <a:gd name="T24" fmla="*/ 403 w 832"/>
                  <a:gd name="T25" fmla="*/ 0 h 501"/>
                  <a:gd name="T26" fmla="*/ 329 w 832"/>
                  <a:gd name="T27" fmla="*/ 6 h 501"/>
                  <a:gd name="T28" fmla="*/ 257 w 832"/>
                  <a:gd name="T29" fmla="*/ 22 h 501"/>
                  <a:gd name="T30" fmla="*/ 192 w 832"/>
                  <a:gd name="T31" fmla="*/ 50 h 501"/>
                  <a:gd name="T32" fmla="*/ 132 w 832"/>
                  <a:gd name="T33" fmla="*/ 88 h 501"/>
                  <a:gd name="T34" fmla="*/ 82 w 832"/>
                  <a:gd name="T35" fmla="*/ 137 h 501"/>
                  <a:gd name="T36" fmla="*/ 43 w 832"/>
                  <a:gd name="T37" fmla="*/ 199 h 501"/>
                  <a:gd name="T38" fmla="*/ 18 w 832"/>
                  <a:gd name="T39" fmla="*/ 271 h 501"/>
                  <a:gd name="T40" fmla="*/ 12 w 832"/>
                  <a:gd name="T41" fmla="*/ 312 h 501"/>
                  <a:gd name="T42" fmla="*/ 0 w 832"/>
                  <a:gd name="T43" fmla="*/ 427 h 501"/>
                  <a:gd name="T44" fmla="*/ 818 w 832"/>
                  <a:gd name="T45" fmla="*/ 501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32" h="501">
                    <a:moveTo>
                      <a:pt x="818" y="501"/>
                    </a:moveTo>
                    <a:lnTo>
                      <a:pt x="820" y="453"/>
                    </a:lnTo>
                    <a:lnTo>
                      <a:pt x="830" y="379"/>
                    </a:lnTo>
                    <a:lnTo>
                      <a:pt x="832" y="355"/>
                    </a:lnTo>
                    <a:lnTo>
                      <a:pt x="830" y="315"/>
                    </a:lnTo>
                    <a:lnTo>
                      <a:pt x="814" y="242"/>
                    </a:lnTo>
                    <a:lnTo>
                      <a:pt x="781" y="177"/>
                    </a:lnTo>
                    <a:lnTo>
                      <a:pt x="737" y="123"/>
                    </a:lnTo>
                    <a:lnTo>
                      <a:pt x="683" y="79"/>
                    </a:lnTo>
                    <a:lnTo>
                      <a:pt x="620" y="44"/>
                    </a:lnTo>
                    <a:lnTo>
                      <a:pt x="551" y="19"/>
                    </a:lnTo>
                    <a:lnTo>
                      <a:pt x="478" y="5"/>
                    </a:lnTo>
                    <a:lnTo>
                      <a:pt x="403" y="0"/>
                    </a:lnTo>
                    <a:lnTo>
                      <a:pt x="329" y="6"/>
                    </a:lnTo>
                    <a:lnTo>
                      <a:pt x="257" y="22"/>
                    </a:lnTo>
                    <a:lnTo>
                      <a:pt x="192" y="50"/>
                    </a:lnTo>
                    <a:lnTo>
                      <a:pt x="132" y="88"/>
                    </a:lnTo>
                    <a:lnTo>
                      <a:pt x="82" y="137"/>
                    </a:lnTo>
                    <a:lnTo>
                      <a:pt x="43" y="199"/>
                    </a:lnTo>
                    <a:lnTo>
                      <a:pt x="18" y="271"/>
                    </a:lnTo>
                    <a:lnTo>
                      <a:pt x="12" y="312"/>
                    </a:lnTo>
                    <a:lnTo>
                      <a:pt x="0" y="427"/>
                    </a:lnTo>
                    <a:lnTo>
                      <a:pt x="818" y="50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7"/>
              <p:cNvSpPr>
                <a:spLocks/>
              </p:cNvSpPr>
              <p:nvPr/>
            </p:nvSpPr>
            <p:spPr bwMode="auto">
              <a:xfrm>
                <a:off x="410" y="-88"/>
                <a:ext cx="1577" cy="1045"/>
              </a:xfrm>
              <a:custGeom>
                <a:avLst/>
                <a:gdLst>
                  <a:gd name="T0" fmla="*/ 6306 w 6307"/>
                  <a:gd name="T1" fmla="*/ 3161 h 4179"/>
                  <a:gd name="T2" fmla="*/ 6287 w 6307"/>
                  <a:gd name="T3" fmla="*/ 3563 h 4179"/>
                  <a:gd name="T4" fmla="*/ 6240 w 6307"/>
                  <a:gd name="T5" fmla="*/ 3846 h 4179"/>
                  <a:gd name="T6" fmla="*/ 6162 w 6307"/>
                  <a:gd name="T7" fmla="*/ 4030 h 4179"/>
                  <a:gd name="T8" fmla="*/ 6051 w 6307"/>
                  <a:gd name="T9" fmla="*/ 4132 h 4179"/>
                  <a:gd name="T10" fmla="*/ 5903 w 6307"/>
                  <a:gd name="T11" fmla="*/ 4175 h 4179"/>
                  <a:gd name="T12" fmla="*/ 5665 w 6307"/>
                  <a:gd name="T13" fmla="*/ 4171 h 4179"/>
                  <a:gd name="T14" fmla="*/ 5288 w 6307"/>
                  <a:gd name="T15" fmla="*/ 4131 h 4179"/>
                  <a:gd name="T16" fmla="*/ 4830 w 6307"/>
                  <a:gd name="T17" fmla="*/ 4102 h 4179"/>
                  <a:gd name="T18" fmla="*/ 4303 w 6307"/>
                  <a:gd name="T19" fmla="*/ 4070 h 4179"/>
                  <a:gd name="T20" fmla="*/ 3554 w 6307"/>
                  <a:gd name="T21" fmla="*/ 3958 h 4179"/>
                  <a:gd name="T22" fmla="*/ 2242 w 6307"/>
                  <a:gd name="T23" fmla="*/ 3666 h 4179"/>
                  <a:gd name="T24" fmla="*/ 1672 w 6307"/>
                  <a:gd name="T25" fmla="*/ 3525 h 4179"/>
                  <a:gd name="T26" fmla="*/ 1214 w 6307"/>
                  <a:gd name="T27" fmla="*/ 3439 h 4179"/>
                  <a:gd name="T28" fmla="*/ 737 w 6307"/>
                  <a:gd name="T29" fmla="*/ 3386 h 4179"/>
                  <a:gd name="T30" fmla="*/ 287 w 6307"/>
                  <a:gd name="T31" fmla="*/ 3380 h 4179"/>
                  <a:gd name="T32" fmla="*/ 0 w 6307"/>
                  <a:gd name="T33" fmla="*/ 3414 h 4179"/>
                  <a:gd name="T34" fmla="*/ 42 w 6307"/>
                  <a:gd name="T35" fmla="*/ 3090 h 4179"/>
                  <a:gd name="T36" fmla="*/ 173 w 6307"/>
                  <a:gd name="T37" fmla="*/ 2488 h 4179"/>
                  <a:gd name="T38" fmla="*/ 318 w 6307"/>
                  <a:gd name="T39" fmla="*/ 2036 h 4179"/>
                  <a:gd name="T40" fmla="*/ 475 w 6307"/>
                  <a:gd name="T41" fmla="*/ 1664 h 4179"/>
                  <a:gd name="T42" fmla="*/ 677 w 6307"/>
                  <a:gd name="T43" fmla="*/ 1305 h 4179"/>
                  <a:gd name="T44" fmla="*/ 775 w 6307"/>
                  <a:gd name="T45" fmla="*/ 1163 h 4179"/>
                  <a:gd name="T46" fmla="*/ 954 w 6307"/>
                  <a:gd name="T47" fmla="*/ 955 h 4179"/>
                  <a:gd name="T48" fmla="*/ 1151 w 6307"/>
                  <a:gd name="T49" fmla="*/ 773 h 4179"/>
                  <a:gd name="T50" fmla="*/ 1366 w 6307"/>
                  <a:gd name="T51" fmla="*/ 617 h 4179"/>
                  <a:gd name="T52" fmla="*/ 1649 w 6307"/>
                  <a:gd name="T53" fmla="*/ 452 h 4179"/>
                  <a:gd name="T54" fmla="*/ 2118 w 6307"/>
                  <a:gd name="T55" fmla="*/ 254 h 4179"/>
                  <a:gd name="T56" fmla="*/ 2574 w 6307"/>
                  <a:gd name="T57" fmla="*/ 124 h 4179"/>
                  <a:gd name="T58" fmla="*/ 3074 w 6307"/>
                  <a:gd name="T59" fmla="*/ 36 h 4179"/>
                  <a:gd name="T60" fmla="*/ 3552 w 6307"/>
                  <a:gd name="T61" fmla="*/ 0 h 4179"/>
                  <a:gd name="T62" fmla="*/ 3847 w 6307"/>
                  <a:gd name="T63" fmla="*/ 61 h 4179"/>
                  <a:gd name="T64" fmla="*/ 4231 w 6307"/>
                  <a:gd name="T65" fmla="*/ 179 h 4179"/>
                  <a:gd name="T66" fmla="*/ 4600 w 6307"/>
                  <a:gd name="T67" fmla="*/ 335 h 4179"/>
                  <a:gd name="T68" fmla="*/ 4953 w 6307"/>
                  <a:gd name="T69" fmla="*/ 526 h 4179"/>
                  <a:gd name="T70" fmla="*/ 5118 w 6307"/>
                  <a:gd name="T71" fmla="*/ 633 h 4179"/>
                  <a:gd name="T72" fmla="*/ 5409 w 6307"/>
                  <a:gd name="T73" fmla="*/ 865 h 4179"/>
                  <a:gd name="T74" fmla="*/ 5658 w 6307"/>
                  <a:gd name="T75" fmla="*/ 1124 h 4179"/>
                  <a:gd name="T76" fmla="*/ 5866 w 6307"/>
                  <a:gd name="T77" fmla="*/ 1406 h 4179"/>
                  <a:gd name="T78" fmla="*/ 6034 w 6307"/>
                  <a:gd name="T79" fmla="*/ 1712 h 4179"/>
                  <a:gd name="T80" fmla="*/ 6161 w 6307"/>
                  <a:gd name="T81" fmla="*/ 2038 h 4179"/>
                  <a:gd name="T82" fmla="*/ 6248 w 6307"/>
                  <a:gd name="T83" fmla="*/ 2386 h 4179"/>
                  <a:gd name="T84" fmla="*/ 6297 w 6307"/>
                  <a:gd name="T85" fmla="*/ 2753 h 4179"/>
                  <a:gd name="T86" fmla="*/ 6307 w 6307"/>
                  <a:gd name="T87" fmla="*/ 3038 h 4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07" h="4179">
                    <a:moveTo>
                      <a:pt x="6307" y="3038"/>
                    </a:moveTo>
                    <a:lnTo>
                      <a:pt x="6306" y="3161"/>
                    </a:lnTo>
                    <a:lnTo>
                      <a:pt x="6300" y="3377"/>
                    </a:lnTo>
                    <a:lnTo>
                      <a:pt x="6287" y="3563"/>
                    </a:lnTo>
                    <a:lnTo>
                      <a:pt x="6267" y="3718"/>
                    </a:lnTo>
                    <a:lnTo>
                      <a:pt x="6240" y="3846"/>
                    </a:lnTo>
                    <a:lnTo>
                      <a:pt x="6205" y="3949"/>
                    </a:lnTo>
                    <a:lnTo>
                      <a:pt x="6162" y="4030"/>
                    </a:lnTo>
                    <a:lnTo>
                      <a:pt x="6111" y="4089"/>
                    </a:lnTo>
                    <a:lnTo>
                      <a:pt x="6051" y="4132"/>
                    </a:lnTo>
                    <a:lnTo>
                      <a:pt x="5982" y="4160"/>
                    </a:lnTo>
                    <a:lnTo>
                      <a:pt x="5903" y="4175"/>
                    </a:lnTo>
                    <a:lnTo>
                      <a:pt x="5815" y="4179"/>
                    </a:lnTo>
                    <a:lnTo>
                      <a:pt x="5665" y="4171"/>
                    </a:lnTo>
                    <a:lnTo>
                      <a:pt x="5425" y="4145"/>
                    </a:lnTo>
                    <a:lnTo>
                      <a:pt x="5288" y="4131"/>
                    </a:lnTo>
                    <a:lnTo>
                      <a:pt x="5116" y="4117"/>
                    </a:lnTo>
                    <a:lnTo>
                      <a:pt x="4830" y="4102"/>
                    </a:lnTo>
                    <a:lnTo>
                      <a:pt x="4573" y="4090"/>
                    </a:lnTo>
                    <a:lnTo>
                      <a:pt x="4303" y="4070"/>
                    </a:lnTo>
                    <a:lnTo>
                      <a:pt x="3977" y="4031"/>
                    </a:lnTo>
                    <a:lnTo>
                      <a:pt x="3554" y="3958"/>
                    </a:lnTo>
                    <a:lnTo>
                      <a:pt x="2989" y="3840"/>
                    </a:lnTo>
                    <a:lnTo>
                      <a:pt x="2242" y="3666"/>
                    </a:lnTo>
                    <a:lnTo>
                      <a:pt x="1776" y="3550"/>
                    </a:lnTo>
                    <a:lnTo>
                      <a:pt x="1672" y="3525"/>
                    </a:lnTo>
                    <a:lnTo>
                      <a:pt x="1449" y="3479"/>
                    </a:lnTo>
                    <a:lnTo>
                      <a:pt x="1214" y="3439"/>
                    </a:lnTo>
                    <a:lnTo>
                      <a:pt x="975" y="3408"/>
                    </a:lnTo>
                    <a:lnTo>
                      <a:pt x="737" y="3386"/>
                    </a:lnTo>
                    <a:lnTo>
                      <a:pt x="505" y="3376"/>
                    </a:lnTo>
                    <a:lnTo>
                      <a:pt x="287" y="3380"/>
                    </a:lnTo>
                    <a:lnTo>
                      <a:pt x="88" y="3398"/>
                    </a:lnTo>
                    <a:lnTo>
                      <a:pt x="0" y="3414"/>
                    </a:lnTo>
                    <a:lnTo>
                      <a:pt x="3" y="3374"/>
                    </a:lnTo>
                    <a:lnTo>
                      <a:pt x="42" y="3090"/>
                    </a:lnTo>
                    <a:lnTo>
                      <a:pt x="93" y="2815"/>
                    </a:lnTo>
                    <a:lnTo>
                      <a:pt x="173" y="2488"/>
                    </a:lnTo>
                    <a:lnTo>
                      <a:pt x="253" y="2220"/>
                    </a:lnTo>
                    <a:lnTo>
                      <a:pt x="318" y="2036"/>
                    </a:lnTo>
                    <a:lnTo>
                      <a:pt x="392" y="1850"/>
                    </a:lnTo>
                    <a:lnTo>
                      <a:pt x="475" y="1664"/>
                    </a:lnTo>
                    <a:lnTo>
                      <a:pt x="571" y="1481"/>
                    </a:lnTo>
                    <a:lnTo>
                      <a:pt x="677" y="1305"/>
                    </a:lnTo>
                    <a:lnTo>
                      <a:pt x="734" y="1219"/>
                    </a:lnTo>
                    <a:lnTo>
                      <a:pt x="775" y="1163"/>
                    </a:lnTo>
                    <a:lnTo>
                      <a:pt x="862" y="1055"/>
                    </a:lnTo>
                    <a:lnTo>
                      <a:pt x="954" y="955"/>
                    </a:lnTo>
                    <a:lnTo>
                      <a:pt x="1049" y="861"/>
                    </a:lnTo>
                    <a:lnTo>
                      <a:pt x="1151" y="773"/>
                    </a:lnTo>
                    <a:lnTo>
                      <a:pt x="1257" y="693"/>
                    </a:lnTo>
                    <a:lnTo>
                      <a:pt x="1366" y="617"/>
                    </a:lnTo>
                    <a:lnTo>
                      <a:pt x="1478" y="547"/>
                    </a:lnTo>
                    <a:lnTo>
                      <a:pt x="1649" y="452"/>
                    </a:lnTo>
                    <a:lnTo>
                      <a:pt x="1883" y="344"/>
                    </a:lnTo>
                    <a:lnTo>
                      <a:pt x="2118" y="254"/>
                    </a:lnTo>
                    <a:lnTo>
                      <a:pt x="2349" y="182"/>
                    </a:lnTo>
                    <a:lnTo>
                      <a:pt x="2574" y="124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lnTo>
                      <a:pt x="3652" y="17"/>
                    </a:lnTo>
                    <a:lnTo>
                      <a:pt x="3847" y="61"/>
                    </a:lnTo>
                    <a:lnTo>
                      <a:pt x="4041" y="116"/>
                    </a:lnTo>
                    <a:lnTo>
                      <a:pt x="4231" y="179"/>
                    </a:lnTo>
                    <a:lnTo>
                      <a:pt x="4418" y="252"/>
                    </a:lnTo>
                    <a:lnTo>
                      <a:pt x="4600" y="335"/>
                    </a:lnTo>
                    <a:lnTo>
                      <a:pt x="4779" y="426"/>
                    </a:lnTo>
                    <a:lnTo>
                      <a:pt x="4953" y="526"/>
                    </a:lnTo>
                    <a:lnTo>
                      <a:pt x="5037" y="581"/>
                    </a:lnTo>
                    <a:lnTo>
                      <a:pt x="5118" y="633"/>
                    </a:lnTo>
                    <a:lnTo>
                      <a:pt x="5269" y="747"/>
                    </a:lnTo>
                    <a:lnTo>
                      <a:pt x="5409" y="865"/>
                    </a:lnTo>
                    <a:lnTo>
                      <a:pt x="5539" y="991"/>
                    </a:lnTo>
                    <a:lnTo>
                      <a:pt x="5658" y="1124"/>
                    </a:lnTo>
                    <a:lnTo>
                      <a:pt x="5768" y="1261"/>
                    </a:lnTo>
                    <a:lnTo>
                      <a:pt x="5866" y="1406"/>
                    </a:lnTo>
                    <a:lnTo>
                      <a:pt x="5956" y="1556"/>
                    </a:lnTo>
                    <a:lnTo>
                      <a:pt x="6034" y="1712"/>
                    </a:lnTo>
                    <a:lnTo>
                      <a:pt x="6103" y="1872"/>
                    </a:lnTo>
                    <a:lnTo>
                      <a:pt x="6161" y="2038"/>
                    </a:lnTo>
                    <a:lnTo>
                      <a:pt x="6210" y="2210"/>
                    </a:lnTo>
                    <a:lnTo>
                      <a:pt x="6248" y="2386"/>
                    </a:lnTo>
                    <a:lnTo>
                      <a:pt x="6277" y="2567"/>
                    </a:lnTo>
                    <a:lnTo>
                      <a:pt x="6297" y="2753"/>
                    </a:lnTo>
                    <a:lnTo>
                      <a:pt x="6306" y="2941"/>
                    </a:lnTo>
                    <a:lnTo>
                      <a:pt x="6307" y="303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8"/>
              <p:cNvSpPr>
                <a:spLocks/>
              </p:cNvSpPr>
              <p:nvPr/>
            </p:nvSpPr>
            <p:spPr bwMode="auto">
              <a:xfrm>
                <a:off x="410" y="-88"/>
                <a:ext cx="888" cy="861"/>
              </a:xfrm>
              <a:custGeom>
                <a:avLst/>
                <a:gdLst>
                  <a:gd name="T0" fmla="*/ 3552 w 3552"/>
                  <a:gd name="T1" fmla="*/ 0 h 3445"/>
                  <a:gd name="T2" fmla="*/ 3463 w 3552"/>
                  <a:gd name="T3" fmla="*/ 17 h 3445"/>
                  <a:gd name="T4" fmla="*/ 3292 w 3552"/>
                  <a:gd name="T5" fmla="*/ 61 h 3445"/>
                  <a:gd name="T6" fmla="*/ 3130 w 3552"/>
                  <a:gd name="T7" fmla="*/ 118 h 3445"/>
                  <a:gd name="T8" fmla="*/ 2977 w 3552"/>
                  <a:gd name="T9" fmla="*/ 185 h 3445"/>
                  <a:gd name="T10" fmla="*/ 2832 w 3552"/>
                  <a:gd name="T11" fmla="*/ 263 h 3445"/>
                  <a:gd name="T12" fmla="*/ 2694 w 3552"/>
                  <a:gd name="T13" fmla="*/ 350 h 3445"/>
                  <a:gd name="T14" fmla="*/ 2566 w 3552"/>
                  <a:gd name="T15" fmla="*/ 446 h 3445"/>
                  <a:gd name="T16" fmla="*/ 2444 w 3552"/>
                  <a:gd name="T17" fmla="*/ 549 h 3445"/>
                  <a:gd name="T18" fmla="*/ 2330 w 3552"/>
                  <a:gd name="T19" fmla="*/ 660 h 3445"/>
                  <a:gd name="T20" fmla="*/ 2225 w 3552"/>
                  <a:gd name="T21" fmla="*/ 777 h 3445"/>
                  <a:gd name="T22" fmla="*/ 2125 w 3552"/>
                  <a:gd name="T23" fmla="*/ 899 h 3445"/>
                  <a:gd name="T24" fmla="*/ 2032 w 3552"/>
                  <a:gd name="T25" fmla="*/ 1028 h 3445"/>
                  <a:gd name="T26" fmla="*/ 1946 w 3552"/>
                  <a:gd name="T27" fmla="*/ 1159 h 3445"/>
                  <a:gd name="T28" fmla="*/ 1867 w 3552"/>
                  <a:gd name="T29" fmla="*/ 1294 h 3445"/>
                  <a:gd name="T30" fmla="*/ 1757 w 3552"/>
                  <a:gd name="T31" fmla="*/ 1501 h 3445"/>
                  <a:gd name="T32" fmla="*/ 1633 w 3552"/>
                  <a:gd name="T33" fmla="*/ 1781 h 3445"/>
                  <a:gd name="T34" fmla="*/ 1529 w 3552"/>
                  <a:gd name="T35" fmla="*/ 2062 h 3445"/>
                  <a:gd name="T36" fmla="*/ 1445 w 3552"/>
                  <a:gd name="T37" fmla="*/ 2335 h 3445"/>
                  <a:gd name="T38" fmla="*/ 1378 w 3552"/>
                  <a:gd name="T39" fmla="*/ 2596 h 3445"/>
                  <a:gd name="T40" fmla="*/ 1326 w 3552"/>
                  <a:gd name="T41" fmla="*/ 2838 h 3445"/>
                  <a:gd name="T42" fmla="*/ 1287 w 3552"/>
                  <a:gd name="T43" fmla="*/ 3055 h 3445"/>
                  <a:gd name="T44" fmla="*/ 1250 w 3552"/>
                  <a:gd name="T45" fmla="*/ 3324 h 3445"/>
                  <a:gd name="T46" fmla="*/ 1237 w 3552"/>
                  <a:gd name="T47" fmla="*/ 3445 h 3445"/>
                  <a:gd name="T48" fmla="*/ 1161 w 3552"/>
                  <a:gd name="T49" fmla="*/ 3432 h 3445"/>
                  <a:gd name="T50" fmla="*/ 1007 w 3552"/>
                  <a:gd name="T51" fmla="*/ 3409 h 3445"/>
                  <a:gd name="T52" fmla="*/ 853 w 3552"/>
                  <a:gd name="T53" fmla="*/ 3394 h 3445"/>
                  <a:gd name="T54" fmla="*/ 698 w 3552"/>
                  <a:gd name="T55" fmla="*/ 3384 h 3445"/>
                  <a:gd name="T56" fmla="*/ 542 w 3552"/>
                  <a:gd name="T57" fmla="*/ 3380 h 3445"/>
                  <a:gd name="T58" fmla="*/ 387 w 3552"/>
                  <a:gd name="T59" fmla="*/ 3382 h 3445"/>
                  <a:gd name="T60" fmla="*/ 232 w 3552"/>
                  <a:gd name="T61" fmla="*/ 3391 h 3445"/>
                  <a:gd name="T62" fmla="*/ 77 w 3552"/>
                  <a:gd name="T63" fmla="*/ 3406 h 3445"/>
                  <a:gd name="T64" fmla="*/ 0 w 3552"/>
                  <a:gd name="T65" fmla="*/ 3416 h 3445"/>
                  <a:gd name="T66" fmla="*/ 3 w 3552"/>
                  <a:gd name="T67" fmla="*/ 3376 h 3445"/>
                  <a:gd name="T68" fmla="*/ 42 w 3552"/>
                  <a:gd name="T69" fmla="*/ 3093 h 3445"/>
                  <a:gd name="T70" fmla="*/ 93 w 3552"/>
                  <a:gd name="T71" fmla="*/ 2818 h 3445"/>
                  <a:gd name="T72" fmla="*/ 173 w 3552"/>
                  <a:gd name="T73" fmla="*/ 2490 h 3445"/>
                  <a:gd name="T74" fmla="*/ 253 w 3552"/>
                  <a:gd name="T75" fmla="*/ 2223 h 3445"/>
                  <a:gd name="T76" fmla="*/ 318 w 3552"/>
                  <a:gd name="T77" fmla="*/ 2038 h 3445"/>
                  <a:gd name="T78" fmla="*/ 392 w 3552"/>
                  <a:gd name="T79" fmla="*/ 1853 h 3445"/>
                  <a:gd name="T80" fmla="*/ 475 w 3552"/>
                  <a:gd name="T81" fmla="*/ 1667 h 3445"/>
                  <a:gd name="T82" fmla="*/ 571 w 3552"/>
                  <a:gd name="T83" fmla="*/ 1484 h 3445"/>
                  <a:gd name="T84" fmla="*/ 677 w 3552"/>
                  <a:gd name="T85" fmla="*/ 1307 h 3445"/>
                  <a:gd name="T86" fmla="*/ 734 w 3552"/>
                  <a:gd name="T87" fmla="*/ 1222 h 3445"/>
                  <a:gd name="T88" fmla="*/ 775 w 3552"/>
                  <a:gd name="T89" fmla="*/ 1165 h 3445"/>
                  <a:gd name="T90" fmla="*/ 862 w 3552"/>
                  <a:gd name="T91" fmla="*/ 1058 h 3445"/>
                  <a:gd name="T92" fmla="*/ 954 w 3552"/>
                  <a:gd name="T93" fmla="*/ 957 h 3445"/>
                  <a:gd name="T94" fmla="*/ 1049 w 3552"/>
                  <a:gd name="T95" fmla="*/ 863 h 3445"/>
                  <a:gd name="T96" fmla="*/ 1151 w 3552"/>
                  <a:gd name="T97" fmla="*/ 775 h 3445"/>
                  <a:gd name="T98" fmla="*/ 1257 w 3552"/>
                  <a:gd name="T99" fmla="*/ 694 h 3445"/>
                  <a:gd name="T100" fmla="*/ 1366 w 3552"/>
                  <a:gd name="T101" fmla="*/ 618 h 3445"/>
                  <a:gd name="T102" fmla="*/ 1478 w 3552"/>
                  <a:gd name="T103" fmla="*/ 548 h 3445"/>
                  <a:gd name="T104" fmla="*/ 1649 w 3552"/>
                  <a:gd name="T105" fmla="*/ 453 h 3445"/>
                  <a:gd name="T106" fmla="*/ 1883 w 3552"/>
                  <a:gd name="T107" fmla="*/ 345 h 3445"/>
                  <a:gd name="T108" fmla="*/ 2118 w 3552"/>
                  <a:gd name="T109" fmla="*/ 255 h 3445"/>
                  <a:gd name="T110" fmla="*/ 2349 w 3552"/>
                  <a:gd name="T111" fmla="*/ 182 h 3445"/>
                  <a:gd name="T112" fmla="*/ 2574 w 3552"/>
                  <a:gd name="T113" fmla="*/ 126 h 3445"/>
                  <a:gd name="T114" fmla="*/ 2786 w 3552"/>
                  <a:gd name="T115" fmla="*/ 82 h 3445"/>
                  <a:gd name="T116" fmla="*/ 3074 w 3552"/>
                  <a:gd name="T117" fmla="*/ 36 h 3445"/>
                  <a:gd name="T118" fmla="*/ 3491 w 3552"/>
                  <a:gd name="T119" fmla="*/ 0 h 3445"/>
                  <a:gd name="T120" fmla="*/ 3552 w 3552"/>
                  <a:gd name="T121" fmla="*/ 0 h 3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552" h="3445">
                    <a:moveTo>
                      <a:pt x="3552" y="0"/>
                    </a:moveTo>
                    <a:lnTo>
                      <a:pt x="3463" y="17"/>
                    </a:lnTo>
                    <a:lnTo>
                      <a:pt x="3292" y="61"/>
                    </a:lnTo>
                    <a:lnTo>
                      <a:pt x="3130" y="118"/>
                    </a:lnTo>
                    <a:lnTo>
                      <a:pt x="2977" y="185"/>
                    </a:lnTo>
                    <a:lnTo>
                      <a:pt x="2832" y="263"/>
                    </a:lnTo>
                    <a:lnTo>
                      <a:pt x="2694" y="350"/>
                    </a:lnTo>
                    <a:lnTo>
                      <a:pt x="2566" y="446"/>
                    </a:lnTo>
                    <a:lnTo>
                      <a:pt x="2444" y="549"/>
                    </a:lnTo>
                    <a:lnTo>
                      <a:pt x="2330" y="660"/>
                    </a:lnTo>
                    <a:lnTo>
                      <a:pt x="2225" y="777"/>
                    </a:lnTo>
                    <a:lnTo>
                      <a:pt x="2125" y="899"/>
                    </a:lnTo>
                    <a:lnTo>
                      <a:pt x="2032" y="1028"/>
                    </a:lnTo>
                    <a:lnTo>
                      <a:pt x="1946" y="1159"/>
                    </a:lnTo>
                    <a:lnTo>
                      <a:pt x="1867" y="1294"/>
                    </a:lnTo>
                    <a:lnTo>
                      <a:pt x="1757" y="1501"/>
                    </a:lnTo>
                    <a:lnTo>
                      <a:pt x="1633" y="1781"/>
                    </a:lnTo>
                    <a:lnTo>
                      <a:pt x="1529" y="2062"/>
                    </a:lnTo>
                    <a:lnTo>
                      <a:pt x="1445" y="2335"/>
                    </a:lnTo>
                    <a:lnTo>
                      <a:pt x="1378" y="2596"/>
                    </a:lnTo>
                    <a:lnTo>
                      <a:pt x="1326" y="2838"/>
                    </a:lnTo>
                    <a:lnTo>
                      <a:pt x="1287" y="3055"/>
                    </a:lnTo>
                    <a:lnTo>
                      <a:pt x="1250" y="3324"/>
                    </a:lnTo>
                    <a:lnTo>
                      <a:pt x="1237" y="3445"/>
                    </a:lnTo>
                    <a:lnTo>
                      <a:pt x="1161" y="3432"/>
                    </a:lnTo>
                    <a:lnTo>
                      <a:pt x="1007" y="3409"/>
                    </a:lnTo>
                    <a:lnTo>
                      <a:pt x="853" y="3394"/>
                    </a:lnTo>
                    <a:lnTo>
                      <a:pt x="698" y="3384"/>
                    </a:lnTo>
                    <a:lnTo>
                      <a:pt x="542" y="3380"/>
                    </a:lnTo>
                    <a:lnTo>
                      <a:pt x="387" y="3382"/>
                    </a:lnTo>
                    <a:lnTo>
                      <a:pt x="232" y="3391"/>
                    </a:lnTo>
                    <a:lnTo>
                      <a:pt x="77" y="3406"/>
                    </a:lnTo>
                    <a:lnTo>
                      <a:pt x="0" y="3416"/>
                    </a:lnTo>
                    <a:lnTo>
                      <a:pt x="3" y="3376"/>
                    </a:lnTo>
                    <a:lnTo>
                      <a:pt x="42" y="3093"/>
                    </a:lnTo>
                    <a:lnTo>
                      <a:pt x="93" y="2818"/>
                    </a:lnTo>
                    <a:lnTo>
                      <a:pt x="173" y="2490"/>
                    </a:lnTo>
                    <a:lnTo>
                      <a:pt x="253" y="2223"/>
                    </a:lnTo>
                    <a:lnTo>
                      <a:pt x="318" y="2038"/>
                    </a:lnTo>
                    <a:lnTo>
                      <a:pt x="392" y="1853"/>
                    </a:lnTo>
                    <a:lnTo>
                      <a:pt x="475" y="1667"/>
                    </a:lnTo>
                    <a:lnTo>
                      <a:pt x="571" y="1484"/>
                    </a:lnTo>
                    <a:lnTo>
                      <a:pt x="677" y="1307"/>
                    </a:lnTo>
                    <a:lnTo>
                      <a:pt x="734" y="1222"/>
                    </a:lnTo>
                    <a:lnTo>
                      <a:pt x="775" y="1165"/>
                    </a:lnTo>
                    <a:lnTo>
                      <a:pt x="862" y="1058"/>
                    </a:lnTo>
                    <a:lnTo>
                      <a:pt x="954" y="957"/>
                    </a:lnTo>
                    <a:lnTo>
                      <a:pt x="1049" y="863"/>
                    </a:lnTo>
                    <a:lnTo>
                      <a:pt x="1151" y="775"/>
                    </a:lnTo>
                    <a:lnTo>
                      <a:pt x="1257" y="694"/>
                    </a:lnTo>
                    <a:lnTo>
                      <a:pt x="1366" y="618"/>
                    </a:lnTo>
                    <a:lnTo>
                      <a:pt x="1478" y="548"/>
                    </a:lnTo>
                    <a:lnTo>
                      <a:pt x="1649" y="453"/>
                    </a:lnTo>
                    <a:lnTo>
                      <a:pt x="1883" y="345"/>
                    </a:lnTo>
                    <a:lnTo>
                      <a:pt x="2118" y="255"/>
                    </a:lnTo>
                    <a:lnTo>
                      <a:pt x="2349" y="182"/>
                    </a:lnTo>
                    <a:lnTo>
                      <a:pt x="2574" y="126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9"/>
              <p:cNvSpPr>
                <a:spLocks/>
              </p:cNvSpPr>
              <p:nvPr/>
            </p:nvSpPr>
            <p:spPr bwMode="auto">
              <a:xfrm>
                <a:off x="719" y="-88"/>
                <a:ext cx="802" cy="1012"/>
              </a:xfrm>
              <a:custGeom>
                <a:avLst/>
                <a:gdLst>
                  <a:gd name="T0" fmla="*/ 2863 w 3209"/>
                  <a:gd name="T1" fmla="*/ 4049 h 4049"/>
                  <a:gd name="T2" fmla="*/ 2654 w 3209"/>
                  <a:gd name="T3" fmla="*/ 4022 h 4049"/>
                  <a:gd name="T4" fmla="*/ 2242 w 3209"/>
                  <a:gd name="T5" fmla="*/ 3952 h 4049"/>
                  <a:gd name="T6" fmla="*/ 1840 w 3209"/>
                  <a:gd name="T7" fmla="*/ 3869 h 4049"/>
                  <a:gd name="T8" fmla="*/ 1452 w 3209"/>
                  <a:gd name="T9" fmla="*/ 3779 h 4049"/>
                  <a:gd name="T10" fmla="*/ 904 w 3209"/>
                  <a:gd name="T11" fmla="*/ 3643 h 4049"/>
                  <a:gd name="T12" fmla="*/ 419 w 3209"/>
                  <a:gd name="T13" fmla="*/ 3526 h 4049"/>
                  <a:gd name="T14" fmla="*/ 131 w 3209"/>
                  <a:gd name="T15" fmla="*/ 3466 h 4049"/>
                  <a:gd name="T16" fmla="*/ 0 w 3209"/>
                  <a:gd name="T17" fmla="*/ 3445 h 4049"/>
                  <a:gd name="T18" fmla="*/ 12 w 3209"/>
                  <a:gd name="T19" fmla="*/ 3324 h 4049"/>
                  <a:gd name="T20" fmla="*/ 50 w 3209"/>
                  <a:gd name="T21" fmla="*/ 3055 h 4049"/>
                  <a:gd name="T22" fmla="*/ 89 w 3209"/>
                  <a:gd name="T23" fmla="*/ 2838 h 4049"/>
                  <a:gd name="T24" fmla="*/ 142 w 3209"/>
                  <a:gd name="T25" fmla="*/ 2596 h 4049"/>
                  <a:gd name="T26" fmla="*/ 209 w 3209"/>
                  <a:gd name="T27" fmla="*/ 2335 h 4049"/>
                  <a:gd name="T28" fmla="*/ 293 w 3209"/>
                  <a:gd name="T29" fmla="*/ 2062 h 4049"/>
                  <a:gd name="T30" fmla="*/ 397 w 3209"/>
                  <a:gd name="T31" fmla="*/ 1781 h 4049"/>
                  <a:gd name="T32" fmla="*/ 521 w 3209"/>
                  <a:gd name="T33" fmla="*/ 1501 h 4049"/>
                  <a:gd name="T34" fmla="*/ 631 w 3209"/>
                  <a:gd name="T35" fmla="*/ 1294 h 4049"/>
                  <a:gd name="T36" fmla="*/ 710 w 3209"/>
                  <a:gd name="T37" fmla="*/ 1159 h 4049"/>
                  <a:gd name="T38" fmla="*/ 796 w 3209"/>
                  <a:gd name="T39" fmla="*/ 1028 h 4049"/>
                  <a:gd name="T40" fmla="*/ 889 w 3209"/>
                  <a:gd name="T41" fmla="*/ 899 h 4049"/>
                  <a:gd name="T42" fmla="*/ 989 w 3209"/>
                  <a:gd name="T43" fmla="*/ 777 h 4049"/>
                  <a:gd name="T44" fmla="*/ 1094 w 3209"/>
                  <a:gd name="T45" fmla="*/ 660 h 4049"/>
                  <a:gd name="T46" fmla="*/ 1208 w 3209"/>
                  <a:gd name="T47" fmla="*/ 549 h 4049"/>
                  <a:gd name="T48" fmla="*/ 1330 w 3209"/>
                  <a:gd name="T49" fmla="*/ 446 h 4049"/>
                  <a:gd name="T50" fmla="*/ 1458 w 3209"/>
                  <a:gd name="T51" fmla="*/ 350 h 4049"/>
                  <a:gd name="T52" fmla="*/ 1596 w 3209"/>
                  <a:gd name="T53" fmla="*/ 263 h 4049"/>
                  <a:gd name="T54" fmla="*/ 1741 w 3209"/>
                  <a:gd name="T55" fmla="*/ 185 h 4049"/>
                  <a:gd name="T56" fmla="*/ 1894 w 3209"/>
                  <a:gd name="T57" fmla="*/ 118 h 4049"/>
                  <a:gd name="T58" fmla="*/ 2056 w 3209"/>
                  <a:gd name="T59" fmla="*/ 61 h 4049"/>
                  <a:gd name="T60" fmla="*/ 2227 w 3209"/>
                  <a:gd name="T61" fmla="*/ 17 h 4049"/>
                  <a:gd name="T62" fmla="*/ 2316 w 3209"/>
                  <a:gd name="T63" fmla="*/ 0 h 4049"/>
                  <a:gd name="T64" fmla="*/ 2386 w 3209"/>
                  <a:gd name="T65" fmla="*/ 38 h 4049"/>
                  <a:gd name="T66" fmla="*/ 2513 w 3209"/>
                  <a:gd name="T67" fmla="*/ 122 h 4049"/>
                  <a:gd name="T68" fmla="*/ 2627 w 3209"/>
                  <a:gd name="T69" fmla="*/ 218 h 4049"/>
                  <a:gd name="T70" fmla="*/ 2731 w 3209"/>
                  <a:gd name="T71" fmla="*/ 322 h 4049"/>
                  <a:gd name="T72" fmla="*/ 2821 w 3209"/>
                  <a:gd name="T73" fmla="*/ 437 h 4049"/>
                  <a:gd name="T74" fmla="*/ 2901 w 3209"/>
                  <a:gd name="T75" fmla="*/ 559 h 4049"/>
                  <a:gd name="T76" fmla="*/ 2970 w 3209"/>
                  <a:gd name="T77" fmla="*/ 690 h 4049"/>
                  <a:gd name="T78" fmla="*/ 3029 w 3209"/>
                  <a:gd name="T79" fmla="*/ 827 h 4049"/>
                  <a:gd name="T80" fmla="*/ 3080 w 3209"/>
                  <a:gd name="T81" fmla="*/ 970 h 4049"/>
                  <a:gd name="T82" fmla="*/ 3120 w 3209"/>
                  <a:gd name="T83" fmla="*/ 1118 h 4049"/>
                  <a:gd name="T84" fmla="*/ 3153 w 3209"/>
                  <a:gd name="T85" fmla="*/ 1271 h 4049"/>
                  <a:gd name="T86" fmla="*/ 3177 w 3209"/>
                  <a:gd name="T87" fmla="*/ 1426 h 4049"/>
                  <a:gd name="T88" fmla="*/ 3194 w 3209"/>
                  <a:gd name="T89" fmla="*/ 1585 h 4049"/>
                  <a:gd name="T90" fmla="*/ 3204 w 3209"/>
                  <a:gd name="T91" fmla="*/ 1746 h 4049"/>
                  <a:gd name="T92" fmla="*/ 3209 w 3209"/>
                  <a:gd name="T93" fmla="*/ 1988 h 4049"/>
                  <a:gd name="T94" fmla="*/ 3197 w 3209"/>
                  <a:gd name="T95" fmla="*/ 2310 h 4049"/>
                  <a:gd name="T96" fmla="*/ 3167 w 3209"/>
                  <a:gd name="T97" fmla="*/ 2625 h 4049"/>
                  <a:gd name="T98" fmla="*/ 3124 w 3209"/>
                  <a:gd name="T99" fmla="*/ 2926 h 4049"/>
                  <a:gd name="T100" fmla="*/ 3073 w 3209"/>
                  <a:gd name="T101" fmla="*/ 3209 h 4049"/>
                  <a:gd name="T102" fmla="*/ 2991 w 3209"/>
                  <a:gd name="T103" fmla="*/ 3583 h 4049"/>
                  <a:gd name="T104" fmla="*/ 2893 w 3209"/>
                  <a:gd name="T105" fmla="*/ 3947 h 4049"/>
                  <a:gd name="T106" fmla="*/ 2863 w 3209"/>
                  <a:gd name="T107" fmla="*/ 4049 h 4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09" h="4049">
                    <a:moveTo>
                      <a:pt x="2863" y="4049"/>
                    </a:moveTo>
                    <a:lnTo>
                      <a:pt x="2654" y="4022"/>
                    </a:lnTo>
                    <a:lnTo>
                      <a:pt x="2242" y="3952"/>
                    </a:lnTo>
                    <a:lnTo>
                      <a:pt x="1840" y="3869"/>
                    </a:lnTo>
                    <a:lnTo>
                      <a:pt x="1452" y="3779"/>
                    </a:lnTo>
                    <a:lnTo>
                      <a:pt x="904" y="3643"/>
                    </a:lnTo>
                    <a:lnTo>
                      <a:pt x="419" y="3526"/>
                    </a:lnTo>
                    <a:lnTo>
                      <a:pt x="131" y="3466"/>
                    </a:lnTo>
                    <a:lnTo>
                      <a:pt x="0" y="3445"/>
                    </a:lnTo>
                    <a:lnTo>
                      <a:pt x="12" y="3324"/>
                    </a:lnTo>
                    <a:lnTo>
                      <a:pt x="50" y="3055"/>
                    </a:lnTo>
                    <a:lnTo>
                      <a:pt x="89" y="2838"/>
                    </a:lnTo>
                    <a:lnTo>
                      <a:pt x="142" y="2596"/>
                    </a:lnTo>
                    <a:lnTo>
                      <a:pt x="209" y="2335"/>
                    </a:lnTo>
                    <a:lnTo>
                      <a:pt x="293" y="2062"/>
                    </a:lnTo>
                    <a:lnTo>
                      <a:pt x="397" y="1781"/>
                    </a:lnTo>
                    <a:lnTo>
                      <a:pt x="521" y="1501"/>
                    </a:lnTo>
                    <a:lnTo>
                      <a:pt x="631" y="1294"/>
                    </a:lnTo>
                    <a:lnTo>
                      <a:pt x="710" y="1159"/>
                    </a:lnTo>
                    <a:lnTo>
                      <a:pt x="796" y="1028"/>
                    </a:lnTo>
                    <a:lnTo>
                      <a:pt x="889" y="899"/>
                    </a:lnTo>
                    <a:lnTo>
                      <a:pt x="989" y="777"/>
                    </a:lnTo>
                    <a:lnTo>
                      <a:pt x="1094" y="660"/>
                    </a:lnTo>
                    <a:lnTo>
                      <a:pt x="1208" y="549"/>
                    </a:lnTo>
                    <a:lnTo>
                      <a:pt x="1330" y="446"/>
                    </a:lnTo>
                    <a:lnTo>
                      <a:pt x="1458" y="350"/>
                    </a:lnTo>
                    <a:lnTo>
                      <a:pt x="1596" y="263"/>
                    </a:lnTo>
                    <a:lnTo>
                      <a:pt x="1741" y="185"/>
                    </a:lnTo>
                    <a:lnTo>
                      <a:pt x="1894" y="118"/>
                    </a:lnTo>
                    <a:lnTo>
                      <a:pt x="2056" y="61"/>
                    </a:lnTo>
                    <a:lnTo>
                      <a:pt x="2227" y="17"/>
                    </a:lnTo>
                    <a:lnTo>
                      <a:pt x="2316" y="0"/>
                    </a:lnTo>
                    <a:lnTo>
                      <a:pt x="2386" y="38"/>
                    </a:lnTo>
                    <a:lnTo>
                      <a:pt x="2513" y="122"/>
                    </a:lnTo>
                    <a:lnTo>
                      <a:pt x="2627" y="218"/>
                    </a:lnTo>
                    <a:lnTo>
                      <a:pt x="2731" y="322"/>
                    </a:lnTo>
                    <a:lnTo>
                      <a:pt x="2821" y="437"/>
                    </a:lnTo>
                    <a:lnTo>
                      <a:pt x="2901" y="559"/>
                    </a:lnTo>
                    <a:lnTo>
                      <a:pt x="2970" y="690"/>
                    </a:lnTo>
                    <a:lnTo>
                      <a:pt x="3029" y="827"/>
                    </a:lnTo>
                    <a:lnTo>
                      <a:pt x="3080" y="970"/>
                    </a:lnTo>
                    <a:lnTo>
                      <a:pt x="3120" y="1118"/>
                    </a:lnTo>
                    <a:lnTo>
                      <a:pt x="3153" y="1271"/>
                    </a:lnTo>
                    <a:lnTo>
                      <a:pt x="3177" y="1426"/>
                    </a:lnTo>
                    <a:lnTo>
                      <a:pt x="3194" y="1585"/>
                    </a:lnTo>
                    <a:lnTo>
                      <a:pt x="3204" y="1746"/>
                    </a:lnTo>
                    <a:lnTo>
                      <a:pt x="3209" y="1988"/>
                    </a:lnTo>
                    <a:lnTo>
                      <a:pt x="3197" y="2310"/>
                    </a:lnTo>
                    <a:lnTo>
                      <a:pt x="3167" y="2625"/>
                    </a:lnTo>
                    <a:lnTo>
                      <a:pt x="3124" y="2926"/>
                    </a:lnTo>
                    <a:lnTo>
                      <a:pt x="3073" y="3209"/>
                    </a:lnTo>
                    <a:lnTo>
                      <a:pt x="2991" y="3583"/>
                    </a:lnTo>
                    <a:lnTo>
                      <a:pt x="2893" y="3947"/>
                    </a:lnTo>
                    <a:lnTo>
                      <a:pt x="2863" y="404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314676-72C1-4E25-B278-4A637DC97BF9}"/>
              </a:ext>
            </a:extLst>
          </p:cNvPr>
          <p:cNvSpPr/>
          <p:nvPr/>
        </p:nvSpPr>
        <p:spPr>
          <a:xfrm>
            <a:off x="375649" y="274012"/>
            <a:ext cx="8193804" cy="63094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웹 </a:t>
            </a:r>
            <a:r>
              <a:rPr lang="en-US" altLang="ko-KR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UI </a:t>
            </a:r>
            <a:r>
              <a:rPr lang="ko-KR" altLang="en-US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및 코드</a:t>
            </a:r>
            <a:endParaRPr lang="en-US" altLang="ko-KR" sz="35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521" y="316291"/>
            <a:ext cx="6120407" cy="312171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906122" y="535736"/>
            <a:ext cx="6120407" cy="726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52451" y="2799632"/>
            <a:ext cx="51824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</a:p>
          <a:p>
            <a:r>
              <a:rPr lang="ko-KR" altLang="en-US" dirty="0"/>
              <a:t>실시간 데이터는 </a:t>
            </a:r>
            <a:r>
              <a:rPr lang="en-US" altLang="ko-KR" dirty="0"/>
              <a:t>Ajax</a:t>
            </a:r>
            <a:r>
              <a:rPr lang="ko-KR" altLang="en-US" dirty="0"/>
              <a:t>와 </a:t>
            </a:r>
            <a:r>
              <a:rPr lang="en-US" altLang="ko-KR" dirty="0" err="1"/>
              <a:t>RestApi</a:t>
            </a:r>
            <a:r>
              <a:rPr lang="ko-KR" altLang="en-US" dirty="0" err="1"/>
              <a:t>를</a:t>
            </a:r>
            <a:r>
              <a:rPr lang="ko-KR" altLang="en-US" dirty="0"/>
              <a:t> 이용한다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센서 데이터를 </a:t>
            </a:r>
            <a:r>
              <a:rPr lang="en-US" altLang="ko-KR" dirty="0" err="1"/>
              <a:t>RestApi</a:t>
            </a:r>
            <a:r>
              <a:rPr lang="ko-KR" altLang="en-US" dirty="0"/>
              <a:t>로 스프링과 연동 후</a:t>
            </a:r>
            <a:endParaRPr lang="en-US" altLang="ko-KR" dirty="0"/>
          </a:p>
          <a:p>
            <a:r>
              <a:rPr lang="ko-KR" altLang="en-US" dirty="0"/>
              <a:t>센서 데이터 </a:t>
            </a:r>
            <a:r>
              <a:rPr lang="ko-KR" altLang="en-US" dirty="0" err="1"/>
              <a:t>정보값을</a:t>
            </a:r>
            <a:r>
              <a:rPr lang="ko-KR" altLang="en-US" dirty="0"/>
              <a:t> </a:t>
            </a:r>
            <a:r>
              <a:rPr lang="en-US" altLang="ko-KR" dirty="0" err="1"/>
              <a:t>HashMap</a:t>
            </a:r>
            <a:r>
              <a:rPr lang="ko-KR" altLang="en-US" dirty="0"/>
              <a:t>에 담는다</a:t>
            </a:r>
            <a:r>
              <a:rPr lang="en-US" altLang="ko-KR" dirty="0"/>
              <a:t>.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550" y="3538296"/>
            <a:ext cx="6107656" cy="328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758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9834663" y="3159258"/>
            <a:ext cx="2357337" cy="3759065"/>
            <a:chOff x="9834663" y="3159258"/>
            <a:chExt cx="2357337" cy="3759065"/>
          </a:xfrm>
        </p:grpSpPr>
        <p:sp>
          <p:nvSpPr>
            <p:cNvPr id="35" name="자유형 34"/>
            <p:cNvSpPr/>
            <p:nvPr/>
          </p:nvSpPr>
          <p:spPr>
            <a:xfrm>
              <a:off x="9834663" y="3159258"/>
              <a:ext cx="2357337" cy="3698742"/>
            </a:xfrm>
            <a:custGeom>
              <a:avLst/>
              <a:gdLst>
                <a:gd name="connsiteX0" fmla="*/ 2357337 w 2357337"/>
                <a:gd name="connsiteY0" fmla="*/ 0 h 3698742"/>
                <a:gd name="connsiteX1" fmla="*/ 2357337 w 2357337"/>
                <a:gd name="connsiteY1" fmla="*/ 3698742 h 3698742"/>
                <a:gd name="connsiteX2" fmla="*/ 0 w 2357337"/>
                <a:gd name="connsiteY2" fmla="*/ 3698742 h 3698742"/>
                <a:gd name="connsiteX3" fmla="*/ 13715 w 2357337"/>
                <a:gd name="connsiteY3" fmla="*/ 3627335 h 3698742"/>
                <a:gd name="connsiteX4" fmla="*/ 1290700 w 2357337"/>
                <a:gd name="connsiteY4" fmla="*/ 1755246 h 3698742"/>
                <a:gd name="connsiteX5" fmla="*/ 2197018 w 2357337"/>
                <a:gd name="connsiteY5" fmla="*/ 379853 h 3698742"/>
                <a:gd name="connsiteX6" fmla="*/ 2329945 w 2357337"/>
                <a:gd name="connsiteY6" fmla="*/ 78424 h 369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7337" h="3698742">
                  <a:moveTo>
                    <a:pt x="2357337" y="0"/>
                  </a:moveTo>
                  <a:lnTo>
                    <a:pt x="2357337" y="3698742"/>
                  </a:lnTo>
                  <a:lnTo>
                    <a:pt x="0" y="3698742"/>
                  </a:lnTo>
                  <a:lnTo>
                    <a:pt x="13715" y="3627335"/>
                  </a:lnTo>
                  <a:cubicBezTo>
                    <a:pt x="180522" y="2837118"/>
                    <a:pt x="552307" y="2032468"/>
                    <a:pt x="1290700" y="1755246"/>
                  </a:cubicBezTo>
                  <a:cubicBezTo>
                    <a:pt x="1825639" y="2452482"/>
                    <a:pt x="1827179" y="762117"/>
                    <a:pt x="2197018" y="379853"/>
                  </a:cubicBezTo>
                  <a:cubicBezTo>
                    <a:pt x="2252656" y="285510"/>
                    <a:pt x="2293718" y="180343"/>
                    <a:pt x="2329945" y="78424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1" name="Group 45"/>
            <p:cNvGrpSpPr>
              <a:grpSpLocks noChangeAspect="1"/>
            </p:cNvGrpSpPr>
            <p:nvPr/>
          </p:nvGrpSpPr>
          <p:grpSpPr bwMode="auto">
            <a:xfrm rot="16373145" flipH="1">
              <a:off x="10833984" y="4920342"/>
              <a:ext cx="434830" cy="434830"/>
              <a:chOff x="4450" y="913"/>
              <a:chExt cx="2742" cy="2742"/>
            </a:xfrm>
          </p:grpSpPr>
          <p:sp>
            <p:nvSpPr>
              <p:cNvPr id="42" name="Freeform 46"/>
              <p:cNvSpPr>
                <a:spLocks/>
              </p:cNvSpPr>
              <p:nvPr/>
            </p:nvSpPr>
            <p:spPr bwMode="auto">
              <a:xfrm>
                <a:off x="5027" y="913"/>
                <a:ext cx="2164" cy="2164"/>
              </a:xfrm>
              <a:custGeom>
                <a:avLst/>
                <a:gdLst>
                  <a:gd name="T0" fmla="*/ 5125 w 6491"/>
                  <a:gd name="T1" fmla="*/ 2411 h 6492"/>
                  <a:gd name="T2" fmla="*/ 4579 w 6491"/>
                  <a:gd name="T3" fmla="*/ 2816 h 6492"/>
                  <a:gd name="T4" fmla="*/ 3897 w 6491"/>
                  <a:gd name="T5" fmla="*/ 3412 h 6492"/>
                  <a:gd name="T6" fmla="*/ 3360 w 6491"/>
                  <a:gd name="T7" fmla="*/ 3946 h 6492"/>
                  <a:gd name="T8" fmla="*/ 3258 w 6491"/>
                  <a:gd name="T9" fmla="*/ 4082 h 6492"/>
                  <a:gd name="T10" fmla="*/ 3193 w 6491"/>
                  <a:gd name="T11" fmla="*/ 4298 h 6492"/>
                  <a:gd name="T12" fmla="*/ 3193 w 6491"/>
                  <a:gd name="T13" fmla="*/ 4411 h 6492"/>
                  <a:gd name="T14" fmla="*/ 3258 w 6491"/>
                  <a:gd name="T15" fmla="*/ 4626 h 6492"/>
                  <a:gd name="T16" fmla="*/ 3360 w 6491"/>
                  <a:gd name="T17" fmla="*/ 4761 h 6492"/>
                  <a:gd name="T18" fmla="*/ 3501 w 6491"/>
                  <a:gd name="T19" fmla="*/ 4907 h 6492"/>
                  <a:gd name="T20" fmla="*/ 3606 w 6491"/>
                  <a:gd name="T21" fmla="*/ 5107 h 6492"/>
                  <a:gd name="T22" fmla="*/ 3628 w 6491"/>
                  <a:gd name="T23" fmla="*/ 5326 h 6492"/>
                  <a:gd name="T24" fmla="*/ 3564 w 6491"/>
                  <a:gd name="T25" fmla="*/ 5539 h 6492"/>
                  <a:gd name="T26" fmla="*/ 3461 w 6491"/>
                  <a:gd name="T27" fmla="*/ 5677 h 6492"/>
                  <a:gd name="T28" fmla="*/ 0 w 6491"/>
                  <a:gd name="T29" fmla="*/ 3844 h 6492"/>
                  <a:gd name="T30" fmla="*/ 858 w 6491"/>
                  <a:gd name="T31" fmla="*/ 2990 h 6492"/>
                  <a:gd name="T32" fmla="*/ 1058 w 6491"/>
                  <a:gd name="T33" fmla="*/ 2885 h 6492"/>
                  <a:gd name="T34" fmla="*/ 1277 w 6491"/>
                  <a:gd name="T35" fmla="*/ 2865 h 6492"/>
                  <a:gd name="T36" fmla="*/ 1490 w 6491"/>
                  <a:gd name="T37" fmla="*/ 2928 h 6492"/>
                  <a:gd name="T38" fmla="*/ 1628 w 6491"/>
                  <a:gd name="T39" fmla="*/ 3030 h 6492"/>
                  <a:gd name="T40" fmla="*/ 1772 w 6491"/>
                  <a:gd name="T41" fmla="*/ 3171 h 6492"/>
                  <a:gd name="T42" fmla="*/ 1971 w 6491"/>
                  <a:gd name="T43" fmla="*/ 3277 h 6492"/>
                  <a:gd name="T44" fmla="*/ 2138 w 6491"/>
                  <a:gd name="T45" fmla="*/ 3301 h 6492"/>
                  <a:gd name="T46" fmla="*/ 2306 w 6491"/>
                  <a:gd name="T47" fmla="*/ 3277 h 6492"/>
                  <a:gd name="T48" fmla="*/ 2503 w 6491"/>
                  <a:gd name="T49" fmla="*/ 3171 h 6492"/>
                  <a:gd name="T50" fmla="*/ 2921 w 6491"/>
                  <a:gd name="T51" fmla="*/ 2757 h 6492"/>
                  <a:gd name="T52" fmla="*/ 3386 w 6491"/>
                  <a:gd name="T53" fmla="*/ 2261 h 6492"/>
                  <a:gd name="T54" fmla="*/ 3950 w 6491"/>
                  <a:gd name="T55" fmla="*/ 1551 h 6492"/>
                  <a:gd name="T56" fmla="*/ 4739 w 6491"/>
                  <a:gd name="T57" fmla="*/ 414 h 6492"/>
                  <a:gd name="T58" fmla="*/ 4840 w 6491"/>
                  <a:gd name="T59" fmla="*/ 291 h 6492"/>
                  <a:gd name="T60" fmla="*/ 5001 w 6491"/>
                  <a:gd name="T61" fmla="*/ 157 h 6492"/>
                  <a:gd name="T62" fmla="*/ 5187 w 6491"/>
                  <a:gd name="T63" fmla="*/ 62 h 6492"/>
                  <a:gd name="T64" fmla="*/ 5391 w 6491"/>
                  <a:gd name="T65" fmla="*/ 9 h 6492"/>
                  <a:gd name="T66" fmla="*/ 5496 w 6491"/>
                  <a:gd name="T67" fmla="*/ 0 h 6492"/>
                  <a:gd name="T68" fmla="*/ 5707 w 6491"/>
                  <a:gd name="T69" fmla="*/ 16 h 6492"/>
                  <a:gd name="T70" fmla="*/ 5907 w 6491"/>
                  <a:gd name="T71" fmla="*/ 75 h 6492"/>
                  <a:gd name="T72" fmla="*/ 6088 w 6491"/>
                  <a:gd name="T73" fmla="*/ 179 h 6492"/>
                  <a:gd name="T74" fmla="*/ 6211 w 6491"/>
                  <a:gd name="T75" fmla="*/ 281 h 6492"/>
                  <a:gd name="T76" fmla="*/ 6313 w 6491"/>
                  <a:gd name="T77" fmla="*/ 402 h 6492"/>
                  <a:gd name="T78" fmla="*/ 6415 w 6491"/>
                  <a:gd name="T79" fmla="*/ 585 h 6492"/>
                  <a:gd name="T80" fmla="*/ 6475 w 6491"/>
                  <a:gd name="T81" fmla="*/ 785 h 6492"/>
                  <a:gd name="T82" fmla="*/ 6491 w 6491"/>
                  <a:gd name="T83" fmla="*/ 994 h 6492"/>
                  <a:gd name="T84" fmla="*/ 6481 w 6491"/>
                  <a:gd name="T85" fmla="*/ 1100 h 6492"/>
                  <a:gd name="T86" fmla="*/ 6428 w 6491"/>
                  <a:gd name="T87" fmla="*/ 1305 h 6492"/>
                  <a:gd name="T88" fmla="*/ 6333 w 6491"/>
                  <a:gd name="T89" fmla="*/ 1491 h 6492"/>
                  <a:gd name="T90" fmla="*/ 6200 w 6491"/>
                  <a:gd name="T91" fmla="*/ 1651 h 6492"/>
                  <a:gd name="T92" fmla="*/ 6077 w 6491"/>
                  <a:gd name="T93" fmla="*/ 1751 h 6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491" h="6492">
                    <a:moveTo>
                      <a:pt x="6077" y="1751"/>
                    </a:moveTo>
                    <a:lnTo>
                      <a:pt x="5125" y="2411"/>
                    </a:lnTo>
                    <a:lnTo>
                      <a:pt x="4939" y="2542"/>
                    </a:lnTo>
                    <a:lnTo>
                      <a:pt x="4579" y="2816"/>
                    </a:lnTo>
                    <a:lnTo>
                      <a:pt x="4231" y="3107"/>
                    </a:lnTo>
                    <a:lnTo>
                      <a:pt x="3897" y="3412"/>
                    </a:lnTo>
                    <a:lnTo>
                      <a:pt x="3734" y="3570"/>
                    </a:lnTo>
                    <a:lnTo>
                      <a:pt x="3360" y="3946"/>
                    </a:lnTo>
                    <a:lnTo>
                      <a:pt x="3321" y="3988"/>
                    </a:lnTo>
                    <a:lnTo>
                      <a:pt x="3258" y="4082"/>
                    </a:lnTo>
                    <a:lnTo>
                      <a:pt x="3215" y="4187"/>
                    </a:lnTo>
                    <a:lnTo>
                      <a:pt x="3193" y="4298"/>
                    </a:lnTo>
                    <a:lnTo>
                      <a:pt x="3192" y="4354"/>
                    </a:lnTo>
                    <a:lnTo>
                      <a:pt x="3193" y="4411"/>
                    </a:lnTo>
                    <a:lnTo>
                      <a:pt x="3215" y="4522"/>
                    </a:lnTo>
                    <a:lnTo>
                      <a:pt x="3258" y="4626"/>
                    </a:lnTo>
                    <a:lnTo>
                      <a:pt x="3321" y="4720"/>
                    </a:lnTo>
                    <a:lnTo>
                      <a:pt x="3360" y="4761"/>
                    </a:lnTo>
                    <a:lnTo>
                      <a:pt x="3461" y="4864"/>
                    </a:lnTo>
                    <a:lnTo>
                      <a:pt x="3501" y="4907"/>
                    </a:lnTo>
                    <a:lnTo>
                      <a:pt x="3564" y="5003"/>
                    </a:lnTo>
                    <a:lnTo>
                      <a:pt x="3606" y="5107"/>
                    </a:lnTo>
                    <a:lnTo>
                      <a:pt x="3628" y="5216"/>
                    </a:lnTo>
                    <a:lnTo>
                      <a:pt x="3628" y="5326"/>
                    </a:lnTo>
                    <a:lnTo>
                      <a:pt x="3606" y="5435"/>
                    </a:lnTo>
                    <a:lnTo>
                      <a:pt x="3564" y="5539"/>
                    </a:lnTo>
                    <a:lnTo>
                      <a:pt x="3501" y="5634"/>
                    </a:lnTo>
                    <a:lnTo>
                      <a:pt x="3461" y="5677"/>
                    </a:lnTo>
                    <a:lnTo>
                      <a:pt x="2647" y="6492"/>
                    </a:lnTo>
                    <a:lnTo>
                      <a:pt x="0" y="3844"/>
                    </a:lnTo>
                    <a:lnTo>
                      <a:pt x="815" y="3030"/>
                    </a:lnTo>
                    <a:lnTo>
                      <a:pt x="858" y="2990"/>
                    </a:lnTo>
                    <a:lnTo>
                      <a:pt x="954" y="2928"/>
                    </a:lnTo>
                    <a:lnTo>
                      <a:pt x="1058" y="2885"/>
                    </a:lnTo>
                    <a:lnTo>
                      <a:pt x="1166" y="2865"/>
                    </a:lnTo>
                    <a:lnTo>
                      <a:pt x="1277" y="2865"/>
                    </a:lnTo>
                    <a:lnTo>
                      <a:pt x="1386" y="2885"/>
                    </a:lnTo>
                    <a:lnTo>
                      <a:pt x="1490" y="2928"/>
                    </a:lnTo>
                    <a:lnTo>
                      <a:pt x="1585" y="2990"/>
                    </a:lnTo>
                    <a:lnTo>
                      <a:pt x="1628" y="3030"/>
                    </a:lnTo>
                    <a:lnTo>
                      <a:pt x="1730" y="3131"/>
                    </a:lnTo>
                    <a:lnTo>
                      <a:pt x="1772" y="3171"/>
                    </a:lnTo>
                    <a:lnTo>
                      <a:pt x="1866" y="3233"/>
                    </a:lnTo>
                    <a:lnTo>
                      <a:pt x="1971" y="3277"/>
                    </a:lnTo>
                    <a:lnTo>
                      <a:pt x="2082" y="3300"/>
                    </a:lnTo>
                    <a:lnTo>
                      <a:pt x="2138" y="3301"/>
                    </a:lnTo>
                    <a:lnTo>
                      <a:pt x="2195" y="3300"/>
                    </a:lnTo>
                    <a:lnTo>
                      <a:pt x="2306" y="3277"/>
                    </a:lnTo>
                    <a:lnTo>
                      <a:pt x="2410" y="3233"/>
                    </a:lnTo>
                    <a:lnTo>
                      <a:pt x="2503" y="3171"/>
                    </a:lnTo>
                    <a:lnTo>
                      <a:pt x="2545" y="3131"/>
                    </a:lnTo>
                    <a:lnTo>
                      <a:pt x="2921" y="2757"/>
                    </a:lnTo>
                    <a:lnTo>
                      <a:pt x="3081" y="2595"/>
                    </a:lnTo>
                    <a:lnTo>
                      <a:pt x="3386" y="2261"/>
                    </a:lnTo>
                    <a:lnTo>
                      <a:pt x="3677" y="1913"/>
                    </a:lnTo>
                    <a:lnTo>
                      <a:pt x="3950" y="1551"/>
                    </a:lnTo>
                    <a:lnTo>
                      <a:pt x="4080" y="1365"/>
                    </a:lnTo>
                    <a:lnTo>
                      <a:pt x="4739" y="414"/>
                    </a:lnTo>
                    <a:lnTo>
                      <a:pt x="4771" y="370"/>
                    </a:lnTo>
                    <a:lnTo>
                      <a:pt x="4840" y="291"/>
                    </a:lnTo>
                    <a:lnTo>
                      <a:pt x="4918" y="219"/>
                    </a:lnTo>
                    <a:lnTo>
                      <a:pt x="5001" y="157"/>
                    </a:lnTo>
                    <a:lnTo>
                      <a:pt x="5092" y="105"/>
                    </a:lnTo>
                    <a:lnTo>
                      <a:pt x="5187" y="62"/>
                    </a:lnTo>
                    <a:lnTo>
                      <a:pt x="5288" y="30"/>
                    </a:lnTo>
                    <a:lnTo>
                      <a:pt x="5391" y="9"/>
                    </a:lnTo>
                    <a:lnTo>
                      <a:pt x="5443" y="3"/>
                    </a:lnTo>
                    <a:lnTo>
                      <a:pt x="5496" y="0"/>
                    </a:lnTo>
                    <a:lnTo>
                      <a:pt x="5603" y="2"/>
                    </a:lnTo>
                    <a:lnTo>
                      <a:pt x="5707" y="16"/>
                    </a:lnTo>
                    <a:lnTo>
                      <a:pt x="5809" y="41"/>
                    </a:lnTo>
                    <a:lnTo>
                      <a:pt x="5907" y="75"/>
                    </a:lnTo>
                    <a:lnTo>
                      <a:pt x="6000" y="121"/>
                    </a:lnTo>
                    <a:lnTo>
                      <a:pt x="6088" y="179"/>
                    </a:lnTo>
                    <a:lnTo>
                      <a:pt x="6172" y="244"/>
                    </a:lnTo>
                    <a:lnTo>
                      <a:pt x="6211" y="281"/>
                    </a:lnTo>
                    <a:lnTo>
                      <a:pt x="6247" y="320"/>
                    </a:lnTo>
                    <a:lnTo>
                      <a:pt x="6313" y="402"/>
                    </a:lnTo>
                    <a:lnTo>
                      <a:pt x="6369" y="491"/>
                    </a:lnTo>
                    <a:lnTo>
                      <a:pt x="6415" y="585"/>
                    </a:lnTo>
                    <a:lnTo>
                      <a:pt x="6451" y="683"/>
                    </a:lnTo>
                    <a:lnTo>
                      <a:pt x="6475" y="785"/>
                    </a:lnTo>
                    <a:lnTo>
                      <a:pt x="6490" y="889"/>
                    </a:lnTo>
                    <a:lnTo>
                      <a:pt x="6491" y="994"/>
                    </a:lnTo>
                    <a:lnTo>
                      <a:pt x="6487" y="1047"/>
                    </a:lnTo>
                    <a:lnTo>
                      <a:pt x="6481" y="1100"/>
                    </a:lnTo>
                    <a:lnTo>
                      <a:pt x="6461" y="1204"/>
                    </a:lnTo>
                    <a:lnTo>
                      <a:pt x="6428" y="1305"/>
                    </a:lnTo>
                    <a:lnTo>
                      <a:pt x="6386" y="1400"/>
                    </a:lnTo>
                    <a:lnTo>
                      <a:pt x="6333" y="1491"/>
                    </a:lnTo>
                    <a:lnTo>
                      <a:pt x="6271" y="1574"/>
                    </a:lnTo>
                    <a:lnTo>
                      <a:pt x="6200" y="1651"/>
                    </a:lnTo>
                    <a:lnTo>
                      <a:pt x="6120" y="1721"/>
                    </a:lnTo>
                    <a:lnTo>
                      <a:pt x="6077" y="1751"/>
                    </a:lnTo>
                    <a:close/>
                  </a:path>
                </a:pathLst>
              </a:custGeom>
              <a:solidFill>
                <a:srgbClr val="754C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47"/>
              <p:cNvSpPr>
                <a:spLocks/>
              </p:cNvSpPr>
              <p:nvPr/>
            </p:nvSpPr>
            <p:spPr bwMode="auto">
              <a:xfrm>
                <a:off x="5027" y="964"/>
                <a:ext cx="2165" cy="2113"/>
              </a:xfrm>
              <a:custGeom>
                <a:avLst/>
                <a:gdLst>
                  <a:gd name="T0" fmla="*/ 6173 w 6493"/>
                  <a:gd name="T1" fmla="*/ 92 h 6339"/>
                  <a:gd name="T2" fmla="*/ 6051 w 6493"/>
                  <a:gd name="T3" fmla="*/ 0 h 6339"/>
                  <a:gd name="T4" fmla="*/ 6120 w 6493"/>
                  <a:gd name="T5" fmla="*/ 125 h 6339"/>
                  <a:gd name="T6" fmla="*/ 6179 w 6493"/>
                  <a:gd name="T7" fmla="*/ 302 h 6339"/>
                  <a:gd name="T8" fmla="*/ 6203 w 6493"/>
                  <a:gd name="T9" fmla="*/ 482 h 6339"/>
                  <a:gd name="T10" fmla="*/ 6193 w 6493"/>
                  <a:gd name="T11" fmla="*/ 662 h 6339"/>
                  <a:gd name="T12" fmla="*/ 6150 w 6493"/>
                  <a:gd name="T13" fmla="*/ 838 h 6339"/>
                  <a:gd name="T14" fmla="*/ 6074 w 6493"/>
                  <a:gd name="T15" fmla="*/ 1004 h 6339"/>
                  <a:gd name="T16" fmla="*/ 5967 w 6493"/>
                  <a:gd name="T17" fmla="*/ 1152 h 6339"/>
                  <a:gd name="T18" fmla="*/ 5829 w 6493"/>
                  <a:gd name="T19" fmla="*/ 1282 h 6339"/>
                  <a:gd name="T20" fmla="*/ 4837 w 6493"/>
                  <a:gd name="T21" fmla="*/ 1970 h 6339"/>
                  <a:gd name="T22" fmla="*/ 4291 w 6493"/>
                  <a:gd name="T23" fmla="*/ 2375 h 6339"/>
                  <a:gd name="T24" fmla="*/ 3609 w 6493"/>
                  <a:gd name="T25" fmla="*/ 2971 h 6339"/>
                  <a:gd name="T26" fmla="*/ 3072 w 6493"/>
                  <a:gd name="T27" fmla="*/ 3505 h 6339"/>
                  <a:gd name="T28" fmla="*/ 2971 w 6493"/>
                  <a:gd name="T29" fmla="*/ 3642 h 6339"/>
                  <a:gd name="T30" fmla="*/ 2905 w 6493"/>
                  <a:gd name="T31" fmla="*/ 3857 h 6339"/>
                  <a:gd name="T32" fmla="*/ 2905 w 6493"/>
                  <a:gd name="T33" fmla="*/ 3970 h 6339"/>
                  <a:gd name="T34" fmla="*/ 2971 w 6493"/>
                  <a:gd name="T35" fmla="*/ 4185 h 6339"/>
                  <a:gd name="T36" fmla="*/ 3072 w 6493"/>
                  <a:gd name="T37" fmla="*/ 4320 h 6339"/>
                  <a:gd name="T38" fmla="*/ 3213 w 6493"/>
                  <a:gd name="T39" fmla="*/ 4464 h 6339"/>
                  <a:gd name="T40" fmla="*/ 3320 w 6493"/>
                  <a:gd name="T41" fmla="*/ 4662 h 6339"/>
                  <a:gd name="T42" fmla="*/ 3343 w 6493"/>
                  <a:gd name="T43" fmla="*/ 4830 h 6339"/>
                  <a:gd name="T44" fmla="*/ 3320 w 6493"/>
                  <a:gd name="T45" fmla="*/ 4997 h 6339"/>
                  <a:gd name="T46" fmla="*/ 3213 w 6493"/>
                  <a:gd name="T47" fmla="*/ 5196 h 6339"/>
                  <a:gd name="T48" fmla="*/ 2359 w 6493"/>
                  <a:gd name="T49" fmla="*/ 6051 h 6339"/>
                  <a:gd name="T50" fmla="*/ 2647 w 6493"/>
                  <a:gd name="T51" fmla="*/ 6339 h 6339"/>
                  <a:gd name="T52" fmla="*/ 3501 w 6493"/>
                  <a:gd name="T53" fmla="*/ 5484 h 6339"/>
                  <a:gd name="T54" fmla="*/ 3606 w 6493"/>
                  <a:gd name="T55" fmla="*/ 5285 h 6339"/>
                  <a:gd name="T56" fmla="*/ 3631 w 6493"/>
                  <a:gd name="T57" fmla="*/ 5118 h 6339"/>
                  <a:gd name="T58" fmla="*/ 3606 w 6493"/>
                  <a:gd name="T59" fmla="*/ 4950 h 6339"/>
                  <a:gd name="T60" fmla="*/ 3501 w 6493"/>
                  <a:gd name="T61" fmla="*/ 4752 h 6339"/>
                  <a:gd name="T62" fmla="*/ 3360 w 6493"/>
                  <a:gd name="T63" fmla="*/ 4608 h 6339"/>
                  <a:gd name="T64" fmla="*/ 3258 w 6493"/>
                  <a:gd name="T65" fmla="*/ 4473 h 6339"/>
                  <a:gd name="T66" fmla="*/ 3193 w 6493"/>
                  <a:gd name="T67" fmla="*/ 4258 h 6339"/>
                  <a:gd name="T68" fmla="*/ 3193 w 6493"/>
                  <a:gd name="T69" fmla="*/ 4145 h 6339"/>
                  <a:gd name="T70" fmla="*/ 3258 w 6493"/>
                  <a:gd name="T71" fmla="*/ 3930 h 6339"/>
                  <a:gd name="T72" fmla="*/ 3360 w 6493"/>
                  <a:gd name="T73" fmla="*/ 3795 h 6339"/>
                  <a:gd name="T74" fmla="*/ 3897 w 6493"/>
                  <a:gd name="T75" fmla="*/ 3259 h 6339"/>
                  <a:gd name="T76" fmla="*/ 4579 w 6493"/>
                  <a:gd name="T77" fmla="*/ 2663 h 6339"/>
                  <a:gd name="T78" fmla="*/ 5125 w 6493"/>
                  <a:gd name="T79" fmla="*/ 2258 h 6339"/>
                  <a:gd name="T80" fmla="*/ 6121 w 6493"/>
                  <a:gd name="T81" fmla="*/ 1567 h 6339"/>
                  <a:gd name="T82" fmla="*/ 6272 w 6493"/>
                  <a:gd name="T83" fmla="*/ 1420 h 6339"/>
                  <a:gd name="T84" fmla="*/ 6388 w 6493"/>
                  <a:gd name="T85" fmla="*/ 1246 h 6339"/>
                  <a:gd name="T86" fmla="*/ 6461 w 6493"/>
                  <a:gd name="T87" fmla="*/ 1051 h 6339"/>
                  <a:gd name="T88" fmla="*/ 6488 w 6493"/>
                  <a:gd name="T89" fmla="*/ 894 h 6339"/>
                  <a:gd name="T90" fmla="*/ 6490 w 6493"/>
                  <a:gd name="T91" fmla="*/ 734 h 6339"/>
                  <a:gd name="T92" fmla="*/ 6451 w 6493"/>
                  <a:gd name="T93" fmla="*/ 530 h 6339"/>
                  <a:gd name="T94" fmla="*/ 6370 w 6493"/>
                  <a:gd name="T95" fmla="*/ 337 h 6339"/>
                  <a:gd name="T96" fmla="*/ 6248 w 6493"/>
                  <a:gd name="T97" fmla="*/ 165 h 6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493" h="6339">
                    <a:moveTo>
                      <a:pt x="6211" y="128"/>
                    </a:moveTo>
                    <a:lnTo>
                      <a:pt x="6173" y="92"/>
                    </a:lnTo>
                    <a:lnTo>
                      <a:pt x="6094" y="29"/>
                    </a:lnTo>
                    <a:lnTo>
                      <a:pt x="6051" y="0"/>
                    </a:lnTo>
                    <a:lnTo>
                      <a:pt x="6077" y="40"/>
                    </a:lnTo>
                    <a:lnTo>
                      <a:pt x="6120" y="125"/>
                    </a:lnTo>
                    <a:lnTo>
                      <a:pt x="6154" y="213"/>
                    </a:lnTo>
                    <a:lnTo>
                      <a:pt x="6179" y="302"/>
                    </a:lnTo>
                    <a:lnTo>
                      <a:pt x="6196" y="392"/>
                    </a:lnTo>
                    <a:lnTo>
                      <a:pt x="6203" y="482"/>
                    </a:lnTo>
                    <a:lnTo>
                      <a:pt x="6202" y="573"/>
                    </a:lnTo>
                    <a:lnTo>
                      <a:pt x="6193" y="662"/>
                    </a:lnTo>
                    <a:lnTo>
                      <a:pt x="6176" y="752"/>
                    </a:lnTo>
                    <a:lnTo>
                      <a:pt x="6150" y="838"/>
                    </a:lnTo>
                    <a:lnTo>
                      <a:pt x="6115" y="923"/>
                    </a:lnTo>
                    <a:lnTo>
                      <a:pt x="6074" y="1004"/>
                    </a:lnTo>
                    <a:lnTo>
                      <a:pt x="6023" y="1080"/>
                    </a:lnTo>
                    <a:lnTo>
                      <a:pt x="5967" y="1152"/>
                    </a:lnTo>
                    <a:lnTo>
                      <a:pt x="5901" y="1220"/>
                    </a:lnTo>
                    <a:lnTo>
                      <a:pt x="5829" y="1282"/>
                    </a:lnTo>
                    <a:lnTo>
                      <a:pt x="5790" y="1310"/>
                    </a:lnTo>
                    <a:lnTo>
                      <a:pt x="4837" y="1970"/>
                    </a:lnTo>
                    <a:lnTo>
                      <a:pt x="4653" y="2101"/>
                    </a:lnTo>
                    <a:lnTo>
                      <a:pt x="4291" y="2375"/>
                    </a:lnTo>
                    <a:lnTo>
                      <a:pt x="3945" y="2666"/>
                    </a:lnTo>
                    <a:lnTo>
                      <a:pt x="3609" y="2971"/>
                    </a:lnTo>
                    <a:lnTo>
                      <a:pt x="3448" y="3131"/>
                    </a:lnTo>
                    <a:lnTo>
                      <a:pt x="3072" y="3505"/>
                    </a:lnTo>
                    <a:lnTo>
                      <a:pt x="3033" y="3547"/>
                    </a:lnTo>
                    <a:lnTo>
                      <a:pt x="2971" y="3642"/>
                    </a:lnTo>
                    <a:lnTo>
                      <a:pt x="2928" y="3746"/>
                    </a:lnTo>
                    <a:lnTo>
                      <a:pt x="2905" y="3857"/>
                    </a:lnTo>
                    <a:lnTo>
                      <a:pt x="2904" y="3913"/>
                    </a:lnTo>
                    <a:lnTo>
                      <a:pt x="2905" y="3970"/>
                    </a:lnTo>
                    <a:lnTo>
                      <a:pt x="2928" y="4081"/>
                    </a:lnTo>
                    <a:lnTo>
                      <a:pt x="2971" y="4185"/>
                    </a:lnTo>
                    <a:lnTo>
                      <a:pt x="3033" y="4279"/>
                    </a:lnTo>
                    <a:lnTo>
                      <a:pt x="3072" y="4320"/>
                    </a:lnTo>
                    <a:lnTo>
                      <a:pt x="3174" y="4423"/>
                    </a:lnTo>
                    <a:lnTo>
                      <a:pt x="3213" y="4464"/>
                    </a:lnTo>
                    <a:lnTo>
                      <a:pt x="3277" y="4558"/>
                    </a:lnTo>
                    <a:lnTo>
                      <a:pt x="3320" y="4662"/>
                    </a:lnTo>
                    <a:lnTo>
                      <a:pt x="3341" y="4773"/>
                    </a:lnTo>
                    <a:lnTo>
                      <a:pt x="3343" y="4830"/>
                    </a:lnTo>
                    <a:lnTo>
                      <a:pt x="3341" y="4886"/>
                    </a:lnTo>
                    <a:lnTo>
                      <a:pt x="3320" y="4997"/>
                    </a:lnTo>
                    <a:lnTo>
                      <a:pt x="3277" y="5101"/>
                    </a:lnTo>
                    <a:lnTo>
                      <a:pt x="3213" y="5196"/>
                    </a:lnTo>
                    <a:lnTo>
                      <a:pt x="3174" y="5238"/>
                    </a:lnTo>
                    <a:lnTo>
                      <a:pt x="2359" y="6051"/>
                    </a:lnTo>
                    <a:lnTo>
                      <a:pt x="0" y="3692"/>
                    </a:lnTo>
                    <a:lnTo>
                      <a:pt x="2647" y="6339"/>
                    </a:lnTo>
                    <a:lnTo>
                      <a:pt x="3462" y="5526"/>
                    </a:lnTo>
                    <a:lnTo>
                      <a:pt x="3501" y="5484"/>
                    </a:lnTo>
                    <a:lnTo>
                      <a:pt x="3563" y="5389"/>
                    </a:lnTo>
                    <a:lnTo>
                      <a:pt x="3606" y="5285"/>
                    </a:lnTo>
                    <a:lnTo>
                      <a:pt x="3628" y="5174"/>
                    </a:lnTo>
                    <a:lnTo>
                      <a:pt x="3631" y="5118"/>
                    </a:lnTo>
                    <a:lnTo>
                      <a:pt x="3628" y="5061"/>
                    </a:lnTo>
                    <a:lnTo>
                      <a:pt x="3606" y="4950"/>
                    </a:lnTo>
                    <a:lnTo>
                      <a:pt x="3563" y="4846"/>
                    </a:lnTo>
                    <a:lnTo>
                      <a:pt x="3501" y="4752"/>
                    </a:lnTo>
                    <a:lnTo>
                      <a:pt x="3462" y="4711"/>
                    </a:lnTo>
                    <a:lnTo>
                      <a:pt x="3360" y="4608"/>
                    </a:lnTo>
                    <a:lnTo>
                      <a:pt x="3321" y="4567"/>
                    </a:lnTo>
                    <a:lnTo>
                      <a:pt x="3258" y="4473"/>
                    </a:lnTo>
                    <a:lnTo>
                      <a:pt x="3215" y="4369"/>
                    </a:lnTo>
                    <a:lnTo>
                      <a:pt x="3193" y="4258"/>
                    </a:lnTo>
                    <a:lnTo>
                      <a:pt x="3192" y="4201"/>
                    </a:lnTo>
                    <a:lnTo>
                      <a:pt x="3193" y="4145"/>
                    </a:lnTo>
                    <a:lnTo>
                      <a:pt x="3215" y="4034"/>
                    </a:lnTo>
                    <a:lnTo>
                      <a:pt x="3258" y="3930"/>
                    </a:lnTo>
                    <a:lnTo>
                      <a:pt x="3321" y="3835"/>
                    </a:lnTo>
                    <a:lnTo>
                      <a:pt x="3360" y="3795"/>
                    </a:lnTo>
                    <a:lnTo>
                      <a:pt x="3736" y="3419"/>
                    </a:lnTo>
                    <a:lnTo>
                      <a:pt x="3897" y="3259"/>
                    </a:lnTo>
                    <a:lnTo>
                      <a:pt x="4231" y="2954"/>
                    </a:lnTo>
                    <a:lnTo>
                      <a:pt x="4579" y="2663"/>
                    </a:lnTo>
                    <a:lnTo>
                      <a:pt x="4941" y="2389"/>
                    </a:lnTo>
                    <a:lnTo>
                      <a:pt x="5125" y="2258"/>
                    </a:lnTo>
                    <a:lnTo>
                      <a:pt x="6078" y="1598"/>
                    </a:lnTo>
                    <a:lnTo>
                      <a:pt x="6121" y="1567"/>
                    </a:lnTo>
                    <a:lnTo>
                      <a:pt x="6202" y="1498"/>
                    </a:lnTo>
                    <a:lnTo>
                      <a:pt x="6272" y="1420"/>
                    </a:lnTo>
                    <a:lnTo>
                      <a:pt x="6334" y="1336"/>
                    </a:lnTo>
                    <a:lnTo>
                      <a:pt x="6388" y="1246"/>
                    </a:lnTo>
                    <a:lnTo>
                      <a:pt x="6429" y="1151"/>
                    </a:lnTo>
                    <a:lnTo>
                      <a:pt x="6461" y="1051"/>
                    </a:lnTo>
                    <a:lnTo>
                      <a:pt x="6483" y="947"/>
                    </a:lnTo>
                    <a:lnTo>
                      <a:pt x="6488" y="894"/>
                    </a:lnTo>
                    <a:lnTo>
                      <a:pt x="6493" y="841"/>
                    </a:lnTo>
                    <a:lnTo>
                      <a:pt x="6490" y="734"/>
                    </a:lnTo>
                    <a:lnTo>
                      <a:pt x="6475" y="631"/>
                    </a:lnTo>
                    <a:lnTo>
                      <a:pt x="6451" y="530"/>
                    </a:lnTo>
                    <a:lnTo>
                      <a:pt x="6416" y="432"/>
                    </a:lnTo>
                    <a:lnTo>
                      <a:pt x="6370" y="337"/>
                    </a:lnTo>
                    <a:lnTo>
                      <a:pt x="6313" y="249"/>
                    </a:lnTo>
                    <a:lnTo>
                      <a:pt x="6248" y="165"/>
                    </a:lnTo>
                    <a:lnTo>
                      <a:pt x="6211" y="128"/>
                    </a:ln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8"/>
              <p:cNvSpPr>
                <a:spLocks/>
              </p:cNvSpPr>
              <p:nvPr/>
            </p:nvSpPr>
            <p:spPr bwMode="auto">
              <a:xfrm>
                <a:off x="4450" y="2195"/>
                <a:ext cx="1460" cy="1460"/>
              </a:xfrm>
              <a:custGeom>
                <a:avLst/>
                <a:gdLst>
                  <a:gd name="T0" fmla="*/ 1731 w 4378"/>
                  <a:gd name="T1" fmla="*/ 0 h 4379"/>
                  <a:gd name="T2" fmla="*/ 0 w 4378"/>
                  <a:gd name="T3" fmla="*/ 1732 h 4379"/>
                  <a:gd name="T4" fmla="*/ 1630 w 4378"/>
                  <a:gd name="T5" fmla="*/ 3360 h 4379"/>
                  <a:gd name="T6" fmla="*/ 2038 w 4378"/>
                  <a:gd name="T7" fmla="*/ 3768 h 4379"/>
                  <a:gd name="T8" fmla="*/ 2648 w 4378"/>
                  <a:gd name="T9" fmla="*/ 4379 h 4379"/>
                  <a:gd name="T10" fmla="*/ 4378 w 4378"/>
                  <a:gd name="T11" fmla="*/ 2647 h 4379"/>
                  <a:gd name="T12" fmla="*/ 1731 w 4378"/>
                  <a:gd name="T13" fmla="*/ 0 h 4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78" h="4379">
                    <a:moveTo>
                      <a:pt x="1731" y="0"/>
                    </a:moveTo>
                    <a:lnTo>
                      <a:pt x="0" y="1732"/>
                    </a:lnTo>
                    <a:lnTo>
                      <a:pt x="1630" y="3360"/>
                    </a:lnTo>
                    <a:lnTo>
                      <a:pt x="2038" y="3768"/>
                    </a:lnTo>
                    <a:lnTo>
                      <a:pt x="2648" y="4379"/>
                    </a:lnTo>
                    <a:lnTo>
                      <a:pt x="4378" y="2647"/>
                    </a:lnTo>
                    <a:lnTo>
                      <a:pt x="1731" y="0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9"/>
              <p:cNvSpPr>
                <a:spLocks/>
              </p:cNvSpPr>
              <p:nvPr/>
            </p:nvSpPr>
            <p:spPr bwMode="auto">
              <a:xfrm>
                <a:off x="5237" y="2981"/>
                <a:ext cx="672" cy="674"/>
              </a:xfrm>
              <a:custGeom>
                <a:avLst/>
                <a:gdLst>
                  <a:gd name="T0" fmla="*/ 0 w 2018"/>
                  <a:gd name="T1" fmla="*/ 1732 h 2020"/>
                  <a:gd name="T2" fmla="*/ 1730 w 2018"/>
                  <a:gd name="T3" fmla="*/ 0 h 2020"/>
                  <a:gd name="T4" fmla="*/ 2018 w 2018"/>
                  <a:gd name="T5" fmla="*/ 288 h 2020"/>
                  <a:gd name="T6" fmla="*/ 288 w 2018"/>
                  <a:gd name="T7" fmla="*/ 2020 h 2020"/>
                  <a:gd name="T8" fmla="*/ 0 w 2018"/>
                  <a:gd name="T9" fmla="*/ 1732 h 2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8" h="2020">
                    <a:moveTo>
                      <a:pt x="0" y="1732"/>
                    </a:moveTo>
                    <a:lnTo>
                      <a:pt x="1730" y="0"/>
                    </a:lnTo>
                    <a:lnTo>
                      <a:pt x="2018" y="288"/>
                    </a:lnTo>
                    <a:lnTo>
                      <a:pt x="288" y="2020"/>
                    </a:lnTo>
                    <a:lnTo>
                      <a:pt x="0" y="1732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50"/>
              <p:cNvSpPr>
                <a:spLocks/>
              </p:cNvSpPr>
              <p:nvPr/>
            </p:nvSpPr>
            <p:spPr bwMode="auto">
              <a:xfrm>
                <a:off x="6798" y="1115"/>
                <a:ext cx="192" cy="192"/>
              </a:xfrm>
              <a:custGeom>
                <a:avLst/>
                <a:gdLst>
                  <a:gd name="T0" fmla="*/ 576 w 576"/>
                  <a:gd name="T1" fmla="*/ 288 h 576"/>
                  <a:gd name="T2" fmla="*/ 575 w 576"/>
                  <a:gd name="T3" fmla="*/ 318 h 576"/>
                  <a:gd name="T4" fmla="*/ 563 w 576"/>
                  <a:gd name="T5" fmla="*/ 374 h 576"/>
                  <a:gd name="T6" fmla="*/ 541 w 576"/>
                  <a:gd name="T7" fmla="*/ 426 h 576"/>
                  <a:gd name="T8" fmla="*/ 510 w 576"/>
                  <a:gd name="T9" fmla="*/ 472 h 576"/>
                  <a:gd name="T10" fmla="*/ 471 w 576"/>
                  <a:gd name="T11" fmla="*/ 511 h 576"/>
                  <a:gd name="T12" fmla="*/ 425 w 576"/>
                  <a:gd name="T13" fmla="*/ 541 h 576"/>
                  <a:gd name="T14" fmla="*/ 373 w 576"/>
                  <a:gd name="T15" fmla="*/ 563 h 576"/>
                  <a:gd name="T16" fmla="*/ 317 w 576"/>
                  <a:gd name="T17" fmla="*/ 574 h 576"/>
                  <a:gd name="T18" fmla="*/ 288 w 576"/>
                  <a:gd name="T19" fmla="*/ 576 h 576"/>
                  <a:gd name="T20" fmla="*/ 258 w 576"/>
                  <a:gd name="T21" fmla="*/ 574 h 576"/>
                  <a:gd name="T22" fmla="*/ 202 w 576"/>
                  <a:gd name="T23" fmla="*/ 563 h 576"/>
                  <a:gd name="T24" fmla="*/ 150 w 576"/>
                  <a:gd name="T25" fmla="*/ 541 h 576"/>
                  <a:gd name="T26" fmla="*/ 104 w 576"/>
                  <a:gd name="T27" fmla="*/ 511 h 576"/>
                  <a:gd name="T28" fmla="*/ 65 w 576"/>
                  <a:gd name="T29" fmla="*/ 472 h 576"/>
                  <a:gd name="T30" fmla="*/ 33 w 576"/>
                  <a:gd name="T31" fmla="*/ 426 h 576"/>
                  <a:gd name="T32" fmla="*/ 12 w 576"/>
                  <a:gd name="T33" fmla="*/ 374 h 576"/>
                  <a:gd name="T34" fmla="*/ 0 w 576"/>
                  <a:gd name="T35" fmla="*/ 318 h 576"/>
                  <a:gd name="T36" fmla="*/ 0 w 576"/>
                  <a:gd name="T37" fmla="*/ 288 h 576"/>
                  <a:gd name="T38" fmla="*/ 0 w 576"/>
                  <a:gd name="T39" fmla="*/ 259 h 576"/>
                  <a:gd name="T40" fmla="*/ 12 w 576"/>
                  <a:gd name="T41" fmla="*/ 203 h 576"/>
                  <a:gd name="T42" fmla="*/ 33 w 576"/>
                  <a:gd name="T43" fmla="*/ 151 h 576"/>
                  <a:gd name="T44" fmla="*/ 65 w 576"/>
                  <a:gd name="T45" fmla="*/ 105 h 576"/>
                  <a:gd name="T46" fmla="*/ 104 w 576"/>
                  <a:gd name="T47" fmla="*/ 66 h 576"/>
                  <a:gd name="T48" fmla="*/ 150 w 576"/>
                  <a:gd name="T49" fmla="*/ 34 h 576"/>
                  <a:gd name="T50" fmla="*/ 202 w 576"/>
                  <a:gd name="T51" fmla="*/ 13 h 576"/>
                  <a:gd name="T52" fmla="*/ 258 w 576"/>
                  <a:gd name="T53" fmla="*/ 1 h 576"/>
                  <a:gd name="T54" fmla="*/ 288 w 576"/>
                  <a:gd name="T55" fmla="*/ 0 h 576"/>
                  <a:gd name="T56" fmla="*/ 317 w 576"/>
                  <a:gd name="T57" fmla="*/ 1 h 576"/>
                  <a:gd name="T58" fmla="*/ 373 w 576"/>
                  <a:gd name="T59" fmla="*/ 13 h 576"/>
                  <a:gd name="T60" fmla="*/ 425 w 576"/>
                  <a:gd name="T61" fmla="*/ 34 h 576"/>
                  <a:gd name="T62" fmla="*/ 471 w 576"/>
                  <a:gd name="T63" fmla="*/ 66 h 576"/>
                  <a:gd name="T64" fmla="*/ 510 w 576"/>
                  <a:gd name="T65" fmla="*/ 105 h 576"/>
                  <a:gd name="T66" fmla="*/ 541 w 576"/>
                  <a:gd name="T67" fmla="*/ 151 h 576"/>
                  <a:gd name="T68" fmla="*/ 563 w 576"/>
                  <a:gd name="T69" fmla="*/ 203 h 576"/>
                  <a:gd name="T70" fmla="*/ 575 w 576"/>
                  <a:gd name="T71" fmla="*/ 259 h 576"/>
                  <a:gd name="T72" fmla="*/ 576 w 576"/>
                  <a:gd name="T73" fmla="*/ 288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6" h="576">
                    <a:moveTo>
                      <a:pt x="576" y="288"/>
                    </a:moveTo>
                    <a:lnTo>
                      <a:pt x="575" y="318"/>
                    </a:lnTo>
                    <a:lnTo>
                      <a:pt x="563" y="374"/>
                    </a:lnTo>
                    <a:lnTo>
                      <a:pt x="541" y="426"/>
                    </a:lnTo>
                    <a:lnTo>
                      <a:pt x="510" y="472"/>
                    </a:lnTo>
                    <a:lnTo>
                      <a:pt x="471" y="511"/>
                    </a:lnTo>
                    <a:lnTo>
                      <a:pt x="425" y="541"/>
                    </a:lnTo>
                    <a:lnTo>
                      <a:pt x="373" y="563"/>
                    </a:lnTo>
                    <a:lnTo>
                      <a:pt x="317" y="574"/>
                    </a:lnTo>
                    <a:lnTo>
                      <a:pt x="288" y="576"/>
                    </a:lnTo>
                    <a:lnTo>
                      <a:pt x="258" y="574"/>
                    </a:lnTo>
                    <a:lnTo>
                      <a:pt x="202" y="563"/>
                    </a:lnTo>
                    <a:lnTo>
                      <a:pt x="150" y="541"/>
                    </a:lnTo>
                    <a:lnTo>
                      <a:pt x="104" y="511"/>
                    </a:lnTo>
                    <a:lnTo>
                      <a:pt x="65" y="472"/>
                    </a:lnTo>
                    <a:lnTo>
                      <a:pt x="33" y="426"/>
                    </a:lnTo>
                    <a:lnTo>
                      <a:pt x="12" y="374"/>
                    </a:lnTo>
                    <a:lnTo>
                      <a:pt x="0" y="318"/>
                    </a:lnTo>
                    <a:lnTo>
                      <a:pt x="0" y="288"/>
                    </a:lnTo>
                    <a:lnTo>
                      <a:pt x="0" y="259"/>
                    </a:lnTo>
                    <a:lnTo>
                      <a:pt x="12" y="203"/>
                    </a:lnTo>
                    <a:lnTo>
                      <a:pt x="33" y="151"/>
                    </a:lnTo>
                    <a:lnTo>
                      <a:pt x="65" y="105"/>
                    </a:lnTo>
                    <a:lnTo>
                      <a:pt x="104" y="66"/>
                    </a:lnTo>
                    <a:lnTo>
                      <a:pt x="150" y="34"/>
                    </a:lnTo>
                    <a:lnTo>
                      <a:pt x="202" y="13"/>
                    </a:lnTo>
                    <a:lnTo>
                      <a:pt x="258" y="1"/>
                    </a:lnTo>
                    <a:lnTo>
                      <a:pt x="288" y="0"/>
                    </a:lnTo>
                    <a:lnTo>
                      <a:pt x="317" y="1"/>
                    </a:lnTo>
                    <a:lnTo>
                      <a:pt x="373" y="13"/>
                    </a:lnTo>
                    <a:lnTo>
                      <a:pt x="425" y="34"/>
                    </a:lnTo>
                    <a:lnTo>
                      <a:pt x="471" y="66"/>
                    </a:lnTo>
                    <a:lnTo>
                      <a:pt x="510" y="105"/>
                    </a:lnTo>
                    <a:lnTo>
                      <a:pt x="541" y="151"/>
                    </a:lnTo>
                    <a:lnTo>
                      <a:pt x="563" y="203"/>
                    </a:lnTo>
                    <a:lnTo>
                      <a:pt x="575" y="259"/>
                    </a:lnTo>
                    <a:lnTo>
                      <a:pt x="576" y="288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순서도: 지연 30"/>
            <p:cNvSpPr/>
            <p:nvPr/>
          </p:nvSpPr>
          <p:spPr>
            <a:xfrm rot="4147283" flipH="1">
              <a:off x="10503405" y="5975733"/>
              <a:ext cx="748810" cy="194929"/>
            </a:xfrm>
            <a:prstGeom prst="flowChartDelay">
              <a:avLst/>
            </a:pr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 flipH="1">
              <a:off x="10883462" y="6186394"/>
              <a:ext cx="1308538" cy="671607"/>
            </a:xfrm>
            <a:custGeom>
              <a:avLst/>
              <a:gdLst>
                <a:gd name="connsiteX0" fmla="*/ 1119034 w 1308538"/>
                <a:gd name="connsiteY0" fmla="*/ 143 h 671607"/>
                <a:gd name="connsiteX1" fmla="*/ 1100633 w 1308538"/>
                <a:gd name="connsiteY1" fmla="*/ 6411 h 671607"/>
                <a:gd name="connsiteX2" fmla="*/ 946502 w 1308538"/>
                <a:gd name="connsiteY2" fmla="*/ 288986 h 671607"/>
                <a:gd name="connsiteX3" fmla="*/ 863120 w 1308538"/>
                <a:gd name="connsiteY3" fmla="*/ 295853 h 671607"/>
                <a:gd name="connsiteX4" fmla="*/ 740993 w 1308538"/>
                <a:gd name="connsiteY4" fmla="*/ 306112 h 671607"/>
                <a:gd name="connsiteX5" fmla="*/ 317469 w 1308538"/>
                <a:gd name="connsiteY5" fmla="*/ 295853 h 671607"/>
                <a:gd name="connsiteX6" fmla="*/ 150154 w 1308538"/>
                <a:gd name="connsiteY6" fmla="*/ 331801 h 671607"/>
                <a:gd name="connsiteX7" fmla="*/ 64772 w 1308538"/>
                <a:gd name="connsiteY7" fmla="*/ 403085 h 671607"/>
                <a:gd name="connsiteX8" fmla="*/ 0 w 1308538"/>
                <a:gd name="connsiteY8" fmla="*/ 472032 h 671607"/>
                <a:gd name="connsiteX9" fmla="*/ 0 w 1308538"/>
                <a:gd name="connsiteY9" fmla="*/ 671607 h 671607"/>
                <a:gd name="connsiteX10" fmla="*/ 1152472 w 1308538"/>
                <a:gd name="connsiteY10" fmla="*/ 671607 h 671607"/>
                <a:gd name="connsiteX11" fmla="*/ 1203388 w 1308538"/>
                <a:gd name="connsiteY11" fmla="*/ 545873 h 671607"/>
                <a:gd name="connsiteX12" fmla="*/ 1308008 w 1308538"/>
                <a:gd name="connsiteY12" fmla="*/ 310523 h 671607"/>
                <a:gd name="connsiteX13" fmla="*/ 1237639 w 1308538"/>
                <a:gd name="connsiteY13" fmla="*/ 109166 h 671607"/>
                <a:gd name="connsiteX14" fmla="*/ 1119034 w 1308538"/>
                <a:gd name="connsiteY14" fmla="*/ 143 h 67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538" h="671607">
                  <a:moveTo>
                    <a:pt x="1119034" y="143"/>
                  </a:moveTo>
                  <a:cubicBezTo>
                    <a:pt x="1112848" y="669"/>
                    <a:pt x="1106698" y="2665"/>
                    <a:pt x="1100633" y="6411"/>
                  </a:cubicBezTo>
                  <a:cubicBezTo>
                    <a:pt x="1052110" y="36381"/>
                    <a:pt x="978076" y="267069"/>
                    <a:pt x="946502" y="288986"/>
                  </a:cubicBezTo>
                  <a:cubicBezTo>
                    <a:pt x="914927" y="310904"/>
                    <a:pt x="897372" y="292999"/>
                    <a:pt x="863120" y="295853"/>
                  </a:cubicBezTo>
                  <a:cubicBezTo>
                    <a:pt x="828869" y="298708"/>
                    <a:pt x="831934" y="306112"/>
                    <a:pt x="740993" y="306112"/>
                  </a:cubicBezTo>
                  <a:lnTo>
                    <a:pt x="317469" y="295853"/>
                  </a:lnTo>
                  <a:cubicBezTo>
                    <a:pt x="218996" y="300135"/>
                    <a:pt x="206583" y="298694"/>
                    <a:pt x="150154" y="331801"/>
                  </a:cubicBezTo>
                  <a:cubicBezTo>
                    <a:pt x="121940" y="348354"/>
                    <a:pt x="93397" y="374043"/>
                    <a:pt x="64772" y="403085"/>
                  </a:cubicBezTo>
                  <a:lnTo>
                    <a:pt x="0" y="472032"/>
                  </a:lnTo>
                  <a:lnTo>
                    <a:pt x="0" y="671607"/>
                  </a:lnTo>
                  <a:lnTo>
                    <a:pt x="1152472" y="671607"/>
                  </a:lnTo>
                  <a:lnTo>
                    <a:pt x="1203388" y="545873"/>
                  </a:lnTo>
                  <a:cubicBezTo>
                    <a:pt x="1236524" y="459552"/>
                    <a:pt x="1302299" y="383307"/>
                    <a:pt x="1308008" y="310523"/>
                  </a:cubicBezTo>
                  <a:cubicBezTo>
                    <a:pt x="1313716" y="237738"/>
                    <a:pt x="1272202" y="159851"/>
                    <a:pt x="1237639" y="109166"/>
                  </a:cubicBezTo>
                  <a:cubicBezTo>
                    <a:pt x="1207396" y="64816"/>
                    <a:pt x="1162333" y="-3539"/>
                    <a:pt x="1119034" y="1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 flipH="1">
              <a:off x="11240166" y="5517492"/>
              <a:ext cx="822634" cy="1030104"/>
              <a:chOff x="1219927" y="2725633"/>
              <a:chExt cx="1711565" cy="2143225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1682683" y="4161764"/>
                <a:ext cx="786052" cy="707094"/>
                <a:chOff x="1682683" y="4161764"/>
                <a:chExt cx="786052" cy="707094"/>
              </a:xfrm>
            </p:grpSpPr>
            <p:sp>
              <p:nvSpPr>
                <p:cNvPr id="12" name="Freeform 53"/>
                <p:cNvSpPr>
                  <a:spLocks/>
                </p:cNvSpPr>
                <p:nvPr/>
              </p:nvSpPr>
              <p:spPr bwMode="auto">
                <a:xfrm>
                  <a:off x="1738548" y="4691269"/>
                  <a:ext cx="672206" cy="177589"/>
                </a:xfrm>
                <a:custGeom>
                  <a:avLst/>
                  <a:gdLst>
                    <a:gd name="T0" fmla="*/ 255 w 511"/>
                    <a:gd name="T1" fmla="*/ 0 h 135"/>
                    <a:gd name="T2" fmla="*/ 294 w 511"/>
                    <a:gd name="T3" fmla="*/ 1 h 135"/>
                    <a:gd name="T4" fmla="*/ 331 w 511"/>
                    <a:gd name="T5" fmla="*/ 4 h 135"/>
                    <a:gd name="T6" fmla="*/ 365 w 511"/>
                    <a:gd name="T7" fmla="*/ 8 h 135"/>
                    <a:gd name="T8" fmla="*/ 396 w 511"/>
                    <a:gd name="T9" fmla="*/ 14 h 135"/>
                    <a:gd name="T10" fmla="*/ 425 w 511"/>
                    <a:gd name="T11" fmla="*/ 19 h 135"/>
                    <a:gd name="T12" fmla="*/ 450 w 511"/>
                    <a:gd name="T13" fmla="*/ 25 h 135"/>
                    <a:gd name="T14" fmla="*/ 471 w 511"/>
                    <a:gd name="T15" fmla="*/ 30 h 135"/>
                    <a:gd name="T16" fmla="*/ 488 w 511"/>
                    <a:gd name="T17" fmla="*/ 35 h 135"/>
                    <a:gd name="T18" fmla="*/ 501 w 511"/>
                    <a:gd name="T19" fmla="*/ 39 h 135"/>
                    <a:gd name="T20" fmla="*/ 509 w 511"/>
                    <a:gd name="T21" fmla="*/ 42 h 135"/>
                    <a:gd name="T22" fmla="*/ 511 w 511"/>
                    <a:gd name="T23" fmla="*/ 42 h 135"/>
                    <a:gd name="T24" fmla="*/ 510 w 511"/>
                    <a:gd name="T25" fmla="*/ 44 h 135"/>
                    <a:gd name="T26" fmla="*/ 505 w 511"/>
                    <a:gd name="T27" fmla="*/ 49 h 135"/>
                    <a:gd name="T28" fmla="*/ 496 w 511"/>
                    <a:gd name="T29" fmla="*/ 57 h 135"/>
                    <a:gd name="T30" fmla="*/ 485 w 511"/>
                    <a:gd name="T31" fmla="*/ 66 h 135"/>
                    <a:gd name="T32" fmla="*/ 470 w 511"/>
                    <a:gd name="T33" fmla="*/ 77 h 135"/>
                    <a:gd name="T34" fmla="*/ 451 w 511"/>
                    <a:gd name="T35" fmla="*/ 88 h 135"/>
                    <a:gd name="T36" fmla="*/ 429 w 511"/>
                    <a:gd name="T37" fmla="*/ 100 h 135"/>
                    <a:gd name="T38" fmla="*/ 403 w 511"/>
                    <a:gd name="T39" fmla="*/ 112 h 135"/>
                    <a:gd name="T40" fmla="*/ 372 w 511"/>
                    <a:gd name="T41" fmla="*/ 121 h 135"/>
                    <a:gd name="T42" fmla="*/ 337 w 511"/>
                    <a:gd name="T43" fmla="*/ 128 h 135"/>
                    <a:gd name="T44" fmla="*/ 298 w 511"/>
                    <a:gd name="T45" fmla="*/ 134 h 135"/>
                    <a:gd name="T46" fmla="*/ 256 w 511"/>
                    <a:gd name="T47" fmla="*/ 135 h 135"/>
                    <a:gd name="T48" fmla="*/ 213 w 511"/>
                    <a:gd name="T49" fmla="*/ 134 h 135"/>
                    <a:gd name="T50" fmla="*/ 174 w 511"/>
                    <a:gd name="T51" fmla="*/ 128 h 135"/>
                    <a:gd name="T52" fmla="*/ 139 w 511"/>
                    <a:gd name="T53" fmla="*/ 121 h 135"/>
                    <a:gd name="T54" fmla="*/ 109 w 511"/>
                    <a:gd name="T55" fmla="*/ 112 h 135"/>
                    <a:gd name="T56" fmla="*/ 82 w 511"/>
                    <a:gd name="T57" fmla="*/ 100 h 135"/>
                    <a:gd name="T58" fmla="*/ 60 w 511"/>
                    <a:gd name="T59" fmla="*/ 88 h 135"/>
                    <a:gd name="T60" fmla="*/ 41 w 511"/>
                    <a:gd name="T61" fmla="*/ 77 h 135"/>
                    <a:gd name="T62" fmla="*/ 26 w 511"/>
                    <a:gd name="T63" fmla="*/ 66 h 135"/>
                    <a:gd name="T64" fmla="*/ 15 w 511"/>
                    <a:gd name="T65" fmla="*/ 57 h 135"/>
                    <a:gd name="T66" fmla="*/ 6 w 511"/>
                    <a:gd name="T67" fmla="*/ 49 h 135"/>
                    <a:gd name="T68" fmla="*/ 2 w 511"/>
                    <a:gd name="T69" fmla="*/ 44 h 135"/>
                    <a:gd name="T70" fmla="*/ 0 w 511"/>
                    <a:gd name="T71" fmla="*/ 42 h 135"/>
                    <a:gd name="T72" fmla="*/ 43 w 511"/>
                    <a:gd name="T73" fmla="*/ 27 h 135"/>
                    <a:gd name="T74" fmla="*/ 88 w 511"/>
                    <a:gd name="T75" fmla="*/ 16 h 135"/>
                    <a:gd name="T76" fmla="*/ 131 w 511"/>
                    <a:gd name="T77" fmla="*/ 8 h 135"/>
                    <a:gd name="T78" fmla="*/ 173 w 511"/>
                    <a:gd name="T79" fmla="*/ 3 h 135"/>
                    <a:gd name="T80" fmla="*/ 215 w 511"/>
                    <a:gd name="T81" fmla="*/ 0 h 135"/>
                    <a:gd name="T82" fmla="*/ 255 w 511"/>
                    <a:gd name="T83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511" h="135">
                      <a:moveTo>
                        <a:pt x="255" y="0"/>
                      </a:moveTo>
                      <a:lnTo>
                        <a:pt x="294" y="1"/>
                      </a:lnTo>
                      <a:lnTo>
                        <a:pt x="331" y="4"/>
                      </a:lnTo>
                      <a:lnTo>
                        <a:pt x="365" y="8"/>
                      </a:lnTo>
                      <a:lnTo>
                        <a:pt x="396" y="14"/>
                      </a:lnTo>
                      <a:lnTo>
                        <a:pt x="425" y="19"/>
                      </a:lnTo>
                      <a:lnTo>
                        <a:pt x="450" y="25"/>
                      </a:lnTo>
                      <a:lnTo>
                        <a:pt x="471" y="30"/>
                      </a:lnTo>
                      <a:lnTo>
                        <a:pt x="488" y="35"/>
                      </a:lnTo>
                      <a:lnTo>
                        <a:pt x="501" y="39"/>
                      </a:lnTo>
                      <a:lnTo>
                        <a:pt x="509" y="42"/>
                      </a:lnTo>
                      <a:lnTo>
                        <a:pt x="511" y="42"/>
                      </a:lnTo>
                      <a:lnTo>
                        <a:pt x="510" y="44"/>
                      </a:lnTo>
                      <a:lnTo>
                        <a:pt x="505" y="49"/>
                      </a:lnTo>
                      <a:lnTo>
                        <a:pt x="496" y="57"/>
                      </a:lnTo>
                      <a:lnTo>
                        <a:pt x="485" y="66"/>
                      </a:lnTo>
                      <a:lnTo>
                        <a:pt x="470" y="77"/>
                      </a:lnTo>
                      <a:lnTo>
                        <a:pt x="451" y="88"/>
                      </a:lnTo>
                      <a:lnTo>
                        <a:pt x="429" y="100"/>
                      </a:lnTo>
                      <a:lnTo>
                        <a:pt x="403" y="112"/>
                      </a:lnTo>
                      <a:lnTo>
                        <a:pt x="372" y="121"/>
                      </a:lnTo>
                      <a:lnTo>
                        <a:pt x="337" y="128"/>
                      </a:lnTo>
                      <a:lnTo>
                        <a:pt x="298" y="134"/>
                      </a:lnTo>
                      <a:lnTo>
                        <a:pt x="256" y="135"/>
                      </a:lnTo>
                      <a:lnTo>
                        <a:pt x="213" y="134"/>
                      </a:lnTo>
                      <a:lnTo>
                        <a:pt x="174" y="128"/>
                      </a:lnTo>
                      <a:lnTo>
                        <a:pt x="139" y="121"/>
                      </a:lnTo>
                      <a:lnTo>
                        <a:pt x="109" y="112"/>
                      </a:lnTo>
                      <a:lnTo>
                        <a:pt x="82" y="100"/>
                      </a:lnTo>
                      <a:lnTo>
                        <a:pt x="60" y="88"/>
                      </a:lnTo>
                      <a:lnTo>
                        <a:pt x="41" y="77"/>
                      </a:lnTo>
                      <a:lnTo>
                        <a:pt x="26" y="66"/>
                      </a:lnTo>
                      <a:lnTo>
                        <a:pt x="15" y="57"/>
                      </a:lnTo>
                      <a:lnTo>
                        <a:pt x="6" y="49"/>
                      </a:lnTo>
                      <a:lnTo>
                        <a:pt x="2" y="44"/>
                      </a:lnTo>
                      <a:lnTo>
                        <a:pt x="0" y="42"/>
                      </a:lnTo>
                      <a:lnTo>
                        <a:pt x="43" y="27"/>
                      </a:lnTo>
                      <a:lnTo>
                        <a:pt x="88" y="16"/>
                      </a:lnTo>
                      <a:lnTo>
                        <a:pt x="131" y="8"/>
                      </a:lnTo>
                      <a:lnTo>
                        <a:pt x="173" y="3"/>
                      </a:lnTo>
                      <a:lnTo>
                        <a:pt x="215" y="0"/>
                      </a:lnTo>
                      <a:lnTo>
                        <a:pt x="255" y="0"/>
                      </a:lnTo>
                      <a:close/>
                    </a:path>
                  </a:pathLst>
                </a:custGeom>
                <a:solidFill>
                  <a:srgbClr val="FEDEC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1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" name="Freeform 33"/>
                <p:cNvSpPr>
                  <a:spLocks/>
                </p:cNvSpPr>
                <p:nvPr/>
              </p:nvSpPr>
              <p:spPr bwMode="auto">
                <a:xfrm>
                  <a:off x="1682683" y="4161764"/>
                  <a:ext cx="786052" cy="587426"/>
                </a:xfrm>
                <a:custGeom>
                  <a:avLst/>
                  <a:gdLst>
                    <a:gd name="T0" fmla="*/ 118 w 1117"/>
                    <a:gd name="T1" fmla="*/ 0 h 834"/>
                    <a:gd name="T2" fmla="*/ 999 w 1117"/>
                    <a:gd name="T3" fmla="*/ 0 h 834"/>
                    <a:gd name="T4" fmla="*/ 1006 w 1117"/>
                    <a:gd name="T5" fmla="*/ 21 h 834"/>
                    <a:gd name="T6" fmla="*/ 1011 w 1117"/>
                    <a:gd name="T7" fmla="*/ 50 h 834"/>
                    <a:gd name="T8" fmla="*/ 1015 w 1117"/>
                    <a:gd name="T9" fmla="*/ 85 h 834"/>
                    <a:gd name="T10" fmla="*/ 1018 w 1117"/>
                    <a:gd name="T11" fmla="*/ 126 h 834"/>
                    <a:gd name="T12" fmla="*/ 1021 w 1117"/>
                    <a:gd name="T13" fmla="*/ 171 h 834"/>
                    <a:gd name="T14" fmla="*/ 1025 w 1117"/>
                    <a:gd name="T15" fmla="*/ 222 h 834"/>
                    <a:gd name="T16" fmla="*/ 1031 w 1117"/>
                    <a:gd name="T17" fmla="*/ 274 h 834"/>
                    <a:gd name="T18" fmla="*/ 1040 w 1117"/>
                    <a:gd name="T19" fmla="*/ 330 h 834"/>
                    <a:gd name="T20" fmla="*/ 1051 w 1117"/>
                    <a:gd name="T21" fmla="*/ 387 h 834"/>
                    <a:gd name="T22" fmla="*/ 1067 w 1117"/>
                    <a:gd name="T23" fmla="*/ 445 h 834"/>
                    <a:gd name="T24" fmla="*/ 1089 w 1117"/>
                    <a:gd name="T25" fmla="*/ 503 h 834"/>
                    <a:gd name="T26" fmla="*/ 1117 w 1117"/>
                    <a:gd name="T27" fmla="*/ 560 h 834"/>
                    <a:gd name="T28" fmla="*/ 1067 w 1117"/>
                    <a:gd name="T29" fmla="*/ 600 h 834"/>
                    <a:gd name="T30" fmla="*/ 1015 w 1117"/>
                    <a:gd name="T31" fmla="*/ 639 h 834"/>
                    <a:gd name="T32" fmla="*/ 961 w 1117"/>
                    <a:gd name="T33" fmla="*/ 677 h 834"/>
                    <a:gd name="T34" fmla="*/ 903 w 1117"/>
                    <a:gd name="T35" fmla="*/ 712 h 834"/>
                    <a:gd name="T36" fmla="*/ 842 w 1117"/>
                    <a:gd name="T37" fmla="*/ 745 h 834"/>
                    <a:gd name="T38" fmla="*/ 778 w 1117"/>
                    <a:gd name="T39" fmla="*/ 775 h 834"/>
                    <a:gd name="T40" fmla="*/ 709 w 1117"/>
                    <a:gd name="T41" fmla="*/ 799 h 834"/>
                    <a:gd name="T42" fmla="*/ 636 w 1117"/>
                    <a:gd name="T43" fmla="*/ 820 h 834"/>
                    <a:gd name="T44" fmla="*/ 558 w 1117"/>
                    <a:gd name="T45" fmla="*/ 834 h 834"/>
                    <a:gd name="T46" fmla="*/ 480 w 1117"/>
                    <a:gd name="T47" fmla="*/ 820 h 834"/>
                    <a:gd name="T48" fmla="*/ 408 w 1117"/>
                    <a:gd name="T49" fmla="*/ 801 h 834"/>
                    <a:gd name="T50" fmla="*/ 338 w 1117"/>
                    <a:gd name="T51" fmla="*/ 776 h 834"/>
                    <a:gd name="T52" fmla="*/ 274 w 1117"/>
                    <a:gd name="T53" fmla="*/ 747 h 834"/>
                    <a:gd name="T54" fmla="*/ 212 w 1117"/>
                    <a:gd name="T55" fmla="*/ 713 h 834"/>
                    <a:gd name="T56" fmla="*/ 156 w 1117"/>
                    <a:gd name="T57" fmla="*/ 678 h 834"/>
                    <a:gd name="T58" fmla="*/ 100 w 1117"/>
                    <a:gd name="T59" fmla="*/ 642 h 834"/>
                    <a:gd name="T60" fmla="*/ 49 w 1117"/>
                    <a:gd name="T61" fmla="*/ 602 h 834"/>
                    <a:gd name="T62" fmla="*/ 0 w 1117"/>
                    <a:gd name="T63" fmla="*/ 563 h 834"/>
                    <a:gd name="T64" fmla="*/ 26 w 1117"/>
                    <a:gd name="T65" fmla="*/ 506 h 834"/>
                    <a:gd name="T66" fmla="*/ 48 w 1117"/>
                    <a:gd name="T67" fmla="*/ 448 h 834"/>
                    <a:gd name="T68" fmla="*/ 65 w 1117"/>
                    <a:gd name="T69" fmla="*/ 390 h 834"/>
                    <a:gd name="T70" fmla="*/ 77 w 1117"/>
                    <a:gd name="T71" fmla="*/ 333 h 834"/>
                    <a:gd name="T72" fmla="*/ 86 w 1117"/>
                    <a:gd name="T73" fmla="*/ 276 h 834"/>
                    <a:gd name="T74" fmla="*/ 91 w 1117"/>
                    <a:gd name="T75" fmla="*/ 223 h 834"/>
                    <a:gd name="T76" fmla="*/ 96 w 1117"/>
                    <a:gd name="T77" fmla="*/ 172 h 834"/>
                    <a:gd name="T78" fmla="*/ 99 w 1117"/>
                    <a:gd name="T79" fmla="*/ 126 h 834"/>
                    <a:gd name="T80" fmla="*/ 103 w 1117"/>
                    <a:gd name="T81" fmla="*/ 85 h 834"/>
                    <a:gd name="T82" fmla="*/ 106 w 1117"/>
                    <a:gd name="T83" fmla="*/ 50 h 834"/>
                    <a:gd name="T84" fmla="*/ 110 w 1117"/>
                    <a:gd name="T85" fmla="*/ 21 h 834"/>
                    <a:gd name="T86" fmla="*/ 118 w 1117"/>
                    <a:gd name="T87" fmla="*/ 0 h 8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117" h="834">
                      <a:moveTo>
                        <a:pt x="118" y="0"/>
                      </a:moveTo>
                      <a:lnTo>
                        <a:pt x="999" y="0"/>
                      </a:lnTo>
                      <a:lnTo>
                        <a:pt x="1006" y="21"/>
                      </a:lnTo>
                      <a:lnTo>
                        <a:pt x="1011" y="50"/>
                      </a:lnTo>
                      <a:lnTo>
                        <a:pt x="1015" y="85"/>
                      </a:lnTo>
                      <a:lnTo>
                        <a:pt x="1018" y="126"/>
                      </a:lnTo>
                      <a:lnTo>
                        <a:pt x="1021" y="171"/>
                      </a:lnTo>
                      <a:lnTo>
                        <a:pt x="1025" y="222"/>
                      </a:lnTo>
                      <a:lnTo>
                        <a:pt x="1031" y="274"/>
                      </a:lnTo>
                      <a:lnTo>
                        <a:pt x="1040" y="330"/>
                      </a:lnTo>
                      <a:lnTo>
                        <a:pt x="1051" y="387"/>
                      </a:lnTo>
                      <a:lnTo>
                        <a:pt x="1067" y="445"/>
                      </a:lnTo>
                      <a:lnTo>
                        <a:pt x="1089" y="503"/>
                      </a:lnTo>
                      <a:lnTo>
                        <a:pt x="1117" y="560"/>
                      </a:lnTo>
                      <a:lnTo>
                        <a:pt x="1067" y="600"/>
                      </a:lnTo>
                      <a:lnTo>
                        <a:pt x="1015" y="639"/>
                      </a:lnTo>
                      <a:lnTo>
                        <a:pt x="961" y="677"/>
                      </a:lnTo>
                      <a:lnTo>
                        <a:pt x="903" y="712"/>
                      </a:lnTo>
                      <a:lnTo>
                        <a:pt x="842" y="745"/>
                      </a:lnTo>
                      <a:lnTo>
                        <a:pt x="778" y="775"/>
                      </a:lnTo>
                      <a:lnTo>
                        <a:pt x="709" y="799"/>
                      </a:lnTo>
                      <a:lnTo>
                        <a:pt x="636" y="820"/>
                      </a:lnTo>
                      <a:lnTo>
                        <a:pt x="558" y="834"/>
                      </a:lnTo>
                      <a:lnTo>
                        <a:pt x="480" y="820"/>
                      </a:lnTo>
                      <a:lnTo>
                        <a:pt x="408" y="801"/>
                      </a:lnTo>
                      <a:lnTo>
                        <a:pt x="338" y="776"/>
                      </a:lnTo>
                      <a:lnTo>
                        <a:pt x="274" y="747"/>
                      </a:lnTo>
                      <a:lnTo>
                        <a:pt x="212" y="713"/>
                      </a:lnTo>
                      <a:lnTo>
                        <a:pt x="156" y="678"/>
                      </a:lnTo>
                      <a:lnTo>
                        <a:pt x="100" y="642"/>
                      </a:lnTo>
                      <a:lnTo>
                        <a:pt x="49" y="602"/>
                      </a:lnTo>
                      <a:lnTo>
                        <a:pt x="0" y="563"/>
                      </a:lnTo>
                      <a:lnTo>
                        <a:pt x="26" y="506"/>
                      </a:lnTo>
                      <a:lnTo>
                        <a:pt x="48" y="448"/>
                      </a:lnTo>
                      <a:lnTo>
                        <a:pt x="65" y="390"/>
                      </a:lnTo>
                      <a:lnTo>
                        <a:pt x="77" y="333"/>
                      </a:lnTo>
                      <a:lnTo>
                        <a:pt x="86" y="276"/>
                      </a:lnTo>
                      <a:lnTo>
                        <a:pt x="91" y="223"/>
                      </a:lnTo>
                      <a:lnTo>
                        <a:pt x="96" y="172"/>
                      </a:lnTo>
                      <a:lnTo>
                        <a:pt x="99" y="126"/>
                      </a:lnTo>
                      <a:lnTo>
                        <a:pt x="103" y="85"/>
                      </a:lnTo>
                      <a:lnTo>
                        <a:pt x="106" y="50"/>
                      </a:lnTo>
                      <a:lnTo>
                        <a:pt x="110" y="21"/>
                      </a:lnTo>
                      <a:lnTo>
                        <a:pt x="118" y="0"/>
                      </a:lnTo>
                      <a:close/>
                    </a:path>
                  </a:pathLst>
                </a:custGeom>
                <a:solidFill>
                  <a:srgbClr val="C69E7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" name="Freeform 42"/>
              <p:cNvSpPr>
                <a:spLocks/>
              </p:cNvSpPr>
              <p:nvPr/>
            </p:nvSpPr>
            <p:spPr bwMode="auto">
              <a:xfrm>
                <a:off x="2675814" y="3548981"/>
                <a:ext cx="255678" cy="443739"/>
              </a:xfrm>
              <a:custGeom>
                <a:avLst/>
                <a:gdLst>
                  <a:gd name="T0" fmla="*/ 206 w 362"/>
                  <a:gd name="T1" fmla="*/ 0 h 631"/>
                  <a:gd name="T2" fmla="*/ 238 w 362"/>
                  <a:gd name="T3" fmla="*/ 0 h 631"/>
                  <a:gd name="T4" fmla="*/ 264 w 362"/>
                  <a:gd name="T5" fmla="*/ 10 h 631"/>
                  <a:gd name="T6" fmla="*/ 289 w 362"/>
                  <a:gd name="T7" fmla="*/ 26 h 631"/>
                  <a:gd name="T8" fmla="*/ 311 w 362"/>
                  <a:gd name="T9" fmla="*/ 49 h 631"/>
                  <a:gd name="T10" fmla="*/ 328 w 362"/>
                  <a:gd name="T11" fmla="*/ 78 h 631"/>
                  <a:gd name="T12" fmla="*/ 343 w 362"/>
                  <a:gd name="T13" fmla="*/ 115 h 631"/>
                  <a:gd name="T14" fmla="*/ 353 w 362"/>
                  <a:gd name="T15" fmla="*/ 154 h 631"/>
                  <a:gd name="T16" fmla="*/ 359 w 362"/>
                  <a:gd name="T17" fmla="*/ 198 h 631"/>
                  <a:gd name="T18" fmla="*/ 362 w 362"/>
                  <a:gd name="T19" fmla="*/ 245 h 631"/>
                  <a:gd name="T20" fmla="*/ 359 w 362"/>
                  <a:gd name="T21" fmla="*/ 294 h 631"/>
                  <a:gd name="T22" fmla="*/ 353 w 362"/>
                  <a:gd name="T23" fmla="*/ 347 h 631"/>
                  <a:gd name="T24" fmla="*/ 340 w 362"/>
                  <a:gd name="T25" fmla="*/ 402 h 631"/>
                  <a:gd name="T26" fmla="*/ 322 w 362"/>
                  <a:gd name="T27" fmla="*/ 455 h 631"/>
                  <a:gd name="T28" fmla="*/ 300 w 362"/>
                  <a:gd name="T29" fmla="*/ 501 h 631"/>
                  <a:gd name="T30" fmla="*/ 276 w 362"/>
                  <a:gd name="T31" fmla="*/ 542 h 631"/>
                  <a:gd name="T32" fmla="*/ 248 w 362"/>
                  <a:gd name="T33" fmla="*/ 576 h 631"/>
                  <a:gd name="T34" fmla="*/ 219 w 362"/>
                  <a:gd name="T35" fmla="*/ 603 h 631"/>
                  <a:gd name="T36" fmla="*/ 188 w 362"/>
                  <a:gd name="T37" fmla="*/ 622 h 631"/>
                  <a:gd name="T38" fmla="*/ 156 w 362"/>
                  <a:gd name="T39" fmla="*/ 631 h 631"/>
                  <a:gd name="T40" fmla="*/ 124 w 362"/>
                  <a:gd name="T41" fmla="*/ 631 h 631"/>
                  <a:gd name="T42" fmla="*/ 96 w 362"/>
                  <a:gd name="T43" fmla="*/ 621 h 631"/>
                  <a:gd name="T44" fmla="*/ 73 w 362"/>
                  <a:gd name="T45" fmla="*/ 605 h 631"/>
                  <a:gd name="T46" fmla="*/ 51 w 362"/>
                  <a:gd name="T47" fmla="*/ 581 h 631"/>
                  <a:gd name="T48" fmla="*/ 34 w 362"/>
                  <a:gd name="T49" fmla="*/ 551 h 631"/>
                  <a:gd name="T50" fmla="*/ 19 w 362"/>
                  <a:gd name="T51" fmla="*/ 516 h 631"/>
                  <a:gd name="T52" fmla="*/ 9 w 362"/>
                  <a:gd name="T53" fmla="*/ 477 h 631"/>
                  <a:gd name="T54" fmla="*/ 3 w 362"/>
                  <a:gd name="T55" fmla="*/ 433 h 631"/>
                  <a:gd name="T56" fmla="*/ 0 w 362"/>
                  <a:gd name="T57" fmla="*/ 386 h 631"/>
                  <a:gd name="T58" fmla="*/ 3 w 362"/>
                  <a:gd name="T59" fmla="*/ 337 h 631"/>
                  <a:gd name="T60" fmla="*/ 9 w 362"/>
                  <a:gd name="T61" fmla="*/ 284 h 631"/>
                  <a:gd name="T62" fmla="*/ 22 w 362"/>
                  <a:gd name="T63" fmla="*/ 229 h 631"/>
                  <a:gd name="T64" fmla="*/ 40 w 362"/>
                  <a:gd name="T65" fmla="*/ 176 h 631"/>
                  <a:gd name="T66" fmla="*/ 61 w 362"/>
                  <a:gd name="T67" fmla="*/ 129 h 631"/>
                  <a:gd name="T68" fmla="*/ 86 w 362"/>
                  <a:gd name="T69" fmla="*/ 89 h 631"/>
                  <a:gd name="T70" fmla="*/ 114 w 362"/>
                  <a:gd name="T71" fmla="*/ 54 h 631"/>
                  <a:gd name="T72" fmla="*/ 143 w 362"/>
                  <a:gd name="T73" fmla="*/ 27 h 631"/>
                  <a:gd name="T74" fmla="*/ 174 w 362"/>
                  <a:gd name="T75" fmla="*/ 8 h 631"/>
                  <a:gd name="T76" fmla="*/ 206 w 362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2" h="631">
                    <a:moveTo>
                      <a:pt x="206" y="0"/>
                    </a:moveTo>
                    <a:lnTo>
                      <a:pt x="238" y="0"/>
                    </a:lnTo>
                    <a:lnTo>
                      <a:pt x="264" y="10"/>
                    </a:lnTo>
                    <a:lnTo>
                      <a:pt x="289" y="26"/>
                    </a:lnTo>
                    <a:lnTo>
                      <a:pt x="311" y="49"/>
                    </a:lnTo>
                    <a:lnTo>
                      <a:pt x="328" y="78"/>
                    </a:lnTo>
                    <a:lnTo>
                      <a:pt x="343" y="115"/>
                    </a:lnTo>
                    <a:lnTo>
                      <a:pt x="353" y="154"/>
                    </a:lnTo>
                    <a:lnTo>
                      <a:pt x="359" y="198"/>
                    </a:lnTo>
                    <a:lnTo>
                      <a:pt x="362" y="245"/>
                    </a:lnTo>
                    <a:lnTo>
                      <a:pt x="359" y="294"/>
                    </a:lnTo>
                    <a:lnTo>
                      <a:pt x="353" y="347"/>
                    </a:lnTo>
                    <a:lnTo>
                      <a:pt x="340" y="402"/>
                    </a:lnTo>
                    <a:lnTo>
                      <a:pt x="322" y="455"/>
                    </a:lnTo>
                    <a:lnTo>
                      <a:pt x="300" y="501"/>
                    </a:lnTo>
                    <a:lnTo>
                      <a:pt x="276" y="542"/>
                    </a:lnTo>
                    <a:lnTo>
                      <a:pt x="248" y="576"/>
                    </a:lnTo>
                    <a:lnTo>
                      <a:pt x="219" y="603"/>
                    </a:lnTo>
                    <a:lnTo>
                      <a:pt x="188" y="622"/>
                    </a:lnTo>
                    <a:lnTo>
                      <a:pt x="156" y="631"/>
                    </a:lnTo>
                    <a:lnTo>
                      <a:pt x="124" y="631"/>
                    </a:lnTo>
                    <a:lnTo>
                      <a:pt x="96" y="621"/>
                    </a:lnTo>
                    <a:lnTo>
                      <a:pt x="73" y="605"/>
                    </a:lnTo>
                    <a:lnTo>
                      <a:pt x="51" y="581"/>
                    </a:lnTo>
                    <a:lnTo>
                      <a:pt x="34" y="551"/>
                    </a:lnTo>
                    <a:lnTo>
                      <a:pt x="19" y="516"/>
                    </a:lnTo>
                    <a:lnTo>
                      <a:pt x="9" y="477"/>
                    </a:lnTo>
                    <a:lnTo>
                      <a:pt x="3" y="433"/>
                    </a:lnTo>
                    <a:lnTo>
                      <a:pt x="0" y="386"/>
                    </a:lnTo>
                    <a:lnTo>
                      <a:pt x="3" y="337"/>
                    </a:lnTo>
                    <a:lnTo>
                      <a:pt x="9" y="284"/>
                    </a:lnTo>
                    <a:lnTo>
                      <a:pt x="22" y="229"/>
                    </a:lnTo>
                    <a:lnTo>
                      <a:pt x="40" y="176"/>
                    </a:lnTo>
                    <a:lnTo>
                      <a:pt x="61" y="129"/>
                    </a:lnTo>
                    <a:lnTo>
                      <a:pt x="86" y="89"/>
                    </a:lnTo>
                    <a:lnTo>
                      <a:pt x="114" y="54"/>
                    </a:lnTo>
                    <a:lnTo>
                      <a:pt x="143" y="27"/>
                    </a:lnTo>
                    <a:lnTo>
                      <a:pt x="174" y="8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FEDEC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Freeform 43"/>
              <p:cNvSpPr>
                <a:spLocks/>
              </p:cNvSpPr>
              <p:nvPr/>
            </p:nvSpPr>
            <p:spPr bwMode="auto">
              <a:xfrm>
                <a:off x="1219927" y="3548981"/>
                <a:ext cx="253565" cy="443739"/>
              </a:xfrm>
              <a:custGeom>
                <a:avLst/>
                <a:gdLst>
                  <a:gd name="T0" fmla="*/ 156 w 361"/>
                  <a:gd name="T1" fmla="*/ 0 h 631"/>
                  <a:gd name="T2" fmla="*/ 186 w 361"/>
                  <a:gd name="T3" fmla="*/ 10 h 631"/>
                  <a:gd name="T4" fmla="*/ 217 w 361"/>
                  <a:gd name="T5" fmla="*/ 27 h 631"/>
                  <a:gd name="T6" fmla="*/ 247 w 361"/>
                  <a:gd name="T7" fmla="*/ 55 h 631"/>
                  <a:gd name="T8" fmla="*/ 275 w 361"/>
                  <a:gd name="T9" fmla="*/ 89 h 631"/>
                  <a:gd name="T10" fmla="*/ 300 w 361"/>
                  <a:gd name="T11" fmla="*/ 129 h 631"/>
                  <a:gd name="T12" fmla="*/ 320 w 361"/>
                  <a:gd name="T13" fmla="*/ 176 h 631"/>
                  <a:gd name="T14" fmla="*/ 338 w 361"/>
                  <a:gd name="T15" fmla="*/ 229 h 631"/>
                  <a:gd name="T16" fmla="*/ 351 w 361"/>
                  <a:gd name="T17" fmla="*/ 284 h 631"/>
                  <a:gd name="T18" fmla="*/ 358 w 361"/>
                  <a:gd name="T19" fmla="*/ 337 h 631"/>
                  <a:gd name="T20" fmla="*/ 361 w 361"/>
                  <a:gd name="T21" fmla="*/ 386 h 631"/>
                  <a:gd name="T22" fmla="*/ 358 w 361"/>
                  <a:gd name="T23" fmla="*/ 433 h 631"/>
                  <a:gd name="T24" fmla="*/ 352 w 361"/>
                  <a:gd name="T25" fmla="*/ 477 h 631"/>
                  <a:gd name="T26" fmla="*/ 341 w 361"/>
                  <a:gd name="T27" fmla="*/ 517 h 631"/>
                  <a:gd name="T28" fmla="*/ 327 w 361"/>
                  <a:gd name="T29" fmla="*/ 552 h 631"/>
                  <a:gd name="T30" fmla="*/ 309 w 361"/>
                  <a:gd name="T31" fmla="*/ 581 h 631"/>
                  <a:gd name="T32" fmla="*/ 288 w 361"/>
                  <a:gd name="T33" fmla="*/ 605 h 631"/>
                  <a:gd name="T34" fmla="*/ 263 w 361"/>
                  <a:gd name="T35" fmla="*/ 622 h 631"/>
                  <a:gd name="T36" fmla="*/ 237 w 361"/>
                  <a:gd name="T37" fmla="*/ 631 h 631"/>
                  <a:gd name="T38" fmla="*/ 205 w 361"/>
                  <a:gd name="T39" fmla="*/ 631 h 631"/>
                  <a:gd name="T40" fmla="*/ 173 w 361"/>
                  <a:gd name="T41" fmla="*/ 622 h 631"/>
                  <a:gd name="T42" fmla="*/ 142 w 361"/>
                  <a:gd name="T43" fmla="*/ 603 h 631"/>
                  <a:gd name="T44" fmla="*/ 113 w 361"/>
                  <a:gd name="T45" fmla="*/ 577 h 631"/>
                  <a:gd name="T46" fmla="*/ 86 w 361"/>
                  <a:gd name="T47" fmla="*/ 542 h 631"/>
                  <a:gd name="T48" fmla="*/ 61 w 361"/>
                  <a:gd name="T49" fmla="*/ 501 h 631"/>
                  <a:gd name="T50" fmla="*/ 39 w 361"/>
                  <a:gd name="T51" fmla="*/ 455 h 631"/>
                  <a:gd name="T52" fmla="*/ 22 w 361"/>
                  <a:gd name="T53" fmla="*/ 402 h 631"/>
                  <a:gd name="T54" fmla="*/ 8 w 361"/>
                  <a:gd name="T55" fmla="*/ 347 h 631"/>
                  <a:gd name="T56" fmla="*/ 1 w 361"/>
                  <a:gd name="T57" fmla="*/ 294 h 631"/>
                  <a:gd name="T58" fmla="*/ 0 w 361"/>
                  <a:gd name="T59" fmla="*/ 245 h 631"/>
                  <a:gd name="T60" fmla="*/ 1 w 361"/>
                  <a:gd name="T61" fmla="*/ 198 h 631"/>
                  <a:gd name="T62" fmla="*/ 8 w 361"/>
                  <a:gd name="T63" fmla="*/ 154 h 631"/>
                  <a:gd name="T64" fmla="*/ 19 w 361"/>
                  <a:gd name="T65" fmla="*/ 115 h 631"/>
                  <a:gd name="T66" fmla="*/ 33 w 361"/>
                  <a:gd name="T67" fmla="*/ 80 h 631"/>
                  <a:gd name="T68" fmla="*/ 51 w 361"/>
                  <a:gd name="T69" fmla="*/ 49 h 631"/>
                  <a:gd name="T70" fmla="*/ 73 w 361"/>
                  <a:gd name="T71" fmla="*/ 26 h 631"/>
                  <a:gd name="T72" fmla="*/ 96 w 361"/>
                  <a:gd name="T73" fmla="*/ 10 h 631"/>
                  <a:gd name="T74" fmla="*/ 123 w 361"/>
                  <a:gd name="T75" fmla="*/ 0 h 631"/>
                  <a:gd name="T76" fmla="*/ 156 w 361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631">
                    <a:moveTo>
                      <a:pt x="156" y="0"/>
                    </a:moveTo>
                    <a:lnTo>
                      <a:pt x="186" y="10"/>
                    </a:lnTo>
                    <a:lnTo>
                      <a:pt x="217" y="27"/>
                    </a:lnTo>
                    <a:lnTo>
                      <a:pt x="247" y="55"/>
                    </a:lnTo>
                    <a:lnTo>
                      <a:pt x="275" y="89"/>
                    </a:lnTo>
                    <a:lnTo>
                      <a:pt x="300" y="129"/>
                    </a:lnTo>
                    <a:lnTo>
                      <a:pt x="320" y="176"/>
                    </a:lnTo>
                    <a:lnTo>
                      <a:pt x="338" y="229"/>
                    </a:lnTo>
                    <a:lnTo>
                      <a:pt x="351" y="284"/>
                    </a:lnTo>
                    <a:lnTo>
                      <a:pt x="358" y="337"/>
                    </a:lnTo>
                    <a:lnTo>
                      <a:pt x="361" y="386"/>
                    </a:lnTo>
                    <a:lnTo>
                      <a:pt x="358" y="433"/>
                    </a:lnTo>
                    <a:lnTo>
                      <a:pt x="352" y="477"/>
                    </a:lnTo>
                    <a:lnTo>
                      <a:pt x="341" y="517"/>
                    </a:lnTo>
                    <a:lnTo>
                      <a:pt x="327" y="552"/>
                    </a:lnTo>
                    <a:lnTo>
                      <a:pt x="309" y="581"/>
                    </a:lnTo>
                    <a:lnTo>
                      <a:pt x="288" y="605"/>
                    </a:lnTo>
                    <a:lnTo>
                      <a:pt x="263" y="622"/>
                    </a:lnTo>
                    <a:lnTo>
                      <a:pt x="237" y="631"/>
                    </a:lnTo>
                    <a:lnTo>
                      <a:pt x="205" y="631"/>
                    </a:lnTo>
                    <a:lnTo>
                      <a:pt x="173" y="622"/>
                    </a:lnTo>
                    <a:lnTo>
                      <a:pt x="142" y="603"/>
                    </a:lnTo>
                    <a:lnTo>
                      <a:pt x="113" y="577"/>
                    </a:lnTo>
                    <a:lnTo>
                      <a:pt x="86" y="542"/>
                    </a:lnTo>
                    <a:lnTo>
                      <a:pt x="61" y="501"/>
                    </a:lnTo>
                    <a:lnTo>
                      <a:pt x="39" y="455"/>
                    </a:lnTo>
                    <a:lnTo>
                      <a:pt x="22" y="402"/>
                    </a:lnTo>
                    <a:lnTo>
                      <a:pt x="8" y="347"/>
                    </a:lnTo>
                    <a:lnTo>
                      <a:pt x="1" y="294"/>
                    </a:lnTo>
                    <a:lnTo>
                      <a:pt x="0" y="245"/>
                    </a:lnTo>
                    <a:lnTo>
                      <a:pt x="1" y="198"/>
                    </a:lnTo>
                    <a:lnTo>
                      <a:pt x="8" y="154"/>
                    </a:lnTo>
                    <a:lnTo>
                      <a:pt x="19" y="115"/>
                    </a:lnTo>
                    <a:lnTo>
                      <a:pt x="33" y="80"/>
                    </a:lnTo>
                    <a:lnTo>
                      <a:pt x="51" y="49"/>
                    </a:lnTo>
                    <a:lnTo>
                      <a:pt x="73" y="26"/>
                    </a:lnTo>
                    <a:lnTo>
                      <a:pt x="96" y="10"/>
                    </a:lnTo>
                    <a:lnTo>
                      <a:pt x="123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자유형 7"/>
              <p:cNvSpPr>
                <a:spLocks/>
              </p:cNvSpPr>
              <p:nvPr/>
            </p:nvSpPr>
            <p:spPr bwMode="auto">
              <a:xfrm>
                <a:off x="1236831" y="2725633"/>
                <a:ext cx="1675643" cy="1991862"/>
              </a:xfrm>
              <a:custGeom>
                <a:avLst/>
                <a:gdLst>
                  <a:gd name="connsiteX0" fmla="*/ 838174 w 1675643"/>
                  <a:gd name="connsiteY0" fmla="*/ 0 h 2197567"/>
                  <a:gd name="connsiteX1" fmla="*/ 910017 w 1675643"/>
                  <a:gd name="connsiteY1" fmla="*/ 2116 h 2197567"/>
                  <a:gd name="connsiteX2" fmla="*/ 979748 w 1675643"/>
                  <a:gd name="connsiteY2" fmla="*/ 9167 h 2197567"/>
                  <a:gd name="connsiteX3" fmla="*/ 1045252 w 1675643"/>
                  <a:gd name="connsiteY3" fmla="*/ 21860 h 2197567"/>
                  <a:gd name="connsiteX4" fmla="*/ 1110052 w 1675643"/>
                  <a:gd name="connsiteY4" fmla="*/ 37373 h 2197567"/>
                  <a:gd name="connsiteX5" fmla="*/ 1170626 w 1675643"/>
                  <a:gd name="connsiteY5" fmla="*/ 56412 h 2197567"/>
                  <a:gd name="connsiteX6" fmla="*/ 1228382 w 1675643"/>
                  <a:gd name="connsiteY6" fmla="*/ 78977 h 2197567"/>
                  <a:gd name="connsiteX7" fmla="*/ 1283322 w 1675643"/>
                  <a:gd name="connsiteY7" fmla="*/ 105773 h 2197567"/>
                  <a:gd name="connsiteX8" fmla="*/ 1334739 w 1675643"/>
                  <a:gd name="connsiteY8" fmla="*/ 134685 h 2197567"/>
                  <a:gd name="connsiteX9" fmla="*/ 1381930 w 1675643"/>
                  <a:gd name="connsiteY9" fmla="*/ 166417 h 2197567"/>
                  <a:gd name="connsiteX10" fmla="*/ 1427008 w 1675643"/>
                  <a:gd name="connsiteY10" fmla="*/ 200264 h 2197567"/>
                  <a:gd name="connsiteX11" fmla="*/ 1467156 w 1675643"/>
                  <a:gd name="connsiteY11" fmla="*/ 236227 h 2197567"/>
                  <a:gd name="connsiteX12" fmla="*/ 1503782 w 1675643"/>
                  <a:gd name="connsiteY12" fmla="*/ 274305 h 2197567"/>
                  <a:gd name="connsiteX13" fmla="*/ 1538295 w 1675643"/>
                  <a:gd name="connsiteY13" fmla="*/ 312384 h 2197567"/>
                  <a:gd name="connsiteX14" fmla="*/ 1566469 w 1675643"/>
                  <a:gd name="connsiteY14" fmla="*/ 352577 h 2197567"/>
                  <a:gd name="connsiteX15" fmla="*/ 1592530 w 1675643"/>
                  <a:gd name="connsiteY15" fmla="*/ 392771 h 2197567"/>
                  <a:gd name="connsiteX16" fmla="*/ 1612956 w 1675643"/>
                  <a:gd name="connsiteY16" fmla="*/ 432965 h 2197567"/>
                  <a:gd name="connsiteX17" fmla="*/ 1630565 w 1675643"/>
                  <a:gd name="connsiteY17" fmla="*/ 473864 h 2197567"/>
                  <a:gd name="connsiteX18" fmla="*/ 1642539 w 1675643"/>
                  <a:gd name="connsiteY18" fmla="*/ 514058 h 2197567"/>
                  <a:gd name="connsiteX19" fmla="*/ 1642539 w 1675643"/>
                  <a:gd name="connsiteY19" fmla="*/ 517584 h 2197567"/>
                  <a:gd name="connsiteX20" fmla="*/ 1644652 w 1675643"/>
                  <a:gd name="connsiteY20" fmla="*/ 526751 h 2197567"/>
                  <a:gd name="connsiteX21" fmla="*/ 1647469 w 1675643"/>
                  <a:gd name="connsiteY21" fmla="*/ 540149 h 2197567"/>
                  <a:gd name="connsiteX22" fmla="*/ 1650991 w 1675643"/>
                  <a:gd name="connsiteY22" fmla="*/ 559188 h 2197567"/>
                  <a:gd name="connsiteX23" fmla="*/ 1655217 w 1675643"/>
                  <a:gd name="connsiteY23" fmla="*/ 583163 h 2197567"/>
                  <a:gd name="connsiteX24" fmla="*/ 1658739 w 1675643"/>
                  <a:gd name="connsiteY24" fmla="*/ 609959 h 2197567"/>
                  <a:gd name="connsiteX25" fmla="*/ 1662965 w 1675643"/>
                  <a:gd name="connsiteY25" fmla="*/ 641691 h 2197567"/>
                  <a:gd name="connsiteX26" fmla="*/ 1667191 w 1675643"/>
                  <a:gd name="connsiteY26" fmla="*/ 675538 h 2197567"/>
                  <a:gd name="connsiteX27" fmla="*/ 1670008 w 1675643"/>
                  <a:gd name="connsiteY27" fmla="*/ 712911 h 2197567"/>
                  <a:gd name="connsiteX28" fmla="*/ 1673530 w 1675643"/>
                  <a:gd name="connsiteY28" fmla="*/ 751695 h 2197567"/>
                  <a:gd name="connsiteX29" fmla="*/ 1675643 w 1675643"/>
                  <a:gd name="connsiteY29" fmla="*/ 791889 h 2197567"/>
                  <a:gd name="connsiteX30" fmla="*/ 1675643 w 1675643"/>
                  <a:gd name="connsiteY30" fmla="*/ 834198 h 2197567"/>
                  <a:gd name="connsiteX31" fmla="*/ 1674234 w 1675643"/>
                  <a:gd name="connsiteY31" fmla="*/ 877212 h 2197567"/>
                  <a:gd name="connsiteX32" fmla="*/ 1672121 w 1675643"/>
                  <a:gd name="connsiteY32" fmla="*/ 920227 h 2197567"/>
                  <a:gd name="connsiteX33" fmla="*/ 1667191 w 1675643"/>
                  <a:gd name="connsiteY33" fmla="*/ 964652 h 2197567"/>
                  <a:gd name="connsiteX34" fmla="*/ 1660852 w 1675643"/>
                  <a:gd name="connsiteY34" fmla="*/ 1006961 h 2197567"/>
                  <a:gd name="connsiteX35" fmla="*/ 1651695 w 1675643"/>
                  <a:gd name="connsiteY35" fmla="*/ 1048565 h 2197567"/>
                  <a:gd name="connsiteX36" fmla="*/ 1639721 w 1675643"/>
                  <a:gd name="connsiteY36" fmla="*/ 1090169 h 2197567"/>
                  <a:gd name="connsiteX37" fmla="*/ 1624930 w 1675643"/>
                  <a:gd name="connsiteY37" fmla="*/ 1128953 h 2197567"/>
                  <a:gd name="connsiteX38" fmla="*/ 1608026 w 1675643"/>
                  <a:gd name="connsiteY38" fmla="*/ 1166326 h 2197567"/>
                  <a:gd name="connsiteX39" fmla="*/ 1586191 w 1675643"/>
                  <a:gd name="connsiteY39" fmla="*/ 1200173 h 2197567"/>
                  <a:gd name="connsiteX40" fmla="*/ 1578338 w 1675643"/>
                  <a:gd name="connsiteY40" fmla="*/ 1210281 h 2197567"/>
                  <a:gd name="connsiteX41" fmla="*/ 1576335 w 1675643"/>
                  <a:gd name="connsiteY41" fmla="*/ 1240358 h 2197567"/>
                  <a:gd name="connsiteX42" fmla="*/ 1572817 w 1675643"/>
                  <a:gd name="connsiteY42" fmla="*/ 1292480 h 2197567"/>
                  <a:gd name="connsiteX43" fmla="*/ 1567187 w 1675643"/>
                  <a:gd name="connsiteY43" fmla="*/ 1346010 h 2197567"/>
                  <a:gd name="connsiteX44" fmla="*/ 1559447 w 1675643"/>
                  <a:gd name="connsiteY44" fmla="*/ 1399541 h 2197567"/>
                  <a:gd name="connsiteX45" fmla="*/ 1551003 w 1675643"/>
                  <a:gd name="connsiteY45" fmla="*/ 1451662 h 2197567"/>
                  <a:gd name="connsiteX46" fmla="*/ 1539744 w 1675643"/>
                  <a:gd name="connsiteY46" fmla="*/ 1503784 h 2197567"/>
                  <a:gd name="connsiteX47" fmla="*/ 1527781 w 1675643"/>
                  <a:gd name="connsiteY47" fmla="*/ 1556610 h 2197567"/>
                  <a:gd name="connsiteX48" fmla="*/ 1512300 w 1675643"/>
                  <a:gd name="connsiteY48" fmla="*/ 1608028 h 2197567"/>
                  <a:gd name="connsiteX49" fmla="*/ 1495412 w 1675643"/>
                  <a:gd name="connsiteY49" fmla="*/ 1658036 h 2197567"/>
                  <a:gd name="connsiteX50" fmla="*/ 1476413 w 1675643"/>
                  <a:gd name="connsiteY50" fmla="*/ 1707341 h 2197567"/>
                  <a:gd name="connsiteX51" fmla="*/ 1454599 w 1675643"/>
                  <a:gd name="connsiteY51" fmla="*/ 1755941 h 2197567"/>
                  <a:gd name="connsiteX52" fmla="*/ 1431377 w 1675643"/>
                  <a:gd name="connsiteY52" fmla="*/ 1801723 h 2197567"/>
                  <a:gd name="connsiteX53" fmla="*/ 1403230 w 1675643"/>
                  <a:gd name="connsiteY53" fmla="*/ 1846802 h 2197567"/>
                  <a:gd name="connsiteX54" fmla="*/ 1374379 w 1675643"/>
                  <a:gd name="connsiteY54" fmla="*/ 1890471 h 2197567"/>
                  <a:gd name="connsiteX55" fmla="*/ 1342010 w 1675643"/>
                  <a:gd name="connsiteY55" fmla="*/ 1932028 h 2197567"/>
                  <a:gd name="connsiteX56" fmla="*/ 1306826 w 1675643"/>
                  <a:gd name="connsiteY56" fmla="*/ 1971471 h 2197567"/>
                  <a:gd name="connsiteX57" fmla="*/ 1268827 w 1675643"/>
                  <a:gd name="connsiteY57" fmla="*/ 2008098 h 2197567"/>
                  <a:gd name="connsiteX58" fmla="*/ 1227310 w 1675643"/>
                  <a:gd name="connsiteY58" fmla="*/ 2041906 h 2197567"/>
                  <a:gd name="connsiteX59" fmla="*/ 1182275 w 1675643"/>
                  <a:gd name="connsiteY59" fmla="*/ 2074306 h 2197567"/>
                  <a:gd name="connsiteX60" fmla="*/ 1133721 w 1675643"/>
                  <a:gd name="connsiteY60" fmla="*/ 2102480 h 2197567"/>
                  <a:gd name="connsiteX61" fmla="*/ 1082352 w 1675643"/>
                  <a:gd name="connsiteY61" fmla="*/ 2128541 h 2197567"/>
                  <a:gd name="connsiteX62" fmla="*/ 1027465 w 1675643"/>
                  <a:gd name="connsiteY62" fmla="*/ 2151080 h 2197567"/>
                  <a:gd name="connsiteX63" fmla="*/ 969060 w 1675643"/>
                  <a:gd name="connsiteY63" fmla="*/ 2170802 h 2197567"/>
                  <a:gd name="connsiteX64" fmla="*/ 905025 w 1675643"/>
                  <a:gd name="connsiteY64" fmla="*/ 2186298 h 2197567"/>
                  <a:gd name="connsiteX65" fmla="*/ 838879 w 1675643"/>
                  <a:gd name="connsiteY65" fmla="*/ 2197567 h 2197567"/>
                  <a:gd name="connsiteX66" fmla="*/ 839120 w 1675643"/>
                  <a:gd name="connsiteY66" fmla="*/ 2197406 h 2197567"/>
                  <a:gd name="connsiteX67" fmla="*/ 838174 w 1675643"/>
                  <a:gd name="connsiteY67" fmla="*/ 2197567 h 2197567"/>
                  <a:gd name="connsiteX68" fmla="*/ 771261 w 1675643"/>
                  <a:gd name="connsiteY68" fmla="*/ 2186298 h 2197567"/>
                  <a:gd name="connsiteX69" fmla="*/ 708574 w 1675643"/>
                  <a:gd name="connsiteY69" fmla="*/ 2170802 h 2197567"/>
                  <a:gd name="connsiteX70" fmla="*/ 649409 w 1675643"/>
                  <a:gd name="connsiteY70" fmla="*/ 2151080 h 2197567"/>
                  <a:gd name="connsiteX71" fmla="*/ 593765 w 1675643"/>
                  <a:gd name="connsiteY71" fmla="*/ 2128541 h 2197567"/>
                  <a:gd name="connsiteX72" fmla="*/ 542348 w 1675643"/>
                  <a:gd name="connsiteY72" fmla="*/ 2102480 h 2197567"/>
                  <a:gd name="connsiteX73" fmla="*/ 494452 w 1675643"/>
                  <a:gd name="connsiteY73" fmla="*/ 2074306 h 2197567"/>
                  <a:gd name="connsiteX74" fmla="*/ 448670 w 1675643"/>
                  <a:gd name="connsiteY74" fmla="*/ 2041906 h 2197567"/>
                  <a:gd name="connsiteX75" fmla="*/ 407817 w 1675643"/>
                  <a:gd name="connsiteY75" fmla="*/ 2008098 h 2197567"/>
                  <a:gd name="connsiteX76" fmla="*/ 369078 w 1675643"/>
                  <a:gd name="connsiteY76" fmla="*/ 1971471 h 2197567"/>
                  <a:gd name="connsiteX77" fmla="*/ 333861 w 1675643"/>
                  <a:gd name="connsiteY77" fmla="*/ 1932028 h 2197567"/>
                  <a:gd name="connsiteX78" fmla="*/ 302165 w 1675643"/>
                  <a:gd name="connsiteY78" fmla="*/ 1890471 h 2197567"/>
                  <a:gd name="connsiteX79" fmla="*/ 272583 w 1675643"/>
                  <a:gd name="connsiteY79" fmla="*/ 1846802 h 2197567"/>
                  <a:gd name="connsiteX80" fmla="*/ 245817 w 1675643"/>
                  <a:gd name="connsiteY80" fmla="*/ 1801723 h 2197567"/>
                  <a:gd name="connsiteX81" fmla="*/ 221165 w 1675643"/>
                  <a:gd name="connsiteY81" fmla="*/ 1755941 h 2197567"/>
                  <a:gd name="connsiteX82" fmla="*/ 200035 w 1675643"/>
                  <a:gd name="connsiteY82" fmla="*/ 1707341 h 2197567"/>
                  <a:gd name="connsiteX83" fmla="*/ 181017 w 1675643"/>
                  <a:gd name="connsiteY83" fmla="*/ 1658036 h 2197567"/>
                  <a:gd name="connsiteX84" fmla="*/ 164113 w 1675643"/>
                  <a:gd name="connsiteY84" fmla="*/ 1608028 h 2197567"/>
                  <a:gd name="connsiteX85" fmla="*/ 149322 w 1675643"/>
                  <a:gd name="connsiteY85" fmla="*/ 1556610 h 2197567"/>
                  <a:gd name="connsiteX86" fmla="*/ 135939 w 1675643"/>
                  <a:gd name="connsiteY86" fmla="*/ 1503784 h 2197567"/>
                  <a:gd name="connsiteX87" fmla="*/ 126078 w 1675643"/>
                  <a:gd name="connsiteY87" fmla="*/ 1451662 h 2197567"/>
                  <a:gd name="connsiteX88" fmla="*/ 116922 w 1675643"/>
                  <a:gd name="connsiteY88" fmla="*/ 1399541 h 2197567"/>
                  <a:gd name="connsiteX89" fmla="*/ 109174 w 1675643"/>
                  <a:gd name="connsiteY89" fmla="*/ 1346010 h 2197567"/>
                  <a:gd name="connsiteX90" fmla="*/ 104244 w 1675643"/>
                  <a:gd name="connsiteY90" fmla="*/ 1292480 h 2197567"/>
                  <a:gd name="connsiteX91" fmla="*/ 100017 w 1675643"/>
                  <a:gd name="connsiteY91" fmla="*/ 1240358 h 2197567"/>
                  <a:gd name="connsiteX92" fmla="*/ 98470 w 1675643"/>
                  <a:gd name="connsiteY92" fmla="*/ 1211341 h 2197567"/>
                  <a:gd name="connsiteX93" fmla="*/ 90157 w 1675643"/>
                  <a:gd name="connsiteY93" fmla="*/ 1200878 h 2197567"/>
                  <a:gd name="connsiteX94" fmla="*/ 68322 w 1675643"/>
                  <a:gd name="connsiteY94" fmla="*/ 1166326 h 2197567"/>
                  <a:gd name="connsiteX95" fmla="*/ 50009 w 1675643"/>
                  <a:gd name="connsiteY95" fmla="*/ 1130363 h 2197567"/>
                  <a:gd name="connsiteX96" fmla="*/ 35922 w 1675643"/>
                  <a:gd name="connsiteY96" fmla="*/ 1090874 h 2197567"/>
                  <a:gd name="connsiteX97" fmla="*/ 24652 w 1675643"/>
                  <a:gd name="connsiteY97" fmla="*/ 1049975 h 2197567"/>
                  <a:gd name="connsiteX98" fmla="*/ 15496 w 1675643"/>
                  <a:gd name="connsiteY98" fmla="*/ 1007666 h 2197567"/>
                  <a:gd name="connsiteX99" fmla="*/ 8452 w 1675643"/>
                  <a:gd name="connsiteY99" fmla="*/ 964652 h 2197567"/>
                  <a:gd name="connsiteX100" fmla="*/ 4226 w 1675643"/>
                  <a:gd name="connsiteY100" fmla="*/ 921637 h 2197567"/>
                  <a:gd name="connsiteX101" fmla="*/ 704 w 1675643"/>
                  <a:gd name="connsiteY101" fmla="*/ 877212 h 2197567"/>
                  <a:gd name="connsiteX102" fmla="*/ 0 w 1675643"/>
                  <a:gd name="connsiteY102" fmla="*/ 834198 h 2197567"/>
                  <a:gd name="connsiteX103" fmla="*/ 704 w 1675643"/>
                  <a:gd name="connsiteY103" fmla="*/ 791889 h 2197567"/>
                  <a:gd name="connsiteX104" fmla="*/ 2113 w 1675643"/>
                  <a:gd name="connsiteY104" fmla="*/ 751695 h 2197567"/>
                  <a:gd name="connsiteX105" fmla="*/ 4930 w 1675643"/>
                  <a:gd name="connsiteY105" fmla="*/ 712911 h 2197567"/>
                  <a:gd name="connsiteX106" fmla="*/ 8452 w 1675643"/>
                  <a:gd name="connsiteY106" fmla="*/ 675538 h 2197567"/>
                  <a:gd name="connsiteX107" fmla="*/ 11974 w 1675643"/>
                  <a:gd name="connsiteY107" fmla="*/ 641691 h 2197567"/>
                  <a:gd name="connsiteX108" fmla="*/ 16200 w 1675643"/>
                  <a:gd name="connsiteY108" fmla="*/ 610664 h 2197567"/>
                  <a:gd name="connsiteX109" fmla="*/ 20426 w 1675643"/>
                  <a:gd name="connsiteY109" fmla="*/ 583163 h 2197567"/>
                  <a:gd name="connsiteX110" fmla="*/ 24652 w 1675643"/>
                  <a:gd name="connsiteY110" fmla="*/ 559188 h 2197567"/>
                  <a:gd name="connsiteX111" fmla="*/ 28878 w 1675643"/>
                  <a:gd name="connsiteY111" fmla="*/ 540854 h 2197567"/>
                  <a:gd name="connsiteX112" fmla="*/ 30991 w 1675643"/>
                  <a:gd name="connsiteY112" fmla="*/ 526751 h 2197567"/>
                  <a:gd name="connsiteX113" fmla="*/ 33104 w 1675643"/>
                  <a:gd name="connsiteY113" fmla="*/ 517584 h 2197567"/>
                  <a:gd name="connsiteX114" fmla="*/ 33809 w 1675643"/>
                  <a:gd name="connsiteY114" fmla="*/ 514058 h 2197567"/>
                  <a:gd name="connsiteX115" fmla="*/ 40852 w 1675643"/>
                  <a:gd name="connsiteY115" fmla="*/ 488672 h 2197567"/>
                  <a:gd name="connsiteX116" fmla="*/ 51417 w 1675643"/>
                  <a:gd name="connsiteY116" fmla="*/ 466107 h 2197567"/>
                  <a:gd name="connsiteX117" fmla="*/ 63391 w 1675643"/>
                  <a:gd name="connsiteY117" fmla="*/ 444248 h 2197567"/>
                  <a:gd name="connsiteX118" fmla="*/ 76774 w 1675643"/>
                  <a:gd name="connsiteY118" fmla="*/ 424503 h 2197567"/>
                  <a:gd name="connsiteX119" fmla="*/ 91565 w 1675643"/>
                  <a:gd name="connsiteY119" fmla="*/ 408285 h 2197567"/>
                  <a:gd name="connsiteX120" fmla="*/ 104244 w 1675643"/>
                  <a:gd name="connsiteY120" fmla="*/ 394182 h 2197567"/>
                  <a:gd name="connsiteX121" fmla="*/ 117626 w 1675643"/>
                  <a:gd name="connsiteY121" fmla="*/ 382194 h 2197567"/>
                  <a:gd name="connsiteX122" fmla="*/ 128896 w 1675643"/>
                  <a:gd name="connsiteY122" fmla="*/ 373027 h 2197567"/>
                  <a:gd name="connsiteX123" fmla="*/ 138757 w 1675643"/>
                  <a:gd name="connsiteY123" fmla="*/ 365975 h 2197567"/>
                  <a:gd name="connsiteX124" fmla="*/ 144391 w 1675643"/>
                  <a:gd name="connsiteY124" fmla="*/ 361744 h 2197567"/>
                  <a:gd name="connsiteX125" fmla="*/ 146504 w 1675643"/>
                  <a:gd name="connsiteY125" fmla="*/ 361039 h 2197567"/>
                  <a:gd name="connsiteX126" fmla="*/ 146504 w 1675643"/>
                  <a:gd name="connsiteY126" fmla="*/ 357513 h 2197567"/>
                  <a:gd name="connsiteX127" fmla="*/ 150026 w 1675643"/>
                  <a:gd name="connsiteY127" fmla="*/ 349757 h 2197567"/>
                  <a:gd name="connsiteX128" fmla="*/ 153548 w 1675643"/>
                  <a:gd name="connsiteY128" fmla="*/ 337064 h 2197567"/>
                  <a:gd name="connsiteX129" fmla="*/ 161296 w 1675643"/>
                  <a:gd name="connsiteY129" fmla="*/ 320845 h 2197567"/>
                  <a:gd name="connsiteX130" fmla="*/ 171157 w 1675643"/>
                  <a:gd name="connsiteY130" fmla="*/ 301101 h 2197567"/>
                  <a:gd name="connsiteX131" fmla="*/ 184539 w 1675643"/>
                  <a:gd name="connsiteY131" fmla="*/ 279946 h 2197567"/>
                  <a:gd name="connsiteX132" fmla="*/ 200035 w 1675643"/>
                  <a:gd name="connsiteY132" fmla="*/ 255971 h 2197567"/>
                  <a:gd name="connsiteX133" fmla="*/ 220461 w 1675643"/>
                  <a:gd name="connsiteY133" fmla="*/ 231291 h 2197567"/>
                  <a:gd name="connsiteX134" fmla="*/ 244409 w 1675643"/>
                  <a:gd name="connsiteY134" fmla="*/ 206610 h 2197567"/>
                  <a:gd name="connsiteX135" fmla="*/ 272583 w 1675643"/>
                  <a:gd name="connsiteY135" fmla="*/ 181930 h 2197567"/>
                  <a:gd name="connsiteX136" fmla="*/ 321183 w 1675643"/>
                  <a:gd name="connsiteY136" fmla="*/ 147377 h 2197567"/>
                  <a:gd name="connsiteX137" fmla="*/ 373304 w 1675643"/>
                  <a:gd name="connsiteY137" fmla="*/ 114940 h 2197567"/>
                  <a:gd name="connsiteX138" fmla="*/ 429652 w 1675643"/>
                  <a:gd name="connsiteY138" fmla="*/ 86734 h 2197567"/>
                  <a:gd name="connsiteX139" fmla="*/ 489522 w 1675643"/>
                  <a:gd name="connsiteY139" fmla="*/ 62054 h 2197567"/>
                  <a:gd name="connsiteX140" fmla="*/ 552913 w 1675643"/>
                  <a:gd name="connsiteY140" fmla="*/ 40194 h 2197567"/>
                  <a:gd name="connsiteX141" fmla="*/ 619826 w 1675643"/>
                  <a:gd name="connsiteY141" fmla="*/ 22565 h 2197567"/>
                  <a:gd name="connsiteX142" fmla="*/ 689556 w 1675643"/>
                  <a:gd name="connsiteY142" fmla="*/ 10577 h 2197567"/>
                  <a:gd name="connsiteX143" fmla="*/ 762104 w 1675643"/>
                  <a:gd name="connsiteY143" fmla="*/ 2116 h 219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1675643" h="2197567">
                    <a:moveTo>
                      <a:pt x="838174" y="0"/>
                    </a:moveTo>
                    <a:lnTo>
                      <a:pt x="910017" y="2116"/>
                    </a:lnTo>
                    <a:lnTo>
                      <a:pt x="979748" y="9167"/>
                    </a:lnTo>
                    <a:lnTo>
                      <a:pt x="1045252" y="21860"/>
                    </a:lnTo>
                    <a:lnTo>
                      <a:pt x="1110052" y="37373"/>
                    </a:lnTo>
                    <a:lnTo>
                      <a:pt x="1170626" y="56412"/>
                    </a:lnTo>
                    <a:lnTo>
                      <a:pt x="1228382" y="78977"/>
                    </a:lnTo>
                    <a:lnTo>
                      <a:pt x="1283322" y="105773"/>
                    </a:lnTo>
                    <a:lnTo>
                      <a:pt x="1334739" y="134685"/>
                    </a:lnTo>
                    <a:lnTo>
                      <a:pt x="1381930" y="166417"/>
                    </a:lnTo>
                    <a:lnTo>
                      <a:pt x="1427008" y="200264"/>
                    </a:lnTo>
                    <a:lnTo>
                      <a:pt x="1467156" y="236227"/>
                    </a:lnTo>
                    <a:lnTo>
                      <a:pt x="1503782" y="274305"/>
                    </a:lnTo>
                    <a:lnTo>
                      <a:pt x="1538295" y="312384"/>
                    </a:lnTo>
                    <a:lnTo>
                      <a:pt x="1566469" y="352577"/>
                    </a:lnTo>
                    <a:lnTo>
                      <a:pt x="1592530" y="392771"/>
                    </a:lnTo>
                    <a:lnTo>
                      <a:pt x="1612956" y="432965"/>
                    </a:lnTo>
                    <a:lnTo>
                      <a:pt x="1630565" y="473864"/>
                    </a:lnTo>
                    <a:lnTo>
                      <a:pt x="1642539" y="514058"/>
                    </a:lnTo>
                    <a:lnTo>
                      <a:pt x="1642539" y="517584"/>
                    </a:lnTo>
                    <a:lnTo>
                      <a:pt x="1644652" y="526751"/>
                    </a:lnTo>
                    <a:lnTo>
                      <a:pt x="1647469" y="540149"/>
                    </a:lnTo>
                    <a:lnTo>
                      <a:pt x="1650991" y="559188"/>
                    </a:lnTo>
                    <a:lnTo>
                      <a:pt x="1655217" y="583163"/>
                    </a:lnTo>
                    <a:lnTo>
                      <a:pt x="1658739" y="609959"/>
                    </a:lnTo>
                    <a:lnTo>
                      <a:pt x="1662965" y="641691"/>
                    </a:lnTo>
                    <a:lnTo>
                      <a:pt x="1667191" y="675538"/>
                    </a:lnTo>
                    <a:lnTo>
                      <a:pt x="1670008" y="712911"/>
                    </a:lnTo>
                    <a:lnTo>
                      <a:pt x="1673530" y="751695"/>
                    </a:lnTo>
                    <a:lnTo>
                      <a:pt x="1675643" y="791889"/>
                    </a:lnTo>
                    <a:lnTo>
                      <a:pt x="1675643" y="834198"/>
                    </a:lnTo>
                    <a:lnTo>
                      <a:pt x="1674234" y="877212"/>
                    </a:lnTo>
                    <a:lnTo>
                      <a:pt x="1672121" y="920227"/>
                    </a:lnTo>
                    <a:lnTo>
                      <a:pt x="1667191" y="964652"/>
                    </a:lnTo>
                    <a:lnTo>
                      <a:pt x="1660852" y="1006961"/>
                    </a:lnTo>
                    <a:lnTo>
                      <a:pt x="1651695" y="1048565"/>
                    </a:lnTo>
                    <a:lnTo>
                      <a:pt x="1639721" y="1090169"/>
                    </a:lnTo>
                    <a:lnTo>
                      <a:pt x="1624930" y="1128953"/>
                    </a:lnTo>
                    <a:lnTo>
                      <a:pt x="1608026" y="1166326"/>
                    </a:lnTo>
                    <a:lnTo>
                      <a:pt x="1586191" y="1200173"/>
                    </a:lnTo>
                    <a:lnTo>
                      <a:pt x="1578338" y="1210281"/>
                    </a:lnTo>
                    <a:lnTo>
                      <a:pt x="1576335" y="1240358"/>
                    </a:lnTo>
                    <a:lnTo>
                      <a:pt x="1572817" y="1292480"/>
                    </a:lnTo>
                    <a:lnTo>
                      <a:pt x="1567187" y="1346010"/>
                    </a:lnTo>
                    <a:lnTo>
                      <a:pt x="1559447" y="1399541"/>
                    </a:lnTo>
                    <a:lnTo>
                      <a:pt x="1551003" y="1451662"/>
                    </a:lnTo>
                    <a:lnTo>
                      <a:pt x="1539744" y="1503784"/>
                    </a:lnTo>
                    <a:lnTo>
                      <a:pt x="1527781" y="1556610"/>
                    </a:lnTo>
                    <a:lnTo>
                      <a:pt x="1512300" y="1608028"/>
                    </a:lnTo>
                    <a:lnTo>
                      <a:pt x="1495412" y="1658036"/>
                    </a:lnTo>
                    <a:lnTo>
                      <a:pt x="1476413" y="1707341"/>
                    </a:lnTo>
                    <a:lnTo>
                      <a:pt x="1454599" y="1755941"/>
                    </a:lnTo>
                    <a:lnTo>
                      <a:pt x="1431377" y="1801723"/>
                    </a:lnTo>
                    <a:lnTo>
                      <a:pt x="1403230" y="1846802"/>
                    </a:lnTo>
                    <a:lnTo>
                      <a:pt x="1374379" y="1890471"/>
                    </a:lnTo>
                    <a:lnTo>
                      <a:pt x="1342010" y="1932028"/>
                    </a:lnTo>
                    <a:lnTo>
                      <a:pt x="1306826" y="1971471"/>
                    </a:lnTo>
                    <a:lnTo>
                      <a:pt x="1268827" y="2008098"/>
                    </a:lnTo>
                    <a:lnTo>
                      <a:pt x="1227310" y="2041906"/>
                    </a:lnTo>
                    <a:lnTo>
                      <a:pt x="1182275" y="2074306"/>
                    </a:lnTo>
                    <a:lnTo>
                      <a:pt x="1133721" y="2102480"/>
                    </a:lnTo>
                    <a:lnTo>
                      <a:pt x="1082352" y="2128541"/>
                    </a:lnTo>
                    <a:lnTo>
                      <a:pt x="1027465" y="2151080"/>
                    </a:lnTo>
                    <a:lnTo>
                      <a:pt x="969060" y="2170802"/>
                    </a:lnTo>
                    <a:lnTo>
                      <a:pt x="905025" y="2186298"/>
                    </a:lnTo>
                    <a:lnTo>
                      <a:pt x="838879" y="2197567"/>
                    </a:lnTo>
                    <a:lnTo>
                      <a:pt x="839120" y="2197406"/>
                    </a:lnTo>
                    <a:lnTo>
                      <a:pt x="838174" y="2197567"/>
                    </a:lnTo>
                    <a:lnTo>
                      <a:pt x="771261" y="2186298"/>
                    </a:lnTo>
                    <a:lnTo>
                      <a:pt x="708574" y="2170802"/>
                    </a:lnTo>
                    <a:lnTo>
                      <a:pt x="649409" y="2151080"/>
                    </a:lnTo>
                    <a:lnTo>
                      <a:pt x="593765" y="2128541"/>
                    </a:lnTo>
                    <a:lnTo>
                      <a:pt x="542348" y="2102480"/>
                    </a:lnTo>
                    <a:lnTo>
                      <a:pt x="494452" y="2074306"/>
                    </a:lnTo>
                    <a:lnTo>
                      <a:pt x="448670" y="2041906"/>
                    </a:lnTo>
                    <a:lnTo>
                      <a:pt x="407817" y="2008098"/>
                    </a:lnTo>
                    <a:lnTo>
                      <a:pt x="369078" y="1971471"/>
                    </a:lnTo>
                    <a:lnTo>
                      <a:pt x="333861" y="1932028"/>
                    </a:lnTo>
                    <a:lnTo>
                      <a:pt x="302165" y="1890471"/>
                    </a:lnTo>
                    <a:lnTo>
                      <a:pt x="272583" y="1846802"/>
                    </a:lnTo>
                    <a:lnTo>
                      <a:pt x="245817" y="1801723"/>
                    </a:lnTo>
                    <a:lnTo>
                      <a:pt x="221165" y="1755941"/>
                    </a:lnTo>
                    <a:lnTo>
                      <a:pt x="200035" y="1707341"/>
                    </a:lnTo>
                    <a:lnTo>
                      <a:pt x="181017" y="1658036"/>
                    </a:lnTo>
                    <a:lnTo>
                      <a:pt x="164113" y="1608028"/>
                    </a:lnTo>
                    <a:lnTo>
                      <a:pt x="149322" y="1556610"/>
                    </a:lnTo>
                    <a:lnTo>
                      <a:pt x="135939" y="1503784"/>
                    </a:lnTo>
                    <a:lnTo>
                      <a:pt x="126078" y="1451662"/>
                    </a:lnTo>
                    <a:lnTo>
                      <a:pt x="116922" y="1399541"/>
                    </a:lnTo>
                    <a:lnTo>
                      <a:pt x="109174" y="1346010"/>
                    </a:lnTo>
                    <a:lnTo>
                      <a:pt x="104244" y="1292480"/>
                    </a:lnTo>
                    <a:lnTo>
                      <a:pt x="100017" y="1240358"/>
                    </a:lnTo>
                    <a:lnTo>
                      <a:pt x="98470" y="1211341"/>
                    </a:lnTo>
                    <a:lnTo>
                      <a:pt x="90157" y="1200878"/>
                    </a:lnTo>
                    <a:lnTo>
                      <a:pt x="68322" y="1166326"/>
                    </a:lnTo>
                    <a:lnTo>
                      <a:pt x="50009" y="1130363"/>
                    </a:lnTo>
                    <a:lnTo>
                      <a:pt x="35922" y="1090874"/>
                    </a:lnTo>
                    <a:lnTo>
                      <a:pt x="24652" y="1049975"/>
                    </a:lnTo>
                    <a:lnTo>
                      <a:pt x="15496" y="1007666"/>
                    </a:lnTo>
                    <a:lnTo>
                      <a:pt x="8452" y="964652"/>
                    </a:lnTo>
                    <a:lnTo>
                      <a:pt x="4226" y="921637"/>
                    </a:lnTo>
                    <a:lnTo>
                      <a:pt x="704" y="877212"/>
                    </a:lnTo>
                    <a:lnTo>
                      <a:pt x="0" y="834198"/>
                    </a:lnTo>
                    <a:lnTo>
                      <a:pt x="704" y="791889"/>
                    </a:lnTo>
                    <a:lnTo>
                      <a:pt x="2113" y="751695"/>
                    </a:lnTo>
                    <a:lnTo>
                      <a:pt x="4930" y="712911"/>
                    </a:lnTo>
                    <a:lnTo>
                      <a:pt x="8452" y="675538"/>
                    </a:lnTo>
                    <a:lnTo>
                      <a:pt x="11974" y="641691"/>
                    </a:lnTo>
                    <a:lnTo>
                      <a:pt x="16200" y="610664"/>
                    </a:lnTo>
                    <a:lnTo>
                      <a:pt x="20426" y="583163"/>
                    </a:lnTo>
                    <a:lnTo>
                      <a:pt x="24652" y="559188"/>
                    </a:lnTo>
                    <a:lnTo>
                      <a:pt x="28878" y="540854"/>
                    </a:lnTo>
                    <a:lnTo>
                      <a:pt x="30991" y="526751"/>
                    </a:lnTo>
                    <a:lnTo>
                      <a:pt x="33104" y="517584"/>
                    </a:lnTo>
                    <a:lnTo>
                      <a:pt x="33809" y="514058"/>
                    </a:lnTo>
                    <a:lnTo>
                      <a:pt x="40852" y="488672"/>
                    </a:lnTo>
                    <a:lnTo>
                      <a:pt x="51417" y="466107"/>
                    </a:lnTo>
                    <a:lnTo>
                      <a:pt x="63391" y="444248"/>
                    </a:lnTo>
                    <a:lnTo>
                      <a:pt x="76774" y="424503"/>
                    </a:lnTo>
                    <a:lnTo>
                      <a:pt x="91565" y="408285"/>
                    </a:lnTo>
                    <a:lnTo>
                      <a:pt x="104244" y="394182"/>
                    </a:lnTo>
                    <a:lnTo>
                      <a:pt x="117626" y="382194"/>
                    </a:lnTo>
                    <a:lnTo>
                      <a:pt x="128896" y="373027"/>
                    </a:lnTo>
                    <a:lnTo>
                      <a:pt x="138757" y="365975"/>
                    </a:lnTo>
                    <a:lnTo>
                      <a:pt x="144391" y="361744"/>
                    </a:lnTo>
                    <a:lnTo>
                      <a:pt x="146504" y="361039"/>
                    </a:lnTo>
                    <a:lnTo>
                      <a:pt x="146504" y="357513"/>
                    </a:lnTo>
                    <a:lnTo>
                      <a:pt x="150026" y="349757"/>
                    </a:lnTo>
                    <a:lnTo>
                      <a:pt x="153548" y="337064"/>
                    </a:lnTo>
                    <a:lnTo>
                      <a:pt x="161296" y="320845"/>
                    </a:lnTo>
                    <a:lnTo>
                      <a:pt x="171157" y="301101"/>
                    </a:lnTo>
                    <a:lnTo>
                      <a:pt x="184539" y="279946"/>
                    </a:lnTo>
                    <a:lnTo>
                      <a:pt x="200035" y="255971"/>
                    </a:lnTo>
                    <a:lnTo>
                      <a:pt x="220461" y="231291"/>
                    </a:lnTo>
                    <a:lnTo>
                      <a:pt x="244409" y="206610"/>
                    </a:lnTo>
                    <a:lnTo>
                      <a:pt x="272583" y="181930"/>
                    </a:lnTo>
                    <a:lnTo>
                      <a:pt x="321183" y="147377"/>
                    </a:lnTo>
                    <a:lnTo>
                      <a:pt x="373304" y="114940"/>
                    </a:lnTo>
                    <a:lnTo>
                      <a:pt x="429652" y="86734"/>
                    </a:lnTo>
                    <a:lnTo>
                      <a:pt x="489522" y="62054"/>
                    </a:lnTo>
                    <a:lnTo>
                      <a:pt x="552913" y="40194"/>
                    </a:lnTo>
                    <a:lnTo>
                      <a:pt x="619826" y="22565"/>
                    </a:lnTo>
                    <a:lnTo>
                      <a:pt x="689556" y="10577"/>
                    </a:lnTo>
                    <a:lnTo>
                      <a:pt x="762104" y="2116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9" name="Freeform 53"/>
            <p:cNvSpPr>
              <a:spLocks/>
            </p:cNvSpPr>
            <p:nvPr/>
          </p:nvSpPr>
          <p:spPr bwMode="auto">
            <a:xfrm rot="5400000" flipH="1">
              <a:off x="11606536" y="6369894"/>
              <a:ext cx="88949" cy="321123"/>
            </a:xfrm>
            <a:prstGeom prst="leftBracket">
              <a:avLst>
                <a:gd name="adj" fmla="val 152582"/>
              </a:avLst>
            </a:pr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solidFill>
                  <a:prstClr val="black"/>
                </a:solidFill>
              </a:endParaRPr>
            </a:p>
          </p:txBody>
        </p:sp>
        <p:sp>
          <p:nvSpPr>
            <p:cNvPr id="30" name="자유형 29"/>
            <p:cNvSpPr/>
            <p:nvPr/>
          </p:nvSpPr>
          <p:spPr>
            <a:xfrm flipH="1">
              <a:off x="11492315" y="6484987"/>
              <a:ext cx="320050" cy="93072"/>
            </a:xfrm>
            <a:custGeom>
              <a:avLst/>
              <a:gdLst>
                <a:gd name="connsiteX0" fmla="*/ 0 w 676275"/>
                <a:gd name="connsiteY0" fmla="*/ 0 h 212694"/>
                <a:gd name="connsiteX1" fmla="*/ 54769 w 676275"/>
                <a:gd name="connsiteY1" fmla="*/ 119063 h 212694"/>
                <a:gd name="connsiteX2" fmla="*/ 271463 w 676275"/>
                <a:gd name="connsiteY2" fmla="*/ 209550 h 212694"/>
                <a:gd name="connsiteX3" fmla="*/ 509588 w 676275"/>
                <a:gd name="connsiteY3" fmla="*/ 183357 h 212694"/>
                <a:gd name="connsiteX4" fmla="*/ 647700 w 676275"/>
                <a:gd name="connsiteY4" fmla="*/ 100013 h 212694"/>
                <a:gd name="connsiteX5" fmla="*/ 676275 w 676275"/>
                <a:gd name="connsiteY5" fmla="*/ 26194 h 212694"/>
                <a:gd name="connsiteX0" fmla="*/ 0 w 664369"/>
                <a:gd name="connsiteY0" fmla="*/ 0 h 193644"/>
                <a:gd name="connsiteX1" fmla="*/ 42863 w 664369"/>
                <a:gd name="connsiteY1" fmla="*/ 100013 h 193644"/>
                <a:gd name="connsiteX2" fmla="*/ 259557 w 664369"/>
                <a:gd name="connsiteY2" fmla="*/ 190500 h 193644"/>
                <a:gd name="connsiteX3" fmla="*/ 497682 w 664369"/>
                <a:gd name="connsiteY3" fmla="*/ 164307 h 193644"/>
                <a:gd name="connsiteX4" fmla="*/ 635794 w 664369"/>
                <a:gd name="connsiteY4" fmla="*/ 80963 h 193644"/>
                <a:gd name="connsiteX5" fmla="*/ 664369 w 664369"/>
                <a:gd name="connsiteY5" fmla="*/ 7144 h 193644"/>
                <a:gd name="connsiteX0" fmla="*/ 1524 w 665893"/>
                <a:gd name="connsiteY0" fmla="*/ 0 h 193644"/>
                <a:gd name="connsiteX1" fmla="*/ 44387 w 665893"/>
                <a:gd name="connsiteY1" fmla="*/ 100013 h 193644"/>
                <a:gd name="connsiteX2" fmla="*/ 261081 w 665893"/>
                <a:gd name="connsiteY2" fmla="*/ 190500 h 193644"/>
                <a:gd name="connsiteX3" fmla="*/ 499206 w 665893"/>
                <a:gd name="connsiteY3" fmla="*/ 164307 h 193644"/>
                <a:gd name="connsiteX4" fmla="*/ 637318 w 665893"/>
                <a:gd name="connsiteY4" fmla="*/ 80963 h 193644"/>
                <a:gd name="connsiteX5" fmla="*/ 665893 w 665893"/>
                <a:gd name="connsiteY5" fmla="*/ 7144 h 1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5893" h="193644">
                  <a:moveTo>
                    <a:pt x="1524" y="0"/>
                  </a:moveTo>
                  <a:cubicBezTo>
                    <a:pt x="-3239" y="42069"/>
                    <a:pt x="1128" y="68263"/>
                    <a:pt x="44387" y="100013"/>
                  </a:cubicBezTo>
                  <a:cubicBezTo>
                    <a:pt x="87646" y="131763"/>
                    <a:pt x="185278" y="179784"/>
                    <a:pt x="261081" y="190500"/>
                  </a:cubicBezTo>
                  <a:cubicBezTo>
                    <a:pt x="336884" y="201216"/>
                    <a:pt x="436500" y="182563"/>
                    <a:pt x="499206" y="164307"/>
                  </a:cubicBezTo>
                  <a:cubicBezTo>
                    <a:pt x="561912" y="146051"/>
                    <a:pt x="609537" y="107157"/>
                    <a:pt x="637318" y="80963"/>
                  </a:cubicBezTo>
                  <a:cubicBezTo>
                    <a:pt x="665099" y="54769"/>
                    <a:pt x="665496" y="30956"/>
                    <a:pt x="665893" y="7144"/>
                  </a:cubicBezTo>
                </a:path>
              </a:pathLst>
            </a:custGeom>
            <a:noFill/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순서도: 지연 31"/>
            <p:cNvSpPr/>
            <p:nvPr/>
          </p:nvSpPr>
          <p:spPr>
            <a:xfrm rot="16747283" flipH="1">
              <a:off x="10534195" y="5556267"/>
              <a:ext cx="595247" cy="194929"/>
            </a:xfrm>
            <a:custGeom>
              <a:avLst/>
              <a:gdLst>
                <a:gd name="connsiteX0" fmla="*/ 0 w 940506"/>
                <a:gd name="connsiteY0" fmla="*/ 0 h 405567"/>
                <a:gd name="connsiteX1" fmla="*/ 470253 w 940506"/>
                <a:gd name="connsiteY1" fmla="*/ 0 h 405567"/>
                <a:gd name="connsiteX2" fmla="*/ 940506 w 940506"/>
                <a:gd name="connsiteY2" fmla="*/ 202784 h 405567"/>
                <a:gd name="connsiteX3" fmla="*/ 470253 w 940506"/>
                <a:gd name="connsiteY3" fmla="*/ 405568 h 405567"/>
                <a:gd name="connsiteX4" fmla="*/ 0 w 940506"/>
                <a:gd name="connsiteY4" fmla="*/ 405567 h 405567"/>
                <a:gd name="connsiteX5" fmla="*/ 0 w 940506"/>
                <a:gd name="connsiteY5" fmla="*/ 0 h 405567"/>
                <a:gd name="connsiteX0" fmla="*/ 256943 w 1197449"/>
                <a:gd name="connsiteY0" fmla="*/ 0 h 405568"/>
                <a:gd name="connsiteX1" fmla="*/ 727196 w 1197449"/>
                <a:gd name="connsiteY1" fmla="*/ 0 h 405568"/>
                <a:gd name="connsiteX2" fmla="*/ 1197449 w 1197449"/>
                <a:gd name="connsiteY2" fmla="*/ 202784 h 405568"/>
                <a:gd name="connsiteX3" fmla="*/ 727196 w 1197449"/>
                <a:gd name="connsiteY3" fmla="*/ 405568 h 405568"/>
                <a:gd name="connsiteX4" fmla="*/ 0 w 1197449"/>
                <a:gd name="connsiteY4" fmla="*/ 383607 h 405568"/>
                <a:gd name="connsiteX5" fmla="*/ 256943 w 1197449"/>
                <a:gd name="connsiteY5" fmla="*/ 0 h 405568"/>
                <a:gd name="connsiteX0" fmla="*/ 0 w 1221335"/>
                <a:gd name="connsiteY0" fmla="*/ 86753 h 405568"/>
                <a:gd name="connsiteX1" fmla="*/ 751082 w 1221335"/>
                <a:gd name="connsiteY1" fmla="*/ 0 h 405568"/>
                <a:gd name="connsiteX2" fmla="*/ 1221335 w 1221335"/>
                <a:gd name="connsiteY2" fmla="*/ 202784 h 405568"/>
                <a:gd name="connsiteX3" fmla="*/ 751082 w 1221335"/>
                <a:gd name="connsiteY3" fmla="*/ 405568 h 405568"/>
                <a:gd name="connsiteX4" fmla="*/ 23886 w 1221335"/>
                <a:gd name="connsiteY4" fmla="*/ 383607 h 405568"/>
                <a:gd name="connsiteX5" fmla="*/ 0 w 1221335"/>
                <a:gd name="connsiteY5" fmla="*/ 86753 h 405568"/>
                <a:gd name="connsiteX0" fmla="*/ 17130 w 1238465"/>
                <a:gd name="connsiteY0" fmla="*/ 86753 h 405568"/>
                <a:gd name="connsiteX1" fmla="*/ 768212 w 1238465"/>
                <a:gd name="connsiteY1" fmla="*/ 0 h 405568"/>
                <a:gd name="connsiteX2" fmla="*/ 1238465 w 1238465"/>
                <a:gd name="connsiteY2" fmla="*/ 202784 h 405568"/>
                <a:gd name="connsiteX3" fmla="*/ 768212 w 1238465"/>
                <a:gd name="connsiteY3" fmla="*/ 405568 h 405568"/>
                <a:gd name="connsiteX4" fmla="*/ 0 w 1238465"/>
                <a:gd name="connsiteY4" fmla="*/ 398727 h 405568"/>
                <a:gd name="connsiteX5" fmla="*/ 17130 w 1238465"/>
                <a:gd name="connsiteY5" fmla="*/ 86753 h 4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465" h="405568">
                  <a:moveTo>
                    <a:pt x="17130" y="86753"/>
                  </a:moveTo>
                  <a:lnTo>
                    <a:pt x="768212" y="0"/>
                  </a:lnTo>
                  <a:cubicBezTo>
                    <a:pt x="1027926" y="0"/>
                    <a:pt x="1238465" y="90789"/>
                    <a:pt x="1238465" y="202784"/>
                  </a:cubicBezTo>
                  <a:cubicBezTo>
                    <a:pt x="1238465" y="314779"/>
                    <a:pt x="1027926" y="405568"/>
                    <a:pt x="768212" y="405568"/>
                  </a:cubicBezTo>
                  <a:lnTo>
                    <a:pt x="0" y="398727"/>
                  </a:lnTo>
                  <a:lnTo>
                    <a:pt x="17130" y="86753"/>
                  </a:lnTo>
                  <a:close/>
                </a:path>
              </a:pathLst>
            </a:cu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>
              <a:spLocks/>
            </p:cNvSpPr>
            <p:nvPr/>
          </p:nvSpPr>
          <p:spPr bwMode="auto">
            <a:xfrm rot="9839204" flipV="1">
              <a:off x="10783856" y="5182901"/>
              <a:ext cx="216495" cy="216486"/>
            </a:xfrm>
            <a:custGeom>
              <a:avLst/>
              <a:gdLst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67771 w 1936374"/>
                <a:gd name="connsiteY10" fmla="*/ 1989719 h 2344147"/>
                <a:gd name="connsiteX11" fmla="*/ 267733 w 1936374"/>
                <a:gd name="connsiteY11" fmla="*/ 1989680 h 2344147"/>
                <a:gd name="connsiteX12" fmla="*/ 248446 w 1936374"/>
                <a:gd name="connsiteY12" fmla="*/ 1970392 h 2344147"/>
                <a:gd name="connsiteX13" fmla="*/ 248486 w 1936374"/>
                <a:gd name="connsiteY13" fmla="*/ 1970434 h 2344147"/>
                <a:gd name="connsiteX14" fmla="*/ 333326 w 1936374"/>
                <a:gd name="connsiteY14" fmla="*/ 2056993 h 2344147"/>
                <a:gd name="connsiteX15" fmla="*/ 332951 w 1936374"/>
                <a:gd name="connsiteY15" fmla="*/ 2056599 h 2344147"/>
                <a:gd name="connsiteX16" fmla="*/ 320095 w 1936374"/>
                <a:gd name="connsiteY16" fmla="*/ 2044279 h 2344147"/>
                <a:gd name="connsiteX17" fmla="*/ 320526 w 1936374"/>
                <a:gd name="connsiteY17" fmla="*/ 2044727 h 2344147"/>
                <a:gd name="connsiteX18" fmla="*/ 353677 w 1936374"/>
                <a:gd name="connsiteY18" fmla="*/ 2077353 h 2344147"/>
                <a:gd name="connsiteX19" fmla="*/ 353367 w 1936374"/>
                <a:gd name="connsiteY19" fmla="*/ 2077015 h 2344147"/>
                <a:gd name="connsiteX20" fmla="*/ 344870 w 1936374"/>
                <a:gd name="connsiteY20" fmla="*/ 2069049 h 2344147"/>
                <a:gd name="connsiteX21" fmla="*/ 345290 w 1936374"/>
                <a:gd name="connsiteY21" fmla="*/ 2069491 h 2344147"/>
                <a:gd name="connsiteX22" fmla="*/ 364294 w 1936374"/>
                <a:gd name="connsiteY22" fmla="*/ 2088019 h 2344147"/>
                <a:gd name="connsiteX23" fmla="*/ 364142 w 1936374"/>
                <a:gd name="connsiteY23" fmla="*/ 2087791 h 2344147"/>
                <a:gd name="connsiteX24" fmla="*/ 360046 w 1936374"/>
                <a:gd name="connsiteY24" fmla="*/ 2084206 h 2344147"/>
                <a:gd name="connsiteX25" fmla="*/ 360486 w 1936374"/>
                <a:gd name="connsiteY25" fmla="*/ 2084687 h 2344147"/>
                <a:gd name="connsiteX26" fmla="*/ 391707 w 1936374"/>
                <a:gd name="connsiteY26" fmla="*/ 2113682 h 2344147"/>
                <a:gd name="connsiteX27" fmla="*/ 391363 w 1936374"/>
                <a:gd name="connsiteY27" fmla="*/ 2113311 h 2344147"/>
                <a:gd name="connsiteX28" fmla="*/ 366016 w 1936374"/>
                <a:gd name="connsiteY28" fmla="*/ 2090166 h 2344147"/>
                <a:gd name="connsiteX29" fmla="*/ 366115 w 1936374"/>
                <a:gd name="connsiteY29" fmla="*/ 2090315 h 2344147"/>
                <a:gd name="connsiteX30" fmla="*/ 1669036 w 1936374"/>
                <a:gd name="connsiteY30" fmla="*/ 2344147 h 2344147"/>
                <a:gd name="connsiteX31" fmla="*/ 1736574 w 1936374"/>
                <a:gd name="connsiteY31" fmla="*/ 2115642 h 2344147"/>
                <a:gd name="connsiteX32" fmla="*/ 1763589 w 1936374"/>
                <a:gd name="connsiteY32" fmla="*/ 2061612 h 2344147"/>
                <a:gd name="connsiteX33" fmla="*/ 1787227 w 1936374"/>
                <a:gd name="connsiteY33" fmla="*/ 2005892 h 2344147"/>
                <a:gd name="connsiteX34" fmla="*/ 1809178 w 1936374"/>
                <a:gd name="connsiteY34" fmla="*/ 1949610 h 2344147"/>
                <a:gd name="connsiteX35" fmla="*/ 1828876 w 1936374"/>
                <a:gd name="connsiteY35" fmla="*/ 1892766 h 2344147"/>
                <a:gd name="connsiteX36" fmla="*/ 1846886 w 1936374"/>
                <a:gd name="connsiteY36" fmla="*/ 1834232 h 2344147"/>
                <a:gd name="connsiteX37" fmla="*/ 1862645 w 1936374"/>
                <a:gd name="connsiteY37" fmla="*/ 1776825 h 2344147"/>
                <a:gd name="connsiteX38" fmla="*/ 1876153 w 1936374"/>
                <a:gd name="connsiteY38" fmla="*/ 1717728 h 2344147"/>
                <a:gd name="connsiteX39" fmla="*/ 1888535 w 1936374"/>
                <a:gd name="connsiteY39" fmla="*/ 1659195 h 2344147"/>
                <a:gd name="connsiteX40" fmla="*/ 1899228 w 1936374"/>
                <a:gd name="connsiteY40" fmla="*/ 1600662 h 2344147"/>
                <a:gd name="connsiteX41" fmla="*/ 1908234 w 1936374"/>
                <a:gd name="connsiteY41" fmla="*/ 1543254 h 2344147"/>
                <a:gd name="connsiteX42" fmla="*/ 1915550 w 1936374"/>
                <a:gd name="connsiteY42" fmla="*/ 1485846 h 2344147"/>
                <a:gd name="connsiteX43" fmla="*/ 1922304 w 1936374"/>
                <a:gd name="connsiteY43" fmla="*/ 1429564 h 2344147"/>
                <a:gd name="connsiteX44" fmla="*/ 1927369 w 1936374"/>
                <a:gd name="connsiteY44" fmla="*/ 1374407 h 2344147"/>
                <a:gd name="connsiteX45" fmla="*/ 1930746 w 1936374"/>
                <a:gd name="connsiteY45" fmla="*/ 1320939 h 2344147"/>
                <a:gd name="connsiteX46" fmla="*/ 1933560 w 1936374"/>
                <a:gd name="connsiteY46" fmla="*/ 1268597 h 2344147"/>
                <a:gd name="connsiteX47" fmla="*/ 1935249 w 1936374"/>
                <a:gd name="connsiteY47" fmla="*/ 1217943 h 2344147"/>
                <a:gd name="connsiteX48" fmla="*/ 1936374 w 1936374"/>
                <a:gd name="connsiteY48" fmla="*/ 1169541 h 2344147"/>
                <a:gd name="connsiteX49" fmla="*/ 1936374 w 1936374"/>
                <a:gd name="connsiteY49" fmla="*/ 1123389 h 2344147"/>
                <a:gd name="connsiteX50" fmla="*/ 1936374 w 1936374"/>
                <a:gd name="connsiteY50" fmla="*/ 1079489 h 2344147"/>
                <a:gd name="connsiteX51" fmla="*/ 1935811 w 1936374"/>
                <a:gd name="connsiteY51" fmla="*/ 1038404 h 2344147"/>
                <a:gd name="connsiteX52" fmla="*/ 1934123 w 1936374"/>
                <a:gd name="connsiteY52" fmla="*/ 1000132 h 2344147"/>
                <a:gd name="connsiteX53" fmla="*/ 1932997 w 1936374"/>
                <a:gd name="connsiteY53" fmla="*/ 964675 h 2344147"/>
                <a:gd name="connsiteX54" fmla="*/ 1931309 w 1936374"/>
                <a:gd name="connsiteY54" fmla="*/ 933156 h 2344147"/>
                <a:gd name="connsiteX55" fmla="*/ 1929057 w 1936374"/>
                <a:gd name="connsiteY55" fmla="*/ 905015 h 2344147"/>
                <a:gd name="connsiteX56" fmla="*/ 1927369 w 1936374"/>
                <a:gd name="connsiteY56" fmla="*/ 880251 h 2344147"/>
                <a:gd name="connsiteX57" fmla="*/ 1925681 w 1936374"/>
                <a:gd name="connsiteY57" fmla="*/ 859427 h 2344147"/>
                <a:gd name="connsiteX58" fmla="*/ 1924555 w 1936374"/>
                <a:gd name="connsiteY58" fmla="*/ 843105 h 2344147"/>
                <a:gd name="connsiteX59" fmla="*/ 1922866 w 1936374"/>
                <a:gd name="connsiteY59" fmla="*/ 831286 h 2344147"/>
                <a:gd name="connsiteX60" fmla="*/ 1922304 w 1936374"/>
                <a:gd name="connsiteY60" fmla="*/ 823406 h 2344147"/>
                <a:gd name="connsiteX61" fmla="*/ 1922304 w 1936374"/>
                <a:gd name="connsiteY61" fmla="*/ 821155 h 2344147"/>
                <a:gd name="connsiteX62" fmla="*/ 1924555 w 1936374"/>
                <a:gd name="connsiteY62" fmla="*/ 781758 h 2344147"/>
                <a:gd name="connsiteX63" fmla="*/ 1923429 w 1936374"/>
                <a:gd name="connsiteY63" fmla="*/ 745175 h 2344147"/>
                <a:gd name="connsiteX64" fmla="*/ 1920052 w 1936374"/>
                <a:gd name="connsiteY64" fmla="*/ 710280 h 2344147"/>
                <a:gd name="connsiteX65" fmla="*/ 1913299 w 1936374"/>
                <a:gd name="connsiteY65" fmla="*/ 677636 h 2344147"/>
                <a:gd name="connsiteX66" fmla="*/ 1904856 w 1936374"/>
                <a:gd name="connsiteY66" fmla="*/ 647806 h 2344147"/>
                <a:gd name="connsiteX67" fmla="*/ 1894163 w 1936374"/>
                <a:gd name="connsiteY67" fmla="*/ 619666 h 2344147"/>
                <a:gd name="connsiteX68" fmla="*/ 1881781 w 1936374"/>
                <a:gd name="connsiteY68" fmla="*/ 592650 h 2344147"/>
                <a:gd name="connsiteX69" fmla="*/ 1867710 w 1936374"/>
                <a:gd name="connsiteY69" fmla="*/ 569012 h 2344147"/>
                <a:gd name="connsiteX70" fmla="*/ 1850826 w 1936374"/>
                <a:gd name="connsiteY70" fmla="*/ 546499 h 2344147"/>
                <a:gd name="connsiteX71" fmla="*/ 1833941 w 1936374"/>
                <a:gd name="connsiteY71" fmla="*/ 525675 h 2344147"/>
                <a:gd name="connsiteX72" fmla="*/ 1814806 w 1936374"/>
                <a:gd name="connsiteY72" fmla="*/ 507101 h 2344147"/>
                <a:gd name="connsiteX73" fmla="*/ 1795670 w 1936374"/>
                <a:gd name="connsiteY73" fmla="*/ 489654 h 2344147"/>
                <a:gd name="connsiteX74" fmla="*/ 1775409 w 1936374"/>
                <a:gd name="connsiteY74" fmla="*/ 473895 h 2344147"/>
                <a:gd name="connsiteX75" fmla="*/ 1754584 w 1936374"/>
                <a:gd name="connsiteY75" fmla="*/ 459262 h 2344147"/>
                <a:gd name="connsiteX76" fmla="*/ 1733760 w 1936374"/>
                <a:gd name="connsiteY76" fmla="*/ 447442 h 2344147"/>
                <a:gd name="connsiteX77" fmla="*/ 1712373 w 1936374"/>
                <a:gd name="connsiteY77" fmla="*/ 435623 h 2344147"/>
                <a:gd name="connsiteX78" fmla="*/ 1691549 w 1936374"/>
                <a:gd name="connsiteY78" fmla="*/ 425492 h 2344147"/>
                <a:gd name="connsiteX79" fmla="*/ 1670725 w 1936374"/>
                <a:gd name="connsiteY79" fmla="*/ 417050 h 2344147"/>
                <a:gd name="connsiteX80" fmla="*/ 1650463 w 1936374"/>
                <a:gd name="connsiteY80" fmla="*/ 409171 h 2344147"/>
                <a:gd name="connsiteX81" fmla="*/ 1630201 w 1936374"/>
                <a:gd name="connsiteY81" fmla="*/ 401854 h 2344147"/>
                <a:gd name="connsiteX82" fmla="*/ 1611629 w 1936374"/>
                <a:gd name="connsiteY82" fmla="*/ 396789 h 2344147"/>
                <a:gd name="connsiteX83" fmla="*/ 1594182 w 1936374"/>
                <a:gd name="connsiteY83" fmla="*/ 391723 h 2344147"/>
                <a:gd name="connsiteX84" fmla="*/ 1577860 w 1936374"/>
                <a:gd name="connsiteY84" fmla="*/ 387221 h 2344147"/>
                <a:gd name="connsiteX85" fmla="*/ 1562664 w 1936374"/>
                <a:gd name="connsiteY85" fmla="*/ 384406 h 2344147"/>
                <a:gd name="connsiteX86" fmla="*/ 1549719 w 1936374"/>
                <a:gd name="connsiteY86" fmla="*/ 381592 h 2344147"/>
                <a:gd name="connsiteX87" fmla="*/ 1538463 w 1936374"/>
                <a:gd name="connsiteY87" fmla="*/ 379904 h 2344147"/>
                <a:gd name="connsiteX88" fmla="*/ 1530020 w 1936374"/>
                <a:gd name="connsiteY88" fmla="*/ 378779 h 2344147"/>
                <a:gd name="connsiteX89" fmla="*/ 1522704 w 1936374"/>
                <a:gd name="connsiteY89" fmla="*/ 378216 h 2344147"/>
                <a:gd name="connsiteX90" fmla="*/ 1518201 w 1936374"/>
                <a:gd name="connsiteY90" fmla="*/ 377090 h 2344147"/>
                <a:gd name="connsiteX91" fmla="*/ 1517075 w 1936374"/>
                <a:gd name="connsiteY91" fmla="*/ 377090 h 2344147"/>
                <a:gd name="connsiteX92" fmla="*/ 1503005 w 1936374"/>
                <a:gd name="connsiteY92" fmla="*/ 341070 h 2344147"/>
                <a:gd name="connsiteX93" fmla="*/ 1487809 w 1936374"/>
                <a:gd name="connsiteY93" fmla="*/ 308989 h 2344147"/>
                <a:gd name="connsiteX94" fmla="*/ 1472050 w 1936374"/>
                <a:gd name="connsiteY94" fmla="*/ 279722 h 2344147"/>
                <a:gd name="connsiteX95" fmla="*/ 1455165 w 1936374"/>
                <a:gd name="connsiteY95" fmla="*/ 254958 h 2344147"/>
                <a:gd name="connsiteX96" fmla="*/ 1436593 w 1936374"/>
                <a:gd name="connsiteY96" fmla="*/ 233008 h 2344147"/>
                <a:gd name="connsiteX97" fmla="*/ 1417457 w 1936374"/>
                <a:gd name="connsiteY97" fmla="*/ 213872 h 2344147"/>
                <a:gd name="connsiteX98" fmla="*/ 1397758 w 1936374"/>
                <a:gd name="connsiteY98" fmla="*/ 197550 h 2344147"/>
                <a:gd name="connsiteX99" fmla="*/ 1377497 w 1936374"/>
                <a:gd name="connsiteY99" fmla="*/ 184605 h 2344147"/>
                <a:gd name="connsiteX100" fmla="*/ 1356673 w 1936374"/>
                <a:gd name="connsiteY100" fmla="*/ 173912 h 2344147"/>
                <a:gd name="connsiteX101" fmla="*/ 1335848 w 1936374"/>
                <a:gd name="connsiteY101" fmla="*/ 165470 h 2344147"/>
                <a:gd name="connsiteX102" fmla="*/ 1315024 w 1936374"/>
                <a:gd name="connsiteY102" fmla="*/ 158716 h 2344147"/>
                <a:gd name="connsiteX103" fmla="*/ 1294200 w 1936374"/>
                <a:gd name="connsiteY103" fmla="*/ 154776 h 2344147"/>
                <a:gd name="connsiteX104" fmla="*/ 1273376 w 1936374"/>
                <a:gd name="connsiteY104" fmla="*/ 151399 h 2344147"/>
                <a:gd name="connsiteX105" fmla="*/ 1252552 w 1936374"/>
                <a:gd name="connsiteY105" fmla="*/ 150274 h 2344147"/>
                <a:gd name="connsiteX106" fmla="*/ 1232290 w 1936374"/>
                <a:gd name="connsiteY106" fmla="*/ 150836 h 2344147"/>
                <a:gd name="connsiteX107" fmla="*/ 1212029 w 1936374"/>
                <a:gd name="connsiteY107" fmla="*/ 152525 h 2344147"/>
                <a:gd name="connsiteX108" fmla="*/ 1193456 w 1936374"/>
                <a:gd name="connsiteY108" fmla="*/ 155339 h 2344147"/>
                <a:gd name="connsiteX109" fmla="*/ 1174883 w 1936374"/>
                <a:gd name="connsiteY109" fmla="*/ 158153 h 2344147"/>
                <a:gd name="connsiteX110" fmla="*/ 1157436 w 1936374"/>
                <a:gd name="connsiteY110" fmla="*/ 162655 h 2344147"/>
                <a:gd name="connsiteX111" fmla="*/ 1141114 w 1936374"/>
                <a:gd name="connsiteY111" fmla="*/ 166595 h 2344147"/>
                <a:gd name="connsiteX112" fmla="*/ 1125918 w 1936374"/>
                <a:gd name="connsiteY112" fmla="*/ 171660 h 2344147"/>
                <a:gd name="connsiteX113" fmla="*/ 1112410 w 1936374"/>
                <a:gd name="connsiteY113" fmla="*/ 176726 h 2344147"/>
                <a:gd name="connsiteX114" fmla="*/ 1099465 w 1936374"/>
                <a:gd name="connsiteY114" fmla="*/ 181791 h 2344147"/>
                <a:gd name="connsiteX115" fmla="*/ 1088772 w 1936374"/>
                <a:gd name="connsiteY115" fmla="*/ 186294 h 2344147"/>
                <a:gd name="connsiteX116" fmla="*/ 1079204 w 1936374"/>
                <a:gd name="connsiteY116" fmla="*/ 190796 h 2344147"/>
                <a:gd name="connsiteX117" fmla="*/ 1071887 w 1936374"/>
                <a:gd name="connsiteY117" fmla="*/ 194173 h 2344147"/>
                <a:gd name="connsiteX118" fmla="*/ 1066259 w 1936374"/>
                <a:gd name="connsiteY118" fmla="*/ 196987 h 2344147"/>
                <a:gd name="connsiteX119" fmla="*/ 1063445 w 1936374"/>
                <a:gd name="connsiteY119" fmla="*/ 199239 h 2344147"/>
                <a:gd name="connsiteX120" fmla="*/ 1061757 w 1936374"/>
                <a:gd name="connsiteY120" fmla="*/ 199801 h 2344147"/>
                <a:gd name="connsiteX121" fmla="*/ 1043746 w 1936374"/>
                <a:gd name="connsiteY121" fmla="*/ 163781 h 2344147"/>
                <a:gd name="connsiteX122" fmla="*/ 1026299 w 1936374"/>
                <a:gd name="connsiteY122" fmla="*/ 132263 h 2344147"/>
                <a:gd name="connsiteX123" fmla="*/ 1006038 w 1936374"/>
                <a:gd name="connsiteY123" fmla="*/ 104685 h 2344147"/>
                <a:gd name="connsiteX124" fmla="*/ 985776 w 1936374"/>
                <a:gd name="connsiteY124" fmla="*/ 80484 h 2344147"/>
                <a:gd name="connsiteX125" fmla="*/ 964952 w 1936374"/>
                <a:gd name="connsiteY125" fmla="*/ 60222 h 2344147"/>
                <a:gd name="connsiteX126" fmla="*/ 943565 w 1936374"/>
                <a:gd name="connsiteY126" fmla="*/ 43337 h 2344147"/>
                <a:gd name="connsiteX127" fmla="*/ 921052 w 1936374"/>
                <a:gd name="connsiteY127" fmla="*/ 29830 h 2344147"/>
                <a:gd name="connsiteX128" fmla="*/ 899102 w 1936374"/>
                <a:gd name="connsiteY128" fmla="*/ 19136 h 2344147"/>
                <a:gd name="connsiteX129" fmla="*/ 876027 w 1936374"/>
                <a:gd name="connsiteY129" fmla="*/ 10131 h 2344147"/>
                <a:gd name="connsiteX130" fmla="*/ 853514 w 1936374"/>
                <a:gd name="connsiteY130" fmla="*/ 4503 h 2344147"/>
                <a:gd name="connsiteX131" fmla="*/ 830438 w 1936374"/>
                <a:gd name="connsiteY131" fmla="*/ 1689 h 2344147"/>
                <a:gd name="connsiteX132" fmla="*/ 808489 w 1936374"/>
                <a:gd name="connsiteY132" fmla="*/ 0 h 2344147"/>
                <a:gd name="connsiteX133" fmla="*/ 785976 w 1936374"/>
                <a:gd name="connsiteY133" fmla="*/ 1126 h 2344147"/>
                <a:gd name="connsiteX134" fmla="*/ 764589 w 1936374"/>
                <a:gd name="connsiteY134" fmla="*/ 3377 h 2344147"/>
                <a:gd name="connsiteX135" fmla="*/ 742639 w 1936374"/>
                <a:gd name="connsiteY135" fmla="*/ 6754 h 2344147"/>
                <a:gd name="connsiteX136" fmla="*/ 722941 w 1936374"/>
                <a:gd name="connsiteY136" fmla="*/ 11257 h 2344147"/>
                <a:gd name="connsiteX137" fmla="*/ 702679 w 1936374"/>
                <a:gd name="connsiteY137" fmla="*/ 16885 h 2344147"/>
                <a:gd name="connsiteX138" fmla="*/ 684106 w 1936374"/>
                <a:gd name="connsiteY138" fmla="*/ 24201 h 2344147"/>
                <a:gd name="connsiteX139" fmla="*/ 666096 w 1936374"/>
                <a:gd name="connsiteY139" fmla="*/ 30392 h 2344147"/>
                <a:gd name="connsiteX140" fmla="*/ 648649 w 1936374"/>
                <a:gd name="connsiteY140" fmla="*/ 38272 h 2344147"/>
                <a:gd name="connsiteX141" fmla="*/ 633453 w 1936374"/>
                <a:gd name="connsiteY141" fmla="*/ 45589 h 2344147"/>
                <a:gd name="connsiteX142" fmla="*/ 619382 w 1936374"/>
                <a:gd name="connsiteY142" fmla="*/ 53468 h 2344147"/>
                <a:gd name="connsiteX143" fmla="*/ 606437 w 1936374"/>
                <a:gd name="connsiteY143" fmla="*/ 60785 h 2344147"/>
                <a:gd name="connsiteX144" fmla="*/ 595744 w 1936374"/>
                <a:gd name="connsiteY144" fmla="*/ 67539 h 2344147"/>
                <a:gd name="connsiteX145" fmla="*/ 586176 w 1936374"/>
                <a:gd name="connsiteY145" fmla="*/ 73167 h 2344147"/>
                <a:gd name="connsiteX146" fmla="*/ 578297 w 1936374"/>
                <a:gd name="connsiteY146" fmla="*/ 78232 h 2344147"/>
                <a:gd name="connsiteX147" fmla="*/ 573231 w 1936374"/>
                <a:gd name="connsiteY147" fmla="*/ 82172 h 2344147"/>
                <a:gd name="connsiteX148" fmla="*/ 569855 w 1936374"/>
                <a:gd name="connsiteY148" fmla="*/ 84424 h 2344147"/>
                <a:gd name="connsiteX149" fmla="*/ 568166 w 1936374"/>
                <a:gd name="connsiteY149" fmla="*/ 85549 h 2344147"/>
                <a:gd name="connsiteX150" fmla="*/ 525955 w 1936374"/>
                <a:gd name="connsiteY150" fmla="*/ 73730 h 2344147"/>
                <a:gd name="connsiteX151" fmla="*/ 485432 w 1936374"/>
                <a:gd name="connsiteY151" fmla="*/ 65287 h 2344147"/>
                <a:gd name="connsiteX152" fmla="*/ 447723 w 1936374"/>
                <a:gd name="connsiteY152" fmla="*/ 60222 h 2344147"/>
                <a:gd name="connsiteX153" fmla="*/ 412266 w 1936374"/>
                <a:gd name="connsiteY153" fmla="*/ 56282 h 2344147"/>
                <a:gd name="connsiteX154" fmla="*/ 378496 w 1936374"/>
                <a:gd name="connsiteY154" fmla="*/ 56282 h 2344147"/>
                <a:gd name="connsiteX155" fmla="*/ 346979 w 1936374"/>
                <a:gd name="connsiteY155" fmla="*/ 57971 h 2344147"/>
                <a:gd name="connsiteX156" fmla="*/ 317713 w 1936374"/>
                <a:gd name="connsiteY156" fmla="*/ 62474 h 2344147"/>
                <a:gd name="connsiteX157" fmla="*/ 290134 w 1936374"/>
                <a:gd name="connsiteY157" fmla="*/ 68101 h 2344147"/>
                <a:gd name="connsiteX158" fmla="*/ 264245 w 1936374"/>
                <a:gd name="connsiteY158" fmla="*/ 75981 h 2344147"/>
                <a:gd name="connsiteX159" fmla="*/ 241169 w 1936374"/>
                <a:gd name="connsiteY159" fmla="*/ 85549 h 2344147"/>
                <a:gd name="connsiteX160" fmla="*/ 219219 w 1936374"/>
                <a:gd name="connsiteY160" fmla="*/ 96242 h 2344147"/>
                <a:gd name="connsiteX161" fmla="*/ 198958 w 1936374"/>
                <a:gd name="connsiteY161" fmla="*/ 108625 h 2344147"/>
                <a:gd name="connsiteX162" fmla="*/ 180385 w 1936374"/>
                <a:gd name="connsiteY162" fmla="*/ 121570 h 2344147"/>
                <a:gd name="connsiteX163" fmla="*/ 163500 w 1936374"/>
                <a:gd name="connsiteY163" fmla="*/ 135640 h 2344147"/>
                <a:gd name="connsiteX164" fmla="*/ 147742 w 1936374"/>
                <a:gd name="connsiteY164" fmla="*/ 150836 h 2344147"/>
                <a:gd name="connsiteX165" fmla="*/ 133672 w 1936374"/>
                <a:gd name="connsiteY165" fmla="*/ 166032 h 2344147"/>
                <a:gd name="connsiteX166" fmla="*/ 121289 w 1936374"/>
                <a:gd name="connsiteY166" fmla="*/ 182354 h 2344147"/>
                <a:gd name="connsiteX167" fmla="*/ 110033 w 1936374"/>
                <a:gd name="connsiteY167" fmla="*/ 198676 h 2344147"/>
                <a:gd name="connsiteX168" fmla="*/ 99902 w 1936374"/>
                <a:gd name="connsiteY168" fmla="*/ 214435 h 2344147"/>
                <a:gd name="connsiteX169" fmla="*/ 90897 w 1936374"/>
                <a:gd name="connsiteY169" fmla="*/ 230756 h 2344147"/>
                <a:gd name="connsiteX170" fmla="*/ 83018 w 1936374"/>
                <a:gd name="connsiteY170" fmla="*/ 246516 h 2344147"/>
                <a:gd name="connsiteX171" fmla="*/ 76264 w 1936374"/>
                <a:gd name="connsiteY171" fmla="*/ 261712 h 2344147"/>
                <a:gd name="connsiteX172" fmla="*/ 70073 w 1936374"/>
                <a:gd name="connsiteY172" fmla="*/ 276908 h 2344147"/>
                <a:gd name="connsiteX173" fmla="*/ 65008 w 1936374"/>
                <a:gd name="connsiteY173" fmla="*/ 290979 h 2344147"/>
                <a:gd name="connsiteX174" fmla="*/ 61068 w 1936374"/>
                <a:gd name="connsiteY174" fmla="*/ 303923 h 2344147"/>
                <a:gd name="connsiteX175" fmla="*/ 58254 w 1936374"/>
                <a:gd name="connsiteY175" fmla="*/ 315180 h 2344147"/>
                <a:gd name="connsiteX176" fmla="*/ 55440 w 1936374"/>
                <a:gd name="connsiteY176" fmla="*/ 325873 h 2344147"/>
                <a:gd name="connsiteX177" fmla="*/ 53188 w 1936374"/>
                <a:gd name="connsiteY177" fmla="*/ 334879 h 2344147"/>
                <a:gd name="connsiteX178" fmla="*/ 51500 w 1936374"/>
                <a:gd name="connsiteY178" fmla="*/ 342195 h 2344147"/>
                <a:gd name="connsiteX179" fmla="*/ 50937 w 1936374"/>
                <a:gd name="connsiteY179" fmla="*/ 347823 h 2344147"/>
                <a:gd name="connsiteX180" fmla="*/ 50374 w 1936374"/>
                <a:gd name="connsiteY180" fmla="*/ 350637 h 2344147"/>
                <a:gd name="connsiteX181" fmla="*/ 50374 w 1936374"/>
                <a:gd name="connsiteY181" fmla="*/ 351763 h 2344147"/>
                <a:gd name="connsiteX182" fmla="*/ 45872 w 1936374"/>
                <a:gd name="connsiteY182" fmla="*/ 371462 h 2344147"/>
                <a:gd name="connsiteX183" fmla="*/ 41369 w 1936374"/>
                <a:gd name="connsiteY183" fmla="*/ 395100 h 2344147"/>
                <a:gd name="connsiteX184" fmla="*/ 38555 w 1936374"/>
                <a:gd name="connsiteY184" fmla="*/ 420990 h 2344147"/>
                <a:gd name="connsiteX185" fmla="*/ 35741 w 1936374"/>
                <a:gd name="connsiteY185" fmla="*/ 450256 h 2344147"/>
                <a:gd name="connsiteX186" fmla="*/ 32927 w 1936374"/>
                <a:gd name="connsiteY186" fmla="*/ 481212 h 2344147"/>
                <a:gd name="connsiteX187" fmla="*/ 30675 w 1936374"/>
                <a:gd name="connsiteY187" fmla="*/ 513292 h 2344147"/>
                <a:gd name="connsiteX188" fmla="*/ 29550 w 1936374"/>
                <a:gd name="connsiteY188" fmla="*/ 546499 h 2344147"/>
                <a:gd name="connsiteX189" fmla="*/ 27862 w 1936374"/>
                <a:gd name="connsiteY189" fmla="*/ 581393 h 2344147"/>
                <a:gd name="connsiteX190" fmla="*/ 27299 w 1936374"/>
                <a:gd name="connsiteY190" fmla="*/ 615726 h 2344147"/>
                <a:gd name="connsiteX191" fmla="*/ 26736 w 1936374"/>
                <a:gd name="connsiteY191" fmla="*/ 650621 h 2344147"/>
                <a:gd name="connsiteX192" fmla="*/ 26736 w 1936374"/>
                <a:gd name="connsiteY192" fmla="*/ 683827 h 2344147"/>
                <a:gd name="connsiteX193" fmla="*/ 25610 w 1936374"/>
                <a:gd name="connsiteY193" fmla="*/ 717033 h 2344147"/>
                <a:gd name="connsiteX194" fmla="*/ 25610 w 1936374"/>
                <a:gd name="connsiteY194" fmla="*/ 747988 h 2344147"/>
                <a:gd name="connsiteX195" fmla="*/ 25610 w 1936374"/>
                <a:gd name="connsiteY195" fmla="*/ 777255 h 2344147"/>
                <a:gd name="connsiteX196" fmla="*/ 25610 w 1936374"/>
                <a:gd name="connsiteY196" fmla="*/ 804271 h 2344147"/>
                <a:gd name="connsiteX197" fmla="*/ 26736 w 1936374"/>
                <a:gd name="connsiteY197" fmla="*/ 827909 h 2344147"/>
                <a:gd name="connsiteX198" fmla="*/ 26736 w 1936374"/>
                <a:gd name="connsiteY198" fmla="*/ 848171 h 2344147"/>
                <a:gd name="connsiteX199" fmla="*/ 27299 w 1936374"/>
                <a:gd name="connsiteY199" fmla="*/ 865055 h 2344147"/>
                <a:gd name="connsiteX200" fmla="*/ 27299 w 1936374"/>
                <a:gd name="connsiteY200" fmla="*/ 869126 h 2344147"/>
                <a:gd name="connsiteX201" fmla="*/ 62319 w 1936374"/>
                <a:gd name="connsiteY201" fmla="*/ 1009580 h 2344147"/>
                <a:gd name="connsiteX202" fmla="*/ 197736 w 1936374"/>
                <a:gd name="connsiteY202" fmla="*/ 1518857 h 2344147"/>
                <a:gd name="connsiteX203" fmla="*/ 466471 w 1936374"/>
                <a:gd name="connsiteY203" fmla="*/ 2203492 h 2344147"/>
                <a:gd name="connsiteX204" fmla="*/ 475994 w 1936374"/>
                <a:gd name="connsiteY204" fmla="*/ 2252993 h 2344147"/>
                <a:gd name="connsiteX205" fmla="*/ 475427 w 1936374"/>
                <a:gd name="connsiteY205" fmla="*/ 2266980 h 2344147"/>
                <a:gd name="connsiteX206" fmla="*/ 477836 w 1936374"/>
                <a:gd name="connsiteY206" fmla="*/ 2275814 h 2344147"/>
                <a:gd name="connsiteX207" fmla="*/ 481648 w 1936374"/>
                <a:gd name="connsiteY207" fmla="*/ 2318876 h 2344147"/>
                <a:gd name="connsiteX208" fmla="*/ 480521 w 1936374"/>
                <a:gd name="connsiteY208" fmla="*/ 2331608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7736 w 1936374"/>
                <a:gd name="connsiteY208" fmla="*/ 151885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16599 w 1936374"/>
                <a:gd name="connsiteY207" fmla="*/ 124580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481648 w 1936374"/>
                <a:gd name="connsiteY213" fmla="*/ 2318876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588516 w 1936374"/>
                <a:gd name="connsiteY213" fmla="*/ 2320424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1936374" h="2345074">
                  <a:moveTo>
                    <a:pt x="23875" y="878134"/>
                  </a:moveTo>
                  <a:lnTo>
                    <a:pt x="23875" y="875299"/>
                  </a:lnTo>
                  <a:lnTo>
                    <a:pt x="23875" y="867587"/>
                  </a:lnTo>
                  <a:lnTo>
                    <a:pt x="22797" y="861115"/>
                  </a:lnTo>
                  <a:lnTo>
                    <a:pt x="17168" y="838040"/>
                  </a:lnTo>
                  <a:lnTo>
                    <a:pt x="9852" y="817779"/>
                  </a:lnTo>
                  <a:lnTo>
                    <a:pt x="1972" y="800893"/>
                  </a:lnTo>
                  <a:lnTo>
                    <a:pt x="0" y="797935"/>
                  </a:lnTo>
                  <a:lnTo>
                    <a:pt x="16215" y="838108"/>
                  </a:lnTo>
                  <a:lnTo>
                    <a:pt x="19339" y="850912"/>
                  </a:lnTo>
                  <a:lnTo>
                    <a:pt x="23875" y="878134"/>
                  </a:lnTo>
                  <a:close/>
                  <a:moveTo>
                    <a:pt x="267771" y="1989719"/>
                  </a:moveTo>
                  <a:cubicBezTo>
                    <a:pt x="267758" y="1989706"/>
                    <a:pt x="267746" y="1989693"/>
                    <a:pt x="267733" y="1989680"/>
                  </a:cubicBezTo>
                  <a:lnTo>
                    <a:pt x="248446" y="1970392"/>
                  </a:lnTo>
                  <a:cubicBezTo>
                    <a:pt x="248459" y="1970406"/>
                    <a:pt x="248473" y="1970420"/>
                    <a:pt x="248486" y="1970434"/>
                  </a:cubicBezTo>
                  <a:lnTo>
                    <a:pt x="267771" y="1989719"/>
                  </a:lnTo>
                  <a:close/>
                  <a:moveTo>
                    <a:pt x="333326" y="2056993"/>
                  </a:moveTo>
                  <a:lnTo>
                    <a:pt x="332951" y="2056599"/>
                  </a:lnTo>
                  <a:lnTo>
                    <a:pt x="320095" y="2044279"/>
                  </a:lnTo>
                  <a:lnTo>
                    <a:pt x="320526" y="2044727"/>
                  </a:lnTo>
                  <a:lnTo>
                    <a:pt x="333326" y="2056993"/>
                  </a:lnTo>
                  <a:close/>
                  <a:moveTo>
                    <a:pt x="353677" y="2077353"/>
                  </a:moveTo>
                  <a:lnTo>
                    <a:pt x="353367" y="2077015"/>
                  </a:lnTo>
                  <a:lnTo>
                    <a:pt x="344870" y="2069049"/>
                  </a:lnTo>
                  <a:lnTo>
                    <a:pt x="345290" y="2069491"/>
                  </a:lnTo>
                  <a:lnTo>
                    <a:pt x="353677" y="2077353"/>
                  </a:lnTo>
                  <a:close/>
                  <a:moveTo>
                    <a:pt x="364294" y="2088019"/>
                  </a:moveTo>
                  <a:lnTo>
                    <a:pt x="364142" y="2087791"/>
                  </a:lnTo>
                  <a:lnTo>
                    <a:pt x="360046" y="2084206"/>
                  </a:lnTo>
                  <a:lnTo>
                    <a:pt x="360486" y="2084687"/>
                  </a:lnTo>
                  <a:lnTo>
                    <a:pt x="364294" y="2088019"/>
                  </a:lnTo>
                  <a:close/>
                  <a:moveTo>
                    <a:pt x="391707" y="2113682"/>
                  </a:moveTo>
                  <a:lnTo>
                    <a:pt x="391363" y="2113311"/>
                  </a:lnTo>
                  <a:lnTo>
                    <a:pt x="366016" y="2090166"/>
                  </a:lnTo>
                  <a:cubicBezTo>
                    <a:pt x="366049" y="2090216"/>
                    <a:pt x="366082" y="2090265"/>
                    <a:pt x="366115" y="2090315"/>
                  </a:cubicBezTo>
                  <a:lnTo>
                    <a:pt x="391707" y="2113682"/>
                  </a:lnTo>
                  <a:close/>
                  <a:moveTo>
                    <a:pt x="1669036" y="2344147"/>
                  </a:moveTo>
                  <a:lnTo>
                    <a:pt x="1736574" y="2115642"/>
                  </a:lnTo>
                  <a:lnTo>
                    <a:pt x="1763589" y="2061612"/>
                  </a:lnTo>
                  <a:lnTo>
                    <a:pt x="1787227" y="2005892"/>
                  </a:lnTo>
                  <a:lnTo>
                    <a:pt x="1809178" y="1949610"/>
                  </a:lnTo>
                  <a:lnTo>
                    <a:pt x="1828876" y="1892766"/>
                  </a:lnTo>
                  <a:lnTo>
                    <a:pt x="1846886" y="1834232"/>
                  </a:lnTo>
                  <a:lnTo>
                    <a:pt x="1862645" y="1776825"/>
                  </a:lnTo>
                  <a:lnTo>
                    <a:pt x="1876153" y="1717728"/>
                  </a:lnTo>
                  <a:lnTo>
                    <a:pt x="1888535" y="1659195"/>
                  </a:lnTo>
                  <a:lnTo>
                    <a:pt x="1899228" y="1600662"/>
                  </a:lnTo>
                  <a:lnTo>
                    <a:pt x="1908234" y="1543254"/>
                  </a:lnTo>
                  <a:lnTo>
                    <a:pt x="1915550" y="1485846"/>
                  </a:lnTo>
                  <a:lnTo>
                    <a:pt x="1922304" y="1429564"/>
                  </a:lnTo>
                  <a:lnTo>
                    <a:pt x="1927369" y="1374407"/>
                  </a:lnTo>
                  <a:lnTo>
                    <a:pt x="1930746" y="1320939"/>
                  </a:lnTo>
                  <a:lnTo>
                    <a:pt x="1933560" y="1268597"/>
                  </a:lnTo>
                  <a:lnTo>
                    <a:pt x="1935249" y="1217943"/>
                  </a:lnTo>
                  <a:lnTo>
                    <a:pt x="1936374" y="1169541"/>
                  </a:lnTo>
                  <a:lnTo>
                    <a:pt x="1936374" y="1123389"/>
                  </a:lnTo>
                  <a:lnTo>
                    <a:pt x="1936374" y="1079489"/>
                  </a:lnTo>
                  <a:cubicBezTo>
                    <a:pt x="1936186" y="1065794"/>
                    <a:pt x="1935999" y="1052099"/>
                    <a:pt x="1935811" y="1038404"/>
                  </a:cubicBezTo>
                  <a:cubicBezTo>
                    <a:pt x="1935248" y="1025647"/>
                    <a:pt x="1934686" y="1012889"/>
                    <a:pt x="1934123" y="1000132"/>
                  </a:cubicBezTo>
                  <a:cubicBezTo>
                    <a:pt x="1933748" y="988313"/>
                    <a:pt x="1933372" y="976494"/>
                    <a:pt x="1932997" y="964675"/>
                  </a:cubicBezTo>
                  <a:cubicBezTo>
                    <a:pt x="1932434" y="954169"/>
                    <a:pt x="1931872" y="943662"/>
                    <a:pt x="1931309" y="933156"/>
                  </a:cubicBezTo>
                  <a:lnTo>
                    <a:pt x="1929057" y="905015"/>
                  </a:lnTo>
                  <a:lnTo>
                    <a:pt x="1927369" y="880251"/>
                  </a:lnTo>
                  <a:lnTo>
                    <a:pt x="1925681" y="859427"/>
                  </a:lnTo>
                  <a:cubicBezTo>
                    <a:pt x="1925306" y="853986"/>
                    <a:pt x="1924930" y="848546"/>
                    <a:pt x="1924555" y="843105"/>
                  </a:cubicBezTo>
                  <a:lnTo>
                    <a:pt x="1922866" y="831286"/>
                  </a:lnTo>
                  <a:cubicBezTo>
                    <a:pt x="1922679" y="828659"/>
                    <a:pt x="1922491" y="826033"/>
                    <a:pt x="1922304" y="823406"/>
                  </a:cubicBezTo>
                  <a:lnTo>
                    <a:pt x="1922304" y="821155"/>
                  </a:lnTo>
                  <a:lnTo>
                    <a:pt x="1924555" y="781758"/>
                  </a:lnTo>
                  <a:cubicBezTo>
                    <a:pt x="1924180" y="769564"/>
                    <a:pt x="1923804" y="757369"/>
                    <a:pt x="1923429" y="745175"/>
                  </a:cubicBezTo>
                  <a:lnTo>
                    <a:pt x="1920052" y="710280"/>
                  </a:lnTo>
                  <a:lnTo>
                    <a:pt x="1913299" y="677636"/>
                  </a:lnTo>
                  <a:lnTo>
                    <a:pt x="1904856" y="647806"/>
                  </a:lnTo>
                  <a:lnTo>
                    <a:pt x="1894163" y="619666"/>
                  </a:lnTo>
                  <a:lnTo>
                    <a:pt x="1881781" y="592650"/>
                  </a:lnTo>
                  <a:lnTo>
                    <a:pt x="1867710" y="569012"/>
                  </a:lnTo>
                  <a:lnTo>
                    <a:pt x="1850826" y="546499"/>
                  </a:lnTo>
                  <a:lnTo>
                    <a:pt x="1833941" y="525675"/>
                  </a:lnTo>
                  <a:lnTo>
                    <a:pt x="1814806" y="507101"/>
                  </a:lnTo>
                  <a:lnTo>
                    <a:pt x="1795670" y="489654"/>
                  </a:lnTo>
                  <a:lnTo>
                    <a:pt x="1775409" y="473895"/>
                  </a:lnTo>
                  <a:lnTo>
                    <a:pt x="1754584" y="459262"/>
                  </a:lnTo>
                  <a:lnTo>
                    <a:pt x="1733760" y="447442"/>
                  </a:lnTo>
                  <a:lnTo>
                    <a:pt x="1712373" y="435623"/>
                  </a:lnTo>
                  <a:lnTo>
                    <a:pt x="1691549" y="425492"/>
                  </a:lnTo>
                  <a:lnTo>
                    <a:pt x="1670725" y="417050"/>
                  </a:lnTo>
                  <a:lnTo>
                    <a:pt x="1650463" y="409171"/>
                  </a:lnTo>
                  <a:lnTo>
                    <a:pt x="1630201" y="401854"/>
                  </a:lnTo>
                  <a:lnTo>
                    <a:pt x="1611629" y="396789"/>
                  </a:lnTo>
                  <a:lnTo>
                    <a:pt x="1594182" y="391723"/>
                  </a:lnTo>
                  <a:lnTo>
                    <a:pt x="1577860" y="387221"/>
                  </a:lnTo>
                  <a:lnTo>
                    <a:pt x="1562664" y="384406"/>
                  </a:lnTo>
                  <a:lnTo>
                    <a:pt x="1549719" y="381592"/>
                  </a:lnTo>
                  <a:lnTo>
                    <a:pt x="1538463" y="379904"/>
                  </a:lnTo>
                  <a:lnTo>
                    <a:pt x="1530020" y="378779"/>
                  </a:lnTo>
                  <a:lnTo>
                    <a:pt x="1522704" y="378216"/>
                  </a:lnTo>
                  <a:lnTo>
                    <a:pt x="1518201" y="377090"/>
                  </a:lnTo>
                  <a:lnTo>
                    <a:pt x="1517075" y="377090"/>
                  </a:lnTo>
                  <a:lnTo>
                    <a:pt x="1503005" y="341070"/>
                  </a:lnTo>
                  <a:lnTo>
                    <a:pt x="1487809" y="308989"/>
                  </a:lnTo>
                  <a:lnTo>
                    <a:pt x="1472050" y="279722"/>
                  </a:lnTo>
                  <a:lnTo>
                    <a:pt x="1455165" y="254958"/>
                  </a:lnTo>
                  <a:lnTo>
                    <a:pt x="1436593" y="233008"/>
                  </a:lnTo>
                  <a:lnTo>
                    <a:pt x="1417457" y="213872"/>
                  </a:lnTo>
                  <a:lnTo>
                    <a:pt x="1397758" y="197550"/>
                  </a:lnTo>
                  <a:lnTo>
                    <a:pt x="1377497" y="184605"/>
                  </a:lnTo>
                  <a:lnTo>
                    <a:pt x="1356673" y="173912"/>
                  </a:lnTo>
                  <a:lnTo>
                    <a:pt x="1335848" y="165470"/>
                  </a:lnTo>
                  <a:lnTo>
                    <a:pt x="1315024" y="158716"/>
                  </a:lnTo>
                  <a:lnTo>
                    <a:pt x="1294200" y="154776"/>
                  </a:lnTo>
                  <a:lnTo>
                    <a:pt x="1273376" y="151399"/>
                  </a:lnTo>
                  <a:lnTo>
                    <a:pt x="1252552" y="150274"/>
                  </a:lnTo>
                  <a:lnTo>
                    <a:pt x="1232290" y="150836"/>
                  </a:lnTo>
                  <a:lnTo>
                    <a:pt x="1212029" y="152525"/>
                  </a:lnTo>
                  <a:lnTo>
                    <a:pt x="1193456" y="155339"/>
                  </a:lnTo>
                  <a:lnTo>
                    <a:pt x="1174883" y="158153"/>
                  </a:lnTo>
                  <a:lnTo>
                    <a:pt x="1157436" y="162655"/>
                  </a:lnTo>
                  <a:lnTo>
                    <a:pt x="1141114" y="166595"/>
                  </a:lnTo>
                  <a:lnTo>
                    <a:pt x="1125918" y="171660"/>
                  </a:lnTo>
                  <a:lnTo>
                    <a:pt x="1112410" y="176726"/>
                  </a:lnTo>
                  <a:lnTo>
                    <a:pt x="1099465" y="181791"/>
                  </a:lnTo>
                  <a:lnTo>
                    <a:pt x="1088772" y="186294"/>
                  </a:lnTo>
                  <a:lnTo>
                    <a:pt x="1079204" y="190796"/>
                  </a:lnTo>
                  <a:lnTo>
                    <a:pt x="1071887" y="194173"/>
                  </a:lnTo>
                  <a:lnTo>
                    <a:pt x="1066259" y="196987"/>
                  </a:lnTo>
                  <a:lnTo>
                    <a:pt x="1063445" y="199239"/>
                  </a:lnTo>
                  <a:lnTo>
                    <a:pt x="1061757" y="199801"/>
                  </a:lnTo>
                  <a:lnTo>
                    <a:pt x="1043746" y="163781"/>
                  </a:lnTo>
                  <a:lnTo>
                    <a:pt x="1026299" y="132263"/>
                  </a:lnTo>
                  <a:lnTo>
                    <a:pt x="1006038" y="104685"/>
                  </a:lnTo>
                  <a:lnTo>
                    <a:pt x="985776" y="80484"/>
                  </a:lnTo>
                  <a:lnTo>
                    <a:pt x="964952" y="60222"/>
                  </a:lnTo>
                  <a:lnTo>
                    <a:pt x="943565" y="43337"/>
                  </a:lnTo>
                  <a:lnTo>
                    <a:pt x="921052" y="29830"/>
                  </a:lnTo>
                  <a:lnTo>
                    <a:pt x="899102" y="19136"/>
                  </a:lnTo>
                  <a:lnTo>
                    <a:pt x="876027" y="10131"/>
                  </a:lnTo>
                  <a:lnTo>
                    <a:pt x="853514" y="4503"/>
                  </a:lnTo>
                  <a:lnTo>
                    <a:pt x="830438" y="1689"/>
                  </a:lnTo>
                  <a:lnTo>
                    <a:pt x="808489" y="0"/>
                  </a:lnTo>
                  <a:lnTo>
                    <a:pt x="785976" y="1126"/>
                  </a:lnTo>
                  <a:lnTo>
                    <a:pt x="764589" y="3377"/>
                  </a:lnTo>
                  <a:lnTo>
                    <a:pt x="742639" y="6754"/>
                  </a:lnTo>
                  <a:lnTo>
                    <a:pt x="722941" y="11257"/>
                  </a:lnTo>
                  <a:lnTo>
                    <a:pt x="702679" y="16885"/>
                  </a:lnTo>
                  <a:lnTo>
                    <a:pt x="684106" y="24201"/>
                  </a:lnTo>
                  <a:lnTo>
                    <a:pt x="666096" y="30392"/>
                  </a:lnTo>
                  <a:lnTo>
                    <a:pt x="648649" y="38272"/>
                  </a:lnTo>
                  <a:lnTo>
                    <a:pt x="633453" y="45589"/>
                  </a:lnTo>
                  <a:lnTo>
                    <a:pt x="619382" y="53468"/>
                  </a:lnTo>
                  <a:lnTo>
                    <a:pt x="606437" y="60785"/>
                  </a:lnTo>
                  <a:lnTo>
                    <a:pt x="595744" y="67539"/>
                  </a:lnTo>
                  <a:lnTo>
                    <a:pt x="586176" y="73167"/>
                  </a:lnTo>
                  <a:lnTo>
                    <a:pt x="578297" y="78232"/>
                  </a:lnTo>
                  <a:lnTo>
                    <a:pt x="573231" y="82172"/>
                  </a:lnTo>
                  <a:lnTo>
                    <a:pt x="569855" y="84424"/>
                  </a:lnTo>
                  <a:lnTo>
                    <a:pt x="568166" y="85549"/>
                  </a:lnTo>
                  <a:lnTo>
                    <a:pt x="525955" y="73730"/>
                  </a:lnTo>
                  <a:lnTo>
                    <a:pt x="485432" y="65287"/>
                  </a:lnTo>
                  <a:lnTo>
                    <a:pt x="447723" y="60222"/>
                  </a:lnTo>
                  <a:lnTo>
                    <a:pt x="412266" y="56282"/>
                  </a:lnTo>
                  <a:lnTo>
                    <a:pt x="378496" y="56282"/>
                  </a:lnTo>
                  <a:lnTo>
                    <a:pt x="346979" y="57971"/>
                  </a:lnTo>
                  <a:lnTo>
                    <a:pt x="317713" y="62474"/>
                  </a:lnTo>
                  <a:lnTo>
                    <a:pt x="290134" y="68101"/>
                  </a:lnTo>
                  <a:lnTo>
                    <a:pt x="264245" y="75981"/>
                  </a:lnTo>
                  <a:lnTo>
                    <a:pt x="241169" y="85549"/>
                  </a:lnTo>
                  <a:lnTo>
                    <a:pt x="219219" y="96242"/>
                  </a:lnTo>
                  <a:lnTo>
                    <a:pt x="198958" y="108625"/>
                  </a:lnTo>
                  <a:lnTo>
                    <a:pt x="180385" y="121570"/>
                  </a:lnTo>
                  <a:lnTo>
                    <a:pt x="163500" y="135640"/>
                  </a:lnTo>
                  <a:lnTo>
                    <a:pt x="147742" y="150836"/>
                  </a:lnTo>
                  <a:lnTo>
                    <a:pt x="133672" y="166032"/>
                  </a:lnTo>
                  <a:lnTo>
                    <a:pt x="121289" y="182354"/>
                  </a:lnTo>
                  <a:lnTo>
                    <a:pt x="110033" y="198676"/>
                  </a:lnTo>
                  <a:lnTo>
                    <a:pt x="99902" y="214435"/>
                  </a:lnTo>
                  <a:lnTo>
                    <a:pt x="90897" y="230756"/>
                  </a:lnTo>
                  <a:lnTo>
                    <a:pt x="83018" y="246516"/>
                  </a:lnTo>
                  <a:lnTo>
                    <a:pt x="76264" y="261712"/>
                  </a:lnTo>
                  <a:lnTo>
                    <a:pt x="70073" y="276908"/>
                  </a:lnTo>
                  <a:lnTo>
                    <a:pt x="65008" y="290979"/>
                  </a:lnTo>
                  <a:lnTo>
                    <a:pt x="61068" y="303923"/>
                  </a:lnTo>
                  <a:lnTo>
                    <a:pt x="58254" y="315180"/>
                  </a:lnTo>
                  <a:lnTo>
                    <a:pt x="55440" y="325873"/>
                  </a:lnTo>
                  <a:lnTo>
                    <a:pt x="53188" y="334879"/>
                  </a:lnTo>
                  <a:lnTo>
                    <a:pt x="51500" y="342195"/>
                  </a:lnTo>
                  <a:cubicBezTo>
                    <a:pt x="51312" y="344071"/>
                    <a:pt x="51125" y="345947"/>
                    <a:pt x="50937" y="347823"/>
                  </a:cubicBezTo>
                  <a:lnTo>
                    <a:pt x="50374" y="350637"/>
                  </a:lnTo>
                  <a:lnTo>
                    <a:pt x="50374" y="351763"/>
                  </a:lnTo>
                  <a:lnTo>
                    <a:pt x="45872" y="371462"/>
                  </a:lnTo>
                  <a:lnTo>
                    <a:pt x="41369" y="395100"/>
                  </a:lnTo>
                  <a:lnTo>
                    <a:pt x="38555" y="420990"/>
                  </a:lnTo>
                  <a:lnTo>
                    <a:pt x="35741" y="450256"/>
                  </a:lnTo>
                  <a:lnTo>
                    <a:pt x="32927" y="481212"/>
                  </a:lnTo>
                  <a:lnTo>
                    <a:pt x="30675" y="513292"/>
                  </a:lnTo>
                  <a:lnTo>
                    <a:pt x="29550" y="546499"/>
                  </a:lnTo>
                  <a:cubicBezTo>
                    <a:pt x="28987" y="558130"/>
                    <a:pt x="28425" y="569762"/>
                    <a:pt x="27862" y="581393"/>
                  </a:cubicBezTo>
                  <a:cubicBezTo>
                    <a:pt x="27674" y="592837"/>
                    <a:pt x="27487" y="604282"/>
                    <a:pt x="27299" y="615726"/>
                  </a:cubicBezTo>
                  <a:cubicBezTo>
                    <a:pt x="27111" y="627358"/>
                    <a:pt x="26924" y="638989"/>
                    <a:pt x="26736" y="650621"/>
                  </a:cubicBezTo>
                  <a:lnTo>
                    <a:pt x="26736" y="683827"/>
                  </a:lnTo>
                  <a:cubicBezTo>
                    <a:pt x="26361" y="694896"/>
                    <a:pt x="25985" y="705964"/>
                    <a:pt x="25610" y="717033"/>
                  </a:cubicBezTo>
                  <a:lnTo>
                    <a:pt x="25610" y="747988"/>
                  </a:lnTo>
                  <a:lnTo>
                    <a:pt x="25610" y="777255"/>
                  </a:lnTo>
                  <a:lnTo>
                    <a:pt x="25610" y="804271"/>
                  </a:lnTo>
                  <a:cubicBezTo>
                    <a:pt x="25985" y="812150"/>
                    <a:pt x="26361" y="820030"/>
                    <a:pt x="26736" y="827909"/>
                  </a:cubicBezTo>
                  <a:lnTo>
                    <a:pt x="26736" y="848171"/>
                  </a:lnTo>
                  <a:cubicBezTo>
                    <a:pt x="26924" y="853799"/>
                    <a:pt x="27111" y="859427"/>
                    <a:pt x="27299" y="865055"/>
                  </a:cubicBezTo>
                  <a:lnTo>
                    <a:pt x="27299" y="869126"/>
                  </a:lnTo>
                  <a:cubicBezTo>
                    <a:pt x="38972" y="915944"/>
                    <a:pt x="4926" y="1198982"/>
                    <a:pt x="16599" y="1245800"/>
                  </a:cubicBezTo>
                  <a:cubicBezTo>
                    <a:pt x="54839" y="1404762"/>
                    <a:pt x="38937" y="1450682"/>
                    <a:pt x="113916" y="1610297"/>
                  </a:cubicBezTo>
                  <a:cubicBezTo>
                    <a:pt x="188895" y="1769912"/>
                    <a:pt x="406125" y="2096376"/>
                    <a:pt x="466471" y="2203492"/>
                  </a:cubicBezTo>
                  <a:cubicBezTo>
                    <a:pt x="526817" y="2310608"/>
                    <a:pt x="474886" y="2238633"/>
                    <a:pt x="475994" y="2252993"/>
                  </a:cubicBezTo>
                  <a:lnTo>
                    <a:pt x="475427" y="2266980"/>
                  </a:lnTo>
                  <a:lnTo>
                    <a:pt x="477836" y="2275814"/>
                  </a:lnTo>
                  <a:cubicBezTo>
                    <a:pt x="480335" y="2289723"/>
                    <a:pt x="588516" y="2305673"/>
                    <a:pt x="588516" y="2320424"/>
                  </a:cubicBezTo>
                  <a:cubicBezTo>
                    <a:pt x="588140" y="2324668"/>
                    <a:pt x="590589" y="2340828"/>
                    <a:pt x="590213" y="2345072"/>
                  </a:cubicBezTo>
                  <a:lnTo>
                    <a:pt x="1669036" y="2344147"/>
                  </a:lnTo>
                  <a:close/>
                </a:path>
              </a:pathLst>
            </a:cu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자유형 46"/>
            <p:cNvSpPr/>
            <p:nvPr/>
          </p:nvSpPr>
          <p:spPr>
            <a:xfrm flipH="1">
              <a:off x="11843036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11279484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Group 4"/>
            <p:cNvGrpSpPr>
              <a:grpSpLocks noChangeAspect="1"/>
            </p:cNvGrpSpPr>
            <p:nvPr/>
          </p:nvGrpSpPr>
          <p:grpSpPr bwMode="auto">
            <a:xfrm rot="21037912">
              <a:off x="10983608" y="5445680"/>
              <a:ext cx="1069098" cy="792004"/>
              <a:chOff x="0" y="-188"/>
              <a:chExt cx="1987" cy="1472"/>
            </a:xfrm>
          </p:grpSpPr>
          <p:sp>
            <p:nvSpPr>
              <p:cNvPr id="15" name="Freeform 5"/>
              <p:cNvSpPr>
                <a:spLocks/>
              </p:cNvSpPr>
              <p:nvPr/>
            </p:nvSpPr>
            <p:spPr bwMode="auto">
              <a:xfrm>
                <a:off x="0" y="497"/>
                <a:ext cx="1605" cy="787"/>
              </a:xfrm>
              <a:custGeom>
                <a:avLst/>
                <a:gdLst>
                  <a:gd name="T0" fmla="*/ 6423 w 6423"/>
                  <a:gd name="T1" fmla="*/ 1764 h 3147"/>
                  <a:gd name="T2" fmla="*/ 6409 w 6423"/>
                  <a:gd name="T3" fmla="*/ 1784 h 3147"/>
                  <a:gd name="T4" fmla="*/ 6319 w 6423"/>
                  <a:gd name="T5" fmla="*/ 1900 h 3147"/>
                  <a:gd name="T6" fmla="*/ 6161 w 6423"/>
                  <a:gd name="T7" fmla="*/ 2082 h 3147"/>
                  <a:gd name="T8" fmla="*/ 5994 w 6423"/>
                  <a:gd name="T9" fmla="*/ 2245 h 3147"/>
                  <a:gd name="T10" fmla="*/ 5865 w 6423"/>
                  <a:gd name="T11" fmla="*/ 2361 h 3147"/>
                  <a:gd name="T12" fmla="*/ 5717 w 6423"/>
                  <a:gd name="T13" fmla="*/ 2480 h 3147"/>
                  <a:gd name="T14" fmla="*/ 5554 w 6423"/>
                  <a:gd name="T15" fmla="*/ 2598 h 3147"/>
                  <a:gd name="T16" fmla="*/ 5375 w 6423"/>
                  <a:gd name="T17" fmla="*/ 2711 h 3147"/>
                  <a:gd name="T18" fmla="*/ 5178 w 6423"/>
                  <a:gd name="T19" fmla="*/ 2819 h 3147"/>
                  <a:gd name="T20" fmla="*/ 4967 w 6423"/>
                  <a:gd name="T21" fmla="*/ 2916 h 3147"/>
                  <a:gd name="T22" fmla="*/ 4739 w 6423"/>
                  <a:gd name="T23" fmla="*/ 3000 h 3147"/>
                  <a:gd name="T24" fmla="*/ 4495 w 6423"/>
                  <a:gd name="T25" fmla="*/ 3067 h 3147"/>
                  <a:gd name="T26" fmla="*/ 4301 w 6423"/>
                  <a:gd name="T27" fmla="*/ 3105 h 3147"/>
                  <a:gd name="T28" fmla="*/ 4168 w 6423"/>
                  <a:gd name="T29" fmla="*/ 3123 h 3147"/>
                  <a:gd name="T30" fmla="*/ 4100 w 6423"/>
                  <a:gd name="T31" fmla="*/ 3130 h 3147"/>
                  <a:gd name="T32" fmla="*/ 3963 w 6423"/>
                  <a:gd name="T33" fmla="*/ 3141 h 3147"/>
                  <a:gd name="T34" fmla="*/ 3722 w 6423"/>
                  <a:gd name="T35" fmla="*/ 3147 h 3147"/>
                  <a:gd name="T36" fmla="*/ 3515 w 6423"/>
                  <a:gd name="T37" fmla="*/ 3136 h 3147"/>
                  <a:gd name="T38" fmla="*/ 3339 w 6423"/>
                  <a:gd name="T39" fmla="*/ 3108 h 3147"/>
                  <a:gd name="T40" fmla="*/ 3187 w 6423"/>
                  <a:gd name="T41" fmla="*/ 3068 h 3147"/>
                  <a:gd name="T42" fmla="*/ 3053 w 6423"/>
                  <a:gd name="T43" fmla="*/ 3016 h 3147"/>
                  <a:gd name="T44" fmla="*/ 2933 w 6423"/>
                  <a:gd name="T45" fmla="*/ 2956 h 3147"/>
                  <a:gd name="T46" fmla="*/ 2823 w 6423"/>
                  <a:gd name="T47" fmla="*/ 2888 h 3147"/>
                  <a:gd name="T48" fmla="*/ 2659 w 6423"/>
                  <a:gd name="T49" fmla="*/ 2777 h 3147"/>
                  <a:gd name="T50" fmla="*/ 2483 w 6423"/>
                  <a:gd name="T51" fmla="*/ 2661 h 3147"/>
                  <a:gd name="T52" fmla="*/ 2349 w 6423"/>
                  <a:gd name="T53" fmla="*/ 2584 h 3147"/>
                  <a:gd name="T54" fmla="*/ 2197 w 6423"/>
                  <a:gd name="T55" fmla="*/ 2511 h 3147"/>
                  <a:gd name="T56" fmla="*/ 2020 w 6423"/>
                  <a:gd name="T57" fmla="*/ 2443 h 3147"/>
                  <a:gd name="T58" fmla="*/ 1815 w 6423"/>
                  <a:gd name="T59" fmla="*/ 2383 h 3147"/>
                  <a:gd name="T60" fmla="*/ 1573 w 6423"/>
                  <a:gd name="T61" fmla="*/ 2331 h 3147"/>
                  <a:gd name="T62" fmla="*/ 1436 w 6423"/>
                  <a:gd name="T63" fmla="*/ 2311 h 3147"/>
                  <a:gd name="T64" fmla="*/ 1302 w 6423"/>
                  <a:gd name="T65" fmla="*/ 2293 h 3147"/>
                  <a:gd name="T66" fmla="*/ 1063 w 6423"/>
                  <a:gd name="T67" fmla="*/ 2274 h 3147"/>
                  <a:gd name="T68" fmla="*/ 853 w 6423"/>
                  <a:gd name="T69" fmla="*/ 2272 h 3147"/>
                  <a:gd name="T70" fmla="*/ 671 w 6423"/>
                  <a:gd name="T71" fmla="*/ 2283 h 3147"/>
                  <a:gd name="T72" fmla="*/ 519 w 6423"/>
                  <a:gd name="T73" fmla="*/ 2305 h 3147"/>
                  <a:gd name="T74" fmla="*/ 393 w 6423"/>
                  <a:gd name="T75" fmla="*/ 2335 h 3147"/>
                  <a:gd name="T76" fmla="*/ 292 w 6423"/>
                  <a:gd name="T77" fmla="*/ 2369 h 3147"/>
                  <a:gd name="T78" fmla="*/ 216 w 6423"/>
                  <a:gd name="T79" fmla="*/ 2404 h 3147"/>
                  <a:gd name="T80" fmla="*/ 189 w 6423"/>
                  <a:gd name="T81" fmla="*/ 2420 h 3147"/>
                  <a:gd name="T82" fmla="*/ 169 w 6423"/>
                  <a:gd name="T83" fmla="*/ 2432 h 3147"/>
                  <a:gd name="T84" fmla="*/ 124 w 6423"/>
                  <a:gd name="T85" fmla="*/ 2442 h 3147"/>
                  <a:gd name="T86" fmla="*/ 80 w 6423"/>
                  <a:gd name="T87" fmla="*/ 2434 h 3147"/>
                  <a:gd name="T88" fmla="*/ 43 w 6423"/>
                  <a:gd name="T89" fmla="*/ 2412 h 3147"/>
                  <a:gd name="T90" fmla="*/ 26 w 6423"/>
                  <a:gd name="T91" fmla="*/ 2394 h 3147"/>
                  <a:gd name="T92" fmla="*/ 14 w 6423"/>
                  <a:gd name="T93" fmla="*/ 2375 h 3147"/>
                  <a:gd name="T94" fmla="*/ 0 w 6423"/>
                  <a:gd name="T95" fmla="*/ 2332 h 3147"/>
                  <a:gd name="T96" fmla="*/ 4 w 6423"/>
                  <a:gd name="T97" fmla="*/ 2288 h 3147"/>
                  <a:gd name="T98" fmla="*/ 22 w 6423"/>
                  <a:gd name="T99" fmla="*/ 2248 h 3147"/>
                  <a:gd name="T100" fmla="*/ 38 w 6423"/>
                  <a:gd name="T101" fmla="*/ 2231 h 3147"/>
                  <a:gd name="T102" fmla="*/ 92 w 6423"/>
                  <a:gd name="T103" fmla="*/ 2181 h 3147"/>
                  <a:gd name="T104" fmla="*/ 229 w 6423"/>
                  <a:gd name="T105" fmla="*/ 2070 h 3147"/>
                  <a:gd name="T106" fmla="*/ 486 w 6423"/>
                  <a:gd name="T107" fmla="*/ 1881 h 3147"/>
                  <a:gd name="T108" fmla="*/ 1142 w 6423"/>
                  <a:gd name="T109" fmla="*/ 1429 h 3147"/>
                  <a:gd name="T110" fmla="*/ 1641 w 6423"/>
                  <a:gd name="T111" fmla="*/ 1080 h 3147"/>
                  <a:gd name="T112" fmla="*/ 4511 w 6423"/>
                  <a:gd name="T113" fmla="*/ 0 h 3147"/>
                  <a:gd name="T114" fmla="*/ 6423 w 6423"/>
                  <a:gd name="T115" fmla="*/ 1764 h 3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423" h="3147">
                    <a:moveTo>
                      <a:pt x="6423" y="1764"/>
                    </a:moveTo>
                    <a:lnTo>
                      <a:pt x="6409" y="1784"/>
                    </a:lnTo>
                    <a:lnTo>
                      <a:pt x="6319" y="1900"/>
                    </a:lnTo>
                    <a:lnTo>
                      <a:pt x="6161" y="2082"/>
                    </a:lnTo>
                    <a:lnTo>
                      <a:pt x="5994" y="2245"/>
                    </a:lnTo>
                    <a:lnTo>
                      <a:pt x="5865" y="2361"/>
                    </a:lnTo>
                    <a:lnTo>
                      <a:pt x="5717" y="2480"/>
                    </a:lnTo>
                    <a:lnTo>
                      <a:pt x="5554" y="2598"/>
                    </a:lnTo>
                    <a:lnTo>
                      <a:pt x="5375" y="2711"/>
                    </a:lnTo>
                    <a:lnTo>
                      <a:pt x="5178" y="2819"/>
                    </a:lnTo>
                    <a:lnTo>
                      <a:pt x="4967" y="2916"/>
                    </a:lnTo>
                    <a:lnTo>
                      <a:pt x="4739" y="3000"/>
                    </a:lnTo>
                    <a:lnTo>
                      <a:pt x="4495" y="3067"/>
                    </a:lnTo>
                    <a:lnTo>
                      <a:pt x="4301" y="3105"/>
                    </a:lnTo>
                    <a:lnTo>
                      <a:pt x="4168" y="3123"/>
                    </a:lnTo>
                    <a:lnTo>
                      <a:pt x="4100" y="3130"/>
                    </a:lnTo>
                    <a:lnTo>
                      <a:pt x="3963" y="3141"/>
                    </a:lnTo>
                    <a:lnTo>
                      <a:pt x="3722" y="3147"/>
                    </a:lnTo>
                    <a:lnTo>
                      <a:pt x="3515" y="3136"/>
                    </a:lnTo>
                    <a:lnTo>
                      <a:pt x="3339" y="3108"/>
                    </a:lnTo>
                    <a:lnTo>
                      <a:pt x="3187" y="3068"/>
                    </a:lnTo>
                    <a:lnTo>
                      <a:pt x="3053" y="3016"/>
                    </a:lnTo>
                    <a:lnTo>
                      <a:pt x="2933" y="2956"/>
                    </a:lnTo>
                    <a:lnTo>
                      <a:pt x="2823" y="2888"/>
                    </a:lnTo>
                    <a:lnTo>
                      <a:pt x="2659" y="2777"/>
                    </a:lnTo>
                    <a:lnTo>
                      <a:pt x="2483" y="2661"/>
                    </a:lnTo>
                    <a:lnTo>
                      <a:pt x="2349" y="2584"/>
                    </a:lnTo>
                    <a:lnTo>
                      <a:pt x="2197" y="2511"/>
                    </a:lnTo>
                    <a:lnTo>
                      <a:pt x="2020" y="2443"/>
                    </a:lnTo>
                    <a:lnTo>
                      <a:pt x="1815" y="2383"/>
                    </a:lnTo>
                    <a:lnTo>
                      <a:pt x="1573" y="2331"/>
                    </a:lnTo>
                    <a:lnTo>
                      <a:pt x="1436" y="2311"/>
                    </a:lnTo>
                    <a:lnTo>
                      <a:pt x="1302" y="2293"/>
                    </a:lnTo>
                    <a:lnTo>
                      <a:pt x="1063" y="2274"/>
                    </a:lnTo>
                    <a:lnTo>
                      <a:pt x="853" y="2272"/>
                    </a:lnTo>
                    <a:lnTo>
                      <a:pt x="671" y="2283"/>
                    </a:lnTo>
                    <a:lnTo>
                      <a:pt x="519" y="2305"/>
                    </a:lnTo>
                    <a:lnTo>
                      <a:pt x="393" y="2335"/>
                    </a:lnTo>
                    <a:lnTo>
                      <a:pt x="292" y="2369"/>
                    </a:lnTo>
                    <a:lnTo>
                      <a:pt x="216" y="2404"/>
                    </a:lnTo>
                    <a:lnTo>
                      <a:pt x="189" y="2420"/>
                    </a:lnTo>
                    <a:lnTo>
                      <a:pt x="169" y="2432"/>
                    </a:lnTo>
                    <a:lnTo>
                      <a:pt x="124" y="2442"/>
                    </a:lnTo>
                    <a:lnTo>
                      <a:pt x="80" y="2434"/>
                    </a:lnTo>
                    <a:lnTo>
                      <a:pt x="43" y="2412"/>
                    </a:lnTo>
                    <a:lnTo>
                      <a:pt x="26" y="2394"/>
                    </a:lnTo>
                    <a:lnTo>
                      <a:pt x="14" y="2375"/>
                    </a:lnTo>
                    <a:lnTo>
                      <a:pt x="0" y="2332"/>
                    </a:lnTo>
                    <a:lnTo>
                      <a:pt x="4" y="2288"/>
                    </a:lnTo>
                    <a:lnTo>
                      <a:pt x="22" y="2248"/>
                    </a:lnTo>
                    <a:lnTo>
                      <a:pt x="38" y="2231"/>
                    </a:lnTo>
                    <a:lnTo>
                      <a:pt x="92" y="2181"/>
                    </a:lnTo>
                    <a:lnTo>
                      <a:pt x="229" y="2070"/>
                    </a:lnTo>
                    <a:lnTo>
                      <a:pt x="486" y="1881"/>
                    </a:lnTo>
                    <a:lnTo>
                      <a:pt x="1142" y="1429"/>
                    </a:lnTo>
                    <a:lnTo>
                      <a:pt x="1641" y="1080"/>
                    </a:lnTo>
                    <a:lnTo>
                      <a:pt x="4511" y="0"/>
                    </a:lnTo>
                    <a:lnTo>
                      <a:pt x="6423" y="1764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6"/>
              <p:cNvSpPr>
                <a:spLocks/>
              </p:cNvSpPr>
              <p:nvPr/>
            </p:nvSpPr>
            <p:spPr bwMode="auto">
              <a:xfrm>
                <a:off x="1196" y="-188"/>
                <a:ext cx="208" cy="126"/>
              </a:xfrm>
              <a:custGeom>
                <a:avLst/>
                <a:gdLst>
                  <a:gd name="T0" fmla="*/ 818 w 832"/>
                  <a:gd name="T1" fmla="*/ 501 h 501"/>
                  <a:gd name="T2" fmla="*/ 820 w 832"/>
                  <a:gd name="T3" fmla="*/ 453 h 501"/>
                  <a:gd name="T4" fmla="*/ 830 w 832"/>
                  <a:gd name="T5" fmla="*/ 379 h 501"/>
                  <a:gd name="T6" fmla="*/ 832 w 832"/>
                  <a:gd name="T7" fmla="*/ 355 h 501"/>
                  <a:gd name="T8" fmla="*/ 830 w 832"/>
                  <a:gd name="T9" fmla="*/ 315 h 501"/>
                  <a:gd name="T10" fmla="*/ 814 w 832"/>
                  <a:gd name="T11" fmla="*/ 242 h 501"/>
                  <a:gd name="T12" fmla="*/ 781 w 832"/>
                  <a:gd name="T13" fmla="*/ 177 h 501"/>
                  <a:gd name="T14" fmla="*/ 737 w 832"/>
                  <a:gd name="T15" fmla="*/ 123 h 501"/>
                  <a:gd name="T16" fmla="*/ 683 w 832"/>
                  <a:gd name="T17" fmla="*/ 79 h 501"/>
                  <a:gd name="T18" fmla="*/ 620 w 832"/>
                  <a:gd name="T19" fmla="*/ 44 h 501"/>
                  <a:gd name="T20" fmla="*/ 551 w 832"/>
                  <a:gd name="T21" fmla="*/ 19 h 501"/>
                  <a:gd name="T22" fmla="*/ 478 w 832"/>
                  <a:gd name="T23" fmla="*/ 5 h 501"/>
                  <a:gd name="T24" fmla="*/ 403 w 832"/>
                  <a:gd name="T25" fmla="*/ 0 h 501"/>
                  <a:gd name="T26" fmla="*/ 329 w 832"/>
                  <a:gd name="T27" fmla="*/ 6 h 501"/>
                  <a:gd name="T28" fmla="*/ 257 w 832"/>
                  <a:gd name="T29" fmla="*/ 22 h 501"/>
                  <a:gd name="T30" fmla="*/ 192 w 832"/>
                  <a:gd name="T31" fmla="*/ 50 h 501"/>
                  <a:gd name="T32" fmla="*/ 132 w 832"/>
                  <a:gd name="T33" fmla="*/ 88 h 501"/>
                  <a:gd name="T34" fmla="*/ 82 w 832"/>
                  <a:gd name="T35" fmla="*/ 137 h 501"/>
                  <a:gd name="T36" fmla="*/ 43 w 832"/>
                  <a:gd name="T37" fmla="*/ 199 h 501"/>
                  <a:gd name="T38" fmla="*/ 18 w 832"/>
                  <a:gd name="T39" fmla="*/ 271 h 501"/>
                  <a:gd name="T40" fmla="*/ 12 w 832"/>
                  <a:gd name="T41" fmla="*/ 312 h 501"/>
                  <a:gd name="T42" fmla="*/ 0 w 832"/>
                  <a:gd name="T43" fmla="*/ 427 h 501"/>
                  <a:gd name="T44" fmla="*/ 818 w 832"/>
                  <a:gd name="T45" fmla="*/ 501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32" h="501">
                    <a:moveTo>
                      <a:pt x="818" y="501"/>
                    </a:moveTo>
                    <a:lnTo>
                      <a:pt x="820" y="453"/>
                    </a:lnTo>
                    <a:lnTo>
                      <a:pt x="830" y="379"/>
                    </a:lnTo>
                    <a:lnTo>
                      <a:pt x="832" y="355"/>
                    </a:lnTo>
                    <a:lnTo>
                      <a:pt x="830" y="315"/>
                    </a:lnTo>
                    <a:lnTo>
                      <a:pt x="814" y="242"/>
                    </a:lnTo>
                    <a:lnTo>
                      <a:pt x="781" y="177"/>
                    </a:lnTo>
                    <a:lnTo>
                      <a:pt x="737" y="123"/>
                    </a:lnTo>
                    <a:lnTo>
                      <a:pt x="683" y="79"/>
                    </a:lnTo>
                    <a:lnTo>
                      <a:pt x="620" y="44"/>
                    </a:lnTo>
                    <a:lnTo>
                      <a:pt x="551" y="19"/>
                    </a:lnTo>
                    <a:lnTo>
                      <a:pt x="478" y="5"/>
                    </a:lnTo>
                    <a:lnTo>
                      <a:pt x="403" y="0"/>
                    </a:lnTo>
                    <a:lnTo>
                      <a:pt x="329" y="6"/>
                    </a:lnTo>
                    <a:lnTo>
                      <a:pt x="257" y="22"/>
                    </a:lnTo>
                    <a:lnTo>
                      <a:pt x="192" y="50"/>
                    </a:lnTo>
                    <a:lnTo>
                      <a:pt x="132" y="88"/>
                    </a:lnTo>
                    <a:lnTo>
                      <a:pt x="82" y="137"/>
                    </a:lnTo>
                    <a:lnTo>
                      <a:pt x="43" y="199"/>
                    </a:lnTo>
                    <a:lnTo>
                      <a:pt x="18" y="271"/>
                    </a:lnTo>
                    <a:lnTo>
                      <a:pt x="12" y="312"/>
                    </a:lnTo>
                    <a:lnTo>
                      <a:pt x="0" y="427"/>
                    </a:lnTo>
                    <a:lnTo>
                      <a:pt x="818" y="50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7"/>
              <p:cNvSpPr>
                <a:spLocks/>
              </p:cNvSpPr>
              <p:nvPr/>
            </p:nvSpPr>
            <p:spPr bwMode="auto">
              <a:xfrm>
                <a:off x="410" y="-88"/>
                <a:ext cx="1577" cy="1045"/>
              </a:xfrm>
              <a:custGeom>
                <a:avLst/>
                <a:gdLst>
                  <a:gd name="T0" fmla="*/ 6306 w 6307"/>
                  <a:gd name="T1" fmla="*/ 3161 h 4179"/>
                  <a:gd name="T2" fmla="*/ 6287 w 6307"/>
                  <a:gd name="T3" fmla="*/ 3563 h 4179"/>
                  <a:gd name="T4" fmla="*/ 6240 w 6307"/>
                  <a:gd name="T5" fmla="*/ 3846 h 4179"/>
                  <a:gd name="T6" fmla="*/ 6162 w 6307"/>
                  <a:gd name="T7" fmla="*/ 4030 h 4179"/>
                  <a:gd name="T8" fmla="*/ 6051 w 6307"/>
                  <a:gd name="T9" fmla="*/ 4132 h 4179"/>
                  <a:gd name="T10" fmla="*/ 5903 w 6307"/>
                  <a:gd name="T11" fmla="*/ 4175 h 4179"/>
                  <a:gd name="T12" fmla="*/ 5665 w 6307"/>
                  <a:gd name="T13" fmla="*/ 4171 h 4179"/>
                  <a:gd name="T14" fmla="*/ 5288 w 6307"/>
                  <a:gd name="T15" fmla="*/ 4131 h 4179"/>
                  <a:gd name="T16" fmla="*/ 4830 w 6307"/>
                  <a:gd name="T17" fmla="*/ 4102 h 4179"/>
                  <a:gd name="T18" fmla="*/ 4303 w 6307"/>
                  <a:gd name="T19" fmla="*/ 4070 h 4179"/>
                  <a:gd name="T20" fmla="*/ 3554 w 6307"/>
                  <a:gd name="T21" fmla="*/ 3958 h 4179"/>
                  <a:gd name="T22" fmla="*/ 2242 w 6307"/>
                  <a:gd name="T23" fmla="*/ 3666 h 4179"/>
                  <a:gd name="T24" fmla="*/ 1672 w 6307"/>
                  <a:gd name="T25" fmla="*/ 3525 h 4179"/>
                  <a:gd name="T26" fmla="*/ 1214 w 6307"/>
                  <a:gd name="T27" fmla="*/ 3439 h 4179"/>
                  <a:gd name="T28" fmla="*/ 737 w 6307"/>
                  <a:gd name="T29" fmla="*/ 3386 h 4179"/>
                  <a:gd name="T30" fmla="*/ 287 w 6307"/>
                  <a:gd name="T31" fmla="*/ 3380 h 4179"/>
                  <a:gd name="T32" fmla="*/ 0 w 6307"/>
                  <a:gd name="T33" fmla="*/ 3414 h 4179"/>
                  <a:gd name="T34" fmla="*/ 42 w 6307"/>
                  <a:gd name="T35" fmla="*/ 3090 h 4179"/>
                  <a:gd name="T36" fmla="*/ 173 w 6307"/>
                  <a:gd name="T37" fmla="*/ 2488 h 4179"/>
                  <a:gd name="T38" fmla="*/ 318 w 6307"/>
                  <a:gd name="T39" fmla="*/ 2036 h 4179"/>
                  <a:gd name="T40" fmla="*/ 475 w 6307"/>
                  <a:gd name="T41" fmla="*/ 1664 h 4179"/>
                  <a:gd name="T42" fmla="*/ 677 w 6307"/>
                  <a:gd name="T43" fmla="*/ 1305 h 4179"/>
                  <a:gd name="T44" fmla="*/ 775 w 6307"/>
                  <a:gd name="T45" fmla="*/ 1163 h 4179"/>
                  <a:gd name="T46" fmla="*/ 954 w 6307"/>
                  <a:gd name="T47" fmla="*/ 955 h 4179"/>
                  <a:gd name="T48" fmla="*/ 1151 w 6307"/>
                  <a:gd name="T49" fmla="*/ 773 h 4179"/>
                  <a:gd name="T50" fmla="*/ 1366 w 6307"/>
                  <a:gd name="T51" fmla="*/ 617 h 4179"/>
                  <a:gd name="T52" fmla="*/ 1649 w 6307"/>
                  <a:gd name="T53" fmla="*/ 452 h 4179"/>
                  <a:gd name="T54" fmla="*/ 2118 w 6307"/>
                  <a:gd name="T55" fmla="*/ 254 h 4179"/>
                  <a:gd name="T56" fmla="*/ 2574 w 6307"/>
                  <a:gd name="T57" fmla="*/ 124 h 4179"/>
                  <a:gd name="T58" fmla="*/ 3074 w 6307"/>
                  <a:gd name="T59" fmla="*/ 36 h 4179"/>
                  <a:gd name="T60" fmla="*/ 3552 w 6307"/>
                  <a:gd name="T61" fmla="*/ 0 h 4179"/>
                  <a:gd name="T62" fmla="*/ 3847 w 6307"/>
                  <a:gd name="T63" fmla="*/ 61 h 4179"/>
                  <a:gd name="T64" fmla="*/ 4231 w 6307"/>
                  <a:gd name="T65" fmla="*/ 179 h 4179"/>
                  <a:gd name="T66" fmla="*/ 4600 w 6307"/>
                  <a:gd name="T67" fmla="*/ 335 h 4179"/>
                  <a:gd name="T68" fmla="*/ 4953 w 6307"/>
                  <a:gd name="T69" fmla="*/ 526 h 4179"/>
                  <a:gd name="T70" fmla="*/ 5118 w 6307"/>
                  <a:gd name="T71" fmla="*/ 633 h 4179"/>
                  <a:gd name="T72" fmla="*/ 5409 w 6307"/>
                  <a:gd name="T73" fmla="*/ 865 h 4179"/>
                  <a:gd name="T74" fmla="*/ 5658 w 6307"/>
                  <a:gd name="T75" fmla="*/ 1124 h 4179"/>
                  <a:gd name="T76" fmla="*/ 5866 w 6307"/>
                  <a:gd name="T77" fmla="*/ 1406 h 4179"/>
                  <a:gd name="T78" fmla="*/ 6034 w 6307"/>
                  <a:gd name="T79" fmla="*/ 1712 h 4179"/>
                  <a:gd name="T80" fmla="*/ 6161 w 6307"/>
                  <a:gd name="T81" fmla="*/ 2038 h 4179"/>
                  <a:gd name="T82" fmla="*/ 6248 w 6307"/>
                  <a:gd name="T83" fmla="*/ 2386 h 4179"/>
                  <a:gd name="T84" fmla="*/ 6297 w 6307"/>
                  <a:gd name="T85" fmla="*/ 2753 h 4179"/>
                  <a:gd name="T86" fmla="*/ 6307 w 6307"/>
                  <a:gd name="T87" fmla="*/ 3038 h 4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07" h="4179">
                    <a:moveTo>
                      <a:pt x="6307" y="3038"/>
                    </a:moveTo>
                    <a:lnTo>
                      <a:pt x="6306" y="3161"/>
                    </a:lnTo>
                    <a:lnTo>
                      <a:pt x="6300" y="3377"/>
                    </a:lnTo>
                    <a:lnTo>
                      <a:pt x="6287" y="3563"/>
                    </a:lnTo>
                    <a:lnTo>
                      <a:pt x="6267" y="3718"/>
                    </a:lnTo>
                    <a:lnTo>
                      <a:pt x="6240" y="3846"/>
                    </a:lnTo>
                    <a:lnTo>
                      <a:pt x="6205" y="3949"/>
                    </a:lnTo>
                    <a:lnTo>
                      <a:pt x="6162" y="4030"/>
                    </a:lnTo>
                    <a:lnTo>
                      <a:pt x="6111" y="4089"/>
                    </a:lnTo>
                    <a:lnTo>
                      <a:pt x="6051" y="4132"/>
                    </a:lnTo>
                    <a:lnTo>
                      <a:pt x="5982" y="4160"/>
                    </a:lnTo>
                    <a:lnTo>
                      <a:pt x="5903" y="4175"/>
                    </a:lnTo>
                    <a:lnTo>
                      <a:pt x="5815" y="4179"/>
                    </a:lnTo>
                    <a:lnTo>
                      <a:pt x="5665" y="4171"/>
                    </a:lnTo>
                    <a:lnTo>
                      <a:pt x="5425" y="4145"/>
                    </a:lnTo>
                    <a:lnTo>
                      <a:pt x="5288" y="4131"/>
                    </a:lnTo>
                    <a:lnTo>
                      <a:pt x="5116" y="4117"/>
                    </a:lnTo>
                    <a:lnTo>
                      <a:pt x="4830" y="4102"/>
                    </a:lnTo>
                    <a:lnTo>
                      <a:pt x="4573" y="4090"/>
                    </a:lnTo>
                    <a:lnTo>
                      <a:pt x="4303" y="4070"/>
                    </a:lnTo>
                    <a:lnTo>
                      <a:pt x="3977" y="4031"/>
                    </a:lnTo>
                    <a:lnTo>
                      <a:pt x="3554" y="3958"/>
                    </a:lnTo>
                    <a:lnTo>
                      <a:pt x="2989" y="3840"/>
                    </a:lnTo>
                    <a:lnTo>
                      <a:pt x="2242" y="3666"/>
                    </a:lnTo>
                    <a:lnTo>
                      <a:pt x="1776" y="3550"/>
                    </a:lnTo>
                    <a:lnTo>
                      <a:pt x="1672" y="3525"/>
                    </a:lnTo>
                    <a:lnTo>
                      <a:pt x="1449" y="3479"/>
                    </a:lnTo>
                    <a:lnTo>
                      <a:pt x="1214" y="3439"/>
                    </a:lnTo>
                    <a:lnTo>
                      <a:pt x="975" y="3408"/>
                    </a:lnTo>
                    <a:lnTo>
                      <a:pt x="737" y="3386"/>
                    </a:lnTo>
                    <a:lnTo>
                      <a:pt x="505" y="3376"/>
                    </a:lnTo>
                    <a:lnTo>
                      <a:pt x="287" y="3380"/>
                    </a:lnTo>
                    <a:lnTo>
                      <a:pt x="88" y="3398"/>
                    </a:lnTo>
                    <a:lnTo>
                      <a:pt x="0" y="3414"/>
                    </a:lnTo>
                    <a:lnTo>
                      <a:pt x="3" y="3374"/>
                    </a:lnTo>
                    <a:lnTo>
                      <a:pt x="42" y="3090"/>
                    </a:lnTo>
                    <a:lnTo>
                      <a:pt x="93" y="2815"/>
                    </a:lnTo>
                    <a:lnTo>
                      <a:pt x="173" y="2488"/>
                    </a:lnTo>
                    <a:lnTo>
                      <a:pt x="253" y="2220"/>
                    </a:lnTo>
                    <a:lnTo>
                      <a:pt x="318" y="2036"/>
                    </a:lnTo>
                    <a:lnTo>
                      <a:pt x="392" y="1850"/>
                    </a:lnTo>
                    <a:lnTo>
                      <a:pt x="475" y="1664"/>
                    </a:lnTo>
                    <a:lnTo>
                      <a:pt x="571" y="1481"/>
                    </a:lnTo>
                    <a:lnTo>
                      <a:pt x="677" y="1305"/>
                    </a:lnTo>
                    <a:lnTo>
                      <a:pt x="734" y="1219"/>
                    </a:lnTo>
                    <a:lnTo>
                      <a:pt x="775" y="1163"/>
                    </a:lnTo>
                    <a:lnTo>
                      <a:pt x="862" y="1055"/>
                    </a:lnTo>
                    <a:lnTo>
                      <a:pt x="954" y="955"/>
                    </a:lnTo>
                    <a:lnTo>
                      <a:pt x="1049" y="861"/>
                    </a:lnTo>
                    <a:lnTo>
                      <a:pt x="1151" y="773"/>
                    </a:lnTo>
                    <a:lnTo>
                      <a:pt x="1257" y="693"/>
                    </a:lnTo>
                    <a:lnTo>
                      <a:pt x="1366" y="617"/>
                    </a:lnTo>
                    <a:lnTo>
                      <a:pt x="1478" y="547"/>
                    </a:lnTo>
                    <a:lnTo>
                      <a:pt x="1649" y="452"/>
                    </a:lnTo>
                    <a:lnTo>
                      <a:pt x="1883" y="344"/>
                    </a:lnTo>
                    <a:lnTo>
                      <a:pt x="2118" y="254"/>
                    </a:lnTo>
                    <a:lnTo>
                      <a:pt x="2349" y="182"/>
                    </a:lnTo>
                    <a:lnTo>
                      <a:pt x="2574" y="124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lnTo>
                      <a:pt x="3652" y="17"/>
                    </a:lnTo>
                    <a:lnTo>
                      <a:pt x="3847" y="61"/>
                    </a:lnTo>
                    <a:lnTo>
                      <a:pt x="4041" y="116"/>
                    </a:lnTo>
                    <a:lnTo>
                      <a:pt x="4231" y="179"/>
                    </a:lnTo>
                    <a:lnTo>
                      <a:pt x="4418" y="252"/>
                    </a:lnTo>
                    <a:lnTo>
                      <a:pt x="4600" y="335"/>
                    </a:lnTo>
                    <a:lnTo>
                      <a:pt x="4779" y="426"/>
                    </a:lnTo>
                    <a:lnTo>
                      <a:pt x="4953" y="526"/>
                    </a:lnTo>
                    <a:lnTo>
                      <a:pt x="5037" y="581"/>
                    </a:lnTo>
                    <a:lnTo>
                      <a:pt x="5118" y="633"/>
                    </a:lnTo>
                    <a:lnTo>
                      <a:pt x="5269" y="747"/>
                    </a:lnTo>
                    <a:lnTo>
                      <a:pt x="5409" y="865"/>
                    </a:lnTo>
                    <a:lnTo>
                      <a:pt x="5539" y="991"/>
                    </a:lnTo>
                    <a:lnTo>
                      <a:pt x="5658" y="1124"/>
                    </a:lnTo>
                    <a:lnTo>
                      <a:pt x="5768" y="1261"/>
                    </a:lnTo>
                    <a:lnTo>
                      <a:pt x="5866" y="1406"/>
                    </a:lnTo>
                    <a:lnTo>
                      <a:pt x="5956" y="1556"/>
                    </a:lnTo>
                    <a:lnTo>
                      <a:pt x="6034" y="1712"/>
                    </a:lnTo>
                    <a:lnTo>
                      <a:pt x="6103" y="1872"/>
                    </a:lnTo>
                    <a:lnTo>
                      <a:pt x="6161" y="2038"/>
                    </a:lnTo>
                    <a:lnTo>
                      <a:pt x="6210" y="2210"/>
                    </a:lnTo>
                    <a:lnTo>
                      <a:pt x="6248" y="2386"/>
                    </a:lnTo>
                    <a:lnTo>
                      <a:pt x="6277" y="2567"/>
                    </a:lnTo>
                    <a:lnTo>
                      <a:pt x="6297" y="2753"/>
                    </a:lnTo>
                    <a:lnTo>
                      <a:pt x="6306" y="2941"/>
                    </a:lnTo>
                    <a:lnTo>
                      <a:pt x="6307" y="303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8"/>
              <p:cNvSpPr>
                <a:spLocks/>
              </p:cNvSpPr>
              <p:nvPr/>
            </p:nvSpPr>
            <p:spPr bwMode="auto">
              <a:xfrm>
                <a:off x="410" y="-88"/>
                <a:ext cx="888" cy="861"/>
              </a:xfrm>
              <a:custGeom>
                <a:avLst/>
                <a:gdLst>
                  <a:gd name="T0" fmla="*/ 3552 w 3552"/>
                  <a:gd name="T1" fmla="*/ 0 h 3445"/>
                  <a:gd name="T2" fmla="*/ 3463 w 3552"/>
                  <a:gd name="T3" fmla="*/ 17 h 3445"/>
                  <a:gd name="T4" fmla="*/ 3292 w 3552"/>
                  <a:gd name="T5" fmla="*/ 61 h 3445"/>
                  <a:gd name="T6" fmla="*/ 3130 w 3552"/>
                  <a:gd name="T7" fmla="*/ 118 h 3445"/>
                  <a:gd name="T8" fmla="*/ 2977 w 3552"/>
                  <a:gd name="T9" fmla="*/ 185 h 3445"/>
                  <a:gd name="T10" fmla="*/ 2832 w 3552"/>
                  <a:gd name="T11" fmla="*/ 263 h 3445"/>
                  <a:gd name="T12" fmla="*/ 2694 w 3552"/>
                  <a:gd name="T13" fmla="*/ 350 h 3445"/>
                  <a:gd name="T14" fmla="*/ 2566 w 3552"/>
                  <a:gd name="T15" fmla="*/ 446 h 3445"/>
                  <a:gd name="T16" fmla="*/ 2444 w 3552"/>
                  <a:gd name="T17" fmla="*/ 549 h 3445"/>
                  <a:gd name="T18" fmla="*/ 2330 w 3552"/>
                  <a:gd name="T19" fmla="*/ 660 h 3445"/>
                  <a:gd name="T20" fmla="*/ 2225 w 3552"/>
                  <a:gd name="T21" fmla="*/ 777 h 3445"/>
                  <a:gd name="T22" fmla="*/ 2125 w 3552"/>
                  <a:gd name="T23" fmla="*/ 899 h 3445"/>
                  <a:gd name="T24" fmla="*/ 2032 w 3552"/>
                  <a:gd name="T25" fmla="*/ 1028 h 3445"/>
                  <a:gd name="T26" fmla="*/ 1946 w 3552"/>
                  <a:gd name="T27" fmla="*/ 1159 h 3445"/>
                  <a:gd name="T28" fmla="*/ 1867 w 3552"/>
                  <a:gd name="T29" fmla="*/ 1294 h 3445"/>
                  <a:gd name="T30" fmla="*/ 1757 w 3552"/>
                  <a:gd name="T31" fmla="*/ 1501 h 3445"/>
                  <a:gd name="T32" fmla="*/ 1633 w 3552"/>
                  <a:gd name="T33" fmla="*/ 1781 h 3445"/>
                  <a:gd name="T34" fmla="*/ 1529 w 3552"/>
                  <a:gd name="T35" fmla="*/ 2062 h 3445"/>
                  <a:gd name="T36" fmla="*/ 1445 w 3552"/>
                  <a:gd name="T37" fmla="*/ 2335 h 3445"/>
                  <a:gd name="T38" fmla="*/ 1378 w 3552"/>
                  <a:gd name="T39" fmla="*/ 2596 h 3445"/>
                  <a:gd name="T40" fmla="*/ 1326 w 3552"/>
                  <a:gd name="T41" fmla="*/ 2838 h 3445"/>
                  <a:gd name="T42" fmla="*/ 1287 w 3552"/>
                  <a:gd name="T43" fmla="*/ 3055 h 3445"/>
                  <a:gd name="T44" fmla="*/ 1250 w 3552"/>
                  <a:gd name="T45" fmla="*/ 3324 h 3445"/>
                  <a:gd name="T46" fmla="*/ 1237 w 3552"/>
                  <a:gd name="T47" fmla="*/ 3445 h 3445"/>
                  <a:gd name="T48" fmla="*/ 1161 w 3552"/>
                  <a:gd name="T49" fmla="*/ 3432 h 3445"/>
                  <a:gd name="T50" fmla="*/ 1007 w 3552"/>
                  <a:gd name="T51" fmla="*/ 3409 h 3445"/>
                  <a:gd name="T52" fmla="*/ 853 w 3552"/>
                  <a:gd name="T53" fmla="*/ 3394 h 3445"/>
                  <a:gd name="T54" fmla="*/ 698 w 3552"/>
                  <a:gd name="T55" fmla="*/ 3384 h 3445"/>
                  <a:gd name="T56" fmla="*/ 542 w 3552"/>
                  <a:gd name="T57" fmla="*/ 3380 h 3445"/>
                  <a:gd name="T58" fmla="*/ 387 w 3552"/>
                  <a:gd name="T59" fmla="*/ 3382 h 3445"/>
                  <a:gd name="T60" fmla="*/ 232 w 3552"/>
                  <a:gd name="T61" fmla="*/ 3391 h 3445"/>
                  <a:gd name="T62" fmla="*/ 77 w 3552"/>
                  <a:gd name="T63" fmla="*/ 3406 h 3445"/>
                  <a:gd name="T64" fmla="*/ 0 w 3552"/>
                  <a:gd name="T65" fmla="*/ 3416 h 3445"/>
                  <a:gd name="T66" fmla="*/ 3 w 3552"/>
                  <a:gd name="T67" fmla="*/ 3376 h 3445"/>
                  <a:gd name="T68" fmla="*/ 42 w 3552"/>
                  <a:gd name="T69" fmla="*/ 3093 h 3445"/>
                  <a:gd name="T70" fmla="*/ 93 w 3552"/>
                  <a:gd name="T71" fmla="*/ 2818 h 3445"/>
                  <a:gd name="T72" fmla="*/ 173 w 3552"/>
                  <a:gd name="T73" fmla="*/ 2490 h 3445"/>
                  <a:gd name="T74" fmla="*/ 253 w 3552"/>
                  <a:gd name="T75" fmla="*/ 2223 h 3445"/>
                  <a:gd name="T76" fmla="*/ 318 w 3552"/>
                  <a:gd name="T77" fmla="*/ 2038 h 3445"/>
                  <a:gd name="T78" fmla="*/ 392 w 3552"/>
                  <a:gd name="T79" fmla="*/ 1853 h 3445"/>
                  <a:gd name="T80" fmla="*/ 475 w 3552"/>
                  <a:gd name="T81" fmla="*/ 1667 h 3445"/>
                  <a:gd name="T82" fmla="*/ 571 w 3552"/>
                  <a:gd name="T83" fmla="*/ 1484 h 3445"/>
                  <a:gd name="T84" fmla="*/ 677 w 3552"/>
                  <a:gd name="T85" fmla="*/ 1307 h 3445"/>
                  <a:gd name="T86" fmla="*/ 734 w 3552"/>
                  <a:gd name="T87" fmla="*/ 1222 h 3445"/>
                  <a:gd name="T88" fmla="*/ 775 w 3552"/>
                  <a:gd name="T89" fmla="*/ 1165 h 3445"/>
                  <a:gd name="T90" fmla="*/ 862 w 3552"/>
                  <a:gd name="T91" fmla="*/ 1058 h 3445"/>
                  <a:gd name="T92" fmla="*/ 954 w 3552"/>
                  <a:gd name="T93" fmla="*/ 957 h 3445"/>
                  <a:gd name="T94" fmla="*/ 1049 w 3552"/>
                  <a:gd name="T95" fmla="*/ 863 h 3445"/>
                  <a:gd name="T96" fmla="*/ 1151 w 3552"/>
                  <a:gd name="T97" fmla="*/ 775 h 3445"/>
                  <a:gd name="T98" fmla="*/ 1257 w 3552"/>
                  <a:gd name="T99" fmla="*/ 694 h 3445"/>
                  <a:gd name="T100" fmla="*/ 1366 w 3552"/>
                  <a:gd name="T101" fmla="*/ 618 h 3445"/>
                  <a:gd name="T102" fmla="*/ 1478 w 3552"/>
                  <a:gd name="T103" fmla="*/ 548 h 3445"/>
                  <a:gd name="T104" fmla="*/ 1649 w 3552"/>
                  <a:gd name="T105" fmla="*/ 453 h 3445"/>
                  <a:gd name="T106" fmla="*/ 1883 w 3552"/>
                  <a:gd name="T107" fmla="*/ 345 h 3445"/>
                  <a:gd name="T108" fmla="*/ 2118 w 3552"/>
                  <a:gd name="T109" fmla="*/ 255 h 3445"/>
                  <a:gd name="T110" fmla="*/ 2349 w 3552"/>
                  <a:gd name="T111" fmla="*/ 182 h 3445"/>
                  <a:gd name="T112" fmla="*/ 2574 w 3552"/>
                  <a:gd name="T113" fmla="*/ 126 h 3445"/>
                  <a:gd name="T114" fmla="*/ 2786 w 3552"/>
                  <a:gd name="T115" fmla="*/ 82 h 3445"/>
                  <a:gd name="T116" fmla="*/ 3074 w 3552"/>
                  <a:gd name="T117" fmla="*/ 36 h 3445"/>
                  <a:gd name="T118" fmla="*/ 3491 w 3552"/>
                  <a:gd name="T119" fmla="*/ 0 h 3445"/>
                  <a:gd name="T120" fmla="*/ 3552 w 3552"/>
                  <a:gd name="T121" fmla="*/ 0 h 3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552" h="3445">
                    <a:moveTo>
                      <a:pt x="3552" y="0"/>
                    </a:moveTo>
                    <a:lnTo>
                      <a:pt x="3463" y="17"/>
                    </a:lnTo>
                    <a:lnTo>
                      <a:pt x="3292" y="61"/>
                    </a:lnTo>
                    <a:lnTo>
                      <a:pt x="3130" y="118"/>
                    </a:lnTo>
                    <a:lnTo>
                      <a:pt x="2977" y="185"/>
                    </a:lnTo>
                    <a:lnTo>
                      <a:pt x="2832" y="263"/>
                    </a:lnTo>
                    <a:lnTo>
                      <a:pt x="2694" y="350"/>
                    </a:lnTo>
                    <a:lnTo>
                      <a:pt x="2566" y="446"/>
                    </a:lnTo>
                    <a:lnTo>
                      <a:pt x="2444" y="549"/>
                    </a:lnTo>
                    <a:lnTo>
                      <a:pt x="2330" y="660"/>
                    </a:lnTo>
                    <a:lnTo>
                      <a:pt x="2225" y="777"/>
                    </a:lnTo>
                    <a:lnTo>
                      <a:pt x="2125" y="899"/>
                    </a:lnTo>
                    <a:lnTo>
                      <a:pt x="2032" y="1028"/>
                    </a:lnTo>
                    <a:lnTo>
                      <a:pt x="1946" y="1159"/>
                    </a:lnTo>
                    <a:lnTo>
                      <a:pt x="1867" y="1294"/>
                    </a:lnTo>
                    <a:lnTo>
                      <a:pt x="1757" y="1501"/>
                    </a:lnTo>
                    <a:lnTo>
                      <a:pt x="1633" y="1781"/>
                    </a:lnTo>
                    <a:lnTo>
                      <a:pt x="1529" y="2062"/>
                    </a:lnTo>
                    <a:lnTo>
                      <a:pt x="1445" y="2335"/>
                    </a:lnTo>
                    <a:lnTo>
                      <a:pt x="1378" y="2596"/>
                    </a:lnTo>
                    <a:lnTo>
                      <a:pt x="1326" y="2838"/>
                    </a:lnTo>
                    <a:lnTo>
                      <a:pt x="1287" y="3055"/>
                    </a:lnTo>
                    <a:lnTo>
                      <a:pt x="1250" y="3324"/>
                    </a:lnTo>
                    <a:lnTo>
                      <a:pt x="1237" y="3445"/>
                    </a:lnTo>
                    <a:lnTo>
                      <a:pt x="1161" y="3432"/>
                    </a:lnTo>
                    <a:lnTo>
                      <a:pt x="1007" y="3409"/>
                    </a:lnTo>
                    <a:lnTo>
                      <a:pt x="853" y="3394"/>
                    </a:lnTo>
                    <a:lnTo>
                      <a:pt x="698" y="3384"/>
                    </a:lnTo>
                    <a:lnTo>
                      <a:pt x="542" y="3380"/>
                    </a:lnTo>
                    <a:lnTo>
                      <a:pt x="387" y="3382"/>
                    </a:lnTo>
                    <a:lnTo>
                      <a:pt x="232" y="3391"/>
                    </a:lnTo>
                    <a:lnTo>
                      <a:pt x="77" y="3406"/>
                    </a:lnTo>
                    <a:lnTo>
                      <a:pt x="0" y="3416"/>
                    </a:lnTo>
                    <a:lnTo>
                      <a:pt x="3" y="3376"/>
                    </a:lnTo>
                    <a:lnTo>
                      <a:pt x="42" y="3093"/>
                    </a:lnTo>
                    <a:lnTo>
                      <a:pt x="93" y="2818"/>
                    </a:lnTo>
                    <a:lnTo>
                      <a:pt x="173" y="2490"/>
                    </a:lnTo>
                    <a:lnTo>
                      <a:pt x="253" y="2223"/>
                    </a:lnTo>
                    <a:lnTo>
                      <a:pt x="318" y="2038"/>
                    </a:lnTo>
                    <a:lnTo>
                      <a:pt x="392" y="1853"/>
                    </a:lnTo>
                    <a:lnTo>
                      <a:pt x="475" y="1667"/>
                    </a:lnTo>
                    <a:lnTo>
                      <a:pt x="571" y="1484"/>
                    </a:lnTo>
                    <a:lnTo>
                      <a:pt x="677" y="1307"/>
                    </a:lnTo>
                    <a:lnTo>
                      <a:pt x="734" y="1222"/>
                    </a:lnTo>
                    <a:lnTo>
                      <a:pt x="775" y="1165"/>
                    </a:lnTo>
                    <a:lnTo>
                      <a:pt x="862" y="1058"/>
                    </a:lnTo>
                    <a:lnTo>
                      <a:pt x="954" y="957"/>
                    </a:lnTo>
                    <a:lnTo>
                      <a:pt x="1049" y="863"/>
                    </a:lnTo>
                    <a:lnTo>
                      <a:pt x="1151" y="775"/>
                    </a:lnTo>
                    <a:lnTo>
                      <a:pt x="1257" y="694"/>
                    </a:lnTo>
                    <a:lnTo>
                      <a:pt x="1366" y="618"/>
                    </a:lnTo>
                    <a:lnTo>
                      <a:pt x="1478" y="548"/>
                    </a:lnTo>
                    <a:lnTo>
                      <a:pt x="1649" y="453"/>
                    </a:lnTo>
                    <a:lnTo>
                      <a:pt x="1883" y="345"/>
                    </a:lnTo>
                    <a:lnTo>
                      <a:pt x="2118" y="255"/>
                    </a:lnTo>
                    <a:lnTo>
                      <a:pt x="2349" y="182"/>
                    </a:lnTo>
                    <a:lnTo>
                      <a:pt x="2574" y="126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9"/>
              <p:cNvSpPr>
                <a:spLocks/>
              </p:cNvSpPr>
              <p:nvPr/>
            </p:nvSpPr>
            <p:spPr bwMode="auto">
              <a:xfrm>
                <a:off x="719" y="-88"/>
                <a:ext cx="802" cy="1012"/>
              </a:xfrm>
              <a:custGeom>
                <a:avLst/>
                <a:gdLst>
                  <a:gd name="T0" fmla="*/ 2863 w 3209"/>
                  <a:gd name="T1" fmla="*/ 4049 h 4049"/>
                  <a:gd name="T2" fmla="*/ 2654 w 3209"/>
                  <a:gd name="T3" fmla="*/ 4022 h 4049"/>
                  <a:gd name="T4" fmla="*/ 2242 w 3209"/>
                  <a:gd name="T5" fmla="*/ 3952 h 4049"/>
                  <a:gd name="T6" fmla="*/ 1840 w 3209"/>
                  <a:gd name="T7" fmla="*/ 3869 h 4049"/>
                  <a:gd name="T8" fmla="*/ 1452 w 3209"/>
                  <a:gd name="T9" fmla="*/ 3779 h 4049"/>
                  <a:gd name="T10" fmla="*/ 904 w 3209"/>
                  <a:gd name="T11" fmla="*/ 3643 h 4049"/>
                  <a:gd name="T12" fmla="*/ 419 w 3209"/>
                  <a:gd name="T13" fmla="*/ 3526 h 4049"/>
                  <a:gd name="T14" fmla="*/ 131 w 3209"/>
                  <a:gd name="T15" fmla="*/ 3466 h 4049"/>
                  <a:gd name="T16" fmla="*/ 0 w 3209"/>
                  <a:gd name="T17" fmla="*/ 3445 h 4049"/>
                  <a:gd name="T18" fmla="*/ 12 w 3209"/>
                  <a:gd name="T19" fmla="*/ 3324 h 4049"/>
                  <a:gd name="T20" fmla="*/ 50 w 3209"/>
                  <a:gd name="T21" fmla="*/ 3055 h 4049"/>
                  <a:gd name="T22" fmla="*/ 89 w 3209"/>
                  <a:gd name="T23" fmla="*/ 2838 h 4049"/>
                  <a:gd name="T24" fmla="*/ 142 w 3209"/>
                  <a:gd name="T25" fmla="*/ 2596 h 4049"/>
                  <a:gd name="T26" fmla="*/ 209 w 3209"/>
                  <a:gd name="T27" fmla="*/ 2335 h 4049"/>
                  <a:gd name="T28" fmla="*/ 293 w 3209"/>
                  <a:gd name="T29" fmla="*/ 2062 h 4049"/>
                  <a:gd name="T30" fmla="*/ 397 w 3209"/>
                  <a:gd name="T31" fmla="*/ 1781 h 4049"/>
                  <a:gd name="T32" fmla="*/ 521 w 3209"/>
                  <a:gd name="T33" fmla="*/ 1501 h 4049"/>
                  <a:gd name="T34" fmla="*/ 631 w 3209"/>
                  <a:gd name="T35" fmla="*/ 1294 h 4049"/>
                  <a:gd name="T36" fmla="*/ 710 w 3209"/>
                  <a:gd name="T37" fmla="*/ 1159 h 4049"/>
                  <a:gd name="T38" fmla="*/ 796 w 3209"/>
                  <a:gd name="T39" fmla="*/ 1028 h 4049"/>
                  <a:gd name="T40" fmla="*/ 889 w 3209"/>
                  <a:gd name="T41" fmla="*/ 899 h 4049"/>
                  <a:gd name="T42" fmla="*/ 989 w 3209"/>
                  <a:gd name="T43" fmla="*/ 777 h 4049"/>
                  <a:gd name="T44" fmla="*/ 1094 w 3209"/>
                  <a:gd name="T45" fmla="*/ 660 h 4049"/>
                  <a:gd name="T46" fmla="*/ 1208 w 3209"/>
                  <a:gd name="T47" fmla="*/ 549 h 4049"/>
                  <a:gd name="T48" fmla="*/ 1330 w 3209"/>
                  <a:gd name="T49" fmla="*/ 446 h 4049"/>
                  <a:gd name="T50" fmla="*/ 1458 w 3209"/>
                  <a:gd name="T51" fmla="*/ 350 h 4049"/>
                  <a:gd name="T52" fmla="*/ 1596 w 3209"/>
                  <a:gd name="T53" fmla="*/ 263 h 4049"/>
                  <a:gd name="T54" fmla="*/ 1741 w 3209"/>
                  <a:gd name="T55" fmla="*/ 185 h 4049"/>
                  <a:gd name="T56" fmla="*/ 1894 w 3209"/>
                  <a:gd name="T57" fmla="*/ 118 h 4049"/>
                  <a:gd name="T58" fmla="*/ 2056 w 3209"/>
                  <a:gd name="T59" fmla="*/ 61 h 4049"/>
                  <a:gd name="T60" fmla="*/ 2227 w 3209"/>
                  <a:gd name="T61" fmla="*/ 17 h 4049"/>
                  <a:gd name="T62" fmla="*/ 2316 w 3209"/>
                  <a:gd name="T63" fmla="*/ 0 h 4049"/>
                  <a:gd name="T64" fmla="*/ 2386 w 3209"/>
                  <a:gd name="T65" fmla="*/ 38 h 4049"/>
                  <a:gd name="T66" fmla="*/ 2513 w 3209"/>
                  <a:gd name="T67" fmla="*/ 122 h 4049"/>
                  <a:gd name="T68" fmla="*/ 2627 w 3209"/>
                  <a:gd name="T69" fmla="*/ 218 h 4049"/>
                  <a:gd name="T70" fmla="*/ 2731 w 3209"/>
                  <a:gd name="T71" fmla="*/ 322 h 4049"/>
                  <a:gd name="T72" fmla="*/ 2821 w 3209"/>
                  <a:gd name="T73" fmla="*/ 437 h 4049"/>
                  <a:gd name="T74" fmla="*/ 2901 w 3209"/>
                  <a:gd name="T75" fmla="*/ 559 h 4049"/>
                  <a:gd name="T76" fmla="*/ 2970 w 3209"/>
                  <a:gd name="T77" fmla="*/ 690 h 4049"/>
                  <a:gd name="T78" fmla="*/ 3029 w 3209"/>
                  <a:gd name="T79" fmla="*/ 827 h 4049"/>
                  <a:gd name="T80" fmla="*/ 3080 w 3209"/>
                  <a:gd name="T81" fmla="*/ 970 h 4049"/>
                  <a:gd name="T82" fmla="*/ 3120 w 3209"/>
                  <a:gd name="T83" fmla="*/ 1118 h 4049"/>
                  <a:gd name="T84" fmla="*/ 3153 w 3209"/>
                  <a:gd name="T85" fmla="*/ 1271 h 4049"/>
                  <a:gd name="T86" fmla="*/ 3177 w 3209"/>
                  <a:gd name="T87" fmla="*/ 1426 h 4049"/>
                  <a:gd name="T88" fmla="*/ 3194 w 3209"/>
                  <a:gd name="T89" fmla="*/ 1585 h 4049"/>
                  <a:gd name="T90" fmla="*/ 3204 w 3209"/>
                  <a:gd name="T91" fmla="*/ 1746 h 4049"/>
                  <a:gd name="T92" fmla="*/ 3209 w 3209"/>
                  <a:gd name="T93" fmla="*/ 1988 h 4049"/>
                  <a:gd name="T94" fmla="*/ 3197 w 3209"/>
                  <a:gd name="T95" fmla="*/ 2310 h 4049"/>
                  <a:gd name="T96" fmla="*/ 3167 w 3209"/>
                  <a:gd name="T97" fmla="*/ 2625 h 4049"/>
                  <a:gd name="T98" fmla="*/ 3124 w 3209"/>
                  <a:gd name="T99" fmla="*/ 2926 h 4049"/>
                  <a:gd name="T100" fmla="*/ 3073 w 3209"/>
                  <a:gd name="T101" fmla="*/ 3209 h 4049"/>
                  <a:gd name="T102" fmla="*/ 2991 w 3209"/>
                  <a:gd name="T103" fmla="*/ 3583 h 4049"/>
                  <a:gd name="T104" fmla="*/ 2893 w 3209"/>
                  <a:gd name="T105" fmla="*/ 3947 h 4049"/>
                  <a:gd name="T106" fmla="*/ 2863 w 3209"/>
                  <a:gd name="T107" fmla="*/ 4049 h 4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09" h="4049">
                    <a:moveTo>
                      <a:pt x="2863" y="4049"/>
                    </a:moveTo>
                    <a:lnTo>
                      <a:pt x="2654" y="4022"/>
                    </a:lnTo>
                    <a:lnTo>
                      <a:pt x="2242" y="3952"/>
                    </a:lnTo>
                    <a:lnTo>
                      <a:pt x="1840" y="3869"/>
                    </a:lnTo>
                    <a:lnTo>
                      <a:pt x="1452" y="3779"/>
                    </a:lnTo>
                    <a:lnTo>
                      <a:pt x="904" y="3643"/>
                    </a:lnTo>
                    <a:lnTo>
                      <a:pt x="419" y="3526"/>
                    </a:lnTo>
                    <a:lnTo>
                      <a:pt x="131" y="3466"/>
                    </a:lnTo>
                    <a:lnTo>
                      <a:pt x="0" y="3445"/>
                    </a:lnTo>
                    <a:lnTo>
                      <a:pt x="12" y="3324"/>
                    </a:lnTo>
                    <a:lnTo>
                      <a:pt x="50" y="3055"/>
                    </a:lnTo>
                    <a:lnTo>
                      <a:pt x="89" y="2838"/>
                    </a:lnTo>
                    <a:lnTo>
                      <a:pt x="142" y="2596"/>
                    </a:lnTo>
                    <a:lnTo>
                      <a:pt x="209" y="2335"/>
                    </a:lnTo>
                    <a:lnTo>
                      <a:pt x="293" y="2062"/>
                    </a:lnTo>
                    <a:lnTo>
                      <a:pt x="397" y="1781"/>
                    </a:lnTo>
                    <a:lnTo>
                      <a:pt x="521" y="1501"/>
                    </a:lnTo>
                    <a:lnTo>
                      <a:pt x="631" y="1294"/>
                    </a:lnTo>
                    <a:lnTo>
                      <a:pt x="710" y="1159"/>
                    </a:lnTo>
                    <a:lnTo>
                      <a:pt x="796" y="1028"/>
                    </a:lnTo>
                    <a:lnTo>
                      <a:pt x="889" y="899"/>
                    </a:lnTo>
                    <a:lnTo>
                      <a:pt x="989" y="777"/>
                    </a:lnTo>
                    <a:lnTo>
                      <a:pt x="1094" y="660"/>
                    </a:lnTo>
                    <a:lnTo>
                      <a:pt x="1208" y="549"/>
                    </a:lnTo>
                    <a:lnTo>
                      <a:pt x="1330" y="446"/>
                    </a:lnTo>
                    <a:lnTo>
                      <a:pt x="1458" y="350"/>
                    </a:lnTo>
                    <a:lnTo>
                      <a:pt x="1596" y="263"/>
                    </a:lnTo>
                    <a:lnTo>
                      <a:pt x="1741" y="185"/>
                    </a:lnTo>
                    <a:lnTo>
                      <a:pt x="1894" y="118"/>
                    </a:lnTo>
                    <a:lnTo>
                      <a:pt x="2056" y="61"/>
                    </a:lnTo>
                    <a:lnTo>
                      <a:pt x="2227" y="17"/>
                    </a:lnTo>
                    <a:lnTo>
                      <a:pt x="2316" y="0"/>
                    </a:lnTo>
                    <a:lnTo>
                      <a:pt x="2386" y="38"/>
                    </a:lnTo>
                    <a:lnTo>
                      <a:pt x="2513" y="122"/>
                    </a:lnTo>
                    <a:lnTo>
                      <a:pt x="2627" y="218"/>
                    </a:lnTo>
                    <a:lnTo>
                      <a:pt x="2731" y="322"/>
                    </a:lnTo>
                    <a:lnTo>
                      <a:pt x="2821" y="437"/>
                    </a:lnTo>
                    <a:lnTo>
                      <a:pt x="2901" y="559"/>
                    </a:lnTo>
                    <a:lnTo>
                      <a:pt x="2970" y="690"/>
                    </a:lnTo>
                    <a:lnTo>
                      <a:pt x="3029" y="827"/>
                    </a:lnTo>
                    <a:lnTo>
                      <a:pt x="3080" y="970"/>
                    </a:lnTo>
                    <a:lnTo>
                      <a:pt x="3120" y="1118"/>
                    </a:lnTo>
                    <a:lnTo>
                      <a:pt x="3153" y="1271"/>
                    </a:lnTo>
                    <a:lnTo>
                      <a:pt x="3177" y="1426"/>
                    </a:lnTo>
                    <a:lnTo>
                      <a:pt x="3194" y="1585"/>
                    </a:lnTo>
                    <a:lnTo>
                      <a:pt x="3204" y="1746"/>
                    </a:lnTo>
                    <a:lnTo>
                      <a:pt x="3209" y="1988"/>
                    </a:lnTo>
                    <a:lnTo>
                      <a:pt x="3197" y="2310"/>
                    </a:lnTo>
                    <a:lnTo>
                      <a:pt x="3167" y="2625"/>
                    </a:lnTo>
                    <a:lnTo>
                      <a:pt x="3124" y="2926"/>
                    </a:lnTo>
                    <a:lnTo>
                      <a:pt x="3073" y="3209"/>
                    </a:lnTo>
                    <a:lnTo>
                      <a:pt x="2991" y="3583"/>
                    </a:lnTo>
                    <a:lnTo>
                      <a:pt x="2893" y="3947"/>
                    </a:lnTo>
                    <a:lnTo>
                      <a:pt x="2863" y="404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314676-72C1-4E25-B278-4A637DC97BF9}"/>
              </a:ext>
            </a:extLst>
          </p:cNvPr>
          <p:cNvSpPr/>
          <p:nvPr/>
        </p:nvSpPr>
        <p:spPr>
          <a:xfrm>
            <a:off x="375649" y="274012"/>
            <a:ext cx="8193804" cy="63094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웹 </a:t>
            </a:r>
            <a:r>
              <a:rPr lang="en-US" altLang="ko-KR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UI </a:t>
            </a:r>
            <a:r>
              <a:rPr lang="ko-KR" altLang="en-US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및 코드</a:t>
            </a:r>
            <a:endParaRPr lang="en-US" altLang="ko-KR" sz="35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8" y="3489969"/>
            <a:ext cx="6120407" cy="312171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89019" y="3709414"/>
            <a:ext cx="6120407" cy="726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98436" y="1531224"/>
            <a:ext cx="5182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</a:p>
          <a:p>
            <a:r>
              <a:rPr lang="ko-KR" altLang="en-US" dirty="0"/>
              <a:t>센서데이터의 </a:t>
            </a:r>
            <a:r>
              <a:rPr lang="en-US" altLang="ko-KR" dirty="0"/>
              <a:t>Type</a:t>
            </a:r>
            <a:r>
              <a:rPr lang="ko-KR" altLang="en-US" dirty="0"/>
              <a:t>을 비교하여 각 </a:t>
            </a:r>
            <a:r>
              <a:rPr lang="en-US" altLang="ko-KR" dirty="0"/>
              <a:t>Type </a:t>
            </a:r>
            <a:r>
              <a:rPr lang="ko-KR" altLang="en-US" dirty="0"/>
              <a:t>변수에 </a:t>
            </a:r>
            <a:endParaRPr lang="en-US" altLang="ko-KR" dirty="0"/>
          </a:p>
          <a:p>
            <a:r>
              <a:rPr lang="ko-KR" altLang="en-US" dirty="0"/>
              <a:t>넣은 후</a:t>
            </a:r>
            <a:r>
              <a:rPr lang="en-US" altLang="ko-KR" dirty="0"/>
              <a:t>, </a:t>
            </a:r>
            <a:r>
              <a:rPr lang="ko-KR" altLang="en-US" dirty="0"/>
              <a:t>웹 </a:t>
            </a:r>
            <a:r>
              <a:rPr lang="en-US" altLang="ko-KR" dirty="0"/>
              <a:t>View</a:t>
            </a:r>
            <a:r>
              <a:rPr lang="ko-KR" altLang="en-US" dirty="0"/>
              <a:t>로 부른다</a:t>
            </a:r>
            <a:r>
              <a:rPr lang="en-US" altLang="ko-KR" dirty="0"/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027" y="915095"/>
            <a:ext cx="5485574" cy="528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56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8174911" y="3753874"/>
            <a:ext cx="4017089" cy="3164449"/>
            <a:chOff x="8174911" y="3753874"/>
            <a:chExt cx="4017089" cy="3164449"/>
          </a:xfrm>
        </p:grpSpPr>
        <p:sp>
          <p:nvSpPr>
            <p:cNvPr id="35" name="자유형 34"/>
            <p:cNvSpPr/>
            <p:nvPr/>
          </p:nvSpPr>
          <p:spPr>
            <a:xfrm>
              <a:off x="8174911" y="3753874"/>
              <a:ext cx="4017089" cy="3104127"/>
            </a:xfrm>
            <a:custGeom>
              <a:avLst/>
              <a:gdLst>
                <a:gd name="connsiteX0" fmla="*/ 4017089 w 4017089"/>
                <a:gd name="connsiteY0" fmla="*/ 0 h 3104127"/>
                <a:gd name="connsiteX1" fmla="*/ 4017089 w 4017089"/>
                <a:gd name="connsiteY1" fmla="*/ 3104127 h 3104127"/>
                <a:gd name="connsiteX2" fmla="*/ 0 w 4017089"/>
                <a:gd name="connsiteY2" fmla="*/ 3104127 h 3104127"/>
                <a:gd name="connsiteX3" fmla="*/ 110925 w 4017089"/>
                <a:gd name="connsiteY3" fmla="*/ 3050445 h 3104127"/>
                <a:gd name="connsiteX4" fmla="*/ 3279500 w 4017089"/>
                <a:gd name="connsiteY4" fmla="*/ 1320848 h 3104127"/>
                <a:gd name="connsiteX5" fmla="*/ 3436518 w 4017089"/>
                <a:gd name="connsiteY5" fmla="*/ 1151955 h 3104127"/>
                <a:gd name="connsiteX6" fmla="*/ 3979263 w 4017089"/>
                <a:gd name="connsiteY6" fmla="*/ 1415 h 310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17089" h="3104127">
                  <a:moveTo>
                    <a:pt x="4017089" y="0"/>
                  </a:moveTo>
                  <a:lnTo>
                    <a:pt x="4017089" y="3104127"/>
                  </a:lnTo>
                  <a:lnTo>
                    <a:pt x="0" y="3104127"/>
                  </a:lnTo>
                  <a:lnTo>
                    <a:pt x="110925" y="3050445"/>
                  </a:lnTo>
                  <a:cubicBezTo>
                    <a:pt x="1210750" y="2575386"/>
                    <a:pt x="2594195" y="2759907"/>
                    <a:pt x="3279500" y="1320848"/>
                  </a:cubicBezTo>
                  <a:lnTo>
                    <a:pt x="3436518" y="1151955"/>
                  </a:lnTo>
                  <a:cubicBezTo>
                    <a:pt x="3632120" y="820281"/>
                    <a:pt x="3706431" y="60514"/>
                    <a:pt x="3979263" y="1415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1" name="Group 45"/>
            <p:cNvGrpSpPr>
              <a:grpSpLocks noChangeAspect="1"/>
            </p:cNvGrpSpPr>
            <p:nvPr/>
          </p:nvGrpSpPr>
          <p:grpSpPr bwMode="auto">
            <a:xfrm rot="5226855">
              <a:off x="11471312" y="4920342"/>
              <a:ext cx="434830" cy="434830"/>
              <a:chOff x="4450" y="913"/>
              <a:chExt cx="2742" cy="2742"/>
            </a:xfrm>
          </p:grpSpPr>
          <p:sp>
            <p:nvSpPr>
              <p:cNvPr id="42" name="Freeform 46"/>
              <p:cNvSpPr>
                <a:spLocks/>
              </p:cNvSpPr>
              <p:nvPr/>
            </p:nvSpPr>
            <p:spPr bwMode="auto">
              <a:xfrm>
                <a:off x="5027" y="913"/>
                <a:ext cx="2164" cy="2164"/>
              </a:xfrm>
              <a:custGeom>
                <a:avLst/>
                <a:gdLst>
                  <a:gd name="T0" fmla="*/ 5125 w 6491"/>
                  <a:gd name="T1" fmla="*/ 2411 h 6492"/>
                  <a:gd name="T2" fmla="*/ 4579 w 6491"/>
                  <a:gd name="T3" fmla="*/ 2816 h 6492"/>
                  <a:gd name="T4" fmla="*/ 3897 w 6491"/>
                  <a:gd name="T5" fmla="*/ 3412 h 6492"/>
                  <a:gd name="T6" fmla="*/ 3360 w 6491"/>
                  <a:gd name="T7" fmla="*/ 3946 h 6492"/>
                  <a:gd name="T8" fmla="*/ 3258 w 6491"/>
                  <a:gd name="T9" fmla="*/ 4082 h 6492"/>
                  <a:gd name="T10" fmla="*/ 3193 w 6491"/>
                  <a:gd name="T11" fmla="*/ 4298 h 6492"/>
                  <a:gd name="T12" fmla="*/ 3193 w 6491"/>
                  <a:gd name="T13" fmla="*/ 4411 h 6492"/>
                  <a:gd name="T14" fmla="*/ 3258 w 6491"/>
                  <a:gd name="T15" fmla="*/ 4626 h 6492"/>
                  <a:gd name="T16" fmla="*/ 3360 w 6491"/>
                  <a:gd name="T17" fmla="*/ 4761 h 6492"/>
                  <a:gd name="T18" fmla="*/ 3501 w 6491"/>
                  <a:gd name="T19" fmla="*/ 4907 h 6492"/>
                  <a:gd name="T20" fmla="*/ 3606 w 6491"/>
                  <a:gd name="T21" fmla="*/ 5107 h 6492"/>
                  <a:gd name="T22" fmla="*/ 3628 w 6491"/>
                  <a:gd name="T23" fmla="*/ 5326 h 6492"/>
                  <a:gd name="T24" fmla="*/ 3564 w 6491"/>
                  <a:gd name="T25" fmla="*/ 5539 h 6492"/>
                  <a:gd name="T26" fmla="*/ 3461 w 6491"/>
                  <a:gd name="T27" fmla="*/ 5677 h 6492"/>
                  <a:gd name="T28" fmla="*/ 0 w 6491"/>
                  <a:gd name="T29" fmla="*/ 3844 h 6492"/>
                  <a:gd name="T30" fmla="*/ 858 w 6491"/>
                  <a:gd name="T31" fmla="*/ 2990 h 6492"/>
                  <a:gd name="T32" fmla="*/ 1058 w 6491"/>
                  <a:gd name="T33" fmla="*/ 2885 h 6492"/>
                  <a:gd name="T34" fmla="*/ 1277 w 6491"/>
                  <a:gd name="T35" fmla="*/ 2865 h 6492"/>
                  <a:gd name="T36" fmla="*/ 1490 w 6491"/>
                  <a:gd name="T37" fmla="*/ 2928 h 6492"/>
                  <a:gd name="T38" fmla="*/ 1628 w 6491"/>
                  <a:gd name="T39" fmla="*/ 3030 h 6492"/>
                  <a:gd name="T40" fmla="*/ 1772 w 6491"/>
                  <a:gd name="T41" fmla="*/ 3171 h 6492"/>
                  <a:gd name="T42" fmla="*/ 1971 w 6491"/>
                  <a:gd name="T43" fmla="*/ 3277 h 6492"/>
                  <a:gd name="T44" fmla="*/ 2138 w 6491"/>
                  <a:gd name="T45" fmla="*/ 3301 h 6492"/>
                  <a:gd name="T46" fmla="*/ 2306 w 6491"/>
                  <a:gd name="T47" fmla="*/ 3277 h 6492"/>
                  <a:gd name="T48" fmla="*/ 2503 w 6491"/>
                  <a:gd name="T49" fmla="*/ 3171 h 6492"/>
                  <a:gd name="T50" fmla="*/ 2921 w 6491"/>
                  <a:gd name="T51" fmla="*/ 2757 h 6492"/>
                  <a:gd name="T52" fmla="*/ 3386 w 6491"/>
                  <a:gd name="T53" fmla="*/ 2261 h 6492"/>
                  <a:gd name="T54" fmla="*/ 3950 w 6491"/>
                  <a:gd name="T55" fmla="*/ 1551 h 6492"/>
                  <a:gd name="T56" fmla="*/ 4739 w 6491"/>
                  <a:gd name="T57" fmla="*/ 414 h 6492"/>
                  <a:gd name="T58" fmla="*/ 4840 w 6491"/>
                  <a:gd name="T59" fmla="*/ 291 h 6492"/>
                  <a:gd name="T60" fmla="*/ 5001 w 6491"/>
                  <a:gd name="T61" fmla="*/ 157 h 6492"/>
                  <a:gd name="T62" fmla="*/ 5187 w 6491"/>
                  <a:gd name="T63" fmla="*/ 62 h 6492"/>
                  <a:gd name="T64" fmla="*/ 5391 w 6491"/>
                  <a:gd name="T65" fmla="*/ 9 h 6492"/>
                  <a:gd name="T66" fmla="*/ 5496 w 6491"/>
                  <a:gd name="T67" fmla="*/ 0 h 6492"/>
                  <a:gd name="T68" fmla="*/ 5707 w 6491"/>
                  <a:gd name="T69" fmla="*/ 16 h 6492"/>
                  <a:gd name="T70" fmla="*/ 5907 w 6491"/>
                  <a:gd name="T71" fmla="*/ 75 h 6492"/>
                  <a:gd name="T72" fmla="*/ 6088 w 6491"/>
                  <a:gd name="T73" fmla="*/ 179 h 6492"/>
                  <a:gd name="T74" fmla="*/ 6211 w 6491"/>
                  <a:gd name="T75" fmla="*/ 281 h 6492"/>
                  <a:gd name="T76" fmla="*/ 6313 w 6491"/>
                  <a:gd name="T77" fmla="*/ 402 h 6492"/>
                  <a:gd name="T78" fmla="*/ 6415 w 6491"/>
                  <a:gd name="T79" fmla="*/ 585 h 6492"/>
                  <a:gd name="T80" fmla="*/ 6475 w 6491"/>
                  <a:gd name="T81" fmla="*/ 785 h 6492"/>
                  <a:gd name="T82" fmla="*/ 6491 w 6491"/>
                  <a:gd name="T83" fmla="*/ 994 h 6492"/>
                  <a:gd name="T84" fmla="*/ 6481 w 6491"/>
                  <a:gd name="T85" fmla="*/ 1100 h 6492"/>
                  <a:gd name="T86" fmla="*/ 6428 w 6491"/>
                  <a:gd name="T87" fmla="*/ 1305 h 6492"/>
                  <a:gd name="T88" fmla="*/ 6333 w 6491"/>
                  <a:gd name="T89" fmla="*/ 1491 h 6492"/>
                  <a:gd name="T90" fmla="*/ 6200 w 6491"/>
                  <a:gd name="T91" fmla="*/ 1651 h 6492"/>
                  <a:gd name="T92" fmla="*/ 6077 w 6491"/>
                  <a:gd name="T93" fmla="*/ 1751 h 6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491" h="6492">
                    <a:moveTo>
                      <a:pt x="6077" y="1751"/>
                    </a:moveTo>
                    <a:lnTo>
                      <a:pt x="5125" y="2411"/>
                    </a:lnTo>
                    <a:lnTo>
                      <a:pt x="4939" y="2542"/>
                    </a:lnTo>
                    <a:lnTo>
                      <a:pt x="4579" y="2816"/>
                    </a:lnTo>
                    <a:lnTo>
                      <a:pt x="4231" y="3107"/>
                    </a:lnTo>
                    <a:lnTo>
                      <a:pt x="3897" y="3412"/>
                    </a:lnTo>
                    <a:lnTo>
                      <a:pt x="3734" y="3570"/>
                    </a:lnTo>
                    <a:lnTo>
                      <a:pt x="3360" y="3946"/>
                    </a:lnTo>
                    <a:lnTo>
                      <a:pt x="3321" y="3988"/>
                    </a:lnTo>
                    <a:lnTo>
                      <a:pt x="3258" y="4082"/>
                    </a:lnTo>
                    <a:lnTo>
                      <a:pt x="3215" y="4187"/>
                    </a:lnTo>
                    <a:lnTo>
                      <a:pt x="3193" y="4298"/>
                    </a:lnTo>
                    <a:lnTo>
                      <a:pt x="3192" y="4354"/>
                    </a:lnTo>
                    <a:lnTo>
                      <a:pt x="3193" y="4411"/>
                    </a:lnTo>
                    <a:lnTo>
                      <a:pt x="3215" y="4522"/>
                    </a:lnTo>
                    <a:lnTo>
                      <a:pt x="3258" y="4626"/>
                    </a:lnTo>
                    <a:lnTo>
                      <a:pt x="3321" y="4720"/>
                    </a:lnTo>
                    <a:lnTo>
                      <a:pt x="3360" y="4761"/>
                    </a:lnTo>
                    <a:lnTo>
                      <a:pt x="3461" y="4864"/>
                    </a:lnTo>
                    <a:lnTo>
                      <a:pt x="3501" y="4907"/>
                    </a:lnTo>
                    <a:lnTo>
                      <a:pt x="3564" y="5003"/>
                    </a:lnTo>
                    <a:lnTo>
                      <a:pt x="3606" y="5107"/>
                    </a:lnTo>
                    <a:lnTo>
                      <a:pt x="3628" y="5216"/>
                    </a:lnTo>
                    <a:lnTo>
                      <a:pt x="3628" y="5326"/>
                    </a:lnTo>
                    <a:lnTo>
                      <a:pt x="3606" y="5435"/>
                    </a:lnTo>
                    <a:lnTo>
                      <a:pt x="3564" y="5539"/>
                    </a:lnTo>
                    <a:lnTo>
                      <a:pt x="3501" y="5634"/>
                    </a:lnTo>
                    <a:lnTo>
                      <a:pt x="3461" y="5677"/>
                    </a:lnTo>
                    <a:lnTo>
                      <a:pt x="2647" y="6492"/>
                    </a:lnTo>
                    <a:lnTo>
                      <a:pt x="0" y="3844"/>
                    </a:lnTo>
                    <a:lnTo>
                      <a:pt x="815" y="3030"/>
                    </a:lnTo>
                    <a:lnTo>
                      <a:pt x="858" y="2990"/>
                    </a:lnTo>
                    <a:lnTo>
                      <a:pt x="954" y="2928"/>
                    </a:lnTo>
                    <a:lnTo>
                      <a:pt x="1058" y="2885"/>
                    </a:lnTo>
                    <a:lnTo>
                      <a:pt x="1166" y="2865"/>
                    </a:lnTo>
                    <a:lnTo>
                      <a:pt x="1277" y="2865"/>
                    </a:lnTo>
                    <a:lnTo>
                      <a:pt x="1386" y="2885"/>
                    </a:lnTo>
                    <a:lnTo>
                      <a:pt x="1490" y="2928"/>
                    </a:lnTo>
                    <a:lnTo>
                      <a:pt x="1585" y="2990"/>
                    </a:lnTo>
                    <a:lnTo>
                      <a:pt x="1628" y="3030"/>
                    </a:lnTo>
                    <a:lnTo>
                      <a:pt x="1730" y="3131"/>
                    </a:lnTo>
                    <a:lnTo>
                      <a:pt x="1772" y="3171"/>
                    </a:lnTo>
                    <a:lnTo>
                      <a:pt x="1866" y="3233"/>
                    </a:lnTo>
                    <a:lnTo>
                      <a:pt x="1971" y="3277"/>
                    </a:lnTo>
                    <a:lnTo>
                      <a:pt x="2082" y="3300"/>
                    </a:lnTo>
                    <a:lnTo>
                      <a:pt x="2138" y="3301"/>
                    </a:lnTo>
                    <a:lnTo>
                      <a:pt x="2195" y="3300"/>
                    </a:lnTo>
                    <a:lnTo>
                      <a:pt x="2306" y="3277"/>
                    </a:lnTo>
                    <a:lnTo>
                      <a:pt x="2410" y="3233"/>
                    </a:lnTo>
                    <a:lnTo>
                      <a:pt x="2503" y="3171"/>
                    </a:lnTo>
                    <a:lnTo>
                      <a:pt x="2545" y="3131"/>
                    </a:lnTo>
                    <a:lnTo>
                      <a:pt x="2921" y="2757"/>
                    </a:lnTo>
                    <a:lnTo>
                      <a:pt x="3081" y="2595"/>
                    </a:lnTo>
                    <a:lnTo>
                      <a:pt x="3386" y="2261"/>
                    </a:lnTo>
                    <a:lnTo>
                      <a:pt x="3677" y="1913"/>
                    </a:lnTo>
                    <a:lnTo>
                      <a:pt x="3950" y="1551"/>
                    </a:lnTo>
                    <a:lnTo>
                      <a:pt x="4080" y="1365"/>
                    </a:lnTo>
                    <a:lnTo>
                      <a:pt x="4739" y="414"/>
                    </a:lnTo>
                    <a:lnTo>
                      <a:pt x="4771" y="370"/>
                    </a:lnTo>
                    <a:lnTo>
                      <a:pt x="4840" y="291"/>
                    </a:lnTo>
                    <a:lnTo>
                      <a:pt x="4918" y="219"/>
                    </a:lnTo>
                    <a:lnTo>
                      <a:pt x="5001" y="157"/>
                    </a:lnTo>
                    <a:lnTo>
                      <a:pt x="5092" y="105"/>
                    </a:lnTo>
                    <a:lnTo>
                      <a:pt x="5187" y="62"/>
                    </a:lnTo>
                    <a:lnTo>
                      <a:pt x="5288" y="30"/>
                    </a:lnTo>
                    <a:lnTo>
                      <a:pt x="5391" y="9"/>
                    </a:lnTo>
                    <a:lnTo>
                      <a:pt x="5443" y="3"/>
                    </a:lnTo>
                    <a:lnTo>
                      <a:pt x="5496" y="0"/>
                    </a:lnTo>
                    <a:lnTo>
                      <a:pt x="5603" y="2"/>
                    </a:lnTo>
                    <a:lnTo>
                      <a:pt x="5707" y="16"/>
                    </a:lnTo>
                    <a:lnTo>
                      <a:pt x="5809" y="41"/>
                    </a:lnTo>
                    <a:lnTo>
                      <a:pt x="5907" y="75"/>
                    </a:lnTo>
                    <a:lnTo>
                      <a:pt x="6000" y="121"/>
                    </a:lnTo>
                    <a:lnTo>
                      <a:pt x="6088" y="179"/>
                    </a:lnTo>
                    <a:lnTo>
                      <a:pt x="6172" y="244"/>
                    </a:lnTo>
                    <a:lnTo>
                      <a:pt x="6211" y="281"/>
                    </a:lnTo>
                    <a:lnTo>
                      <a:pt x="6247" y="320"/>
                    </a:lnTo>
                    <a:lnTo>
                      <a:pt x="6313" y="402"/>
                    </a:lnTo>
                    <a:lnTo>
                      <a:pt x="6369" y="491"/>
                    </a:lnTo>
                    <a:lnTo>
                      <a:pt x="6415" y="585"/>
                    </a:lnTo>
                    <a:lnTo>
                      <a:pt x="6451" y="683"/>
                    </a:lnTo>
                    <a:lnTo>
                      <a:pt x="6475" y="785"/>
                    </a:lnTo>
                    <a:lnTo>
                      <a:pt x="6490" y="889"/>
                    </a:lnTo>
                    <a:lnTo>
                      <a:pt x="6491" y="994"/>
                    </a:lnTo>
                    <a:lnTo>
                      <a:pt x="6487" y="1047"/>
                    </a:lnTo>
                    <a:lnTo>
                      <a:pt x="6481" y="1100"/>
                    </a:lnTo>
                    <a:lnTo>
                      <a:pt x="6461" y="1204"/>
                    </a:lnTo>
                    <a:lnTo>
                      <a:pt x="6428" y="1305"/>
                    </a:lnTo>
                    <a:lnTo>
                      <a:pt x="6386" y="1400"/>
                    </a:lnTo>
                    <a:lnTo>
                      <a:pt x="6333" y="1491"/>
                    </a:lnTo>
                    <a:lnTo>
                      <a:pt x="6271" y="1574"/>
                    </a:lnTo>
                    <a:lnTo>
                      <a:pt x="6200" y="1651"/>
                    </a:lnTo>
                    <a:lnTo>
                      <a:pt x="6120" y="1721"/>
                    </a:lnTo>
                    <a:lnTo>
                      <a:pt x="6077" y="1751"/>
                    </a:lnTo>
                    <a:close/>
                  </a:path>
                </a:pathLst>
              </a:custGeom>
              <a:solidFill>
                <a:srgbClr val="754C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47"/>
              <p:cNvSpPr>
                <a:spLocks/>
              </p:cNvSpPr>
              <p:nvPr/>
            </p:nvSpPr>
            <p:spPr bwMode="auto">
              <a:xfrm>
                <a:off x="5027" y="964"/>
                <a:ext cx="2165" cy="2113"/>
              </a:xfrm>
              <a:custGeom>
                <a:avLst/>
                <a:gdLst>
                  <a:gd name="T0" fmla="*/ 6173 w 6493"/>
                  <a:gd name="T1" fmla="*/ 92 h 6339"/>
                  <a:gd name="T2" fmla="*/ 6051 w 6493"/>
                  <a:gd name="T3" fmla="*/ 0 h 6339"/>
                  <a:gd name="T4" fmla="*/ 6120 w 6493"/>
                  <a:gd name="T5" fmla="*/ 125 h 6339"/>
                  <a:gd name="T6" fmla="*/ 6179 w 6493"/>
                  <a:gd name="T7" fmla="*/ 302 h 6339"/>
                  <a:gd name="T8" fmla="*/ 6203 w 6493"/>
                  <a:gd name="T9" fmla="*/ 482 h 6339"/>
                  <a:gd name="T10" fmla="*/ 6193 w 6493"/>
                  <a:gd name="T11" fmla="*/ 662 h 6339"/>
                  <a:gd name="T12" fmla="*/ 6150 w 6493"/>
                  <a:gd name="T13" fmla="*/ 838 h 6339"/>
                  <a:gd name="T14" fmla="*/ 6074 w 6493"/>
                  <a:gd name="T15" fmla="*/ 1004 h 6339"/>
                  <a:gd name="T16" fmla="*/ 5967 w 6493"/>
                  <a:gd name="T17" fmla="*/ 1152 h 6339"/>
                  <a:gd name="T18" fmla="*/ 5829 w 6493"/>
                  <a:gd name="T19" fmla="*/ 1282 h 6339"/>
                  <a:gd name="T20" fmla="*/ 4837 w 6493"/>
                  <a:gd name="T21" fmla="*/ 1970 h 6339"/>
                  <a:gd name="T22" fmla="*/ 4291 w 6493"/>
                  <a:gd name="T23" fmla="*/ 2375 h 6339"/>
                  <a:gd name="T24" fmla="*/ 3609 w 6493"/>
                  <a:gd name="T25" fmla="*/ 2971 h 6339"/>
                  <a:gd name="T26" fmla="*/ 3072 w 6493"/>
                  <a:gd name="T27" fmla="*/ 3505 h 6339"/>
                  <a:gd name="T28" fmla="*/ 2971 w 6493"/>
                  <a:gd name="T29" fmla="*/ 3642 h 6339"/>
                  <a:gd name="T30" fmla="*/ 2905 w 6493"/>
                  <a:gd name="T31" fmla="*/ 3857 h 6339"/>
                  <a:gd name="T32" fmla="*/ 2905 w 6493"/>
                  <a:gd name="T33" fmla="*/ 3970 h 6339"/>
                  <a:gd name="T34" fmla="*/ 2971 w 6493"/>
                  <a:gd name="T35" fmla="*/ 4185 h 6339"/>
                  <a:gd name="T36" fmla="*/ 3072 w 6493"/>
                  <a:gd name="T37" fmla="*/ 4320 h 6339"/>
                  <a:gd name="T38" fmla="*/ 3213 w 6493"/>
                  <a:gd name="T39" fmla="*/ 4464 h 6339"/>
                  <a:gd name="T40" fmla="*/ 3320 w 6493"/>
                  <a:gd name="T41" fmla="*/ 4662 h 6339"/>
                  <a:gd name="T42" fmla="*/ 3343 w 6493"/>
                  <a:gd name="T43" fmla="*/ 4830 h 6339"/>
                  <a:gd name="T44" fmla="*/ 3320 w 6493"/>
                  <a:gd name="T45" fmla="*/ 4997 h 6339"/>
                  <a:gd name="T46" fmla="*/ 3213 w 6493"/>
                  <a:gd name="T47" fmla="*/ 5196 h 6339"/>
                  <a:gd name="T48" fmla="*/ 2359 w 6493"/>
                  <a:gd name="T49" fmla="*/ 6051 h 6339"/>
                  <a:gd name="T50" fmla="*/ 2647 w 6493"/>
                  <a:gd name="T51" fmla="*/ 6339 h 6339"/>
                  <a:gd name="T52" fmla="*/ 3501 w 6493"/>
                  <a:gd name="T53" fmla="*/ 5484 h 6339"/>
                  <a:gd name="T54" fmla="*/ 3606 w 6493"/>
                  <a:gd name="T55" fmla="*/ 5285 h 6339"/>
                  <a:gd name="T56" fmla="*/ 3631 w 6493"/>
                  <a:gd name="T57" fmla="*/ 5118 h 6339"/>
                  <a:gd name="T58" fmla="*/ 3606 w 6493"/>
                  <a:gd name="T59" fmla="*/ 4950 h 6339"/>
                  <a:gd name="T60" fmla="*/ 3501 w 6493"/>
                  <a:gd name="T61" fmla="*/ 4752 h 6339"/>
                  <a:gd name="T62" fmla="*/ 3360 w 6493"/>
                  <a:gd name="T63" fmla="*/ 4608 h 6339"/>
                  <a:gd name="T64" fmla="*/ 3258 w 6493"/>
                  <a:gd name="T65" fmla="*/ 4473 h 6339"/>
                  <a:gd name="T66" fmla="*/ 3193 w 6493"/>
                  <a:gd name="T67" fmla="*/ 4258 h 6339"/>
                  <a:gd name="T68" fmla="*/ 3193 w 6493"/>
                  <a:gd name="T69" fmla="*/ 4145 h 6339"/>
                  <a:gd name="T70" fmla="*/ 3258 w 6493"/>
                  <a:gd name="T71" fmla="*/ 3930 h 6339"/>
                  <a:gd name="T72" fmla="*/ 3360 w 6493"/>
                  <a:gd name="T73" fmla="*/ 3795 h 6339"/>
                  <a:gd name="T74" fmla="*/ 3897 w 6493"/>
                  <a:gd name="T75" fmla="*/ 3259 h 6339"/>
                  <a:gd name="T76" fmla="*/ 4579 w 6493"/>
                  <a:gd name="T77" fmla="*/ 2663 h 6339"/>
                  <a:gd name="T78" fmla="*/ 5125 w 6493"/>
                  <a:gd name="T79" fmla="*/ 2258 h 6339"/>
                  <a:gd name="T80" fmla="*/ 6121 w 6493"/>
                  <a:gd name="T81" fmla="*/ 1567 h 6339"/>
                  <a:gd name="T82" fmla="*/ 6272 w 6493"/>
                  <a:gd name="T83" fmla="*/ 1420 h 6339"/>
                  <a:gd name="T84" fmla="*/ 6388 w 6493"/>
                  <a:gd name="T85" fmla="*/ 1246 h 6339"/>
                  <a:gd name="T86" fmla="*/ 6461 w 6493"/>
                  <a:gd name="T87" fmla="*/ 1051 h 6339"/>
                  <a:gd name="T88" fmla="*/ 6488 w 6493"/>
                  <a:gd name="T89" fmla="*/ 894 h 6339"/>
                  <a:gd name="T90" fmla="*/ 6490 w 6493"/>
                  <a:gd name="T91" fmla="*/ 734 h 6339"/>
                  <a:gd name="T92" fmla="*/ 6451 w 6493"/>
                  <a:gd name="T93" fmla="*/ 530 h 6339"/>
                  <a:gd name="T94" fmla="*/ 6370 w 6493"/>
                  <a:gd name="T95" fmla="*/ 337 h 6339"/>
                  <a:gd name="T96" fmla="*/ 6248 w 6493"/>
                  <a:gd name="T97" fmla="*/ 165 h 6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493" h="6339">
                    <a:moveTo>
                      <a:pt x="6211" y="128"/>
                    </a:moveTo>
                    <a:lnTo>
                      <a:pt x="6173" y="92"/>
                    </a:lnTo>
                    <a:lnTo>
                      <a:pt x="6094" y="29"/>
                    </a:lnTo>
                    <a:lnTo>
                      <a:pt x="6051" y="0"/>
                    </a:lnTo>
                    <a:lnTo>
                      <a:pt x="6077" y="40"/>
                    </a:lnTo>
                    <a:lnTo>
                      <a:pt x="6120" y="125"/>
                    </a:lnTo>
                    <a:lnTo>
                      <a:pt x="6154" y="213"/>
                    </a:lnTo>
                    <a:lnTo>
                      <a:pt x="6179" y="302"/>
                    </a:lnTo>
                    <a:lnTo>
                      <a:pt x="6196" y="392"/>
                    </a:lnTo>
                    <a:lnTo>
                      <a:pt x="6203" y="482"/>
                    </a:lnTo>
                    <a:lnTo>
                      <a:pt x="6202" y="573"/>
                    </a:lnTo>
                    <a:lnTo>
                      <a:pt x="6193" y="662"/>
                    </a:lnTo>
                    <a:lnTo>
                      <a:pt x="6176" y="752"/>
                    </a:lnTo>
                    <a:lnTo>
                      <a:pt x="6150" y="838"/>
                    </a:lnTo>
                    <a:lnTo>
                      <a:pt x="6115" y="923"/>
                    </a:lnTo>
                    <a:lnTo>
                      <a:pt x="6074" y="1004"/>
                    </a:lnTo>
                    <a:lnTo>
                      <a:pt x="6023" y="1080"/>
                    </a:lnTo>
                    <a:lnTo>
                      <a:pt x="5967" y="1152"/>
                    </a:lnTo>
                    <a:lnTo>
                      <a:pt x="5901" y="1220"/>
                    </a:lnTo>
                    <a:lnTo>
                      <a:pt x="5829" y="1282"/>
                    </a:lnTo>
                    <a:lnTo>
                      <a:pt x="5790" y="1310"/>
                    </a:lnTo>
                    <a:lnTo>
                      <a:pt x="4837" y="1970"/>
                    </a:lnTo>
                    <a:lnTo>
                      <a:pt x="4653" y="2101"/>
                    </a:lnTo>
                    <a:lnTo>
                      <a:pt x="4291" y="2375"/>
                    </a:lnTo>
                    <a:lnTo>
                      <a:pt x="3945" y="2666"/>
                    </a:lnTo>
                    <a:lnTo>
                      <a:pt x="3609" y="2971"/>
                    </a:lnTo>
                    <a:lnTo>
                      <a:pt x="3448" y="3131"/>
                    </a:lnTo>
                    <a:lnTo>
                      <a:pt x="3072" y="3505"/>
                    </a:lnTo>
                    <a:lnTo>
                      <a:pt x="3033" y="3547"/>
                    </a:lnTo>
                    <a:lnTo>
                      <a:pt x="2971" y="3642"/>
                    </a:lnTo>
                    <a:lnTo>
                      <a:pt x="2928" y="3746"/>
                    </a:lnTo>
                    <a:lnTo>
                      <a:pt x="2905" y="3857"/>
                    </a:lnTo>
                    <a:lnTo>
                      <a:pt x="2904" y="3913"/>
                    </a:lnTo>
                    <a:lnTo>
                      <a:pt x="2905" y="3970"/>
                    </a:lnTo>
                    <a:lnTo>
                      <a:pt x="2928" y="4081"/>
                    </a:lnTo>
                    <a:lnTo>
                      <a:pt x="2971" y="4185"/>
                    </a:lnTo>
                    <a:lnTo>
                      <a:pt x="3033" y="4279"/>
                    </a:lnTo>
                    <a:lnTo>
                      <a:pt x="3072" y="4320"/>
                    </a:lnTo>
                    <a:lnTo>
                      <a:pt x="3174" y="4423"/>
                    </a:lnTo>
                    <a:lnTo>
                      <a:pt x="3213" y="4464"/>
                    </a:lnTo>
                    <a:lnTo>
                      <a:pt x="3277" y="4558"/>
                    </a:lnTo>
                    <a:lnTo>
                      <a:pt x="3320" y="4662"/>
                    </a:lnTo>
                    <a:lnTo>
                      <a:pt x="3341" y="4773"/>
                    </a:lnTo>
                    <a:lnTo>
                      <a:pt x="3343" y="4830"/>
                    </a:lnTo>
                    <a:lnTo>
                      <a:pt x="3341" y="4886"/>
                    </a:lnTo>
                    <a:lnTo>
                      <a:pt x="3320" y="4997"/>
                    </a:lnTo>
                    <a:lnTo>
                      <a:pt x="3277" y="5101"/>
                    </a:lnTo>
                    <a:lnTo>
                      <a:pt x="3213" y="5196"/>
                    </a:lnTo>
                    <a:lnTo>
                      <a:pt x="3174" y="5238"/>
                    </a:lnTo>
                    <a:lnTo>
                      <a:pt x="2359" y="6051"/>
                    </a:lnTo>
                    <a:lnTo>
                      <a:pt x="0" y="3692"/>
                    </a:lnTo>
                    <a:lnTo>
                      <a:pt x="2647" y="6339"/>
                    </a:lnTo>
                    <a:lnTo>
                      <a:pt x="3462" y="5526"/>
                    </a:lnTo>
                    <a:lnTo>
                      <a:pt x="3501" y="5484"/>
                    </a:lnTo>
                    <a:lnTo>
                      <a:pt x="3563" y="5389"/>
                    </a:lnTo>
                    <a:lnTo>
                      <a:pt x="3606" y="5285"/>
                    </a:lnTo>
                    <a:lnTo>
                      <a:pt x="3628" y="5174"/>
                    </a:lnTo>
                    <a:lnTo>
                      <a:pt x="3631" y="5118"/>
                    </a:lnTo>
                    <a:lnTo>
                      <a:pt x="3628" y="5061"/>
                    </a:lnTo>
                    <a:lnTo>
                      <a:pt x="3606" y="4950"/>
                    </a:lnTo>
                    <a:lnTo>
                      <a:pt x="3563" y="4846"/>
                    </a:lnTo>
                    <a:lnTo>
                      <a:pt x="3501" y="4752"/>
                    </a:lnTo>
                    <a:lnTo>
                      <a:pt x="3462" y="4711"/>
                    </a:lnTo>
                    <a:lnTo>
                      <a:pt x="3360" y="4608"/>
                    </a:lnTo>
                    <a:lnTo>
                      <a:pt x="3321" y="4567"/>
                    </a:lnTo>
                    <a:lnTo>
                      <a:pt x="3258" y="4473"/>
                    </a:lnTo>
                    <a:lnTo>
                      <a:pt x="3215" y="4369"/>
                    </a:lnTo>
                    <a:lnTo>
                      <a:pt x="3193" y="4258"/>
                    </a:lnTo>
                    <a:lnTo>
                      <a:pt x="3192" y="4201"/>
                    </a:lnTo>
                    <a:lnTo>
                      <a:pt x="3193" y="4145"/>
                    </a:lnTo>
                    <a:lnTo>
                      <a:pt x="3215" y="4034"/>
                    </a:lnTo>
                    <a:lnTo>
                      <a:pt x="3258" y="3930"/>
                    </a:lnTo>
                    <a:lnTo>
                      <a:pt x="3321" y="3835"/>
                    </a:lnTo>
                    <a:lnTo>
                      <a:pt x="3360" y="3795"/>
                    </a:lnTo>
                    <a:lnTo>
                      <a:pt x="3736" y="3419"/>
                    </a:lnTo>
                    <a:lnTo>
                      <a:pt x="3897" y="3259"/>
                    </a:lnTo>
                    <a:lnTo>
                      <a:pt x="4231" y="2954"/>
                    </a:lnTo>
                    <a:lnTo>
                      <a:pt x="4579" y="2663"/>
                    </a:lnTo>
                    <a:lnTo>
                      <a:pt x="4941" y="2389"/>
                    </a:lnTo>
                    <a:lnTo>
                      <a:pt x="5125" y="2258"/>
                    </a:lnTo>
                    <a:lnTo>
                      <a:pt x="6078" y="1598"/>
                    </a:lnTo>
                    <a:lnTo>
                      <a:pt x="6121" y="1567"/>
                    </a:lnTo>
                    <a:lnTo>
                      <a:pt x="6202" y="1498"/>
                    </a:lnTo>
                    <a:lnTo>
                      <a:pt x="6272" y="1420"/>
                    </a:lnTo>
                    <a:lnTo>
                      <a:pt x="6334" y="1336"/>
                    </a:lnTo>
                    <a:lnTo>
                      <a:pt x="6388" y="1246"/>
                    </a:lnTo>
                    <a:lnTo>
                      <a:pt x="6429" y="1151"/>
                    </a:lnTo>
                    <a:lnTo>
                      <a:pt x="6461" y="1051"/>
                    </a:lnTo>
                    <a:lnTo>
                      <a:pt x="6483" y="947"/>
                    </a:lnTo>
                    <a:lnTo>
                      <a:pt x="6488" y="894"/>
                    </a:lnTo>
                    <a:lnTo>
                      <a:pt x="6493" y="841"/>
                    </a:lnTo>
                    <a:lnTo>
                      <a:pt x="6490" y="734"/>
                    </a:lnTo>
                    <a:lnTo>
                      <a:pt x="6475" y="631"/>
                    </a:lnTo>
                    <a:lnTo>
                      <a:pt x="6451" y="530"/>
                    </a:lnTo>
                    <a:lnTo>
                      <a:pt x="6416" y="432"/>
                    </a:lnTo>
                    <a:lnTo>
                      <a:pt x="6370" y="337"/>
                    </a:lnTo>
                    <a:lnTo>
                      <a:pt x="6313" y="249"/>
                    </a:lnTo>
                    <a:lnTo>
                      <a:pt x="6248" y="165"/>
                    </a:lnTo>
                    <a:lnTo>
                      <a:pt x="6211" y="128"/>
                    </a:ln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8"/>
              <p:cNvSpPr>
                <a:spLocks/>
              </p:cNvSpPr>
              <p:nvPr/>
            </p:nvSpPr>
            <p:spPr bwMode="auto">
              <a:xfrm>
                <a:off x="4450" y="2195"/>
                <a:ext cx="1460" cy="1460"/>
              </a:xfrm>
              <a:custGeom>
                <a:avLst/>
                <a:gdLst>
                  <a:gd name="T0" fmla="*/ 1731 w 4378"/>
                  <a:gd name="T1" fmla="*/ 0 h 4379"/>
                  <a:gd name="T2" fmla="*/ 0 w 4378"/>
                  <a:gd name="T3" fmla="*/ 1732 h 4379"/>
                  <a:gd name="T4" fmla="*/ 1630 w 4378"/>
                  <a:gd name="T5" fmla="*/ 3360 h 4379"/>
                  <a:gd name="T6" fmla="*/ 2038 w 4378"/>
                  <a:gd name="T7" fmla="*/ 3768 h 4379"/>
                  <a:gd name="T8" fmla="*/ 2648 w 4378"/>
                  <a:gd name="T9" fmla="*/ 4379 h 4379"/>
                  <a:gd name="T10" fmla="*/ 4378 w 4378"/>
                  <a:gd name="T11" fmla="*/ 2647 h 4379"/>
                  <a:gd name="T12" fmla="*/ 1731 w 4378"/>
                  <a:gd name="T13" fmla="*/ 0 h 4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78" h="4379">
                    <a:moveTo>
                      <a:pt x="1731" y="0"/>
                    </a:moveTo>
                    <a:lnTo>
                      <a:pt x="0" y="1732"/>
                    </a:lnTo>
                    <a:lnTo>
                      <a:pt x="1630" y="3360"/>
                    </a:lnTo>
                    <a:lnTo>
                      <a:pt x="2038" y="3768"/>
                    </a:lnTo>
                    <a:lnTo>
                      <a:pt x="2648" y="4379"/>
                    </a:lnTo>
                    <a:lnTo>
                      <a:pt x="4378" y="2647"/>
                    </a:lnTo>
                    <a:lnTo>
                      <a:pt x="1731" y="0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9"/>
              <p:cNvSpPr>
                <a:spLocks/>
              </p:cNvSpPr>
              <p:nvPr/>
            </p:nvSpPr>
            <p:spPr bwMode="auto">
              <a:xfrm>
                <a:off x="5237" y="2981"/>
                <a:ext cx="672" cy="674"/>
              </a:xfrm>
              <a:custGeom>
                <a:avLst/>
                <a:gdLst>
                  <a:gd name="T0" fmla="*/ 0 w 2018"/>
                  <a:gd name="T1" fmla="*/ 1732 h 2020"/>
                  <a:gd name="T2" fmla="*/ 1730 w 2018"/>
                  <a:gd name="T3" fmla="*/ 0 h 2020"/>
                  <a:gd name="T4" fmla="*/ 2018 w 2018"/>
                  <a:gd name="T5" fmla="*/ 288 h 2020"/>
                  <a:gd name="T6" fmla="*/ 288 w 2018"/>
                  <a:gd name="T7" fmla="*/ 2020 h 2020"/>
                  <a:gd name="T8" fmla="*/ 0 w 2018"/>
                  <a:gd name="T9" fmla="*/ 1732 h 2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8" h="2020">
                    <a:moveTo>
                      <a:pt x="0" y="1732"/>
                    </a:moveTo>
                    <a:lnTo>
                      <a:pt x="1730" y="0"/>
                    </a:lnTo>
                    <a:lnTo>
                      <a:pt x="2018" y="288"/>
                    </a:lnTo>
                    <a:lnTo>
                      <a:pt x="288" y="2020"/>
                    </a:lnTo>
                    <a:lnTo>
                      <a:pt x="0" y="1732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50"/>
              <p:cNvSpPr>
                <a:spLocks/>
              </p:cNvSpPr>
              <p:nvPr/>
            </p:nvSpPr>
            <p:spPr bwMode="auto">
              <a:xfrm>
                <a:off x="6798" y="1115"/>
                <a:ext cx="192" cy="192"/>
              </a:xfrm>
              <a:custGeom>
                <a:avLst/>
                <a:gdLst>
                  <a:gd name="T0" fmla="*/ 576 w 576"/>
                  <a:gd name="T1" fmla="*/ 288 h 576"/>
                  <a:gd name="T2" fmla="*/ 575 w 576"/>
                  <a:gd name="T3" fmla="*/ 318 h 576"/>
                  <a:gd name="T4" fmla="*/ 563 w 576"/>
                  <a:gd name="T5" fmla="*/ 374 h 576"/>
                  <a:gd name="T6" fmla="*/ 541 w 576"/>
                  <a:gd name="T7" fmla="*/ 426 h 576"/>
                  <a:gd name="T8" fmla="*/ 510 w 576"/>
                  <a:gd name="T9" fmla="*/ 472 h 576"/>
                  <a:gd name="T10" fmla="*/ 471 w 576"/>
                  <a:gd name="T11" fmla="*/ 511 h 576"/>
                  <a:gd name="T12" fmla="*/ 425 w 576"/>
                  <a:gd name="T13" fmla="*/ 541 h 576"/>
                  <a:gd name="T14" fmla="*/ 373 w 576"/>
                  <a:gd name="T15" fmla="*/ 563 h 576"/>
                  <a:gd name="T16" fmla="*/ 317 w 576"/>
                  <a:gd name="T17" fmla="*/ 574 h 576"/>
                  <a:gd name="T18" fmla="*/ 288 w 576"/>
                  <a:gd name="T19" fmla="*/ 576 h 576"/>
                  <a:gd name="T20" fmla="*/ 258 w 576"/>
                  <a:gd name="T21" fmla="*/ 574 h 576"/>
                  <a:gd name="T22" fmla="*/ 202 w 576"/>
                  <a:gd name="T23" fmla="*/ 563 h 576"/>
                  <a:gd name="T24" fmla="*/ 150 w 576"/>
                  <a:gd name="T25" fmla="*/ 541 h 576"/>
                  <a:gd name="T26" fmla="*/ 104 w 576"/>
                  <a:gd name="T27" fmla="*/ 511 h 576"/>
                  <a:gd name="T28" fmla="*/ 65 w 576"/>
                  <a:gd name="T29" fmla="*/ 472 h 576"/>
                  <a:gd name="T30" fmla="*/ 33 w 576"/>
                  <a:gd name="T31" fmla="*/ 426 h 576"/>
                  <a:gd name="T32" fmla="*/ 12 w 576"/>
                  <a:gd name="T33" fmla="*/ 374 h 576"/>
                  <a:gd name="T34" fmla="*/ 0 w 576"/>
                  <a:gd name="T35" fmla="*/ 318 h 576"/>
                  <a:gd name="T36" fmla="*/ 0 w 576"/>
                  <a:gd name="T37" fmla="*/ 288 h 576"/>
                  <a:gd name="T38" fmla="*/ 0 w 576"/>
                  <a:gd name="T39" fmla="*/ 259 h 576"/>
                  <a:gd name="T40" fmla="*/ 12 w 576"/>
                  <a:gd name="T41" fmla="*/ 203 h 576"/>
                  <a:gd name="T42" fmla="*/ 33 w 576"/>
                  <a:gd name="T43" fmla="*/ 151 h 576"/>
                  <a:gd name="T44" fmla="*/ 65 w 576"/>
                  <a:gd name="T45" fmla="*/ 105 h 576"/>
                  <a:gd name="T46" fmla="*/ 104 w 576"/>
                  <a:gd name="T47" fmla="*/ 66 h 576"/>
                  <a:gd name="T48" fmla="*/ 150 w 576"/>
                  <a:gd name="T49" fmla="*/ 34 h 576"/>
                  <a:gd name="T50" fmla="*/ 202 w 576"/>
                  <a:gd name="T51" fmla="*/ 13 h 576"/>
                  <a:gd name="T52" fmla="*/ 258 w 576"/>
                  <a:gd name="T53" fmla="*/ 1 h 576"/>
                  <a:gd name="T54" fmla="*/ 288 w 576"/>
                  <a:gd name="T55" fmla="*/ 0 h 576"/>
                  <a:gd name="T56" fmla="*/ 317 w 576"/>
                  <a:gd name="T57" fmla="*/ 1 h 576"/>
                  <a:gd name="T58" fmla="*/ 373 w 576"/>
                  <a:gd name="T59" fmla="*/ 13 h 576"/>
                  <a:gd name="T60" fmla="*/ 425 w 576"/>
                  <a:gd name="T61" fmla="*/ 34 h 576"/>
                  <a:gd name="T62" fmla="*/ 471 w 576"/>
                  <a:gd name="T63" fmla="*/ 66 h 576"/>
                  <a:gd name="T64" fmla="*/ 510 w 576"/>
                  <a:gd name="T65" fmla="*/ 105 h 576"/>
                  <a:gd name="T66" fmla="*/ 541 w 576"/>
                  <a:gd name="T67" fmla="*/ 151 h 576"/>
                  <a:gd name="T68" fmla="*/ 563 w 576"/>
                  <a:gd name="T69" fmla="*/ 203 h 576"/>
                  <a:gd name="T70" fmla="*/ 575 w 576"/>
                  <a:gd name="T71" fmla="*/ 259 h 576"/>
                  <a:gd name="T72" fmla="*/ 576 w 576"/>
                  <a:gd name="T73" fmla="*/ 288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6" h="576">
                    <a:moveTo>
                      <a:pt x="576" y="288"/>
                    </a:moveTo>
                    <a:lnTo>
                      <a:pt x="575" y="318"/>
                    </a:lnTo>
                    <a:lnTo>
                      <a:pt x="563" y="374"/>
                    </a:lnTo>
                    <a:lnTo>
                      <a:pt x="541" y="426"/>
                    </a:lnTo>
                    <a:lnTo>
                      <a:pt x="510" y="472"/>
                    </a:lnTo>
                    <a:lnTo>
                      <a:pt x="471" y="511"/>
                    </a:lnTo>
                    <a:lnTo>
                      <a:pt x="425" y="541"/>
                    </a:lnTo>
                    <a:lnTo>
                      <a:pt x="373" y="563"/>
                    </a:lnTo>
                    <a:lnTo>
                      <a:pt x="317" y="574"/>
                    </a:lnTo>
                    <a:lnTo>
                      <a:pt x="288" y="576"/>
                    </a:lnTo>
                    <a:lnTo>
                      <a:pt x="258" y="574"/>
                    </a:lnTo>
                    <a:lnTo>
                      <a:pt x="202" y="563"/>
                    </a:lnTo>
                    <a:lnTo>
                      <a:pt x="150" y="541"/>
                    </a:lnTo>
                    <a:lnTo>
                      <a:pt x="104" y="511"/>
                    </a:lnTo>
                    <a:lnTo>
                      <a:pt x="65" y="472"/>
                    </a:lnTo>
                    <a:lnTo>
                      <a:pt x="33" y="426"/>
                    </a:lnTo>
                    <a:lnTo>
                      <a:pt x="12" y="374"/>
                    </a:lnTo>
                    <a:lnTo>
                      <a:pt x="0" y="318"/>
                    </a:lnTo>
                    <a:lnTo>
                      <a:pt x="0" y="288"/>
                    </a:lnTo>
                    <a:lnTo>
                      <a:pt x="0" y="259"/>
                    </a:lnTo>
                    <a:lnTo>
                      <a:pt x="12" y="203"/>
                    </a:lnTo>
                    <a:lnTo>
                      <a:pt x="33" y="151"/>
                    </a:lnTo>
                    <a:lnTo>
                      <a:pt x="65" y="105"/>
                    </a:lnTo>
                    <a:lnTo>
                      <a:pt x="104" y="66"/>
                    </a:lnTo>
                    <a:lnTo>
                      <a:pt x="150" y="34"/>
                    </a:lnTo>
                    <a:lnTo>
                      <a:pt x="202" y="13"/>
                    </a:lnTo>
                    <a:lnTo>
                      <a:pt x="258" y="1"/>
                    </a:lnTo>
                    <a:lnTo>
                      <a:pt x="288" y="0"/>
                    </a:lnTo>
                    <a:lnTo>
                      <a:pt x="317" y="1"/>
                    </a:lnTo>
                    <a:lnTo>
                      <a:pt x="373" y="13"/>
                    </a:lnTo>
                    <a:lnTo>
                      <a:pt x="425" y="34"/>
                    </a:lnTo>
                    <a:lnTo>
                      <a:pt x="471" y="66"/>
                    </a:lnTo>
                    <a:lnTo>
                      <a:pt x="510" y="105"/>
                    </a:lnTo>
                    <a:lnTo>
                      <a:pt x="541" y="151"/>
                    </a:lnTo>
                    <a:lnTo>
                      <a:pt x="563" y="203"/>
                    </a:lnTo>
                    <a:lnTo>
                      <a:pt x="575" y="259"/>
                    </a:lnTo>
                    <a:lnTo>
                      <a:pt x="576" y="288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순서도: 지연 30"/>
            <p:cNvSpPr/>
            <p:nvPr/>
          </p:nvSpPr>
          <p:spPr>
            <a:xfrm rot="17452717">
              <a:off x="11487911" y="5975733"/>
              <a:ext cx="748810" cy="194929"/>
            </a:xfrm>
            <a:prstGeom prst="flowChartDelay">
              <a:avLst/>
            </a:pr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자유형 36"/>
            <p:cNvSpPr/>
            <p:nvPr/>
          </p:nvSpPr>
          <p:spPr>
            <a:xfrm>
              <a:off x="10370846" y="6186393"/>
              <a:ext cx="1485818" cy="671608"/>
            </a:xfrm>
            <a:custGeom>
              <a:avLst/>
              <a:gdLst>
                <a:gd name="connsiteX0" fmla="*/ 1296314 w 1485818"/>
                <a:gd name="connsiteY0" fmla="*/ 143 h 671608"/>
                <a:gd name="connsiteX1" fmla="*/ 1414919 w 1485818"/>
                <a:gd name="connsiteY1" fmla="*/ 109166 h 671608"/>
                <a:gd name="connsiteX2" fmla="*/ 1485288 w 1485818"/>
                <a:gd name="connsiteY2" fmla="*/ 310523 h 671608"/>
                <a:gd name="connsiteX3" fmla="*/ 1380668 w 1485818"/>
                <a:gd name="connsiteY3" fmla="*/ 545873 h 671608"/>
                <a:gd name="connsiteX4" fmla="*/ 1329752 w 1485818"/>
                <a:gd name="connsiteY4" fmla="*/ 671608 h 671608"/>
                <a:gd name="connsiteX5" fmla="*/ 0 w 1485818"/>
                <a:gd name="connsiteY5" fmla="*/ 671608 h 671608"/>
                <a:gd name="connsiteX6" fmla="*/ 19304 w 1485818"/>
                <a:gd name="connsiteY6" fmla="*/ 646219 h 671608"/>
                <a:gd name="connsiteX7" fmla="*/ 156177 w 1485818"/>
                <a:gd name="connsiteY7" fmla="*/ 494495 h 671608"/>
                <a:gd name="connsiteX8" fmla="*/ 327434 w 1485818"/>
                <a:gd name="connsiteY8" fmla="*/ 331801 h 671608"/>
                <a:gd name="connsiteX9" fmla="*/ 494749 w 1485818"/>
                <a:gd name="connsiteY9" fmla="*/ 295853 h 671608"/>
                <a:gd name="connsiteX10" fmla="*/ 918273 w 1485818"/>
                <a:gd name="connsiteY10" fmla="*/ 306112 h 671608"/>
                <a:gd name="connsiteX11" fmla="*/ 1040400 w 1485818"/>
                <a:gd name="connsiteY11" fmla="*/ 295853 h 671608"/>
                <a:gd name="connsiteX12" fmla="*/ 1123782 w 1485818"/>
                <a:gd name="connsiteY12" fmla="*/ 288986 h 671608"/>
                <a:gd name="connsiteX13" fmla="*/ 1277913 w 1485818"/>
                <a:gd name="connsiteY13" fmla="*/ 6411 h 671608"/>
                <a:gd name="connsiteX14" fmla="*/ 1296314 w 1485818"/>
                <a:gd name="connsiteY14" fmla="*/ 143 h 67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85818" h="671608">
                  <a:moveTo>
                    <a:pt x="1296314" y="143"/>
                  </a:moveTo>
                  <a:cubicBezTo>
                    <a:pt x="1339614" y="-3539"/>
                    <a:pt x="1384676" y="64816"/>
                    <a:pt x="1414919" y="109166"/>
                  </a:cubicBezTo>
                  <a:cubicBezTo>
                    <a:pt x="1449482" y="159851"/>
                    <a:pt x="1490996" y="237738"/>
                    <a:pt x="1485288" y="310523"/>
                  </a:cubicBezTo>
                  <a:cubicBezTo>
                    <a:pt x="1479579" y="383307"/>
                    <a:pt x="1413804" y="459552"/>
                    <a:pt x="1380668" y="545873"/>
                  </a:cubicBezTo>
                  <a:lnTo>
                    <a:pt x="1329752" y="671608"/>
                  </a:lnTo>
                  <a:lnTo>
                    <a:pt x="0" y="671608"/>
                  </a:lnTo>
                  <a:lnTo>
                    <a:pt x="19304" y="646219"/>
                  </a:lnTo>
                  <a:cubicBezTo>
                    <a:pt x="59309" y="597250"/>
                    <a:pt x="113363" y="539450"/>
                    <a:pt x="156177" y="494495"/>
                  </a:cubicBezTo>
                  <a:cubicBezTo>
                    <a:pt x="213263" y="434555"/>
                    <a:pt x="271006" y="364907"/>
                    <a:pt x="327434" y="331801"/>
                  </a:cubicBezTo>
                  <a:cubicBezTo>
                    <a:pt x="383863" y="298694"/>
                    <a:pt x="396276" y="300135"/>
                    <a:pt x="494749" y="295853"/>
                  </a:cubicBezTo>
                  <a:lnTo>
                    <a:pt x="918273" y="306112"/>
                  </a:lnTo>
                  <a:cubicBezTo>
                    <a:pt x="1009214" y="306112"/>
                    <a:pt x="1006149" y="298708"/>
                    <a:pt x="1040400" y="295853"/>
                  </a:cubicBezTo>
                  <a:cubicBezTo>
                    <a:pt x="1074652" y="292999"/>
                    <a:pt x="1092207" y="310904"/>
                    <a:pt x="1123782" y="288986"/>
                  </a:cubicBezTo>
                  <a:cubicBezTo>
                    <a:pt x="1155356" y="267069"/>
                    <a:pt x="1229390" y="36381"/>
                    <a:pt x="1277913" y="6411"/>
                  </a:cubicBezTo>
                  <a:cubicBezTo>
                    <a:pt x="1283978" y="2665"/>
                    <a:pt x="1290128" y="669"/>
                    <a:pt x="1296314" y="1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0677326" y="5517492"/>
              <a:ext cx="822634" cy="1030104"/>
              <a:chOff x="1219927" y="2725633"/>
              <a:chExt cx="1711565" cy="2143225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1682683" y="4161764"/>
                <a:ext cx="786052" cy="707094"/>
                <a:chOff x="1682683" y="4161764"/>
                <a:chExt cx="786052" cy="707094"/>
              </a:xfrm>
            </p:grpSpPr>
            <p:sp>
              <p:nvSpPr>
                <p:cNvPr id="12" name="Freeform 53"/>
                <p:cNvSpPr>
                  <a:spLocks/>
                </p:cNvSpPr>
                <p:nvPr/>
              </p:nvSpPr>
              <p:spPr bwMode="auto">
                <a:xfrm>
                  <a:off x="1738548" y="4691269"/>
                  <a:ext cx="672206" cy="177589"/>
                </a:xfrm>
                <a:custGeom>
                  <a:avLst/>
                  <a:gdLst>
                    <a:gd name="T0" fmla="*/ 255 w 511"/>
                    <a:gd name="T1" fmla="*/ 0 h 135"/>
                    <a:gd name="T2" fmla="*/ 294 w 511"/>
                    <a:gd name="T3" fmla="*/ 1 h 135"/>
                    <a:gd name="T4" fmla="*/ 331 w 511"/>
                    <a:gd name="T5" fmla="*/ 4 h 135"/>
                    <a:gd name="T6" fmla="*/ 365 w 511"/>
                    <a:gd name="T7" fmla="*/ 8 h 135"/>
                    <a:gd name="T8" fmla="*/ 396 w 511"/>
                    <a:gd name="T9" fmla="*/ 14 h 135"/>
                    <a:gd name="T10" fmla="*/ 425 w 511"/>
                    <a:gd name="T11" fmla="*/ 19 h 135"/>
                    <a:gd name="T12" fmla="*/ 450 w 511"/>
                    <a:gd name="T13" fmla="*/ 25 h 135"/>
                    <a:gd name="T14" fmla="*/ 471 w 511"/>
                    <a:gd name="T15" fmla="*/ 30 h 135"/>
                    <a:gd name="T16" fmla="*/ 488 w 511"/>
                    <a:gd name="T17" fmla="*/ 35 h 135"/>
                    <a:gd name="T18" fmla="*/ 501 w 511"/>
                    <a:gd name="T19" fmla="*/ 39 h 135"/>
                    <a:gd name="T20" fmla="*/ 509 w 511"/>
                    <a:gd name="T21" fmla="*/ 42 h 135"/>
                    <a:gd name="T22" fmla="*/ 511 w 511"/>
                    <a:gd name="T23" fmla="*/ 42 h 135"/>
                    <a:gd name="T24" fmla="*/ 510 w 511"/>
                    <a:gd name="T25" fmla="*/ 44 h 135"/>
                    <a:gd name="T26" fmla="*/ 505 w 511"/>
                    <a:gd name="T27" fmla="*/ 49 h 135"/>
                    <a:gd name="T28" fmla="*/ 496 w 511"/>
                    <a:gd name="T29" fmla="*/ 57 h 135"/>
                    <a:gd name="T30" fmla="*/ 485 w 511"/>
                    <a:gd name="T31" fmla="*/ 66 h 135"/>
                    <a:gd name="T32" fmla="*/ 470 w 511"/>
                    <a:gd name="T33" fmla="*/ 77 h 135"/>
                    <a:gd name="T34" fmla="*/ 451 w 511"/>
                    <a:gd name="T35" fmla="*/ 88 h 135"/>
                    <a:gd name="T36" fmla="*/ 429 w 511"/>
                    <a:gd name="T37" fmla="*/ 100 h 135"/>
                    <a:gd name="T38" fmla="*/ 403 w 511"/>
                    <a:gd name="T39" fmla="*/ 112 h 135"/>
                    <a:gd name="T40" fmla="*/ 372 w 511"/>
                    <a:gd name="T41" fmla="*/ 121 h 135"/>
                    <a:gd name="T42" fmla="*/ 337 w 511"/>
                    <a:gd name="T43" fmla="*/ 128 h 135"/>
                    <a:gd name="T44" fmla="*/ 298 w 511"/>
                    <a:gd name="T45" fmla="*/ 134 h 135"/>
                    <a:gd name="T46" fmla="*/ 256 w 511"/>
                    <a:gd name="T47" fmla="*/ 135 h 135"/>
                    <a:gd name="T48" fmla="*/ 213 w 511"/>
                    <a:gd name="T49" fmla="*/ 134 h 135"/>
                    <a:gd name="T50" fmla="*/ 174 w 511"/>
                    <a:gd name="T51" fmla="*/ 128 h 135"/>
                    <a:gd name="T52" fmla="*/ 139 w 511"/>
                    <a:gd name="T53" fmla="*/ 121 h 135"/>
                    <a:gd name="T54" fmla="*/ 109 w 511"/>
                    <a:gd name="T55" fmla="*/ 112 h 135"/>
                    <a:gd name="T56" fmla="*/ 82 w 511"/>
                    <a:gd name="T57" fmla="*/ 100 h 135"/>
                    <a:gd name="T58" fmla="*/ 60 w 511"/>
                    <a:gd name="T59" fmla="*/ 88 h 135"/>
                    <a:gd name="T60" fmla="*/ 41 w 511"/>
                    <a:gd name="T61" fmla="*/ 77 h 135"/>
                    <a:gd name="T62" fmla="*/ 26 w 511"/>
                    <a:gd name="T63" fmla="*/ 66 h 135"/>
                    <a:gd name="T64" fmla="*/ 15 w 511"/>
                    <a:gd name="T65" fmla="*/ 57 h 135"/>
                    <a:gd name="T66" fmla="*/ 6 w 511"/>
                    <a:gd name="T67" fmla="*/ 49 h 135"/>
                    <a:gd name="T68" fmla="*/ 2 w 511"/>
                    <a:gd name="T69" fmla="*/ 44 h 135"/>
                    <a:gd name="T70" fmla="*/ 0 w 511"/>
                    <a:gd name="T71" fmla="*/ 42 h 135"/>
                    <a:gd name="T72" fmla="*/ 43 w 511"/>
                    <a:gd name="T73" fmla="*/ 27 h 135"/>
                    <a:gd name="T74" fmla="*/ 88 w 511"/>
                    <a:gd name="T75" fmla="*/ 16 h 135"/>
                    <a:gd name="T76" fmla="*/ 131 w 511"/>
                    <a:gd name="T77" fmla="*/ 8 h 135"/>
                    <a:gd name="T78" fmla="*/ 173 w 511"/>
                    <a:gd name="T79" fmla="*/ 3 h 135"/>
                    <a:gd name="T80" fmla="*/ 215 w 511"/>
                    <a:gd name="T81" fmla="*/ 0 h 135"/>
                    <a:gd name="T82" fmla="*/ 255 w 511"/>
                    <a:gd name="T83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511" h="135">
                      <a:moveTo>
                        <a:pt x="255" y="0"/>
                      </a:moveTo>
                      <a:lnTo>
                        <a:pt x="294" y="1"/>
                      </a:lnTo>
                      <a:lnTo>
                        <a:pt x="331" y="4"/>
                      </a:lnTo>
                      <a:lnTo>
                        <a:pt x="365" y="8"/>
                      </a:lnTo>
                      <a:lnTo>
                        <a:pt x="396" y="14"/>
                      </a:lnTo>
                      <a:lnTo>
                        <a:pt x="425" y="19"/>
                      </a:lnTo>
                      <a:lnTo>
                        <a:pt x="450" y="25"/>
                      </a:lnTo>
                      <a:lnTo>
                        <a:pt x="471" y="30"/>
                      </a:lnTo>
                      <a:lnTo>
                        <a:pt x="488" y="35"/>
                      </a:lnTo>
                      <a:lnTo>
                        <a:pt x="501" y="39"/>
                      </a:lnTo>
                      <a:lnTo>
                        <a:pt x="509" y="42"/>
                      </a:lnTo>
                      <a:lnTo>
                        <a:pt x="511" y="42"/>
                      </a:lnTo>
                      <a:lnTo>
                        <a:pt x="510" y="44"/>
                      </a:lnTo>
                      <a:lnTo>
                        <a:pt x="505" y="49"/>
                      </a:lnTo>
                      <a:lnTo>
                        <a:pt x="496" y="57"/>
                      </a:lnTo>
                      <a:lnTo>
                        <a:pt x="485" y="66"/>
                      </a:lnTo>
                      <a:lnTo>
                        <a:pt x="470" y="77"/>
                      </a:lnTo>
                      <a:lnTo>
                        <a:pt x="451" y="88"/>
                      </a:lnTo>
                      <a:lnTo>
                        <a:pt x="429" y="100"/>
                      </a:lnTo>
                      <a:lnTo>
                        <a:pt x="403" y="112"/>
                      </a:lnTo>
                      <a:lnTo>
                        <a:pt x="372" y="121"/>
                      </a:lnTo>
                      <a:lnTo>
                        <a:pt x="337" y="128"/>
                      </a:lnTo>
                      <a:lnTo>
                        <a:pt x="298" y="134"/>
                      </a:lnTo>
                      <a:lnTo>
                        <a:pt x="256" y="135"/>
                      </a:lnTo>
                      <a:lnTo>
                        <a:pt x="213" y="134"/>
                      </a:lnTo>
                      <a:lnTo>
                        <a:pt x="174" y="128"/>
                      </a:lnTo>
                      <a:lnTo>
                        <a:pt x="139" y="121"/>
                      </a:lnTo>
                      <a:lnTo>
                        <a:pt x="109" y="112"/>
                      </a:lnTo>
                      <a:lnTo>
                        <a:pt x="82" y="100"/>
                      </a:lnTo>
                      <a:lnTo>
                        <a:pt x="60" y="88"/>
                      </a:lnTo>
                      <a:lnTo>
                        <a:pt x="41" y="77"/>
                      </a:lnTo>
                      <a:lnTo>
                        <a:pt x="26" y="66"/>
                      </a:lnTo>
                      <a:lnTo>
                        <a:pt x="15" y="57"/>
                      </a:lnTo>
                      <a:lnTo>
                        <a:pt x="6" y="49"/>
                      </a:lnTo>
                      <a:lnTo>
                        <a:pt x="2" y="44"/>
                      </a:lnTo>
                      <a:lnTo>
                        <a:pt x="0" y="42"/>
                      </a:lnTo>
                      <a:lnTo>
                        <a:pt x="43" y="27"/>
                      </a:lnTo>
                      <a:lnTo>
                        <a:pt x="88" y="16"/>
                      </a:lnTo>
                      <a:lnTo>
                        <a:pt x="131" y="8"/>
                      </a:lnTo>
                      <a:lnTo>
                        <a:pt x="173" y="3"/>
                      </a:lnTo>
                      <a:lnTo>
                        <a:pt x="215" y="0"/>
                      </a:lnTo>
                      <a:lnTo>
                        <a:pt x="255" y="0"/>
                      </a:lnTo>
                      <a:close/>
                    </a:path>
                  </a:pathLst>
                </a:custGeom>
                <a:solidFill>
                  <a:srgbClr val="FEDEC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1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" name="Freeform 33"/>
                <p:cNvSpPr>
                  <a:spLocks/>
                </p:cNvSpPr>
                <p:nvPr/>
              </p:nvSpPr>
              <p:spPr bwMode="auto">
                <a:xfrm>
                  <a:off x="1682683" y="4161764"/>
                  <a:ext cx="786052" cy="587426"/>
                </a:xfrm>
                <a:custGeom>
                  <a:avLst/>
                  <a:gdLst>
                    <a:gd name="T0" fmla="*/ 118 w 1117"/>
                    <a:gd name="T1" fmla="*/ 0 h 834"/>
                    <a:gd name="T2" fmla="*/ 999 w 1117"/>
                    <a:gd name="T3" fmla="*/ 0 h 834"/>
                    <a:gd name="T4" fmla="*/ 1006 w 1117"/>
                    <a:gd name="T5" fmla="*/ 21 h 834"/>
                    <a:gd name="T6" fmla="*/ 1011 w 1117"/>
                    <a:gd name="T7" fmla="*/ 50 h 834"/>
                    <a:gd name="T8" fmla="*/ 1015 w 1117"/>
                    <a:gd name="T9" fmla="*/ 85 h 834"/>
                    <a:gd name="T10" fmla="*/ 1018 w 1117"/>
                    <a:gd name="T11" fmla="*/ 126 h 834"/>
                    <a:gd name="T12" fmla="*/ 1021 w 1117"/>
                    <a:gd name="T13" fmla="*/ 171 h 834"/>
                    <a:gd name="T14" fmla="*/ 1025 w 1117"/>
                    <a:gd name="T15" fmla="*/ 222 h 834"/>
                    <a:gd name="T16" fmla="*/ 1031 w 1117"/>
                    <a:gd name="T17" fmla="*/ 274 h 834"/>
                    <a:gd name="T18" fmla="*/ 1040 w 1117"/>
                    <a:gd name="T19" fmla="*/ 330 h 834"/>
                    <a:gd name="T20" fmla="*/ 1051 w 1117"/>
                    <a:gd name="T21" fmla="*/ 387 h 834"/>
                    <a:gd name="T22" fmla="*/ 1067 w 1117"/>
                    <a:gd name="T23" fmla="*/ 445 h 834"/>
                    <a:gd name="T24" fmla="*/ 1089 w 1117"/>
                    <a:gd name="T25" fmla="*/ 503 h 834"/>
                    <a:gd name="T26" fmla="*/ 1117 w 1117"/>
                    <a:gd name="T27" fmla="*/ 560 h 834"/>
                    <a:gd name="T28" fmla="*/ 1067 w 1117"/>
                    <a:gd name="T29" fmla="*/ 600 h 834"/>
                    <a:gd name="T30" fmla="*/ 1015 w 1117"/>
                    <a:gd name="T31" fmla="*/ 639 h 834"/>
                    <a:gd name="T32" fmla="*/ 961 w 1117"/>
                    <a:gd name="T33" fmla="*/ 677 h 834"/>
                    <a:gd name="T34" fmla="*/ 903 w 1117"/>
                    <a:gd name="T35" fmla="*/ 712 h 834"/>
                    <a:gd name="T36" fmla="*/ 842 w 1117"/>
                    <a:gd name="T37" fmla="*/ 745 h 834"/>
                    <a:gd name="T38" fmla="*/ 778 w 1117"/>
                    <a:gd name="T39" fmla="*/ 775 h 834"/>
                    <a:gd name="T40" fmla="*/ 709 w 1117"/>
                    <a:gd name="T41" fmla="*/ 799 h 834"/>
                    <a:gd name="T42" fmla="*/ 636 w 1117"/>
                    <a:gd name="T43" fmla="*/ 820 h 834"/>
                    <a:gd name="T44" fmla="*/ 558 w 1117"/>
                    <a:gd name="T45" fmla="*/ 834 h 834"/>
                    <a:gd name="T46" fmla="*/ 480 w 1117"/>
                    <a:gd name="T47" fmla="*/ 820 h 834"/>
                    <a:gd name="T48" fmla="*/ 408 w 1117"/>
                    <a:gd name="T49" fmla="*/ 801 h 834"/>
                    <a:gd name="T50" fmla="*/ 338 w 1117"/>
                    <a:gd name="T51" fmla="*/ 776 h 834"/>
                    <a:gd name="T52" fmla="*/ 274 w 1117"/>
                    <a:gd name="T53" fmla="*/ 747 h 834"/>
                    <a:gd name="T54" fmla="*/ 212 w 1117"/>
                    <a:gd name="T55" fmla="*/ 713 h 834"/>
                    <a:gd name="T56" fmla="*/ 156 w 1117"/>
                    <a:gd name="T57" fmla="*/ 678 h 834"/>
                    <a:gd name="T58" fmla="*/ 100 w 1117"/>
                    <a:gd name="T59" fmla="*/ 642 h 834"/>
                    <a:gd name="T60" fmla="*/ 49 w 1117"/>
                    <a:gd name="T61" fmla="*/ 602 h 834"/>
                    <a:gd name="T62" fmla="*/ 0 w 1117"/>
                    <a:gd name="T63" fmla="*/ 563 h 834"/>
                    <a:gd name="T64" fmla="*/ 26 w 1117"/>
                    <a:gd name="T65" fmla="*/ 506 h 834"/>
                    <a:gd name="T66" fmla="*/ 48 w 1117"/>
                    <a:gd name="T67" fmla="*/ 448 h 834"/>
                    <a:gd name="T68" fmla="*/ 65 w 1117"/>
                    <a:gd name="T69" fmla="*/ 390 h 834"/>
                    <a:gd name="T70" fmla="*/ 77 w 1117"/>
                    <a:gd name="T71" fmla="*/ 333 h 834"/>
                    <a:gd name="T72" fmla="*/ 86 w 1117"/>
                    <a:gd name="T73" fmla="*/ 276 h 834"/>
                    <a:gd name="T74" fmla="*/ 91 w 1117"/>
                    <a:gd name="T75" fmla="*/ 223 h 834"/>
                    <a:gd name="T76" fmla="*/ 96 w 1117"/>
                    <a:gd name="T77" fmla="*/ 172 h 834"/>
                    <a:gd name="T78" fmla="*/ 99 w 1117"/>
                    <a:gd name="T79" fmla="*/ 126 h 834"/>
                    <a:gd name="T80" fmla="*/ 103 w 1117"/>
                    <a:gd name="T81" fmla="*/ 85 h 834"/>
                    <a:gd name="T82" fmla="*/ 106 w 1117"/>
                    <a:gd name="T83" fmla="*/ 50 h 834"/>
                    <a:gd name="T84" fmla="*/ 110 w 1117"/>
                    <a:gd name="T85" fmla="*/ 21 h 834"/>
                    <a:gd name="T86" fmla="*/ 118 w 1117"/>
                    <a:gd name="T87" fmla="*/ 0 h 8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117" h="834">
                      <a:moveTo>
                        <a:pt x="118" y="0"/>
                      </a:moveTo>
                      <a:lnTo>
                        <a:pt x="999" y="0"/>
                      </a:lnTo>
                      <a:lnTo>
                        <a:pt x="1006" y="21"/>
                      </a:lnTo>
                      <a:lnTo>
                        <a:pt x="1011" y="50"/>
                      </a:lnTo>
                      <a:lnTo>
                        <a:pt x="1015" y="85"/>
                      </a:lnTo>
                      <a:lnTo>
                        <a:pt x="1018" y="126"/>
                      </a:lnTo>
                      <a:lnTo>
                        <a:pt x="1021" y="171"/>
                      </a:lnTo>
                      <a:lnTo>
                        <a:pt x="1025" y="222"/>
                      </a:lnTo>
                      <a:lnTo>
                        <a:pt x="1031" y="274"/>
                      </a:lnTo>
                      <a:lnTo>
                        <a:pt x="1040" y="330"/>
                      </a:lnTo>
                      <a:lnTo>
                        <a:pt x="1051" y="387"/>
                      </a:lnTo>
                      <a:lnTo>
                        <a:pt x="1067" y="445"/>
                      </a:lnTo>
                      <a:lnTo>
                        <a:pt x="1089" y="503"/>
                      </a:lnTo>
                      <a:lnTo>
                        <a:pt x="1117" y="560"/>
                      </a:lnTo>
                      <a:lnTo>
                        <a:pt x="1067" y="600"/>
                      </a:lnTo>
                      <a:lnTo>
                        <a:pt x="1015" y="639"/>
                      </a:lnTo>
                      <a:lnTo>
                        <a:pt x="961" y="677"/>
                      </a:lnTo>
                      <a:lnTo>
                        <a:pt x="903" y="712"/>
                      </a:lnTo>
                      <a:lnTo>
                        <a:pt x="842" y="745"/>
                      </a:lnTo>
                      <a:lnTo>
                        <a:pt x="778" y="775"/>
                      </a:lnTo>
                      <a:lnTo>
                        <a:pt x="709" y="799"/>
                      </a:lnTo>
                      <a:lnTo>
                        <a:pt x="636" y="820"/>
                      </a:lnTo>
                      <a:lnTo>
                        <a:pt x="558" y="834"/>
                      </a:lnTo>
                      <a:lnTo>
                        <a:pt x="480" y="820"/>
                      </a:lnTo>
                      <a:lnTo>
                        <a:pt x="408" y="801"/>
                      </a:lnTo>
                      <a:lnTo>
                        <a:pt x="338" y="776"/>
                      </a:lnTo>
                      <a:lnTo>
                        <a:pt x="274" y="747"/>
                      </a:lnTo>
                      <a:lnTo>
                        <a:pt x="212" y="713"/>
                      </a:lnTo>
                      <a:lnTo>
                        <a:pt x="156" y="678"/>
                      </a:lnTo>
                      <a:lnTo>
                        <a:pt x="100" y="642"/>
                      </a:lnTo>
                      <a:lnTo>
                        <a:pt x="49" y="602"/>
                      </a:lnTo>
                      <a:lnTo>
                        <a:pt x="0" y="563"/>
                      </a:lnTo>
                      <a:lnTo>
                        <a:pt x="26" y="506"/>
                      </a:lnTo>
                      <a:lnTo>
                        <a:pt x="48" y="448"/>
                      </a:lnTo>
                      <a:lnTo>
                        <a:pt x="65" y="390"/>
                      </a:lnTo>
                      <a:lnTo>
                        <a:pt x="77" y="333"/>
                      </a:lnTo>
                      <a:lnTo>
                        <a:pt x="86" y="276"/>
                      </a:lnTo>
                      <a:lnTo>
                        <a:pt x="91" y="223"/>
                      </a:lnTo>
                      <a:lnTo>
                        <a:pt x="96" y="172"/>
                      </a:lnTo>
                      <a:lnTo>
                        <a:pt x="99" y="126"/>
                      </a:lnTo>
                      <a:lnTo>
                        <a:pt x="103" y="85"/>
                      </a:lnTo>
                      <a:lnTo>
                        <a:pt x="106" y="50"/>
                      </a:lnTo>
                      <a:lnTo>
                        <a:pt x="110" y="21"/>
                      </a:lnTo>
                      <a:lnTo>
                        <a:pt x="118" y="0"/>
                      </a:lnTo>
                      <a:close/>
                    </a:path>
                  </a:pathLst>
                </a:custGeom>
                <a:solidFill>
                  <a:srgbClr val="C69E7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" name="Freeform 42"/>
              <p:cNvSpPr>
                <a:spLocks/>
              </p:cNvSpPr>
              <p:nvPr/>
            </p:nvSpPr>
            <p:spPr bwMode="auto">
              <a:xfrm>
                <a:off x="2675814" y="3548981"/>
                <a:ext cx="255678" cy="443739"/>
              </a:xfrm>
              <a:custGeom>
                <a:avLst/>
                <a:gdLst>
                  <a:gd name="T0" fmla="*/ 206 w 362"/>
                  <a:gd name="T1" fmla="*/ 0 h 631"/>
                  <a:gd name="T2" fmla="*/ 238 w 362"/>
                  <a:gd name="T3" fmla="*/ 0 h 631"/>
                  <a:gd name="T4" fmla="*/ 264 w 362"/>
                  <a:gd name="T5" fmla="*/ 10 h 631"/>
                  <a:gd name="T6" fmla="*/ 289 w 362"/>
                  <a:gd name="T7" fmla="*/ 26 h 631"/>
                  <a:gd name="T8" fmla="*/ 311 w 362"/>
                  <a:gd name="T9" fmla="*/ 49 h 631"/>
                  <a:gd name="T10" fmla="*/ 328 w 362"/>
                  <a:gd name="T11" fmla="*/ 78 h 631"/>
                  <a:gd name="T12" fmla="*/ 343 w 362"/>
                  <a:gd name="T13" fmla="*/ 115 h 631"/>
                  <a:gd name="T14" fmla="*/ 353 w 362"/>
                  <a:gd name="T15" fmla="*/ 154 h 631"/>
                  <a:gd name="T16" fmla="*/ 359 w 362"/>
                  <a:gd name="T17" fmla="*/ 198 h 631"/>
                  <a:gd name="T18" fmla="*/ 362 w 362"/>
                  <a:gd name="T19" fmla="*/ 245 h 631"/>
                  <a:gd name="T20" fmla="*/ 359 w 362"/>
                  <a:gd name="T21" fmla="*/ 294 h 631"/>
                  <a:gd name="T22" fmla="*/ 353 w 362"/>
                  <a:gd name="T23" fmla="*/ 347 h 631"/>
                  <a:gd name="T24" fmla="*/ 340 w 362"/>
                  <a:gd name="T25" fmla="*/ 402 h 631"/>
                  <a:gd name="T26" fmla="*/ 322 w 362"/>
                  <a:gd name="T27" fmla="*/ 455 h 631"/>
                  <a:gd name="T28" fmla="*/ 300 w 362"/>
                  <a:gd name="T29" fmla="*/ 501 h 631"/>
                  <a:gd name="T30" fmla="*/ 276 w 362"/>
                  <a:gd name="T31" fmla="*/ 542 h 631"/>
                  <a:gd name="T32" fmla="*/ 248 w 362"/>
                  <a:gd name="T33" fmla="*/ 576 h 631"/>
                  <a:gd name="T34" fmla="*/ 219 w 362"/>
                  <a:gd name="T35" fmla="*/ 603 h 631"/>
                  <a:gd name="T36" fmla="*/ 188 w 362"/>
                  <a:gd name="T37" fmla="*/ 622 h 631"/>
                  <a:gd name="T38" fmla="*/ 156 w 362"/>
                  <a:gd name="T39" fmla="*/ 631 h 631"/>
                  <a:gd name="T40" fmla="*/ 124 w 362"/>
                  <a:gd name="T41" fmla="*/ 631 h 631"/>
                  <a:gd name="T42" fmla="*/ 96 w 362"/>
                  <a:gd name="T43" fmla="*/ 621 h 631"/>
                  <a:gd name="T44" fmla="*/ 73 w 362"/>
                  <a:gd name="T45" fmla="*/ 605 h 631"/>
                  <a:gd name="T46" fmla="*/ 51 w 362"/>
                  <a:gd name="T47" fmla="*/ 581 h 631"/>
                  <a:gd name="T48" fmla="*/ 34 w 362"/>
                  <a:gd name="T49" fmla="*/ 551 h 631"/>
                  <a:gd name="T50" fmla="*/ 19 w 362"/>
                  <a:gd name="T51" fmla="*/ 516 h 631"/>
                  <a:gd name="T52" fmla="*/ 9 w 362"/>
                  <a:gd name="T53" fmla="*/ 477 h 631"/>
                  <a:gd name="T54" fmla="*/ 3 w 362"/>
                  <a:gd name="T55" fmla="*/ 433 h 631"/>
                  <a:gd name="T56" fmla="*/ 0 w 362"/>
                  <a:gd name="T57" fmla="*/ 386 h 631"/>
                  <a:gd name="T58" fmla="*/ 3 w 362"/>
                  <a:gd name="T59" fmla="*/ 337 h 631"/>
                  <a:gd name="T60" fmla="*/ 9 w 362"/>
                  <a:gd name="T61" fmla="*/ 284 h 631"/>
                  <a:gd name="T62" fmla="*/ 22 w 362"/>
                  <a:gd name="T63" fmla="*/ 229 h 631"/>
                  <a:gd name="T64" fmla="*/ 40 w 362"/>
                  <a:gd name="T65" fmla="*/ 176 h 631"/>
                  <a:gd name="T66" fmla="*/ 61 w 362"/>
                  <a:gd name="T67" fmla="*/ 129 h 631"/>
                  <a:gd name="T68" fmla="*/ 86 w 362"/>
                  <a:gd name="T69" fmla="*/ 89 h 631"/>
                  <a:gd name="T70" fmla="*/ 114 w 362"/>
                  <a:gd name="T71" fmla="*/ 54 h 631"/>
                  <a:gd name="T72" fmla="*/ 143 w 362"/>
                  <a:gd name="T73" fmla="*/ 27 h 631"/>
                  <a:gd name="T74" fmla="*/ 174 w 362"/>
                  <a:gd name="T75" fmla="*/ 8 h 631"/>
                  <a:gd name="T76" fmla="*/ 206 w 362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2" h="631">
                    <a:moveTo>
                      <a:pt x="206" y="0"/>
                    </a:moveTo>
                    <a:lnTo>
                      <a:pt x="238" y="0"/>
                    </a:lnTo>
                    <a:lnTo>
                      <a:pt x="264" y="10"/>
                    </a:lnTo>
                    <a:lnTo>
                      <a:pt x="289" y="26"/>
                    </a:lnTo>
                    <a:lnTo>
                      <a:pt x="311" y="49"/>
                    </a:lnTo>
                    <a:lnTo>
                      <a:pt x="328" y="78"/>
                    </a:lnTo>
                    <a:lnTo>
                      <a:pt x="343" y="115"/>
                    </a:lnTo>
                    <a:lnTo>
                      <a:pt x="353" y="154"/>
                    </a:lnTo>
                    <a:lnTo>
                      <a:pt x="359" y="198"/>
                    </a:lnTo>
                    <a:lnTo>
                      <a:pt x="362" y="245"/>
                    </a:lnTo>
                    <a:lnTo>
                      <a:pt x="359" y="294"/>
                    </a:lnTo>
                    <a:lnTo>
                      <a:pt x="353" y="347"/>
                    </a:lnTo>
                    <a:lnTo>
                      <a:pt x="340" y="402"/>
                    </a:lnTo>
                    <a:lnTo>
                      <a:pt x="322" y="455"/>
                    </a:lnTo>
                    <a:lnTo>
                      <a:pt x="300" y="501"/>
                    </a:lnTo>
                    <a:lnTo>
                      <a:pt x="276" y="542"/>
                    </a:lnTo>
                    <a:lnTo>
                      <a:pt x="248" y="576"/>
                    </a:lnTo>
                    <a:lnTo>
                      <a:pt x="219" y="603"/>
                    </a:lnTo>
                    <a:lnTo>
                      <a:pt x="188" y="622"/>
                    </a:lnTo>
                    <a:lnTo>
                      <a:pt x="156" y="631"/>
                    </a:lnTo>
                    <a:lnTo>
                      <a:pt x="124" y="631"/>
                    </a:lnTo>
                    <a:lnTo>
                      <a:pt x="96" y="621"/>
                    </a:lnTo>
                    <a:lnTo>
                      <a:pt x="73" y="605"/>
                    </a:lnTo>
                    <a:lnTo>
                      <a:pt x="51" y="581"/>
                    </a:lnTo>
                    <a:lnTo>
                      <a:pt x="34" y="551"/>
                    </a:lnTo>
                    <a:lnTo>
                      <a:pt x="19" y="516"/>
                    </a:lnTo>
                    <a:lnTo>
                      <a:pt x="9" y="477"/>
                    </a:lnTo>
                    <a:lnTo>
                      <a:pt x="3" y="433"/>
                    </a:lnTo>
                    <a:lnTo>
                      <a:pt x="0" y="386"/>
                    </a:lnTo>
                    <a:lnTo>
                      <a:pt x="3" y="337"/>
                    </a:lnTo>
                    <a:lnTo>
                      <a:pt x="9" y="284"/>
                    </a:lnTo>
                    <a:lnTo>
                      <a:pt x="22" y="229"/>
                    </a:lnTo>
                    <a:lnTo>
                      <a:pt x="40" y="176"/>
                    </a:lnTo>
                    <a:lnTo>
                      <a:pt x="61" y="129"/>
                    </a:lnTo>
                    <a:lnTo>
                      <a:pt x="86" y="89"/>
                    </a:lnTo>
                    <a:lnTo>
                      <a:pt x="114" y="54"/>
                    </a:lnTo>
                    <a:lnTo>
                      <a:pt x="143" y="27"/>
                    </a:lnTo>
                    <a:lnTo>
                      <a:pt x="174" y="8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FEDEC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Freeform 43"/>
              <p:cNvSpPr>
                <a:spLocks/>
              </p:cNvSpPr>
              <p:nvPr/>
            </p:nvSpPr>
            <p:spPr bwMode="auto">
              <a:xfrm>
                <a:off x="1219927" y="3548981"/>
                <a:ext cx="253565" cy="443739"/>
              </a:xfrm>
              <a:custGeom>
                <a:avLst/>
                <a:gdLst>
                  <a:gd name="T0" fmla="*/ 156 w 361"/>
                  <a:gd name="T1" fmla="*/ 0 h 631"/>
                  <a:gd name="T2" fmla="*/ 186 w 361"/>
                  <a:gd name="T3" fmla="*/ 10 h 631"/>
                  <a:gd name="T4" fmla="*/ 217 w 361"/>
                  <a:gd name="T5" fmla="*/ 27 h 631"/>
                  <a:gd name="T6" fmla="*/ 247 w 361"/>
                  <a:gd name="T7" fmla="*/ 55 h 631"/>
                  <a:gd name="T8" fmla="*/ 275 w 361"/>
                  <a:gd name="T9" fmla="*/ 89 h 631"/>
                  <a:gd name="T10" fmla="*/ 300 w 361"/>
                  <a:gd name="T11" fmla="*/ 129 h 631"/>
                  <a:gd name="T12" fmla="*/ 320 w 361"/>
                  <a:gd name="T13" fmla="*/ 176 h 631"/>
                  <a:gd name="T14" fmla="*/ 338 w 361"/>
                  <a:gd name="T15" fmla="*/ 229 h 631"/>
                  <a:gd name="T16" fmla="*/ 351 w 361"/>
                  <a:gd name="T17" fmla="*/ 284 h 631"/>
                  <a:gd name="T18" fmla="*/ 358 w 361"/>
                  <a:gd name="T19" fmla="*/ 337 h 631"/>
                  <a:gd name="T20" fmla="*/ 361 w 361"/>
                  <a:gd name="T21" fmla="*/ 386 h 631"/>
                  <a:gd name="T22" fmla="*/ 358 w 361"/>
                  <a:gd name="T23" fmla="*/ 433 h 631"/>
                  <a:gd name="T24" fmla="*/ 352 w 361"/>
                  <a:gd name="T25" fmla="*/ 477 h 631"/>
                  <a:gd name="T26" fmla="*/ 341 w 361"/>
                  <a:gd name="T27" fmla="*/ 517 h 631"/>
                  <a:gd name="T28" fmla="*/ 327 w 361"/>
                  <a:gd name="T29" fmla="*/ 552 h 631"/>
                  <a:gd name="T30" fmla="*/ 309 w 361"/>
                  <a:gd name="T31" fmla="*/ 581 h 631"/>
                  <a:gd name="T32" fmla="*/ 288 w 361"/>
                  <a:gd name="T33" fmla="*/ 605 h 631"/>
                  <a:gd name="T34" fmla="*/ 263 w 361"/>
                  <a:gd name="T35" fmla="*/ 622 h 631"/>
                  <a:gd name="T36" fmla="*/ 237 w 361"/>
                  <a:gd name="T37" fmla="*/ 631 h 631"/>
                  <a:gd name="T38" fmla="*/ 205 w 361"/>
                  <a:gd name="T39" fmla="*/ 631 h 631"/>
                  <a:gd name="T40" fmla="*/ 173 w 361"/>
                  <a:gd name="T41" fmla="*/ 622 h 631"/>
                  <a:gd name="T42" fmla="*/ 142 w 361"/>
                  <a:gd name="T43" fmla="*/ 603 h 631"/>
                  <a:gd name="T44" fmla="*/ 113 w 361"/>
                  <a:gd name="T45" fmla="*/ 577 h 631"/>
                  <a:gd name="T46" fmla="*/ 86 w 361"/>
                  <a:gd name="T47" fmla="*/ 542 h 631"/>
                  <a:gd name="T48" fmla="*/ 61 w 361"/>
                  <a:gd name="T49" fmla="*/ 501 h 631"/>
                  <a:gd name="T50" fmla="*/ 39 w 361"/>
                  <a:gd name="T51" fmla="*/ 455 h 631"/>
                  <a:gd name="T52" fmla="*/ 22 w 361"/>
                  <a:gd name="T53" fmla="*/ 402 h 631"/>
                  <a:gd name="T54" fmla="*/ 8 w 361"/>
                  <a:gd name="T55" fmla="*/ 347 h 631"/>
                  <a:gd name="T56" fmla="*/ 1 w 361"/>
                  <a:gd name="T57" fmla="*/ 294 h 631"/>
                  <a:gd name="T58" fmla="*/ 0 w 361"/>
                  <a:gd name="T59" fmla="*/ 245 h 631"/>
                  <a:gd name="T60" fmla="*/ 1 w 361"/>
                  <a:gd name="T61" fmla="*/ 198 h 631"/>
                  <a:gd name="T62" fmla="*/ 8 w 361"/>
                  <a:gd name="T63" fmla="*/ 154 h 631"/>
                  <a:gd name="T64" fmla="*/ 19 w 361"/>
                  <a:gd name="T65" fmla="*/ 115 h 631"/>
                  <a:gd name="T66" fmla="*/ 33 w 361"/>
                  <a:gd name="T67" fmla="*/ 80 h 631"/>
                  <a:gd name="T68" fmla="*/ 51 w 361"/>
                  <a:gd name="T69" fmla="*/ 49 h 631"/>
                  <a:gd name="T70" fmla="*/ 73 w 361"/>
                  <a:gd name="T71" fmla="*/ 26 h 631"/>
                  <a:gd name="T72" fmla="*/ 96 w 361"/>
                  <a:gd name="T73" fmla="*/ 10 h 631"/>
                  <a:gd name="T74" fmla="*/ 123 w 361"/>
                  <a:gd name="T75" fmla="*/ 0 h 631"/>
                  <a:gd name="T76" fmla="*/ 156 w 361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631">
                    <a:moveTo>
                      <a:pt x="156" y="0"/>
                    </a:moveTo>
                    <a:lnTo>
                      <a:pt x="186" y="10"/>
                    </a:lnTo>
                    <a:lnTo>
                      <a:pt x="217" y="27"/>
                    </a:lnTo>
                    <a:lnTo>
                      <a:pt x="247" y="55"/>
                    </a:lnTo>
                    <a:lnTo>
                      <a:pt x="275" y="89"/>
                    </a:lnTo>
                    <a:lnTo>
                      <a:pt x="300" y="129"/>
                    </a:lnTo>
                    <a:lnTo>
                      <a:pt x="320" y="176"/>
                    </a:lnTo>
                    <a:lnTo>
                      <a:pt x="338" y="229"/>
                    </a:lnTo>
                    <a:lnTo>
                      <a:pt x="351" y="284"/>
                    </a:lnTo>
                    <a:lnTo>
                      <a:pt x="358" y="337"/>
                    </a:lnTo>
                    <a:lnTo>
                      <a:pt x="361" y="386"/>
                    </a:lnTo>
                    <a:lnTo>
                      <a:pt x="358" y="433"/>
                    </a:lnTo>
                    <a:lnTo>
                      <a:pt x="352" y="477"/>
                    </a:lnTo>
                    <a:lnTo>
                      <a:pt x="341" y="517"/>
                    </a:lnTo>
                    <a:lnTo>
                      <a:pt x="327" y="552"/>
                    </a:lnTo>
                    <a:lnTo>
                      <a:pt x="309" y="581"/>
                    </a:lnTo>
                    <a:lnTo>
                      <a:pt x="288" y="605"/>
                    </a:lnTo>
                    <a:lnTo>
                      <a:pt x="263" y="622"/>
                    </a:lnTo>
                    <a:lnTo>
                      <a:pt x="237" y="631"/>
                    </a:lnTo>
                    <a:lnTo>
                      <a:pt x="205" y="631"/>
                    </a:lnTo>
                    <a:lnTo>
                      <a:pt x="173" y="622"/>
                    </a:lnTo>
                    <a:lnTo>
                      <a:pt x="142" y="603"/>
                    </a:lnTo>
                    <a:lnTo>
                      <a:pt x="113" y="577"/>
                    </a:lnTo>
                    <a:lnTo>
                      <a:pt x="86" y="542"/>
                    </a:lnTo>
                    <a:lnTo>
                      <a:pt x="61" y="501"/>
                    </a:lnTo>
                    <a:lnTo>
                      <a:pt x="39" y="455"/>
                    </a:lnTo>
                    <a:lnTo>
                      <a:pt x="22" y="402"/>
                    </a:lnTo>
                    <a:lnTo>
                      <a:pt x="8" y="347"/>
                    </a:lnTo>
                    <a:lnTo>
                      <a:pt x="1" y="294"/>
                    </a:lnTo>
                    <a:lnTo>
                      <a:pt x="0" y="245"/>
                    </a:lnTo>
                    <a:lnTo>
                      <a:pt x="1" y="198"/>
                    </a:lnTo>
                    <a:lnTo>
                      <a:pt x="8" y="154"/>
                    </a:lnTo>
                    <a:lnTo>
                      <a:pt x="19" y="115"/>
                    </a:lnTo>
                    <a:lnTo>
                      <a:pt x="33" y="80"/>
                    </a:lnTo>
                    <a:lnTo>
                      <a:pt x="51" y="49"/>
                    </a:lnTo>
                    <a:lnTo>
                      <a:pt x="73" y="26"/>
                    </a:lnTo>
                    <a:lnTo>
                      <a:pt x="96" y="10"/>
                    </a:lnTo>
                    <a:lnTo>
                      <a:pt x="123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자유형 7"/>
              <p:cNvSpPr>
                <a:spLocks/>
              </p:cNvSpPr>
              <p:nvPr/>
            </p:nvSpPr>
            <p:spPr bwMode="auto">
              <a:xfrm>
                <a:off x="1236831" y="2725633"/>
                <a:ext cx="1675643" cy="1991862"/>
              </a:xfrm>
              <a:custGeom>
                <a:avLst/>
                <a:gdLst>
                  <a:gd name="connsiteX0" fmla="*/ 838174 w 1675643"/>
                  <a:gd name="connsiteY0" fmla="*/ 0 h 2197567"/>
                  <a:gd name="connsiteX1" fmla="*/ 910017 w 1675643"/>
                  <a:gd name="connsiteY1" fmla="*/ 2116 h 2197567"/>
                  <a:gd name="connsiteX2" fmla="*/ 979748 w 1675643"/>
                  <a:gd name="connsiteY2" fmla="*/ 9167 h 2197567"/>
                  <a:gd name="connsiteX3" fmla="*/ 1045252 w 1675643"/>
                  <a:gd name="connsiteY3" fmla="*/ 21860 h 2197567"/>
                  <a:gd name="connsiteX4" fmla="*/ 1110052 w 1675643"/>
                  <a:gd name="connsiteY4" fmla="*/ 37373 h 2197567"/>
                  <a:gd name="connsiteX5" fmla="*/ 1170626 w 1675643"/>
                  <a:gd name="connsiteY5" fmla="*/ 56412 h 2197567"/>
                  <a:gd name="connsiteX6" fmla="*/ 1228382 w 1675643"/>
                  <a:gd name="connsiteY6" fmla="*/ 78977 h 2197567"/>
                  <a:gd name="connsiteX7" fmla="*/ 1283322 w 1675643"/>
                  <a:gd name="connsiteY7" fmla="*/ 105773 h 2197567"/>
                  <a:gd name="connsiteX8" fmla="*/ 1334739 w 1675643"/>
                  <a:gd name="connsiteY8" fmla="*/ 134685 h 2197567"/>
                  <a:gd name="connsiteX9" fmla="*/ 1381930 w 1675643"/>
                  <a:gd name="connsiteY9" fmla="*/ 166417 h 2197567"/>
                  <a:gd name="connsiteX10" fmla="*/ 1427008 w 1675643"/>
                  <a:gd name="connsiteY10" fmla="*/ 200264 h 2197567"/>
                  <a:gd name="connsiteX11" fmla="*/ 1467156 w 1675643"/>
                  <a:gd name="connsiteY11" fmla="*/ 236227 h 2197567"/>
                  <a:gd name="connsiteX12" fmla="*/ 1503782 w 1675643"/>
                  <a:gd name="connsiteY12" fmla="*/ 274305 h 2197567"/>
                  <a:gd name="connsiteX13" fmla="*/ 1538295 w 1675643"/>
                  <a:gd name="connsiteY13" fmla="*/ 312384 h 2197567"/>
                  <a:gd name="connsiteX14" fmla="*/ 1566469 w 1675643"/>
                  <a:gd name="connsiteY14" fmla="*/ 352577 h 2197567"/>
                  <a:gd name="connsiteX15" fmla="*/ 1592530 w 1675643"/>
                  <a:gd name="connsiteY15" fmla="*/ 392771 h 2197567"/>
                  <a:gd name="connsiteX16" fmla="*/ 1612956 w 1675643"/>
                  <a:gd name="connsiteY16" fmla="*/ 432965 h 2197567"/>
                  <a:gd name="connsiteX17" fmla="*/ 1630565 w 1675643"/>
                  <a:gd name="connsiteY17" fmla="*/ 473864 h 2197567"/>
                  <a:gd name="connsiteX18" fmla="*/ 1642539 w 1675643"/>
                  <a:gd name="connsiteY18" fmla="*/ 514058 h 2197567"/>
                  <a:gd name="connsiteX19" fmla="*/ 1642539 w 1675643"/>
                  <a:gd name="connsiteY19" fmla="*/ 517584 h 2197567"/>
                  <a:gd name="connsiteX20" fmla="*/ 1644652 w 1675643"/>
                  <a:gd name="connsiteY20" fmla="*/ 526751 h 2197567"/>
                  <a:gd name="connsiteX21" fmla="*/ 1647469 w 1675643"/>
                  <a:gd name="connsiteY21" fmla="*/ 540149 h 2197567"/>
                  <a:gd name="connsiteX22" fmla="*/ 1650991 w 1675643"/>
                  <a:gd name="connsiteY22" fmla="*/ 559188 h 2197567"/>
                  <a:gd name="connsiteX23" fmla="*/ 1655217 w 1675643"/>
                  <a:gd name="connsiteY23" fmla="*/ 583163 h 2197567"/>
                  <a:gd name="connsiteX24" fmla="*/ 1658739 w 1675643"/>
                  <a:gd name="connsiteY24" fmla="*/ 609959 h 2197567"/>
                  <a:gd name="connsiteX25" fmla="*/ 1662965 w 1675643"/>
                  <a:gd name="connsiteY25" fmla="*/ 641691 h 2197567"/>
                  <a:gd name="connsiteX26" fmla="*/ 1667191 w 1675643"/>
                  <a:gd name="connsiteY26" fmla="*/ 675538 h 2197567"/>
                  <a:gd name="connsiteX27" fmla="*/ 1670008 w 1675643"/>
                  <a:gd name="connsiteY27" fmla="*/ 712911 h 2197567"/>
                  <a:gd name="connsiteX28" fmla="*/ 1673530 w 1675643"/>
                  <a:gd name="connsiteY28" fmla="*/ 751695 h 2197567"/>
                  <a:gd name="connsiteX29" fmla="*/ 1675643 w 1675643"/>
                  <a:gd name="connsiteY29" fmla="*/ 791889 h 2197567"/>
                  <a:gd name="connsiteX30" fmla="*/ 1675643 w 1675643"/>
                  <a:gd name="connsiteY30" fmla="*/ 834198 h 2197567"/>
                  <a:gd name="connsiteX31" fmla="*/ 1674234 w 1675643"/>
                  <a:gd name="connsiteY31" fmla="*/ 877212 h 2197567"/>
                  <a:gd name="connsiteX32" fmla="*/ 1672121 w 1675643"/>
                  <a:gd name="connsiteY32" fmla="*/ 920227 h 2197567"/>
                  <a:gd name="connsiteX33" fmla="*/ 1667191 w 1675643"/>
                  <a:gd name="connsiteY33" fmla="*/ 964652 h 2197567"/>
                  <a:gd name="connsiteX34" fmla="*/ 1660852 w 1675643"/>
                  <a:gd name="connsiteY34" fmla="*/ 1006961 h 2197567"/>
                  <a:gd name="connsiteX35" fmla="*/ 1651695 w 1675643"/>
                  <a:gd name="connsiteY35" fmla="*/ 1048565 h 2197567"/>
                  <a:gd name="connsiteX36" fmla="*/ 1639721 w 1675643"/>
                  <a:gd name="connsiteY36" fmla="*/ 1090169 h 2197567"/>
                  <a:gd name="connsiteX37" fmla="*/ 1624930 w 1675643"/>
                  <a:gd name="connsiteY37" fmla="*/ 1128953 h 2197567"/>
                  <a:gd name="connsiteX38" fmla="*/ 1608026 w 1675643"/>
                  <a:gd name="connsiteY38" fmla="*/ 1166326 h 2197567"/>
                  <a:gd name="connsiteX39" fmla="*/ 1586191 w 1675643"/>
                  <a:gd name="connsiteY39" fmla="*/ 1200173 h 2197567"/>
                  <a:gd name="connsiteX40" fmla="*/ 1578338 w 1675643"/>
                  <a:gd name="connsiteY40" fmla="*/ 1210281 h 2197567"/>
                  <a:gd name="connsiteX41" fmla="*/ 1576335 w 1675643"/>
                  <a:gd name="connsiteY41" fmla="*/ 1240358 h 2197567"/>
                  <a:gd name="connsiteX42" fmla="*/ 1572817 w 1675643"/>
                  <a:gd name="connsiteY42" fmla="*/ 1292480 h 2197567"/>
                  <a:gd name="connsiteX43" fmla="*/ 1567187 w 1675643"/>
                  <a:gd name="connsiteY43" fmla="*/ 1346010 h 2197567"/>
                  <a:gd name="connsiteX44" fmla="*/ 1559447 w 1675643"/>
                  <a:gd name="connsiteY44" fmla="*/ 1399541 h 2197567"/>
                  <a:gd name="connsiteX45" fmla="*/ 1551003 w 1675643"/>
                  <a:gd name="connsiteY45" fmla="*/ 1451662 h 2197567"/>
                  <a:gd name="connsiteX46" fmla="*/ 1539744 w 1675643"/>
                  <a:gd name="connsiteY46" fmla="*/ 1503784 h 2197567"/>
                  <a:gd name="connsiteX47" fmla="*/ 1527781 w 1675643"/>
                  <a:gd name="connsiteY47" fmla="*/ 1556610 h 2197567"/>
                  <a:gd name="connsiteX48" fmla="*/ 1512300 w 1675643"/>
                  <a:gd name="connsiteY48" fmla="*/ 1608028 h 2197567"/>
                  <a:gd name="connsiteX49" fmla="*/ 1495412 w 1675643"/>
                  <a:gd name="connsiteY49" fmla="*/ 1658036 h 2197567"/>
                  <a:gd name="connsiteX50" fmla="*/ 1476413 w 1675643"/>
                  <a:gd name="connsiteY50" fmla="*/ 1707341 h 2197567"/>
                  <a:gd name="connsiteX51" fmla="*/ 1454599 w 1675643"/>
                  <a:gd name="connsiteY51" fmla="*/ 1755941 h 2197567"/>
                  <a:gd name="connsiteX52" fmla="*/ 1431377 w 1675643"/>
                  <a:gd name="connsiteY52" fmla="*/ 1801723 h 2197567"/>
                  <a:gd name="connsiteX53" fmla="*/ 1403230 w 1675643"/>
                  <a:gd name="connsiteY53" fmla="*/ 1846802 h 2197567"/>
                  <a:gd name="connsiteX54" fmla="*/ 1374379 w 1675643"/>
                  <a:gd name="connsiteY54" fmla="*/ 1890471 h 2197567"/>
                  <a:gd name="connsiteX55" fmla="*/ 1342010 w 1675643"/>
                  <a:gd name="connsiteY55" fmla="*/ 1932028 h 2197567"/>
                  <a:gd name="connsiteX56" fmla="*/ 1306826 w 1675643"/>
                  <a:gd name="connsiteY56" fmla="*/ 1971471 h 2197567"/>
                  <a:gd name="connsiteX57" fmla="*/ 1268827 w 1675643"/>
                  <a:gd name="connsiteY57" fmla="*/ 2008098 h 2197567"/>
                  <a:gd name="connsiteX58" fmla="*/ 1227310 w 1675643"/>
                  <a:gd name="connsiteY58" fmla="*/ 2041906 h 2197567"/>
                  <a:gd name="connsiteX59" fmla="*/ 1182275 w 1675643"/>
                  <a:gd name="connsiteY59" fmla="*/ 2074306 h 2197567"/>
                  <a:gd name="connsiteX60" fmla="*/ 1133721 w 1675643"/>
                  <a:gd name="connsiteY60" fmla="*/ 2102480 h 2197567"/>
                  <a:gd name="connsiteX61" fmla="*/ 1082352 w 1675643"/>
                  <a:gd name="connsiteY61" fmla="*/ 2128541 h 2197567"/>
                  <a:gd name="connsiteX62" fmla="*/ 1027465 w 1675643"/>
                  <a:gd name="connsiteY62" fmla="*/ 2151080 h 2197567"/>
                  <a:gd name="connsiteX63" fmla="*/ 969060 w 1675643"/>
                  <a:gd name="connsiteY63" fmla="*/ 2170802 h 2197567"/>
                  <a:gd name="connsiteX64" fmla="*/ 905025 w 1675643"/>
                  <a:gd name="connsiteY64" fmla="*/ 2186298 h 2197567"/>
                  <a:gd name="connsiteX65" fmla="*/ 838879 w 1675643"/>
                  <a:gd name="connsiteY65" fmla="*/ 2197567 h 2197567"/>
                  <a:gd name="connsiteX66" fmla="*/ 839120 w 1675643"/>
                  <a:gd name="connsiteY66" fmla="*/ 2197406 h 2197567"/>
                  <a:gd name="connsiteX67" fmla="*/ 838174 w 1675643"/>
                  <a:gd name="connsiteY67" fmla="*/ 2197567 h 2197567"/>
                  <a:gd name="connsiteX68" fmla="*/ 771261 w 1675643"/>
                  <a:gd name="connsiteY68" fmla="*/ 2186298 h 2197567"/>
                  <a:gd name="connsiteX69" fmla="*/ 708574 w 1675643"/>
                  <a:gd name="connsiteY69" fmla="*/ 2170802 h 2197567"/>
                  <a:gd name="connsiteX70" fmla="*/ 649409 w 1675643"/>
                  <a:gd name="connsiteY70" fmla="*/ 2151080 h 2197567"/>
                  <a:gd name="connsiteX71" fmla="*/ 593765 w 1675643"/>
                  <a:gd name="connsiteY71" fmla="*/ 2128541 h 2197567"/>
                  <a:gd name="connsiteX72" fmla="*/ 542348 w 1675643"/>
                  <a:gd name="connsiteY72" fmla="*/ 2102480 h 2197567"/>
                  <a:gd name="connsiteX73" fmla="*/ 494452 w 1675643"/>
                  <a:gd name="connsiteY73" fmla="*/ 2074306 h 2197567"/>
                  <a:gd name="connsiteX74" fmla="*/ 448670 w 1675643"/>
                  <a:gd name="connsiteY74" fmla="*/ 2041906 h 2197567"/>
                  <a:gd name="connsiteX75" fmla="*/ 407817 w 1675643"/>
                  <a:gd name="connsiteY75" fmla="*/ 2008098 h 2197567"/>
                  <a:gd name="connsiteX76" fmla="*/ 369078 w 1675643"/>
                  <a:gd name="connsiteY76" fmla="*/ 1971471 h 2197567"/>
                  <a:gd name="connsiteX77" fmla="*/ 333861 w 1675643"/>
                  <a:gd name="connsiteY77" fmla="*/ 1932028 h 2197567"/>
                  <a:gd name="connsiteX78" fmla="*/ 302165 w 1675643"/>
                  <a:gd name="connsiteY78" fmla="*/ 1890471 h 2197567"/>
                  <a:gd name="connsiteX79" fmla="*/ 272583 w 1675643"/>
                  <a:gd name="connsiteY79" fmla="*/ 1846802 h 2197567"/>
                  <a:gd name="connsiteX80" fmla="*/ 245817 w 1675643"/>
                  <a:gd name="connsiteY80" fmla="*/ 1801723 h 2197567"/>
                  <a:gd name="connsiteX81" fmla="*/ 221165 w 1675643"/>
                  <a:gd name="connsiteY81" fmla="*/ 1755941 h 2197567"/>
                  <a:gd name="connsiteX82" fmla="*/ 200035 w 1675643"/>
                  <a:gd name="connsiteY82" fmla="*/ 1707341 h 2197567"/>
                  <a:gd name="connsiteX83" fmla="*/ 181017 w 1675643"/>
                  <a:gd name="connsiteY83" fmla="*/ 1658036 h 2197567"/>
                  <a:gd name="connsiteX84" fmla="*/ 164113 w 1675643"/>
                  <a:gd name="connsiteY84" fmla="*/ 1608028 h 2197567"/>
                  <a:gd name="connsiteX85" fmla="*/ 149322 w 1675643"/>
                  <a:gd name="connsiteY85" fmla="*/ 1556610 h 2197567"/>
                  <a:gd name="connsiteX86" fmla="*/ 135939 w 1675643"/>
                  <a:gd name="connsiteY86" fmla="*/ 1503784 h 2197567"/>
                  <a:gd name="connsiteX87" fmla="*/ 126078 w 1675643"/>
                  <a:gd name="connsiteY87" fmla="*/ 1451662 h 2197567"/>
                  <a:gd name="connsiteX88" fmla="*/ 116922 w 1675643"/>
                  <a:gd name="connsiteY88" fmla="*/ 1399541 h 2197567"/>
                  <a:gd name="connsiteX89" fmla="*/ 109174 w 1675643"/>
                  <a:gd name="connsiteY89" fmla="*/ 1346010 h 2197567"/>
                  <a:gd name="connsiteX90" fmla="*/ 104244 w 1675643"/>
                  <a:gd name="connsiteY90" fmla="*/ 1292480 h 2197567"/>
                  <a:gd name="connsiteX91" fmla="*/ 100017 w 1675643"/>
                  <a:gd name="connsiteY91" fmla="*/ 1240358 h 2197567"/>
                  <a:gd name="connsiteX92" fmla="*/ 98470 w 1675643"/>
                  <a:gd name="connsiteY92" fmla="*/ 1211341 h 2197567"/>
                  <a:gd name="connsiteX93" fmla="*/ 90157 w 1675643"/>
                  <a:gd name="connsiteY93" fmla="*/ 1200878 h 2197567"/>
                  <a:gd name="connsiteX94" fmla="*/ 68322 w 1675643"/>
                  <a:gd name="connsiteY94" fmla="*/ 1166326 h 2197567"/>
                  <a:gd name="connsiteX95" fmla="*/ 50009 w 1675643"/>
                  <a:gd name="connsiteY95" fmla="*/ 1130363 h 2197567"/>
                  <a:gd name="connsiteX96" fmla="*/ 35922 w 1675643"/>
                  <a:gd name="connsiteY96" fmla="*/ 1090874 h 2197567"/>
                  <a:gd name="connsiteX97" fmla="*/ 24652 w 1675643"/>
                  <a:gd name="connsiteY97" fmla="*/ 1049975 h 2197567"/>
                  <a:gd name="connsiteX98" fmla="*/ 15496 w 1675643"/>
                  <a:gd name="connsiteY98" fmla="*/ 1007666 h 2197567"/>
                  <a:gd name="connsiteX99" fmla="*/ 8452 w 1675643"/>
                  <a:gd name="connsiteY99" fmla="*/ 964652 h 2197567"/>
                  <a:gd name="connsiteX100" fmla="*/ 4226 w 1675643"/>
                  <a:gd name="connsiteY100" fmla="*/ 921637 h 2197567"/>
                  <a:gd name="connsiteX101" fmla="*/ 704 w 1675643"/>
                  <a:gd name="connsiteY101" fmla="*/ 877212 h 2197567"/>
                  <a:gd name="connsiteX102" fmla="*/ 0 w 1675643"/>
                  <a:gd name="connsiteY102" fmla="*/ 834198 h 2197567"/>
                  <a:gd name="connsiteX103" fmla="*/ 704 w 1675643"/>
                  <a:gd name="connsiteY103" fmla="*/ 791889 h 2197567"/>
                  <a:gd name="connsiteX104" fmla="*/ 2113 w 1675643"/>
                  <a:gd name="connsiteY104" fmla="*/ 751695 h 2197567"/>
                  <a:gd name="connsiteX105" fmla="*/ 4930 w 1675643"/>
                  <a:gd name="connsiteY105" fmla="*/ 712911 h 2197567"/>
                  <a:gd name="connsiteX106" fmla="*/ 8452 w 1675643"/>
                  <a:gd name="connsiteY106" fmla="*/ 675538 h 2197567"/>
                  <a:gd name="connsiteX107" fmla="*/ 11974 w 1675643"/>
                  <a:gd name="connsiteY107" fmla="*/ 641691 h 2197567"/>
                  <a:gd name="connsiteX108" fmla="*/ 16200 w 1675643"/>
                  <a:gd name="connsiteY108" fmla="*/ 610664 h 2197567"/>
                  <a:gd name="connsiteX109" fmla="*/ 20426 w 1675643"/>
                  <a:gd name="connsiteY109" fmla="*/ 583163 h 2197567"/>
                  <a:gd name="connsiteX110" fmla="*/ 24652 w 1675643"/>
                  <a:gd name="connsiteY110" fmla="*/ 559188 h 2197567"/>
                  <a:gd name="connsiteX111" fmla="*/ 28878 w 1675643"/>
                  <a:gd name="connsiteY111" fmla="*/ 540854 h 2197567"/>
                  <a:gd name="connsiteX112" fmla="*/ 30991 w 1675643"/>
                  <a:gd name="connsiteY112" fmla="*/ 526751 h 2197567"/>
                  <a:gd name="connsiteX113" fmla="*/ 33104 w 1675643"/>
                  <a:gd name="connsiteY113" fmla="*/ 517584 h 2197567"/>
                  <a:gd name="connsiteX114" fmla="*/ 33809 w 1675643"/>
                  <a:gd name="connsiteY114" fmla="*/ 514058 h 2197567"/>
                  <a:gd name="connsiteX115" fmla="*/ 40852 w 1675643"/>
                  <a:gd name="connsiteY115" fmla="*/ 488672 h 2197567"/>
                  <a:gd name="connsiteX116" fmla="*/ 51417 w 1675643"/>
                  <a:gd name="connsiteY116" fmla="*/ 466107 h 2197567"/>
                  <a:gd name="connsiteX117" fmla="*/ 63391 w 1675643"/>
                  <a:gd name="connsiteY117" fmla="*/ 444248 h 2197567"/>
                  <a:gd name="connsiteX118" fmla="*/ 76774 w 1675643"/>
                  <a:gd name="connsiteY118" fmla="*/ 424503 h 2197567"/>
                  <a:gd name="connsiteX119" fmla="*/ 91565 w 1675643"/>
                  <a:gd name="connsiteY119" fmla="*/ 408285 h 2197567"/>
                  <a:gd name="connsiteX120" fmla="*/ 104244 w 1675643"/>
                  <a:gd name="connsiteY120" fmla="*/ 394182 h 2197567"/>
                  <a:gd name="connsiteX121" fmla="*/ 117626 w 1675643"/>
                  <a:gd name="connsiteY121" fmla="*/ 382194 h 2197567"/>
                  <a:gd name="connsiteX122" fmla="*/ 128896 w 1675643"/>
                  <a:gd name="connsiteY122" fmla="*/ 373027 h 2197567"/>
                  <a:gd name="connsiteX123" fmla="*/ 138757 w 1675643"/>
                  <a:gd name="connsiteY123" fmla="*/ 365975 h 2197567"/>
                  <a:gd name="connsiteX124" fmla="*/ 144391 w 1675643"/>
                  <a:gd name="connsiteY124" fmla="*/ 361744 h 2197567"/>
                  <a:gd name="connsiteX125" fmla="*/ 146504 w 1675643"/>
                  <a:gd name="connsiteY125" fmla="*/ 361039 h 2197567"/>
                  <a:gd name="connsiteX126" fmla="*/ 146504 w 1675643"/>
                  <a:gd name="connsiteY126" fmla="*/ 357513 h 2197567"/>
                  <a:gd name="connsiteX127" fmla="*/ 150026 w 1675643"/>
                  <a:gd name="connsiteY127" fmla="*/ 349757 h 2197567"/>
                  <a:gd name="connsiteX128" fmla="*/ 153548 w 1675643"/>
                  <a:gd name="connsiteY128" fmla="*/ 337064 h 2197567"/>
                  <a:gd name="connsiteX129" fmla="*/ 161296 w 1675643"/>
                  <a:gd name="connsiteY129" fmla="*/ 320845 h 2197567"/>
                  <a:gd name="connsiteX130" fmla="*/ 171157 w 1675643"/>
                  <a:gd name="connsiteY130" fmla="*/ 301101 h 2197567"/>
                  <a:gd name="connsiteX131" fmla="*/ 184539 w 1675643"/>
                  <a:gd name="connsiteY131" fmla="*/ 279946 h 2197567"/>
                  <a:gd name="connsiteX132" fmla="*/ 200035 w 1675643"/>
                  <a:gd name="connsiteY132" fmla="*/ 255971 h 2197567"/>
                  <a:gd name="connsiteX133" fmla="*/ 220461 w 1675643"/>
                  <a:gd name="connsiteY133" fmla="*/ 231291 h 2197567"/>
                  <a:gd name="connsiteX134" fmla="*/ 244409 w 1675643"/>
                  <a:gd name="connsiteY134" fmla="*/ 206610 h 2197567"/>
                  <a:gd name="connsiteX135" fmla="*/ 272583 w 1675643"/>
                  <a:gd name="connsiteY135" fmla="*/ 181930 h 2197567"/>
                  <a:gd name="connsiteX136" fmla="*/ 321183 w 1675643"/>
                  <a:gd name="connsiteY136" fmla="*/ 147377 h 2197567"/>
                  <a:gd name="connsiteX137" fmla="*/ 373304 w 1675643"/>
                  <a:gd name="connsiteY137" fmla="*/ 114940 h 2197567"/>
                  <a:gd name="connsiteX138" fmla="*/ 429652 w 1675643"/>
                  <a:gd name="connsiteY138" fmla="*/ 86734 h 2197567"/>
                  <a:gd name="connsiteX139" fmla="*/ 489522 w 1675643"/>
                  <a:gd name="connsiteY139" fmla="*/ 62054 h 2197567"/>
                  <a:gd name="connsiteX140" fmla="*/ 552913 w 1675643"/>
                  <a:gd name="connsiteY140" fmla="*/ 40194 h 2197567"/>
                  <a:gd name="connsiteX141" fmla="*/ 619826 w 1675643"/>
                  <a:gd name="connsiteY141" fmla="*/ 22565 h 2197567"/>
                  <a:gd name="connsiteX142" fmla="*/ 689556 w 1675643"/>
                  <a:gd name="connsiteY142" fmla="*/ 10577 h 2197567"/>
                  <a:gd name="connsiteX143" fmla="*/ 762104 w 1675643"/>
                  <a:gd name="connsiteY143" fmla="*/ 2116 h 219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1675643" h="2197567">
                    <a:moveTo>
                      <a:pt x="838174" y="0"/>
                    </a:moveTo>
                    <a:lnTo>
                      <a:pt x="910017" y="2116"/>
                    </a:lnTo>
                    <a:lnTo>
                      <a:pt x="979748" y="9167"/>
                    </a:lnTo>
                    <a:lnTo>
                      <a:pt x="1045252" y="21860"/>
                    </a:lnTo>
                    <a:lnTo>
                      <a:pt x="1110052" y="37373"/>
                    </a:lnTo>
                    <a:lnTo>
                      <a:pt x="1170626" y="56412"/>
                    </a:lnTo>
                    <a:lnTo>
                      <a:pt x="1228382" y="78977"/>
                    </a:lnTo>
                    <a:lnTo>
                      <a:pt x="1283322" y="105773"/>
                    </a:lnTo>
                    <a:lnTo>
                      <a:pt x="1334739" y="134685"/>
                    </a:lnTo>
                    <a:lnTo>
                      <a:pt x="1381930" y="166417"/>
                    </a:lnTo>
                    <a:lnTo>
                      <a:pt x="1427008" y="200264"/>
                    </a:lnTo>
                    <a:lnTo>
                      <a:pt x="1467156" y="236227"/>
                    </a:lnTo>
                    <a:lnTo>
                      <a:pt x="1503782" y="274305"/>
                    </a:lnTo>
                    <a:lnTo>
                      <a:pt x="1538295" y="312384"/>
                    </a:lnTo>
                    <a:lnTo>
                      <a:pt x="1566469" y="352577"/>
                    </a:lnTo>
                    <a:lnTo>
                      <a:pt x="1592530" y="392771"/>
                    </a:lnTo>
                    <a:lnTo>
                      <a:pt x="1612956" y="432965"/>
                    </a:lnTo>
                    <a:lnTo>
                      <a:pt x="1630565" y="473864"/>
                    </a:lnTo>
                    <a:lnTo>
                      <a:pt x="1642539" y="514058"/>
                    </a:lnTo>
                    <a:lnTo>
                      <a:pt x="1642539" y="517584"/>
                    </a:lnTo>
                    <a:lnTo>
                      <a:pt x="1644652" y="526751"/>
                    </a:lnTo>
                    <a:lnTo>
                      <a:pt x="1647469" y="540149"/>
                    </a:lnTo>
                    <a:lnTo>
                      <a:pt x="1650991" y="559188"/>
                    </a:lnTo>
                    <a:lnTo>
                      <a:pt x="1655217" y="583163"/>
                    </a:lnTo>
                    <a:lnTo>
                      <a:pt x="1658739" y="609959"/>
                    </a:lnTo>
                    <a:lnTo>
                      <a:pt x="1662965" y="641691"/>
                    </a:lnTo>
                    <a:lnTo>
                      <a:pt x="1667191" y="675538"/>
                    </a:lnTo>
                    <a:lnTo>
                      <a:pt x="1670008" y="712911"/>
                    </a:lnTo>
                    <a:lnTo>
                      <a:pt x="1673530" y="751695"/>
                    </a:lnTo>
                    <a:lnTo>
                      <a:pt x="1675643" y="791889"/>
                    </a:lnTo>
                    <a:lnTo>
                      <a:pt x="1675643" y="834198"/>
                    </a:lnTo>
                    <a:lnTo>
                      <a:pt x="1674234" y="877212"/>
                    </a:lnTo>
                    <a:lnTo>
                      <a:pt x="1672121" y="920227"/>
                    </a:lnTo>
                    <a:lnTo>
                      <a:pt x="1667191" y="964652"/>
                    </a:lnTo>
                    <a:lnTo>
                      <a:pt x="1660852" y="1006961"/>
                    </a:lnTo>
                    <a:lnTo>
                      <a:pt x="1651695" y="1048565"/>
                    </a:lnTo>
                    <a:lnTo>
                      <a:pt x="1639721" y="1090169"/>
                    </a:lnTo>
                    <a:lnTo>
                      <a:pt x="1624930" y="1128953"/>
                    </a:lnTo>
                    <a:lnTo>
                      <a:pt x="1608026" y="1166326"/>
                    </a:lnTo>
                    <a:lnTo>
                      <a:pt x="1586191" y="1200173"/>
                    </a:lnTo>
                    <a:lnTo>
                      <a:pt x="1578338" y="1210281"/>
                    </a:lnTo>
                    <a:lnTo>
                      <a:pt x="1576335" y="1240358"/>
                    </a:lnTo>
                    <a:lnTo>
                      <a:pt x="1572817" y="1292480"/>
                    </a:lnTo>
                    <a:lnTo>
                      <a:pt x="1567187" y="1346010"/>
                    </a:lnTo>
                    <a:lnTo>
                      <a:pt x="1559447" y="1399541"/>
                    </a:lnTo>
                    <a:lnTo>
                      <a:pt x="1551003" y="1451662"/>
                    </a:lnTo>
                    <a:lnTo>
                      <a:pt x="1539744" y="1503784"/>
                    </a:lnTo>
                    <a:lnTo>
                      <a:pt x="1527781" y="1556610"/>
                    </a:lnTo>
                    <a:lnTo>
                      <a:pt x="1512300" y="1608028"/>
                    </a:lnTo>
                    <a:lnTo>
                      <a:pt x="1495412" y="1658036"/>
                    </a:lnTo>
                    <a:lnTo>
                      <a:pt x="1476413" y="1707341"/>
                    </a:lnTo>
                    <a:lnTo>
                      <a:pt x="1454599" y="1755941"/>
                    </a:lnTo>
                    <a:lnTo>
                      <a:pt x="1431377" y="1801723"/>
                    </a:lnTo>
                    <a:lnTo>
                      <a:pt x="1403230" y="1846802"/>
                    </a:lnTo>
                    <a:lnTo>
                      <a:pt x="1374379" y="1890471"/>
                    </a:lnTo>
                    <a:lnTo>
                      <a:pt x="1342010" y="1932028"/>
                    </a:lnTo>
                    <a:lnTo>
                      <a:pt x="1306826" y="1971471"/>
                    </a:lnTo>
                    <a:lnTo>
                      <a:pt x="1268827" y="2008098"/>
                    </a:lnTo>
                    <a:lnTo>
                      <a:pt x="1227310" y="2041906"/>
                    </a:lnTo>
                    <a:lnTo>
                      <a:pt x="1182275" y="2074306"/>
                    </a:lnTo>
                    <a:lnTo>
                      <a:pt x="1133721" y="2102480"/>
                    </a:lnTo>
                    <a:lnTo>
                      <a:pt x="1082352" y="2128541"/>
                    </a:lnTo>
                    <a:lnTo>
                      <a:pt x="1027465" y="2151080"/>
                    </a:lnTo>
                    <a:lnTo>
                      <a:pt x="969060" y="2170802"/>
                    </a:lnTo>
                    <a:lnTo>
                      <a:pt x="905025" y="2186298"/>
                    </a:lnTo>
                    <a:lnTo>
                      <a:pt x="838879" y="2197567"/>
                    </a:lnTo>
                    <a:lnTo>
                      <a:pt x="839120" y="2197406"/>
                    </a:lnTo>
                    <a:lnTo>
                      <a:pt x="838174" y="2197567"/>
                    </a:lnTo>
                    <a:lnTo>
                      <a:pt x="771261" y="2186298"/>
                    </a:lnTo>
                    <a:lnTo>
                      <a:pt x="708574" y="2170802"/>
                    </a:lnTo>
                    <a:lnTo>
                      <a:pt x="649409" y="2151080"/>
                    </a:lnTo>
                    <a:lnTo>
                      <a:pt x="593765" y="2128541"/>
                    </a:lnTo>
                    <a:lnTo>
                      <a:pt x="542348" y="2102480"/>
                    </a:lnTo>
                    <a:lnTo>
                      <a:pt x="494452" y="2074306"/>
                    </a:lnTo>
                    <a:lnTo>
                      <a:pt x="448670" y="2041906"/>
                    </a:lnTo>
                    <a:lnTo>
                      <a:pt x="407817" y="2008098"/>
                    </a:lnTo>
                    <a:lnTo>
                      <a:pt x="369078" y="1971471"/>
                    </a:lnTo>
                    <a:lnTo>
                      <a:pt x="333861" y="1932028"/>
                    </a:lnTo>
                    <a:lnTo>
                      <a:pt x="302165" y="1890471"/>
                    </a:lnTo>
                    <a:lnTo>
                      <a:pt x="272583" y="1846802"/>
                    </a:lnTo>
                    <a:lnTo>
                      <a:pt x="245817" y="1801723"/>
                    </a:lnTo>
                    <a:lnTo>
                      <a:pt x="221165" y="1755941"/>
                    </a:lnTo>
                    <a:lnTo>
                      <a:pt x="200035" y="1707341"/>
                    </a:lnTo>
                    <a:lnTo>
                      <a:pt x="181017" y="1658036"/>
                    </a:lnTo>
                    <a:lnTo>
                      <a:pt x="164113" y="1608028"/>
                    </a:lnTo>
                    <a:lnTo>
                      <a:pt x="149322" y="1556610"/>
                    </a:lnTo>
                    <a:lnTo>
                      <a:pt x="135939" y="1503784"/>
                    </a:lnTo>
                    <a:lnTo>
                      <a:pt x="126078" y="1451662"/>
                    </a:lnTo>
                    <a:lnTo>
                      <a:pt x="116922" y="1399541"/>
                    </a:lnTo>
                    <a:lnTo>
                      <a:pt x="109174" y="1346010"/>
                    </a:lnTo>
                    <a:lnTo>
                      <a:pt x="104244" y="1292480"/>
                    </a:lnTo>
                    <a:lnTo>
                      <a:pt x="100017" y="1240358"/>
                    </a:lnTo>
                    <a:lnTo>
                      <a:pt x="98470" y="1211341"/>
                    </a:lnTo>
                    <a:lnTo>
                      <a:pt x="90157" y="1200878"/>
                    </a:lnTo>
                    <a:lnTo>
                      <a:pt x="68322" y="1166326"/>
                    </a:lnTo>
                    <a:lnTo>
                      <a:pt x="50009" y="1130363"/>
                    </a:lnTo>
                    <a:lnTo>
                      <a:pt x="35922" y="1090874"/>
                    </a:lnTo>
                    <a:lnTo>
                      <a:pt x="24652" y="1049975"/>
                    </a:lnTo>
                    <a:lnTo>
                      <a:pt x="15496" y="1007666"/>
                    </a:lnTo>
                    <a:lnTo>
                      <a:pt x="8452" y="964652"/>
                    </a:lnTo>
                    <a:lnTo>
                      <a:pt x="4226" y="921637"/>
                    </a:lnTo>
                    <a:lnTo>
                      <a:pt x="704" y="877212"/>
                    </a:lnTo>
                    <a:lnTo>
                      <a:pt x="0" y="834198"/>
                    </a:lnTo>
                    <a:lnTo>
                      <a:pt x="704" y="791889"/>
                    </a:lnTo>
                    <a:lnTo>
                      <a:pt x="2113" y="751695"/>
                    </a:lnTo>
                    <a:lnTo>
                      <a:pt x="4930" y="712911"/>
                    </a:lnTo>
                    <a:lnTo>
                      <a:pt x="8452" y="675538"/>
                    </a:lnTo>
                    <a:lnTo>
                      <a:pt x="11974" y="641691"/>
                    </a:lnTo>
                    <a:lnTo>
                      <a:pt x="16200" y="610664"/>
                    </a:lnTo>
                    <a:lnTo>
                      <a:pt x="20426" y="583163"/>
                    </a:lnTo>
                    <a:lnTo>
                      <a:pt x="24652" y="559188"/>
                    </a:lnTo>
                    <a:lnTo>
                      <a:pt x="28878" y="540854"/>
                    </a:lnTo>
                    <a:lnTo>
                      <a:pt x="30991" y="526751"/>
                    </a:lnTo>
                    <a:lnTo>
                      <a:pt x="33104" y="517584"/>
                    </a:lnTo>
                    <a:lnTo>
                      <a:pt x="33809" y="514058"/>
                    </a:lnTo>
                    <a:lnTo>
                      <a:pt x="40852" y="488672"/>
                    </a:lnTo>
                    <a:lnTo>
                      <a:pt x="51417" y="466107"/>
                    </a:lnTo>
                    <a:lnTo>
                      <a:pt x="63391" y="444248"/>
                    </a:lnTo>
                    <a:lnTo>
                      <a:pt x="76774" y="424503"/>
                    </a:lnTo>
                    <a:lnTo>
                      <a:pt x="91565" y="408285"/>
                    </a:lnTo>
                    <a:lnTo>
                      <a:pt x="104244" y="394182"/>
                    </a:lnTo>
                    <a:lnTo>
                      <a:pt x="117626" y="382194"/>
                    </a:lnTo>
                    <a:lnTo>
                      <a:pt x="128896" y="373027"/>
                    </a:lnTo>
                    <a:lnTo>
                      <a:pt x="138757" y="365975"/>
                    </a:lnTo>
                    <a:lnTo>
                      <a:pt x="144391" y="361744"/>
                    </a:lnTo>
                    <a:lnTo>
                      <a:pt x="146504" y="361039"/>
                    </a:lnTo>
                    <a:lnTo>
                      <a:pt x="146504" y="357513"/>
                    </a:lnTo>
                    <a:lnTo>
                      <a:pt x="150026" y="349757"/>
                    </a:lnTo>
                    <a:lnTo>
                      <a:pt x="153548" y="337064"/>
                    </a:lnTo>
                    <a:lnTo>
                      <a:pt x="161296" y="320845"/>
                    </a:lnTo>
                    <a:lnTo>
                      <a:pt x="171157" y="301101"/>
                    </a:lnTo>
                    <a:lnTo>
                      <a:pt x="184539" y="279946"/>
                    </a:lnTo>
                    <a:lnTo>
                      <a:pt x="200035" y="255971"/>
                    </a:lnTo>
                    <a:lnTo>
                      <a:pt x="220461" y="231291"/>
                    </a:lnTo>
                    <a:lnTo>
                      <a:pt x="244409" y="206610"/>
                    </a:lnTo>
                    <a:lnTo>
                      <a:pt x="272583" y="181930"/>
                    </a:lnTo>
                    <a:lnTo>
                      <a:pt x="321183" y="147377"/>
                    </a:lnTo>
                    <a:lnTo>
                      <a:pt x="373304" y="114940"/>
                    </a:lnTo>
                    <a:lnTo>
                      <a:pt x="429652" y="86734"/>
                    </a:lnTo>
                    <a:lnTo>
                      <a:pt x="489522" y="62054"/>
                    </a:lnTo>
                    <a:lnTo>
                      <a:pt x="552913" y="40194"/>
                    </a:lnTo>
                    <a:lnTo>
                      <a:pt x="619826" y="22565"/>
                    </a:lnTo>
                    <a:lnTo>
                      <a:pt x="689556" y="10577"/>
                    </a:lnTo>
                    <a:lnTo>
                      <a:pt x="762104" y="2116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4" name="Group 4"/>
            <p:cNvGrpSpPr>
              <a:grpSpLocks noChangeAspect="1"/>
            </p:cNvGrpSpPr>
            <p:nvPr/>
          </p:nvGrpSpPr>
          <p:grpSpPr bwMode="auto">
            <a:xfrm rot="21037912">
              <a:off x="10421950" y="5417523"/>
              <a:ext cx="1069098" cy="792004"/>
              <a:chOff x="0" y="-188"/>
              <a:chExt cx="1987" cy="1472"/>
            </a:xfrm>
          </p:grpSpPr>
          <p:sp>
            <p:nvSpPr>
              <p:cNvPr id="15" name="Freeform 5"/>
              <p:cNvSpPr>
                <a:spLocks/>
              </p:cNvSpPr>
              <p:nvPr/>
            </p:nvSpPr>
            <p:spPr bwMode="auto">
              <a:xfrm>
                <a:off x="0" y="497"/>
                <a:ext cx="1605" cy="787"/>
              </a:xfrm>
              <a:custGeom>
                <a:avLst/>
                <a:gdLst>
                  <a:gd name="T0" fmla="*/ 6423 w 6423"/>
                  <a:gd name="T1" fmla="*/ 1764 h 3147"/>
                  <a:gd name="T2" fmla="*/ 6409 w 6423"/>
                  <a:gd name="T3" fmla="*/ 1784 h 3147"/>
                  <a:gd name="T4" fmla="*/ 6319 w 6423"/>
                  <a:gd name="T5" fmla="*/ 1900 h 3147"/>
                  <a:gd name="T6" fmla="*/ 6161 w 6423"/>
                  <a:gd name="T7" fmla="*/ 2082 h 3147"/>
                  <a:gd name="T8" fmla="*/ 5994 w 6423"/>
                  <a:gd name="T9" fmla="*/ 2245 h 3147"/>
                  <a:gd name="T10" fmla="*/ 5865 w 6423"/>
                  <a:gd name="T11" fmla="*/ 2361 h 3147"/>
                  <a:gd name="T12" fmla="*/ 5717 w 6423"/>
                  <a:gd name="T13" fmla="*/ 2480 h 3147"/>
                  <a:gd name="T14" fmla="*/ 5554 w 6423"/>
                  <a:gd name="T15" fmla="*/ 2598 h 3147"/>
                  <a:gd name="T16" fmla="*/ 5375 w 6423"/>
                  <a:gd name="T17" fmla="*/ 2711 h 3147"/>
                  <a:gd name="T18" fmla="*/ 5178 w 6423"/>
                  <a:gd name="T19" fmla="*/ 2819 h 3147"/>
                  <a:gd name="T20" fmla="*/ 4967 w 6423"/>
                  <a:gd name="T21" fmla="*/ 2916 h 3147"/>
                  <a:gd name="T22" fmla="*/ 4739 w 6423"/>
                  <a:gd name="T23" fmla="*/ 3000 h 3147"/>
                  <a:gd name="T24" fmla="*/ 4495 w 6423"/>
                  <a:gd name="T25" fmla="*/ 3067 h 3147"/>
                  <a:gd name="T26" fmla="*/ 4301 w 6423"/>
                  <a:gd name="T27" fmla="*/ 3105 h 3147"/>
                  <a:gd name="T28" fmla="*/ 4168 w 6423"/>
                  <a:gd name="T29" fmla="*/ 3123 h 3147"/>
                  <a:gd name="T30" fmla="*/ 4100 w 6423"/>
                  <a:gd name="T31" fmla="*/ 3130 h 3147"/>
                  <a:gd name="T32" fmla="*/ 3963 w 6423"/>
                  <a:gd name="T33" fmla="*/ 3141 h 3147"/>
                  <a:gd name="T34" fmla="*/ 3722 w 6423"/>
                  <a:gd name="T35" fmla="*/ 3147 h 3147"/>
                  <a:gd name="T36" fmla="*/ 3515 w 6423"/>
                  <a:gd name="T37" fmla="*/ 3136 h 3147"/>
                  <a:gd name="T38" fmla="*/ 3339 w 6423"/>
                  <a:gd name="T39" fmla="*/ 3108 h 3147"/>
                  <a:gd name="T40" fmla="*/ 3187 w 6423"/>
                  <a:gd name="T41" fmla="*/ 3068 h 3147"/>
                  <a:gd name="T42" fmla="*/ 3053 w 6423"/>
                  <a:gd name="T43" fmla="*/ 3016 h 3147"/>
                  <a:gd name="T44" fmla="*/ 2933 w 6423"/>
                  <a:gd name="T45" fmla="*/ 2956 h 3147"/>
                  <a:gd name="T46" fmla="*/ 2823 w 6423"/>
                  <a:gd name="T47" fmla="*/ 2888 h 3147"/>
                  <a:gd name="T48" fmla="*/ 2659 w 6423"/>
                  <a:gd name="T49" fmla="*/ 2777 h 3147"/>
                  <a:gd name="T50" fmla="*/ 2483 w 6423"/>
                  <a:gd name="T51" fmla="*/ 2661 h 3147"/>
                  <a:gd name="T52" fmla="*/ 2349 w 6423"/>
                  <a:gd name="T53" fmla="*/ 2584 h 3147"/>
                  <a:gd name="T54" fmla="*/ 2197 w 6423"/>
                  <a:gd name="T55" fmla="*/ 2511 h 3147"/>
                  <a:gd name="T56" fmla="*/ 2020 w 6423"/>
                  <a:gd name="T57" fmla="*/ 2443 h 3147"/>
                  <a:gd name="T58" fmla="*/ 1815 w 6423"/>
                  <a:gd name="T59" fmla="*/ 2383 h 3147"/>
                  <a:gd name="T60" fmla="*/ 1573 w 6423"/>
                  <a:gd name="T61" fmla="*/ 2331 h 3147"/>
                  <a:gd name="T62" fmla="*/ 1436 w 6423"/>
                  <a:gd name="T63" fmla="*/ 2311 h 3147"/>
                  <a:gd name="T64" fmla="*/ 1302 w 6423"/>
                  <a:gd name="T65" fmla="*/ 2293 h 3147"/>
                  <a:gd name="T66" fmla="*/ 1063 w 6423"/>
                  <a:gd name="T67" fmla="*/ 2274 h 3147"/>
                  <a:gd name="T68" fmla="*/ 853 w 6423"/>
                  <a:gd name="T69" fmla="*/ 2272 h 3147"/>
                  <a:gd name="T70" fmla="*/ 671 w 6423"/>
                  <a:gd name="T71" fmla="*/ 2283 h 3147"/>
                  <a:gd name="T72" fmla="*/ 519 w 6423"/>
                  <a:gd name="T73" fmla="*/ 2305 h 3147"/>
                  <a:gd name="T74" fmla="*/ 393 w 6423"/>
                  <a:gd name="T75" fmla="*/ 2335 h 3147"/>
                  <a:gd name="T76" fmla="*/ 292 w 6423"/>
                  <a:gd name="T77" fmla="*/ 2369 h 3147"/>
                  <a:gd name="T78" fmla="*/ 216 w 6423"/>
                  <a:gd name="T79" fmla="*/ 2404 h 3147"/>
                  <a:gd name="T80" fmla="*/ 189 w 6423"/>
                  <a:gd name="T81" fmla="*/ 2420 h 3147"/>
                  <a:gd name="T82" fmla="*/ 169 w 6423"/>
                  <a:gd name="T83" fmla="*/ 2432 h 3147"/>
                  <a:gd name="T84" fmla="*/ 124 w 6423"/>
                  <a:gd name="T85" fmla="*/ 2442 h 3147"/>
                  <a:gd name="T86" fmla="*/ 80 w 6423"/>
                  <a:gd name="T87" fmla="*/ 2434 h 3147"/>
                  <a:gd name="T88" fmla="*/ 43 w 6423"/>
                  <a:gd name="T89" fmla="*/ 2412 h 3147"/>
                  <a:gd name="T90" fmla="*/ 26 w 6423"/>
                  <a:gd name="T91" fmla="*/ 2394 h 3147"/>
                  <a:gd name="T92" fmla="*/ 14 w 6423"/>
                  <a:gd name="T93" fmla="*/ 2375 h 3147"/>
                  <a:gd name="T94" fmla="*/ 0 w 6423"/>
                  <a:gd name="T95" fmla="*/ 2332 h 3147"/>
                  <a:gd name="T96" fmla="*/ 4 w 6423"/>
                  <a:gd name="T97" fmla="*/ 2288 h 3147"/>
                  <a:gd name="T98" fmla="*/ 22 w 6423"/>
                  <a:gd name="T99" fmla="*/ 2248 h 3147"/>
                  <a:gd name="T100" fmla="*/ 38 w 6423"/>
                  <a:gd name="T101" fmla="*/ 2231 h 3147"/>
                  <a:gd name="T102" fmla="*/ 92 w 6423"/>
                  <a:gd name="T103" fmla="*/ 2181 h 3147"/>
                  <a:gd name="T104" fmla="*/ 229 w 6423"/>
                  <a:gd name="T105" fmla="*/ 2070 h 3147"/>
                  <a:gd name="T106" fmla="*/ 486 w 6423"/>
                  <a:gd name="T107" fmla="*/ 1881 h 3147"/>
                  <a:gd name="T108" fmla="*/ 1142 w 6423"/>
                  <a:gd name="T109" fmla="*/ 1429 h 3147"/>
                  <a:gd name="T110" fmla="*/ 1641 w 6423"/>
                  <a:gd name="T111" fmla="*/ 1080 h 3147"/>
                  <a:gd name="T112" fmla="*/ 4511 w 6423"/>
                  <a:gd name="T113" fmla="*/ 0 h 3147"/>
                  <a:gd name="T114" fmla="*/ 6423 w 6423"/>
                  <a:gd name="T115" fmla="*/ 1764 h 3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423" h="3147">
                    <a:moveTo>
                      <a:pt x="6423" y="1764"/>
                    </a:moveTo>
                    <a:lnTo>
                      <a:pt x="6409" y="1784"/>
                    </a:lnTo>
                    <a:lnTo>
                      <a:pt x="6319" y="1900"/>
                    </a:lnTo>
                    <a:lnTo>
                      <a:pt x="6161" y="2082"/>
                    </a:lnTo>
                    <a:lnTo>
                      <a:pt x="5994" y="2245"/>
                    </a:lnTo>
                    <a:lnTo>
                      <a:pt x="5865" y="2361"/>
                    </a:lnTo>
                    <a:lnTo>
                      <a:pt x="5717" y="2480"/>
                    </a:lnTo>
                    <a:lnTo>
                      <a:pt x="5554" y="2598"/>
                    </a:lnTo>
                    <a:lnTo>
                      <a:pt x="5375" y="2711"/>
                    </a:lnTo>
                    <a:lnTo>
                      <a:pt x="5178" y="2819"/>
                    </a:lnTo>
                    <a:lnTo>
                      <a:pt x="4967" y="2916"/>
                    </a:lnTo>
                    <a:lnTo>
                      <a:pt x="4739" y="3000"/>
                    </a:lnTo>
                    <a:lnTo>
                      <a:pt x="4495" y="3067"/>
                    </a:lnTo>
                    <a:lnTo>
                      <a:pt x="4301" y="3105"/>
                    </a:lnTo>
                    <a:lnTo>
                      <a:pt x="4168" y="3123"/>
                    </a:lnTo>
                    <a:lnTo>
                      <a:pt x="4100" y="3130"/>
                    </a:lnTo>
                    <a:lnTo>
                      <a:pt x="3963" y="3141"/>
                    </a:lnTo>
                    <a:lnTo>
                      <a:pt x="3722" y="3147"/>
                    </a:lnTo>
                    <a:lnTo>
                      <a:pt x="3515" y="3136"/>
                    </a:lnTo>
                    <a:lnTo>
                      <a:pt x="3339" y="3108"/>
                    </a:lnTo>
                    <a:lnTo>
                      <a:pt x="3187" y="3068"/>
                    </a:lnTo>
                    <a:lnTo>
                      <a:pt x="3053" y="3016"/>
                    </a:lnTo>
                    <a:lnTo>
                      <a:pt x="2933" y="2956"/>
                    </a:lnTo>
                    <a:lnTo>
                      <a:pt x="2823" y="2888"/>
                    </a:lnTo>
                    <a:lnTo>
                      <a:pt x="2659" y="2777"/>
                    </a:lnTo>
                    <a:lnTo>
                      <a:pt x="2483" y="2661"/>
                    </a:lnTo>
                    <a:lnTo>
                      <a:pt x="2349" y="2584"/>
                    </a:lnTo>
                    <a:lnTo>
                      <a:pt x="2197" y="2511"/>
                    </a:lnTo>
                    <a:lnTo>
                      <a:pt x="2020" y="2443"/>
                    </a:lnTo>
                    <a:lnTo>
                      <a:pt x="1815" y="2383"/>
                    </a:lnTo>
                    <a:lnTo>
                      <a:pt x="1573" y="2331"/>
                    </a:lnTo>
                    <a:lnTo>
                      <a:pt x="1436" y="2311"/>
                    </a:lnTo>
                    <a:lnTo>
                      <a:pt x="1302" y="2293"/>
                    </a:lnTo>
                    <a:lnTo>
                      <a:pt x="1063" y="2274"/>
                    </a:lnTo>
                    <a:lnTo>
                      <a:pt x="853" y="2272"/>
                    </a:lnTo>
                    <a:lnTo>
                      <a:pt x="671" y="2283"/>
                    </a:lnTo>
                    <a:lnTo>
                      <a:pt x="519" y="2305"/>
                    </a:lnTo>
                    <a:lnTo>
                      <a:pt x="393" y="2335"/>
                    </a:lnTo>
                    <a:lnTo>
                      <a:pt x="292" y="2369"/>
                    </a:lnTo>
                    <a:lnTo>
                      <a:pt x="216" y="2404"/>
                    </a:lnTo>
                    <a:lnTo>
                      <a:pt x="189" y="2420"/>
                    </a:lnTo>
                    <a:lnTo>
                      <a:pt x="169" y="2432"/>
                    </a:lnTo>
                    <a:lnTo>
                      <a:pt x="124" y="2442"/>
                    </a:lnTo>
                    <a:lnTo>
                      <a:pt x="80" y="2434"/>
                    </a:lnTo>
                    <a:lnTo>
                      <a:pt x="43" y="2412"/>
                    </a:lnTo>
                    <a:lnTo>
                      <a:pt x="26" y="2394"/>
                    </a:lnTo>
                    <a:lnTo>
                      <a:pt x="14" y="2375"/>
                    </a:lnTo>
                    <a:lnTo>
                      <a:pt x="0" y="2332"/>
                    </a:lnTo>
                    <a:lnTo>
                      <a:pt x="4" y="2288"/>
                    </a:lnTo>
                    <a:lnTo>
                      <a:pt x="22" y="2248"/>
                    </a:lnTo>
                    <a:lnTo>
                      <a:pt x="38" y="2231"/>
                    </a:lnTo>
                    <a:lnTo>
                      <a:pt x="92" y="2181"/>
                    </a:lnTo>
                    <a:lnTo>
                      <a:pt x="229" y="2070"/>
                    </a:lnTo>
                    <a:lnTo>
                      <a:pt x="486" y="1881"/>
                    </a:lnTo>
                    <a:lnTo>
                      <a:pt x="1142" y="1429"/>
                    </a:lnTo>
                    <a:lnTo>
                      <a:pt x="1641" y="1080"/>
                    </a:lnTo>
                    <a:lnTo>
                      <a:pt x="4511" y="0"/>
                    </a:lnTo>
                    <a:lnTo>
                      <a:pt x="6423" y="1764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6"/>
              <p:cNvSpPr>
                <a:spLocks/>
              </p:cNvSpPr>
              <p:nvPr/>
            </p:nvSpPr>
            <p:spPr bwMode="auto">
              <a:xfrm>
                <a:off x="1196" y="-188"/>
                <a:ext cx="208" cy="126"/>
              </a:xfrm>
              <a:custGeom>
                <a:avLst/>
                <a:gdLst>
                  <a:gd name="T0" fmla="*/ 818 w 832"/>
                  <a:gd name="T1" fmla="*/ 501 h 501"/>
                  <a:gd name="T2" fmla="*/ 820 w 832"/>
                  <a:gd name="T3" fmla="*/ 453 h 501"/>
                  <a:gd name="T4" fmla="*/ 830 w 832"/>
                  <a:gd name="T5" fmla="*/ 379 h 501"/>
                  <a:gd name="T6" fmla="*/ 832 w 832"/>
                  <a:gd name="T7" fmla="*/ 355 h 501"/>
                  <a:gd name="T8" fmla="*/ 830 w 832"/>
                  <a:gd name="T9" fmla="*/ 315 h 501"/>
                  <a:gd name="T10" fmla="*/ 814 w 832"/>
                  <a:gd name="T11" fmla="*/ 242 h 501"/>
                  <a:gd name="T12" fmla="*/ 781 w 832"/>
                  <a:gd name="T13" fmla="*/ 177 h 501"/>
                  <a:gd name="T14" fmla="*/ 737 w 832"/>
                  <a:gd name="T15" fmla="*/ 123 h 501"/>
                  <a:gd name="T16" fmla="*/ 683 w 832"/>
                  <a:gd name="T17" fmla="*/ 79 h 501"/>
                  <a:gd name="T18" fmla="*/ 620 w 832"/>
                  <a:gd name="T19" fmla="*/ 44 h 501"/>
                  <a:gd name="T20" fmla="*/ 551 w 832"/>
                  <a:gd name="T21" fmla="*/ 19 h 501"/>
                  <a:gd name="T22" fmla="*/ 478 w 832"/>
                  <a:gd name="T23" fmla="*/ 5 h 501"/>
                  <a:gd name="T24" fmla="*/ 403 w 832"/>
                  <a:gd name="T25" fmla="*/ 0 h 501"/>
                  <a:gd name="T26" fmla="*/ 329 w 832"/>
                  <a:gd name="T27" fmla="*/ 6 h 501"/>
                  <a:gd name="T28" fmla="*/ 257 w 832"/>
                  <a:gd name="T29" fmla="*/ 22 h 501"/>
                  <a:gd name="T30" fmla="*/ 192 w 832"/>
                  <a:gd name="T31" fmla="*/ 50 h 501"/>
                  <a:gd name="T32" fmla="*/ 132 w 832"/>
                  <a:gd name="T33" fmla="*/ 88 h 501"/>
                  <a:gd name="T34" fmla="*/ 82 w 832"/>
                  <a:gd name="T35" fmla="*/ 137 h 501"/>
                  <a:gd name="T36" fmla="*/ 43 w 832"/>
                  <a:gd name="T37" fmla="*/ 199 h 501"/>
                  <a:gd name="T38" fmla="*/ 18 w 832"/>
                  <a:gd name="T39" fmla="*/ 271 h 501"/>
                  <a:gd name="T40" fmla="*/ 12 w 832"/>
                  <a:gd name="T41" fmla="*/ 312 h 501"/>
                  <a:gd name="T42" fmla="*/ 0 w 832"/>
                  <a:gd name="T43" fmla="*/ 427 h 501"/>
                  <a:gd name="T44" fmla="*/ 818 w 832"/>
                  <a:gd name="T45" fmla="*/ 501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32" h="501">
                    <a:moveTo>
                      <a:pt x="818" y="501"/>
                    </a:moveTo>
                    <a:lnTo>
                      <a:pt x="820" y="453"/>
                    </a:lnTo>
                    <a:lnTo>
                      <a:pt x="830" y="379"/>
                    </a:lnTo>
                    <a:lnTo>
                      <a:pt x="832" y="355"/>
                    </a:lnTo>
                    <a:lnTo>
                      <a:pt x="830" y="315"/>
                    </a:lnTo>
                    <a:lnTo>
                      <a:pt x="814" y="242"/>
                    </a:lnTo>
                    <a:lnTo>
                      <a:pt x="781" y="177"/>
                    </a:lnTo>
                    <a:lnTo>
                      <a:pt x="737" y="123"/>
                    </a:lnTo>
                    <a:lnTo>
                      <a:pt x="683" y="79"/>
                    </a:lnTo>
                    <a:lnTo>
                      <a:pt x="620" y="44"/>
                    </a:lnTo>
                    <a:lnTo>
                      <a:pt x="551" y="19"/>
                    </a:lnTo>
                    <a:lnTo>
                      <a:pt x="478" y="5"/>
                    </a:lnTo>
                    <a:lnTo>
                      <a:pt x="403" y="0"/>
                    </a:lnTo>
                    <a:lnTo>
                      <a:pt x="329" y="6"/>
                    </a:lnTo>
                    <a:lnTo>
                      <a:pt x="257" y="22"/>
                    </a:lnTo>
                    <a:lnTo>
                      <a:pt x="192" y="50"/>
                    </a:lnTo>
                    <a:lnTo>
                      <a:pt x="132" y="88"/>
                    </a:lnTo>
                    <a:lnTo>
                      <a:pt x="82" y="137"/>
                    </a:lnTo>
                    <a:lnTo>
                      <a:pt x="43" y="199"/>
                    </a:lnTo>
                    <a:lnTo>
                      <a:pt x="18" y="271"/>
                    </a:lnTo>
                    <a:lnTo>
                      <a:pt x="12" y="312"/>
                    </a:lnTo>
                    <a:lnTo>
                      <a:pt x="0" y="427"/>
                    </a:lnTo>
                    <a:lnTo>
                      <a:pt x="818" y="50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7"/>
              <p:cNvSpPr>
                <a:spLocks/>
              </p:cNvSpPr>
              <p:nvPr/>
            </p:nvSpPr>
            <p:spPr bwMode="auto">
              <a:xfrm>
                <a:off x="410" y="-88"/>
                <a:ext cx="1577" cy="1045"/>
              </a:xfrm>
              <a:custGeom>
                <a:avLst/>
                <a:gdLst>
                  <a:gd name="T0" fmla="*/ 6306 w 6307"/>
                  <a:gd name="T1" fmla="*/ 3161 h 4179"/>
                  <a:gd name="T2" fmla="*/ 6287 w 6307"/>
                  <a:gd name="T3" fmla="*/ 3563 h 4179"/>
                  <a:gd name="T4" fmla="*/ 6240 w 6307"/>
                  <a:gd name="T5" fmla="*/ 3846 h 4179"/>
                  <a:gd name="T6" fmla="*/ 6162 w 6307"/>
                  <a:gd name="T7" fmla="*/ 4030 h 4179"/>
                  <a:gd name="T8" fmla="*/ 6051 w 6307"/>
                  <a:gd name="T9" fmla="*/ 4132 h 4179"/>
                  <a:gd name="T10" fmla="*/ 5903 w 6307"/>
                  <a:gd name="T11" fmla="*/ 4175 h 4179"/>
                  <a:gd name="T12" fmla="*/ 5665 w 6307"/>
                  <a:gd name="T13" fmla="*/ 4171 h 4179"/>
                  <a:gd name="T14" fmla="*/ 5288 w 6307"/>
                  <a:gd name="T15" fmla="*/ 4131 h 4179"/>
                  <a:gd name="T16" fmla="*/ 4830 w 6307"/>
                  <a:gd name="T17" fmla="*/ 4102 h 4179"/>
                  <a:gd name="T18" fmla="*/ 4303 w 6307"/>
                  <a:gd name="T19" fmla="*/ 4070 h 4179"/>
                  <a:gd name="T20" fmla="*/ 3554 w 6307"/>
                  <a:gd name="T21" fmla="*/ 3958 h 4179"/>
                  <a:gd name="T22" fmla="*/ 2242 w 6307"/>
                  <a:gd name="T23" fmla="*/ 3666 h 4179"/>
                  <a:gd name="T24" fmla="*/ 1672 w 6307"/>
                  <a:gd name="T25" fmla="*/ 3525 h 4179"/>
                  <a:gd name="T26" fmla="*/ 1214 w 6307"/>
                  <a:gd name="T27" fmla="*/ 3439 h 4179"/>
                  <a:gd name="T28" fmla="*/ 737 w 6307"/>
                  <a:gd name="T29" fmla="*/ 3386 h 4179"/>
                  <a:gd name="T30" fmla="*/ 287 w 6307"/>
                  <a:gd name="T31" fmla="*/ 3380 h 4179"/>
                  <a:gd name="T32" fmla="*/ 0 w 6307"/>
                  <a:gd name="T33" fmla="*/ 3414 h 4179"/>
                  <a:gd name="T34" fmla="*/ 42 w 6307"/>
                  <a:gd name="T35" fmla="*/ 3090 h 4179"/>
                  <a:gd name="T36" fmla="*/ 173 w 6307"/>
                  <a:gd name="T37" fmla="*/ 2488 h 4179"/>
                  <a:gd name="T38" fmla="*/ 318 w 6307"/>
                  <a:gd name="T39" fmla="*/ 2036 h 4179"/>
                  <a:gd name="T40" fmla="*/ 475 w 6307"/>
                  <a:gd name="T41" fmla="*/ 1664 h 4179"/>
                  <a:gd name="T42" fmla="*/ 677 w 6307"/>
                  <a:gd name="T43" fmla="*/ 1305 h 4179"/>
                  <a:gd name="T44" fmla="*/ 775 w 6307"/>
                  <a:gd name="T45" fmla="*/ 1163 h 4179"/>
                  <a:gd name="T46" fmla="*/ 954 w 6307"/>
                  <a:gd name="T47" fmla="*/ 955 h 4179"/>
                  <a:gd name="T48" fmla="*/ 1151 w 6307"/>
                  <a:gd name="T49" fmla="*/ 773 h 4179"/>
                  <a:gd name="T50" fmla="*/ 1366 w 6307"/>
                  <a:gd name="T51" fmla="*/ 617 h 4179"/>
                  <a:gd name="T52" fmla="*/ 1649 w 6307"/>
                  <a:gd name="T53" fmla="*/ 452 h 4179"/>
                  <a:gd name="T54" fmla="*/ 2118 w 6307"/>
                  <a:gd name="T55" fmla="*/ 254 h 4179"/>
                  <a:gd name="T56" fmla="*/ 2574 w 6307"/>
                  <a:gd name="T57" fmla="*/ 124 h 4179"/>
                  <a:gd name="T58" fmla="*/ 3074 w 6307"/>
                  <a:gd name="T59" fmla="*/ 36 h 4179"/>
                  <a:gd name="T60" fmla="*/ 3552 w 6307"/>
                  <a:gd name="T61" fmla="*/ 0 h 4179"/>
                  <a:gd name="T62" fmla="*/ 3847 w 6307"/>
                  <a:gd name="T63" fmla="*/ 61 h 4179"/>
                  <a:gd name="T64" fmla="*/ 4231 w 6307"/>
                  <a:gd name="T65" fmla="*/ 179 h 4179"/>
                  <a:gd name="T66" fmla="*/ 4600 w 6307"/>
                  <a:gd name="T67" fmla="*/ 335 h 4179"/>
                  <a:gd name="T68" fmla="*/ 4953 w 6307"/>
                  <a:gd name="T69" fmla="*/ 526 h 4179"/>
                  <a:gd name="T70" fmla="*/ 5118 w 6307"/>
                  <a:gd name="T71" fmla="*/ 633 h 4179"/>
                  <a:gd name="T72" fmla="*/ 5409 w 6307"/>
                  <a:gd name="T73" fmla="*/ 865 h 4179"/>
                  <a:gd name="T74" fmla="*/ 5658 w 6307"/>
                  <a:gd name="T75" fmla="*/ 1124 h 4179"/>
                  <a:gd name="T76" fmla="*/ 5866 w 6307"/>
                  <a:gd name="T77" fmla="*/ 1406 h 4179"/>
                  <a:gd name="T78" fmla="*/ 6034 w 6307"/>
                  <a:gd name="T79" fmla="*/ 1712 h 4179"/>
                  <a:gd name="T80" fmla="*/ 6161 w 6307"/>
                  <a:gd name="T81" fmla="*/ 2038 h 4179"/>
                  <a:gd name="T82" fmla="*/ 6248 w 6307"/>
                  <a:gd name="T83" fmla="*/ 2386 h 4179"/>
                  <a:gd name="T84" fmla="*/ 6297 w 6307"/>
                  <a:gd name="T85" fmla="*/ 2753 h 4179"/>
                  <a:gd name="T86" fmla="*/ 6307 w 6307"/>
                  <a:gd name="T87" fmla="*/ 3038 h 4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07" h="4179">
                    <a:moveTo>
                      <a:pt x="6307" y="3038"/>
                    </a:moveTo>
                    <a:lnTo>
                      <a:pt x="6306" y="3161"/>
                    </a:lnTo>
                    <a:lnTo>
                      <a:pt x="6300" y="3377"/>
                    </a:lnTo>
                    <a:lnTo>
                      <a:pt x="6287" y="3563"/>
                    </a:lnTo>
                    <a:lnTo>
                      <a:pt x="6267" y="3718"/>
                    </a:lnTo>
                    <a:lnTo>
                      <a:pt x="6240" y="3846"/>
                    </a:lnTo>
                    <a:lnTo>
                      <a:pt x="6205" y="3949"/>
                    </a:lnTo>
                    <a:lnTo>
                      <a:pt x="6162" y="4030"/>
                    </a:lnTo>
                    <a:lnTo>
                      <a:pt x="6111" y="4089"/>
                    </a:lnTo>
                    <a:lnTo>
                      <a:pt x="6051" y="4132"/>
                    </a:lnTo>
                    <a:lnTo>
                      <a:pt x="5982" y="4160"/>
                    </a:lnTo>
                    <a:lnTo>
                      <a:pt x="5903" y="4175"/>
                    </a:lnTo>
                    <a:lnTo>
                      <a:pt x="5815" y="4179"/>
                    </a:lnTo>
                    <a:lnTo>
                      <a:pt x="5665" y="4171"/>
                    </a:lnTo>
                    <a:lnTo>
                      <a:pt x="5425" y="4145"/>
                    </a:lnTo>
                    <a:lnTo>
                      <a:pt x="5288" y="4131"/>
                    </a:lnTo>
                    <a:lnTo>
                      <a:pt x="5116" y="4117"/>
                    </a:lnTo>
                    <a:lnTo>
                      <a:pt x="4830" y="4102"/>
                    </a:lnTo>
                    <a:lnTo>
                      <a:pt x="4573" y="4090"/>
                    </a:lnTo>
                    <a:lnTo>
                      <a:pt x="4303" y="4070"/>
                    </a:lnTo>
                    <a:lnTo>
                      <a:pt x="3977" y="4031"/>
                    </a:lnTo>
                    <a:lnTo>
                      <a:pt x="3554" y="3958"/>
                    </a:lnTo>
                    <a:lnTo>
                      <a:pt x="2989" y="3840"/>
                    </a:lnTo>
                    <a:lnTo>
                      <a:pt x="2242" y="3666"/>
                    </a:lnTo>
                    <a:lnTo>
                      <a:pt x="1776" y="3550"/>
                    </a:lnTo>
                    <a:lnTo>
                      <a:pt x="1672" y="3525"/>
                    </a:lnTo>
                    <a:lnTo>
                      <a:pt x="1449" y="3479"/>
                    </a:lnTo>
                    <a:lnTo>
                      <a:pt x="1214" y="3439"/>
                    </a:lnTo>
                    <a:lnTo>
                      <a:pt x="975" y="3408"/>
                    </a:lnTo>
                    <a:lnTo>
                      <a:pt x="737" y="3386"/>
                    </a:lnTo>
                    <a:lnTo>
                      <a:pt x="505" y="3376"/>
                    </a:lnTo>
                    <a:lnTo>
                      <a:pt x="287" y="3380"/>
                    </a:lnTo>
                    <a:lnTo>
                      <a:pt x="88" y="3398"/>
                    </a:lnTo>
                    <a:lnTo>
                      <a:pt x="0" y="3414"/>
                    </a:lnTo>
                    <a:lnTo>
                      <a:pt x="3" y="3374"/>
                    </a:lnTo>
                    <a:lnTo>
                      <a:pt x="42" y="3090"/>
                    </a:lnTo>
                    <a:lnTo>
                      <a:pt x="93" y="2815"/>
                    </a:lnTo>
                    <a:lnTo>
                      <a:pt x="173" y="2488"/>
                    </a:lnTo>
                    <a:lnTo>
                      <a:pt x="253" y="2220"/>
                    </a:lnTo>
                    <a:lnTo>
                      <a:pt x="318" y="2036"/>
                    </a:lnTo>
                    <a:lnTo>
                      <a:pt x="392" y="1850"/>
                    </a:lnTo>
                    <a:lnTo>
                      <a:pt x="475" y="1664"/>
                    </a:lnTo>
                    <a:lnTo>
                      <a:pt x="571" y="1481"/>
                    </a:lnTo>
                    <a:lnTo>
                      <a:pt x="677" y="1305"/>
                    </a:lnTo>
                    <a:lnTo>
                      <a:pt x="734" y="1219"/>
                    </a:lnTo>
                    <a:lnTo>
                      <a:pt x="775" y="1163"/>
                    </a:lnTo>
                    <a:lnTo>
                      <a:pt x="862" y="1055"/>
                    </a:lnTo>
                    <a:lnTo>
                      <a:pt x="954" y="955"/>
                    </a:lnTo>
                    <a:lnTo>
                      <a:pt x="1049" y="861"/>
                    </a:lnTo>
                    <a:lnTo>
                      <a:pt x="1151" y="773"/>
                    </a:lnTo>
                    <a:lnTo>
                      <a:pt x="1257" y="693"/>
                    </a:lnTo>
                    <a:lnTo>
                      <a:pt x="1366" y="617"/>
                    </a:lnTo>
                    <a:lnTo>
                      <a:pt x="1478" y="547"/>
                    </a:lnTo>
                    <a:lnTo>
                      <a:pt x="1649" y="452"/>
                    </a:lnTo>
                    <a:lnTo>
                      <a:pt x="1883" y="344"/>
                    </a:lnTo>
                    <a:lnTo>
                      <a:pt x="2118" y="254"/>
                    </a:lnTo>
                    <a:lnTo>
                      <a:pt x="2349" y="182"/>
                    </a:lnTo>
                    <a:lnTo>
                      <a:pt x="2574" y="124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lnTo>
                      <a:pt x="3652" y="17"/>
                    </a:lnTo>
                    <a:lnTo>
                      <a:pt x="3847" y="61"/>
                    </a:lnTo>
                    <a:lnTo>
                      <a:pt x="4041" y="116"/>
                    </a:lnTo>
                    <a:lnTo>
                      <a:pt x="4231" y="179"/>
                    </a:lnTo>
                    <a:lnTo>
                      <a:pt x="4418" y="252"/>
                    </a:lnTo>
                    <a:lnTo>
                      <a:pt x="4600" y="335"/>
                    </a:lnTo>
                    <a:lnTo>
                      <a:pt x="4779" y="426"/>
                    </a:lnTo>
                    <a:lnTo>
                      <a:pt x="4953" y="526"/>
                    </a:lnTo>
                    <a:lnTo>
                      <a:pt x="5037" y="581"/>
                    </a:lnTo>
                    <a:lnTo>
                      <a:pt x="5118" y="633"/>
                    </a:lnTo>
                    <a:lnTo>
                      <a:pt x="5269" y="747"/>
                    </a:lnTo>
                    <a:lnTo>
                      <a:pt x="5409" y="865"/>
                    </a:lnTo>
                    <a:lnTo>
                      <a:pt x="5539" y="991"/>
                    </a:lnTo>
                    <a:lnTo>
                      <a:pt x="5658" y="1124"/>
                    </a:lnTo>
                    <a:lnTo>
                      <a:pt x="5768" y="1261"/>
                    </a:lnTo>
                    <a:lnTo>
                      <a:pt x="5866" y="1406"/>
                    </a:lnTo>
                    <a:lnTo>
                      <a:pt x="5956" y="1556"/>
                    </a:lnTo>
                    <a:lnTo>
                      <a:pt x="6034" y="1712"/>
                    </a:lnTo>
                    <a:lnTo>
                      <a:pt x="6103" y="1872"/>
                    </a:lnTo>
                    <a:lnTo>
                      <a:pt x="6161" y="2038"/>
                    </a:lnTo>
                    <a:lnTo>
                      <a:pt x="6210" y="2210"/>
                    </a:lnTo>
                    <a:lnTo>
                      <a:pt x="6248" y="2386"/>
                    </a:lnTo>
                    <a:lnTo>
                      <a:pt x="6277" y="2567"/>
                    </a:lnTo>
                    <a:lnTo>
                      <a:pt x="6297" y="2753"/>
                    </a:lnTo>
                    <a:lnTo>
                      <a:pt x="6306" y="2941"/>
                    </a:lnTo>
                    <a:lnTo>
                      <a:pt x="6307" y="303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8"/>
              <p:cNvSpPr>
                <a:spLocks/>
              </p:cNvSpPr>
              <p:nvPr/>
            </p:nvSpPr>
            <p:spPr bwMode="auto">
              <a:xfrm>
                <a:off x="410" y="-88"/>
                <a:ext cx="888" cy="861"/>
              </a:xfrm>
              <a:custGeom>
                <a:avLst/>
                <a:gdLst>
                  <a:gd name="T0" fmla="*/ 3552 w 3552"/>
                  <a:gd name="T1" fmla="*/ 0 h 3445"/>
                  <a:gd name="T2" fmla="*/ 3463 w 3552"/>
                  <a:gd name="T3" fmla="*/ 17 h 3445"/>
                  <a:gd name="T4" fmla="*/ 3292 w 3552"/>
                  <a:gd name="T5" fmla="*/ 61 h 3445"/>
                  <a:gd name="T6" fmla="*/ 3130 w 3552"/>
                  <a:gd name="T7" fmla="*/ 118 h 3445"/>
                  <a:gd name="T8" fmla="*/ 2977 w 3552"/>
                  <a:gd name="T9" fmla="*/ 185 h 3445"/>
                  <a:gd name="T10" fmla="*/ 2832 w 3552"/>
                  <a:gd name="T11" fmla="*/ 263 h 3445"/>
                  <a:gd name="T12" fmla="*/ 2694 w 3552"/>
                  <a:gd name="T13" fmla="*/ 350 h 3445"/>
                  <a:gd name="T14" fmla="*/ 2566 w 3552"/>
                  <a:gd name="T15" fmla="*/ 446 h 3445"/>
                  <a:gd name="T16" fmla="*/ 2444 w 3552"/>
                  <a:gd name="T17" fmla="*/ 549 h 3445"/>
                  <a:gd name="T18" fmla="*/ 2330 w 3552"/>
                  <a:gd name="T19" fmla="*/ 660 h 3445"/>
                  <a:gd name="T20" fmla="*/ 2225 w 3552"/>
                  <a:gd name="T21" fmla="*/ 777 h 3445"/>
                  <a:gd name="T22" fmla="*/ 2125 w 3552"/>
                  <a:gd name="T23" fmla="*/ 899 h 3445"/>
                  <a:gd name="T24" fmla="*/ 2032 w 3552"/>
                  <a:gd name="T25" fmla="*/ 1028 h 3445"/>
                  <a:gd name="T26" fmla="*/ 1946 w 3552"/>
                  <a:gd name="T27" fmla="*/ 1159 h 3445"/>
                  <a:gd name="T28" fmla="*/ 1867 w 3552"/>
                  <a:gd name="T29" fmla="*/ 1294 h 3445"/>
                  <a:gd name="T30" fmla="*/ 1757 w 3552"/>
                  <a:gd name="T31" fmla="*/ 1501 h 3445"/>
                  <a:gd name="T32" fmla="*/ 1633 w 3552"/>
                  <a:gd name="T33" fmla="*/ 1781 h 3445"/>
                  <a:gd name="T34" fmla="*/ 1529 w 3552"/>
                  <a:gd name="T35" fmla="*/ 2062 h 3445"/>
                  <a:gd name="T36" fmla="*/ 1445 w 3552"/>
                  <a:gd name="T37" fmla="*/ 2335 h 3445"/>
                  <a:gd name="T38" fmla="*/ 1378 w 3552"/>
                  <a:gd name="T39" fmla="*/ 2596 h 3445"/>
                  <a:gd name="T40" fmla="*/ 1326 w 3552"/>
                  <a:gd name="T41" fmla="*/ 2838 h 3445"/>
                  <a:gd name="T42" fmla="*/ 1287 w 3552"/>
                  <a:gd name="T43" fmla="*/ 3055 h 3445"/>
                  <a:gd name="T44" fmla="*/ 1250 w 3552"/>
                  <a:gd name="T45" fmla="*/ 3324 h 3445"/>
                  <a:gd name="T46" fmla="*/ 1237 w 3552"/>
                  <a:gd name="T47" fmla="*/ 3445 h 3445"/>
                  <a:gd name="T48" fmla="*/ 1161 w 3552"/>
                  <a:gd name="T49" fmla="*/ 3432 h 3445"/>
                  <a:gd name="T50" fmla="*/ 1007 w 3552"/>
                  <a:gd name="T51" fmla="*/ 3409 h 3445"/>
                  <a:gd name="T52" fmla="*/ 853 w 3552"/>
                  <a:gd name="T53" fmla="*/ 3394 h 3445"/>
                  <a:gd name="T54" fmla="*/ 698 w 3552"/>
                  <a:gd name="T55" fmla="*/ 3384 h 3445"/>
                  <a:gd name="T56" fmla="*/ 542 w 3552"/>
                  <a:gd name="T57" fmla="*/ 3380 h 3445"/>
                  <a:gd name="T58" fmla="*/ 387 w 3552"/>
                  <a:gd name="T59" fmla="*/ 3382 h 3445"/>
                  <a:gd name="T60" fmla="*/ 232 w 3552"/>
                  <a:gd name="T61" fmla="*/ 3391 h 3445"/>
                  <a:gd name="T62" fmla="*/ 77 w 3552"/>
                  <a:gd name="T63" fmla="*/ 3406 h 3445"/>
                  <a:gd name="T64" fmla="*/ 0 w 3552"/>
                  <a:gd name="T65" fmla="*/ 3416 h 3445"/>
                  <a:gd name="T66" fmla="*/ 3 w 3552"/>
                  <a:gd name="T67" fmla="*/ 3376 h 3445"/>
                  <a:gd name="T68" fmla="*/ 42 w 3552"/>
                  <a:gd name="T69" fmla="*/ 3093 h 3445"/>
                  <a:gd name="T70" fmla="*/ 93 w 3552"/>
                  <a:gd name="T71" fmla="*/ 2818 h 3445"/>
                  <a:gd name="T72" fmla="*/ 173 w 3552"/>
                  <a:gd name="T73" fmla="*/ 2490 h 3445"/>
                  <a:gd name="T74" fmla="*/ 253 w 3552"/>
                  <a:gd name="T75" fmla="*/ 2223 h 3445"/>
                  <a:gd name="T76" fmla="*/ 318 w 3552"/>
                  <a:gd name="T77" fmla="*/ 2038 h 3445"/>
                  <a:gd name="T78" fmla="*/ 392 w 3552"/>
                  <a:gd name="T79" fmla="*/ 1853 h 3445"/>
                  <a:gd name="T80" fmla="*/ 475 w 3552"/>
                  <a:gd name="T81" fmla="*/ 1667 h 3445"/>
                  <a:gd name="T82" fmla="*/ 571 w 3552"/>
                  <a:gd name="T83" fmla="*/ 1484 h 3445"/>
                  <a:gd name="T84" fmla="*/ 677 w 3552"/>
                  <a:gd name="T85" fmla="*/ 1307 h 3445"/>
                  <a:gd name="T86" fmla="*/ 734 w 3552"/>
                  <a:gd name="T87" fmla="*/ 1222 h 3445"/>
                  <a:gd name="T88" fmla="*/ 775 w 3552"/>
                  <a:gd name="T89" fmla="*/ 1165 h 3445"/>
                  <a:gd name="T90" fmla="*/ 862 w 3552"/>
                  <a:gd name="T91" fmla="*/ 1058 h 3445"/>
                  <a:gd name="T92" fmla="*/ 954 w 3552"/>
                  <a:gd name="T93" fmla="*/ 957 h 3445"/>
                  <a:gd name="T94" fmla="*/ 1049 w 3552"/>
                  <a:gd name="T95" fmla="*/ 863 h 3445"/>
                  <a:gd name="T96" fmla="*/ 1151 w 3552"/>
                  <a:gd name="T97" fmla="*/ 775 h 3445"/>
                  <a:gd name="T98" fmla="*/ 1257 w 3552"/>
                  <a:gd name="T99" fmla="*/ 694 h 3445"/>
                  <a:gd name="T100" fmla="*/ 1366 w 3552"/>
                  <a:gd name="T101" fmla="*/ 618 h 3445"/>
                  <a:gd name="T102" fmla="*/ 1478 w 3552"/>
                  <a:gd name="T103" fmla="*/ 548 h 3445"/>
                  <a:gd name="T104" fmla="*/ 1649 w 3552"/>
                  <a:gd name="T105" fmla="*/ 453 h 3445"/>
                  <a:gd name="T106" fmla="*/ 1883 w 3552"/>
                  <a:gd name="T107" fmla="*/ 345 h 3445"/>
                  <a:gd name="T108" fmla="*/ 2118 w 3552"/>
                  <a:gd name="T109" fmla="*/ 255 h 3445"/>
                  <a:gd name="T110" fmla="*/ 2349 w 3552"/>
                  <a:gd name="T111" fmla="*/ 182 h 3445"/>
                  <a:gd name="T112" fmla="*/ 2574 w 3552"/>
                  <a:gd name="T113" fmla="*/ 126 h 3445"/>
                  <a:gd name="T114" fmla="*/ 2786 w 3552"/>
                  <a:gd name="T115" fmla="*/ 82 h 3445"/>
                  <a:gd name="T116" fmla="*/ 3074 w 3552"/>
                  <a:gd name="T117" fmla="*/ 36 h 3445"/>
                  <a:gd name="T118" fmla="*/ 3491 w 3552"/>
                  <a:gd name="T119" fmla="*/ 0 h 3445"/>
                  <a:gd name="T120" fmla="*/ 3552 w 3552"/>
                  <a:gd name="T121" fmla="*/ 0 h 3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552" h="3445">
                    <a:moveTo>
                      <a:pt x="3552" y="0"/>
                    </a:moveTo>
                    <a:lnTo>
                      <a:pt x="3463" y="17"/>
                    </a:lnTo>
                    <a:lnTo>
                      <a:pt x="3292" y="61"/>
                    </a:lnTo>
                    <a:lnTo>
                      <a:pt x="3130" y="118"/>
                    </a:lnTo>
                    <a:lnTo>
                      <a:pt x="2977" y="185"/>
                    </a:lnTo>
                    <a:lnTo>
                      <a:pt x="2832" y="263"/>
                    </a:lnTo>
                    <a:lnTo>
                      <a:pt x="2694" y="350"/>
                    </a:lnTo>
                    <a:lnTo>
                      <a:pt x="2566" y="446"/>
                    </a:lnTo>
                    <a:lnTo>
                      <a:pt x="2444" y="549"/>
                    </a:lnTo>
                    <a:lnTo>
                      <a:pt x="2330" y="660"/>
                    </a:lnTo>
                    <a:lnTo>
                      <a:pt x="2225" y="777"/>
                    </a:lnTo>
                    <a:lnTo>
                      <a:pt x="2125" y="899"/>
                    </a:lnTo>
                    <a:lnTo>
                      <a:pt x="2032" y="1028"/>
                    </a:lnTo>
                    <a:lnTo>
                      <a:pt x="1946" y="1159"/>
                    </a:lnTo>
                    <a:lnTo>
                      <a:pt x="1867" y="1294"/>
                    </a:lnTo>
                    <a:lnTo>
                      <a:pt x="1757" y="1501"/>
                    </a:lnTo>
                    <a:lnTo>
                      <a:pt x="1633" y="1781"/>
                    </a:lnTo>
                    <a:lnTo>
                      <a:pt x="1529" y="2062"/>
                    </a:lnTo>
                    <a:lnTo>
                      <a:pt x="1445" y="2335"/>
                    </a:lnTo>
                    <a:lnTo>
                      <a:pt x="1378" y="2596"/>
                    </a:lnTo>
                    <a:lnTo>
                      <a:pt x="1326" y="2838"/>
                    </a:lnTo>
                    <a:lnTo>
                      <a:pt x="1287" y="3055"/>
                    </a:lnTo>
                    <a:lnTo>
                      <a:pt x="1250" y="3324"/>
                    </a:lnTo>
                    <a:lnTo>
                      <a:pt x="1237" y="3445"/>
                    </a:lnTo>
                    <a:lnTo>
                      <a:pt x="1161" y="3432"/>
                    </a:lnTo>
                    <a:lnTo>
                      <a:pt x="1007" y="3409"/>
                    </a:lnTo>
                    <a:lnTo>
                      <a:pt x="853" y="3394"/>
                    </a:lnTo>
                    <a:lnTo>
                      <a:pt x="698" y="3384"/>
                    </a:lnTo>
                    <a:lnTo>
                      <a:pt x="542" y="3380"/>
                    </a:lnTo>
                    <a:lnTo>
                      <a:pt x="387" y="3382"/>
                    </a:lnTo>
                    <a:lnTo>
                      <a:pt x="232" y="3391"/>
                    </a:lnTo>
                    <a:lnTo>
                      <a:pt x="77" y="3406"/>
                    </a:lnTo>
                    <a:lnTo>
                      <a:pt x="0" y="3416"/>
                    </a:lnTo>
                    <a:lnTo>
                      <a:pt x="3" y="3376"/>
                    </a:lnTo>
                    <a:lnTo>
                      <a:pt x="42" y="3093"/>
                    </a:lnTo>
                    <a:lnTo>
                      <a:pt x="93" y="2818"/>
                    </a:lnTo>
                    <a:lnTo>
                      <a:pt x="173" y="2490"/>
                    </a:lnTo>
                    <a:lnTo>
                      <a:pt x="253" y="2223"/>
                    </a:lnTo>
                    <a:lnTo>
                      <a:pt x="318" y="2038"/>
                    </a:lnTo>
                    <a:lnTo>
                      <a:pt x="392" y="1853"/>
                    </a:lnTo>
                    <a:lnTo>
                      <a:pt x="475" y="1667"/>
                    </a:lnTo>
                    <a:lnTo>
                      <a:pt x="571" y="1484"/>
                    </a:lnTo>
                    <a:lnTo>
                      <a:pt x="677" y="1307"/>
                    </a:lnTo>
                    <a:lnTo>
                      <a:pt x="734" y="1222"/>
                    </a:lnTo>
                    <a:lnTo>
                      <a:pt x="775" y="1165"/>
                    </a:lnTo>
                    <a:lnTo>
                      <a:pt x="862" y="1058"/>
                    </a:lnTo>
                    <a:lnTo>
                      <a:pt x="954" y="957"/>
                    </a:lnTo>
                    <a:lnTo>
                      <a:pt x="1049" y="863"/>
                    </a:lnTo>
                    <a:lnTo>
                      <a:pt x="1151" y="775"/>
                    </a:lnTo>
                    <a:lnTo>
                      <a:pt x="1257" y="694"/>
                    </a:lnTo>
                    <a:lnTo>
                      <a:pt x="1366" y="618"/>
                    </a:lnTo>
                    <a:lnTo>
                      <a:pt x="1478" y="548"/>
                    </a:lnTo>
                    <a:lnTo>
                      <a:pt x="1649" y="453"/>
                    </a:lnTo>
                    <a:lnTo>
                      <a:pt x="1883" y="345"/>
                    </a:lnTo>
                    <a:lnTo>
                      <a:pt x="2118" y="255"/>
                    </a:lnTo>
                    <a:lnTo>
                      <a:pt x="2349" y="182"/>
                    </a:lnTo>
                    <a:lnTo>
                      <a:pt x="2574" y="126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9"/>
              <p:cNvSpPr>
                <a:spLocks/>
              </p:cNvSpPr>
              <p:nvPr/>
            </p:nvSpPr>
            <p:spPr bwMode="auto">
              <a:xfrm>
                <a:off x="719" y="-88"/>
                <a:ext cx="802" cy="1012"/>
              </a:xfrm>
              <a:custGeom>
                <a:avLst/>
                <a:gdLst>
                  <a:gd name="T0" fmla="*/ 2863 w 3209"/>
                  <a:gd name="T1" fmla="*/ 4049 h 4049"/>
                  <a:gd name="T2" fmla="*/ 2654 w 3209"/>
                  <a:gd name="T3" fmla="*/ 4022 h 4049"/>
                  <a:gd name="T4" fmla="*/ 2242 w 3209"/>
                  <a:gd name="T5" fmla="*/ 3952 h 4049"/>
                  <a:gd name="T6" fmla="*/ 1840 w 3209"/>
                  <a:gd name="T7" fmla="*/ 3869 h 4049"/>
                  <a:gd name="T8" fmla="*/ 1452 w 3209"/>
                  <a:gd name="T9" fmla="*/ 3779 h 4049"/>
                  <a:gd name="T10" fmla="*/ 904 w 3209"/>
                  <a:gd name="T11" fmla="*/ 3643 h 4049"/>
                  <a:gd name="T12" fmla="*/ 419 w 3209"/>
                  <a:gd name="T13" fmla="*/ 3526 h 4049"/>
                  <a:gd name="T14" fmla="*/ 131 w 3209"/>
                  <a:gd name="T15" fmla="*/ 3466 h 4049"/>
                  <a:gd name="T16" fmla="*/ 0 w 3209"/>
                  <a:gd name="T17" fmla="*/ 3445 h 4049"/>
                  <a:gd name="T18" fmla="*/ 12 w 3209"/>
                  <a:gd name="T19" fmla="*/ 3324 h 4049"/>
                  <a:gd name="T20" fmla="*/ 50 w 3209"/>
                  <a:gd name="T21" fmla="*/ 3055 h 4049"/>
                  <a:gd name="T22" fmla="*/ 89 w 3209"/>
                  <a:gd name="T23" fmla="*/ 2838 h 4049"/>
                  <a:gd name="T24" fmla="*/ 142 w 3209"/>
                  <a:gd name="T25" fmla="*/ 2596 h 4049"/>
                  <a:gd name="T26" fmla="*/ 209 w 3209"/>
                  <a:gd name="T27" fmla="*/ 2335 h 4049"/>
                  <a:gd name="T28" fmla="*/ 293 w 3209"/>
                  <a:gd name="T29" fmla="*/ 2062 h 4049"/>
                  <a:gd name="T30" fmla="*/ 397 w 3209"/>
                  <a:gd name="T31" fmla="*/ 1781 h 4049"/>
                  <a:gd name="T32" fmla="*/ 521 w 3209"/>
                  <a:gd name="T33" fmla="*/ 1501 h 4049"/>
                  <a:gd name="T34" fmla="*/ 631 w 3209"/>
                  <a:gd name="T35" fmla="*/ 1294 h 4049"/>
                  <a:gd name="T36" fmla="*/ 710 w 3209"/>
                  <a:gd name="T37" fmla="*/ 1159 h 4049"/>
                  <a:gd name="T38" fmla="*/ 796 w 3209"/>
                  <a:gd name="T39" fmla="*/ 1028 h 4049"/>
                  <a:gd name="T40" fmla="*/ 889 w 3209"/>
                  <a:gd name="T41" fmla="*/ 899 h 4049"/>
                  <a:gd name="T42" fmla="*/ 989 w 3209"/>
                  <a:gd name="T43" fmla="*/ 777 h 4049"/>
                  <a:gd name="T44" fmla="*/ 1094 w 3209"/>
                  <a:gd name="T45" fmla="*/ 660 h 4049"/>
                  <a:gd name="T46" fmla="*/ 1208 w 3209"/>
                  <a:gd name="T47" fmla="*/ 549 h 4049"/>
                  <a:gd name="T48" fmla="*/ 1330 w 3209"/>
                  <a:gd name="T49" fmla="*/ 446 h 4049"/>
                  <a:gd name="T50" fmla="*/ 1458 w 3209"/>
                  <a:gd name="T51" fmla="*/ 350 h 4049"/>
                  <a:gd name="T52" fmla="*/ 1596 w 3209"/>
                  <a:gd name="T53" fmla="*/ 263 h 4049"/>
                  <a:gd name="T54" fmla="*/ 1741 w 3209"/>
                  <a:gd name="T55" fmla="*/ 185 h 4049"/>
                  <a:gd name="T56" fmla="*/ 1894 w 3209"/>
                  <a:gd name="T57" fmla="*/ 118 h 4049"/>
                  <a:gd name="T58" fmla="*/ 2056 w 3209"/>
                  <a:gd name="T59" fmla="*/ 61 h 4049"/>
                  <a:gd name="T60" fmla="*/ 2227 w 3209"/>
                  <a:gd name="T61" fmla="*/ 17 h 4049"/>
                  <a:gd name="T62" fmla="*/ 2316 w 3209"/>
                  <a:gd name="T63" fmla="*/ 0 h 4049"/>
                  <a:gd name="T64" fmla="*/ 2386 w 3209"/>
                  <a:gd name="T65" fmla="*/ 38 h 4049"/>
                  <a:gd name="T66" fmla="*/ 2513 w 3209"/>
                  <a:gd name="T67" fmla="*/ 122 h 4049"/>
                  <a:gd name="T68" fmla="*/ 2627 w 3209"/>
                  <a:gd name="T69" fmla="*/ 218 h 4049"/>
                  <a:gd name="T70" fmla="*/ 2731 w 3209"/>
                  <a:gd name="T71" fmla="*/ 322 h 4049"/>
                  <a:gd name="T72" fmla="*/ 2821 w 3209"/>
                  <a:gd name="T73" fmla="*/ 437 h 4049"/>
                  <a:gd name="T74" fmla="*/ 2901 w 3209"/>
                  <a:gd name="T75" fmla="*/ 559 h 4049"/>
                  <a:gd name="T76" fmla="*/ 2970 w 3209"/>
                  <a:gd name="T77" fmla="*/ 690 h 4049"/>
                  <a:gd name="T78" fmla="*/ 3029 w 3209"/>
                  <a:gd name="T79" fmla="*/ 827 h 4049"/>
                  <a:gd name="T80" fmla="*/ 3080 w 3209"/>
                  <a:gd name="T81" fmla="*/ 970 h 4049"/>
                  <a:gd name="T82" fmla="*/ 3120 w 3209"/>
                  <a:gd name="T83" fmla="*/ 1118 h 4049"/>
                  <a:gd name="T84" fmla="*/ 3153 w 3209"/>
                  <a:gd name="T85" fmla="*/ 1271 h 4049"/>
                  <a:gd name="T86" fmla="*/ 3177 w 3209"/>
                  <a:gd name="T87" fmla="*/ 1426 h 4049"/>
                  <a:gd name="T88" fmla="*/ 3194 w 3209"/>
                  <a:gd name="T89" fmla="*/ 1585 h 4049"/>
                  <a:gd name="T90" fmla="*/ 3204 w 3209"/>
                  <a:gd name="T91" fmla="*/ 1746 h 4049"/>
                  <a:gd name="T92" fmla="*/ 3209 w 3209"/>
                  <a:gd name="T93" fmla="*/ 1988 h 4049"/>
                  <a:gd name="T94" fmla="*/ 3197 w 3209"/>
                  <a:gd name="T95" fmla="*/ 2310 h 4049"/>
                  <a:gd name="T96" fmla="*/ 3167 w 3209"/>
                  <a:gd name="T97" fmla="*/ 2625 h 4049"/>
                  <a:gd name="T98" fmla="*/ 3124 w 3209"/>
                  <a:gd name="T99" fmla="*/ 2926 h 4049"/>
                  <a:gd name="T100" fmla="*/ 3073 w 3209"/>
                  <a:gd name="T101" fmla="*/ 3209 h 4049"/>
                  <a:gd name="T102" fmla="*/ 2991 w 3209"/>
                  <a:gd name="T103" fmla="*/ 3583 h 4049"/>
                  <a:gd name="T104" fmla="*/ 2893 w 3209"/>
                  <a:gd name="T105" fmla="*/ 3947 h 4049"/>
                  <a:gd name="T106" fmla="*/ 2863 w 3209"/>
                  <a:gd name="T107" fmla="*/ 4049 h 4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09" h="4049">
                    <a:moveTo>
                      <a:pt x="2863" y="4049"/>
                    </a:moveTo>
                    <a:lnTo>
                      <a:pt x="2654" y="4022"/>
                    </a:lnTo>
                    <a:lnTo>
                      <a:pt x="2242" y="3952"/>
                    </a:lnTo>
                    <a:lnTo>
                      <a:pt x="1840" y="3869"/>
                    </a:lnTo>
                    <a:lnTo>
                      <a:pt x="1452" y="3779"/>
                    </a:lnTo>
                    <a:lnTo>
                      <a:pt x="904" y="3643"/>
                    </a:lnTo>
                    <a:lnTo>
                      <a:pt x="419" y="3526"/>
                    </a:lnTo>
                    <a:lnTo>
                      <a:pt x="131" y="3466"/>
                    </a:lnTo>
                    <a:lnTo>
                      <a:pt x="0" y="3445"/>
                    </a:lnTo>
                    <a:lnTo>
                      <a:pt x="12" y="3324"/>
                    </a:lnTo>
                    <a:lnTo>
                      <a:pt x="50" y="3055"/>
                    </a:lnTo>
                    <a:lnTo>
                      <a:pt x="89" y="2838"/>
                    </a:lnTo>
                    <a:lnTo>
                      <a:pt x="142" y="2596"/>
                    </a:lnTo>
                    <a:lnTo>
                      <a:pt x="209" y="2335"/>
                    </a:lnTo>
                    <a:lnTo>
                      <a:pt x="293" y="2062"/>
                    </a:lnTo>
                    <a:lnTo>
                      <a:pt x="397" y="1781"/>
                    </a:lnTo>
                    <a:lnTo>
                      <a:pt x="521" y="1501"/>
                    </a:lnTo>
                    <a:lnTo>
                      <a:pt x="631" y="1294"/>
                    </a:lnTo>
                    <a:lnTo>
                      <a:pt x="710" y="1159"/>
                    </a:lnTo>
                    <a:lnTo>
                      <a:pt x="796" y="1028"/>
                    </a:lnTo>
                    <a:lnTo>
                      <a:pt x="889" y="899"/>
                    </a:lnTo>
                    <a:lnTo>
                      <a:pt x="989" y="777"/>
                    </a:lnTo>
                    <a:lnTo>
                      <a:pt x="1094" y="660"/>
                    </a:lnTo>
                    <a:lnTo>
                      <a:pt x="1208" y="549"/>
                    </a:lnTo>
                    <a:lnTo>
                      <a:pt x="1330" y="446"/>
                    </a:lnTo>
                    <a:lnTo>
                      <a:pt x="1458" y="350"/>
                    </a:lnTo>
                    <a:lnTo>
                      <a:pt x="1596" y="263"/>
                    </a:lnTo>
                    <a:lnTo>
                      <a:pt x="1741" y="185"/>
                    </a:lnTo>
                    <a:lnTo>
                      <a:pt x="1894" y="118"/>
                    </a:lnTo>
                    <a:lnTo>
                      <a:pt x="2056" y="61"/>
                    </a:lnTo>
                    <a:lnTo>
                      <a:pt x="2227" y="17"/>
                    </a:lnTo>
                    <a:lnTo>
                      <a:pt x="2316" y="0"/>
                    </a:lnTo>
                    <a:lnTo>
                      <a:pt x="2386" y="38"/>
                    </a:lnTo>
                    <a:lnTo>
                      <a:pt x="2513" y="122"/>
                    </a:lnTo>
                    <a:lnTo>
                      <a:pt x="2627" y="218"/>
                    </a:lnTo>
                    <a:lnTo>
                      <a:pt x="2731" y="322"/>
                    </a:lnTo>
                    <a:lnTo>
                      <a:pt x="2821" y="437"/>
                    </a:lnTo>
                    <a:lnTo>
                      <a:pt x="2901" y="559"/>
                    </a:lnTo>
                    <a:lnTo>
                      <a:pt x="2970" y="690"/>
                    </a:lnTo>
                    <a:lnTo>
                      <a:pt x="3029" y="827"/>
                    </a:lnTo>
                    <a:lnTo>
                      <a:pt x="3080" y="970"/>
                    </a:lnTo>
                    <a:lnTo>
                      <a:pt x="3120" y="1118"/>
                    </a:lnTo>
                    <a:lnTo>
                      <a:pt x="3153" y="1271"/>
                    </a:lnTo>
                    <a:lnTo>
                      <a:pt x="3177" y="1426"/>
                    </a:lnTo>
                    <a:lnTo>
                      <a:pt x="3194" y="1585"/>
                    </a:lnTo>
                    <a:lnTo>
                      <a:pt x="3204" y="1746"/>
                    </a:lnTo>
                    <a:lnTo>
                      <a:pt x="3209" y="1988"/>
                    </a:lnTo>
                    <a:lnTo>
                      <a:pt x="3197" y="2310"/>
                    </a:lnTo>
                    <a:lnTo>
                      <a:pt x="3167" y="2625"/>
                    </a:lnTo>
                    <a:lnTo>
                      <a:pt x="3124" y="2926"/>
                    </a:lnTo>
                    <a:lnTo>
                      <a:pt x="3073" y="3209"/>
                    </a:lnTo>
                    <a:lnTo>
                      <a:pt x="2991" y="3583"/>
                    </a:lnTo>
                    <a:lnTo>
                      <a:pt x="2893" y="3947"/>
                    </a:lnTo>
                    <a:lnTo>
                      <a:pt x="2863" y="404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9" name="Freeform 53"/>
            <p:cNvSpPr>
              <a:spLocks/>
            </p:cNvSpPr>
            <p:nvPr/>
          </p:nvSpPr>
          <p:spPr bwMode="auto">
            <a:xfrm rot="16200000">
              <a:off x="11044641" y="6369894"/>
              <a:ext cx="88949" cy="321123"/>
            </a:xfrm>
            <a:prstGeom prst="leftBracket">
              <a:avLst>
                <a:gd name="adj" fmla="val 152582"/>
              </a:avLst>
            </a:pr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solidFill>
                  <a:prstClr val="black"/>
                </a:solidFill>
              </a:endParaRPr>
            </a:p>
          </p:txBody>
        </p:sp>
        <p:sp>
          <p:nvSpPr>
            <p:cNvPr id="30" name="자유형 29"/>
            <p:cNvSpPr/>
            <p:nvPr/>
          </p:nvSpPr>
          <p:spPr>
            <a:xfrm>
              <a:off x="10927761" y="6484987"/>
              <a:ext cx="320050" cy="93072"/>
            </a:xfrm>
            <a:custGeom>
              <a:avLst/>
              <a:gdLst>
                <a:gd name="connsiteX0" fmla="*/ 0 w 676275"/>
                <a:gd name="connsiteY0" fmla="*/ 0 h 212694"/>
                <a:gd name="connsiteX1" fmla="*/ 54769 w 676275"/>
                <a:gd name="connsiteY1" fmla="*/ 119063 h 212694"/>
                <a:gd name="connsiteX2" fmla="*/ 271463 w 676275"/>
                <a:gd name="connsiteY2" fmla="*/ 209550 h 212694"/>
                <a:gd name="connsiteX3" fmla="*/ 509588 w 676275"/>
                <a:gd name="connsiteY3" fmla="*/ 183357 h 212694"/>
                <a:gd name="connsiteX4" fmla="*/ 647700 w 676275"/>
                <a:gd name="connsiteY4" fmla="*/ 100013 h 212694"/>
                <a:gd name="connsiteX5" fmla="*/ 676275 w 676275"/>
                <a:gd name="connsiteY5" fmla="*/ 26194 h 212694"/>
                <a:gd name="connsiteX0" fmla="*/ 0 w 664369"/>
                <a:gd name="connsiteY0" fmla="*/ 0 h 193644"/>
                <a:gd name="connsiteX1" fmla="*/ 42863 w 664369"/>
                <a:gd name="connsiteY1" fmla="*/ 100013 h 193644"/>
                <a:gd name="connsiteX2" fmla="*/ 259557 w 664369"/>
                <a:gd name="connsiteY2" fmla="*/ 190500 h 193644"/>
                <a:gd name="connsiteX3" fmla="*/ 497682 w 664369"/>
                <a:gd name="connsiteY3" fmla="*/ 164307 h 193644"/>
                <a:gd name="connsiteX4" fmla="*/ 635794 w 664369"/>
                <a:gd name="connsiteY4" fmla="*/ 80963 h 193644"/>
                <a:gd name="connsiteX5" fmla="*/ 664369 w 664369"/>
                <a:gd name="connsiteY5" fmla="*/ 7144 h 193644"/>
                <a:gd name="connsiteX0" fmla="*/ 1524 w 665893"/>
                <a:gd name="connsiteY0" fmla="*/ 0 h 193644"/>
                <a:gd name="connsiteX1" fmla="*/ 44387 w 665893"/>
                <a:gd name="connsiteY1" fmla="*/ 100013 h 193644"/>
                <a:gd name="connsiteX2" fmla="*/ 261081 w 665893"/>
                <a:gd name="connsiteY2" fmla="*/ 190500 h 193644"/>
                <a:gd name="connsiteX3" fmla="*/ 499206 w 665893"/>
                <a:gd name="connsiteY3" fmla="*/ 164307 h 193644"/>
                <a:gd name="connsiteX4" fmla="*/ 637318 w 665893"/>
                <a:gd name="connsiteY4" fmla="*/ 80963 h 193644"/>
                <a:gd name="connsiteX5" fmla="*/ 665893 w 665893"/>
                <a:gd name="connsiteY5" fmla="*/ 7144 h 1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5893" h="193644">
                  <a:moveTo>
                    <a:pt x="1524" y="0"/>
                  </a:moveTo>
                  <a:cubicBezTo>
                    <a:pt x="-3239" y="42069"/>
                    <a:pt x="1128" y="68263"/>
                    <a:pt x="44387" y="100013"/>
                  </a:cubicBezTo>
                  <a:cubicBezTo>
                    <a:pt x="87646" y="131763"/>
                    <a:pt x="185278" y="179784"/>
                    <a:pt x="261081" y="190500"/>
                  </a:cubicBezTo>
                  <a:cubicBezTo>
                    <a:pt x="336884" y="201216"/>
                    <a:pt x="436500" y="182563"/>
                    <a:pt x="499206" y="164307"/>
                  </a:cubicBezTo>
                  <a:cubicBezTo>
                    <a:pt x="561912" y="146051"/>
                    <a:pt x="609537" y="107157"/>
                    <a:pt x="637318" y="80963"/>
                  </a:cubicBezTo>
                  <a:cubicBezTo>
                    <a:pt x="665099" y="54769"/>
                    <a:pt x="665496" y="30956"/>
                    <a:pt x="665893" y="7144"/>
                  </a:cubicBezTo>
                </a:path>
              </a:pathLst>
            </a:custGeom>
            <a:noFill/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순서도: 지연 31"/>
            <p:cNvSpPr/>
            <p:nvPr/>
          </p:nvSpPr>
          <p:spPr>
            <a:xfrm rot="4852717">
              <a:off x="11610684" y="5556267"/>
              <a:ext cx="595247" cy="194929"/>
            </a:xfrm>
            <a:custGeom>
              <a:avLst/>
              <a:gdLst>
                <a:gd name="connsiteX0" fmla="*/ 0 w 940506"/>
                <a:gd name="connsiteY0" fmla="*/ 0 h 405567"/>
                <a:gd name="connsiteX1" fmla="*/ 470253 w 940506"/>
                <a:gd name="connsiteY1" fmla="*/ 0 h 405567"/>
                <a:gd name="connsiteX2" fmla="*/ 940506 w 940506"/>
                <a:gd name="connsiteY2" fmla="*/ 202784 h 405567"/>
                <a:gd name="connsiteX3" fmla="*/ 470253 w 940506"/>
                <a:gd name="connsiteY3" fmla="*/ 405568 h 405567"/>
                <a:gd name="connsiteX4" fmla="*/ 0 w 940506"/>
                <a:gd name="connsiteY4" fmla="*/ 405567 h 405567"/>
                <a:gd name="connsiteX5" fmla="*/ 0 w 940506"/>
                <a:gd name="connsiteY5" fmla="*/ 0 h 405567"/>
                <a:gd name="connsiteX0" fmla="*/ 256943 w 1197449"/>
                <a:gd name="connsiteY0" fmla="*/ 0 h 405568"/>
                <a:gd name="connsiteX1" fmla="*/ 727196 w 1197449"/>
                <a:gd name="connsiteY1" fmla="*/ 0 h 405568"/>
                <a:gd name="connsiteX2" fmla="*/ 1197449 w 1197449"/>
                <a:gd name="connsiteY2" fmla="*/ 202784 h 405568"/>
                <a:gd name="connsiteX3" fmla="*/ 727196 w 1197449"/>
                <a:gd name="connsiteY3" fmla="*/ 405568 h 405568"/>
                <a:gd name="connsiteX4" fmla="*/ 0 w 1197449"/>
                <a:gd name="connsiteY4" fmla="*/ 383607 h 405568"/>
                <a:gd name="connsiteX5" fmla="*/ 256943 w 1197449"/>
                <a:gd name="connsiteY5" fmla="*/ 0 h 405568"/>
                <a:gd name="connsiteX0" fmla="*/ 0 w 1221335"/>
                <a:gd name="connsiteY0" fmla="*/ 86753 h 405568"/>
                <a:gd name="connsiteX1" fmla="*/ 751082 w 1221335"/>
                <a:gd name="connsiteY1" fmla="*/ 0 h 405568"/>
                <a:gd name="connsiteX2" fmla="*/ 1221335 w 1221335"/>
                <a:gd name="connsiteY2" fmla="*/ 202784 h 405568"/>
                <a:gd name="connsiteX3" fmla="*/ 751082 w 1221335"/>
                <a:gd name="connsiteY3" fmla="*/ 405568 h 405568"/>
                <a:gd name="connsiteX4" fmla="*/ 23886 w 1221335"/>
                <a:gd name="connsiteY4" fmla="*/ 383607 h 405568"/>
                <a:gd name="connsiteX5" fmla="*/ 0 w 1221335"/>
                <a:gd name="connsiteY5" fmla="*/ 86753 h 405568"/>
                <a:gd name="connsiteX0" fmla="*/ 17130 w 1238465"/>
                <a:gd name="connsiteY0" fmla="*/ 86753 h 405568"/>
                <a:gd name="connsiteX1" fmla="*/ 768212 w 1238465"/>
                <a:gd name="connsiteY1" fmla="*/ 0 h 405568"/>
                <a:gd name="connsiteX2" fmla="*/ 1238465 w 1238465"/>
                <a:gd name="connsiteY2" fmla="*/ 202784 h 405568"/>
                <a:gd name="connsiteX3" fmla="*/ 768212 w 1238465"/>
                <a:gd name="connsiteY3" fmla="*/ 405568 h 405568"/>
                <a:gd name="connsiteX4" fmla="*/ 0 w 1238465"/>
                <a:gd name="connsiteY4" fmla="*/ 398727 h 405568"/>
                <a:gd name="connsiteX5" fmla="*/ 17130 w 1238465"/>
                <a:gd name="connsiteY5" fmla="*/ 86753 h 4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465" h="405568">
                  <a:moveTo>
                    <a:pt x="17130" y="86753"/>
                  </a:moveTo>
                  <a:lnTo>
                    <a:pt x="768212" y="0"/>
                  </a:lnTo>
                  <a:cubicBezTo>
                    <a:pt x="1027926" y="0"/>
                    <a:pt x="1238465" y="90789"/>
                    <a:pt x="1238465" y="202784"/>
                  </a:cubicBezTo>
                  <a:cubicBezTo>
                    <a:pt x="1238465" y="314779"/>
                    <a:pt x="1027926" y="405568"/>
                    <a:pt x="768212" y="405568"/>
                  </a:cubicBezTo>
                  <a:lnTo>
                    <a:pt x="0" y="398727"/>
                  </a:lnTo>
                  <a:lnTo>
                    <a:pt x="17130" y="86753"/>
                  </a:lnTo>
                  <a:close/>
                </a:path>
              </a:pathLst>
            </a:cu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>
              <a:spLocks/>
            </p:cNvSpPr>
            <p:nvPr/>
          </p:nvSpPr>
          <p:spPr bwMode="auto">
            <a:xfrm rot="11760796" flipH="1" flipV="1">
              <a:off x="11739775" y="5182901"/>
              <a:ext cx="216495" cy="216486"/>
            </a:xfrm>
            <a:custGeom>
              <a:avLst/>
              <a:gdLst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67771 w 1936374"/>
                <a:gd name="connsiteY10" fmla="*/ 1989719 h 2344147"/>
                <a:gd name="connsiteX11" fmla="*/ 267733 w 1936374"/>
                <a:gd name="connsiteY11" fmla="*/ 1989680 h 2344147"/>
                <a:gd name="connsiteX12" fmla="*/ 248446 w 1936374"/>
                <a:gd name="connsiteY12" fmla="*/ 1970392 h 2344147"/>
                <a:gd name="connsiteX13" fmla="*/ 248486 w 1936374"/>
                <a:gd name="connsiteY13" fmla="*/ 1970434 h 2344147"/>
                <a:gd name="connsiteX14" fmla="*/ 333326 w 1936374"/>
                <a:gd name="connsiteY14" fmla="*/ 2056993 h 2344147"/>
                <a:gd name="connsiteX15" fmla="*/ 332951 w 1936374"/>
                <a:gd name="connsiteY15" fmla="*/ 2056599 h 2344147"/>
                <a:gd name="connsiteX16" fmla="*/ 320095 w 1936374"/>
                <a:gd name="connsiteY16" fmla="*/ 2044279 h 2344147"/>
                <a:gd name="connsiteX17" fmla="*/ 320526 w 1936374"/>
                <a:gd name="connsiteY17" fmla="*/ 2044727 h 2344147"/>
                <a:gd name="connsiteX18" fmla="*/ 353677 w 1936374"/>
                <a:gd name="connsiteY18" fmla="*/ 2077353 h 2344147"/>
                <a:gd name="connsiteX19" fmla="*/ 353367 w 1936374"/>
                <a:gd name="connsiteY19" fmla="*/ 2077015 h 2344147"/>
                <a:gd name="connsiteX20" fmla="*/ 344870 w 1936374"/>
                <a:gd name="connsiteY20" fmla="*/ 2069049 h 2344147"/>
                <a:gd name="connsiteX21" fmla="*/ 345290 w 1936374"/>
                <a:gd name="connsiteY21" fmla="*/ 2069491 h 2344147"/>
                <a:gd name="connsiteX22" fmla="*/ 364294 w 1936374"/>
                <a:gd name="connsiteY22" fmla="*/ 2088019 h 2344147"/>
                <a:gd name="connsiteX23" fmla="*/ 364142 w 1936374"/>
                <a:gd name="connsiteY23" fmla="*/ 2087791 h 2344147"/>
                <a:gd name="connsiteX24" fmla="*/ 360046 w 1936374"/>
                <a:gd name="connsiteY24" fmla="*/ 2084206 h 2344147"/>
                <a:gd name="connsiteX25" fmla="*/ 360486 w 1936374"/>
                <a:gd name="connsiteY25" fmla="*/ 2084687 h 2344147"/>
                <a:gd name="connsiteX26" fmla="*/ 391707 w 1936374"/>
                <a:gd name="connsiteY26" fmla="*/ 2113682 h 2344147"/>
                <a:gd name="connsiteX27" fmla="*/ 391363 w 1936374"/>
                <a:gd name="connsiteY27" fmla="*/ 2113311 h 2344147"/>
                <a:gd name="connsiteX28" fmla="*/ 366016 w 1936374"/>
                <a:gd name="connsiteY28" fmla="*/ 2090166 h 2344147"/>
                <a:gd name="connsiteX29" fmla="*/ 366115 w 1936374"/>
                <a:gd name="connsiteY29" fmla="*/ 2090315 h 2344147"/>
                <a:gd name="connsiteX30" fmla="*/ 1669036 w 1936374"/>
                <a:gd name="connsiteY30" fmla="*/ 2344147 h 2344147"/>
                <a:gd name="connsiteX31" fmla="*/ 1736574 w 1936374"/>
                <a:gd name="connsiteY31" fmla="*/ 2115642 h 2344147"/>
                <a:gd name="connsiteX32" fmla="*/ 1763589 w 1936374"/>
                <a:gd name="connsiteY32" fmla="*/ 2061612 h 2344147"/>
                <a:gd name="connsiteX33" fmla="*/ 1787227 w 1936374"/>
                <a:gd name="connsiteY33" fmla="*/ 2005892 h 2344147"/>
                <a:gd name="connsiteX34" fmla="*/ 1809178 w 1936374"/>
                <a:gd name="connsiteY34" fmla="*/ 1949610 h 2344147"/>
                <a:gd name="connsiteX35" fmla="*/ 1828876 w 1936374"/>
                <a:gd name="connsiteY35" fmla="*/ 1892766 h 2344147"/>
                <a:gd name="connsiteX36" fmla="*/ 1846886 w 1936374"/>
                <a:gd name="connsiteY36" fmla="*/ 1834232 h 2344147"/>
                <a:gd name="connsiteX37" fmla="*/ 1862645 w 1936374"/>
                <a:gd name="connsiteY37" fmla="*/ 1776825 h 2344147"/>
                <a:gd name="connsiteX38" fmla="*/ 1876153 w 1936374"/>
                <a:gd name="connsiteY38" fmla="*/ 1717728 h 2344147"/>
                <a:gd name="connsiteX39" fmla="*/ 1888535 w 1936374"/>
                <a:gd name="connsiteY39" fmla="*/ 1659195 h 2344147"/>
                <a:gd name="connsiteX40" fmla="*/ 1899228 w 1936374"/>
                <a:gd name="connsiteY40" fmla="*/ 1600662 h 2344147"/>
                <a:gd name="connsiteX41" fmla="*/ 1908234 w 1936374"/>
                <a:gd name="connsiteY41" fmla="*/ 1543254 h 2344147"/>
                <a:gd name="connsiteX42" fmla="*/ 1915550 w 1936374"/>
                <a:gd name="connsiteY42" fmla="*/ 1485846 h 2344147"/>
                <a:gd name="connsiteX43" fmla="*/ 1922304 w 1936374"/>
                <a:gd name="connsiteY43" fmla="*/ 1429564 h 2344147"/>
                <a:gd name="connsiteX44" fmla="*/ 1927369 w 1936374"/>
                <a:gd name="connsiteY44" fmla="*/ 1374407 h 2344147"/>
                <a:gd name="connsiteX45" fmla="*/ 1930746 w 1936374"/>
                <a:gd name="connsiteY45" fmla="*/ 1320939 h 2344147"/>
                <a:gd name="connsiteX46" fmla="*/ 1933560 w 1936374"/>
                <a:gd name="connsiteY46" fmla="*/ 1268597 h 2344147"/>
                <a:gd name="connsiteX47" fmla="*/ 1935249 w 1936374"/>
                <a:gd name="connsiteY47" fmla="*/ 1217943 h 2344147"/>
                <a:gd name="connsiteX48" fmla="*/ 1936374 w 1936374"/>
                <a:gd name="connsiteY48" fmla="*/ 1169541 h 2344147"/>
                <a:gd name="connsiteX49" fmla="*/ 1936374 w 1936374"/>
                <a:gd name="connsiteY49" fmla="*/ 1123389 h 2344147"/>
                <a:gd name="connsiteX50" fmla="*/ 1936374 w 1936374"/>
                <a:gd name="connsiteY50" fmla="*/ 1079489 h 2344147"/>
                <a:gd name="connsiteX51" fmla="*/ 1935811 w 1936374"/>
                <a:gd name="connsiteY51" fmla="*/ 1038404 h 2344147"/>
                <a:gd name="connsiteX52" fmla="*/ 1934123 w 1936374"/>
                <a:gd name="connsiteY52" fmla="*/ 1000132 h 2344147"/>
                <a:gd name="connsiteX53" fmla="*/ 1932997 w 1936374"/>
                <a:gd name="connsiteY53" fmla="*/ 964675 h 2344147"/>
                <a:gd name="connsiteX54" fmla="*/ 1931309 w 1936374"/>
                <a:gd name="connsiteY54" fmla="*/ 933156 h 2344147"/>
                <a:gd name="connsiteX55" fmla="*/ 1929057 w 1936374"/>
                <a:gd name="connsiteY55" fmla="*/ 905015 h 2344147"/>
                <a:gd name="connsiteX56" fmla="*/ 1927369 w 1936374"/>
                <a:gd name="connsiteY56" fmla="*/ 880251 h 2344147"/>
                <a:gd name="connsiteX57" fmla="*/ 1925681 w 1936374"/>
                <a:gd name="connsiteY57" fmla="*/ 859427 h 2344147"/>
                <a:gd name="connsiteX58" fmla="*/ 1924555 w 1936374"/>
                <a:gd name="connsiteY58" fmla="*/ 843105 h 2344147"/>
                <a:gd name="connsiteX59" fmla="*/ 1922866 w 1936374"/>
                <a:gd name="connsiteY59" fmla="*/ 831286 h 2344147"/>
                <a:gd name="connsiteX60" fmla="*/ 1922304 w 1936374"/>
                <a:gd name="connsiteY60" fmla="*/ 823406 h 2344147"/>
                <a:gd name="connsiteX61" fmla="*/ 1922304 w 1936374"/>
                <a:gd name="connsiteY61" fmla="*/ 821155 h 2344147"/>
                <a:gd name="connsiteX62" fmla="*/ 1924555 w 1936374"/>
                <a:gd name="connsiteY62" fmla="*/ 781758 h 2344147"/>
                <a:gd name="connsiteX63" fmla="*/ 1923429 w 1936374"/>
                <a:gd name="connsiteY63" fmla="*/ 745175 h 2344147"/>
                <a:gd name="connsiteX64" fmla="*/ 1920052 w 1936374"/>
                <a:gd name="connsiteY64" fmla="*/ 710280 h 2344147"/>
                <a:gd name="connsiteX65" fmla="*/ 1913299 w 1936374"/>
                <a:gd name="connsiteY65" fmla="*/ 677636 h 2344147"/>
                <a:gd name="connsiteX66" fmla="*/ 1904856 w 1936374"/>
                <a:gd name="connsiteY66" fmla="*/ 647806 h 2344147"/>
                <a:gd name="connsiteX67" fmla="*/ 1894163 w 1936374"/>
                <a:gd name="connsiteY67" fmla="*/ 619666 h 2344147"/>
                <a:gd name="connsiteX68" fmla="*/ 1881781 w 1936374"/>
                <a:gd name="connsiteY68" fmla="*/ 592650 h 2344147"/>
                <a:gd name="connsiteX69" fmla="*/ 1867710 w 1936374"/>
                <a:gd name="connsiteY69" fmla="*/ 569012 h 2344147"/>
                <a:gd name="connsiteX70" fmla="*/ 1850826 w 1936374"/>
                <a:gd name="connsiteY70" fmla="*/ 546499 h 2344147"/>
                <a:gd name="connsiteX71" fmla="*/ 1833941 w 1936374"/>
                <a:gd name="connsiteY71" fmla="*/ 525675 h 2344147"/>
                <a:gd name="connsiteX72" fmla="*/ 1814806 w 1936374"/>
                <a:gd name="connsiteY72" fmla="*/ 507101 h 2344147"/>
                <a:gd name="connsiteX73" fmla="*/ 1795670 w 1936374"/>
                <a:gd name="connsiteY73" fmla="*/ 489654 h 2344147"/>
                <a:gd name="connsiteX74" fmla="*/ 1775409 w 1936374"/>
                <a:gd name="connsiteY74" fmla="*/ 473895 h 2344147"/>
                <a:gd name="connsiteX75" fmla="*/ 1754584 w 1936374"/>
                <a:gd name="connsiteY75" fmla="*/ 459262 h 2344147"/>
                <a:gd name="connsiteX76" fmla="*/ 1733760 w 1936374"/>
                <a:gd name="connsiteY76" fmla="*/ 447442 h 2344147"/>
                <a:gd name="connsiteX77" fmla="*/ 1712373 w 1936374"/>
                <a:gd name="connsiteY77" fmla="*/ 435623 h 2344147"/>
                <a:gd name="connsiteX78" fmla="*/ 1691549 w 1936374"/>
                <a:gd name="connsiteY78" fmla="*/ 425492 h 2344147"/>
                <a:gd name="connsiteX79" fmla="*/ 1670725 w 1936374"/>
                <a:gd name="connsiteY79" fmla="*/ 417050 h 2344147"/>
                <a:gd name="connsiteX80" fmla="*/ 1650463 w 1936374"/>
                <a:gd name="connsiteY80" fmla="*/ 409171 h 2344147"/>
                <a:gd name="connsiteX81" fmla="*/ 1630201 w 1936374"/>
                <a:gd name="connsiteY81" fmla="*/ 401854 h 2344147"/>
                <a:gd name="connsiteX82" fmla="*/ 1611629 w 1936374"/>
                <a:gd name="connsiteY82" fmla="*/ 396789 h 2344147"/>
                <a:gd name="connsiteX83" fmla="*/ 1594182 w 1936374"/>
                <a:gd name="connsiteY83" fmla="*/ 391723 h 2344147"/>
                <a:gd name="connsiteX84" fmla="*/ 1577860 w 1936374"/>
                <a:gd name="connsiteY84" fmla="*/ 387221 h 2344147"/>
                <a:gd name="connsiteX85" fmla="*/ 1562664 w 1936374"/>
                <a:gd name="connsiteY85" fmla="*/ 384406 h 2344147"/>
                <a:gd name="connsiteX86" fmla="*/ 1549719 w 1936374"/>
                <a:gd name="connsiteY86" fmla="*/ 381592 h 2344147"/>
                <a:gd name="connsiteX87" fmla="*/ 1538463 w 1936374"/>
                <a:gd name="connsiteY87" fmla="*/ 379904 h 2344147"/>
                <a:gd name="connsiteX88" fmla="*/ 1530020 w 1936374"/>
                <a:gd name="connsiteY88" fmla="*/ 378779 h 2344147"/>
                <a:gd name="connsiteX89" fmla="*/ 1522704 w 1936374"/>
                <a:gd name="connsiteY89" fmla="*/ 378216 h 2344147"/>
                <a:gd name="connsiteX90" fmla="*/ 1518201 w 1936374"/>
                <a:gd name="connsiteY90" fmla="*/ 377090 h 2344147"/>
                <a:gd name="connsiteX91" fmla="*/ 1517075 w 1936374"/>
                <a:gd name="connsiteY91" fmla="*/ 377090 h 2344147"/>
                <a:gd name="connsiteX92" fmla="*/ 1503005 w 1936374"/>
                <a:gd name="connsiteY92" fmla="*/ 341070 h 2344147"/>
                <a:gd name="connsiteX93" fmla="*/ 1487809 w 1936374"/>
                <a:gd name="connsiteY93" fmla="*/ 308989 h 2344147"/>
                <a:gd name="connsiteX94" fmla="*/ 1472050 w 1936374"/>
                <a:gd name="connsiteY94" fmla="*/ 279722 h 2344147"/>
                <a:gd name="connsiteX95" fmla="*/ 1455165 w 1936374"/>
                <a:gd name="connsiteY95" fmla="*/ 254958 h 2344147"/>
                <a:gd name="connsiteX96" fmla="*/ 1436593 w 1936374"/>
                <a:gd name="connsiteY96" fmla="*/ 233008 h 2344147"/>
                <a:gd name="connsiteX97" fmla="*/ 1417457 w 1936374"/>
                <a:gd name="connsiteY97" fmla="*/ 213872 h 2344147"/>
                <a:gd name="connsiteX98" fmla="*/ 1397758 w 1936374"/>
                <a:gd name="connsiteY98" fmla="*/ 197550 h 2344147"/>
                <a:gd name="connsiteX99" fmla="*/ 1377497 w 1936374"/>
                <a:gd name="connsiteY99" fmla="*/ 184605 h 2344147"/>
                <a:gd name="connsiteX100" fmla="*/ 1356673 w 1936374"/>
                <a:gd name="connsiteY100" fmla="*/ 173912 h 2344147"/>
                <a:gd name="connsiteX101" fmla="*/ 1335848 w 1936374"/>
                <a:gd name="connsiteY101" fmla="*/ 165470 h 2344147"/>
                <a:gd name="connsiteX102" fmla="*/ 1315024 w 1936374"/>
                <a:gd name="connsiteY102" fmla="*/ 158716 h 2344147"/>
                <a:gd name="connsiteX103" fmla="*/ 1294200 w 1936374"/>
                <a:gd name="connsiteY103" fmla="*/ 154776 h 2344147"/>
                <a:gd name="connsiteX104" fmla="*/ 1273376 w 1936374"/>
                <a:gd name="connsiteY104" fmla="*/ 151399 h 2344147"/>
                <a:gd name="connsiteX105" fmla="*/ 1252552 w 1936374"/>
                <a:gd name="connsiteY105" fmla="*/ 150274 h 2344147"/>
                <a:gd name="connsiteX106" fmla="*/ 1232290 w 1936374"/>
                <a:gd name="connsiteY106" fmla="*/ 150836 h 2344147"/>
                <a:gd name="connsiteX107" fmla="*/ 1212029 w 1936374"/>
                <a:gd name="connsiteY107" fmla="*/ 152525 h 2344147"/>
                <a:gd name="connsiteX108" fmla="*/ 1193456 w 1936374"/>
                <a:gd name="connsiteY108" fmla="*/ 155339 h 2344147"/>
                <a:gd name="connsiteX109" fmla="*/ 1174883 w 1936374"/>
                <a:gd name="connsiteY109" fmla="*/ 158153 h 2344147"/>
                <a:gd name="connsiteX110" fmla="*/ 1157436 w 1936374"/>
                <a:gd name="connsiteY110" fmla="*/ 162655 h 2344147"/>
                <a:gd name="connsiteX111" fmla="*/ 1141114 w 1936374"/>
                <a:gd name="connsiteY111" fmla="*/ 166595 h 2344147"/>
                <a:gd name="connsiteX112" fmla="*/ 1125918 w 1936374"/>
                <a:gd name="connsiteY112" fmla="*/ 171660 h 2344147"/>
                <a:gd name="connsiteX113" fmla="*/ 1112410 w 1936374"/>
                <a:gd name="connsiteY113" fmla="*/ 176726 h 2344147"/>
                <a:gd name="connsiteX114" fmla="*/ 1099465 w 1936374"/>
                <a:gd name="connsiteY114" fmla="*/ 181791 h 2344147"/>
                <a:gd name="connsiteX115" fmla="*/ 1088772 w 1936374"/>
                <a:gd name="connsiteY115" fmla="*/ 186294 h 2344147"/>
                <a:gd name="connsiteX116" fmla="*/ 1079204 w 1936374"/>
                <a:gd name="connsiteY116" fmla="*/ 190796 h 2344147"/>
                <a:gd name="connsiteX117" fmla="*/ 1071887 w 1936374"/>
                <a:gd name="connsiteY117" fmla="*/ 194173 h 2344147"/>
                <a:gd name="connsiteX118" fmla="*/ 1066259 w 1936374"/>
                <a:gd name="connsiteY118" fmla="*/ 196987 h 2344147"/>
                <a:gd name="connsiteX119" fmla="*/ 1063445 w 1936374"/>
                <a:gd name="connsiteY119" fmla="*/ 199239 h 2344147"/>
                <a:gd name="connsiteX120" fmla="*/ 1061757 w 1936374"/>
                <a:gd name="connsiteY120" fmla="*/ 199801 h 2344147"/>
                <a:gd name="connsiteX121" fmla="*/ 1043746 w 1936374"/>
                <a:gd name="connsiteY121" fmla="*/ 163781 h 2344147"/>
                <a:gd name="connsiteX122" fmla="*/ 1026299 w 1936374"/>
                <a:gd name="connsiteY122" fmla="*/ 132263 h 2344147"/>
                <a:gd name="connsiteX123" fmla="*/ 1006038 w 1936374"/>
                <a:gd name="connsiteY123" fmla="*/ 104685 h 2344147"/>
                <a:gd name="connsiteX124" fmla="*/ 985776 w 1936374"/>
                <a:gd name="connsiteY124" fmla="*/ 80484 h 2344147"/>
                <a:gd name="connsiteX125" fmla="*/ 964952 w 1936374"/>
                <a:gd name="connsiteY125" fmla="*/ 60222 h 2344147"/>
                <a:gd name="connsiteX126" fmla="*/ 943565 w 1936374"/>
                <a:gd name="connsiteY126" fmla="*/ 43337 h 2344147"/>
                <a:gd name="connsiteX127" fmla="*/ 921052 w 1936374"/>
                <a:gd name="connsiteY127" fmla="*/ 29830 h 2344147"/>
                <a:gd name="connsiteX128" fmla="*/ 899102 w 1936374"/>
                <a:gd name="connsiteY128" fmla="*/ 19136 h 2344147"/>
                <a:gd name="connsiteX129" fmla="*/ 876027 w 1936374"/>
                <a:gd name="connsiteY129" fmla="*/ 10131 h 2344147"/>
                <a:gd name="connsiteX130" fmla="*/ 853514 w 1936374"/>
                <a:gd name="connsiteY130" fmla="*/ 4503 h 2344147"/>
                <a:gd name="connsiteX131" fmla="*/ 830438 w 1936374"/>
                <a:gd name="connsiteY131" fmla="*/ 1689 h 2344147"/>
                <a:gd name="connsiteX132" fmla="*/ 808489 w 1936374"/>
                <a:gd name="connsiteY132" fmla="*/ 0 h 2344147"/>
                <a:gd name="connsiteX133" fmla="*/ 785976 w 1936374"/>
                <a:gd name="connsiteY133" fmla="*/ 1126 h 2344147"/>
                <a:gd name="connsiteX134" fmla="*/ 764589 w 1936374"/>
                <a:gd name="connsiteY134" fmla="*/ 3377 h 2344147"/>
                <a:gd name="connsiteX135" fmla="*/ 742639 w 1936374"/>
                <a:gd name="connsiteY135" fmla="*/ 6754 h 2344147"/>
                <a:gd name="connsiteX136" fmla="*/ 722941 w 1936374"/>
                <a:gd name="connsiteY136" fmla="*/ 11257 h 2344147"/>
                <a:gd name="connsiteX137" fmla="*/ 702679 w 1936374"/>
                <a:gd name="connsiteY137" fmla="*/ 16885 h 2344147"/>
                <a:gd name="connsiteX138" fmla="*/ 684106 w 1936374"/>
                <a:gd name="connsiteY138" fmla="*/ 24201 h 2344147"/>
                <a:gd name="connsiteX139" fmla="*/ 666096 w 1936374"/>
                <a:gd name="connsiteY139" fmla="*/ 30392 h 2344147"/>
                <a:gd name="connsiteX140" fmla="*/ 648649 w 1936374"/>
                <a:gd name="connsiteY140" fmla="*/ 38272 h 2344147"/>
                <a:gd name="connsiteX141" fmla="*/ 633453 w 1936374"/>
                <a:gd name="connsiteY141" fmla="*/ 45589 h 2344147"/>
                <a:gd name="connsiteX142" fmla="*/ 619382 w 1936374"/>
                <a:gd name="connsiteY142" fmla="*/ 53468 h 2344147"/>
                <a:gd name="connsiteX143" fmla="*/ 606437 w 1936374"/>
                <a:gd name="connsiteY143" fmla="*/ 60785 h 2344147"/>
                <a:gd name="connsiteX144" fmla="*/ 595744 w 1936374"/>
                <a:gd name="connsiteY144" fmla="*/ 67539 h 2344147"/>
                <a:gd name="connsiteX145" fmla="*/ 586176 w 1936374"/>
                <a:gd name="connsiteY145" fmla="*/ 73167 h 2344147"/>
                <a:gd name="connsiteX146" fmla="*/ 578297 w 1936374"/>
                <a:gd name="connsiteY146" fmla="*/ 78232 h 2344147"/>
                <a:gd name="connsiteX147" fmla="*/ 573231 w 1936374"/>
                <a:gd name="connsiteY147" fmla="*/ 82172 h 2344147"/>
                <a:gd name="connsiteX148" fmla="*/ 569855 w 1936374"/>
                <a:gd name="connsiteY148" fmla="*/ 84424 h 2344147"/>
                <a:gd name="connsiteX149" fmla="*/ 568166 w 1936374"/>
                <a:gd name="connsiteY149" fmla="*/ 85549 h 2344147"/>
                <a:gd name="connsiteX150" fmla="*/ 525955 w 1936374"/>
                <a:gd name="connsiteY150" fmla="*/ 73730 h 2344147"/>
                <a:gd name="connsiteX151" fmla="*/ 485432 w 1936374"/>
                <a:gd name="connsiteY151" fmla="*/ 65287 h 2344147"/>
                <a:gd name="connsiteX152" fmla="*/ 447723 w 1936374"/>
                <a:gd name="connsiteY152" fmla="*/ 60222 h 2344147"/>
                <a:gd name="connsiteX153" fmla="*/ 412266 w 1936374"/>
                <a:gd name="connsiteY153" fmla="*/ 56282 h 2344147"/>
                <a:gd name="connsiteX154" fmla="*/ 378496 w 1936374"/>
                <a:gd name="connsiteY154" fmla="*/ 56282 h 2344147"/>
                <a:gd name="connsiteX155" fmla="*/ 346979 w 1936374"/>
                <a:gd name="connsiteY155" fmla="*/ 57971 h 2344147"/>
                <a:gd name="connsiteX156" fmla="*/ 317713 w 1936374"/>
                <a:gd name="connsiteY156" fmla="*/ 62474 h 2344147"/>
                <a:gd name="connsiteX157" fmla="*/ 290134 w 1936374"/>
                <a:gd name="connsiteY157" fmla="*/ 68101 h 2344147"/>
                <a:gd name="connsiteX158" fmla="*/ 264245 w 1936374"/>
                <a:gd name="connsiteY158" fmla="*/ 75981 h 2344147"/>
                <a:gd name="connsiteX159" fmla="*/ 241169 w 1936374"/>
                <a:gd name="connsiteY159" fmla="*/ 85549 h 2344147"/>
                <a:gd name="connsiteX160" fmla="*/ 219219 w 1936374"/>
                <a:gd name="connsiteY160" fmla="*/ 96242 h 2344147"/>
                <a:gd name="connsiteX161" fmla="*/ 198958 w 1936374"/>
                <a:gd name="connsiteY161" fmla="*/ 108625 h 2344147"/>
                <a:gd name="connsiteX162" fmla="*/ 180385 w 1936374"/>
                <a:gd name="connsiteY162" fmla="*/ 121570 h 2344147"/>
                <a:gd name="connsiteX163" fmla="*/ 163500 w 1936374"/>
                <a:gd name="connsiteY163" fmla="*/ 135640 h 2344147"/>
                <a:gd name="connsiteX164" fmla="*/ 147742 w 1936374"/>
                <a:gd name="connsiteY164" fmla="*/ 150836 h 2344147"/>
                <a:gd name="connsiteX165" fmla="*/ 133672 w 1936374"/>
                <a:gd name="connsiteY165" fmla="*/ 166032 h 2344147"/>
                <a:gd name="connsiteX166" fmla="*/ 121289 w 1936374"/>
                <a:gd name="connsiteY166" fmla="*/ 182354 h 2344147"/>
                <a:gd name="connsiteX167" fmla="*/ 110033 w 1936374"/>
                <a:gd name="connsiteY167" fmla="*/ 198676 h 2344147"/>
                <a:gd name="connsiteX168" fmla="*/ 99902 w 1936374"/>
                <a:gd name="connsiteY168" fmla="*/ 214435 h 2344147"/>
                <a:gd name="connsiteX169" fmla="*/ 90897 w 1936374"/>
                <a:gd name="connsiteY169" fmla="*/ 230756 h 2344147"/>
                <a:gd name="connsiteX170" fmla="*/ 83018 w 1936374"/>
                <a:gd name="connsiteY170" fmla="*/ 246516 h 2344147"/>
                <a:gd name="connsiteX171" fmla="*/ 76264 w 1936374"/>
                <a:gd name="connsiteY171" fmla="*/ 261712 h 2344147"/>
                <a:gd name="connsiteX172" fmla="*/ 70073 w 1936374"/>
                <a:gd name="connsiteY172" fmla="*/ 276908 h 2344147"/>
                <a:gd name="connsiteX173" fmla="*/ 65008 w 1936374"/>
                <a:gd name="connsiteY173" fmla="*/ 290979 h 2344147"/>
                <a:gd name="connsiteX174" fmla="*/ 61068 w 1936374"/>
                <a:gd name="connsiteY174" fmla="*/ 303923 h 2344147"/>
                <a:gd name="connsiteX175" fmla="*/ 58254 w 1936374"/>
                <a:gd name="connsiteY175" fmla="*/ 315180 h 2344147"/>
                <a:gd name="connsiteX176" fmla="*/ 55440 w 1936374"/>
                <a:gd name="connsiteY176" fmla="*/ 325873 h 2344147"/>
                <a:gd name="connsiteX177" fmla="*/ 53188 w 1936374"/>
                <a:gd name="connsiteY177" fmla="*/ 334879 h 2344147"/>
                <a:gd name="connsiteX178" fmla="*/ 51500 w 1936374"/>
                <a:gd name="connsiteY178" fmla="*/ 342195 h 2344147"/>
                <a:gd name="connsiteX179" fmla="*/ 50937 w 1936374"/>
                <a:gd name="connsiteY179" fmla="*/ 347823 h 2344147"/>
                <a:gd name="connsiteX180" fmla="*/ 50374 w 1936374"/>
                <a:gd name="connsiteY180" fmla="*/ 350637 h 2344147"/>
                <a:gd name="connsiteX181" fmla="*/ 50374 w 1936374"/>
                <a:gd name="connsiteY181" fmla="*/ 351763 h 2344147"/>
                <a:gd name="connsiteX182" fmla="*/ 45872 w 1936374"/>
                <a:gd name="connsiteY182" fmla="*/ 371462 h 2344147"/>
                <a:gd name="connsiteX183" fmla="*/ 41369 w 1936374"/>
                <a:gd name="connsiteY183" fmla="*/ 395100 h 2344147"/>
                <a:gd name="connsiteX184" fmla="*/ 38555 w 1936374"/>
                <a:gd name="connsiteY184" fmla="*/ 420990 h 2344147"/>
                <a:gd name="connsiteX185" fmla="*/ 35741 w 1936374"/>
                <a:gd name="connsiteY185" fmla="*/ 450256 h 2344147"/>
                <a:gd name="connsiteX186" fmla="*/ 32927 w 1936374"/>
                <a:gd name="connsiteY186" fmla="*/ 481212 h 2344147"/>
                <a:gd name="connsiteX187" fmla="*/ 30675 w 1936374"/>
                <a:gd name="connsiteY187" fmla="*/ 513292 h 2344147"/>
                <a:gd name="connsiteX188" fmla="*/ 29550 w 1936374"/>
                <a:gd name="connsiteY188" fmla="*/ 546499 h 2344147"/>
                <a:gd name="connsiteX189" fmla="*/ 27862 w 1936374"/>
                <a:gd name="connsiteY189" fmla="*/ 581393 h 2344147"/>
                <a:gd name="connsiteX190" fmla="*/ 27299 w 1936374"/>
                <a:gd name="connsiteY190" fmla="*/ 615726 h 2344147"/>
                <a:gd name="connsiteX191" fmla="*/ 26736 w 1936374"/>
                <a:gd name="connsiteY191" fmla="*/ 650621 h 2344147"/>
                <a:gd name="connsiteX192" fmla="*/ 26736 w 1936374"/>
                <a:gd name="connsiteY192" fmla="*/ 683827 h 2344147"/>
                <a:gd name="connsiteX193" fmla="*/ 25610 w 1936374"/>
                <a:gd name="connsiteY193" fmla="*/ 717033 h 2344147"/>
                <a:gd name="connsiteX194" fmla="*/ 25610 w 1936374"/>
                <a:gd name="connsiteY194" fmla="*/ 747988 h 2344147"/>
                <a:gd name="connsiteX195" fmla="*/ 25610 w 1936374"/>
                <a:gd name="connsiteY195" fmla="*/ 777255 h 2344147"/>
                <a:gd name="connsiteX196" fmla="*/ 25610 w 1936374"/>
                <a:gd name="connsiteY196" fmla="*/ 804271 h 2344147"/>
                <a:gd name="connsiteX197" fmla="*/ 26736 w 1936374"/>
                <a:gd name="connsiteY197" fmla="*/ 827909 h 2344147"/>
                <a:gd name="connsiteX198" fmla="*/ 26736 w 1936374"/>
                <a:gd name="connsiteY198" fmla="*/ 848171 h 2344147"/>
                <a:gd name="connsiteX199" fmla="*/ 27299 w 1936374"/>
                <a:gd name="connsiteY199" fmla="*/ 865055 h 2344147"/>
                <a:gd name="connsiteX200" fmla="*/ 27299 w 1936374"/>
                <a:gd name="connsiteY200" fmla="*/ 869126 h 2344147"/>
                <a:gd name="connsiteX201" fmla="*/ 62319 w 1936374"/>
                <a:gd name="connsiteY201" fmla="*/ 1009580 h 2344147"/>
                <a:gd name="connsiteX202" fmla="*/ 197736 w 1936374"/>
                <a:gd name="connsiteY202" fmla="*/ 1518857 h 2344147"/>
                <a:gd name="connsiteX203" fmla="*/ 466471 w 1936374"/>
                <a:gd name="connsiteY203" fmla="*/ 2203492 h 2344147"/>
                <a:gd name="connsiteX204" fmla="*/ 475994 w 1936374"/>
                <a:gd name="connsiteY204" fmla="*/ 2252993 h 2344147"/>
                <a:gd name="connsiteX205" fmla="*/ 475427 w 1936374"/>
                <a:gd name="connsiteY205" fmla="*/ 2266980 h 2344147"/>
                <a:gd name="connsiteX206" fmla="*/ 477836 w 1936374"/>
                <a:gd name="connsiteY206" fmla="*/ 2275814 h 2344147"/>
                <a:gd name="connsiteX207" fmla="*/ 481648 w 1936374"/>
                <a:gd name="connsiteY207" fmla="*/ 2318876 h 2344147"/>
                <a:gd name="connsiteX208" fmla="*/ 480521 w 1936374"/>
                <a:gd name="connsiteY208" fmla="*/ 2331608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7736 w 1936374"/>
                <a:gd name="connsiteY208" fmla="*/ 151885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16599 w 1936374"/>
                <a:gd name="connsiteY207" fmla="*/ 124580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481648 w 1936374"/>
                <a:gd name="connsiteY213" fmla="*/ 2318876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588516 w 1936374"/>
                <a:gd name="connsiteY213" fmla="*/ 2320424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1936374" h="2345074">
                  <a:moveTo>
                    <a:pt x="23875" y="878134"/>
                  </a:moveTo>
                  <a:lnTo>
                    <a:pt x="23875" y="875299"/>
                  </a:lnTo>
                  <a:lnTo>
                    <a:pt x="23875" y="867587"/>
                  </a:lnTo>
                  <a:lnTo>
                    <a:pt x="22797" y="861115"/>
                  </a:lnTo>
                  <a:lnTo>
                    <a:pt x="17168" y="838040"/>
                  </a:lnTo>
                  <a:lnTo>
                    <a:pt x="9852" y="817779"/>
                  </a:lnTo>
                  <a:lnTo>
                    <a:pt x="1972" y="800893"/>
                  </a:lnTo>
                  <a:lnTo>
                    <a:pt x="0" y="797935"/>
                  </a:lnTo>
                  <a:lnTo>
                    <a:pt x="16215" y="838108"/>
                  </a:lnTo>
                  <a:lnTo>
                    <a:pt x="19339" y="850912"/>
                  </a:lnTo>
                  <a:lnTo>
                    <a:pt x="23875" y="878134"/>
                  </a:lnTo>
                  <a:close/>
                  <a:moveTo>
                    <a:pt x="267771" y="1989719"/>
                  </a:moveTo>
                  <a:cubicBezTo>
                    <a:pt x="267758" y="1989706"/>
                    <a:pt x="267746" y="1989693"/>
                    <a:pt x="267733" y="1989680"/>
                  </a:cubicBezTo>
                  <a:lnTo>
                    <a:pt x="248446" y="1970392"/>
                  </a:lnTo>
                  <a:cubicBezTo>
                    <a:pt x="248459" y="1970406"/>
                    <a:pt x="248473" y="1970420"/>
                    <a:pt x="248486" y="1970434"/>
                  </a:cubicBezTo>
                  <a:lnTo>
                    <a:pt x="267771" y="1989719"/>
                  </a:lnTo>
                  <a:close/>
                  <a:moveTo>
                    <a:pt x="333326" y="2056993"/>
                  </a:moveTo>
                  <a:lnTo>
                    <a:pt x="332951" y="2056599"/>
                  </a:lnTo>
                  <a:lnTo>
                    <a:pt x="320095" y="2044279"/>
                  </a:lnTo>
                  <a:lnTo>
                    <a:pt x="320526" y="2044727"/>
                  </a:lnTo>
                  <a:lnTo>
                    <a:pt x="333326" y="2056993"/>
                  </a:lnTo>
                  <a:close/>
                  <a:moveTo>
                    <a:pt x="353677" y="2077353"/>
                  </a:moveTo>
                  <a:lnTo>
                    <a:pt x="353367" y="2077015"/>
                  </a:lnTo>
                  <a:lnTo>
                    <a:pt x="344870" y="2069049"/>
                  </a:lnTo>
                  <a:lnTo>
                    <a:pt x="345290" y="2069491"/>
                  </a:lnTo>
                  <a:lnTo>
                    <a:pt x="353677" y="2077353"/>
                  </a:lnTo>
                  <a:close/>
                  <a:moveTo>
                    <a:pt x="364294" y="2088019"/>
                  </a:moveTo>
                  <a:lnTo>
                    <a:pt x="364142" y="2087791"/>
                  </a:lnTo>
                  <a:lnTo>
                    <a:pt x="360046" y="2084206"/>
                  </a:lnTo>
                  <a:lnTo>
                    <a:pt x="360486" y="2084687"/>
                  </a:lnTo>
                  <a:lnTo>
                    <a:pt x="364294" y="2088019"/>
                  </a:lnTo>
                  <a:close/>
                  <a:moveTo>
                    <a:pt x="391707" y="2113682"/>
                  </a:moveTo>
                  <a:lnTo>
                    <a:pt x="391363" y="2113311"/>
                  </a:lnTo>
                  <a:lnTo>
                    <a:pt x="366016" y="2090166"/>
                  </a:lnTo>
                  <a:cubicBezTo>
                    <a:pt x="366049" y="2090216"/>
                    <a:pt x="366082" y="2090265"/>
                    <a:pt x="366115" y="2090315"/>
                  </a:cubicBezTo>
                  <a:lnTo>
                    <a:pt x="391707" y="2113682"/>
                  </a:lnTo>
                  <a:close/>
                  <a:moveTo>
                    <a:pt x="1669036" y="2344147"/>
                  </a:moveTo>
                  <a:lnTo>
                    <a:pt x="1736574" y="2115642"/>
                  </a:lnTo>
                  <a:lnTo>
                    <a:pt x="1763589" y="2061612"/>
                  </a:lnTo>
                  <a:lnTo>
                    <a:pt x="1787227" y="2005892"/>
                  </a:lnTo>
                  <a:lnTo>
                    <a:pt x="1809178" y="1949610"/>
                  </a:lnTo>
                  <a:lnTo>
                    <a:pt x="1828876" y="1892766"/>
                  </a:lnTo>
                  <a:lnTo>
                    <a:pt x="1846886" y="1834232"/>
                  </a:lnTo>
                  <a:lnTo>
                    <a:pt x="1862645" y="1776825"/>
                  </a:lnTo>
                  <a:lnTo>
                    <a:pt x="1876153" y="1717728"/>
                  </a:lnTo>
                  <a:lnTo>
                    <a:pt x="1888535" y="1659195"/>
                  </a:lnTo>
                  <a:lnTo>
                    <a:pt x="1899228" y="1600662"/>
                  </a:lnTo>
                  <a:lnTo>
                    <a:pt x="1908234" y="1543254"/>
                  </a:lnTo>
                  <a:lnTo>
                    <a:pt x="1915550" y="1485846"/>
                  </a:lnTo>
                  <a:lnTo>
                    <a:pt x="1922304" y="1429564"/>
                  </a:lnTo>
                  <a:lnTo>
                    <a:pt x="1927369" y="1374407"/>
                  </a:lnTo>
                  <a:lnTo>
                    <a:pt x="1930746" y="1320939"/>
                  </a:lnTo>
                  <a:lnTo>
                    <a:pt x="1933560" y="1268597"/>
                  </a:lnTo>
                  <a:lnTo>
                    <a:pt x="1935249" y="1217943"/>
                  </a:lnTo>
                  <a:lnTo>
                    <a:pt x="1936374" y="1169541"/>
                  </a:lnTo>
                  <a:lnTo>
                    <a:pt x="1936374" y="1123389"/>
                  </a:lnTo>
                  <a:lnTo>
                    <a:pt x="1936374" y="1079489"/>
                  </a:lnTo>
                  <a:cubicBezTo>
                    <a:pt x="1936186" y="1065794"/>
                    <a:pt x="1935999" y="1052099"/>
                    <a:pt x="1935811" y="1038404"/>
                  </a:cubicBezTo>
                  <a:cubicBezTo>
                    <a:pt x="1935248" y="1025647"/>
                    <a:pt x="1934686" y="1012889"/>
                    <a:pt x="1934123" y="1000132"/>
                  </a:cubicBezTo>
                  <a:cubicBezTo>
                    <a:pt x="1933748" y="988313"/>
                    <a:pt x="1933372" y="976494"/>
                    <a:pt x="1932997" y="964675"/>
                  </a:cubicBezTo>
                  <a:cubicBezTo>
                    <a:pt x="1932434" y="954169"/>
                    <a:pt x="1931872" y="943662"/>
                    <a:pt x="1931309" y="933156"/>
                  </a:cubicBezTo>
                  <a:lnTo>
                    <a:pt x="1929057" y="905015"/>
                  </a:lnTo>
                  <a:lnTo>
                    <a:pt x="1927369" y="880251"/>
                  </a:lnTo>
                  <a:lnTo>
                    <a:pt x="1925681" y="859427"/>
                  </a:lnTo>
                  <a:cubicBezTo>
                    <a:pt x="1925306" y="853986"/>
                    <a:pt x="1924930" y="848546"/>
                    <a:pt x="1924555" y="843105"/>
                  </a:cubicBezTo>
                  <a:lnTo>
                    <a:pt x="1922866" y="831286"/>
                  </a:lnTo>
                  <a:cubicBezTo>
                    <a:pt x="1922679" y="828659"/>
                    <a:pt x="1922491" y="826033"/>
                    <a:pt x="1922304" y="823406"/>
                  </a:cubicBezTo>
                  <a:lnTo>
                    <a:pt x="1922304" y="821155"/>
                  </a:lnTo>
                  <a:lnTo>
                    <a:pt x="1924555" y="781758"/>
                  </a:lnTo>
                  <a:cubicBezTo>
                    <a:pt x="1924180" y="769564"/>
                    <a:pt x="1923804" y="757369"/>
                    <a:pt x="1923429" y="745175"/>
                  </a:cubicBezTo>
                  <a:lnTo>
                    <a:pt x="1920052" y="710280"/>
                  </a:lnTo>
                  <a:lnTo>
                    <a:pt x="1913299" y="677636"/>
                  </a:lnTo>
                  <a:lnTo>
                    <a:pt x="1904856" y="647806"/>
                  </a:lnTo>
                  <a:lnTo>
                    <a:pt x="1894163" y="619666"/>
                  </a:lnTo>
                  <a:lnTo>
                    <a:pt x="1881781" y="592650"/>
                  </a:lnTo>
                  <a:lnTo>
                    <a:pt x="1867710" y="569012"/>
                  </a:lnTo>
                  <a:lnTo>
                    <a:pt x="1850826" y="546499"/>
                  </a:lnTo>
                  <a:lnTo>
                    <a:pt x="1833941" y="525675"/>
                  </a:lnTo>
                  <a:lnTo>
                    <a:pt x="1814806" y="507101"/>
                  </a:lnTo>
                  <a:lnTo>
                    <a:pt x="1795670" y="489654"/>
                  </a:lnTo>
                  <a:lnTo>
                    <a:pt x="1775409" y="473895"/>
                  </a:lnTo>
                  <a:lnTo>
                    <a:pt x="1754584" y="459262"/>
                  </a:lnTo>
                  <a:lnTo>
                    <a:pt x="1733760" y="447442"/>
                  </a:lnTo>
                  <a:lnTo>
                    <a:pt x="1712373" y="435623"/>
                  </a:lnTo>
                  <a:lnTo>
                    <a:pt x="1691549" y="425492"/>
                  </a:lnTo>
                  <a:lnTo>
                    <a:pt x="1670725" y="417050"/>
                  </a:lnTo>
                  <a:lnTo>
                    <a:pt x="1650463" y="409171"/>
                  </a:lnTo>
                  <a:lnTo>
                    <a:pt x="1630201" y="401854"/>
                  </a:lnTo>
                  <a:lnTo>
                    <a:pt x="1611629" y="396789"/>
                  </a:lnTo>
                  <a:lnTo>
                    <a:pt x="1594182" y="391723"/>
                  </a:lnTo>
                  <a:lnTo>
                    <a:pt x="1577860" y="387221"/>
                  </a:lnTo>
                  <a:lnTo>
                    <a:pt x="1562664" y="384406"/>
                  </a:lnTo>
                  <a:lnTo>
                    <a:pt x="1549719" y="381592"/>
                  </a:lnTo>
                  <a:lnTo>
                    <a:pt x="1538463" y="379904"/>
                  </a:lnTo>
                  <a:lnTo>
                    <a:pt x="1530020" y="378779"/>
                  </a:lnTo>
                  <a:lnTo>
                    <a:pt x="1522704" y="378216"/>
                  </a:lnTo>
                  <a:lnTo>
                    <a:pt x="1518201" y="377090"/>
                  </a:lnTo>
                  <a:lnTo>
                    <a:pt x="1517075" y="377090"/>
                  </a:lnTo>
                  <a:lnTo>
                    <a:pt x="1503005" y="341070"/>
                  </a:lnTo>
                  <a:lnTo>
                    <a:pt x="1487809" y="308989"/>
                  </a:lnTo>
                  <a:lnTo>
                    <a:pt x="1472050" y="279722"/>
                  </a:lnTo>
                  <a:lnTo>
                    <a:pt x="1455165" y="254958"/>
                  </a:lnTo>
                  <a:lnTo>
                    <a:pt x="1436593" y="233008"/>
                  </a:lnTo>
                  <a:lnTo>
                    <a:pt x="1417457" y="213872"/>
                  </a:lnTo>
                  <a:lnTo>
                    <a:pt x="1397758" y="197550"/>
                  </a:lnTo>
                  <a:lnTo>
                    <a:pt x="1377497" y="184605"/>
                  </a:lnTo>
                  <a:lnTo>
                    <a:pt x="1356673" y="173912"/>
                  </a:lnTo>
                  <a:lnTo>
                    <a:pt x="1335848" y="165470"/>
                  </a:lnTo>
                  <a:lnTo>
                    <a:pt x="1315024" y="158716"/>
                  </a:lnTo>
                  <a:lnTo>
                    <a:pt x="1294200" y="154776"/>
                  </a:lnTo>
                  <a:lnTo>
                    <a:pt x="1273376" y="151399"/>
                  </a:lnTo>
                  <a:lnTo>
                    <a:pt x="1252552" y="150274"/>
                  </a:lnTo>
                  <a:lnTo>
                    <a:pt x="1232290" y="150836"/>
                  </a:lnTo>
                  <a:lnTo>
                    <a:pt x="1212029" y="152525"/>
                  </a:lnTo>
                  <a:lnTo>
                    <a:pt x="1193456" y="155339"/>
                  </a:lnTo>
                  <a:lnTo>
                    <a:pt x="1174883" y="158153"/>
                  </a:lnTo>
                  <a:lnTo>
                    <a:pt x="1157436" y="162655"/>
                  </a:lnTo>
                  <a:lnTo>
                    <a:pt x="1141114" y="166595"/>
                  </a:lnTo>
                  <a:lnTo>
                    <a:pt x="1125918" y="171660"/>
                  </a:lnTo>
                  <a:lnTo>
                    <a:pt x="1112410" y="176726"/>
                  </a:lnTo>
                  <a:lnTo>
                    <a:pt x="1099465" y="181791"/>
                  </a:lnTo>
                  <a:lnTo>
                    <a:pt x="1088772" y="186294"/>
                  </a:lnTo>
                  <a:lnTo>
                    <a:pt x="1079204" y="190796"/>
                  </a:lnTo>
                  <a:lnTo>
                    <a:pt x="1071887" y="194173"/>
                  </a:lnTo>
                  <a:lnTo>
                    <a:pt x="1066259" y="196987"/>
                  </a:lnTo>
                  <a:lnTo>
                    <a:pt x="1063445" y="199239"/>
                  </a:lnTo>
                  <a:lnTo>
                    <a:pt x="1061757" y="199801"/>
                  </a:lnTo>
                  <a:lnTo>
                    <a:pt x="1043746" y="163781"/>
                  </a:lnTo>
                  <a:lnTo>
                    <a:pt x="1026299" y="132263"/>
                  </a:lnTo>
                  <a:lnTo>
                    <a:pt x="1006038" y="104685"/>
                  </a:lnTo>
                  <a:lnTo>
                    <a:pt x="985776" y="80484"/>
                  </a:lnTo>
                  <a:lnTo>
                    <a:pt x="964952" y="60222"/>
                  </a:lnTo>
                  <a:lnTo>
                    <a:pt x="943565" y="43337"/>
                  </a:lnTo>
                  <a:lnTo>
                    <a:pt x="921052" y="29830"/>
                  </a:lnTo>
                  <a:lnTo>
                    <a:pt x="899102" y="19136"/>
                  </a:lnTo>
                  <a:lnTo>
                    <a:pt x="876027" y="10131"/>
                  </a:lnTo>
                  <a:lnTo>
                    <a:pt x="853514" y="4503"/>
                  </a:lnTo>
                  <a:lnTo>
                    <a:pt x="830438" y="1689"/>
                  </a:lnTo>
                  <a:lnTo>
                    <a:pt x="808489" y="0"/>
                  </a:lnTo>
                  <a:lnTo>
                    <a:pt x="785976" y="1126"/>
                  </a:lnTo>
                  <a:lnTo>
                    <a:pt x="764589" y="3377"/>
                  </a:lnTo>
                  <a:lnTo>
                    <a:pt x="742639" y="6754"/>
                  </a:lnTo>
                  <a:lnTo>
                    <a:pt x="722941" y="11257"/>
                  </a:lnTo>
                  <a:lnTo>
                    <a:pt x="702679" y="16885"/>
                  </a:lnTo>
                  <a:lnTo>
                    <a:pt x="684106" y="24201"/>
                  </a:lnTo>
                  <a:lnTo>
                    <a:pt x="666096" y="30392"/>
                  </a:lnTo>
                  <a:lnTo>
                    <a:pt x="648649" y="38272"/>
                  </a:lnTo>
                  <a:lnTo>
                    <a:pt x="633453" y="45589"/>
                  </a:lnTo>
                  <a:lnTo>
                    <a:pt x="619382" y="53468"/>
                  </a:lnTo>
                  <a:lnTo>
                    <a:pt x="606437" y="60785"/>
                  </a:lnTo>
                  <a:lnTo>
                    <a:pt x="595744" y="67539"/>
                  </a:lnTo>
                  <a:lnTo>
                    <a:pt x="586176" y="73167"/>
                  </a:lnTo>
                  <a:lnTo>
                    <a:pt x="578297" y="78232"/>
                  </a:lnTo>
                  <a:lnTo>
                    <a:pt x="573231" y="82172"/>
                  </a:lnTo>
                  <a:lnTo>
                    <a:pt x="569855" y="84424"/>
                  </a:lnTo>
                  <a:lnTo>
                    <a:pt x="568166" y="85549"/>
                  </a:lnTo>
                  <a:lnTo>
                    <a:pt x="525955" y="73730"/>
                  </a:lnTo>
                  <a:lnTo>
                    <a:pt x="485432" y="65287"/>
                  </a:lnTo>
                  <a:lnTo>
                    <a:pt x="447723" y="60222"/>
                  </a:lnTo>
                  <a:lnTo>
                    <a:pt x="412266" y="56282"/>
                  </a:lnTo>
                  <a:lnTo>
                    <a:pt x="378496" y="56282"/>
                  </a:lnTo>
                  <a:lnTo>
                    <a:pt x="346979" y="57971"/>
                  </a:lnTo>
                  <a:lnTo>
                    <a:pt x="317713" y="62474"/>
                  </a:lnTo>
                  <a:lnTo>
                    <a:pt x="290134" y="68101"/>
                  </a:lnTo>
                  <a:lnTo>
                    <a:pt x="264245" y="75981"/>
                  </a:lnTo>
                  <a:lnTo>
                    <a:pt x="241169" y="85549"/>
                  </a:lnTo>
                  <a:lnTo>
                    <a:pt x="219219" y="96242"/>
                  </a:lnTo>
                  <a:lnTo>
                    <a:pt x="198958" y="108625"/>
                  </a:lnTo>
                  <a:lnTo>
                    <a:pt x="180385" y="121570"/>
                  </a:lnTo>
                  <a:lnTo>
                    <a:pt x="163500" y="135640"/>
                  </a:lnTo>
                  <a:lnTo>
                    <a:pt x="147742" y="150836"/>
                  </a:lnTo>
                  <a:lnTo>
                    <a:pt x="133672" y="166032"/>
                  </a:lnTo>
                  <a:lnTo>
                    <a:pt x="121289" y="182354"/>
                  </a:lnTo>
                  <a:lnTo>
                    <a:pt x="110033" y="198676"/>
                  </a:lnTo>
                  <a:lnTo>
                    <a:pt x="99902" y="214435"/>
                  </a:lnTo>
                  <a:lnTo>
                    <a:pt x="90897" y="230756"/>
                  </a:lnTo>
                  <a:lnTo>
                    <a:pt x="83018" y="246516"/>
                  </a:lnTo>
                  <a:lnTo>
                    <a:pt x="76264" y="261712"/>
                  </a:lnTo>
                  <a:lnTo>
                    <a:pt x="70073" y="276908"/>
                  </a:lnTo>
                  <a:lnTo>
                    <a:pt x="65008" y="290979"/>
                  </a:lnTo>
                  <a:lnTo>
                    <a:pt x="61068" y="303923"/>
                  </a:lnTo>
                  <a:lnTo>
                    <a:pt x="58254" y="315180"/>
                  </a:lnTo>
                  <a:lnTo>
                    <a:pt x="55440" y="325873"/>
                  </a:lnTo>
                  <a:lnTo>
                    <a:pt x="53188" y="334879"/>
                  </a:lnTo>
                  <a:lnTo>
                    <a:pt x="51500" y="342195"/>
                  </a:lnTo>
                  <a:cubicBezTo>
                    <a:pt x="51312" y="344071"/>
                    <a:pt x="51125" y="345947"/>
                    <a:pt x="50937" y="347823"/>
                  </a:cubicBezTo>
                  <a:lnTo>
                    <a:pt x="50374" y="350637"/>
                  </a:lnTo>
                  <a:lnTo>
                    <a:pt x="50374" y="351763"/>
                  </a:lnTo>
                  <a:lnTo>
                    <a:pt x="45872" y="371462"/>
                  </a:lnTo>
                  <a:lnTo>
                    <a:pt x="41369" y="395100"/>
                  </a:lnTo>
                  <a:lnTo>
                    <a:pt x="38555" y="420990"/>
                  </a:lnTo>
                  <a:lnTo>
                    <a:pt x="35741" y="450256"/>
                  </a:lnTo>
                  <a:lnTo>
                    <a:pt x="32927" y="481212"/>
                  </a:lnTo>
                  <a:lnTo>
                    <a:pt x="30675" y="513292"/>
                  </a:lnTo>
                  <a:lnTo>
                    <a:pt x="29550" y="546499"/>
                  </a:lnTo>
                  <a:cubicBezTo>
                    <a:pt x="28987" y="558130"/>
                    <a:pt x="28425" y="569762"/>
                    <a:pt x="27862" y="581393"/>
                  </a:cubicBezTo>
                  <a:cubicBezTo>
                    <a:pt x="27674" y="592837"/>
                    <a:pt x="27487" y="604282"/>
                    <a:pt x="27299" y="615726"/>
                  </a:cubicBezTo>
                  <a:cubicBezTo>
                    <a:pt x="27111" y="627358"/>
                    <a:pt x="26924" y="638989"/>
                    <a:pt x="26736" y="650621"/>
                  </a:cubicBezTo>
                  <a:lnTo>
                    <a:pt x="26736" y="683827"/>
                  </a:lnTo>
                  <a:cubicBezTo>
                    <a:pt x="26361" y="694896"/>
                    <a:pt x="25985" y="705964"/>
                    <a:pt x="25610" y="717033"/>
                  </a:cubicBezTo>
                  <a:lnTo>
                    <a:pt x="25610" y="747988"/>
                  </a:lnTo>
                  <a:lnTo>
                    <a:pt x="25610" y="777255"/>
                  </a:lnTo>
                  <a:lnTo>
                    <a:pt x="25610" y="804271"/>
                  </a:lnTo>
                  <a:cubicBezTo>
                    <a:pt x="25985" y="812150"/>
                    <a:pt x="26361" y="820030"/>
                    <a:pt x="26736" y="827909"/>
                  </a:cubicBezTo>
                  <a:lnTo>
                    <a:pt x="26736" y="848171"/>
                  </a:lnTo>
                  <a:cubicBezTo>
                    <a:pt x="26924" y="853799"/>
                    <a:pt x="27111" y="859427"/>
                    <a:pt x="27299" y="865055"/>
                  </a:cubicBezTo>
                  <a:lnTo>
                    <a:pt x="27299" y="869126"/>
                  </a:lnTo>
                  <a:cubicBezTo>
                    <a:pt x="38972" y="915944"/>
                    <a:pt x="4926" y="1198982"/>
                    <a:pt x="16599" y="1245800"/>
                  </a:cubicBezTo>
                  <a:cubicBezTo>
                    <a:pt x="54839" y="1404762"/>
                    <a:pt x="38937" y="1450682"/>
                    <a:pt x="113916" y="1610297"/>
                  </a:cubicBezTo>
                  <a:cubicBezTo>
                    <a:pt x="188895" y="1769912"/>
                    <a:pt x="406125" y="2096376"/>
                    <a:pt x="466471" y="2203492"/>
                  </a:cubicBezTo>
                  <a:cubicBezTo>
                    <a:pt x="526817" y="2310608"/>
                    <a:pt x="474886" y="2238633"/>
                    <a:pt x="475994" y="2252993"/>
                  </a:cubicBezTo>
                  <a:lnTo>
                    <a:pt x="475427" y="2266980"/>
                  </a:lnTo>
                  <a:lnTo>
                    <a:pt x="477836" y="2275814"/>
                  </a:lnTo>
                  <a:cubicBezTo>
                    <a:pt x="480335" y="2289723"/>
                    <a:pt x="588516" y="2305673"/>
                    <a:pt x="588516" y="2320424"/>
                  </a:cubicBezTo>
                  <a:cubicBezTo>
                    <a:pt x="588140" y="2324668"/>
                    <a:pt x="590589" y="2340828"/>
                    <a:pt x="590213" y="2345072"/>
                  </a:cubicBezTo>
                  <a:lnTo>
                    <a:pt x="1669036" y="2344147"/>
                  </a:lnTo>
                  <a:close/>
                </a:path>
              </a:pathLst>
            </a:cu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자유형 46"/>
            <p:cNvSpPr/>
            <p:nvPr/>
          </p:nvSpPr>
          <p:spPr>
            <a:xfrm>
              <a:off x="10734773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 flipH="1">
              <a:off x="11298325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1" name="직사각형 50"/>
          <p:cNvSpPr/>
          <p:nvPr/>
        </p:nvSpPr>
        <p:spPr>
          <a:xfrm>
            <a:off x="413550" y="312411"/>
            <a:ext cx="6397029" cy="76944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4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목차</a:t>
            </a:r>
            <a:endParaRPr lang="en-US" altLang="ko-KR" sz="10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92BA65-1858-4791-AF82-0FBE3B4DFFDB}"/>
              </a:ext>
            </a:extLst>
          </p:cNvPr>
          <p:cNvSpPr txBox="1"/>
          <p:nvPr/>
        </p:nvSpPr>
        <p:spPr>
          <a:xfrm>
            <a:off x="635005" y="1297858"/>
            <a:ext cx="1011477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라즈베리파이</a:t>
            </a:r>
            <a:r>
              <a:rPr lang="ko-KR" altLang="en-US" dirty="0"/>
              <a:t> 개념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라즈베리파이</a:t>
            </a:r>
            <a:r>
              <a:rPr lang="ko-KR" altLang="en-US" dirty="0"/>
              <a:t> 시스템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라즈베리파이</a:t>
            </a:r>
            <a:r>
              <a:rPr lang="ko-KR" altLang="en-US" dirty="0"/>
              <a:t> 센서 종류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라즈베리파이</a:t>
            </a:r>
            <a:r>
              <a:rPr lang="ko-KR" altLang="en-US" dirty="0"/>
              <a:t> 센서 설정</a:t>
            </a:r>
            <a:r>
              <a:rPr lang="en-US" altLang="ko-KR" dirty="0"/>
              <a:t>, </a:t>
            </a:r>
            <a:r>
              <a:rPr lang="ko-KR" altLang="en-US" dirty="0"/>
              <a:t>연결도</a:t>
            </a:r>
            <a:r>
              <a:rPr lang="en-US" altLang="ko-KR" dirty="0"/>
              <a:t>, </a:t>
            </a:r>
            <a:r>
              <a:rPr lang="ko-KR" altLang="en-US" dirty="0"/>
              <a:t>코드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웹 </a:t>
            </a:r>
            <a:r>
              <a:rPr lang="en-US" altLang="ko-KR" dirty="0"/>
              <a:t>UI </a:t>
            </a:r>
            <a:r>
              <a:rPr lang="ko-KR" altLang="en-US" dirty="0"/>
              <a:t>및 코드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앱 </a:t>
            </a:r>
            <a:r>
              <a:rPr lang="en-US" altLang="ko-KR" dirty="0"/>
              <a:t>UI </a:t>
            </a:r>
            <a:r>
              <a:rPr lang="ko-KR" altLang="en-US" dirty="0"/>
              <a:t>및 코드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2723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9834663" y="3159258"/>
            <a:ext cx="2357337" cy="3759065"/>
            <a:chOff x="9834663" y="3159258"/>
            <a:chExt cx="2357337" cy="3759065"/>
          </a:xfrm>
        </p:grpSpPr>
        <p:sp>
          <p:nvSpPr>
            <p:cNvPr id="35" name="자유형 34"/>
            <p:cNvSpPr/>
            <p:nvPr/>
          </p:nvSpPr>
          <p:spPr>
            <a:xfrm>
              <a:off x="9834663" y="3159258"/>
              <a:ext cx="2357337" cy="3698742"/>
            </a:xfrm>
            <a:custGeom>
              <a:avLst/>
              <a:gdLst>
                <a:gd name="connsiteX0" fmla="*/ 2357337 w 2357337"/>
                <a:gd name="connsiteY0" fmla="*/ 0 h 3698742"/>
                <a:gd name="connsiteX1" fmla="*/ 2357337 w 2357337"/>
                <a:gd name="connsiteY1" fmla="*/ 3698742 h 3698742"/>
                <a:gd name="connsiteX2" fmla="*/ 0 w 2357337"/>
                <a:gd name="connsiteY2" fmla="*/ 3698742 h 3698742"/>
                <a:gd name="connsiteX3" fmla="*/ 13715 w 2357337"/>
                <a:gd name="connsiteY3" fmla="*/ 3627335 h 3698742"/>
                <a:gd name="connsiteX4" fmla="*/ 1290700 w 2357337"/>
                <a:gd name="connsiteY4" fmla="*/ 1755246 h 3698742"/>
                <a:gd name="connsiteX5" fmla="*/ 2197018 w 2357337"/>
                <a:gd name="connsiteY5" fmla="*/ 379853 h 3698742"/>
                <a:gd name="connsiteX6" fmla="*/ 2329945 w 2357337"/>
                <a:gd name="connsiteY6" fmla="*/ 78424 h 369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7337" h="3698742">
                  <a:moveTo>
                    <a:pt x="2357337" y="0"/>
                  </a:moveTo>
                  <a:lnTo>
                    <a:pt x="2357337" y="3698742"/>
                  </a:lnTo>
                  <a:lnTo>
                    <a:pt x="0" y="3698742"/>
                  </a:lnTo>
                  <a:lnTo>
                    <a:pt x="13715" y="3627335"/>
                  </a:lnTo>
                  <a:cubicBezTo>
                    <a:pt x="180522" y="2837118"/>
                    <a:pt x="552307" y="2032468"/>
                    <a:pt x="1290700" y="1755246"/>
                  </a:cubicBezTo>
                  <a:cubicBezTo>
                    <a:pt x="1825639" y="2452482"/>
                    <a:pt x="1827179" y="762117"/>
                    <a:pt x="2197018" y="379853"/>
                  </a:cubicBezTo>
                  <a:cubicBezTo>
                    <a:pt x="2252656" y="285510"/>
                    <a:pt x="2293718" y="180343"/>
                    <a:pt x="2329945" y="78424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1" name="Group 45"/>
            <p:cNvGrpSpPr>
              <a:grpSpLocks noChangeAspect="1"/>
            </p:cNvGrpSpPr>
            <p:nvPr/>
          </p:nvGrpSpPr>
          <p:grpSpPr bwMode="auto">
            <a:xfrm rot="16373145" flipH="1">
              <a:off x="10833984" y="4920342"/>
              <a:ext cx="434830" cy="434830"/>
              <a:chOff x="4450" y="913"/>
              <a:chExt cx="2742" cy="2742"/>
            </a:xfrm>
          </p:grpSpPr>
          <p:sp>
            <p:nvSpPr>
              <p:cNvPr id="42" name="Freeform 46"/>
              <p:cNvSpPr>
                <a:spLocks/>
              </p:cNvSpPr>
              <p:nvPr/>
            </p:nvSpPr>
            <p:spPr bwMode="auto">
              <a:xfrm>
                <a:off x="5027" y="913"/>
                <a:ext cx="2164" cy="2164"/>
              </a:xfrm>
              <a:custGeom>
                <a:avLst/>
                <a:gdLst>
                  <a:gd name="T0" fmla="*/ 5125 w 6491"/>
                  <a:gd name="T1" fmla="*/ 2411 h 6492"/>
                  <a:gd name="T2" fmla="*/ 4579 w 6491"/>
                  <a:gd name="T3" fmla="*/ 2816 h 6492"/>
                  <a:gd name="T4" fmla="*/ 3897 w 6491"/>
                  <a:gd name="T5" fmla="*/ 3412 h 6492"/>
                  <a:gd name="T6" fmla="*/ 3360 w 6491"/>
                  <a:gd name="T7" fmla="*/ 3946 h 6492"/>
                  <a:gd name="T8" fmla="*/ 3258 w 6491"/>
                  <a:gd name="T9" fmla="*/ 4082 h 6492"/>
                  <a:gd name="T10" fmla="*/ 3193 w 6491"/>
                  <a:gd name="T11" fmla="*/ 4298 h 6492"/>
                  <a:gd name="T12" fmla="*/ 3193 w 6491"/>
                  <a:gd name="T13" fmla="*/ 4411 h 6492"/>
                  <a:gd name="T14" fmla="*/ 3258 w 6491"/>
                  <a:gd name="T15" fmla="*/ 4626 h 6492"/>
                  <a:gd name="T16" fmla="*/ 3360 w 6491"/>
                  <a:gd name="T17" fmla="*/ 4761 h 6492"/>
                  <a:gd name="T18" fmla="*/ 3501 w 6491"/>
                  <a:gd name="T19" fmla="*/ 4907 h 6492"/>
                  <a:gd name="T20" fmla="*/ 3606 w 6491"/>
                  <a:gd name="T21" fmla="*/ 5107 h 6492"/>
                  <a:gd name="T22" fmla="*/ 3628 w 6491"/>
                  <a:gd name="T23" fmla="*/ 5326 h 6492"/>
                  <a:gd name="T24" fmla="*/ 3564 w 6491"/>
                  <a:gd name="T25" fmla="*/ 5539 h 6492"/>
                  <a:gd name="T26" fmla="*/ 3461 w 6491"/>
                  <a:gd name="T27" fmla="*/ 5677 h 6492"/>
                  <a:gd name="T28" fmla="*/ 0 w 6491"/>
                  <a:gd name="T29" fmla="*/ 3844 h 6492"/>
                  <a:gd name="T30" fmla="*/ 858 w 6491"/>
                  <a:gd name="T31" fmla="*/ 2990 h 6492"/>
                  <a:gd name="T32" fmla="*/ 1058 w 6491"/>
                  <a:gd name="T33" fmla="*/ 2885 h 6492"/>
                  <a:gd name="T34" fmla="*/ 1277 w 6491"/>
                  <a:gd name="T35" fmla="*/ 2865 h 6492"/>
                  <a:gd name="T36" fmla="*/ 1490 w 6491"/>
                  <a:gd name="T37" fmla="*/ 2928 h 6492"/>
                  <a:gd name="T38" fmla="*/ 1628 w 6491"/>
                  <a:gd name="T39" fmla="*/ 3030 h 6492"/>
                  <a:gd name="T40" fmla="*/ 1772 w 6491"/>
                  <a:gd name="T41" fmla="*/ 3171 h 6492"/>
                  <a:gd name="T42" fmla="*/ 1971 w 6491"/>
                  <a:gd name="T43" fmla="*/ 3277 h 6492"/>
                  <a:gd name="T44" fmla="*/ 2138 w 6491"/>
                  <a:gd name="T45" fmla="*/ 3301 h 6492"/>
                  <a:gd name="T46" fmla="*/ 2306 w 6491"/>
                  <a:gd name="T47" fmla="*/ 3277 h 6492"/>
                  <a:gd name="T48" fmla="*/ 2503 w 6491"/>
                  <a:gd name="T49" fmla="*/ 3171 h 6492"/>
                  <a:gd name="T50" fmla="*/ 2921 w 6491"/>
                  <a:gd name="T51" fmla="*/ 2757 h 6492"/>
                  <a:gd name="T52" fmla="*/ 3386 w 6491"/>
                  <a:gd name="T53" fmla="*/ 2261 h 6492"/>
                  <a:gd name="T54" fmla="*/ 3950 w 6491"/>
                  <a:gd name="T55" fmla="*/ 1551 h 6492"/>
                  <a:gd name="T56" fmla="*/ 4739 w 6491"/>
                  <a:gd name="T57" fmla="*/ 414 h 6492"/>
                  <a:gd name="T58" fmla="*/ 4840 w 6491"/>
                  <a:gd name="T59" fmla="*/ 291 h 6492"/>
                  <a:gd name="T60" fmla="*/ 5001 w 6491"/>
                  <a:gd name="T61" fmla="*/ 157 h 6492"/>
                  <a:gd name="T62" fmla="*/ 5187 w 6491"/>
                  <a:gd name="T63" fmla="*/ 62 h 6492"/>
                  <a:gd name="T64" fmla="*/ 5391 w 6491"/>
                  <a:gd name="T65" fmla="*/ 9 h 6492"/>
                  <a:gd name="T66" fmla="*/ 5496 w 6491"/>
                  <a:gd name="T67" fmla="*/ 0 h 6492"/>
                  <a:gd name="T68" fmla="*/ 5707 w 6491"/>
                  <a:gd name="T69" fmla="*/ 16 h 6492"/>
                  <a:gd name="T70" fmla="*/ 5907 w 6491"/>
                  <a:gd name="T71" fmla="*/ 75 h 6492"/>
                  <a:gd name="T72" fmla="*/ 6088 w 6491"/>
                  <a:gd name="T73" fmla="*/ 179 h 6492"/>
                  <a:gd name="T74" fmla="*/ 6211 w 6491"/>
                  <a:gd name="T75" fmla="*/ 281 h 6492"/>
                  <a:gd name="T76" fmla="*/ 6313 w 6491"/>
                  <a:gd name="T77" fmla="*/ 402 h 6492"/>
                  <a:gd name="T78" fmla="*/ 6415 w 6491"/>
                  <a:gd name="T79" fmla="*/ 585 h 6492"/>
                  <a:gd name="T80" fmla="*/ 6475 w 6491"/>
                  <a:gd name="T81" fmla="*/ 785 h 6492"/>
                  <a:gd name="T82" fmla="*/ 6491 w 6491"/>
                  <a:gd name="T83" fmla="*/ 994 h 6492"/>
                  <a:gd name="T84" fmla="*/ 6481 w 6491"/>
                  <a:gd name="T85" fmla="*/ 1100 h 6492"/>
                  <a:gd name="T86" fmla="*/ 6428 w 6491"/>
                  <a:gd name="T87" fmla="*/ 1305 h 6492"/>
                  <a:gd name="T88" fmla="*/ 6333 w 6491"/>
                  <a:gd name="T89" fmla="*/ 1491 h 6492"/>
                  <a:gd name="T90" fmla="*/ 6200 w 6491"/>
                  <a:gd name="T91" fmla="*/ 1651 h 6492"/>
                  <a:gd name="T92" fmla="*/ 6077 w 6491"/>
                  <a:gd name="T93" fmla="*/ 1751 h 6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491" h="6492">
                    <a:moveTo>
                      <a:pt x="6077" y="1751"/>
                    </a:moveTo>
                    <a:lnTo>
                      <a:pt x="5125" y="2411"/>
                    </a:lnTo>
                    <a:lnTo>
                      <a:pt x="4939" y="2542"/>
                    </a:lnTo>
                    <a:lnTo>
                      <a:pt x="4579" y="2816"/>
                    </a:lnTo>
                    <a:lnTo>
                      <a:pt x="4231" y="3107"/>
                    </a:lnTo>
                    <a:lnTo>
                      <a:pt x="3897" y="3412"/>
                    </a:lnTo>
                    <a:lnTo>
                      <a:pt x="3734" y="3570"/>
                    </a:lnTo>
                    <a:lnTo>
                      <a:pt x="3360" y="3946"/>
                    </a:lnTo>
                    <a:lnTo>
                      <a:pt x="3321" y="3988"/>
                    </a:lnTo>
                    <a:lnTo>
                      <a:pt x="3258" y="4082"/>
                    </a:lnTo>
                    <a:lnTo>
                      <a:pt x="3215" y="4187"/>
                    </a:lnTo>
                    <a:lnTo>
                      <a:pt x="3193" y="4298"/>
                    </a:lnTo>
                    <a:lnTo>
                      <a:pt x="3192" y="4354"/>
                    </a:lnTo>
                    <a:lnTo>
                      <a:pt x="3193" y="4411"/>
                    </a:lnTo>
                    <a:lnTo>
                      <a:pt x="3215" y="4522"/>
                    </a:lnTo>
                    <a:lnTo>
                      <a:pt x="3258" y="4626"/>
                    </a:lnTo>
                    <a:lnTo>
                      <a:pt x="3321" y="4720"/>
                    </a:lnTo>
                    <a:lnTo>
                      <a:pt x="3360" y="4761"/>
                    </a:lnTo>
                    <a:lnTo>
                      <a:pt x="3461" y="4864"/>
                    </a:lnTo>
                    <a:lnTo>
                      <a:pt x="3501" y="4907"/>
                    </a:lnTo>
                    <a:lnTo>
                      <a:pt x="3564" y="5003"/>
                    </a:lnTo>
                    <a:lnTo>
                      <a:pt x="3606" y="5107"/>
                    </a:lnTo>
                    <a:lnTo>
                      <a:pt x="3628" y="5216"/>
                    </a:lnTo>
                    <a:lnTo>
                      <a:pt x="3628" y="5326"/>
                    </a:lnTo>
                    <a:lnTo>
                      <a:pt x="3606" y="5435"/>
                    </a:lnTo>
                    <a:lnTo>
                      <a:pt x="3564" y="5539"/>
                    </a:lnTo>
                    <a:lnTo>
                      <a:pt x="3501" y="5634"/>
                    </a:lnTo>
                    <a:lnTo>
                      <a:pt x="3461" y="5677"/>
                    </a:lnTo>
                    <a:lnTo>
                      <a:pt x="2647" y="6492"/>
                    </a:lnTo>
                    <a:lnTo>
                      <a:pt x="0" y="3844"/>
                    </a:lnTo>
                    <a:lnTo>
                      <a:pt x="815" y="3030"/>
                    </a:lnTo>
                    <a:lnTo>
                      <a:pt x="858" y="2990"/>
                    </a:lnTo>
                    <a:lnTo>
                      <a:pt x="954" y="2928"/>
                    </a:lnTo>
                    <a:lnTo>
                      <a:pt x="1058" y="2885"/>
                    </a:lnTo>
                    <a:lnTo>
                      <a:pt x="1166" y="2865"/>
                    </a:lnTo>
                    <a:lnTo>
                      <a:pt x="1277" y="2865"/>
                    </a:lnTo>
                    <a:lnTo>
                      <a:pt x="1386" y="2885"/>
                    </a:lnTo>
                    <a:lnTo>
                      <a:pt x="1490" y="2928"/>
                    </a:lnTo>
                    <a:lnTo>
                      <a:pt x="1585" y="2990"/>
                    </a:lnTo>
                    <a:lnTo>
                      <a:pt x="1628" y="3030"/>
                    </a:lnTo>
                    <a:lnTo>
                      <a:pt x="1730" y="3131"/>
                    </a:lnTo>
                    <a:lnTo>
                      <a:pt x="1772" y="3171"/>
                    </a:lnTo>
                    <a:lnTo>
                      <a:pt x="1866" y="3233"/>
                    </a:lnTo>
                    <a:lnTo>
                      <a:pt x="1971" y="3277"/>
                    </a:lnTo>
                    <a:lnTo>
                      <a:pt x="2082" y="3300"/>
                    </a:lnTo>
                    <a:lnTo>
                      <a:pt x="2138" y="3301"/>
                    </a:lnTo>
                    <a:lnTo>
                      <a:pt x="2195" y="3300"/>
                    </a:lnTo>
                    <a:lnTo>
                      <a:pt x="2306" y="3277"/>
                    </a:lnTo>
                    <a:lnTo>
                      <a:pt x="2410" y="3233"/>
                    </a:lnTo>
                    <a:lnTo>
                      <a:pt x="2503" y="3171"/>
                    </a:lnTo>
                    <a:lnTo>
                      <a:pt x="2545" y="3131"/>
                    </a:lnTo>
                    <a:lnTo>
                      <a:pt x="2921" y="2757"/>
                    </a:lnTo>
                    <a:lnTo>
                      <a:pt x="3081" y="2595"/>
                    </a:lnTo>
                    <a:lnTo>
                      <a:pt x="3386" y="2261"/>
                    </a:lnTo>
                    <a:lnTo>
                      <a:pt x="3677" y="1913"/>
                    </a:lnTo>
                    <a:lnTo>
                      <a:pt x="3950" y="1551"/>
                    </a:lnTo>
                    <a:lnTo>
                      <a:pt x="4080" y="1365"/>
                    </a:lnTo>
                    <a:lnTo>
                      <a:pt x="4739" y="414"/>
                    </a:lnTo>
                    <a:lnTo>
                      <a:pt x="4771" y="370"/>
                    </a:lnTo>
                    <a:lnTo>
                      <a:pt x="4840" y="291"/>
                    </a:lnTo>
                    <a:lnTo>
                      <a:pt x="4918" y="219"/>
                    </a:lnTo>
                    <a:lnTo>
                      <a:pt x="5001" y="157"/>
                    </a:lnTo>
                    <a:lnTo>
                      <a:pt x="5092" y="105"/>
                    </a:lnTo>
                    <a:lnTo>
                      <a:pt x="5187" y="62"/>
                    </a:lnTo>
                    <a:lnTo>
                      <a:pt x="5288" y="30"/>
                    </a:lnTo>
                    <a:lnTo>
                      <a:pt x="5391" y="9"/>
                    </a:lnTo>
                    <a:lnTo>
                      <a:pt x="5443" y="3"/>
                    </a:lnTo>
                    <a:lnTo>
                      <a:pt x="5496" y="0"/>
                    </a:lnTo>
                    <a:lnTo>
                      <a:pt x="5603" y="2"/>
                    </a:lnTo>
                    <a:lnTo>
                      <a:pt x="5707" y="16"/>
                    </a:lnTo>
                    <a:lnTo>
                      <a:pt x="5809" y="41"/>
                    </a:lnTo>
                    <a:lnTo>
                      <a:pt x="5907" y="75"/>
                    </a:lnTo>
                    <a:lnTo>
                      <a:pt x="6000" y="121"/>
                    </a:lnTo>
                    <a:lnTo>
                      <a:pt x="6088" y="179"/>
                    </a:lnTo>
                    <a:lnTo>
                      <a:pt x="6172" y="244"/>
                    </a:lnTo>
                    <a:lnTo>
                      <a:pt x="6211" y="281"/>
                    </a:lnTo>
                    <a:lnTo>
                      <a:pt x="6247" y="320"/>
                    </a:lnTo>
                    <a:lnTo>
                      <a:pt x="6313" y="402"/>
                    </a:lnTo>
                    <a:lnTo>
                      <a:pt x="6369" y="491"/>
                    </a:lnTo>
                    <a:lnTo>
                      <a:pt x="6415" y="585"/>
                    </a:lnTo>
                    <a:lnTo>
                      <a:pt x="6451" y="683"/>
                    </a:lnTo>
                    <a:lnTo>
                      <a:pt x="6475" y="785"/>
                    </a:lnTo>
                    <a:lnTo>
                      <a:pt x="6490" y="889"/>
                    </a:lnTo>
                    <a:lnTo>
                      <a:pt x="6491" y="994"/>
                    </a:lnTo>
                    <a:lnTo>
                      <a:pt x="6487" y="1047"/>
                    </a:lnTo>
                    <a:lnTo>
                      <a:pt x="6481" y="1100"/>
                    </a:lnTo>
                    <a:lnTo>
                      <a:pt x="6461" y="1204"/>
                    </a:lnTo>
                    <a:lnTo>
                      <a:pt x="6428" y="1305"/>
                    </a:lnTo>
                    <a:lnTo>
                      <a:pt x="6386" y="1400"/>
                    </a:lnTo>
                    <a:lnTo>
                      <a:pt x="6333" y="1491"/>
                    </a:lnTo>
                    <a:lnTo>
                      <a:pt x="6271" y="1574"/>
                    </a:lnTo>
                    <a:lnTo>
                      <a:pt x="6200" y="1651"/>
                    </a:lnTo>
                    <a:lnTo>
                      <a:pt x="6120" y="1721"/>
                    </a:lnTo>
                    <a:lnTo>
                      <a:pt x="6077" y="1751"/>
                    </a:lnTo>
                    <a:close/>
                  </a:path>
                </a:pathLst>
              </a:custGeom>
              <a:solidFill>
                <a:srgbClr val="754C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47"/>
              <p:cNvSpPr>
                <a:spLocks/>
              </p:cNvSpPr>
              <p:nvPr/>
            </p:nvSpPr>
            <p:spPr bwMode="auto">
              <a:xfrm>
                <a:off x="5027" y="964"/>
                <a:ext cx="2165" cy="2113"/>
              </a:xfrm>
              <a:custGeom>
                <a:avLst/>
                <a:gdLst>
                  <a:gd name="T0" fmla="*/ 6173 w 6493"/>
                  <a:gd name="T1" fmla="*/ 92 h 6339"/>
                  <a:gd name="T2" fmla="*/ 6051 w 6493"/>
                  <a:gd name="T3" fmla="*/ 0 h 6339"/>
                  <a:gd name="T4" fmla="*/ 6120 w 6493"/>
                  <a:gd name="T5" fmla="*/ 125 h 6339"/>
                  <a:gd name="T6" fmla="*/ 6179 w 6493"/>
                  <a:gd name="T7" fmla="*/ 302 h 6339"/>
                  <a:gd name="T8" fmla="*/ 6203 w 6493"/>
                  <a:gd name="T9" fmla="*/ 482 h 6339"/>
                  <a:gd name="T10" fmla="*/ 6193 w 6493"/>
                  <a:gd name="T11" fmla="*/ 662 h 6339"/>
                  <a:gd name="T12" fmla="*/ 6150 w 6493"/>
                  <a:gd name="T13" fmla="*/ 838 h 6339"/>
                  <a:gd name="T14" fmla="*/ 6074 w 6493"/>
                  <a:gd name="T15" fmla="*/ 1004 h 6339"/>
                  <a:gd name="T16" fmla="*/ 5967 w 6493"/>
                  <a:gd name="T17" fmla="*/ 1152 h 6339"/>
                  <a:gd name="T18" fmla="*/ 5829 w 6493"/>
                  <a:gd name="T19" fmla="*/ 1282 h 6339"/>
                  <a:gd name="T20" fmla="*/ 4837 w 6493"/>
                  <a:gd name="T21" fmla="*/ 1970 h 6339"/>
                  <a:gd name="T22" fmla="*/ 4291 w 6493"/>
                  <a:gd name="T23" fmla="*/ 2375 h 6339"/>
                  <a:gd name="T24" fmla="*/ 3609 w 6493"/>
                  <a:gd name="T25" fmla="*/ 2971 h 6339"/>
                  <a:gd name="T26" fmla="*/ 3072 w 6493"/>
                  <a:gd name="T27" fmla="*/ 3505 h 6339"/>
                  <a:gd name="T28" fmla="*/ 2971 w 6493"/>
                  <a:gd name="T29" fmla="*/ 3642 h 6339"/>
                  <a:gd name="T30" fmla="*/ 2905 w 6493"/>
                  <a:gd name="T31" fmla="*/ 3857 h 6339"/>
                  <a:gd name="T32" fmla="*/ 2905 w 6493"/>
                  <a:gd name="T33" fmla="*/ 3970 h 6339"/>
                  <a:gd name="T34" fmla="*/ 2971 w 6493"/>
                  <a:gd name="T35" fmla="*/ 4185 h 6339"/>
                  <a:gd name="T36" fmla="*/ 3072 w 6493"/>
                  <a:gd name="T37" fmla="*/ 4320 h 6339"/>
                  <a:gd name="T38" fmla="*/ 3213 w 6493"/>
                  <a:gd name="T39" fmla="*/ 4464 h 6339"/>
                  <a:gd name="T40" fmla="*/ 3320 w 6493"/>
                  <a:gd name="T41" fmla="*/ 4662 h 6339"/>
                  <a:gd name="T42" fmla="*/ 3343 w 6493"/>
                  <a:gd name="T43" fmla="*/ 4830 h 6339"/>
                  <a:gd name="T44" fmla="*/ 3320 w 6493"/>
                  <a:gd name="T45" fmla="*/ 4997 h 6339"/>
                  <a:gd name="T46" fmla="*/ 3213 w 6493"/>
                  <a:gd name="T47" fmla="*/ 5196 h 6339"/>
                  <a:gd name="T48" fmla="*/ 2359 w 6493"/>
                  <a:gd name="T49" fmla="*/ 6051 h 6339"/>
                  <a:gd name="T50" fmla="*/ 2647 w 6493"/>
                  <a:gd name="T51" fmla="*/ 6339 h 6339"/>
                  <a:gd name="T52" fmla="*/ 3501 w 6493"/>
                  <a:gd name="T53" fmla="*/ 5484 h 6339"/>
                  <a:gd name="T54" fmla="*/ 3606 w 6493"/>
                  <a:gd name="T55" fmla="*/ 5285 h 6339"/>
                  <a:gd name="T56" fmla="*/ 3631 w 6493"/>
                  <a:gd name="T57" fmla="*/ 5118 h 6339"/>
                  <a:gd name="T58" fmla="*/ 3606 w 6493"/>
                  <a:gd name="T59" fmla="*/ 4950 h 6339"/>
                  <a:gd name="T60" fmla="*/ 3501 w 6493"/>
                  <a:gd name="T61" fmla="*/ 4752 h 6339"/>
                  <a:gd name="T62" fmla="*/ 3360 w 6493"/>
                  <a:gd name="T63" fmla="*/ 4608 h 6339"/>
                  <a:gd name="T64" fmla="*/ 3258 w 6493"/>
                  <a:gd name="T65" fmla="*/ 4473 h 6339"/>
                  <a:gd name="T66" fmla="*/ 3193 w 6493"/>
                  <a:gd name="T67" fmla="*/ 4258 h 6339"/>
                  <a:gd name="T68" fmla="*/ 3193 w 6493"/>
                  <a:gd name="T69" fmla="*/ 4145 h 6339"/>
                  <a:gd name="T70" fmla="*/ 3258 w 6493"/>
                  <a:gd name="T71" fmla="*/ 3930 h 6339"/>
                  <a:gd name="T72" fmla="*/ 3360 w 6493"/>
                  <a:gd name="T73" fmla="*/ 3795 h 6339"/>
                  <a:gd name="T74" fmla="*/ 3897 w 6493"/>
                  <a:gd name="T75" fmla="*/ 3259 h 6339"/>
                  <a:gd name="T76" fmla="*/ 4579 w 6493"/>
                  <a:gd name="T77" fmla="*/ 2663 h 6339"/>
                  <a:gd name="T78" fmla="*/ 5125 w 6493"/>
                  <a:gd name="T79" fmla="*/ 2258 h 6339"/>
                  <a:gd name="T80" fmla="*/ 6121 w 6493"/>
                  <a:gd name="T81" fmla="*/ 1567 h 6339"/>
                  <a:gd name="T82" fmla="*/ 6272 w 6493"/>
                  <a:gd name="T83" fmla="*/ 1420 h 6339"/>
                  <a:gd name="T84" fmla="*/ 6388 w 6493"/>
                  <a:gd name="T85" fmla="*/ 1246 h 6339"/>
                  <a:gd name="T86" fmla="*/ 6461 w 6493"/>
                  <a:gd name="T87" fmla="*/ 1051 h 6339"/>
                  <a:gd name="T88" fmla="*/ 6488 w 6493"/>
                  <a:gd name="T89" fmla="*/ 894 h 6339"/>
                  <a:gd name="T90" fmla="*/ 6490 w 6493"/>
                  <a:gd name="T91" fmla="*/ 734 h 6339"/>
                  <a:gd name="T92" fmla="*/ 6451 w 6493"/>
                  <a:gd name="T93" fmla="*/ 530 h 6339"/>
                  <a:gd name="T94" fmla="*/ 6370 w 6493"/>
                  <a:gd name="T95" fmla="*/ 337 h 6339"/>
                  <a:gd name="T96" fmla="*/ 6248 w 6493"/>
                  <a:gd name="T97" fmla="*/ 165 h 6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493" h="6339">
                    <a:moveTo>
                      <a:pt x="6211" y="128"/>
                    </a:moveTo>
                    <a:lnTo>
                      <a:pt x="6173" y="92"/>
                    </a:lnTo>
                    <a:lnTo>
                      <a:pt x="6094" y="29"/>
                    </a:lnTo>
                    <a:lnTo>
                      <a:pt x="6051" y="0"/>
                    </a:lnTo>
                    <a:lnTo>
                      <a:pt x="6077" y="40"/>
                    </a:lnTo>
                    <a:lnTo>
                      <a:pt x="6120" y="125"/>
                    </a:lnTo>
                    <a:lnTo>
                      <a:pt x="6154" y="213"/>
                    </a:lnTo>
                    <a:lnTo>
                      <a:pt x="6179" y="302"/>
                    </a:lnTo>
                    <a:lnTo>
                      <a:pt x="6196" y="392"/>
                    </a:lnTo>
                    <a:lnTo>
                      <a:pt x="6203" y="482"/>
                    </a:lnTo>
                    <a:lnTo>
                      <a:pt x="6202" y="573"/>
                    </a:lnTo>
                    <a:lnTo>
                      <a:pt x="6193" y="662"/>
                    </a:lnTo>
                    <a:lnTo>
                      <a:pt x="6176" y="752"/>
                    </a:lnTo>
                    <a:lnTo>
                      <a:pt x="6150" y="838"/>
                    </a:lnTo>
                    <a:lnTo>
                      <a:pt x="6115" y="923"/>
                    </a:lnTo>
                    <a:lnTo>
                      <a:pt x="6074" y="1004"/>
                    </a:lnTo>
                    <a:lnTo>
                      <a:pt x="6023" y="1080"/>
                    </a:lnTo>
                    <a:lnTo>
                      <a:pt x="5967" y="1152"/>
                    </a:lnTo>
                    <a:lnTo>
                      <a:pt x="5901" y="1220"/>
                    </a:lnTo>
                    <a:lnTo>
                      <a:pt x="5829" y="1282"/>
                    </a:lnTo>
                    <a:lnTo>
                      <a:pt x="5790" y="1310"/>
                    </a:lnTo>
                    <a:lnTo>
                      <a:pt x="4837" y="1970"/>
                    </a:lnTo>
                    <a:lnTo>
                      <a:pt x="4653" y="2101"/>
                    </a:lnTo>
                    <a:lnTo>
                      <a:pt x="4291" y="2375"/>
                    </a:lnTo>
                    <a:lnTo>
                      <a:pt x="3945" y="2666"/>
                    </a:lnTo>
                    <a:lnTo>
                      <a:pt x="3609" y="2971"/>
                    </a:lnTo>
                    <a:lnTo>
                      <a:pt x="3448" y="3131"/>
                    </a:lnTo>
                    <a:lnTo>
                      <a:pt x="3072" y="3505"/>
                    </a:lnTo>
                    <a:lnTo>
                      <a:pt x="3033" y="3547"/>
                    </a:lnTo>
                    <a:lnTo>
                      <a:pt x="2971" y="3642"/>
                    </a:lnTo>
                    <a:lnTo>
                      <a:pt x="2928" y="3746"/>
                    </a:lnTo>
                    <a:lnTo>
                      <a:pt x="2905" y="3857"/>
                    </a:lnTo>
                    <a:lnTo>
                      <a:pt x="2904" y="3913"/>
                    </a:lnTo>
                    <a:lnTo>
                      <a:pt x="2905" y="3970"/>
                    </a:lnTo>
                    <a:lnTo>
                      <a:pt x="2928" y="4081"/>
                    </a:lnTo>
                    <a:lnTo>
                      <a:pt x="2971" y="4185"/>
                    </a:lnTo>
                    <a:lnTo>
                      <a:pt x="3033" y="4279"/>
                    </a:lnTo>
                    <a:lnTo>
                      <a:pt x="3072" y="4320"/>
                    </a:lnTo>
                    <a:lnTo>
                      <a:pt x="3174" y="4423"/>
                    </a:lnTo>
                    <a:lnTo>
                      <a:pt x="3213" y="4464"/>
                    </a:lnTo>
                    <a:lnTo>
                      <a:pt x="3277" y="4558"/>
                    </a:lnTo>
                    <a:lnTo>
                      <a:pt x="3320" y="4662"/>
                    </a:lnTo>
                    <a:lnTo>
                      <a:pt x="3341" y="4773"/>
                    </a:lnTo>
                    <a:lnTo>
                      <a:pt x="3343" y="4830"/>
                    </a:lnTo>
                    <a:lnTo>
                      <a:pt x="3341" y="4886"/>
                    </a:lnTo>
                    <a:lnTo>
                      <a:pt x="3320" y="4997"/>
                    </a:lnTo>
                    <a:lnTo>
                      <a:pt x="3277" y="5101"/>
                    </a:lnTo>
                    <a:lnTo>
                      <a:pt x="3213" y="5196"/>
                    </a:lnTo>
                    <a:lnTo>
                      <a:pt x="3174" y="5238"/>
                    </a:lnTo>
                    <a:lnTo>
                      <a:pt x="2359" y="6051"/>
                    </a:lnTo>
                    <a:lnTo>
                      <a:pt x="0" y="3692"/>
                    </a:lnTo>
                    <a:lnTo>
                      <a:pt x="2647" y="6339"/>
                    </a:lnTo>
                    <a:lnTo>
                      <a:pt x="3462" y="5526"/>
                    </a:lnTo>
                    <a:lnTo>
                      <a:pt x="3501" y="5484"/>
                    </a:lnTo>
                    <a:lnTo>
                      <a:pt x="3563" y="5389"/>
                    </a:lnTo>
                    <a:lnTo>
                      <a:pt x="3606" y="5285"/>
                    </a:lnTo>
                    <a:lnTo>
                      <a:pt x="3628" y="5174"/>
                    </a:lnTo>
                    <a:lnTo>
                      <a:pt x="3631" y="5118"/>
                    </a:lnTo>
                    <a:lnTo>
                      <a:pt x="3628" y="5061"/>
                    </a:lnTo>
                    <a:lnTo>
                      <a:pt x="3606" y="4950"/>
                    </a:lnTo>
                    <a:lnTo>
                      <a:pt x="3563" y="4846"/>
                    </a:lnTo>
                    <a:lnTo>
                      <a:pt x="3501" y="4752"/>
                    </a:lnTo>
                    <a:lnTo>
                      <a:pt x="3462" y="4711"/>
                    </a:lnTo>
                    <a:lnTo>
                      <a:pt x="3360" y="4608"/>
                    </a:lnTo>
                    <a:lnTo>
                      <a:pt x="3321" y="4567"/>
                    </a:lnTo>
                    <a:lnTo>
                      <a:pt x="3258" y="4473"/>
                    </a:lnTo>
                    <a:lnTo>
                      <a:pt x="3215" y="4369"/>
                    </a:lnTo>
                    <a:lnTo>
                      <a:pt x="3193" y="4258"/>
                    </a:lnTo>
                    <a:lnTo>
                      <a:pt x="3192" y="4201"/>
                    </a:lnTo>
                    <a:lnTo>
                      <a:pt x="3193" y="4145"/>
                    </a:lnTo>
                    <a:lnTo>
                      <a:pt x="3215" y="4034"/>
                    </a:lnTo>
                    <a:lnTo>
                      <a:pt x="3258" y="3930"/>
                    </a:lnTo>
                    <a:lnTo>
                      <a:pt x="3321" y="3835"/>
                    </a:lnTo>
                    <a:lnTo>
                      <a:pt x="3360" y="3795"/>
                    </a:lnTo>
                    <a:lnTo>
                      <a:pt x="3736" y="3419"/>
                    </a:lnTo>
                    <a:lnTo>
                      <a:pt x="3897" y="3259"/>
                    </a:lnTo>
                    <a:lnTo>
                      <a:pt x="4231" y="2954"/>
                    </a:lnTo>
                    <a:lnTo>
                      <a:pt x="4579" y="2663"/>
                    </a:lnTo>
                    <a:lnTo>
                      <a:pt x="4941" y="2389"/>
                    </a:lnTo>
                    <a:lnTo>
                      <a:pt x="5125" y="2258"/>
                    </a:lnTo>
                    <a:lnTo>
                      <a:pt x="6078" y="1598"/>
                    </a:lnTo>
                    <a:lnTo>
                      <a:pt x="6121" y="1567"/>
                    </a:lnTo>
                    <a:lnTo>
                      <a:pt x="6202" y="1498"/>
                    </a:lnTo>
                    <a:lnTo>
                      <a:pt x="6272" y="1420"/>
                    </a:lnTo>
                    <a:lnTo>
                      <a:pt x="6334" y="1336"/>
                    </a:lnTo>
                    <a:lnTo>
                      <a:pt x="6388" y="1246"/>
                    </a:lnTo>
                    <a:lnTo>
                      <a:pt x="6429" y="1151"/>
                    </a:lnTo>
                    <a:lnTo>
                      <a:pt x="6461" y="1051"/>
                    </a:lnTo>
                    <a:lnTo>
                      <a:pt x="6483" y="947"/>
                    </a:lnTo>
                    <a:lnTo>
                      <a:pt x="6488" y="894"/>
                    </a:lnTo>
                    <a:lnTo>
                      <a:pt x="6493" y="841"/>
                    </a:lnTo>
                    <a:lnTo>
                      <a:pt x="6490" y="734"/>
                    </a:lnTo>
                    <a:lnTo>
                      <a:pt x="6475" y="631"/>
                    </a:lnTo>
                    <a:lnTo>
                      <a:pt x="6451" y="530"/>
                    </a:lnTo>
                    <a:lnTo>
                      <a:pt x="6416" y="432"/>
                    </a:lnTo>
                    <a:lnTo>
                      <a:pt x="6370" y="337"/>
                    </a:lnTo>
                    <a:lnTo>
                      <a:pt x="6313" y="249"/>
                    </a:lnTo>
                    <a:lnTo>
                      <a:pt x="6248" y="165"/>
                    </a:lnTo>
                    <a:lnTo>
                      <a:pt x="6211" y="128"/>
                    </a:ln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8"/>
              <p:cNvSpPr>
                <a:spLocks/>
              </p:cNvSpPr>
              <p:nvPr/>
            </p:nvSpPr>
            <p:spPr bwMode="auto">
              <a:xfrm>
                <a:off x="4450" y="2195"/>
                <a:ext cx="1460" cy="1460"/>
              </a:xfrm>
              <a:custGeom>
                <a:avLst/>
                <a:gdLst>
                  <a:gd name="T0" fmla="*/ 1731 w 4378"/>
                  <a:gd name="T1" fmla="*/ 0 h 4379"/>
                  <a:gd name="T2" fmla="*/ 0 w 4378"/>
                  <a:gd name="T3" fmla="*/ 1732 h 4379"/>
                  <a:gd name="T4" fmla="*/ 1630 w 4378"/>
                  <a:gd name="T5" fmla="*/ 3360 h 4379"/>
                  <a:gd name="T6" fmla="*/ 2038 w 4378"/>
                  <a:gd name="T7" fmla="*/ 3768 h 4379"/>
                  <a:gd name="T8" fmla="*/ 2648 w 4378"/>
                  <a:gd name="T9" fmla="*/ 4379 h 4379"/>
                  <a:gd name="T10" fmla="*/ 4378 w 4378"/>
                  <a:gd name="T11" fmla="*/ 2647 h 4379"/>
                  <a:gd name="T12" fmla="*/ 1731 w 4378"/>
                  <a:gd name="T13" fmla="*/ 0 h 4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78" h="4379">
                    <a:moveTo>
                      <a:pt x="1731" y="0"/>
                    </a:moveTo>
                    <a:lnTo>
                      <a:pt x="0" y="1732"/>
                    </a:lnTo>
                    <a:lnTo>
                      <a:pt x="1630" y="3360"/>
                    </a:lnTo>
                    <a:lnTo>
                      <a:pt x="2038" y="3768"/>
                    </a:lnTo>
                    <a:lnTo>
                      <a:pt x="2648" y="4379"/>
                    </a:lnTo>
                    <a:lnTo>
                      <a:pt x="4378" y="2647"/>
                    </a:lnTo>
                    <a:lnTo>
                      <a:pt x="1731" y="0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9"/>
              <p:cNvSpPr>
                <a:spLocks/>
              </p:cNvSpPr>
              <p:nvPr/>
            </p:nvSpPr>
            <p:spPr bwMode="auto">
              <a:xfrm>
                <a:off x="5237" y="2981"/>
                <a:ext cx="672" cy="674"/>
              </a:xfrm>
              <a:custGeom>
                <a:avLst/>
                <a:gdLst>
                  <a:gd name="T0" fmla="*/ 0 w 2018"/>
                  <a:gd name="T1" fmla="*/ 1732 h 2020"/>
                  <a:gd name="T2" fmla="*/ 1730 w 2018"/>
                  <a:gd name="T3" fmla="*/ 0 h 2020"/>
                  <a:gd name="T4" fmla="*/ 2018 w 2018"/>
                  <a:gd name="T5" fmla="*/ 288 h 2020"/>
                  <a:gd name="T6" fmla="*/ 288 w 2018"/>
                  <a:gd name="T7" fmla="*/ 2020 h 2020"/>
                  <a:gd name="T8" fmla="*/ 0 w 2018"/>
                  <a:gd name="T9" fmla="*/ 1732 h 2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8" h="2020">
                    <a:moveTo>
                      <a:pt x="0" y="1732"/>
                    </a:moveTo>
                    <a:lnTo>
                      <a:pt x="1730" y="0"/>
                    </a:lnTo>
                    <a:lnTo>
                      <a:pt x="2018" y="288"/>
                    </a:lnTo>
                    <a:lnTo>
                      <a:pt x="288" y="2020"/>
                    </a:lnTo>
                    <a:lnTo>
                      <a:pt x="0" y="1732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50"/>
              <p:cNvSpPr>
                <a:spLocks/>
              </p:cNvSpPr>
              <p:nvPr/>
            </p:nvSpPr>
            <p:spPr bwMode="auto">
              <a:xfrm>
                <a:off x="6798" y="1115"/>
                <a:ext cx="192" cy="192"/>
              </a:xfrm>
              <a:custGeom>
                <a:avLst/>
                <a:gdLst>
                  <a:gd name="T0" fmla="*/ 576 w 576"/>
                  <a:gd name="T1" fmla="*/ 288 h 576"/>
                  <a:gd name="T2" fmla="*/ 575 w 576"/>
                  <a:gd name="T3" fmla="*/ 318 h 576"/>
                  <a:gd name="T4" fmla="*/ 563 w 576"/>
                  <a:gd name="T5" fmla="*/ 374 h 576"/>
                  <a:gd name="T6" fmla="*/ 541 w 576"/>
                  <a:gd name="T7" fmla="*/ 426 h 576"/>
                  <a:gd name="T8" fmla="*/ 510 w 576"/>
                  <a:gd name="T9" fmla="*/ 472 h 576"/>
                  <a:gd name="T10" fmla="*/ 471 w 576"/>
                  <a:gd name="T11" fmla="*/ 511 h 576"/>
                  <a:gd name="T12" fmla="*/ 425 w 576"/>
                  <a:gd name="T13" fmla="*/ 541 h 576"/>
                  <a:gd name="T14" fmla="*/ 373 w 576"/>
                  <a:gd name="T15" fmla="*/ 563 h 576"/>
                  <a:gd name="T16" fmla="*/ 317 w 576"/>
                  <a:gd name="T17" fmla="*/ 574 h 576"/>
                  <a:gd name="T18" fmla="*/ 288 w 576"/>
                  <a:gd name="T19" fmla="*/ 576 h 576"/>
                  <a:gd name="T20" fmla="*/ 258 w 576"/>
                  <a:gd name="T21" fmla="*/ 574 h 576"/>
                  <a:gd name="T22" fmla="*/ 202 w 576"/>
                  <a:gd name="T23" fmla="*/ 563 h 576"/>
                  <a:gd name="T24" fmla="*/ 150 w 576"/>
                  <a:gd name="T25" fmla="*/ 541 h 576"/>
                  <a:gd name="T26" fmla="*/ 104 w 576"/>
                  <a:gd name="T27" fmla="*/ 511 h 576"/>
                  <a:gd name="T28" fmla="*/ 65 w 576"/>
                  <a:gd name="T29" fmla="*/ 472 h 576"/>
                  <a:gd name="T30" fmla="*/ 33 w 576"/>
                  <a:gd name="T31" fmla="*/ 426 h 576"/>
                  <a:gd name="T32" fmla="*/ 12 w 576"/>
                  <a:gd name="T33" fmla="*/ 374 h 576"/>
                  <a:gd name="T34" fmla="*/ 0 w 576"/>
                  <a:gd name="T35" fmla="*/ 318 h 576"/>
                  <a:gd name="T36" fmla="*/ 0 w 576"/>
                  <a:gd name="T37" fmla="*/ 288 h 576"/>
                  <a:gd name="T38" fmla="*/ 0 w 576"/>
                  <a:gd name="T39" fmla="*/ 259 h 576"/>
                  <a:gd name="T40" fmla="*/ 12 w 576"/>
                  <a:gd name="T41" fmla="*/ 203 h 576"/>
                  <a:gd name="T42" fmla="*/ 33 w 576"/>
                  <a:gd name="T43" fmla="*/ 151 h 576"/>
                  <a:gd name="T44" fmla="*/ 65 w 576"/>
                  <a:gd name="T45" fmla="*/ 105 h 576"/>
                  <a:gd name="T46" fmla="*/ 104 w 576"/>
                  <a:gd name="T47" fmla="*/ 66 h 576"/>
                  <a:gd name="T48" fmla="*/ 150 w 576"/>
                  <a:gd name="T49" fmla="*/ 34 h 576"/>
                  <a:gd name="T50" fmla="*/ 202 w 576"/>
                  <a:gd name="T51" fmla="*/ 13 h 576"/>
                  <a:gd name="T52" fmla="*/ 258 w 576"/>
                  <a:gd name="T53" fmla="*/ 1 h 576"/>
                  <a:gd name="T54" fmla="*/ 288 w 576"/>
                  <a:gd name="T55" fmla="*/ 0 h 576"/>
                  <a:gd name="T56" fmla="*/ 317 w 576"/>
                  <a:gd name="T57" fmla="*/ 1 h 576"/>
                  <a:gd name="T58" fmla="*/ 373 w 576"/>
                  <a:gd name="T59" fmla="*/ 13 h 576"/>
                  <a:gd name="T60" fmla="*/ 425 w 576"/>
                  <a:gd name="T61" fmla="*/ 34 h 576"/>
                  <a:gd name="T62" fmla="*/ 471 w 576"/>
                  <a:gd name="T63" fmla="*/ 66 h 576"/>
                  <a:gd name="T64" fmla="*/ 510 w 576"/>
                  <a:gd name="T65" fmla="*/ 105 h 576"/>
                  <a:gd name="T66" fmla="*/ 541 w 576"/>
                  <a:gd name="T67" fmla="*/ 151 h 576"/>
                  <a:gd name="T68" fmla="*/ 563 w 576"/>
                  <a:gd name="T69" fmla="*/ 203 h 576"/>
                  <a:gd name="T70" fmla="*/ 575 w 576"/>
                  <a:gd name="T71" fmla="*/ 259 h 576"/>
                  <a:gd name="T72" fmla="*/ 576 w 576"/>
                  <a:gd name="T73" fmla="*/ 288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6" h="576">
                    <a:moveTo>
                      <a:pt x="576" y="288"/>
                    </a:moveTo>
                    <a:lnTo>
                      <a:pt x="575" y="318"/>
                    </a:lnTo>
                    <a:lnTo>
                      <a:pt x="563" y="374"/>
                    </a:lnTo>
                    <a:lnTo>
                      <a:pt x="541" y="426"/>
                    </a:lnTo>
                    <a:lnTo>
                      <a:pt x="510" y="472"/>
                    </a:lnTo>
                    <a:lnTo>
                      <a:pt x="471" y="511"/>
                    </a:lnTo>
                    <a:lnTo>
                      <a:pt x="425" y="541"/>
                    </a:lnTo>
                    <a:lnTo>
                      <a:pt x="373" y="563"/>
                    </a:lnTo>
                    <a:lnTo>
                      <a:pt x="317" y="574"/>
                    </a:lnTo>
                    <a:lnTo>
                      <a:pt x="288" y="576"/>
                    </a:lnTo>
                    <a:lnTo>
                      <a:pt x="258" y="574"/>
                    </a:lnTo>
                    <a:lnTo>
                      <a:pt x="202" y="563"/>
                    </a:lnTo>
                    <a:lnTo>
                      <a:pt x="150" y="541"/>
                    </a:lnTo>
                    <a:lnTo>
                      <a:pt x="104" y="511"/>
                    </a:lnTo>
                    <a:lnTo>
                      <a:pt x="65" y="472"/>
                    </a:lnTo>
                    <a:lnTo>
                      <a:pt x="33" y="426"/>
                    </a:lnTo>
                    <a:lnTo>
                      <a:pt x="12" y="374"/>
                    </a:lnTo>
                    <a:lnTo>
                      <a:pt x="0" y="318"/>
                    </a:lnTo>
                    <a:lnTo>
                      <a:pt x="0" y="288"/>
                    </a:lnTo>
                    <a:lnTo>
                      <a:pt x="0" y="259"/>
                    </a:lnTo>
                    <a:lnTo>
                      <a:pt x="12" y="203"/>
                    </a:lnTo>
                    <a:lnTo>
                      <a:pt x="33" y="151"/>
                    </a:lnTo>
                    <a:lnTo>
                      <a:pt x="65" y="105"/>
                    </a:lnTo>
                    <a:lnTo>
                      <a:pt x="104" y="66"/>
                    </a:lnTo>
                    <a:lnTo>
                      <a:pt x="150" y="34"/>
                    </a:lnTo>
                    <a:lnTo>
                      <a:pt x="202" y="13"/>
                    </a:lnTo>
                    <a:lnTo>
                      <a:pt x="258" y="1"/>
                    </a:lnTo>
                    <a:lnTo>
                      <a:pt x="288" y="0"/>
                    </a:lnTo>
                    <a:lnTo>
                      <a:pt x="317" y="1"/>
                    </a:lnTo>
                    <a:lnTo>
                      <a:pt x="373" y="13"/>
                    </a:lnTo>
                    <a:lnTo>
                      <a:pt x="425" y="34"/>
                    </a:lnTo>
                    <a:lnTo>
                      <a:pt x="471" y="66"/>
                    </a:lnTo>
                    <a:lnTo>
                      <a:pt x="510" y="105"/>
                    </a:lnTo>
                    <a:lnTo>
                      <a:pt x="541" y="151"/>
                    </a:lnTo>
                    <a:lnTo>
                      <a:pt x="563" y="203"/>
                    </a:lnTo>
                    <a:lnTo>
                      <a:pt x="575" y="259"/>
                    </a:lnTo>
                    <a:lnTo>
                      <a:pt x="576" y="288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순서도: 지연 30"/>
            <p:cNvSpPr/>
            <p:nvPr/>
          </p:nvSpPr>
          <p:spPr>
            <a:xfrm rot="4147283" flipH="1">
              <a:off x="10503405" y="5975733"/>
              <a:ext cx="748810" cy="194929"/>
            </a:xfrm>
            <a:prstGeom prst="flowChartDelay">
              <a:avLst/>
            </a:pr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 flipH="1">
              <a:off x="10883462" y="6186394"/>
              <a:ext cx="1308538" cy="671607"/>
            </a:xfrm>
            <a:custGeom>
              <a:avLst/>
              <a:gdLst>
                <a:gd name="connsiteX0" fmla="*/ 1119034 w 1308538"/>
                <a:gd name="connsiteY0" fmla="*/ 143 h 671607"/>
                <a:gd name="connsiteX1" fmla="*/ 1100633 w 1308538"/>
                <a:gd name="connsiteY1" fmla="*/ 6411 h 671607"/>
                <a:gd name="connsiteX2" fmla="*/ 946502 w 1308538"/>
                <a:gd name="connsiteY2" fmla="*/ 288986 h 671607"/>
                <a:gd name="connsiteX3" fmla="*/ 863120 w 1308538"/>
                <a:gd name="connsiteY3" fmla="*/ 295853 h 671607"/>
                <a:gd name="connsiteX4" fmla="*/ 740993 w 1308538"/>
                <a:gd name="connsiteY4" fmla="*/ 306112 h 671607"/>
                <a:gd name="connsiteX5" fmla="*/ 317469 w 1308538"/>
                <a:gd name="connsiteY5" fmla="*/ 295853 h 671607"/>
                <a:gd name="connsiteX6" fmla="*/ 150154 w 1308538"/>
                <a:gd name="connsiteY6" fmla="*/ 331801 h 671607"/>
                <a:gd name="connsiteX7" fmla="*/ 64772 w 1308538"/>
                <a:gd name="connsiteY7" fmla="*/ 403085 h 671607"/>
                <a:gd name="connsiteX8" fmla="*/ 0 w 1308538"/>
                <a:gd name="connsiteY8" fmla="*/ 472032 h 671607"/>
                <a:gd name="connsiteX9" fmla="*/ 0 w 1308538"/>
                <a:gd name="connsiteY9" fmla="*/ 671607 h 671607"/>
                <a:gd name="connsiteX10" fmla="*/ 1152472 w 1308538"/>
                <a:gd name="connsiteY10" fmla="*/ 671607 h 671607"/>
                <a:gd name="connsiteX11" fmla="*/ 1203388 w 1308538"/>
                <a:gd name="connsiteY11" fmla="*/ 545873 h 671607"/>
                <a:gd name="connsiteX12" fmla="*/ 1308008 w 1308538"/>
                <a:gd name="connsiteY12" fmla="*/ 310523 h 671607"/>
                <a:gd name="connsiteX13" fmla="*/ 1237639 w 1308538"/>
                <a:gd name="connsiteY13" fmla="*/ 109166 h 671607"/>
                <a:gd name="connsiteX14" fmla="*/ 1119034 w 1308538"/>
                <a:gd name="connsiteY14" fmla="*/ 143 h 67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538" h="671607">
                  <a:moveTo>
                    <a:pt x="1119034" y="143"/>
                  </a:moveTo>
                  <a:cubicBezTo>
                    <a:pt x="1112848" y="669"/>
                    <a:pt x="1106698" y="2665"/>
                    <a:pt x="1100633" y="6411"/>
                  </a:cubicBezTo>
                  <a:cubicBezTo>
                    <a:pt x="1052110" y="36381"/>
                    <a:pt x="978076" y="267069"/>
                    <a:pt x="946502" y="288986"/>
                  </a:cubicBezTo>
                  <a:cubicBezTo>
                    <a:pt x="914927" y="310904"/>
                    <a:pt x="897372" y="292999"/>
                    <a:pt x="863120" y="295853"/>
                  </a:cubicBezTo>
                  <a:cubicBezTo>
                    <a:pt x="828869" y="298708"/>
                    <a:pt x="831934" y="306112"/>
                    <a:pt x="740993" y="306112"/>
                  </a:cubicBezTo>
                  <a:lnTo>
                    <a:pt x="317469" y="295853"/>
                  </a:lnTo>
                  <a:cubicBezTo>
                    <a:pt x="218996" y="300135"/>
                    <a:pt x="206583" y="298694"/>
                    <a:pt x="150154" y="331801"/>
                  </a:cubicBezTo>
                  <a:cubicBezTo>
                    <a:pt x="121940" y="348354"/>
                    <a:pt x="93397" y="374043"/>
                    <a:pt x="64772" y="403085"/>
                  </a:cubicBezTo>
                  <a:lnTo>
                    <a:pt x="0" y="472032"/>
                  </a:lnTo>
                  <a:lnTo>
                    <a:pt x="0" y="671607"/>
                  </a:lnTo>
                  <a:lnTo>
                    <a:pt x="1152472" y="671607"/>
                  </a:lnTo>
                  <a:lnTo>
                    <a:pt x="1203388" y="545873"/>
                  </a:lnTo>
                  <a:cubicBezTo>
                    <a:pt x="1236524" y="459552"/>
                    <a:pt x="1302299" y="383307"/>
                    <a:pt x="1308008" y="310523"/>
                  </a:cubicBezTo>
                  <a:cubicBezTo>
                    <a:pt x="1313716" y="237738"/>
                    <a:pt x="1272202" y="159851"/>
                    <a:pt x="1237639" y="109166"/>
                  </a:cubicBezTo>
                  <a:cubicBezTo>
                    <a:pt x="1207396" y="64816"/>
                    <a:pt x="1162333" y="-3539"/>
                    <a:pt x="1119034" y="1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 flipH="1">
              <a:off x="11240166" y="5517492"/>
              <a:ext cx="822634" cy="1030104"/>
              <a:chOff x="1219927" y="2725633"/>
              <a:chExt cx="1711565" cy="2143225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1682683" y="4161764"/>
                <a:ext cx="786052" cy="707094"/>
                <a:chOff x="1682683" y="4161764"/>
                <a:chExt cx="786052" cy="707094"/>
              </a:xfrm>
            </p:grpSpPr>
            <p:sp>
              <p:nvSpPr>
                <p:cNvPr id="12" name="Freeform 53"/>
                <p:cNvSpPr>
                  <a:spLocks/>
                </p:cNvSpPr>
                <p:nvPr/>
              </p:nvSpPr>
              <p:spPr bwMode="auto">
                <a:xfrm>
                  <a:off x="1738548" y="4691269"/>
                  <a:ext cx="672206" cy="177589"/>
                </a:xfrm>
                <a:custGeom>
                  <a:avLst/>
                  <a:gdLst>
                    <a:gd name="T0" fmla="*/ 255 w 511"/>
                    <a:gd name="T1" fmla="*/ 0 h 135"/>
                    <a:gd name="T2" fmla="*/ 294 w 511"/>
                    <a:gd name="T3" fmla="*/ 1 h 135"/>
                    <a:gd name="T4" fmla="*/ 331 w 511"/>
                    <a:gd name="T5" fmla="*/ 4 h 135"/>
                    <a:gd name="T6" fmla="*/ 365 w 511"/>
                    <a:gd name="T7" fmla="*/ 8 h 135"/>
                    <a:gd name="T8" fmla="*/ 396 w 511"/>
                    <a:gd name="T9" fmla="*/ 14 h 135"/>
                    <a:gd name="T10" fmla="*/ 425 w 511"/>
                    <a:gd name="T11" fmla="*/ 19 h 135"/>
                    <a:gd name="T12" fmla="*/ 450 w 511"/>
                    <a:gd name="T13" fmla="*/ 25 h 135"/>
                    <a:gd name="T14" fmla="*/ 471 w 511"/>
                    <a:gd name="T15" fmla="*/ 30 h 135"/>
                    <a:gd name="T16" fmla="*/ 488 w 511"/>
                    <a:gd name="T17" fmla="*/ 35 h 135"/>
                    <a:gd name="T18" fmla="*/ 501 w 511"/>
                    <a:gd name="T19" fmla="*/ 39 h 135"/>
                    <a:gd name="T20" fmla="*/ 509 w 511"/>
                    <a:gd name="T21" fmla="*/ 42 h 135"/>
                    <a:gd name="T22" fmla="*/ 511 w 511"/>
                    <a:gd name="T23" fmla="*/ 42 h 135"/>
                    <a:gd name="T24" fmla="*/ 510 w 511"/>
                    <a:gd name="T25" fmla="*/ 44 h 135"/>
                    <a:gd name="T26" fmla="*/ 505 w 511"/>
                    <a:gd name="T27" fmla="*/ 49 h 135"/>
                    <a:gd name="T28" fmla="*/ 496 w 511"/>
                    <a:gd name="T29" fmla="*/ 57 h 135"/>
                    <a:gd name="T30" fmla="*/ 485 w 511"/>
                    <a:gd name="T31" fmla="*/ 66 h 135"/>
                    <a:gd name="T32" fmla="*/ 470 w 511"/>
                    <a:gd name="T33" fmla="*/ 77 h 135"/>
                    <a:gd name="T34" fmla="*/ 451 w 511"/>
                    <a:gd name="T35" fmla="*/ 88 h 135"/>
                    <a:gd name="T36" fmla="*/ 429 w 511"/>
                    <a:gd name="T37" fmla="*/ 100 h 135"/>
                    <a:gd name="T38" fmla="*/ 403 w 511"/>
                    <a:gd name="T39" fmla="*/ 112 h 135"/>
                    <a:gd name="T40" fmla="*/ 372 w 511"/>
                    <a:gd name="T41" fmla="*/ 121 h 135"/>
                    <a:gd name="T42" fmla="*/ 337 w 511"/>
                    <a:gd name="T43" fmla="*/ 128 h 135"/>
                    <a:gd name="T44" fmla="*/ 298 w 511"/>
                    <a:gd name="T45" fmla="*/ 134 h 135"/>
                    <a:gd name="T46" fmla="*/ 256 w 511"/>
                    <a:gd name="T47" fmla="*/ 135 h 135"/>
                    <a:gd name="T48" fmla="*/ 213 w 511"/>
                    <a:gd name="T49" fmla="*/ 134 h 135"/>
                    <a:gd name="T50" fmla="*/ 174 w 511"/>
                    <a:gd name="T51" fmla="*/ 128 h 135"/>
                    <a:gd name="T52" fmla="*/ 139 w 511"/>
                    <a:gd name="T53" fmla="*/ 121 h 135"/>
                    <a:gd name="T54" fmla="*/ 109 w 511"/>
                    <a:gd name="T55" fmla="*/ 112 h 135"/>
                    <a:gd name="T56" fmla="*/ 82 w 511"/>
                    <a:gd name="T57" fmla="*/ 100 h 135"/>
                    <a:gd name="T58" fmla="*/ 60 w 511"/>
                    <a:gd name="T59" fmla="*/ 88 h 135"/>
                    <a:gd name="T60" fmla="*/ 41 w 511"/>
                    <a:gd name="T61" fmla="*/ 77 h 135"/>
                    <a:gd name="T62" fmla="*/ 26 w 511"/>
                    <a:gd name="T63" fmla="*/ 66 h 135"/>
                    <a:gd name="T64" fmla="*/ 15 w 511"/>
                    <a:gd name="T65" fmla="*/ 57 h 135"/>
                    <a:gd name="T66" fmla="*/ 6 w 511"/>
                    <a:gd name="T67" fmla="*/ 49 h 135"/>
                    <a:gd name="T68" fmla="*/ 2 w 511"/>
                    <a:gd name="T69" fmla="*/ 44 h 135"/>
                    <a:gd name="T70" fmla="*/ 0 w 511"/>
                    <a:gd name="T71" fmla="*/ 42 h 135"/>
                    <a:gd name="T72" fmla="*/ 43 w 511"/>
                    <a:gd name="T73" fmla="*/ 27 h 135"/>
                    <a:gd name="T74" fmla="*/ 88 w 511"/>
                    <a:gd name="T75" fmla="*/ 16 h 135"/>
                    <a:gd name="T76" fmla="*/ 131 w 511"/>
                    <a:gd name="T77" fmla="*/ 8 h 135"/>
                    <a:gd name="T78" fmla="*/ 173 w 511"/>
                    <a:gd name="T79" fmla="*/ 3 h 135"/>
                    <a:gd name="T80" fmla="*/ 215 w 511"/>
                    <a:gd name="T81" fmla="*/ 0 h 135"/>
                    <a:gd name="T82" fmla="*/ 255 w 511"/>
                    <a:gd name="T83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511" h="135">
                      <a:moveTo>
                        <a:pt x="255" y="0"/>
                      </a:moveTo>
                      <a:lnTo>
                        <a:pt x="294" y="1"/>
                      </a:lnTo>
                      <a:lnTo>
                        <a:pt x="331" y="4"/>
                      </a:lnTo>
                      <a:lnTo>
                        <a:pt x="365" y="8"/>
                      </a:lnTo>
                      <a:lnTo>
                        <a:pt x="396" y="14"/>
                      </a:lnTo>
                      <a:lnTo>
                        <a:pt x="425" y="19"/>
                      </a:lnTo>
                      <a:lnTo>
                        <a:pt x="450" y="25"/>
                      </a:lnTo>
                      <a:lnTo>
                        <a:pt x="471" y="30"/>
                      </a:lnTo>
                      <a:lnTo>
                        <a:pt x="488" y="35"/>
                      </a:lnTo>
                      <a:lnTo>
                        <a:pt x="501" y="39"/>
                      </a:lnTo>
                      <a:lnTo>
                        <a:pt x="509" y="42"/>
                      </a:lnTo>
                      <a:lnTo>
                        <a:pt x="511" y="42"/>
                      </a:lnTo>
                      <a:lnTo>
                        <a:pt x="510" y="44"/>
                      </a:lnTo>
                      <a:lnTo>
                        <a:pt x="505" y="49"/>
                      </a:lnTo>
                      <a:lnTo>
                        <a:pt x="496" y="57"/>
                      </a:lnTo>
                      <a:lnTo>
                        <a:pt x="485" y="66"/>
                      </a:lnTo>
                      <a:lnTo>
                        <a:pt x="470" y="77"/>
                      </a:lnTo>
                      <a:lnTo>
                        <a:pt x="451" y="88"/>
                      </a:lnTo>
                      <a:lnTo>
                        <a:pt x="429" y="100"/>
                      </a:lnTo>
                      <a:lnTo>
                        <a:pt x="403" y="112"/>
                      </a:lnTo>
                      <a:lnTo>
                        <a:pt x="372" y="121"/>
                      </a:lnTo>
                      <a:lnTo>
                        <a:pt x="337" y="128"/>
                      </a:lnTo>
                      <a:lnTo>
                        <a:pt x="298" y="134"/>
                      </a:lnTo>
                      <a:lnTo>
                        <a:pt x="256" y="135"/>
                      </a:lnTo>
                      <a:lnTo>
                        <a:pt x="213" y="134"/>
                      </a:lnTo>
                      <a:lnTo>
                        <a:pt x="174" y="128"/>
                      </a:lnTo>
                      <a:lnTo>
                        <a:pt x="139" y="121"/>
                      </a:lnTo>
                      <a:lnTo>
                        <a:pt x="109" y="112"/>
                      </a:lnTo>
                      <a:lnTo>
                        <a:pt x="82" y="100"/>
                      </a:lnTo>
                      <a:lnTo>
                        <a:pt x="60" y="88"/>
                      </a:lnTo>
                      <a:lnTo>
                        <a:pt x="41" y="77"/>
                      </a:lnTo>
                      <a:lnTo>
                        <a:pt x="26" y="66"/>
                      </a:lnTo>
                      <a:lnTo>
                        <a:pt x="15" y="57"/>
                      </a:lnTo>
                      <a:lnTo>
                        <a:pt x="6" y="49"/>
                      </a:lnTo>
                      <a:lnTo>
                        <a:pt x="2" y="44"/>
                      </a:lnTo>
                      <a:lnTo>
                        <a:pt x="0" y="42"/>
                      </a:lnTo>
                      <a:lnTo>
                        <a:pt x="43" y="27"/>
                      </a:lnTo>
                      <a:lnTo>
                        <a:pt x="88" y="16"/>
                      </a:lnTo>
                      <a:lnTo>
                        <a:pt x="131" y="8"/>
                      </a:lnTo>
                      <a:lnTo>
                        <a:pt x="173" y="3"/>
                      </a:lnTo>
                      <a:lnTo>
                        <a:pt x="215" y="0"/>
                      </a:lnTo>
                      <a:lnTo>
                        <a:pt x="255" y="0"/>
                      </a:lnTo>
                      <a:close/>
                    </a:path>
                  </a:pathLst>
                </a:custGeom>
                <a:solidFill>
                  <a:srgbClr val="FEDEC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1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" name="Freeform 33"/>
                <p:cNvSpPr>
                  <a:spLocks/>
                </p:cNvSpPr>
                <p:nvPr/>
              </p:nvSpPr>
              <p:spPr bwMode="auto">
                <a:xfrm>
                  <a:off x="1682683" y="4161764"/>
                  <a:ext cx="786052" cy="587426"/>
                </a:xfrm>
                <a:custGeom>
                  <a:avLst/>
                  <a:gdLst>
                    <a:gd name="T0" fmla="*/ 118 w 1117"/>
                    <a:gd name="T1" fmla="*/ 0 h 834"/>
                    <a:gd name="T2" fmla="*/ 999 w 1117"/>
                    <a:gd name="T3" fmla="*/ 0 h 834"/>
                    <a:gd name="T4" fmla="*/ 1006 w 1117"/>
                    <a:gd name="T5" fmla="*/ 21 h 834"/>
                    <a:gd name="T6" fmla="*/ 1011 w 1117"/>
                    <a:gd name="T7" fmla="*/ 50 h 834"/>
                    <a:gd name="T8" fmla="*/ 1015 w 1117"/>
                    <a:gd name="T9" fmla="*/ 85 h 834"/>
                    <a:gd name="T10" fmla="*/ 1018 w 1117"/>
                    <a:gd name="T11" fmla="*/ 126 h 834"/>
                    <a:gd name="T12" fmla="*/ 1021 w 1117"/>
                    <a:gd name="T13" fmla="*/ 171 h 834"/>
                    <a:gd name="T14" fmla="*/ 1025 w 1117"/>
                    <a:gd name="T15" fmla="*/ 222 h 834"/>
                    <a:gd name="T16" fmla="*/ 1031 w 1117"/>
                    <a:gd name="T17" fmla="*/ 274 h 834"/>
                    <a:gd name="T18" fmla="*/ 1040 w 1117"/>
                    <a:gd name="T19" fmla="*/ 330 h 834"/>
                    <a:gd name="T20" fmla="*/ 1051 w 1117"/>
                    <a:gd name="T21" fmla="*/ 387 h 834"/>
                    <a:gd name="T22" fmla="*/ 1067 w 1117"/>
                    <a:gd name="T23" fmla="*/ 445 h 834"/>
                    <a:gd name="T24" fmla="*/ 1089 w 1117"/>
                    <a:gd name="T25" fmla="*/ 503 h 834"/>
                    <a:gd name="T26" fmla="*/ 1117 w 1117"/>
                    <a:gd name="T27" fmla="*/ 560 h 834"/>
                    <a:gd name="T28" fmla="*/ 1067 w 1117"/>
                    <a:gd name="T29" fmla="*/ 600 h 834"/>
                    <a:gd name="T30" fmla="*/ 1015 w 1117"/>
                    <a:gd name="T31" fmla="*/ 639 h 834"/>
                    <a:gd name="T32" fmla="*/ 961 w 1117"/>
                    <a:gd name="T33" fmla="*/ 677 h 834"/>
                    <a:gd name="T34" fmla="*/ 903 w 1117"/>
                    <a:gd name="T35" fmla="*/ 712 h 834"/>
                    <a:gd name="T36" fmla="*/ 842 w 1117"/>
                    <a:gd name="T37" fmla="*/ 745 h 834"/>
                    <a:gd name="T38" fmla="*/ 778 w 1117"/>
                    <a:gd name="T39" fmla="*/ 775 h 834"/>
                    <a:gd name="T40" fmla="*/ 709 w 1117"/>
                    <a:gd name="T41" fmla="*/ 799 h 834"/>
                    <a:gd name="T42" fmla="*/ 636 w 1117"/>
                    <a:gd name="T43" fmla="*/ 820 h 834"/>
                    <a:gd name="T44" fmla="*/ 558 w 1117"/>
                    <a:gd name="T45" fmla="*/ 834 h 834"/>
                    <a:gd name="T46" fmla="*/ 480 w 1117"/>
                    <a:gd name="T47" fmla="*/ 820 h 834"/>
                    <a:gd name="T48" fmla="*/ 408 w 1117"/>
                    <a:gd name="T49" fmla="*/ 801 h 834"/>
                    <a:gd name="T50" fmla="*/ 338 w 1117"/>
                    <a:gd name="T51" fmla="*/ 776 h 834"/>
                    <a:gd name="T52" fmla="*/ 274 w 1117"/>
                    <a:gd name="T53" fmla="*/ 747 h 834"/>
                    <a:gd name="T54" fmla="*/ 212 w 1117"/>
                    <a:gd name="T55" fmla="*/ 713 h 834"/>
                    <a:gd name="T56" fmla="*/ 156 w 1117"/>
                    <a:gd name="T57" fmla="*/ 678 h 834"/>
                    <a:gd name="T58" fmla="*/ 100 w 1117"/>
                    <a:gd name="T59" fmla="*/ 642 h 834"/>
                    <a:gd name="T60" fmla="*/ 49 w 1117"/>
                    <a:gd name="T61" fmla="*/ 602 h 834"/>
                    <a:gd name="T62" fmla="*/ 0 w 1117"/>
                    <a:gd name="T63" fmla="*/ 563 h 834"/>
                    <a:gd name="T64" fmla="*/ 26 w 1117"/>
                    <a:gd name="T65" fmla="*/ 506 h 834"/>
                    <a:gd name="T66" fmla="*/ 48 w 1117"/>
                    <a:gd name="T67" fmla="*/ 448 h 834"/>
                    <a:gd name="T68" fmla="*/ 65 w 1117"/>
                    <a:gd name="T69" fmla="*/ 390 h 834"/>
                    <a:gd name="T70" fmla="*/ 77 w 1117"/>
                    <a:gd name="T71" fmla="*/ 333 h 834"/>
                    <a:gd name="T72" fmla="*/ 86 w 1117"/>
                    <a:gd name="T73" fmla="*/ 276 h 834"/>
                    <a:gd name="T74" fmla="*/ 91 w 1117"/>
                    <a:gd name="T75" fmla="*/ 223 h 834"/>
                    <a:gd name="T76" fmla="*/ 96 w 1117"/>
                    <a:gd name="T77" fmla="*/ 172 h 834"/>
                    <a:gd name="T78" fmla="*/ 99 w 1117"/>
                    <a:gd name="T79" fmla="*/ 126 h 834"/>
                    <a:gd name="T80" fmla="*/ 103 w 1117"/>
                    <a:gd name="T81" fmla="*/ 85 h 834"/>
                    <a:gd name="T82" fmla="*/ 106 w 1117"/>
                    <a:gd name="T83" fmla="*/ 50 h 834"/>
                    <a:gd name="T84" fmla="*/ 110 w 1117"/>
                    <a:gd name="T85" fmla="*/ 21 h 834"/>
                    <a:gd name="T86" fmla="*/ 118 w 1117"/>
                    <a:gd name="T87" fmla="*/ 0 h 8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117" h="834">
                      <a:moveTo>
                        <a:pt x="118" y="0"/>
                      </a:moveTo>
                      <a:lnTo>
                        <a:pt x="999" y="0"/>
                      </a:lnTo>
                      <a:lnTo>
                        <a:pt x="1006" y="21"/>
                      </a:lnTo>
                      <a:lnTo>
                        <a:pt x="1011" y="50"/>
                      </a:lnTo>
                      <a:lnTo>
                        <a:pt x="1015" y="85"/>
                      </a:lnTo>
                      <a:lnTo>
                        <a:pt x="1018" y="126"/>
                      </a:lnTo>
                      <a:lnTo>
                        <a:pt x="1021" y="171"/>
                      </a:lnTo>
                      <a:lnTo>
                        <a:pt x="1025" y="222"/>
                      </a:lnTo>
                      <a:lnTo>
                        <a:pt x="1031" y="274"/>
                      </a:lnTo>
                      <a:lnTo>
                        <a:pt x="1040" y="330"/>
                      </a:lnTo>
                      <a:lnTo>
                        <a:pt x="1051" y="387"/>
                      </a:lnTo>
                      <a:lnTo>
                        <a:pt x="1067" y="445"/>
                      </a:lnTo>
                      <a:lnTo>
                        <a:pt x="1089" y="503"/>
                      </a:lnTo>
                      <a:lnTo>
                        <a:pt x="1117" y="560"/>
                      </a:lnTo>
                      <a:lnTo>
                        <a:pt x="1067" y="600"/>
                      </a:lnTo>
                      <a:lnTo>
                        <a:pt x="1015" y="639"/>
                      </a:lnTo>
                      <a:lnTo>
                        <a:pt x="961" y="677"/>
                      </a:lnTo>
                      <a:lnTo>
                        <a:pt x="903" y="712"/>
                      </a:lnTo>
                      <a:lnTo>
                        <a:pt x="842" y="745"/>
                      </a:lnTo>
                      <a:lnTo>
                        <a:pt x="778" y="775"/>
                      </a:lnTo>
                      <a:lnTo>
                        <a:pt x="709" y="799"/>
                      </a:lnTo>
                      <a:lnTo>
                        <a:pt x="636" y="820"/>
                      </a:lnTo>
                      <a:lnTo>
                        <a:pt x="558" y="834"/>
                      </a:lnTo>
                      <a:lnTo>
                        <a:pt x="480" y="820"/>
                      </a:lnTo>
                      <a:lnTo>
                        <a:pt x="408" y="801"/>
                      </a:lnTo>
                      <a:lnTo>
                        <a:pt x="338" y="776"/>
                      </a:lnTo>
                      <a:lnTo>
                        <a:pt x="274" y="747"/>
                      </a:lnTo>
                      <a:lnTo>
                        <a:pt x="212" y="713"/>
                      </a:lnTo>
                      <a:lnTo>
                        <a:pt x="156" y="678"/>
                      </a:lnTo>
                      <a:lnTo>
                        <a:pt x="100" y="642"/>
                      </a:lnTo>
                      <a:lnTo>
                        <a:pt x="49" y="602"/>
                      </a:lnTo>
                      <a:lnTo>
                        <a:pt x="0" y="563"/>
                      </a:lnTo>
                      <a:lnTo>
                        <a:pt x="26" y="506"/>
                      </a:lnTo>
                      <a:lnTo>
                        <a:pt x="48" y="448"/>
                      </a:lnTo>
                      <a:lnTo>
                        <a:pt x="65" y="390"/>
                      </a:lnTo>
                      <a:lnTo>
                        <a:pt x="77" y="333"/>
                      </a:lnTo>
                      <a:lnTo>
                        <a:pt x="86" y="276"/>
                      </a:lnTo>
                      <a:lnTo>
                        <a:pt x="91" y="223"/>
                      </a:lnTo>
                      <a:lnTo>
                        <a:pt x="96" y="172"/>
                      </a:lnTo>
                      <a:lnTo>
                        <a:pt x="99" y="126"/>
                      </a:lnTo>
                      <a:lnTo>
                        <a:pt x="103" y="85"/>
                      </a:lnTo>
                      <a:lnTo>
                        <a:pt x="106" y="50"/>
                      </a:lnTo>
                      <a:lnTo>
                        <a:pt x="110" y="21"/>
                      </a:lnTo>
                      <a:lnTo>
                        <a:pt x="118" y="0"/>
                      </a:lnTo>
                      <a:close/>
                    </a:path>
                  </a:pathLst>
                </a:custGeom>
                <a:solidFill>
                  <a:srgbClr val="C69E7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" name="Freeform 42"/>
              <p:cNvSpPr>
                <a:spLocks/>
              </p:cNvSpPr>
              <p:nvPr/>
            </p:nvSpPr>
            <p:spPr bwMode="auto">
              <a:xfrm>
                <a:off x="2675814" y="3548981"/>
                <a:ext cx="255678" cy="443739"/>
              </a:xfrm>
              <a:custGeom>
                <a:avLst/>
                <a:gdLst>
                  <a:gd name="T0" fmla="*/ 206 w 362"/>
                  <a:gd name="T1" fmla="*/ 0 h 631"/>
                  <a:gd name="T2" fmla="*/ 238 w 362"/>
                  <a:gd name="T3" fmla="*/ 0 h 631"/>
                  <a:gd name="T4" fmla="*/ 264 w 362"/>
                  <a:gd name="T5" fmla="*/ 10 h 631"/>
                  <a:gd name="T6" fmla="*/ 289 w 362"/>
                  <a:gd name="T7" fmla="*/ 26 h 631"/>
                  <a:gd name="T8" fmla="*/ 311 w 362"/>
                  <a:gd name="T9" fmla="*/ 49 h 631"/>
                  <a:gd name="T10" fmla="*/ 328 w 362"/>
                  <a:gd name="T11" fmla="*/ 78 h 631"/>
                  <a:gd name="T12" fmla="*/ 343 w 362"/>
                  <a:gd name="T13" fmla="*/ 115 h 631"/>
                  <a:gd name="T14" fmla="*/ 353 w 362"/>
                  <a:gd name="T15" fmla="*/ 154 h 631"/>
                  <a:gd name="T16" fmla="*/ 359 w 362"/>
                  <a:gd name="T17" fmla="*/ 198 h 631"/>
                  <a:gd name="T18" fmla="*/ 362 w 362"/>
                  <a:gd name="T19" fmla="*/ 245 h 631"/>
                  <a:gd name="T20" fmla="*/ 359 w 362"/>
                  <a:gd name="T21" fmla="*/ 294 h 631"/>
                  <a:gd name="T22" fmla="*/ 353 w 362"/>
                  <a:gd name="T23" fmla="*/ 347 h 631"/>
                  <a:gd name="T24" fmla="*/ 340 w 362"/>
                  <a:gd name="T25" fmla="*/ 402 h 631"/>
                  <a:gd name="T26" fmla="*/ 322 w 362"/>
                  <a:gd name="T27" fmla="*/ 455 h 631"/>
                  <a:gd name="T28" fmla="*/ 300 w 362"/>
                  <a:gd name="T29" fmla="*/ 501 h 631"/>
                  <a:gd name="T30" fmla="*/ 276 w 362"/>
                  <a:gd name="T31" fmla="*/ 542 h 631"/>
                  <a:gd name="T32" fmla="*/ 248 w 362"/>
                  <a:gd name="T33" fmla="*/ 576 h 631"/>
                  <a:gd name="T34" fmla="*/ 219 w 362"/>
                  <a:gd name="T35" fmla="*/ 603 h 631"/>
                  <a:gd name="T36" fmla="*/ 188 w 362"/>
                  <a:gd name="T37" fmla="*/ 622 h 631"/>
                  <a:gd name="T38" fmla="*/ 156 w 362"/>
                  <a:gd name="T39" fmla="*/ 631 h 631"/>
                  <a:gd name="T40" fmla="*/ 124 w 362"/>
                  <a:gd name="T41" fmla="*/ 631 h 631"/>
                  <a:gd name="T42" fmla="*/ 96 w 362"/>
                  <a:gd name="T43" fmla="*/ 621 h 631"/>
                  <a:gd name="T44" fmla="*/ 73 w 362"/>
                  <a:gd name="T45" fmla="*/ 605 h 631"/>
                  <a:gd name="T46" fmla="*/ 51 w 362"/>
                  <a:gd name="T47" fmla="*/ 581 h 631"/>
                  <a:gd name="T48" fmla="*/ 34 w 362"/>
                  <a:gd name="T49" fmla="*/ 551 h 631"/>
                  <a:gd name="T50" fmla="*/ 19 w 362"/>
                  <a:gd name="T51" fmla="*/ 516 h 631"/>
                  <a:gd name="T52" fmla="*/ 9 w 362"/>
                  <a:gd name="T53" fmla="*/ 477 h 631"/>
                  <a:gd name="T54" fmla="*/ 3 w 362"/>
                  <a:gd name="T55" fmla="*/ 433 h 631"/>
                  <a:gd name="T56" fmla="*/ 0 w 362"/>
                  <a:gd name="T57" fmla="*/ 386 h 631"/>
                  <a:gd name="T58" fmla="*/ 3 w 362"/>
                  <a:gd name="T59" fmla="*/ 337 h 631"/>
                  <a:gd name="T60" fmla="*/ 9 w 362"/>
                  <a:gd name="T61" fmla="*/ 284 h 631"/>
                  <a:gd name="T62" fmla="*/ 22 w 362"/>
                  <a:gd name="T63" fmla="*/ 229 h 631"/>
                  <a:gd name="T64" fmla="*/ 40 w 362"/>
                  <a:gd name="T65" fmla="*/ 176 h 631"/>
                  <a:gd name="T66" fmla="*/ 61 w 362"/>
                  <a:gd name="T67" fmla="*/ 129 h 631"/>
                  <a:gd name="T68" fmla="*/ 86 w 362"/>
                  <a:gd name="T69" fmla="*/ 89 h 631"/>
                  <a:gd name="T70" fmla="*/ 114 w 362"/>
                  <a:gd name="T71" fmla="*/ 54 h 631"/>
                  <a:gd name="T72" fmla="*/ 143 w 362"/>
                  <a:gd name="T73" fmla="*/ 27 h 631"/>
                  <a:gd name="T74" fmla="*/ 174 w 362"/>
                  <a:gd name="T75" fmla="*/ 8 h 631"/>
                  <a:gd name="T76" fmla="*/ 206 w 362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2" h="631">
                    <a:moveTo>
                      <a:pt x="206" y="0"/>
                    </a:moveTo>
                    <a:lnTo>
                      <a:pt x="238" y="0"/>
                    </a:lnTo>
                    <a:lnTo>
                      <a:pt x="264" y="10"/>
                    </a:lnTo>
                    <a:lnTo>
                      <a:pt x="289" y="26"/>
                    </a:lnTo>
                    <a:lnTo>
                      <a:pt x="311" y="49"/>
                    </a:lnTo>
                    <a:lnTo>
                      <a:pt x="328" y="78"/>
                    </a:lnTo>
                    <a:lnTo>
                      <a:pt x="343" y="115"/>
                    </a:lnTo>
                    <a:lnTo>
                      <a:pt x="353" y="154"/>
                    </a:lnTo>
                    <a:lnTo>
                      <a:pt x="359" y="198"/>
                    </a:lnTo>
                    <a:lnTo>
                      <a:pt x="362" y="245"/>
                    </a:lnTo>
                    <a:lnTo>
                      <a:pt x="359" y="294"/>
                    </a:lnTo>
                    <a:lnTo>
                      <a:pt x="353" y="347"/>
                    </a:lnTo>
                    <a:lnTo>
                      <a:pt x="340" y="402"/>
                    </a:lnTo>
                    <a:lnTo>
                      <a:pt x="322" y="455"/>
                    </a:lnTo>
                    <a:lnTo>
                      <a:pt x="300" y="501"/>
                    </a:lnTo>
                    <a:lnTo>
                      <a:pt x="276" y="542"/>
                    </a:lnTo>
                    <a:lnTo>
                      <a:pt x="248" y="576"/>
                    </a:lnTo>
                    <a:lnTo>
                      <a:pt x="219" y="603"/>
                    </a:lnTo>
                    <a:lnTo>
                      <a:pt x="188" y="622"/>
                    </a:lnTo>
                    <a:lnTo>
                      <a:pt x="156" y="631"/>
                    </a:lnTo>
                    <a:lnTo>
                      <a:pt x="124" y="631"/>
                    </a:lnTo>
                    <a:lnTo>
                      <a:pt x="96" y="621"/>
                    </a:lnTo>
                    <a:lnTo>
                      <a:pt x="73" y="605"/>
                    </a:lnTo>
                    <a:lnTo>
                      <a:pt x="51" y="581"/>
                    </a:lnTo>
                    <a:lnTo>
                      <a:pt x="34" y="551"/>
                    </a:lnTo>
                    <a:lnTo>
                      <a:pt x="19" y="516"/>
                    </a:lnTo>
                    <a:lnTo>
                      <a:pt x="9" y="477"/>
                    </a:lnTo>
                    <a:lnTo>
                      <a:pt x="3" y="433"/>
                    </a:lnTo>
                    <a:lnTo>
                      <a:pt x="0" y="386"/>
                    </a:lnTo>
                    <a:lnTo>
                      <a:pt x="3" y="337"/>
                    </a:lnTo>
                    <a:lnTo>
                      <a:pt x="9" y="284"/>
                    </a:lnTo>
                    <a:lnTo>
                      <a:pt x="22" y="229"/>
                    </a:lnTo>
                    <a:lnTo>
                      <a:pt x="40" y="176"/>
                    </a:lnTo>
                    <a:lnTo>
                      <a:pt x="61" y="129"/>
                    </a:lnTo>
                    <a:lnTo>
                      <a:pt x="86" y="89"/>
                    </a:lnTo>
                    <a:lnTo>
                      <a:pt x="114" y="54"/>
                    </a:lnTo>
                    <a:lnTo>
                      <a:pt x="143" y="27"/>
                    </a:lnTo>
                    <a:lnTo>
                      <a:pt x="174" y="8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FEDEC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Freeform 43"/>
              <p:cNvSpPr>
                <a:spLocks/>
              </p:cNvSpPr>
              <p:nvPr/>
            </p:nvSpPr>
            <p:spPr bwMode="auto">
              <a:xfrm>
                <a:off x="1219927" y="3548981"/>
                <a:ext cx="253565" cy="443739"/>
              </a:xfrm>
              <a:custGeom>
                <a:avLst/>
                <a:gdLst>
                  <a:gd name="T0" fmla="*/ 156 w 361"/>
                  <a:gd name="T1" fmla="*/ 0 h 631"/>
                  <a:gd name="T2" fmla="*/ 186 w 361"/>
                  <a:gd name="T3" fmla="*/ 10 h 631"/>
                  <a:gd name="T4" fmla="*/ 217 w 361"/>
                  <a:gd name="T5" fmla="*/ 27 h 631"/>
                  <a:gd name="T6" fmla="*/ 247 w 361"/>
                  <a:gd name="T7" fmla="*/ 55 h 631"/>
                  <a:gd name="T8" fmla="*/ 275 w 361"/>
                  <a:gd name="T9" fmla="*/ 89 h 631"/>
                  <a:gd name="T10" fmla="*/ 300 w 361"/>
                  <a:gd name="T11" fmla="*/ 129 h 631"/>
                  <a:gd name="T12" fmla="*/ 320 w 361"/>
                  <a:gd name="T13" fmla="*/ 176 h 631"/>
                  <a:gd name="T14" fmla="*/ 338 w 361"/>
                  <a:gd name="T15" fmla="*/ 229 h 631"/>
                  <a:gd name="T16" fmla="*/ 351 w 361"/>
                  <a:gd name="T17" fmla="*/ 284 h 631"/>
                  <a:gd name="T18" fmla="*/ 358 w 361"/>
                  <a:gd name="T19" fmla="*/ 337 h 631"/>
                  <a:gd name="T20" fmla="*/ 361 w 361"/>
                  <a:gd name="T21" fmla="*/ 386 h 631"/>
                  <a:gd name="T22" fmla="*/ 358 w 361"/>
                  <a:gd name="T23" fmla="*/ 433 h 631"/>
                  <a:gd name="T24" fmla="*/ 352 w 361"/>
                  <a:gd name="T25" fmla="*/ 477 h 631"/>
                  <a:gd name="T26" fmla="*/ 341 w 361"/>
                  <a:gd name="T27" fmla="*/ 517 h 631"/>
                  <a:gd name="T28" fmla="*/ 327 w 361"/>
                  <a:gd name="T29" fmla="*/ 552 h 631"/>
                  <a:gd name="T30" fmla="*/ 309 w 361"/>
                  <a:gd name="T31" fmla="*/ 581 h 631"/>
                  <a:gd name="T32" fmla="*/ 288 w 361"/>
                  <a:gd name="T33" fmla="*/ 605 h 631"/>
                  <a:gd name="T34" fmla="*/ 263 w 361"/>
                  <a:gd name="T35" fmla="*/ 622 h 631"/>
                  <a:gd name="T36" fmla="*/ 237 w 361"/>
                  <a:gd name="T37" fmla="*/ 631 h 631"/>
                  <a:gd name="T38" fmla="*/ 205 w 361"/>
                  <a:gd name="T39" fmla="*/ 631 h 631"/>
                  <a:gd name="T40" fmla="*/ 173 w 361"/>
                  <a:gd name="T41" fmla="*/ 622 h 631"/>
                  <a:gd name="T42" fmla="*/ 142 w 361"/>
                  <a:gd name="T43" fmla="*/ 603 h 631"/>
                  <a:gd name="T44" fmla="*/ 113 w 361"/>
                  <a:gd name="T45" fmla="*/ 577 h 631"/>
                  <a:gd name="T46" fmla="*/ 86 w 361"/>
                  <a:gd name="T47" fmla="*/ 542 h 631"/>
                  <a:gd name="T48" fmla="*/ 61 w 361"/>
                  <a:gd name="T49" fmla="*/ 501 h 631"/>
                  <a:gd name="T50" fmla="*/ 39 w 361"/>
                  <a:gd name="T51" fmla="*/ 455 h 631"/>
                  <a:gd name="T52" fmla="*/ 22 w 361"/>
                  <a:gd name="T53" fmla="*/ 402 h 631"/>
                  <a:gd name="T54" fmla="*/ 8 w 361"/>
                  <a:gd name="T55" fmla="*/ 347 h 631"/>
                  <a:gd name="T56" fmla="*/ 1 w 361"/>
                  <a:gd name="T57" fmla="*/ 294 h 631"/>
                  <a:gd name="T58" fmla="*/ 0 w 361"/>
                  <a:gd name="T59" fmla="*/ 245 h 631"/>
                  <a:gd name="T60" fmla="*/ 1 w 361"/>
                  <a:gd name="T61" fmla="*/ 198 h 631"/>
                  <a:gd name="T62" fmla="*/ 8 w 361"/>
                  <a:gd name="T63" fmla="*/ 154 h 631"/>
                  <a:gd name="T64" fmla="*/ 19 w 361"/>
                  <a:gd name="T65" fmla="*/ 115 h 631"/>
                  <a:gd name="T66" fmla="*/ 33 w 361"/>
                  <a:gd name="T67" fmla="*/ 80 h 631"/>
                  <a:gd name="T68" fmla="*/ 51 w 361"/>
                  <a:gd name="T69" fmla="*/ 49 h 631"/>
                  <a:gd name="T70" fmla="*/ 73 w 361"/>
                  <a:gd name="T71" fmla="*/ 26 h 631"/>
                  <a:gd name="T72" fmla="*/ 96 w 361"/>
                  <a:gd name="T73" fmla="*/ 10 h 631"/>
                  <a:gd name="T74" fmla="*/ 123 w 361"/>
                  <a:gd name="T75" fmla="*/ 0 h 631"/>
                  <a:gd name="T76" fmla="*/ 156 w 361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631">
                    <a:moveTo>
                      <a:pt x="156" y="0"/>
                    </a:moveTo>
                    <a:lnTo>
                      <a:pt x="186" y="10"/>
                    </a:lnTo>
                    <a:lnTo>
                      <a:pt x="217" y="27"/>
                    </a:lnTo>
                    <a:lnTo>
                      <a:pt x="247" y="55"/>
                    </a:lnTo>
                    <a:lnTo>
                      <a:pt x="275" y="89"/>
                    </a:lnTo>
                    <a:lnTo>
                      <a:pt x="300" y="129"/>
                    </a:lnTo>
                    <a:lnTo>
                      <a:pt x="320" y="176"/>
                    </a:lnTo>
                    <a:lnTo>
                      <a:pt x="338" y="229"/>
                    </a:lnTo>
                    <a:lnTo>
                      <a:pt x="351" y="284"/>
                    </a:lnTo>
                    <a:lnTo>
                      <a:pt x="358" y="337"/>
                    </a:lnTo>
                    <a:lnTo>
                      <a:pt x="361" y="386"/>
                    </a:lnTo>
                    <a:lnTo>
                      <a:pt x="358" y="433"/>
                    </a:lnTo>
                    <a:lnTo>
                      <a:pt x="352" y="477"/>
                    </a:lnTo>
                    <a:lnTo>
                      <a:pt x="341" y="517"/>
                    </a:lnTo>
                    <a:lnTo>
                      <a:pt x="327" y="552"/>
                    </a:lnTo>
                    <a:lnTo>
                      <a:pt x="309" y="581"/>
                    </a:lnTo>
                    <a:lnTo>
                      <a:pt x="288" y="605"/>
                    </a:lnTo>
                    <a:lnTo>
                      <a:pt x="263" y="622"/>
                    </a:lnTo>
                    <a:lnTo>
                      <a:pt x="237" y="631"/>
                    </a:lnTo>
                    <a:lnTo>
                      <a:pt x="205" y="631"/>
                    </a:lnTo>
                    <a:lnTo>
                      <a:pt x="173" y="622"/>
                    </a:lnTo>
                    <a:lnTo>
                      <a:pt x="142" y="603"/>
                    </a:lnTo>
                    <a:lnTo>
                      <a:pt x="113" y="577"/>
                    </a:lnTo>
                    <a:lnTo>
                      <a:pt x="86" y="542"/>
                    </a:lnTo>
                    <a:lnTo>
                      <a:pt x="61" y="501"/>
                    </a:lnTo>
                    <a:lnTo>
                      <a:pt x="39" y="455"/>
                    </a:lnTo>
                    <a:lnTo>
                      <a:pt x="22" y="402"/>
                    </a:lnTo>
                    <a:lnTo>
                      <a:pt x="8" y="347"/>
                    </a:lnTo>
                    <a:lnTo>
                      <a:pt x="1" y="294"/>
                    </a:lnTo>
                    <a:lnTo>
                      <a:pt x="0" y="245"/>
                    </a:lnTo>
                    <a:lnTo>
                      <a:pt x="1" y="198"/>
                    </a:lnTo>
                    <a:lnTo>
                      <a:pt x="8" y="154"/>
                    </a:lnTo>
                    <a:lnTo>
                      <a:pt x="19" y="115"/>
                    </a:lnTo>
                    <a:lnTo>
                      <a:pt x="33" y="80"/>
                    </a:lnTo>
                    <a:lnTo>
                      <a:pt x="51" y="49"/>
                    </a:lnTo>
                    <a:lnTo>
                      <a:pt x="73" y="26"/>
                    </a:lnTo>
                    <a:lnTo>
                      <a:pt x="96" y="10"/>
                    </a:lnTo>
                    <a:lnTo>
                      <a:pt x="123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자유형 7"/>
              <p:cNvSpPr>
                <a:spLocks/>
              </p:cNvSpPr>
              <p:nvPr/>
            </p:nvSpPr>
            <p:spPr bwMode="auto">
              <a:xfrm>
                <a:off x="1236831" y="2725633"/>
                <a:ext cx="1675643" cy="1991862"/>
              </a:xfrm>
              <a:custGeom>
                <a:avLst/>
                <a:gdLst>
                  <a:gd name="connsiteX0" fmla="*/ 838174 w 1675643"/>
                  <a:gd name="connsiteY0" fmla="*/ 0 h 2197567"/>
                  <a:gd name="connsiteX1" fmla="*/ 910017 w 1675643"/>
                  <a:gd name="connsiteY1" fmla="*/ 2116 h 2197567"/>
                  <a:gd name="connsiteX2" fmla="*/ 979748 w 1675643"/>
                  <a:gd name="connsiteY2" fmla="*/ 9167 h 2197567"/>
                  <a:gd name="connsiteX3" fmla="*/ 1045252 w 1675643"/>
                  <a:gd name="connsiteY3" fmla="*/ 21860 h 2197567"/>
                  <a:gd name="connsiteX4" fmla="*/ 1110052 w 1675643"/>
                  <a:gd name="connsiteY4" fmla="*/ 37373 h 2197567"/>
                  <a:gd name="connsiteX5" fmla="*/ 1170626 w 1675643"/>
                  <a:gd name="connsiteY5" fmla="*/ 56412 h 2197567"/>
                  <a:gd name="connsiteX6" fmla="*/ 1228382 w 1675643"/>
                  <a:gd name="connsiteY6" fmla="*/ 78977 h 2197567"/>
                  <a:gd name="connsiteX7" fmla="*/ 1283322 w 1675643"/>
                  <a:gd name="connsiteY7" fmla="*/ 105773 h 2197567"/>
                  <a:gd name="connsiteX8" fmla="*/ 1334739 w 1675643"/>
                  <a:gd name="connsiteY8" fmla="*/ 134685 h 2197567"/>
                  <a:gd name="connsiteX9" fmla="*/ 1381930 w 1675643"/>
                  <a:gd name="connsiteY9" fmla="*/ 166417 h 2197567"/>
                  <a:gd name="connsiteX10" fmla="*/ 1427008 w 1675643"/>
                  <a:gd name="connsiteY10" fmla="*/ 200264 h 2197567"/>
                  <a:gd name="connsiteX11" fmla="*/ 1467156 w 1675643"/>
                  <a:gd name="connsiteY11" fmla="*/ 236227 h 2197567"/>
                  <a:gd name="connsiteX12" fmla="*/ 1503782 w 1675643"/>
                  <a:gd name="connsiteY12" fmla="*/ 274305 h 2197567"/>
                  <a:gd name="connsiteX13" fmla="*/ 1538295 w 1675643"/>
                  <a:gd name="connsiteY13" fmla="*/ 312384 h 2197567"/>
                  <a:gd name="connsiteX14" fmla="*/ 1566469 w 1675643"/>
                  <a:gd name="connsiteY14" fmla="*/ 352577 h 2197567"/>
                  <a:gd name="connsiteX15" fmla="*/ 1592530 w 1675643"/>
                  <a:gd name="connsiteY15" fmla="*/ 392771 h 2197567"/>
                  <a:gd name="connsiteX16" fmla="*/ 1612956 w 1675643"/>
                  <a:gd name="connsiteY16" fmla="*/ 432965 h 2197567"/>
                  <a:gd name="connsiteX17" fmla="*/ 1630565 w 1675643"/>
                  <a:gd name="connsiteY17" fmla="*/ 473864 h 2197567"/>
                  <a:gd name="connsiteX18" fmla="*/ 1642539 w 1675643"/>
                  <a:gd name="connsiteY18" fmla="*/ 514058 h 2197567"/>
                  <a:gd name="connsiteX19" fmla="*/ 1642539 w 1675643"/>
                  <a:gd name="connsiteY19" fmla="*/ 517584 h 2197567"/>
                  <a:gd name="connsiteX20" fmla="*/ 1644652 w 1675643"/>
                  <a:gd name="connsiteY20" fmla="*/ 526751 h 2197567"/>
                  <a:gd name="connsiteX21" fmla="*/ 1647469 w 1675643"/>
                  <a:gd name="connsiteY21" fmla="*/ 540149 h 2197567"/>
                  <a:gd name="connsiteX22" fmla="*/ 1650991 w 1675643"/>
                  <a:gd name="connsiteY22" fmla="*/ 559188 h 2197567"/>
                  <a:gd name="connsiteX23" fmla="*/ 1655217 w 1675643"/>
                  <a:gd name="connsiteY23" fmla="*/ 583163 h 2197567"/>
                  <a:gd name="connsiteX24" fmla="*/ 1658739 w 1675643"/>
                  <a:gd name="connsiteY24" fmla="*/ 609959 h 2197567"/>
                  <a:gd name="connsiteX25" fmla="*/ 1662965 w 1675643"/>
                  <a:gd name="connsiteY25" fmla="*/ 641691 h 2197567"/>
                  <a:gd name="connsiteX26" fmla="*/ 1667191 w 1675643"/>
                  <a:gd name="connsiteY26" fmla="*/ 675538 h 2197567"/>
                  <a:gd name="connsiteX27" fmla="*/ 1670008 w 1675643"/>
                  <a:gd name="connsiteY27" fmla="*/ 712911 h 2197567"/>
                  <a:gd name="connsiteX28" fmla="*/ 1673530 w 1675643"/>
                  <a:gd name="connsiteY28" fmla="*/ 751695 h 2197567"/>
                  <a:gd name="connsiteX29" fmla="*/ 1675643 w 1675643"/>
                  <a:gd name="connsiteY29" fmla="*/ 791889 h 2197567"/>
                  <a:gd name="connsiteX30" fmla="*/ 1675643 w 1675643"/>
                  <a:gd name="connsiteY30" fmla="*/ 834198 h 2197567"/>
                  <a:gd name="connsiteX31" fmla="*/ 1674234 w 1675643"/>
                  <a:gd name="connsiteY31" fmla="*/ 877212 h 2197567"/>
                  <a:gd name="connsiteX32" fmla="*/ 1672121 w 1675643"/>
                  <a:gd name="connsiteY32" fmla="*/ 920227 h 2197567"/>
                  <a:gd name="connsiteX33" fmla="*/ 1667191 w 1675643"/>
                  <a:gd name="connsiteY33" fmla="*/ 964652 h 2197567"/>
                  <a:gd name="connsiteX34" fmla="*/ 1660852 w 1675643"/>
                  <a:gd name="connsiteY34" fmla="*/ 1006961 h 2197567"/>
                  <a:gd name="connsiteX35" fmla="*/ 1651695 w 1675643"/>
                  <a:gd name="connsiteY35" fmla="*/ 1048565 h 2197567"/>
                  <a:gd name="connsiteX36" fmla="*/ 1639721 w 1675643"/>
                  <a:gd name="connsiteY36" fmla="*/ 1090169 h 2197567"/>
                  <a:gd name="connsiteX37" fmla="*/ 1624930 w 1675643"/>
                  <a:gd name="connsiteY37" fmla="*/ 1128953 h 2197567"/>
                  <a:gd name="connsiteX38" fmla="*/ 1608026 w 1675643"/>
                  <a:gd name="connsiteY38" fmla="*/ 1166326 h 2197567"/>
                  <a:gd name="connsiteX39" fmla="*/ 1586191 w 1675643"/>
                  <a:gd name="connsiteY39" fmla="*/ 1200173 h 2197567"/>
                  <a:gd name="connsiteX40" fmla="*/ 1578338 w 1675643"/>
                  <a:gd name="connsiteY40" fmla="*/ 1210281 h 2197567"/>
                  <a:gd name="connsiteX41" fmla="*/ 1576335 w 1675643"/>
                  <a:gd name="connsiteY41" fmla="*/ 1240358 h 2197567"/>
                  <a:gd name="connsiteX42" fmla="*/ 1572817 w 1675643"/>
                  <a:gd name="connsiteY42" fmla="*/ 1292480 h 2197567"/>
                  <a:gd name="connsiteX43" fmla="*/ 1567187 w 1675643"/>
                  <a:gd name="connsiteY43" fmla="*/ 1346010 h 2197567"/>
                  <a:gd name="connsiteX44" fmla="*/ 1559447 w 1675643"/>
                  <a:gd name="connsiteY44" fmla="*/ 1399541 h 2197567"/>
                  <a:gd name="connsiteX45" fmla="*/ 1551003 w 1675643"/>
                  <a:gd name="connsiteY45" fmla="*/ 1451662 h 2197567"/>
                  <a:gd name="connsiteX46" fmla="*/ 1539744 w 1675643"/>
                  <a:gd name="connsiteY46" fmla="*/ 1503784 h 2197567"/>
                  <a:gd name="connsiteX47" fmla="*/ 1527781 w 1675643"/>
                  <a:gd name="connsiteY47" fmla="*/ 1556610 h 2197567"/>
                  <a:gd name="connsiteX48" fmla="*/ 1512300 w 1675643"/>
                  <a:gd name="connsiteY48" fmla="*/ 1608028 h 2197567"/>
                  <a:gd name="connsiteX49" fmla="*/ 1495412 w 1675643"/>
                  <a:gd name="connsiteY49" fmla="*/ 1658036 h 2197567"/>
                  <a:gd name="connsiteX50" fmla="*/ 1476413 w 1675643"/>
                  <a:gd name="connsiteY50" fmla="*/ 1707341 h 2197567"/>
                  <a:gd name="connsiteX51" fmla="*/ 1454599 w 1675643"/>
                  <a:gd name="connsiteY51" fmla="*/ 1755941 h 2197567"/>
                  <a:gd name="connsiteX52" fmla="*/ 1431377 w 1675643"/>
                  <a:gd name="connsiteY52" fmla="*/ 1801723 h 2197567"/>
                  <a:gd name="connsiteX53" fmla="*/ 1403230 w 1675643"/>
                  <a:gd name="connsiteY53" fmla="*/ 1846802 h 2197567"/>
                  <a:gd name="connsiteX54" fmla="*/ 1374379 w 1675643"/>
                  <a:gd name="connsiteY54" fmla="*/ 1890471 h 2197567"/>
                  <a:gd name="connsiteX55" fmla="*/ 1342010 w 1675643"/>
                  <a:gd name="connsiteY55" fmla="*/ 1932028 h 2197567"/>
                  <a:gd name="connsiteX56" fmla="*/ 1306826 w 1675643"/>
                  <a:gd name="connsiteY56" fmla="*/ 1971471 h 2197567"/>
                  <a:gd name="connsiteX57" fmla="*/ 1268827 w 1675643"/>
                  <a:gd name="connsiteY57" fmla="*/ 2008098 h 2197567"/>
                  <a:gd name="connsiteX58" fmla="*/ 1227310 w 1675643"/>
                  <a:gd name="connsiteY58" fmla="*/ 2041906 h 2197567"/>
                  <a:gd name="connsiteX59" fmla="*/ 1182275 w 1675643"/>
                  <a:gd name="connsiteY59" fmla="*/ 2074306 h 2197567"/>
                  <a:gd name="connsiteX60" fmla="*/ 1133721 w 1675643"/>
                  <a:gd name="connsiteY60" fmla="*/ 2102480 h 2197567"/>
                  <a:gd name="connsiteX61" fmla="*/ 1082352 w 1675643"/>
                  <a:gd name="connsiteY61" fmla="*/ 2128541 h 2197567"/>
                  <a:gd name="connsiteX62" fmla="*/ 1027465 w 1675643"/>
                  <a:gd name="connsiteY62" fmla="*/ 2151080 h 2197567"/>
                  <a:gd name="connsiteX63" fmla="*/ 969060 w 1675643"/>
                  <a:gd name="connsiteY63" fmla="*/ 2170802 h 2197567"/>
                  <a:gd name="connsiteX64" fmla="*/ 905025 w 1675643"/>
                  <a:gd name="connsiteY64" fmla="*/ 2186298 h 2197567"/>
                  <a:gd name="connsiteX65" fmla="*/ 838879 w 1675643"/>
                  <a:gd name="connsiteY65" fmla="*/ 2197567 h 2197567"/>
                  <a:gd name="connsiteX66" fmla="*/ 839120 w 1675643"/>
                  <a:gd name="connsiteY66" fmla="*/ 2197406 h 2197567"/>
                  <a:gd name="connsiteX67" fmla="*/ 838174 w 1675643"/>
                  <a:gd name="connsiteY67" fmla="*/ 2197567 h 2197567"/>
                  <a:gd name="connsiteX68" fmla="*/ 771261 w 1675643"/>
                  <a:gd name="connsiteY68" fmla="*/ 2186298 h 2197567"/>
                  <a:gd name="connsiteX69" fmla="*/ 708574 w 1675643"/>
                  <a:gd name="connsiteY69" fmla="*/ 2170802 h 2197567"/>
                  <a:gd name="connsiteX70" fmla="*/ 649409 w 1675643"/>
                  <a:gd name="connsiteY70" fmla="*/ 2151080 h 2197567"/>
                  <a:gd name="connsiteX71" fmla="*/ 593765 w 1675643"/>
                  <a:gd name="connsiteY71" fmla="*/ 2128541 h 2197567"/>
                  <a:gd name="connsiteX72" fmla="*/ 542348 w 1675643"/>
                  <a:gd name="connsiteY72" fmla="*/ 2102480 h 2197567"/>
                  <a:gd name="connsiteX73" fmla="*/ 494452 w 1675643"/>
                  <a:gd name="connsiteY73" fmla="*/ 2074306 h 2197567"/>
                  <a:gd name="connsiteX74" fmla="*/ 448670 w 1675643"/>
                  <a:gd name="connsiteY74" fmla="*/ 2041906 h 2197567"/>
                  <a:gd name="connsiteX75" fmla="*/ 407817 w 1675643"/>
                  <a:gd name="connsiteY75" fmla="*/ 2008098 h 2197567"/>
                  <a:gd name="connsiteX76" fmla="*/ 369078 w 1675643"/>
                  <a:gd name="connsiteY76" fmla="*/ 1971471 h 2197567"/>
                  <a:gd name="connsiteX77" fmla="*/ 333861 w 1675643"/>
                  <a:gd name="connsiteY77" fmla="*/ 1932028 h 2197567"/>
                  <a:gd name="connsiteX78" fmla="*/ 302165 w 1675643"/>
                  <a:gd name="connsiteY78" fmla="*/ 1890471 h 2197567"/>
                  <a:gd name="connsiteX79" fmla="*/ 272583 w 1675643"/>
                  <a:gd name="connsiteY79" fmla="*/ 1846802 h 2197567"/>
                  <a:gd name="connsiteX80" fmla="*/ 245817 w 1675643"/>
                  <a:gd name="connsiteY80" fmla="*/ 1801723 h 2197567"/>
                  <a:gd name="connsiteX81" fmla="*/ 221165 w 1675643"/>
                  <a:gd name="connsiteY81" fmla="*/ 1755941 h 2197567"/>
                  <a:gd name="connsiteX82" fmla="*/ 200035 w 1675643"/>
                  <a:gd name="connsiteY82" fmla="*/ 1707341 h 2197567"/>
                  <a:gd name="connsiteX83" fmla="*/ 181017 w 1675643"/>
                  <a:gd name="connsiteY83" fmla="*/ 1658036 h 2197567"/>
                  <a:gd name="connsiteX84" fmla="*/ 164113 w 1675643"/>
                  <a:gd name="connsiteY84" fmla="*/ 1608028 h 2197567"/>
                  <a:gd name="connsiteX85" fmla="*/ 149322 w 1675643"/>
                  <a:gd name="connsiteY85" fmla="*/ 1556610 h 2197567"/>
                  <a:gd name="connsiteX86" fmla="*/ 135939 w 1675643"/>
                  <a:gd name="connsiteY86" fmla="*/ 1503784 h 2197567"/>
                  <a:gd name="connsiteX87" fmla="*/ 126078 w 1675643"/>
                  <a:gd name="connsiteY87" fmla="*/ 1451662 h 2197567"/>
                  <a:gd name="connsiteX88" fmla="*/ 116922 w 1675643"/>
                  <a:gd name="connsiteY88" fmla="*/ 1399541 h 2197567"/>
                  <a:gd name="connsiteX89" fmla="*/ 109174 w 1675643"/>
                  <a:gd name="connsiteY89" fmla="*/ 1346010 h 2197567"/>
                  <a:gd name="connsiteX90" fmla="*/ 104244 w 1675643"/>
                  <a:gd name="connsiteY90" fmla="*/ 1292480 h 2197567"/>
                  <a:gd name="connsiteX91" fmla="*/ 100017 w 1675643"/>
                  <a:gd name="connsiteY91" fmla="*/ 1240358 h 2197567"/>
                  <a:gd name="connsiteX92" fmla="*/ 98470 w 1675643"/>
                  <a:gd name="connsiteY92" fmla="*/ 1211341 h 2197567"/>
                  <a:gd name="connsiteX93" fmla="*/ 90157 w 1675643"/>
                  <a:gd name="connsiteY93" fmla="*/ 1200878 h 2197567"/>
                  <a:gd name="connsiteX94" fmla="*/ 68322 w 1675643"/>
                  <a:gd name="connsiteY94" fmla="*/ 1166326 h 2197567"/>
                  <a:gd name="connsiteX95" fmla="*/ 50009 w 1675643"/>
                  <a:gd name="connsiteY95" fmla="*/ 1130363 h 2197567"/>
                  <a:gd name="connsiteX96" fmla="*/ 35922 w 1675643"/>
                  <a:gd name="connsiteY96" fmla="*/ 1090874 h 2197567"/>
                  <a:gd name="connsiteX97" fmla="*/ 24652 w 1675643"/>
                  <a:gd name="connsiteY97" fmla="*/ 1049975 h 2197567"/>
                  <a:gd name="connsiteX98" fmla="*/ 15496 w 1675643"/>
                  <a:gd name="connsiteY98" fmla="*/ 1007666 h 2197567"/>
                  <a:gd name="connsiteX99" fmla="*/ 8452 w 1675643"/>
                  <a:gd name="connsiteY99" fmla="*/ 964652 h 2197567"/>
                  <a:gd name="connsiteX100" fmla="*/ 4226 w 1675643"/>
                  <a:gd name="connsiteY100" fmla="*/ 921637 h 2197567"/>
                  <a:gd name="connsiteX101" fmla="*/ 704 w 1675643"/>
                  <a:gd name="connsiteY101" fmla="*/ 877212 h 2197567"/>
                  <a:gd name="connsiteX102" fmla="*/ 0 w 1675643"/>
                  <a:gd name="connsiteY102" fmla="*/ 834198 h 2197567"/>
                  <a:gd name="connsiteX103" fmla="*/ 704 w 1675643"/>
                  <a:gd name="connsiteY103" fmla="*/ 791889 h 2197567"/>
                  <a:gd name="connsiteX104" fmla="*/ 2113 w 1675643"/>
                  <a:gd name="connsiteY104" fmla="*/ 751695 h 2197567"/>
                  <a:gd name="connsiteX105" fmla="*/ 4930 w 1675643"/>
                  <a:gd name="connsiteY105" fmla="*/ 712911 h 2197567"/>
                  <a:gd name="connsiteX106" fmla="*/ 8452 w 1675643"/>
                  <a:gd name="connsiteY106" fmla="*/ 675538 h 2197567"/>
                  <a:gd name="connsiteX107" fmla="*/ 11974 w 1675643"/>
                  <a:gd name="connsiteY107" fmla="*/ 641691 h 2197567"/>
                  <a:gd name="connsiteX108" fmla="*/ 16200 w 1675643"/>
                  <a:gd name="connsiteY108" fmla="*/ 610664 h 2197567"/>
                  <a:gd name="connsiteX109" fmla="*/ 20426 w 1675643"/>
                  <a:gd name="connsiteY109" fmla="*/ 583163 h 2197567"/>
                  <a:gd name="connsiteX110" fmla="*/ 24652 w 1675643"/>
                  <a:gd name="connsiteY110" fmla="*/ 559188 h 2197567"/>
                  <a:gd name="connsiteX111" fmla="*/ 28878 w 1675643"/>
                  <a:gd name="connsiteY111" fmla="*/ 540854 h 2197567"/>
                  <a:gd name="connsiteX112" fmla="*/ 30991 w 1675643"/>
                  <a:gd name="connsiteY112" fmla="*/ 526751 h 2197567"/>
                  <a:gd name="connsiteX113" fmla="*/ 33104 w 1675643"/>
                  <a:gd name="connsiteY113" fmla="*/ 517584 h 2197567"/>
                  <a:gd name="connsiteX114" fmla="*/ 33809 w 1675643"/>
                  <a:gd name="connsiteY114" fmla="*/ 514058 h 2197567"/>
                  <a:gd name="connsiteX115" fmla="*/ 40852 w 1675643"/>
                  <a:gd name="connsiteY115" fmla="*/ 488672 h 2197567"/>
                  <a:gd name="connsiteX116" fmla="*/ 51417 w 1675643"/>
                  <a:gd name="connsiteY116" fmla="*/ 466107 h 2197567"/>
                  <a:gd name="connsiteX117" fmla="*/ 63391 w 1675643"/>
                  <a:gd name="connsiteY117" fmla="*/ 444248 h 2197567"/>
                  <a:gd name="connsiteX118" fmla="*/ 76774 w 1675643"/>
                  <a:gd name="connsiteY118" fmla="*/ 424503 h 2197567"/>
                  <a:gd name="connsiteX119" fmla="*/ 91565 w 1675643"/>
                  <a:gd name="connsiteY119" fmla="*/ 408285 h 2197567"/>
                  <a:gd name="connsiteX120" fmla="*/ 104244 w 1675643"/>
                  <a:gd name="connsiteY120" fmla="*/ 394182 h 2197567"/>
                  <a:gd name="connsiteX121" fmla="*/ 117626 w 1675643"/>
                  <a:gd name="connsiteY121" fmla="*/ 382194 h 2197567"/>
                  <a:gd name="connsiteX122" fmla="*/ 128896 w 1675643"/>
                  <a:gd name="connsiteY122" fmla="*/ 373027 h 2197567"/>
                  <a:gd name="connsiteX123" fmla="*/ 138757 w 1675643"/>
                  <a:gd name="connsiteY123" fmla="*/ 365975 h 2197567"/>
                  <a:gd name="connsiteX124" fmla="*/ 144391 w 1675643"/>
                  <a:gd name="connsiteY124" fmla="*/ 361744 h 2197567"/>
                  <a:gd name="connsiteX125" fmla="*/ 146504 w 1675643"/>
                  <a:gd name="connsiteY125" fmla="*/ 361039 h 2197567"/>
                  <a:gd name="connsiteX126" fmla="*/ 146504 w 1675643"/>
                  <a:gd name="connsiteY126" fmla="*/ 357513 h 2197567"/>
                  <a:gd name="connsiteX127" fmla="*/ 150026 w 1675643"/>
                  <a:gd name="connsiteY127" fmla="*/ 349757 h 2197567"/>
                  <a:gd name="connsiteX128" fmla="*/ 153548 w 1675643"/>
                  <a:gd name="connsiteY128" fmla="*/ 337064 h 2197567"/>
                  <a:gd name="connsiteX129" fmla="*/ 161296 w 1675643"/>
                  <a:gd name="connsiteY129" fmla="*/ 320845 h 2197567"/>
                  <a:gd name="connsiteX130" fmla="*/ 171157 w 1675643"/>
                  <a:gd name="connsiteY130" fmla="*/ 301101 h 2197567"/>
                  <a:gd name="connsiteX131" fmla="*/ 184539 w 1675643"/>
                  <a:gd name="connsiteY131" fmla="*/ 279946 h 2197567"/>
                  <a:gd name="connsiteX132" fmla="*/ 200035 w 1675643"/>
                  <a:gd name="connsiteY132" fmla="*/ 255971 h 2197567"/>
                  <a:gd name="connsiteX133" fmla="*/ 220461 w 1675643"/>
                  <a:gd name="connsiteY133" fmla="*/ 231291 h 2197567"/>
                  <a:gd name="connsiteX134" fmla="*/ 244409 w 1675643"/>
                  <a:gd name="connsiteY134" fmla="*/ 206610 h 2197567"/>
                  <a:gd name="connsiteX135" fmla="*/ 272583 w 1675643"/>
                  <a:gd name="connsiteY135" fmla="*/ 181930 h 2197567"/>
                  <a:gd name="connsiteX136" fmla="*/ 321183 w 1675643"/>
                  <a:gd name="connsiteY136" fmla="*/ 147377 h 2197567"/>
                  <a:gd name="connsiteX137" fmla="*/ 373304 w 1675643"/>
                  <a:gd name="connsiteY137" fmla="*/ 114940 h 2197567"/>
                  <a:gd name="connsiteX138" fmla="*/ 429652 w 1675643"/>
                  <a:gd name="connsiteY138" fmla="*/ 86734 h 2197567"/>
                  <a:gd name="connsiteX139" fmla="*/ 489522 w 1675643"/>
                  <a:gd name="connsiteY139" fmla="*/ 62054 h 2197567"/>
                  <a:gd name="connsiteX140" fmla="*/ 552913 w 1675643"/>
                  <a:gd name="connsiteY140" fmla="*/ 40194 h 2197567"/>
                  <a:gd name="connsiteX141" fmla="*/ 619826 w 1675643"/>
                  <a:gd name="connsiteY141" fmla="*/ 22565 h 2197567"/>
                  <a:gd name="connsiteX142" fmla="*/ 689556 w 1675643"/>
                  <a:gd name="connsiteY142" fmla="*/ 10577 h 2197567"/>
                  <a:gd name="connsiteX143" fmla="*/ 762104 w 1675643"/>
                  <a:gd name="connsiteY143" fmla="*/ 2116 h 219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1675643" h="2197567">
                    <a:moveTo>
                      <a:pt x="838174" y="0"/>
                    </a:moveTo>
                    <a:lnTo>
                      <a:pt x="910017" y="2116"/>
                    </a:lnTo>
                    <a:lnTo>
                      <a:pt x="979748" y="9167"/>
                    </a:lnTo>
                    <a:lnTo>
                      <a:pt x="1045252" y="21860"/>
                    </a:lnTo>
                    <a:lnTo>
                      <a:pt x="1110052" y="37373"/>
                    </a:lnTo>
                    <a:lnTo>
                      <a:pt x="1170626" y="56412"/>
                    </a:lnTo>
                    <a:lnTo>
                      <a:pt x="1228382" y="78977"/>
                    </a:lnTo>
                    <a:lnTo>
                      <a:pt x="1283322" y="105773"/>
                    </a:lnTo>
                    <a:lnTo>
                      <a:pt x="1334739" y="134685"/>
                    </a:lnTo>
                    <a:lnTo>
                      <a:pt x="1381930" y="166417"/>
                    </a:lnTo>
                    <a:lnTo>
                      <a:pt x="1427008" y="200264"/>
                    </a:lnTo>
                    <a:lnTo>
                      <a:pt x="1467156" y="236227"/>
                    </a:lnTo>
                    <a:lnTo>
                      <a:pt x="1503782" y="274305"/>
                    </a:lnTo>
                    <a:lnTo>
                      <a:pt x="1538295" y="312384"/>
                    </a:lnTo>
                    <a:lnTo>
                      <a:pt x="1566469" y="352577"/>
                    </a:lnTo>
                    <a:lnTo>
                      <a:pt x="1592530" y="392771"/>
                    </a:lnTo>
                    <a:lnTo>
                      <a:pt x="1612956" y="432965"/>
                    </a:lnTo>
                    <a:lnTo>
                      <a:pt x="1630565" y="473864"/>
                    </a:lnTo>
                    <a:lnTo>
                      <a:pt x="1642539" y="514058"/>
                    </a:lnTo>
                    <a:lnTo>
                      <a:pt x="1642539" y="517584"/>
                    </a:lnTo>
                    <a:lnTo>
                      <a:pt x="1644652" y="526751"/>
                    </a:lnTo>
                    <a:lnTo>
                      <a:pt x="1647469" y="540149"/>
                    </a:lnTo>
                    <a:lnTo>
                      <a:pt x="1650991" y="559188"/>
                    </a:lnTo>
                    <a:lnTo>
                      <a:pt x="1655217" y="583163"/>
                    </a:lnTo>
                    <a:lnTo>
                      <a:pt x="1658739" y="609959"/>
                    </a:lnTo>
                    <a:lnTo>
                      <a:pt x="1662965" y="641691"/>
                    </a:lnTo>
                    <a:lnTo>
                      <a:pt x="1667191" y="675538"/>
                    </a:lnTo>
                    <a:lnTo>
                      <a:pt x="1670008" y="712911"/>
                    </a:lnTo>
                    <a:lnTo>
                      <a:pt x="1673530" y="751695"/>
                    </a:lnTo>
                    <a:lnTo>
                      <a:pt x="1675643" y="791889"/>
                    </a:lnTo>
                    <a:lnTo>
                      <a:pt x="1675643" y="834198"/>
                    </a:lnTo>
                    <a:lnTo>
                      <a:pt x="1674234" y="877212"/>
                    </a:lnTo>
                    <a:lnTo>
                      <a:pt x="1672121" y="920227"/>
                    </a:lnTo>
                    <a:lnTo>
                      <a:pt x="1667191" y="964652"/>
                    </a:lnTo>
                    <a:lnTo>
                      <a:pt x="1660852" y="1006961"/>
                    </a:lnTo>
                    <a:lnTo>
                      <a:pt x="1651695" y="1048565"/>
                    </a:lnTo>
                    <a:lnTo>
                      <a:pt x="1639721" y="1090169"/>
                    </a:lnTo>
                    <a:lnTo>
                      <a:pt x="1624930" y="1128953"/>
                    </a:lnTo>
                    <a:lnTo>
                      <a:pt x="1608026" y="1166326"/>
                    </a:lnTo>
                    <a:lnTo>
                      <a:pt x="1586191" y="1200173"/>
                    </a:lnTo>
                    <a:lnTo>
                      <a:pt x="1578338" y="1210281"/>
                    </a:lnTo>
                    <a:lnTo>
                      <a:pt x="1576335" y="1240358"/>
                    </a:lnTo>
                    <a:lnTo>
                      <a:pt x="1572817" y="1292480"/>
                    </a:lnTo>
                    <a:lnTo>
                      <a:pt x="1567187" y="1346010"/>
                    </a:lnTo>
                    <a:lnTo>
                      <a:pt x="1559447" y="1399541"/>
                    </a:lnTo>
                    <a:lnTo>
                      <a:pt x="1551003" y="1451662"/>
                    </a:lnTo>
                    <a:lnTo>
                      <a:pt x="1539744" y="1503784"/>
                    </a:lnTo>
                    <a:lnTo>
                      <a:pt x="1527781" y="1556610"/>
                    </a:lnTo>
                    <a:lnTo>
                      <a:pt x="1512300" y="1608028"/>
                    </a:lnTo>
                    <a:lnTo>
                      <a:pt x="1495412" y="1658036"/>
                    </a:lnTo>
                    <a:lnTo>
                      <a:pt x="1476413" y="1707341"/>
                    </a:lnTo>
                    <a:lnTo>
                      <a:pt x="1454599" y="1755941"/>
                    </a:lnTo>
                    <a:lnTo>
                      <a:pt x="1431377" y="1801723"/>
                    </a:lnTo>
                    <a:lnTo>
                      <a:pt x="1403230" y="1846802"/>
                    </a:lnTo>
                    <a:lnTo>
                      <a:pt x="1374379" y="1890471"/>
                    </a:lnTo>
                    <a:lnTo>
                      <a:pt x="1342010" y="1932028"/>
                    </a:lnTo>
                    <a:lnTo>
                      <a:pt x="1306826" y="1971471"/>
                    </a:lnTo>
                    <a:lnTo>
                      <a:pt x="1268827" y="2008098"/>
                    </a:lnTo>
                    <a:lnTo>
                      <a:pt x="1227310" y="2041906"/>
                    </a:lnTo>
                    <a:lnTo>
                      <a:pt x="1182275" y="2074306"/>
                    </a:lnTo>
                    <a:lnTo>
                      <a:pt x="1133721" y="2102480"/>
                    </a:lnTo>
                    <a:lnTo>
                      <a:pt x="1082352" y="2128541"/>
                    </a:lnTo>
                    <a:lnTo>
                      <a:pt x="1027465" y="2151080"/>
                    </a:lnTo>
                    <a:lnTo>
                      <a:pt x="969060" y="2170802"/>
                    </a:lnTo>
                    <a:lnTo>
                      <a:pt x="905025" y="2186298"/>
                    </a:lnTo>
                    <a:lnTo>
                      <a:pt x="838879" y="2197567"/>
                    </a:lnTo>
                    <a:lnTo>
                      <a:pt x="839120" y="2197406"/>
                    </a:lnTo>
                    <a:lnTo>
                      <a:pt x="838174" y="2197567"/>
                    </a:lnTo>
                    <a:lnTo>
                      <a:pt x="771261" y="2186298"/>
                    </a:lnTo>
                    <a:lnTo>
                      <a:pt x="708574" y="2170802"/>
                    </a:lnTo>
                    <a:lnTo>
                      <a:pt x="649409" y="2151080"/>
                    </a:lnTo>
                    <a:lnTo>
                      <a:pt x="593765" y="2128541"/>
                    </a:lnTo>
                    <a:lnTo>
                      <a:pt x="542348" y="2102480"/>
                    </a:lnTo>
                    <a:lnTo>
                      <a:pt x="494452" y="2074306"/>
                    </a:lnTo>
                    <a:lnTo>
                      <a:pt x="448670" y="2041906"/>
                    </a:lnTo>
                    <a:lnTo>
                      <a:pt x="407817" y="2008098"/>
                    </a:lnTo>
                    <a:lnTo>
                      <a:pt x="369078" y="1971471"/>
                    </a:lnTo>
                    <a:lnTo>
                      <a:pt x="333861" y="1932028"/>
                    </a:lnTo>
                    <a:lnTo>
                      <a:pt x="302165" y="1890471"/>
                    </a:lnTo>
                    <a:lnTo>
                      <a:pt x="272583" y="1846802"/>
                    </a:lnTo>
                    <a:lnTo>
                      <a:pt x="245817" y="1801723"/>
                    </a:lnTo>
                    <a:lnTo>
                      <a:pt x="221165" y="1755941"/>
                    </a:lnTo>
                    <a:lnTo>
                      <a:pt x="200035" y="1707341"/>
                    </a:lnTo>
                    <a:lnTo>
                      <a:pt x="181017" y="1658036"/>
                    </a:lnTo>
                    <a:lnTo>
                      <a:pt x="164113" y="1608028"/>
                    </a:lnTo>
                    <a:lnTo>
                      <a:pt x="149322" y="1556610"/>
                    </a:lnTo>
                    <a:lnTo>
                      <a:pt x="135939" y="1503784"/>
                    </a:lnTo>
                    <a:lnTo>
                      <a:pt x="126078" y="1451662"/>
                    </a:lnTo>
                    <a:lnTo>
                      <a:pt x="116922" y="1399541"/>
                    </a:lnTo>
                    <a:lnTo>
                      <a:pt x="109174" y="1346010"/>
                    </a:lnTo>
                    <a:lnTo>
                      <a:pt x="104244" y="1292480"/>
                    </a:lnTo>
                    <a:lnTo>
                      <a:pt x="100017" y="1240358"/>
                    </a:lnTo>
                    <a:lnTo>
                      <a:pt x="98470" y="1211341"/>
                    </a:lnTo>
                    <a:lnTo>
                      <a:pt x="90157" y="1200878"/>
                    </a:lnTo>
                    <a:lnTo>
                      <a:pt x="68322" y="1166326"/>
                    </a:lnTo>
                    <a:lnTo>
                      <a:pt x="50009" y="1130363"/>
                    </a:lnTo>
                    <a:lnTo>
                      <a:pt x="35922" y="1090874"/>
                    </a:lnTo>
                    <a:lnTo>
                      <a:pt x="24652" y="1049975"/>
                    </a:lnTo>
                    <a:lnTo>
                      <a:pt x="15496" y="1007666"/>
                    </a:lnTo>
                    <a:lnTo>
                      <a:pt x="8452" y="964652"/>
                    </a:lnTo>
                    <a:lnTo>
                      <a:pt x="4226" y="921637"/>
                    </a:lnTo>
                    <a:lnTo>
                      <a:pt x="704" y="877212"/>
                    </a:lnTo>
                    <a:lnTo>
                      <a:pt x="0" y="834198"/>
                    </a:lnTo>
                    <a:lnTo>
                      <a:pt x="704" y="791889"/>
                    </a:lnTo>
                    <a:lnTo>
                      <a:pt x="2113" y="751695"/>
                    </a:lnTo>
                    <a:lnTo>
                      <a:pt x="4930" y="712911"/>
                    </a:lnTo>
                    <a:lnTo>
                      <a:pt x="8452" y="675538"/>
                    </a:lnTo>
                    <a:lnTo>
                      <a:pt x="11974" y="641691"/>
                    </a:lnTo>
                    <a:lnTo>
                      <a:pt x="16200" y="610664"/>
                    </a:lnTo>
                    <a:lnTo>
                      <a:pt x="20426" y="583163"/>
                    </a:lnTo>
                    <a:lnTo>
                      <a:pt x="24652" y="559188"/>
                    </a:lnTo>
                    <a:lnTo>
                      <a:pt x="28878" y="540854"/>
                    </a:lnTo>
                    <a:lnTo>
                      <a:pt x="30991" y="526751"/>
                    </a:lnTo>
                    <a:lnTo>
                      <a:pt x="33104" y="517584"/>
                    </a:lnTo>
                    <a:lnTo>
                      <a:pt x="33809" y="514058"/>
                    </a:lnTo>
                    <a:lnTo>
                      <a:pt x="40852" y="488672"/>
                    </a:lnTo>
                    <a:lnTo>
                      <a:pt x="51417" y="466107"/>
                    </a:lnTo>
                    <a:lnTo>
                      <a:pt x="63391" y="444248"/>
                    </a:lnTo>
                    <a:lnTo>
                      <a:pt x="76774" y="424503"/>
                    </a:lnTo>
                    <a:lnTo>
                      <a:pt x="91565" y="408285"/>
                    </a:lnTo>
                    <a:lnTo>
                      <a:pt x="104244" y="394182"/>
                    </a:lnTo>
                    <a:lnTo>
                      <a:pt x="117626" y="382194"/>
                    </a:lnTo>
                    <a:lnTo>
                      <a:pt x="128896" y="373027"/>
                    </a:lnTo>
                    <a:lnTo>
                      <a:pt x="138757" y="365975"/>
                    </a:lnTo>
                    <a:lnTo>
                      <a:pt x="144391" y="361744"/>
                    </a:lnTo>
                    <a:lnTo>
                      <a:pt x="146504" y="361039"/>
                    </a:lnTo>
                    <a:lnTo>
                      <a:pt x="146504" y="357513"/>
                    </a:lnTo>
                    <a:lnTo>
                      <a:pt x="150026" y="349757"/>
                    </a:lnTo>
                    <a:lnTo>
                      <a:pt x="153548" y="337064"/>
                    </a:lnTo>
                    <a:lnTo>
                      <a:pt x="161296" y="320845"/>
                    </a:lnTo>
                    <a:lnTo>
                      <a:pt x="171157" y="301101"/>
                    </a:lnTo>
                    <a:lnTo>
                      <a:pt x="184539" y="279946"/>
                    </a:lnTo>
                    <a:lnTo>
                      <a:pt x="200035" y="255971"/>
                    </a:lnTo>
                    <a:lnTo>
                      <a:pt x="220461" y="231291"/>
                    </a:lnTo>
                    <a:lnTo>
                      <a:pt x="244409" y="206610"/>
                    </a:lnTo>
                    <a:lnTo>
                      <a:pt x="272583" y="181930"/>
                    </a:lnTo>
                    <a:lnTo>
                      <a:pt x="321183" y="147377"/>
                    </a:lnTo>
                    <a:lnTo>
                      <a:pt x="373304" y="114940"/>
                    </a:lnTo>
                    <a:lnTo>
                      <a:pt x="429652" y="86734"/>
                    </a:lnTo>
                    <a:lnTo>
                      <a:pt x="489522" y="62054"/>
                    </a:lnTo>
                    <a:lnTo>
                      <a:pt x="552913" y="40194"/>
                    </a:lnTo>
                    <a:lnTo>
                      <a:pt x="619826" y="22565"/>
                    </a:lnTo>
                    <a:lnTo>
                      <a:pt x="689556" y="10577"/>
                    </a:lnTo>
                    <a:lnTo>
                      <a:pt x="762104" y="2116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9" name="Freeform 53"/>
            <p:cNvSpPr>
              <a:spLocks/>
            </p:cNvSpPr>
            <p:nvPr/>
          </p:nvSpPr>
          <p:spPr bwMode="auto">
            <a:xfrm rot="5400000" flipH="1">
              <a:off x="11606536" y="6369894"/>
              <a:ext cx="88949" cy="321123"/>
            </a:xfrm>
            <a:prstGeom prst="leftBracket">
              <a:avLst>
                <a:gd name="adj" fmla="val 152582"/>
              </a:avLst>
            </a:pr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solidFill>
                  <a:prstClr val="black"/>
                </a:solidFill>
              </a:endParaRPr>
            </a:p>
          </p:txBody>
        </p:sp>
        <p:sp>
          <p:nvSpPr>
            <p:cNvPr id="30" name="자유형 29"/>
            <p:cNvSpPr/>
            <p:nvPr/>
          </p:nvSpPr>
          <p:spPr>
            <a:xfrm flipH="1">
              <a:off x="11492315" y="6484987"/>
              <a:ext cx="320050" cy="93072"/>
            </a:xfrm>
            <a:custGeom>
              <a:avLst/>
              <a:gdLst>
                <a:gd name="connsiteX0" fmla="*/ 0 w 676275"/>
                <a:gd name="connsiteY0" fmla="*/ 0 h 212694"/>
                <a:gd name="connsiteX1" fmla="*/ 54769 w 676275"/>
                <a:gd name="connsiteY1" fmla="*/ 119063 h 212694"/>
                <a:gd name="connsiteX2" fmla="*/ 271463 w 676275"/>
                <a:gd name="connsiteY2" fmla="*/ 209550 h 212694"/>
                <a:gd name="connsiteX3" fmla="*/ 509588 w 676275"/>
                <a:gd name="connsiteY3" fmla="*/ 183357 h 212694"/>
                <a:gd name="connsiteX4" fmla="*/ 647700 w 676275"/>
                <a:gd name="connsiteY4" fmla="*/ 100013 h 212694"/>
                <a:gd name="connsiteX5" fmla="*/ 676275 w 676275"/>
                <a:gd name="connsiteY5" fmla="*/ 26194 h 212694"/>
                <a:gd name="connsiteX0" fmla="*/ 0 w 664369"/>
                <a:gd name="connsiteY0" fmla="*/ 0 h 193644"/>
                <a:gd name="connsiteX1" fmla="*/ 42863 w 664369"/>
                <a:gd name="connsiteY1" fmla="*/ 100013 h 193644"/>
                <a:gd name="connsiteX2" fmla="*/ 259557 w 664369"/>
                <a:gd name="connsiteY2" fmla="*/ 190500 h 193644"/>
                <a:gd name="connsiteX3" fmla="*/ 497682 w 664369"/>
                <a:gd name="connsiteY3" fmla="*/ 164307 h 193644"/>
                <a:gd name="connsiteX4" fmla="*/ 635794 w 664369"/>
                <a:gd name="connsiteY4" fmla="*/ 80963 h 193644"/>
                <a:gd name="connsiteX5" fmla="*/ 664369 w 664369"/>
                <a:gd name="connsiteY5" fmla="*/ 7144 h 193644"/>
                <a:gd name="connsiteX0" fmla="*/ 1524 w 665893"/>
                <a:gd name="connsiteY0" fmla="*/ 0 h 193644"/>
                <a:gd name="connsiteX1" fmla="*/ 44387 w 665893"/>
                <a:gd name="connsiteY1" fmla="*/ 100013 h 193644"/>
                <a:gd name="connsiteX2" fmla="*/ 261081 w 665893"/>
                <a:gd name="connsiteY2" fmla="*/ 190500 h 193644"/>
                <a:gd name="connsiteX3" fmla="*/ 499206 w 665893"/>
                <a:gd name="connsiteY3" fmla="*/ 164307 h 193644"/>
                <a:gd name="connsiteX4" fmla="*/ 637318 w 665893"/>
                <a:gd name="connsiteY4" fmla="*/ 80963 h 193644"/>
                <a:gd name="connsiteX5" fmla="*/ 665893 w 665893"/>
                <a:gd name="connsiteY5" fmla="*/ 7144 h 1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5893" h="193644">
                  <a:moveTo>
                    <a:pt x="1524" y="0"/>
                  </a:moveTo>
                  <a:cubicBezTo>
                    <a:pt x="-3239" y="42069"/>
                    <a:pt x="1128" y="68263"/>
                    <a:pt x="44387" y="100013"/>
                  </a:cubicBezTo>
                  <a:cubicBezTo>
                    <a:pt x="87646" y="131763"/>
                    <a:pt x="185278" y="179784"/>
                    <a:pt x="261081" y="190500"/>
                  </a:cubicBezTo>
                  <a:cubicBezTo>
                    <a:pt x="336884" y="201216"/>
                    <a:pt x="436500" y="182563"/>
                    <a:pt x="499206" y="164307"/>
                  </a:cubicBezTo>
                  <a:cubicBezTo>
                    <a:pt x="561912" y="146051"/>
                    <a:pt x="609537" y="107157"/>
                    <a:pt x="637318" y="80963"/>
                  </a:cubicBezTo>
                  <a:cubicBezTo>
                    <a:pt x="665099" y="54769"/>
                    <a:pt x="665496" y="30956"/>
                    <a:pt x="665893" y="7144"/>
                  </a:cubicBezTo>
                </a:path>
              </a:pathLst>
            </a:custGeom>
            <a:noFill/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순서도: 지연 31"/>
            <p:cNvSpPr/>
            <p:nvPr/>
          </p:nvSpPr>
          <p:spPr>
            <a:xfrm rot="16747283" flipH="1">
              <a:off x="10534195" y="5556267"/>
              <a:ext cx="595247" cy="194929"/>
            </a:xfrm>
            <a:custGeom>
              <a:avLst/>
              <a:gdLst>
                <a:gd name="connsiteX0" fmla="*/ 0 w 940506"/>
                <a:gd name="connsiteY0" fmla="*/ 0 h 405567"/>
                <a:gd name="connsiteX1" fmla="*/ 470253 w 940506"/>
                <a:gd name="connsiteY1" fmla="*/ 0 h 405567"/>
                <a:gd name="connsiteX2" fmla="*/ 940506 w 940506"/>
                <a:gd name="connsiteY2" fmla="*/ 202784 h 405567"/>
                <a:gd name="connsiteX3" fmla="*/ 470253 w 940506"/>
                <a:gd name="connsiteY3" fmla="*/ 405568 h 405567"/>
                <a:gd name="connsiteX4" fmla="*/ 0 w 940506"/>
                <a:gd name="connsiteY4" fmla="*/ 405567 h 405567"/>
                <a:gd name="connsiteX5" fmla="*/ 0 w 940506"/>
                <a:gd name="connsiteY5" fmla="*/ 0 h 405567"/>
                <a:gd name="connsiteX0" fmla="*/ 256943 w 1197449"/>
                <a:gd name="connsiteY0" fmla="*/ 0 h 405568"/>
                <a:gd name="connsiteX1" fmla="*/ 727196 w 1197449"/>
                <a:gd name="connsiteY1" fmla="*/ 0 h 405568"/>
                <a:gd name="connsiteX2" fmla="*/ 1197449 w 1197449"/>
                <a:gd name="connsiteY2" fmla="*/ 202784 h 405568"/>
                <a:gd name="connsiteX3" fmla="*/ 727196 w 1197449"/>
                <a:gd name="connsiteY3" fmla="*/ 405568 h 405568"/>
                <a:gd name="connsiteX4" fmla="*/ 0 w 1197449"/>
                <a:gd name="connsiteY4" fmla="*/ 383607 h 405568"/>
                <a:gd name="connsiteX5" fmla="*/ 256943 w 1197449"/>
                <a:gd name="connsiteY5" fmla="*/ 0 h 405568"/>
                <a:gd name="connsiteX0" fmla="*/ 0 w 1221335"/>
                <a:gd name="connsiteY0" fmla="*/ 86753 h 405568"/>
                <a:gd name="connsiteX1" fmla="*/ 751082 w 1221335"/>
                <a:gd name="connsiteY1" fmla="*/ 0 h 405568"/>
                <a:gd name="connsiteX2" fmla="*/ 1221335 w 1221335"/>
                <a:gd name="connsiteY2" fmla="*/ 202784 h 405568"/>
                <a:gd name="connsiteX3" fmla="*/ 751082 w 1221335"/>
                <a:gd name="connsiteY3" fmla="*/ 405568 h 405568"/>
                <a:gd name="connsiteX4" fmla="*/ 23886 w 1221335"/>
                <a:gd name="connsiteY4" fmla="*/ 383607 h 405568"/>
                <a:gd name="connsiteX5" fmla="*/ 0 w 1221335"/>
                <a:gd name="connsiteY5" fmla="*/ 86753 h 405568"/>
                <a:gd name="connsiteX0" fmla="*/ 17130 w 1238465"/>
                <a:gd name="connsiteY0" fmla="*/ 86753 h 405568"/>
                <a:gd name="connsiteX1" fmla="*/ 768212 w 1238465"/>
                <a:gd name="connsiteY1" fmla="*/ 0 h 405568"/>
                <a:gd name="connsiteX2" fmla="*/ 1238465 w 1238465"/>
                <a:gd name="connsiteY2" fmla="*/ 202784 h 405568"/>
                <a:gd name="connsiteX3" fmla="*/ 768212 w 1238465"/>
                <a:gd name="connsiteY3" fmla="*/ 405568 h 405568"/>
                <a:gd name="connsiteX4" fmla="*/ 0 w 1238465"/>
                <a:gd name="connsiteY4" fmla="*/ 398727 h 405568"/>
                <a:gd name="connsiteX5" fmla="*/ 17130 w 1238465"/>
                <a:gd name="connsiteY5" fmla="*/ 86753 h 4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465" h="405568">
                  <a:moveTo>
                    <a:pt x="17130" y="86753"/>
                  </a:moveTo>
                  <a:lnTo>
                    <a:pt x="768212" y="0"/>
                  </a:lnTo>
                  <a:cubicBezTo>
                    <a:pt x="1027926" y="0"/>
                    <a:pt x="1238465" y="90789"/>
                    <a:pt x="1238465" y="202784"/>
                  </a:cubicBezTo>
                  <a:cubicBezTo>
                    <a:pt x="1238465" y="314779"/>
                    <a:pt x="1027926" y="405568"/>
                    <a:pt x="768212" y="405568"/>
                  </a:cubicBezTo>
                  <a:lnTo>
                    <a:pt x="0" y="398727"/>
                  </a:lnTo>
                  <a:lnTo>
                    <a:pt x="17130" y="86753"/>
                  </a:lnTo>
                  <a:close/>
                </a:path>
              </a:pathLst>
            </a:cu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>
              <a:spLocks/>
            </p:cNvSpPr>
            <p:nvPr/>
          </p:nvSpPr>
          <p:spPr bwMode="auto">
            <a:xfrm rot="9839204" flipV="1">
              <a:off x="10783856" y="5182901"/>
              <a:ext cx="216495" cy="216486"/>
            </a:xfrm>
            <a:custGeom>
              <a:avLst/>
              <a:gdLst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67771 w 1936374"/>
                <a:gd name="connsiteY10" fmla="*/ 1989719 h 2344147"/>
                <a:gd name="connsiteX11" fmla="*/ 267733 w 1936374"/>
                <a:gd name="connsiteY11" fmla="*/ 1989680 h 2344147"/>
                <a:gd name="connsiteX12" fmla="*/ 248446 w 1936374"/>
                <a:gd name="connsiteY12" fmla="*/ 1970392 h 2344147"/>
                <a:gd name="connsiteX13" fmla="*/ 248486 w 1936374"/>
                <a:gd name="connsiteY13" fmla="*/ 1970434 h 2344147"/>
                <a:gd name="connsiteX14" fmla="*/ 333326 w 1936374"/>
                <a:gd name="connsiteY14" fmla="*/ 2056993 h 2344147"/>
                <a:gd name="connsiteX15" fmla="*/ 332951 w 1936374"/>
                <a:gd name="connsiteY15" fmla="*/ 2056599 h 2344147"/>
                <a:gd name="connsiteX16" fmla="*/ 320095 w 1936374"/>
                <a:gd name="connsiteY16" fmla="*/ 2044279 h 2344147"/>
                <a:gd name="connsiteX17" fmla="*/ 320526 w 1936374"/>
                <a:gd name="connsiteY17" fmla="*/ 2044727 h 2344147"/>
                <a:gd name="connsiteX18" fmla="*/ 353677 w 1936374"/>
                <a:gd name="connsiteY18" fmla="*/ 2077353 h 2344147"/>
                <a:gd name="connsiteX19" fmla="*/ 353367 w 1936374"/>
                <a:gd name="connsiteY19" fmla="*/ 2077015 h 2344147"/>
                <a:gd name="connsiteX20" fmla="*/ 344870 w 1936374"/>
                <a:gd name="connsiteY20" fmla="*/ 2069049 h 2344147"/>
                <a:gd name="connsiteX21" fmla="*/ 345290 w 1936374"/>
                <a:gd name="connsiteY21" fmla="*/ 2069491 h 2344147"/>
                <a:gd name="connsiteX22" fmla="*/ 364294 w 1936374"/>
                <a:gd name="connsiteY22" fmla="*/ 2088019 h 2344147"/>
                <a:gd name="connsiteX23" fmla="*/ 364142 w 1936374"/>
                <a:gd name="connsiteY23" fmla="*/ 2087791 h 2344147"/>
                <a:gd name="connsiteX24" fmla="*/ 360046 w 1936374"/>
                <a:gd name="connsiteY24" fmla="*/ 2084206 h 2344147"/>
                <a:gd name="connsiteX25" fmla="*/ 360486 w 1936374"/>
                <a:gd name="connsiteY25" fmla="*/ 2084687 h 2344147"/>
                <a:gd name="connsiteX26" fmla="*/ 391707 w 1936374"/>
                <a:gd name="connsiteY26" fmla="*/ 2113682 h 2344147"/>
                <a:gd name="connsiteX27" fmla="*/ 391363 w 1936374"/>
                <a:gd name="connsiteY27" fmla="*/ 2113311 h 2344147"/>
                <a:gd name="connsiteX28" fmla="*/ 366016 w 1936374"/>
                <a:gd name="connsiteY28" fmla="*/ 2090166 h 2344147"/>
                <a:gd name="connsiteX29" fmla="*/ 366115 w 1936374"/>
                <a:gd name="connsiteY29" fmla="*/ 2090315 h 2344147"/>
                <a:gd name="connsiteX30" fmla="*/ 1669036 w 1936374"/>
                <a:gd name="connsiteY30" fmla="*/ 2344147 h 2344147"/>
                <a:gd name="connsiteX31" fmla="*/ 1736574 w 1936374"/>
                <a:gd name="connsiteY31" fmla="*/ 2115642 h 2344147"/>
                <a:gd name="connsiteX32" fmla="*/ 1763589 w 1936374"/>
                <a:gd name="connsiteY32" fmla="*/ 2061612 h 2344147"/>
                <a:gd name="connsiteX33" fmla="*/ 1787227 w 1936374"/>
                <a:gd name="connsiteY33" fmla="*/ 2005892 h 2344147"/>
                <a:gd name="connsiteX34" fmla="*/ 1809178 w 1936374"/>
                <a:gd name="connsiteY34" fmla="*/ 1949610 h 2344147"/>
                <a:gd name="connsiteX35" fmla="*/ 1828876 w 1936374"/>
                <a:gd name="connsiteY35" fmla="*/ 1892766 h 2344147"/>
                <a:gd name="connsiteX36" fmla="*/ 1846886 w 1936374"/>
                <a:gd name="connsiteY36" fmla="*/ 1834232 h 2344147"/>
                <a:gd name="connsiteX37" fmla="*/ 1862645 w 1936374"/>
                <a:gd name="connsiteY37" fmla="*/ 1776825 h 2344147"/>
                <a:gd name="connsiteX38" fmla="*/ 1876153 w 1936374"/>
                <a:gd name="connsiteY38" fmla="*/ 1717728 h 2344147"/>
                <a:gd name="connsiteX39" fmla="*/ 1888535 w 1936374"/>
                <a:gd name="connsiteY39" fmla="*/ 1659195 h 2344147"/>
                <a:gd name="connsiteX40" fmla="*/ 1899228 w 1936374"/>
                <a:gd name="connsiteY40" fmla="*/ 1600662 h 2344147"/>
                <a:gd name="connsiteX41" fmla="*/ 1908234 w 1936374"/>
                <a:gd name="connsiteY41" fmla="*/ 1543254 h 2344147"/>
                <a:gd name="connsiteX42" fmla="*/ 1915550 w 1936374"/>
                <a:gd name="connsiteY42" fmla="*/ 1485846 h 2344147"/>
                <a:gd name="connsiteX43" fmla="*/ 1922304 w 1936374"/>
                <a:gd name="connsiteY43" fmla="*/ 1429564 h 2344147"/>
                <a:gd name="connsiteX44" fmla="*/ 1927369 w 1936374"/>
                <a:gd name="connsiteY44" fmla="*/ 1374407 h 2344147"/>
                <a:gd name="connsiteX45" fmla="*/ 1930746 w 1936374"/>
                <a:gd name="connsiteY45" fmla="*/ 1320939 h 2344147"/>
                <a:gd name="connsiteX46" fmla="*/ 1933560 w 1936374"/>
                <a:gd name="connsiteY46" fmla="*/ 1268597 h 2344147"/>
                <a:gd name="connsiteX47" fmla="*/ 1935249 w 1936374"/>
                <a:gd name="connsiteY47" fmla="*/ 1217943 h 2344147"/>
                <a:gd name="connsiteX48" fmla="*/ 1936374 w 1936374"/>
                <a:gd name="connsiteY48" fmla="*/ 1169541 h 2344147"/>
                <a:gd name="connsiteX49" fmla="*/ 1936374 w 1936374"/>
                <a:gd name="connsiteY49" fmla="*/ 1123389 h 2344147"/>
                <a:gd name="connsiteX50" fmla="*/ 1936374 w 1936374"/>
                <a:gd name="connsiteY50" fmla="*/ 1079489 h 2344147"/>
                <a:gd name="connsiteX51" fmla="*/ 1935811 w 1936374"/>
                <a:gd name="connsiteY51" fmla="*/ 1038404 h 2344147"/>
                <a:gd name="connsiteX52" fmla="*/ 1934123 w 1936374"/>
                <a:gd name="connsiteY52" fmla="*/ 1000132 h 2344147"/>
                <a:gd name="connsiteX53" fmla="*/ 1932997 w 1936374"/>
                <a:gd name="connsiteY53" fmla="*/ 964675 h 2344147"/>
                <a:gd name="connsiteX54" fmla="*/ 1931309 w 1936374"/>
                <a:gd name="connsiteY54" fmla="*/ 933156 h 2344147"/>
                <a:gd name="connsiteX55" fmla="*/ 1929057 w 1936374"/>
                <a:gd name="connsiteY55" fmla="*/ 905015 h 2344147"/>
                <a:gd name="connsiteX56" fmla="*/ 1927369 w 1936374"/>
                <a:gd name="connsiteY56" fmla="*/ 880251 h 2344147"/>
                <a:gd name="connsiteX57" fmla="*/ 1925681 w 1936374"/>
                <a:gd name="connsiteY57" fmla="*/ 859427 h 2344147"/>
                <a:gd name="connsiteX58" fmla="*/ 1924555 w 1936374"/>
                <a:gd name="connsiteY58" fmla="*/ 843105 h 2344147"/>
                <a:gd name="connsiteX59" fmla="*/ 1922866 w 1936374"/>
                <a:gd name="connsiteY59" fmla="*/ 831286 h 2344147"/>
                <a:gd name="connsiteX60" fmla="*/ 1922304 w 1936374"/>
                <a:gd name="connsiteY60" fmla="*/ 823406 h 2344147"/>
                <a:gd name="connsiteX61" fmla="*/ 1922304 w 1936374"/>
                <a:gd name="connsiteY61" fmla="*/ 821155 h 2344147"/>
                <a:gd name="connsiteX62" fmla="*/ 1924555 w 1936374"/>
                <a:gd name="connsiteY62" fmla="*/ 781758 h 2344147"/>
                <a:gd name="connsiteX63" fmla="*/ 1923429 w 1936374"/>
                <a:gd name="connsiteY63" fmla="*/ 745175 h 2344147"/>
                <a:gd name="connsiteX64" fmla="*/ 1920052 w 1936374"/>
                <a:gd name="connsiteY64" fmla="*/ 710280 h 2344147"/>
                <a:gd name="connsiteX65" fmla="*/ 1913299 w 1936374"/>
                <a:gd name="connsiteY65" fmla="*/ 677636 h 2344147"/>
                <a:gd name="connsiteX66" fmla="*/ 1904856 w 1936374"/>
                <a:gd name="connsiteY66" fmla="*/ 647806 h 2344147"/>
                <a:gd name="connsiteX67" fmla="*/ 1894163 w 1936374"/>
                <a:gd name="connsiteY67" fmla="*/ 619666 h 2344147"/>
                <a:gd name="connsiteX68" fmla="*/ 1881781 w 1936374"/>
                <a:gd name="connsiteY68" fmla="*/ 592650 h 2344147"/>
                <a:gd name="connsiteX69" fmla="*/ 1867710 w 1936374"/>
                <a:gd name="connsiteY69" fmla="*/ 569012 h 2344147"/>
                <a:gd name="connsiteX70" fmla="*/ 1850826 w 1936374"/>
                <a:gd name="connsiteY70" fmla="*/ 546499 h 2344147"/>
                <a:gd name="connsiteX71" fmla="*/ 1833941 w 1936374"/>
                <a:gd name="connsiteY71" fmla="*/ 525675 h 2344147"/>
                <a:gd name="connsiteX72" fmla="*/ 1814806 w 1936374"/>
                <a:gd name="connsiteY72" fmla="*/ 507101 h 2344147"/>
                <a:gd name="connsiteX73" fmla="*/ 1795670 w 1936374"/>
                <a:gd name="connsiteY73" fmla="*/ 489654 h 2344147"/>
                <a:gd name="connsiteX74" fmla="*/ 1775409 w 1936374"/>
                <a:gd name="connsiteY74" fmla="*/ 473895 h 2344147"/>
                <a:gd name="connsiteX75" fmla="*/ 1754584 w 1936374"/>
                <a:gd name="connsiteY75" fmla="*/ 459262 h 2344147"/>
                <a:gd name="connsiteX76" fmla="*/ 1733760 w 1936374"/>
                <a:gd name="connsiteY76" fmla="*/ 447442 h 2344147"/>
                <a:gd name="connsiteX77" fmla="*/ 1712373 w 1936374"/>
                <a:gd name="connsiteY77" fmla="*/ 435623 h 2344147"/>
                <a:gd name="connsiteX78" fmla="*/ 1691549 w 1936374"/>
                <a:gd name="connsiteY78" fmla="*/ 425492 h 2344147"/>
                <a:gd name="connsiteX79" fmla="*/ 1670725 w 1936374"/>
                <a:gd name="connsiteY79" fmla="*/ 417050 h 2344147"/>
                <a:gd name="connsiteX80" fmla="*/ 1650463 w 1936374"/>
                <a:gd name="connsiteY80" fmla="*/ 409171 h 2344147"/>
                <a:gd name="connsiteX81" fmla="*/ 1630201 w 1936374"/>
                <a:gd name="connsiteY81" fmla="*/ 401854 h 2344147"/>
                <a:gd name="connsiteX82" fmla="*/ 1611629 w 1936374"/>
                <a:gd name="connsiteY82" fmla="*/ 396789 h 2344147"/>
                <a:gd name="connsiteX83" fmla="*/ 1594182 w 1936374"/>
                <a:gd name="connsiteY83" fmla="*/ 391723 h 2344147"/>
                <a:gd name="connsiteX84" fmla="*/ 1577860 w 1936374"/>
                <a:gd name="connsiteY84" fmla="*/ 387221 h 2344147"/>
                <a:gd name="connsiteX85" fmla="*/ 1562664 w 1936374"/>
                <a:gd name="connsiteY85" fmla="*/ 384406 h 2344147"/>
                <a:gd name="connsiteX86" fmla="*/ 1549719 w 1936374"/>
                <a:gd name="connsiteY86" fmla="*/ 381592 h 2344147"/>
                <a:gd name="connsiteX87" fmla="*/ 1538463 w 1936374"/>
                <a:gd name="connsiteY87" fmla="*/ 379904 h 2344147"/>
                <a:gd name="connsiteX88" fmla="*/ 1530020 w 1936374"/>
                <a:gd name="connsiteY88" fmla="*/ 378779 h 2344147"/>
                <a:gd name="connsiteX89" fmla="*/ 1522704 w 1936374"/>
                <a:gd name="connsiteY89" fmla="*/ 378216 h 2344147"/>
                <a:gd name="connsiteX90" fmla="*/ 1518201 w 1936374"/>
                <a:gd name="connsiteY90" fmla="*/ 377090 h 2344147"/>
                <a:gd name="connsiteX91" fmla="*/ 1517075 w 1936374"/>
                <a:gd name="connsiteY91" fmla="*/ 377090 h 2344147"/>
                <a:gd name="connsiteX92" fmla="*/ 1503005 w 1936374"/>
                <a:gd name="connsiteY92" fmla="*/ 341070 h 2344147"/>
                <a:gd name="connsiteX93" fmla="*/ 1487809 w 1936374"/>
                <a:gd name="connsiteY93" fmla="*/ 308989 h 2344147"/>
                <a:gd name="connsiteX94" fmla="*/ 1472050 w 1936374"/>
                <a:gd name="connsiteY94" fmla="*/ 279722 h 2344147"/>
                <a:gd name="connsiteX95" fmla="*/ 1455165 w 1936374"/>
                <a:gd name="connsiteY95" fmla="*/ 254958 h 2344147"/>
                <a:gd name="connsiteX96" fmla="*/ 1436593 w 1936374"/>
                <a:gd name="connsiteY96" fmla="*/ 233008 h 2344147"/>
                <a:gd name="connsiteX97" fmla="*/ 1417457 w 1936374"/>
                <a:gd name="connsiteY97" fmla="*/ 213872 h 2344147"/>
                <a:gd name="connsiteX98" fmla="*/ 1397758 w 1936374"/>
                <a:gd name="connsiteY98" fmla="*/ 197550 h 2344147"/>
                <a:gd name="connsiteX99" fmla="*/ 1377497 w 1936374"/>
                <a:gd name="connsiteY99" fmla="*/ 184605 h 2344147"/>
                <a:gd name="connsiteX100" fmla="*/ 1356673 w 1936374"/>
                <a:gd name="connsiteY100" fmla="*/ 173912 h 2344147"/>
                <a:gd name="connsiteX101" fmla="*/ 1335848 w 1936374"/>
                <a:gd name="connsiteY101" fmla="*/ 165470 h 2344147"/>
                <a:gd name="connsiteX102" fmla="*/ 1315024 w 1936374"/>
                <a:gd name="connsiteY102" fmla="*/ 158716 h 2344147"/>
                <a:gd name="connsiteX103" fmla="*/ 1294200 w 1936374"/>
                <a:gd name="connsiteY103" fmla="*/ 154776 h 2344147"/>
                <a:gd name="connsiteX104" fmla="*/ 1273376 w 1936374"/>
                <a:gd name="connsiteY104" fmla="*/ 151399 h 2344147"/>
                <a:gd name="connsiteX105" fmla="*/ 1252552 w 1936374"/>
                <a:gd name="connsiteY105" fmla="*/ 150274 h 2344147"/>
                <a:gd name="connsiteX106" fmla="*/ 1232290 w 1936374"/>
                <a:gd name="connsiteY106" fmla="*/ 150836 h 2344147"/>
                <a:gd name="connsiteX107" fmla="*/ 1212029 w 1936374"/>
                <a:gd name="connsiteY107" fmla="*/ 152525 h 2344147"/>
                <a:gd name="connsiteX108" fmla="*/ 1193456 w 1936374"/>
                <a:gd name="connsiteY108" fmla="*/ 155339 h 2344147"/>
                <a:gd name="connsiteX109" fmla="*/ 1174883 w 1936374"/>
                <a:gd name="connsiteY109" fmla="*/ 158153 h 2344147"/>
                <a:gd name="connsiteX110" fmla="*/ 1157436 w 1936374"/>
                <a:gd name="connsiteY110" fmla="*/ 162655 h 2344147"/>
                <a:gd name="connsiteX111" fmla="*/ 1141114 w 1936374"/>
                <a:gd name="connsiteY111" fmla="*/ 166595 h 2344147"/>
                <a:gd name="connsiteX112" fmla="*/ 1125918 w 1936374"/>
                <a:gd name="connsiteY112" fmla="*/ 171660 h 2344147"/>
                <a:gd name="connsiteX113" fmla="*/ 1112410 w 1936374"/>
                <a:gd name="connsiteY113" fmla="*/ 176726 h 2344147"/>
                <a:gd name="connsiteX114" fmla="*/ 1099465 w 1936374"/>
                <a:gd name="connsiteY114" fmla="*/ 181791 h 2344147"/>
                <a:gd name="connsiteX115" fmla="*/ 1088772 w 1936374"/>
                <a:gd name="connsiteY115" fmla="*/ 186294 h 2344147"/>
                <a:gd name="connsiteX116" fmla="*/ 1079204 w 1936374"/>
                <a:gd name="connsiteY116" fmla="*/ 190796 h 2344147"/>
                <a:gd name="connsiteX117" fmla="*/ 1071887 w 1936374"/>
                <a:gd name="connsiteY117" fmla="*/ 194173 h 2344147"/>
                <a:gd name="connsiteX118" fmla="*/ 1066259 w 1936374"/>
                <a:gd name="connsiteY118" fmla="*/ 196987 h 2344147"/>
                <a:gd name="connsiteX119" fmla="*/ 1063445 w 1936374"/>
                <a:gd name="connsiteY119" fmla="*/ 199239 h 2344147"/>
                <a:gd name="connsiteX120" fmla="*/ 1061757 w 1936374"/>
                <a:gd name="connsiteY120" fmla="*/ 199801 h 2344147"/>
                <a:gd name="connsiteX121" fmla="*/ 1043746 w 1936374"/>
                <a:gd name="connsiteY121" fmla="*/ 163781 h 2344147"/>
                <a:gd name="connsiteX122" fmla="*/ 1026299 w 1936374"/>
                <a:gd name="connsiteY122" fmla="*/ 132263 h 2344147"/>
                <a:gd name="connsiteX123" fmla="*/ 1006038 w 1936374"/>
                <a:gd name="connsiteY123" fmla="*/ 104685 h 2344147"/>
                <a:gd name="connsiteX124" fmla="*/ 985776 w 1936374"/>
                <a:gd name="connsiteY124" fmla="*/ 80484 h 2344147"/>
                <a:gd name="connsiteX125" fmla="*/ 964952 w 1936374"/>
                <a:gd name="connsiteY125" fmla="*/ 60222 h 2344147"/>
                <a:gd name="connsiteX126" fmla="*/ 943565 w 1936374"/>
                <a:gd name="connsiteY126" fmla="*/ 43337 h 2344147"/>
                <a:gd name="connsiteX127" fmla="*/ 921052 w 1936374"/>
                <a:gd name="connsiteY127" fmla="*/ 29830 h 2344147"/>
                <a:gd name="connsiteX128" fmla="*/ 899102 w 1936374"/>
                <a:gd name="connsiteY128" fmla="*/ 19136 h 2344147"/>
                <a:gd name="connsiteX129" fmla="*/ 876027 w 1936374"/>
                <a:gd name="connsiteY129" fmla="*/ 10131 h 2344147"/>
                <a:gd name="connsiteX130" fmla="*/ 853514 w 1936374"/>
                <a:gd name="connsiteY130" fmla="*/ 4503 h 2344147"/>
                <a:gd name="connsiteX131" fmla="*/ 830438 w 1936374"/>
                <a:gd name="connsiteY131" fmla="*/ 1689 h 2344147"/>
                <a:gd name="connsiteX132" fmla="*/ 808489 w 1936374"/>
                <a:gd name="connsiteY132" fmla="*/ 0 h 2344147"/>
                <a:gd name="connsiteX133" fmla="*/ 785976 w 1936374"/>
                <a:gd name="connsiteY133" fmla="*/ 1126 h 2344147"/>
                <a:gd name="connsiteX134" fmla="*/ 764589 w 1936374"/>
                <a:gd name="connsiteY134" fmla="*/ 3377 h 2344147"/>
                <a:gd name="connsiteX135" fmla="*/ 742639 w 1936374"/>
                <a:gd name="connsiteY135" fmla="*/ 6754 h 2344147"/>
                <a:gd name="connsiteX136" fmla="*/ 722941 w 1936374"/>
                <a:gd name="connsiteY136" fmla="*/ 11257 h 2344147"/>
                <a:gd name="connsiteX137" fmla="*/ 702679 w 1936374"/>
                <a:gd name="connsiteY137" fmla="*/ 16885 h 2344147"/>
                <a:gd name="connsiteX138" fmla="*/ 684106 w 1936374"/>
                <a:gd name="connsiteY138" fmla="*/ 24201 h 2344147"/>
                <a:gd name="connsiteX139" fmla="*/ 666096 w 1936374"/>
                <a:gd name="connsiteY139" fmla="*/ 30392 h 2344147"/>
                <a:gd name="connsiteX140" fmla="*/ 648649 w 1936374"/>
                <a:gd name="connsiteY140" fmla="*/ 38272 h 2344147"/>
                <a:gd name="connsiteX141" fmla="*/ 633453 w 1936374"/>
                <a:gd name="connsiteY141" fmla="*/ 45589 h 2344147"/>
                <a:gd name="connsiteX142" fmla="*/ 619382 w 1936374"/>
                <a:gd name="connsiteY142" fmla="*/ 53468 h 2344147"/>
                <a:gd name="connsiteX143" fmla="*/ 606437 w 1936374"/>
                <a:gd name="connsiteY143" fmla="*/ 60785 h 2344147"/>
                <a:gd name="connsiteX144" fmla="*/ 595744 w 1936374"/>
                <a:gd name="connsiteY144" fmla="*/ 67539 h 2344147"/>
                <a:gd name="connsiteX145" fmla="*/ 586176 w 1936374"/>
                <a:gd name="connsiteY145" fmla="*/ 73167 h 2344147"/>
                <a:gd name="connsiteX146" fmla="*/ 578297 w 1936374"/>
                <a:gd name="connsiteY146" fmla="*/ 78232 h 2344147"/>
                <a:gd name="connsiteX147" fmla="*/ 573231 w 1936374"/>
                <a:gd name="connsiteY147" fmla="*/ 82172 h 2344147"/>
                <a:gd name="connsiteX148" fmla="*/ 569855 w 1936374"/>
                <a:gd name="connsiteY148" fmla="*/ 84424 h 2344147"/>
                <a:gd name="connsiteX149" fmla="*/ 568166 w 1936374"/>
                <a:gd name="connsiteY149" fmla="*/ 85549 h 2344147"/>
                <a:gd name="connsiteX150" fmla="*/ 525955 w 1936374"/>
                <a:gd name="connsiteY150" fmla="*/ 73730 h 2344147"/>
                <a:gd name="connsiteX151" fmla="*/ 485432 w 1936374"/>
                <a:gd name="connsiteY151" fmla="*/ 65287 h 2344147"/>
                <a:gd name="connsiteX152" fmla="*/ 447723 w 1936374"/>
                <a:gd name="connsiteY152" fmla="*/ 60222 h 2344147"/>
                <a:gd name="connsiteX153" fmla="*/ 412266 w 1936374"/>
                <a:gd name="connsiteY153" fmla="*/ 56282 h 2344147"/>
                <a:gd name="connsiteX154" fmla="*/ 378496 w 1936374"/>
                <a:gd name="connsiteY154" fmla="*/ 56282 h 2344147"/>
                <a:gd name="connsiteX155" fmla="*/ 346979 w 1936374"/>
                <a:gd name="connsiteY155" fmla="*/ 57971 h 2344147"/>
                <a:gd name="connsiteX156" fmla="*/ 317713 w 1936374"/>
                <a:gd name="connsiteY156" fmla="*/ 62474 h 2344147"/>
                <a:gd name="connsiteX157" fmla="*/ 290134 w 1936374"/>
                <a:gd name="connsiteY157" fmla="*/ 68101 h 2344147"/>
                <a:gd name="connsiteX158" fmla="*/ 264245 w 1936374"/>
                <a:gd name="connsiteY158" fmla="*/ 75981 h 2344147"/>
                <a:gd name="connsiteX159" fmla="*/ 241169 w 1936374"/>
                <a:gd name="connsiteY159" fmla="*/ 85549 h 2344147"/>
                <a:gd name="connsiteX160" fmla="*/ 219219 w 1936374"/>
                <a:gd name="connsiteY160" fmla="*/ 96242 h 2344147"/>
                <a:gd name="connsiteX161" fmla="*/ 198958 w 1936374"/>
                <a:gd name="connsiteY161" fmla="*/ 108625 h 2344147"/>
                <a:gd name="connsiteX162" fmla="*/ 180385 w 1936374"/>
                <a:gd name="connsiteY162" fmla="*/ 121570 h 2344147"/>
                <a:gd name="connsiteX163" fmla="*/ 163500 w 1936374"/>
                <a:gd name="connsiteY163" fmla="*/ 135640 h 2344147"/>
                <a:gd name="connsiteX164" fmla="*/ 147742 w 1936374"/>
                <a:gd name="connsiteY164" fmla="*/ 150836 h 2344147"/>
                <a:gd name="connsiteX165" fmla="*/ 133672 w 1936374"/>
                <a:gd name="connsiteY165" fmla="*/ 166032 h 2344147"/>
                <a:gd name="connsiteX166" fmla="*/ 121289 w 1936374"/>
                <a:gd name="connsiteY166" fmla="*/ 182354 h 2344147"/>
                <a:gd name="connsiteX167" fmla="*/ 110033 w 1936374"/>
                <a:gd name="connsiteY167" fmla="*/ 198676 h 2344147"/>
                <a:gd name="connsiteX168" fmla="*/ 99902 w 1936374"/>
                <a:gd name="connsiteY168" fmla="*/ 214435 h 2344147"/>
                <a:gd name="connsiteX169" fmla="*/ 90897 w 1936374"/>
                <a:gd name="connsiteY169" fmla="*/ 230756 h 2344147"/>
                <a:gd name="connsiteX170" fmla="*/ 83018 w 1936374"/>
                <a:gd name="connsiteY170" fmla="*/ 246516 h 2344147"/>
                <a:gd name="connsiteX171" fmla="*/ 76264 w 1936374"/>
                <a:gd name="connsiteY171" fmla="*/ 261712 h 2344147"/>
                <a:gd name="connsiteX172" fmla="*/ 70073 w 1936374"/>
                <a:gd name="connsiteY172" fmla="*/ 276908 h 2344147"/>
                <a:gd name="connsiteX173" fmla="*/ 65008 w 1936374"/>
                <a:gd name="connsiteY173" fmla="*/ 290979 h 2344147"/>
                <a:gd name="connsiteX174" fmla="*/ 61068 w 1936374"/>
                <a:gd name="connsiteY174" fmla="*/ 303923 h 2344147"/>
                <a:gd name="connsiteX175" fmla="*/ 58254 w 1936374"/>
                <a:gd name="connsiteY175" fmla="*/ 315180 h 2344147"/>
                <a:gd name="connsiteX176" fmla="*/ 55440 w 1936374"/>
                <a:gd name="connsiteY176" fmla="*/ 325873 h 2344147"/>
                <a:gd name="connsiteX177" fmla="*/ 53188 w 1936374"/>
                <a:gd name="connsiteY177" fmla="*/ 334879 h 2344147"/>
                <a:gd name="connsiteX178" fmla="*/ 51500 w 1936374"/>
                <a:gd name="connsiteY178" fmla="*/ 342195 h 2344147"/>
                <a:gd name="connsiteX179" fmla="*/ 50937 w 1936374"/>
                <a:gd name="connsiteY179" fmla="*/ 347823 h 2344147"/>
                <a:gd name="connsiteX180" fmla="*/ 50374 w 1936374"/>
                <a:gd name="connsiteY180" fmla="*/ 350637 h 2344147"/>
                <a:gd name="connsiteX181" fmla="*/ 50374 w 1936374"/>
                <a:gd name="connsiteY181" fmla="*/ 351763 h 2344147"/>
                <a:gd name="connsiteX182" fmla="*/ 45872 w 1936374"/>
                <a:gd name="connsiteY182" fmla="*/ 371462 h 2344147"/>
                <a:gd name="connsiteX183" fmla="*/ 41369 w 1936374"/>
                <a:gd name="connsiteY183" fmla="*/ 395100 h 2344147"/>
                <a:gd name="connsiteX184" fmla="*/ 38555 w 1936374"/>
                <a:gd name="connsiteY184" fmla="*/ 420990 h 2344147"/>
                <a:gd name="connsiteX185" fmla="*/ 35741 w 1936374"/>
                <a:gd name="connsiteY185" fmla="*/ 450256 h 2344147"/>
                <a:gd name="connsiteX186" fmla="*/ 32927 w 1936374"/>
                <a:gd name="connsiteY186" fmla="*/ 481212 h 2344147"/>
                <a:gd name="connsiteX187" fmla="*/ 30675 w 1936374"/>
                <a:gd name="connsiteY187" fmla="*/ 513292 h 2344147"/>
                <a:gd name="connsiteX188" fmla="*/ 29550 w 1936374"/>
                <a:gd name="connsiteY188" fmla="*/ 546499 h 2344147"/>
                <a:gd name="connsiteX189" fmla="*/ 27862 w 1936374"/>
                <a:gd name="connsiteY189" fmla="*/ 581393 h 2344147"/>
                <a:gd name="connsiteX190" fmla="*/ 27299 w 1936374"/>
                <a:gd name="connsiteY190" fmla="*/ 615726 h 2344147"/>
                <a:gd name="connsiteX191" fmla="*/ 26736 w 1936374"/>
                <a:gd name="connsiteY191" fmla="*/ 650621 h 2344147"/>
                <a:gd name="connsiteX192" fmla="*/ 26736 w 1936374"/>
                <a:gd name="connsiteY192" fmla="*/ 683827 h 2344147"/>
                <a:gd name="connsiteX193" fmla="*/ 25610 w 1936374"/>
                <a:gd name="connsiteY193" fmla="*/ 717033 h 2344147"/>
                <a:gd name="connsiteX194" fmla="*/ 25610 w 1936374"/>
                <a:gd name="connsiteY194" fmla="*/ 747988 h 2344147"/>
                <a:gd name="connsiteX195" fmla="*/ 25610 w 1936374"/>
                <a:gd name="connsiteY195" fmla="*/ 777255 h 2344147"/>
                <a:gd name="connsiteX196" fmla="*/ 25610 w 1936374"/>
                <a:gd name="connsiteY196" fmla="*/ 804271 h 2344147"/>
                <a:gd name="connsiteX197" fmla="*/ 26736 w 1936374"/>
                <a:gd name="connsiteY197" fmla="*/ 827909 h 2344147"/>
                <a:gd name="connsiteX198" fmla="*/ 26736 w 1936374"/>
                <a:gd name="connsiteY198" fmla="*/ 848171 h 2344147"/>
                <a:gd name="connsiteX199" fmla="*/ 27299 w 1936374"/>
                <a:gd name="connsiteY199" fmla="*/ 865055 h 2344147"/>
                <a:gd name="connsiteX200" fmla="*/ 27299 w 1936374"/>
                <a:gd name="connsiteY200" fmla="*/ 869126 h 2344147"/>
                <a:gd name="connsiteX201" fmla="*/ 62319 w 1936374"/>
                <a:gd name="connsiteY201" fmla="*/ 1009580 h 2344147"/>
                <a:gd name="connsiteX202" fmla="*/ 197736 w 1936374"/>
                <a:gd name="connsiteY202" fmla="*/ 1518857 h 2344147"/>
                <a:gd name="connsiteX203" fmla="*/ 466471 w 1936374"/>
                <a:gd name="connsiteY203" fmla="*/ 2203492 h 2344147"/>
                <a:gd name="connsiteX204" fmla="*/ 475994 w 1936374"/>
                <a:gd name="connsiteY204" fmla="*/ 2252993 h 2344147"/>
                <a:gd name="connsiteX205" fmla="*/ 475427 w 1936374"/>
                <a:gd name="connsiteY205" fmla="*/ 2266980 h 2344147"/>
                <a:gd name="connsiteX206" fmla="*/ 477836 w 1936374"/>
                <a:gd name="connsiteY206" fmla="*/ 2275814 h 2344147"/>
                <a:gd name="connsiteX207" fmla="*/ 481648 w 1936374"/>
                <a:gd name="connsiteY207" fmla="*/ 2318876 h 2344147"/>
                <a:gd name="connsiteX208" fmla="*/ 480521 w 1936374"/>
                <a:gd name="connsiteY208" fmla="*/ 2331608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7736 w 1936374"/>
                <a:gd name="connsiteY208" fmla="*/ 151885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16599 w 1936374"/>
                <a:gd name="connsiteY207" fmla="*/ 124580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481648 w 1936374"/>
                <a:gd name="connsiteY213" fmla="*/ 2318876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588516 w 1936374"/>
                <a:gd name="connsiteY213" fmla="*/ 2320424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1936374" h="2345074">
                  <a:moveTo>
                    <a:pt x="23875" y="878134"/>
                  </a:moveTo>
                  <a:lnTo>
                    <a:pt x="23875" y="875299"/>
                  </a:lnTo>
                  <a:lnTo>
                    <a:pt x="23875" y="867587"/>
                  </a:lnTo>
                  <a:lnTo>
                    <a:pt x="22797" y="861115"/>
                  </a:lnTo>
                  <a:lnTo>
                    <a:pt x="17168" y="838040"/>
                  </a:lnTo>
                  <a:lnTo>
                    <a:pt x="9852" y="817779"/>
                  </a:lnTo>
                  <a:lnTo>
                    <a:pt x="1972" y="800893"/>
                  </a:lnTo>
                  <a:lnTo>
                    <a:pt x="0" y="797935"/>
                  </a:lnTo>
                  <a:lnTo>
                    <a:pt x="16215" y="838108"/>
                  </a:lnTo>
                  <a:lnTo>
                    <a:pt x="19339" y="850912"/>
                  </a:lnTo>
                  <a:lnTo>
                    <a:pt x="23875" y="878134"/>
                  </a:lnTo>
                  <a:close/>
                  <a:moveTo>
                    <a:pt x="267771" y="1989719"/>
                  </a:moveTo>
                  <a:cubicBezTo>
                    <a:pt x="267758" y="1989706"/>
                    <a:pt x="267746" y="1989693"/>
                    <a:pt x="267733" y="1989680"/>
                  </a:cubicBezTo>
                  <a:lnTo>
                    <a:pt x="248446" y="1970392"/>
                  </a:lnTo>
                  <a:cubicBezTo>
                    <a:pt x="248459" y="1970406"/>
                    <a:pt x="248473" y="1970420"/>
                    <a:pt x="248486" y="1970434"/>
                  </a:cubicBezTo>
                  <a:lnTo>
                    <a:pt x="267771" y="1989719"/>
                  </a:lnTo>
                  <a:close/>
                  <a:moveTo>
                    <a:pt x="333326" y="2056993"/>
                  </a:moveTo>
                  <a:lnTo>
                    <a:pt x="332951" y="2056599"/>
                  </a:lnTo>
                  <a:lnTo>
                    <a:pt x="320095" y="2044279"/>
                  </a:lnTo>
                  <a:lnTo>
                    <a:pt x="320526" y="2044727"/>
                  </a:lnTo>
                  <a:lnTo>
                    <a:pt x="333326" y="2056993"/>
                  </a:lnTo>
                  <a:close/>
                  <a:moveTo>
                    <a:pt x="353677" y="2077353"/>
                  </a:moveTo>
                  <a:lnTo>
                    <a:pt x="353367" y="2077015"/>
                  </a:lnTo>
                  <a:lnTo>
                    <a:pt x="344870" y="2069049"/>
                  </a:lnTo>
                  <a:lnTo>
                    <a:pt x="345290" y="2069491"/>
                  </a:lnTo>
                  <a:lnTo>
                    <a:pt x="353677" y="2077353"/>
                  </a:lnTo>
                  <a:close/>
                  <a:moveTo>
                    <a:pt x="364294" y="2088019"/>
                  </a:moveTo>
                  <a:lnTo>
                    <a:pt x="364142" y="2087791"/>
                  </a:lnTo>
                  <a:lnTo>
                    <a:pt x="360046" y="2084206"/>
                  </a:lnTo>
                  <a:lnTo>
                    <a:pt x="360486" y="2084687"/>
                  </a:lnTo>
                  <a:lnTo>
                    <a:pt x="364294" y="2088019"/>
                  </a:lnTo>
                  <a:close/>
                  <a:moveTo>
                    <a:pt x="391707" y="2113682"/>
                  </a:moveTo>
                  <a:lnTo>
                    <a:pt x="391363" y="2113311"/>
                  </a:lnTo>
                  <a:lnTo>
                    <a:pt x="366016" y="2090166"/>
                  </a:lnTo>
                  <a:cubicBezTo>
                    <a:pt x="366049" y="2090216"/>
                    <a:pt x="366082" y="2090265"/>
                    <a:pt x="366115" y="2090315"/>
                  </a:cubicBezTo>
                  <a:lnTo>
                    <a:pt x="391707" y="2113682"/>
                  </a:lnTo>
                  <a:close/>
                  <a:moveTo>
                    <a:pt x="1669036" y="2344147"/>
                  </a:moveTo>
                  <a:lnTo>
                    <a:pt x="1736574" y="2115642"/>
                  </a:lnTo>
                  <a:lnTo>
                    <a:pt x="1763589" y="2061612"/>
                  </a:lnTo>
                  <a:lnTo>
                    <a:pt x="1787227" y="2005892"/>
                  </a:lnTo>
                  <a:lnTo>
                    <a:pt x="1809178" y="1949610"/>
                  </a:lnTo>
                  <a:lnTo>
                    <a:pt x="1828876" y="1892766"/>
                  </a:lnTo>
                  <a:lnTo>
                    <a:pt x="1846886" y="1834232"/>
                  </a:lnTo>
                  <a:lnTo>
                    <a:pt x="1862645" y="1776825"/>
                  </a:lnTo>
                  <a:lnTo>
                    <a:pt x="1876153" y="1717728"/>
                  </a:lnTo>
                  <a:lnTo>
                    <a:pt x="1888535" y="1659195"/>
                  </a:lnTo>
                  <a:lnTo>
                    <a:pt x="1899228" y="1600662"/>
                  </a:lnTo>
                  <a:lnTo>
                    <a:pt x="1908234" y="1543254"/>
                  </a:lnTo>
                  <a:lnTo>
                    <a:pt x="1915550" y="1485846"/>
                  </a:lnTo>
                  <a:lnTo>
                    <a:pt x="1922304" y="1429564"/>
                  </a:lnTo>
                  <a:lnTo>
                    <a:pt x="1927369" y="1374407"/>
                  </a:lnTo>
                  <a:lnTo>
                    <a:pt x="1930746" y="1320939"/>
                  </a:lnTo>
                  <a:lnTo>
                    <a:pt x="1933560" y="1268597"/>
                  </a:lnTo>
                  <a:lnTo>
                    <a:pt x="1935249" y="1217943"/>
                  </a:lnTo>
                  <a:lnTo>
                    <a:pt x="1936374" y="1169541"/>
                  </a:lnTo>
                  <a:lnTo>
                    <a:pt x="1936374" y="1123389"/>
                  </a:lnTo>
                  <a:lnTo>
                    <a:pt x="1936374" y="1079489"/>
                  </a:lnTo>
                  <a:cubicBezTo>
                    <a:pt x="1936186" y="1065794"/>
                    <a:pt x="1935999" y="1052099"/>
                    <a:pt x="1935811" y="1038404"/>
                  </a:cubicBezTo>
                  <a:cubicBezTo>
                    <a:pt x="1935248" y="1025647"/>
                    <a:pt x="1934686" y="1012889"/>
                    <a:pt x="1934123" y="1000132"/>
                  </a:cubicBezTo>
                  <a:cubicBezTo>
                    <a:pt x="1933748" y="988313"/>
                    <a:pt x="1933372" y="976494"/>
                    <a:pt x="1932997" y="964675"/>
                  </a:cubicBezTo>
                  <a:cubicBezTo>
                    <a:pt x="1932434" y="954169"/>
                    <a:pt x="1931872" y="943662"/>
                    <a:pt x="1931309" y="933156"/>
                  </a:cubicBezTo>
                  <a:lnTo>
                    <a:pt x="1929057" y="905015"/>
                  </a:lnTo>
                  <a:lnTo>
                    <a:pt x="1927369" y="880251"/>
                  </a:lnTo>
                  <a:lnTo>
                    <a:pt x="1925681" y="859427"/>
                  </a:lnTo>
                  <a:cubicBezTo>
                    <a:pt x="1925306" y="853986"/>
                    <a:pt x="1924930" y="848546"/>
                    <a:pt x="1924555" y="843105"/>
                  </a:cubicBezTo>
                  <a:lnTo>
                    <a:pt x="1922866" y="831286"/>
                  </a:lnTo>
                  <a:cubicBezTo>
                    <a:pt x="1922679" y="828659"/>
                    <a:pt x="1922491" y="826033"/>
                    <a:pt x="1922304" y="823406"/>
                  </a:cubicBezTo>
                  <a:lnTo>
                    <a:pt x="1922304" y="821155"/>
                  </a:lnTo>
                  <a:lnTo>
                    <a:pt x="1924555" y="781758"/>
                  </a:lnTo>
                  <a:cubicBezTo>
                    <a:pt x="1924180" y="769564"/>
                    <a:pt x="1923804" y="757369"/>
                    <a:pt x="1923429" y="745175"/>
                  </a:cubicBezTo>
                  <a:lnTo>
                    <a:pt x="1920052" y="710280"/>
                  </a:lnTo>
                  <a:lnTo>
                    <a:pt x="1913299" y="677636"/>
                  </a:lnTo>
                  <a:lnTo>
                    <a:pt x="1904856" y="647806"/>
                  </a:lnTo>
                  <a:lnTo>
                    <a:pt x="1894163" y="619666"/>
                  </a:lnTo>
                  <a:lnTo>
                    <a:pt x="1881781" y="592650"/>
                  </a:lnTo>
                  <a:lnTo>
                    <a:pt x="1867710" y="569012"/>
                  </a:lnTo>
                  <a:lnTo>
                    <a:pt x="1850826" y="546499"/>
                  </a:lnTo>
                  <a:lnTo>
                    <a:pt x="1833941" y="525675"/>
                  </a:lnTo>
                  <a:lnTo>
                    <a:pt x="1814806" y="507101"/>
                  </a:lnTo>
                  <a:lnTo>
                    <a:pt x="1795670" y="489654"/>
                  </a:lnTo>
                  <a:lnTo>
                    <a:pt x="1775409" y="473895"/>
                  </a:lnTo>
                  <a:lnTo>
                    <a:pt x="1754584" y="459262"/>
                  </a:lnTo>
                  <a:lnTo>
                    <a:pt x="1733760" y="447442"/>
                  </a:lnTo>
                  <a:lnTo>
                    <a:pt x="1712373" y="435623"/>
                  </a:lnTo>
                  <a:lnTo>
                    <a:pt x="1691549" y="425492"/>
                  </a:lnTo>
                  <a:lnTo>
                    <a:pt x="1670725" y="417050"/>
                  </a:lnTo>
                  <a:lnTo>
                    <a:pt x="1650463" y="409171"/>
                  </a:lnTo>
                  <a:lnTo>
                    <a:pt x="1630201" y="401854"/>
                  </a:lnTo>
                  <a:lnTo>
                    <a:pt x="1611629" y="396789"/>
                  </a:lnTo>
                  <a:lnTo>
                    <a:pt x="1594182" y="391723"/>
                  </a:lnTo>
                  <a:lnTo>
                    <a:pt x="1577860" y="387221"/>
                  </a:lnTo>
                  <a:lnTo>
                    <a:pt x="1562664" y="384406"/>
                  </a:lnTo>
                  <a:lnTo>
                    <a:pt x="1549719" y="381592"/>
                  </a:lnTo>
                  <a:lnTo>
                    <a:pt x="1538463" y="379904"/>
                  </a:lnTo>
                  <a:lnTo>
                    <a:pt x="1530020" y="378779"/>
                  </a:lnTo>
                  <a:lnTo>
                    <a:pt x="1522704" y="378216"/>
                  </a:lnTo>
                  <a:lnTo>
                    <a:pt x="1518201" y="377090"/>
                  </a:lnTo>
                  <a:lnTo>
                    <a:pt x="1517075" y="377090"/>
                  </a:lnTo>
                  <a:lnTo>
                    <a:pt x="1503005" y="341070"/>
                  </a:lnTo>
                  <a:lnTo>
                    <a:pt x="1487809" y="308989"/>
                  </a:lnTo>
                  <a:lnTo>
                    <a:pt x="1472050" y="279722"/>
                  </a:lnTo>
                  <a:lnTo>
                    <a:pt x="1455165" y="254958"/>
                  </a:lnTo>
                  <a:lnTo>
                    <a:pt x="1436593" y="233008"/>
                  </a:lnTo>
                  <a:lnTo>
                    <a:pt x="1417457" y="213872"/>
                  </a:lnTo>
                  <a:lnTo>
                    <a:pt x="1397758" y="197550"/>
                  </a:lnTo>
                  <a:lnTo>
                    <a:pt x="1377497" y="184605"/>
                  </a:lnTo>
                  <a:lnTo>
                    <a:pt x="1356673" y="173912"/>
                  </a:lnTo>
                  <a:lnTo>
                    <a:pt x="1335848" y="165470"/>
                  </a:lnTo>
                  <a:lnTo>
                    <a:pt x="1315024" y="158716"/>
                  </a:lnTo>
                  <a:lnTo>
                    <a:pt x="1294200" y="154776"/>
                  </a:lnTo>
                  <a:lnTo>
                    <a:pt x="1273376" y="151399"/>
                  </a:lnTo>
                  <a:lnTo>
                    <a:pt x="1252552" y="150274"/>
                  </a:lnTo>
                  <a:lnTo>
                    <a:pt x="1232290" y="150836"/>
                  </a:lnTo>
                  <a:lnTo>
                    <a:pt x="1212029" y="152525"/>
                  </a:lnTo>
                  <a:lnTo>
                    <a:pt x="1193456" y="155339"/>
                  </a:lnTo>
                  <a:lnTo>
                    <a:pt x="1174883" y="158153"/>
                  </a:lnTo>
                  <a:lnTo>
                    <a:pt x="1157436" y="162655"/>
                  </a:lnTo>
                  <a:lnTo>
                    <a:pt x="1141114" y="166595"/>
                  </a:lnTo>
                  <a:lnTo>
                    <a:pt x="1125918" y="171660"/>
                  </a:lnTo>
                  <a:lnTo>
                    <a:pt x="1112410" y="176726"/>
                  </a:lnTo>
                  <a:lnTo>
                    <a:pt x="1099465" y="181791"/>
                  </a:lnTo>
                  <a:lnTo>
                    <a:pt x="1088772" y="186294"/>
                  </a:lnTo>
                  <a:lnTo>
                    <a:pt x="1079204" y="190796"/>
                  </a:lnTo>
                  <a:lnTo>
                    <a:pt x="1071887" y="194173"/>
                  </a:lnTo>
                  <a:lnTo>
                    <a:pt x="1066259" y="196987"/>
                  </a:lnTo>
                  <a:lnTo>
                    <a:pt x="1063445" y="199239"/>
                  </a:lnTo>
                  <a:lnTo>
                    <a:pt x="1061757" y="199801"/>
                  </a:lnTo>
                  <a:lnTo>
                    <a:pt x="1043746" y="163781"/>
                  </a:lnTo>
                  <a:lnTo>
                    <a:pt x="1026299" y="132263"/>
                  </a:lnTo>
                  <a:lnTo>
                    <a:pt x="1006038" y="104685"/>
                  </a:lnTo>
                  <a:lnTo>
                    <a:pt x="985776" y="80484"/>
                  </a:lnTo>
                  <a:lnTo>
                    <a:pt x="964952" y="60222"/>
                  </a:lnTo>
                  <a:lnTo>
                    <a:pt x="943565" y="43337"/>
                  </a:lnTo>
                  <a:lnTo>
                    <a:pt x="921052" y="29830"/>
                  </a:lnTo>
                  <a:lnTo>
                    <a:pt x="899102" y="19136"/>
                  </a:lnTo>
                  <a:lnTo>
                    <a:pt x="876027" y="10131"/>
                  </a:lnTo>
                  <a:lnTo>
                    <a:pt x="853514" y="4503"/>
                  </a:lnTo>
                  <a:lnTo>
                    <a:pt x="830438" y="1689"/>
                  </a:lnTo>
                  <a:lnTo>
                    <a:pt x="808489" y="0"/>
                  </a:lnTo>
                  <a:lnTo>
                    <a:pt x="785976" y="1126"/>
                  </a:lnTo>
                  <a:lnTo>
                    <a:pt x="764589" y="3377"/>
                  </a:lnTo>
                  <a:lnTo>
                    <a:pt x="742639" y="6754"/>
                  </a:lnTo>
                  <a:lnTo>
                    <a:pt x="722941" y="11257"/>
                  </a:lnTo>
                  <a:lnTo>
                    <a:pt x="702679" y="16885"/>
                  </a:lnTo>
                  <a:lnTo>
                    <a:pt x="684106" y="24201"/>
                  </a:lnTo>
                  <a:lnTo>
                    <a:pt x="666096" y="30392"/>
                  </a:lnTo>
                  <a:lnTo>
                    <a:pt x="648649" y="38272"/>
                  </a:lnTo>
                  <a:lnTo>
                    <a:pt x="633453" y="45589"/>
                  </a:lnTo>
                  <a:lnTo>
                    <a:pt x="619382" y="53468"/>
                  </a:lnTo>
                  <a:lnTo>
                    <a:pt x="606437" y="60785"/>
                  </a:lnTo>
                  <a:lnTo>
                    <a:pt x="595744" y="67539"/>
                  </a:lnTo>
                  <a:lnTo>
                    <a:pt x="586176" y="73167"/>
                  </a:lnTo>
                  <a:lnTo>
                    <a:pt x="578297" y="78232"/>
                  </a:lnTo>
                  <a:lnTo>
                    <a:pt x="573231" y="82172"/>
                  </a:lnTo>
                  <a:lnTo>
                    <a:pt x="569855" y="84424"/>
                  </a:lnTo>
                  <a:lnTo>
                    <a:pt x="568166" y="85549"/>
                  </a:lnTo>
                  <a:lnTo>
                    <a:pt x="525955" y="73730"/>
                  </a:lnTo>
                  <a:lnTo>
                    <a:pt x="485432" y="65287"/>
                  </a:lnTo>
                  <a:lnTo>
                    <a:pt x="447723" y="60222"/>
                  </a:lnTo>
                  <a:lnTo>
                    <a:pt x="412266" y="56282"/>
                  </a:lnTo>
                  <a:lnTo>
                    <a:pt x="378496" y="56282"/>
                  </a:lnTo>
                  <a:lnTo>
                    <a:pt x="346979" y="57971"/>
                  </a:lnTo>
                  <a:lnTo>
                    <a:pt x="317713" y="62474"/>
                  </a:lnTo>
                  <a:lnTo>
                    <a:pt x="290134" y="68101"/>
                  </a:lnTo>
                  <a:lnTo>
                    <a:pt x="264245" y="75981"/>
                  </a:lnTo>
                  <a:lnTo>
                    <a:pt x="241169" y="85549"/>
                  </a:lnTo>
                  <a:lnTo>
                    <a:pt x="219219" y="96242"/>
                  </a:lnTo>
                  <a:lnTo>
                    <a:pt x="198958" y="108625"/>
                  </a:lnTo>
                  <a:lnTo>
                    <a:pt x="180385" y="121570"/>
                  </a:lnTo>
                  <a:lnTo>
                    <a:pt x="163500" y="135640"/>
                  </a:lnTo>
                  <a:lnTo>
                    <a:pt x="147742" y="150836"/>
                  </a:lnTo>
                  <a:lnTo>
                    <a:pt x="133672" y="166032"/>
                  </a:lnTo>
                  <a:lnTo>
                    <a:pt x="121289" y="182354"/>
                  </a:lnTo>
                  <a:lnTo>
                    <a:pt x="110033" y="198676"/>
                  </a:lnTo>
                  <a:lnTo>
                    <a:pt x="99902" y="214435"/>
                  </a:lnTo>
                  <a:lnTo>
                    <a:pt x="90897" y="230756"/>
                  </a:lnTo>
                  <a:lnTo>
                    <a:pt x="83018" y="246516"/>
                  </a:lnTo>
                  <a:lnTo>
                    <a:pt x="76264" y="261712"/>
                  </a:lnTo>
                  <a:lnTo>
                    <a:pt x="70073" y="276908"/>
                  </a:lnTo>
                  <a:lnTo>
                    <a:pt x="65008" y="290979"/>
                  </a:lnTo>
                  <a:lnTo>
                    <a:pt x="61068" y="303923"/>
                  </a:lnTo>
                  <a:lnTo>
                    <a:pt x="58254" y="315180"/>
                  </a:lnTo>
                  <a:lnTo>
                    <a:pt x="55440" y="325873"/>
                  </a:lnTo>
                  <a:lnTo>
                    <a:pt x="53188" y="334879"/>
                  </a:lnTo>
                  <a:lnTo>
                    <a:pt x="51500" y="342195"/>
                  </a:lnTo>
                  <a:cubicBezTo>
                    <a:pt x="51312" y="344071"/>
                    <a:pt x="51125" y="345947"/>
                    <a:pt x="50937" y="347823"/>
                  </a:cubicBezTo>
                  <a:lnTo>
                    <a:pt x="50374" y="350637"/>
                  </a:lnTo>
                  <a:lnTo>
                    <a:pt x="50374" y="351763"/>
                  </a:lnTo>
                  <a:lnTo>
                    <a:pt x="45872" y="371462"/>
                  </a:lnTo>
                  <a:lnTo>
                    <a:pt x="41369" y="395100"/>
                  </a:lnTo>
                  <a:lnTo>
                    <a:pt x="38555" y="420990"/>
                  </a:lnTo>
                  <a:lnTo>
                    <a:pt x="35741" y="450256"/>
                  </a:lnTo>
                  <a:lnTo>
                    <a:pt x="32927" y="481212"/>
                  </a:lnTo>
                  <a:lnTo>
                    <a:pt x="30675" y="513292"/>
                  </a:lnTo>
                  <a:lnTo>
                    <a:pt x="29550" y="546499"/>
                  </a:lnTo>
                  <a:cubicBezTo>
                    <a:pt x="28987" y="558130"/>
                    <a:pt x="28425" y="569762"/>
                    <a:pt x="27862" y="581393"/>
                  </a:cubicBezTo>
                  <a:cubicBezTo>
                    <a:pt x="27674" y="592837"/>
                    <a:pt x="27487" y="604282"/>
                    <a:pt x="27299" y="615726"/>
                  </a:cubicBezTo>
                  <a:cubicBezTo>
                    <a:pt x="27111" y="627358"/>
                    <a:pt x="26924" y="638989"/>
                    <a:pt x="26736" y="650621"/>
                  </a:cubicBezTo>
                  <a:lnTo>
                    <a:pt x="26736" y="683827"/>
                  </a:lnTo>
                  <a:cubicBezTo>
                    <a:pt x="26361" y="694896"/>
                    <a:pt x="25985" y="705964"/>
                    <a:pt x="25610" y="717033"/>
                  </a:cubicBezTo>
                  <a:lnTo>
                    <a:pt x="25610" y="747988"/>
                  </a:lnTo>
                  <a:lnTo>
                    <a:pt x="25610" y="777255"/>
                  </a:lnTo>
                  <a:lnTo>
                    <a:pt x="25610" y="804271"/>
                  </a:lnTo>
                  <a:cubicBezTo>
                    <a:pt x="25985" y="812150"/>
                    <a:pt x="26361" y="820030"/>
                    <a:pt x="26736" y="827909"/>
                  </a:cubicBezTo>
                  <a:lnTo>
                    <a:pt x="26736" y="848171"/>
                  </a:lnTo>
                  <a:cubicBezTo>
                    <a:pt x="26924" y="853799"/>
                    <a:pt x="27111" y="859427"/>
                    <a:pt x="27299" y="865055"/>
                  </a:cubicBezTo>
                  <a:lnTo>
                    <a:pt x="27299" y="869126"/>
                  </a:lnTo>
                  <a:cubicBezTo>
                    <a:pt x="38972" y="915944"/>
                    <a:pt x="4926" y="1198982"/>
                    <a:pt x="16599" y="1245800"/>
                  </a:cubicBezTo>
                  <a:cubicBezTo>
                    <a:pt x="54839" y="1404762"/>
                    <a:pt x="38937" y="1450682"/>
                    <a:pt x="113916" y="1610297"/>
                  </a:cubicBezTo>
                  <a:cubicBezTo>
                    <a:pt x="188895" y="1769912"/>
                    <a:pt x="406125" y="2096376"/>
                    <a:pt x="466471" y="2203492"/>
                  </a:cubicBezTo>
                  <a:cubicBezTo>
                    <a:pt x="526817" y="2310608"/>
                    <a:pt x="474886" y="2238633"/>
                    <a:pt x="475994" y="2252993"/>
                  </a:cubicBezTo>
                  <a:lnTo>
                    <a:pt x="475427" y="2266980"/>
                  </a:lnTo>
                  <a:lnTo>
                    <a:pt x="477836" y="2275814"/>
                  </a:lnTo>
                  <a:cubicBezTo>
                    <a:pt x="480335" y="2289723"/>
                    <a:pt x="588516" y="2305673"/>
                    <a:pt x="588516" y="2320424"/>
                  </a:cubicBezTo>
                  <a:cubicBezTo>
                    <a:pt x="588140" y="2324668"/>
                    <a:pt x="590589" y="2340828"/>
                    <a:pt x="590213" y="2345072"/>
                  </a:cubicBezTo>
                  <a:lnTo>
                    <a:pt x="1669036" y="2344147"/>
                  </a:lnTo>
                  <a:close/>
                </a:path>
              </a:pathLst>
            </a:cu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자유형 46"/>
            <p:cNvSpPr/>
            <p:nvPr/>
          </p:nvSpPr>
          <p:spPr>
            <a:xfrm flipH="1">
              <a:off x="11843036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11279484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Group 4"/>
            <p:cNvGrpSpPr>
              <a:grpSpLocks noChangeAspect="1"/>
            </p:cNvGrpSpPr>
            <p:nvPr/>
          </p:nvGrpSpPr>
          <p:grpSpPr bwMode="auto">
            <a:xfrm rot="21037912">
              <a:off x="10983608" y="5445680"/>
              <a:ext cx="1069098" cy="792004"/>
              <a:chOff x="0" y="-188"/>
              <a:chExt cx="1987" cy="1472"/>
            </a:xfrm>
          </p:grpSpPr>
          <p:sp>
            <p:nvSpPr>
              <p:cNvPr id="15" name="Freeform 5"/>
              <p:cNvSpPr>
                <a:spLocks/>
              </p:cNvSpPr>
              <p:nvPr/>
            </p:nvSpPr>
            <p:spPr bwMode="auto">
              <a:xfrm>
                <a:off x="0" y="497"/>
                <a:ext cx="1605" cy="787"/>
              </a:xfrm>
              <a:custGeom>
                <a:avLst/>
                <a:gdLst>
                  <a:gd name="T0" fmla="*/ 6423 w 6423"/>
                  <a:gd name="T1" fmla="*/ 1764 h 3147"/>
                  <a:gd name="T2" fmla="*/ 6409 w 6423"/>
                  <a:gd name="T3" fmla="*/ 1784 h 3147"/>
                  <a:gd name="T4" fmla="*/ 6319 w 6423"/>
                  <a:gd name="T5" fmla="*/ 1900 h 3147"/>
                  <a:gd name="T6" fmla="*/ 6161 w 6423"/>
                  <a:gd name="T7" fmla="*/ 2082 h 3147"/>
                  <a:gd name="T8" fmla="*/ 5994 w 6423"/>
                  <a:gd name="T9" fmla="*/ 2245 h 3147"/>
                  <a:gd name="T10" fmla="*/ 5865 w 6423"/>
                  <a:gd name="T11" fmla="*/ 2361 h 3147"/>
                  <a:gd name="T12" fmla="*/ 5717 w 6423"/>
                  <a:gd name="T13" fmla="*/ 2480 h 3147"/>
                  <a:gd name="T14" fmla="*/ 5554 w 6423"/>
                  <a:gd name="T15" fmla="*/ 2598 h 3147"/>
                  <a:gd name="T16" fmla="*/ 5375 w 6423"/>
                  <a:gd name="T17" fmla="*/ 2711 h 3147"/>
                  <a:gd name="T18" fmla="*/ 5178 w 6423"/>
                  <a:gd name="T19" fmla="*/ 2819 h 3147"/>
                  <a:gd name="T20" fmla="*/ 4967 w 6423"/>
                  <a:gd name="T21" fmla="*/ 2916 h 3147"/>
                  <a:gd name="T22" fmla="*/ 4739 w 6423"/>
                  <a:gd name="T23" fmla="*/ 3000 h 3147"/>
                  <a:gd name="T24" fmla="*/ 4495 w 6423"/>
                  <a:gd name="T25" fmla="*/ 3067 h 3147"/>
                  <a:gd name="T26" fmla="*/ 4301 w 6423"/>
                  <a:gd name="T27" fmla="*/ 3105 h 3147"/>
                  <a:gd name="T28" fmla="*/ 4168 w 6423"/>
                  <a:gd name="T29" fmla="*/ 3123 h 3147"/>
                  <a:gd name="T30" fmla="*/ 4100 w 6423"/>
                  <a:gd name="T31" fmla="*/ 3130 h 3147"/>
                  <a:gd name="T32" fmla="*/ 3963 w 6423"/>
                  <a:gd name="T33" fmla="*/ 3141 h 3147"/>
                  <a:gd name="T34" fmla="*/ 3722 w 6423"/>
                  <a:gd name="T35" fmla="*/ 3147 h 3147"/>
                  <a:gd name="T36" fmla="*/ 3515 w 6423"/>
                  <a:gd name="T37" fmla="*/ 3136 h 3147"/>
                  <a:gd name="T38" fmla="*/ 3339 w 6423"/>
                  <a:gd name="T39" fmla="*/ 3108 h 3147"/>
                  <a:gd name="T40" fmla="*/ 3187 w 6423"/>
                  <a:gd name="T41" fmla="*/ 3068 h 3147"/>
                  <a:gd name="T42" fmla="*/ 3053 w 6423"/>
                  <a:gd name="T43" fmla="*/ 3016 h 3147"/>
                  <a:gd name="T44" fmla="*/ 2933 w 6423"/>
                  <a:gd name="T45" fmla="*/ 2956 h 3147"/>
                  <a:gd name="T46" fmla="*/ 2823 w 6423"/>
                  <a:gd name="T47" fmla="*/ 2888 h 3147"/>
                  <a:gd name="T48" fmla="*/ 2659 w 6423"/>
                  <a:gd name="T49" fmla="*/ 2777 h 3147"/>
                  <a:gd name="T50" fmla="*/ 2483 w 6423"/>
                  <a:gd name="T51" fmla="*/ 2661 h 3147"/>
                  <a:gd name="T52" fmla="*/ 2349 w 6423"/>
                  <a:gd name="T53" fmla="*/ 2584 h 3147"/>
                  <a:gd name="T54" fmla="*/ 2197 w 6423"/>
                  <a:gd name="T55" fmla="*/ 2511 h 3147"/>
                  <a:gd name="T56" fmla="*/ 2020 w 6423"/>
                  <a:gd name="T57" fmla="*/ 2443 h 3147"/>
                  <a:gd name="T58" fmla="*/ 1815 w 6423"/>
                  <a:gd name="T59" fmla="*/ 2383 h 3147"/>
                  <a:gd name="T60" fmla="*/ 1573 w 6423"/>
                  <a:gd name="T61" fmla="*/ 2331 h 3147"/>
                  <a:gd name="T62" fmla="*/ 1436 w 6423"/>
                  <a:gd name="T63" fmla="*/ 2311 h 3147"/>
                  <a:gd name="T64" fmla="*/ 1302 w 6423"/>
                  <a:gd name="T65" fmla="*/ 2293 h 3147"/>
                  <a:gd name="T66" fmla="*/ 1063 w 6423"/>
                  <a:gd name="T67" fmla="*/ 2274 h 3147"/>
                  <a:gd name="T68" fmla="*/ 853 w 6423"/>
                  <a:gd name="T69" fmla="*/ 2272 h 3147"/>
                  <a:gd name="T70" fmla="*/ 671 w 6423"/>
                  <a:gd name="T71" fmla="*/ 2283 h 3147"/>
                  <a:gd name="T72" fmla="*/ 519 w 6423"/>
                  <a:gd name="T73" fmla="*/ 2305 h 3147"/>
                  <a:gd name="T74" fmla="*/ 393 w 6423"/>
                  <a:gd name="T75" fmla="*/ 2335 h 3147"/>
                  <a:gd name="T76" fmla="*/ 292 w 6423"/>
                  <a:gd name="T77" fmla="*/ 2369 h 3147"/>
                  <a:gd name="T78" fmla="*/ 216 w 6423"/>
                  <a:gd name="T79" fmla="*/ 2404 h 3147"/>
                  <a:gd name="T80" fmla="*/ 189 w 6423"/>
                  <a:gd name="T81" fmla="*/ 2420 h 3147"/>
                  <a:gd name="T82" fmla="*/ 169 w 6423"/>
                  <a:gd name="T83" fmla="*/ 2432 h 3147"/>
                  <a:gd name="T84" fmla="*/ 124 w 6423"/>
                  <a:gd name="T85" fmla="*/ 2442 h 3147"/>
                  <a:gd name="T86" fmla="*/ 80 w 6423"/>
                  <a:gd name="T87" fmla="*/ 2434 h 3147"/>
                  <a:gd name="T88" fmla="*/ 43 w 6423"/>
                  <a:gd name="T89" fmla="*/ 2412 h 3147"/>
                  <a:gd name="T90" fmla="*/ 26 w 6423"/>
                  <a:gd name="T91" fmla="*/ 2394 h 3147"/>
                  <a:gd name="T92" fmla="*/ 14 w 6423"/>
                  <a:gd name="T93" fmla="*/ 2375 h 3147"/>
                  <a:gd name="T94" fmla="*/ 0 w 6423"/>
                  <a:gd name="T95" fmla="*/ 2332 h 3147"/>
                  <a:gd name="T96" fmla="*/ 4 w 6423"/>
                  <a:gd name="T97" fmla="*/ 2288 h 3147"/>
                  <a:gd name="T98" fmla="*/ 22 w 6423"/>
                  <a:gd name="T99" fmla="*/ 2248 h 3147"/>
                  <a:gd name="T100" fmla="*/ 38 w 6423"/>
                  <a:gd name="T101" fmla="*/ 2231 h 3147"/>
                  <a:gd name="T102" fmla="*/ 92 w 6423"/>
                  <a:gd name="T103" fmla="*/ 2181 h 3147"/>
                  <a:gd name="T104" fmla="*/ 229 w 6423"/>
                  <a:gd name="T105" fmla="*/ 2070 h 3147"/>
                  <a:gd name="T106" fmla="*/ 486 w 6423"/>
                  <a:gd name="T107" fmla="*/ 1881 h 3147"/>
                  <a:gd name="T108" fmla="*/ 1142 w 6423"/>
                  <a:gd name="T109" fmla="*/ 1429 h 3147"/>
                  <a:gd name="T110" fmla="*/ 1641 w 6423"/>
                  <a:gd name="T111" fmla="*/ 1080 h 3147"/>
                  <a:gd name="T112" fmla="*/ 4511 w 6423"/>
                  <a:gd name="T113" fmla="*/ 0 h 3147"/>
                  <a:gd name="T114" fmla="*/ 6423 w 6423"/>
                  <a:gd name="T115" fmla="*/ 1764 h 3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423" h="3147">
                    <a:moveTo>
                      <a:pt x="6423" y="1764"/>
                    </a:moveTo>
                    <a:lnTo>
                      <a:pt x="6409" y="1784"/>
                    </a:lnTo>
                    <a:lnTo>
                      <a:pt x="6319" y="1900"/>
                    </a:lnTo>
                    <a:lnTo>
                      <a:pt x="6161" y="2082"/>
                    </a:lnTo>
                    <a:lnTo>
                      <a:pt x="5994" y="2245"/>
                    </a:lnTo>
                    <a:lnTo>
                      <a:pt x="5865" y="2361"/>
                    </a:lnTo>
                    <a:lnTo>
                      <a:pt x="5717" y="2480"/>
                    </a:lnTo>
                    <a:lnTo>
                      <a:pt x="5554" y="2598"/>
                    </a:lnTo>
                    <a:lnTo>
                      <a:pt x="5375" y="2711"/>
                    </a:lnTo>
                    <a:lnTo>
                      <a:pt x="5178" y="2819"/>
                    </a:lnTo>
                    <a:lnTo>
                      <a:pt x="4967" y="2916"/>
                    </a:lnTo>
                    <a:lnTo>
                      <a:pt x="4739" y="3000"/>
                    </a:lnTo>
                    <a:lnTo>
                      <a:pt x="4495" y="3067"/>
                    </a:lnTo>
                    <a:lnTo>
                      <a:pt x="4301" y="3105"/>
                    </a:lnTo>
                    <a:lnTo>
                      <a:pt x="4168" y="3123"/>
                    </a:lnTo>
                    <a:lnTo>
                      <a:pt x="4100" y="3130"/>
                    </a:lnTo>
                    <a:lnTo>
                      <a:pt x="3963" y="3141"/>
                    </a:lnTo>
                    <a:lnTo>
                      <a:pt x="3722" y="3147"/>
                    </a:lnTo>
                    <a:lnTo>
                      <a:pt x="3515" y="3136"/>
                    </a:lnTo>
                    <a:lnTo>
                      <a:pt x="3339" y="3108"/>
                    </a:lnTo>
                    <a:lnTo>
                      <a:pt x="3187" y="3068"/>
                    </a:lnTo>
                    <a:lnTo>
                      <a:pt x="3053" y="3016"/>
                    </a:lnTo>
                    <a:lnTo>
                      <a:pt x="2933" y="2956"/>
                    </a:lnTo>
                    <a:lnTo>
                      <a:pt x="2823" y="2888"/>
                    </a:lnTo>
                    <a:lnTo>
                      <a:pt x="2659" y="2777"/>
                    </a:lnTo>
                    <a:lnTo>
                      <a:pt x="2483" y="2661"/>
                    </a:lnTo>
                    <a:lnTo>
                      <a:pt x="2349" y="2584"/>
                    </a:lnTo>
                    <a:lnTo>
                      <a:pt x="2197" y="2511"/>
                    </a:lnTo>
                    <a:lnTo>
                      <a:pt x="2020" y="2443"/>
                    </a:lnTo>
                    <a:lnTo>
                      <a:pt x="1815" y="2383"/>
                    </a:lnTo>
                    <a:lnTo>
                      <a:pt x="1573" y="2331"/>
                    </a:lnTo>
                    <a:lnTo>
                      <a:pt x="1436" y="2311"/>
                    </a:lnTo>
                    <a:lnTo>
                      <a:pt x="1302" y="2293"/>
                    </a:lnTo>
                    <a:lnTo>
                      <a:pt x="1063" y="2274"/>
                    </a:lnTo>
                    <a:lnTo>
                      <a:pt x="853" y="2272"/>
                    </a:lnTo>
                    <a:lnTo>
                      <a:pt x="671" y="2283"/>
                    </a:lnTo>
                    <a:lnTo>
                      <a:pt x="519" y="2305"/>
                    </a:lnTo>
                    <a:lnTo>
                      <a:pt x="393" y="2335"/>
                    </a:lnTo>
                    <a:lnTo>
                      <a:pt x="292" y="2369"/>
                    </a:lnTo>
                    <a:lnTo>
                      <a:pt x="216" y="2404"/>
                    </a:lnTo>
                    <a:lnTo>
                      <a:pt x="189" y="2420"/>
                    </a:lnTo>
                    <a:lnTo>
                      <a:pt x="169" y="2432"/>
                    </a:lnTo>
                    <a:lnTo>
                      <a:pt x="124" y="2442"/>
                    </a:lnTo>
                    <a:lnTo>
                      <a:pt x="80" y="2434"/>
                    </a:lnTo>
                    <a:lnTo>
                      <a:pt x="43" y="2412"/>
                    </a:lnTo>
                    <a:lnTo>
                      <a:pt x="26" y="2394"/>
                    </a:lnTo>
                    <a:lnTo>
                      <a:pt x="14" y="2375"/>
                    </a:lnTo>
                    <a:lnTo>
                      <a:pt x="0" y="2332"/>
                    </a:lnTo>
                    <a:lnTo>
                      <a:pt x="4" y="2288"/>
                    </a:lnTo>
                    <a:lnTo>
                      <a:pt x="22" y="2248"/>
                    </a:lnTo>
                    <a:lnTo>
                      <a:pt x="38" y="2231"/>
                    </a:lnTo>
                    <a:lnTo>
                      <a:pt x="92" y="2181"/>
                    </a:lnTo>
                    <a:lnTo>
                      <a:pt x="229" y="2070"/>
                    </a:lnTo>
                    <a:lnTo>
                      <a:pt x="486" y="1881"/>
                    </a:lnTo>
                    <a:lnTo>
                      <a:pt x="1142" y="1429"/>
                    </a:lnTo>
                    <a:lnTo>
                      <a:pt x="1641" y="1080"/>
                    </a:lnTo>
                    <a:lnTo>
                      <a:pt x="4511" y="0"/>
                    </a:lnTo>
                    <a:lnTo>
                      <a:pt x="6423" y="1764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6"/>
              <p:cNvSpPr>
                <a:spLocks/>
              </p:cNvSpPr>
              <p:nvPr/>
            </p:nvSpPr>
            <p:spPr bwMode="auto">
              <a:xfrm>
                <a:off x="1196" y="-188"/>
                <a:ext cx="208" cy="126"/>
              </a:xfrm>
              <a:custGeom>
                <a:avLst/>
                <a:gdLst>
                  <a:gd name="T0" fmla="*/ 818 w 832"/>
                  <a:gd name="T1" fmla="*/ 501 h 501"/>
                  <a:gd name="T2" fmla="*/ 820 w 832"/>
                  <a:gd name="T3" fmla="*/ 453 h 501"/>
                  <a:gd name="T4" fmla="*/ 830 w 832"/>
                  <a:gd name="T5" fmla="*/ 379 h 501"/>
                  <a:gd name="T6" fmla="*/ 832 w 832"/>
                  <a:gd name="T7" fmla="*/ 355 h 501"/>
                  <a:gd name="T8" fmla="*/ 830 w 832"/>
                  <a:gd name="T9" fmla="*/ 315 h 501"/>
                  <a:gd name="T10" fmla="*/ 814 w 832"/>
                  <a:gd name="T11" fmla="*/ 242 h 501"/>
                  <a:gd name="T12" fmla="*/ 781 w 832"/>
                  <a:gd name="T13" fmla="*/ 177 h 501"/>
                  <a:gd name="T14" fmla="*/ 737 w 832"/>
                  <a:gd name="T15" fmla="*/ 123 h 501"/>
                  <a:gd name="T16" fmla="*/ 683 w 832"/>
                  <a:gd name="T17" fmla="*/ 79 h 501"/>
                  <a:gd name="T18" fmla="*/ 620 w 832"/>
                  <a:gd name="T19" fmla="*/ 44 h 501"/>
                  <a:gd name="T20" fmla="*/ 551 w 832"/>
                  <a:gd name="T21" fmla="*/ 19 h 501"/>
                  <a:gd name="T22" fmla="*/ 478 w 832"/>
                  <a:gd name="T23" fmla="*/ 5 h 501"/>
                  <a:gd name="T24" fmla="*/ 403 w 832"/>
                  <a:gd name="T25" fmla="*/ 0 h 501"/>
                  <a:gd name="T26" fmla="*/ 329 w 832"/>
                  <a:gd name="T27" fmla="*/ 6 h 501"/>
                  <a:gd name="T28" fmla="*/ 257 w 832"/>
                  <a:gd name="T29" fmla="*/ 22 h 501"/>
                  <a:gd name="T30" fmla="*/ 192 w 832"/>
                  <a:gd name="T31" fmla="*/ 50 h 501"/>
                  <a:gd name="T32" fmla="*/ 132 w 832"/>
                  <a:gd name="T33" fmla="*/ 88 h 501"/>
                  <a:gd name="T34" fmla="*/ 82 w 832"/>
                  <a:gd name="T35" fmla="*/ 137 h 501"/>
                  <a:gd name="T36" fmla="*/ 43 w 832"/>
                  <a:gd name="T37" fmla="*/ 199 h 501"/>
                  <a:gd name="T38" fmla="*/ 18 w 832"/>
                  <a:gd name="T39" fmla="*/ 271 h 501"/>
                  <a:gd name="T40" fmla="*/ 12 w 832"/>
                  <a:gd name="T41" fmla="*/ 312 h 501"/>
                  <a:gd name="T42" fmla="*/ 0 w 832"/>
                  <a:gd name="T43" fmla="*/ 427 h 501"/>
                  <a:gd name="T44" fmla="*/ 818 w 832"/>
                  <a:gd name="T45" fmla="*/ 501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32" h="501">
                    <a:moveTo>
                      <a:pt x="818" y="501"/>
                    </a:moveTo>
                    <a:lnTo>
                      <a:pt x="820" y="453"/>
                    </a:lnTo>
                    <a:lnTo>
                      <a:pt x="830" y="379"/>
                    </a:lnTo>
                    <a:lnTo>
                      <a:pt x="832" y="355"/>
                    </a:lnTo>
                    <a:lnTo>
                      <a:pt x="830" y="315"/>
                    </a:lnTo>
                    <a:lnTo>
                      <a:pt x="814" y="242"/>
                    </a:lnTo>
                    <a:lnTo>
                      <a:pt x="781" y="177"/>
                    </a:lnTo>
                    <a:lnTo>
                      <a:pt x="737" y="123"/>
                    </a:lnTo>
                    <a:lnTo>
                      <a:pt x="683" y="79"/>
                    </a:lnTo>
                    <a:lnTo>
                      <a:pt x="620" y="44"/>
                    </a:lnTo>
                    <a:lnTo>
                      <a:pt x="551" y="19"/>
                    </a:lnTo>
                    <a:lnTo>
                      <a:pt x="478" y="5"/>
                    </a:lnTo>
                    <a:lnTo>
                      <a:pt x="403" y="0"/>
                    </a:lnTo>
                    <a:lnTo>
                      <a:pt x="329" y="6"/>
                    </a:lnTo>
                    <a:lnTo>
                      <a:pt x="257" y="22"/>
                    </a:lnTo>
                    <a:lnTo>
                      <a:pt x="192" y="50"/>
                    </a:lnTo>
                    <a:lnTo>
                      <a:pt x="132" y="88"/>
                    </a:lnTo>
                    <a:lnTo>
                      <a:pt x="82" y="137"/>
                    </a:lnTo>
                    <a:lnTo>
                      <a:pt x="43" y="199"/>
                    </a:lnTo>
                    <a:lnTo>
                      <a:pt x="18" y="271"/>
                    </a:lnTo>
                    <a:lnTo>
                      <a:pt x="12" y="312"/>
                    </a:lnTo>
                    <a:lnTo>
                      <a:pt x="0" y="427"/>
                    </a:lnTo>
                    <a:lnTo>
                      <a:pt x="818" y="50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7"/>
              <p:cNvSpPr>
                <a:spLocks/>
              </p:cNvSpPr>
              <p:nvPr/>
            </p:nvSpPr>
            <p:spPr bwMode="auto">
              <a:xfrm>
                <a:off x="410" y="-88"/>
                <a:ext cx="1577" cy="1045"/>
              </a:xfrm>
              <a:custGeom>
                <a:avLst/>
                <a:gdLst>
                  <a:gd name="T0" fmla="*/ 6306 w 6307"/>
                  <a:gd name="T1" fmla="*/ 3161 h 4179"/>
                  <a:gd name="T2" fmla="*/ 6287 w 6307"/>
                  <a:gd name="T3" fmla="*/ 3563 h 4179"/>
                  <a:gd name="T4" fmla="*/ 6240 w 6307"/>
                  <a:gd name="T5" fmla="*/ 3846 h 4179"/>
                  <a:gd name="T6" fmla="*/ 6162 w 6307"/>
                  <a:gd name="T7" fmla="*/ 4030 h 4179"/>
                  <a:gd name="T8" fmla="*/ 6051 w 6307"/>
                  <a:gd name="T9" fmla="*/ 4132 h 4179"/>
                  <a:gd name="T10" fmla="*/ 5903 w 6307"/>
                  <a:gd name="T11" fmla="*/ 4175 h 4179"/>
                  <a:gd name="T12" fmla="*/ 5665 w 6307"/>
                  <a:gd name="T13" fmla="*/ 4171 h 4179"/>
                  <a:gd name="T14" fmla="*/ 5288 w 6307"/>
                  <a:gd name="T15" fmla="*/ 4131 h 4179"/>
                  <a:gd name="T16" fmla="*/ 4830 w 6307"/>
                  <a:gd name="T17" fmla="*/ 4102 h 4179"/>
                  <a:gd name="T18" fmla="*/ 4303 w 6307"/>
                  <a:gd name="T19" fmla="*/ 4070 h 4179"/>
                  <a:gd name="T20" fmla="*/ 3554 w 6307"/>
                  <a:gd name="T21" fmla="*/ 3958 h 4179"/>
                  <a:gd name="T22" fmla="*/ 2242 w 6307"/>
                  <a:gd name="T23" fmla="*/ 3666 h 4179"/>
                  <a:gd name="T24" fmla="*/ 1672 w 6307"/>
                  <a:gd name="T25" fmla="*/ 3525 h 4179"/>
                  <a:gd name="T26" fmla="*/ 1214 w 6307"/>
                  <a:gd name="T27" fmla="*/ 3439 h 4179"/>
                  <a:gd name="T28" fmla="*/ 737 w 6307"/>
                  <a:gd name="T29" fmla="*/ 3386 h 4179"/>
                  <a:gd name="T30" fmla="*/ 287 w 6307"/>
                  <a:gd name="T31" fmla="*/ 3380 h 4179"/>
                  <a:gd name="T32" fmla="*/ 0 w 6307"/>
                  <a:gd name="T33" fmla="*/ 3414 h 4179"/>
                  <a:gd name="T34" fmla="*/ 42 w 6307"/>
                  <a:gd name="T35" fmla="*/ 3090 h 4179"/>
                  <a:gd name="T36" fmla="*/ 173 w 6307"/>
                  <a:gd name="T37" fmla="*/ 2488 h 4179"/>
                  <a:gd name="T38" fmla="*/ 318 w 6307"/>
                  <a:gd name="T39" fmla="*/ 2036 h 4179"/>
                  <a:gd name="T40" fmla="*/ 475 w 6307"/>
                  <a:gd name="T41" fmla="*/ 1664 h 4179"/>
                  <a:gd name="T42" fmla="*/ 677 w 6307"/>
                  <a:gd name="T43" fmla="*/ 1305 h 4179"/>
                  <a:gd name="T44" fmla="*/ 775 w 6307"/>
                  <a:gd name="T45" fmla="*/ 1163 h 4179"/>
                  <a:gd name="T46" fmla="*/ 954 w 6307"/>
                  <a:gd name="T47" fmla="*/ 955 h 4179"/>
                  <a:gd name="T48" fmla="*/ 1151 w 6307"/>
                  <a:gd name="T49" fmla="*/ 773 h 4179"/>
                  <a:gd name="T50" fmla="*/ 1366 w 6307"/>
                  <a:gd name="T51" fmla="*/ 617 h 4179"/>
                  <a:gd name="T52" fmla="*/ 1649 w 6307"/>
                  <a:gd name="T53" fmla="*/ 452 h 4179"/>
                  <a:gd name="T54" fmla="*/ 2118 w 6307"/>
                  <a:gd name="T55" fmla="*/ 254 h 4179"/>
                  <a:gd name="T56" fmla="*/ 2574 w 6307"/>
                  <a:gd name="T57" fmla="*/ 124 h 4179"/>
                  <a:gd name="T58" fmla="*/ 3074 w 6307"/>
                  <a:gd name="T59" fmla="*/ 36 h 4179"/>
                  <a:gd name="T60" fmla="*/ 3552 w 6307"/>
                  <a:gd name="T61" fmla="*/ 0 h 4179"/>
                  <a:gd name="T62" fmla="*/ 3847 w 6307"/>
                  <a:gd name="T63" fmla="*/ 61 h 4179"/>
                  <a:gd name="T64" fmla="*/ 4231 w 6307"/>
                  <a:gd name="T65" fmla="*/ 179 h 4179"/>
                  <a:gd name="T66" fmla="*/ 4600 w 6307"/>
                  <a:gd name="T67" fmla="*/ 335 h 4179"/>
                  <a:gd name="T68" fmla="*/ 4953 w 6307"/>
                  <a:gd name="T69" fmla="*/ 526 h 4179"/>
                  <a:gd name="T70" fmla="*/ 5118 w 6307"/>
                  <a:gd name="T71" fmla="*/ 633 h 4179"/>
                  <a:gd name="T72" fmla="*/ 5409 w 6307"/>
                  <a:gd name="T73" fmla="*/ 865 h 4179"/>
                  <a:gd name="T74" fmla="*/ 5658 w 6307"/>
                  <a:gd name="T75" fmla="*/ 1124 h 4179"/>
                  <a:gd name="T76" fmla="*/ 5866 w 6307"/>
                  <a:gd name="T77" fmla="*/ 1406 h 4179"/>
                  <a:gd name="T78" fmla="*/ 6034 w 6307"/>
                  <a:gd name="T79" fmla="*/ 1712 h 4179"/>
                  <a:gd name="T80" fmla="*/ 6161 w 6307"/>
                  <a:gd name="T81" fmla="*/ 2038 h 4179"/>
                  <a:gd name="T82" fmla="*/ 6248 w 6307"/>
                  <a:gd name="T83" fmla="*/ 2386 h 4179"/>
                  <a:gd name="T84" fmla="*/ 6297 w 6307"/>
                  <a:gd name="T85" fmla="*/ 2753 h 4179"/>
                  <a:gd name="T86" fmla="*/ 6307 w 6307"/>
                  <a:gd name="T87" fmla="*/ 3038 h 4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07" h="4179">
                    <a:moveTo>
                      <a:pt x="6307" y="3038"/>
                    </a:moveTo>
                    <a:lnTo>
                      <a:pt x="6306" y="3161"/>
                    </a:lnTo>
                    <a:lnTo>
                      <a:pt x="6300" y="3377"/>
                    </a:lnTo>
                    <a:lnTo>
                      <a:pt x="6287" y="3563"/>
                    </a:lnTo>
                    <a:lnTo>
                      <a:pt x="6267" y="3718"/>
                    </a:lnTo>
                    <a:lnTo>
                      <a:pt x="6240" y="3846"/>
                    </a:lnTo>
                    <a:lnTo>
                      <a:pt x="6205" y="3949"/>
                    </a:lnTo>
                    <a:lnTo>
                      <a:pt x="6162" y="4030"/>
                    </a:lnTo>
                    <a:lnTo>
                      <a:pt x="6111" y="4089"/>
                    </a:lnTo>
                    <a:lnTo>
                      <a:pt x="6051" y="4132"/>
                    </a:lnTo>
                    <a:lnTo>
                      <a:pt x="5982" y="4160"/>
                    </a:lnTo>
                    <a:lnTo>
                      <a:pt x="5903" y="4175"/>
                    </a:lnTo>
                    <a:lnTo>
                      <a:pt x="5815" y="4179"/>
                    </a:lnTo>
                    <a:lnTo>
                      <a:pt x="5665" y="4171"/>
                    </a:lnTo>
                    <a:lnTo>
                      <a:pt x="5425" y="4145"/>
                    </a:lnTo>
                    <a:lnTo>
                      <a:pt x="5288" y="4131"/>
                    </a:lnTo>
                    <a:lnTo>
                      <a:pt x="5116" y="4117"/>
                    </a:lnTo>
                    <a:lnTo>
                      <a:pt x="4830" y="4102"/>
                    </a:lnTo>
                    <a:lnTo>
                      <a:pt x="4573" y="4090"/>
                    </a:lnTo>
                    <a:lnTo>
                      <a:pt x="4303" y="4070"/>
                    </a:lnTo>
                    <a:lnTo>
                      <a:pt x="3977" y="4031"/>
                    </a:lnTo>
                    <a:lnTo>
                      <a:pt x="3554" y="3958"/>
                    </a:lnTo>
                    <a:lnTo>
                      <a:pt x="2989" y="3840"/>
                    </a:lnTo>
                    <a:lnTo>
                      <a:pt x="2242" y="3666"/>
                    </a:lnTo>
                    <a:lnTo>
                      <a:pt x="1776" y="3550"/>
                    </a:lnTo>
                    <a:lnTo>
                      <a:pt x="1672" y="3525"/>
                    </a:lnTo>
                    <a:lnTo>
                      <a:pt x="1449" y="3479"/>
                    </a:lnTo>
                    <a:lnTo>
                      <a:pt x="1214" y="3439"/>
                    </a:lnTo>
                    <a:lnTo>
                      <a:pt x="975" y="3408"/>
                    </a:lnTo>
                    <a:lnTo>
                      <a:pt x="737" y="3386"/>
                    </a:lnTo>
                    <a:lnTo>
                      <a:pt x="505" y="3376"/>
                    </a:lnTo>
                    <a:lnTo>
                      <a:pt x="287" y="3380"/>
                    </a:lnTo>
                    <a:lnTo>
                      <a:pt x="88" y="3398"/>
                    </a:lnTo>
                    <a:lnTo>
                      <a:pt x="0" y="3414"/>
                    </a:lnTo>
                    <a:lnTo>
                      <a:pt x="3" y="3374"/>
                    </a:lnTo>
                    <a:lnTo>
                      <a:pt x="42" y="3090"/>
                    </a:lnTo>
                    <a:lnTo>
                      <a:pt x="93" y="2815"/>
                    </a:lnTo>
                    <a:lnTo>
                      <a:pt x="173" y="2488"/>
                    </a:lnTo>
                    <a:lnTo>
                      <a:pt x="253" y="2220"/>
                    </a:lnTo>
                    <a:lnTo>
                      <a:pt x="318" y="2036"/>
                    </a:lnTo>
                    <a:lnTo>
                      <a:pt x="392" y="1850"/>
                    </a:lnTo>
                    <a:lnTo>
                      <a:pt x="475" y="1664"/>
                    </a:lnTo>
                    <a:lnTo>
                      <a:pt x="571" y="1481"/>
                    </a:lnTo>
                    <a:lnTo>
                      <a:pt x="677" y="1305"/>
                    </a:lnTo>
                    <a:lnTo>
                      <a:pt x="734" y="1219"/>
                    </a:lnTo>
                    <a:lnTo>
                      <a:pt x="775" y="1163"/>
                    </a:lnTo>
                    <a:lnTo>
                      <a:pt x="862" y="1055"/>
                    </a:lnTo>
                    <a:lnTo>
                      <a:pt x="954" y="955"/>
                    </a:lnTo>
                    <a:lnTo>
                      <a:pt x="1049" y="861"/>
                    </a:lnTo>
                    <a:lnTo>
                      <a:pt x="1151" y="773"/>
                    </a:lnTo>
                    <a:lnTo>
                      <a:pt x="1257" y="693"/>
                    </a:lnTo>
                    <a:lnTo>
                      <a:pt x="1366" y="617"/>
                    </a:lnTo>
                    <a:lnTo>
                      <a:pt x="1478" y="547"/>
                    </a:lnTo>
                    <a:lnTo>
                      <a:pt x="1649" y="452"/>
                    </a:lnTo>
                    <a:lnTo>
                      <a:pt x="1883" y="344"/>
                    </a:lnTo>
                    <a:lnTo>
                      <a:pt x="2118" y="254"/>
                    </a:lnTo>
                    <a:lnTo>
                      <a:pt x="2349" y="182"/>
                    </a:lnTo>
                    <a:lnTo>
                      <a:pt x="2574" y="124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lnTo>
                      <a:pt x="3652" y="17"/>
                    </a:lnTo>
                    <a:lnTo>
                      <a:pt x="3847" y="61"/>
                    </a:lnTo>
                    <a:lnTo>
                      <a:pt x="4041" y="116"/>
                    </a:lnTo>
                    <a:lnTo>
                      <a:pt x="4231" y="179"/>
                    </a:lnTo>
                    <a:lnTo>
                      <a:pt x="4418" y="252"/>
                    </a:lnTo>
                    <a:lnTo>
                      <a:pt x="4600" y="335"/>
                    </a:lnTo>
                    <a:lnTo>
                      <a:pt x="4779" y="426"/>
                    </a:lnTo>
                    <a:lnTo>
                      <a:pt x="4953" y="526"/>
                    </a:lnTo>
                    <a:lnTo>
                      <a:pt x="5037" y="581"/>
                    </a:lnTo>
                    <a:lnTo>
                      <a:pt x="5118" y="633"/>
                    </a:lnTo>
                    <a:lnTo>
                      <a:pt x="5269" y="747"/>
                    </a:lnTo>
                    <a:lnTo>
                      <a:pt x="5409" y="865"/>
                    </a:lnTo>
                    <a:lnTo>
                      <a:pt x="5539" y="991"/>
                    </a:lnTo>
                    <a:lnTo>
                      <a:pt x="5658" y="1124"/>
                    </a:lnTo>
                    <a:lnTo>
                      <a:pt x="5768" y="1261"/>
                    </a:lnTo>
                    <a:lnTo>
                      <a:pt x="5866" y="1406"/>
                    </a:lnTo>
                    <a:lnTo>
                      <a:pt x="5956" y="1556"/>
                    </a:lnTo>
                    <a:lnTo>
                      <a:pt x="6034" y="1712"/>
                    </a:lnTo>
                    <a:lnTo>
                      <a:pt x="6103" y="1872"/>
                    </a:lnTo>
                    <a:lnTo>
                      <a:pt x="6161" y="2038"/>
                    </a:lnTo>
                    <a:lnTo>
                      <a:pt x="6210" y="2210"/>
                    </a:lnTo>
                    <a:lnTo>
                      <a:pt x="6248" y="2386"/>
                    </a:lnTo>
                    <a:lnTo>
                      <a:pt x="6277" y="2567"/>
                    </a:lnTo>
                    <a:lnTo>
                      <a:pt x="6297" y="2753"/>
                    </a:lnTo>
                    <a:lnTo>
                      <a:pt x="6306" y="2941"/>
                    </a:lnTo>
                    <a:lnTo>
                      <a:pt x="6307" y="303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8"/>
              <p:cNvSpPr>
                <a:spLocks/>
              </p:cNvSpPr>
              <p:nvPr/>
            </p:nvSpPr>
            <p:spPr bwMode="auto">
              <a:xfrm>
                <a:off x="410" y="-88"/>
                <a:ext cx="888" cy="861"/>
              </a:xfrm>
              <a:custGeom>
                <a:avLst/>
                <a:gdLst>
                  <a:gd name="T0" fmla="*/ 3552 w 3552"/>
                  <a:gd name="T1" fmla="*/ 0 h 3445"/>
                  <a:gd name="T2" fmla="*/ 3463 w 3552"/>
                  <a:gd name="T3" fmla="*/ 17 h 3445"/>
                  <a:gd name="T4" fmla="*/ 3292 w 3552"/>
                  <a:gd name="T5" fmla="*/ 61 h 3445"/>
                  <a:gd name="T6" fmla="*/ 3130 w 3552"/>
                  <a:gd name="T7" fmla="*/ 118 h 3445"/>
                  <a:gd name="T8" fmla="*/ 2977 w 3552"/>
                  <a:gd name="T9" fmla="*/ 185 h 3445"/>
                  <a:gd name="T10" fmla="*/ 2832 w 3552"/>
                  <a:gd name="T11" fmla="*/ 263 h 3445"/>
                  <a:gd name="T12" fmla="*/ 2694 w 3552"/>
                  <a:gd name="T13" fmla="*/ 350 h 3445"/>
                  <a:gd name="T14" fmla="*/ 2566 w 3552"/>
                  <a:gd name="T15" fmla="*/ 446 h 3445"/>
                  <a:gd name="T16" fmla="*/ 2444 w 3552"/>
                  <a:gd name="T17" fmla="*/ 549 h 3445"/>
                  <a:gd name="T18" fmla="*/ 2330 w 3552"/>
                  <a:gd name="T19" fmla="*/ 660 h 3445"/>
                  <a:gd name="T20" fmla="*/ 2225 w 3552"/>
                  <a:gd name="T21" fmla="*/ 777 h 3445"/>
                  <a:gd name="T22" fmla="*/ 2125 w 3552"/>
                  <a:gd name="T23" fmla="*/ 899 h 3445"/>
                  <a:gd name="T24" fmla="*/ 2032 w 3552"/>
                  <a:gd name="T25" fmla="*/ 1028 h 3445"/>
                  <a:gd name="T26" fmla="*/ 1946 w 3552"/>
                  <a:gd name="T27" fmla="*/ 1159 h 3445"/>
                  <a:gd name="T28" fmla="*/ 1867 w 3552"/>
                  <a:gd name="T29" fmla="*/ 1294 h 3445"/>
                  <a:gd name="T30" fmla="*/ 1757 w 3552"/>
                  <a:gd name="T31" fmla="*/ 1501 h 3445"/>
                  <a:gd name="T32" fmla="*/ 1633 w 3552"/>
                  <a:gd name="T33" fmla="*/ 1781 h 3445"/>
                  <a:gd name="T34" fmla="*/ 1529 w 3552"/>
                  <a:gd name="T35" fmla="*/ 2062 h 3445"/>
                  <a:gd name="T36" fmla="*/ 1445 w 3552"/>
                  <a:gd name="T37" fmla="*/ 2335 h 3445"/>
                  <a:gd name="T38" fmla="*/ 1378 w 3552"/>
                  <a:gd name="T39" fmla="*/ 2596 h 3445"/>
                  <a:gd name="T40" fmla="*/ 1326 w 3552"/>
                  <a:gd name="T41" fmla="*/ 2838 h 3445"/>
                  <a:gd name="T42" fmla="*/ 1287 w 3552"/>
                  <a:gd name="T43" fmla="*/ 3055 h 3445"/>
                  <a:gd name="T44" fmla="*/ 1250 w 3552"/>
                  <a:gd name="T45" fmla="*/ 3324 h 3445"/>
                  <a:gd name="T46" fmla="*/ 1237 w 3552"/>
                  <a:gd name="T47" fmla="*/ 3445 h 3445"/>
                  <a:gd name="T48" fmla="*/ 1161 w 3552"/>
                  <a:gd name="T49" fmla="*/ 3432 h 3445"/>
                  <a:gd name="T50" fmla="*/ 1007 w 3552"/>
                  <a:gd name="T51" fmla="*/ 3409 h 3445"/>
                  <a:gd name="T52" fmla="*/ 853 w 3552"/>
                  <a:gd name="T53" fmla="*/ 3394 h 3445"/>
                  <a:gd name="T54" fmla="*/ 698 w 3552"/>
                  <a:gd name="T55" fmla="*/ 3384 h 3445"/>
                  <a:gd name="T56" fmla="*/ 542 w 3552"/>
                  <a:gd name="T57" fmla="*/ 3380 h 3445"/>
                  <a:gd name="T58" fmla="*/ 387 w 3552"/>
                  <a:gd name="T59" fmla="*/ 3382 h 3445"/>
                  <a:gd name="T60" fmla="*/ 232 w 3552"/>
                  <a:gd name="T61" fmla="*/ 3391 h 3445"/>
                  <a:gd name="T62" fmla="*/ 77 w 3552"/>
                  <a:gd name="T63" fmla="*/ 3406 h 3445"/>
                  <a:gd name="T64" fmla="*/ 0 w 3552"/>
                  <a:gd name="T65" fmla="*/ 3416 h 3445"/>
                  <a:gd name="T66" fmla="*/ 3 w 3552"/>
                  <a:gd name="T67" fmla="*/ 3376 h 3445"/>
                  <a:gd name="T68" fmla="*/ 42 w 3552"/>
                  <a:gd name="T69" fmla="*/ 3093 h 3445"/>
                  <a:gd name="T70" fmla="*/ 93 w 3552"/>
                  <a:gd name="T71" fmla="*/ 2818 h 3445"/>
                  <a:gd name="T72" fmla="*/ 173 w 3552"/>
                  <a:gd name="T73" fmla="*/ 2490 h 3445"/>
                  <a:gd name="T74" fmla="*/ 253 w 3552"/>
                  <a:gd name="T75" fmla="*/ 2223 h 3445"/>
                  <a:gd name="T76" fmla="*/ 318 w 3552"/>
                  <a:gd name="T77" fmla="*/ 2038 h 3445"/>
                  <a:gd name="T78" fmla="*/ 392 w 3552"/>
                  <a:gd name="T79" fmla="*/ 1853 h 3445"/>
                  <a:gd name="T80" fmla="*/ 475 w 3552"/>
                  <a:gd name="T81" fmla="*/ 1667 h 3445"/>
                  <a:gd name="T82" fmla="*/ 571 w 3552"/>
                  <a:gd name="T83" fmla="*/ 1484 h 3445"/>
                  <a:gd name="T84" fmla="*/ 677 w 3552"/>
                  <a:gd name="T85" fmla="*/ 1307 h 3445"/>
                  <a:gd name="T86" fmla="*/ 734 w 3552"/>
                  <a:gd name="T87" fmla="*/ 1222 h 3445"/>
                  <a:gd name="T88" fmla="*/ 775 w 3552"/>
                  <a:gd name="T89" fmla="*/ 1165 h 3445"/>
                  <a:gd name="T90" fmla="*/ 862 w 3552"/>
                  <a:gd name="T91" fmla="*/ 1058 h 3445"/>
                  <a:gd name="T92" fmla="*/ 954 w 3552"/>
                  <a:gd name="T93" fmla="*/ 957 h 3445"/>
                  <a:gd name="T94" fmla="*/ 1049 w 3552"/>
                  <a:gd name="T95" fmla="*/ 863 h 3445"/>
                  <a:gd name="T96" fmla="*/ 1151 w 3552"/>
                  <a:gd name="T97" fmla="*/ 775 h 3445"/>
                  <a:gd name="T98" fmla="*/ 1257 w 3552"/>
                  <a:gd name="T99" fmla="*/ 694 h 3445"/>
                  <a:gd name="T100" fmla="*/ 1366 w 3552"/>
                  <a:gd name="T101" fmla="*/ 618 h 3445"/>
                  <a:gd name="T102" fmla="*/ 1478 w 3552"/>
                  <a:gd name="T103" fmla="*/ 548 h 3445"/>
                  <a:gd name="T104" fmla="*/ 1649 w 3552"/>
                  <a:gd name="T105" fmla="*/ 453 h 3445"/>
                  <a:gd name="T106" fmla="*/ 1883 w 3552"/>
                  <a:gd name="T107" fmla="*/ 345 h 3445"/>
                  <a:gd name="T108" fmla="*/ 2118 w 3552"/>
                  <a:gd name="T109" fmla="*/ 255 h 3445"/>
                  <a:gd name="T110" fmla="*/ 2349 w 3552"/>
                  <a:gd name="T111" fmla="*/ 182 h 3445"/>
                  <a:gd name="T112" fmla="*/ 2574 w 3552"/>
                  <a:gd name="T113" fmla="*/ 126 h 3445"/>
                  <a:gd name="T114" fmla="*/ 2786 w 3552"/>
                  <a:gd name="T115" fmla="*/ 82 h 3445"/>
                  <a:gd name="T116" fmla="*/ 3074 w 3552"/>
                  <a:gd name="T117" fmla="*/ 36 h 3445"/>
                  <a:gd name="T118" fmla="*/ 3491 w 3552"/>
                  <a:gd name="T119" fmla="*/ 0 h 3445"/>
                  <a:gd name="T120" fmla="*/ 3552 w 3552"/>
                  <a:gd name="T121" fmla="*/ 0 h 3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552" h="3445">
                    <a:moveTo>
                      <a:pt x="3552" y="0"/>
                    </a:moveTo>
                    <a:lnTo>
                      <a:pt x="3463" y="17"/>
                    </a:lnTo>
                    <a:lnTo>
                      <a:pt x="3292" y="61"/>
                    </a:lnTo>
                    <a:lnTo>
                      <a:pt x="3130" y="118"/>
                    </a:lnTo>
                    <a:lnTo>
                      <a:pt x="2977" y="185"/>
                    </a:lnTo>
                    <a:lnTo>
                      <a:pt x="2832" y="263"/>
                    </a:lnTo>
                    <a:lnTo>
                      <a:pt x="2694" y="350"/>
                    </a:lnTo>
                    <a:lnTo>
                      <a:pt x="2566" y="446"/>
                    </a:lnTo>
                    <a:lnTo>
                      <a:pt x="2444" y="549"/>
                    </a:lnTo>
                    <a:lnTo>
                      <a:pt x="2330" y="660"/>
                    </a:lnTo>
                    <a:lnTo>
                      <a:pt x="2225" y="777"/>
                    </a:lnTo>
                    <a:lnTo>
                      <a:pt x="2125" y="899"/>
                    </a:lnTo>
                    <a:lnTo>
                      <a:pt x="2032" y="1028"/>
                    </a:lnTo>
                    <a:lnTo>
                      <a:pt x="1946" y="1159"/>
                    </a:lnTo>
                    <a:lnTo>
                      <a:pt x="1867" y="1294"/>
                    </a:lnTo>
                    <a:lnTo>
                      <a:pt x="1757" y="1501"/>
                    </a:lnTo>
                    <a:lnTo>
                      <a:pt x="1633" y="1781"/>
                    </a:lnTo>
                    <a:lnTo>
                      <a:pt x="1529" y="2062"/>
                    </a:lnTo>
                    <a:lnTo>
                      <a:pt x="1445" y="2335"/>
                    </a:lnTo>
                    <a:lnTo>
                      <a:pt x="1378" y="2596"/>
                    </a:lnTo>
                    <a:lnTo>
                      <a:pt x="1326" y="2838"/>
                    </a:lnTo>
                    <a:lnTo>
                      <a:pt x="1287" y="3055"/>
                    </a:lnTo>
                    <a:lnTo>
                      <a:pt x="1250" y="3324"/>
                    </a:lnTo>
                    <a:lnTo>
                      <a:pt x="1237" y="3445"/>
                    </a:lnTo>
                    <a:lnTo>
                      <a:pt x="1161" y="3432"/>
                    </a:lnTo>
                    <a:lnTo>
                      <a:pt x="1007" y="3409"/>
                    </a:lnTo>
                    <a:lnTo>
                      <a:pt x="853" y="3394"/>
                    </a:lnTo>
                    <a:lnTo>
                      <a:pt x="698" y="3384"/>
                    </a:lnTo>
                    <a:lnTo>
                      <a:pt x="542" y="3380"/>
                    </a:lnTo>
                    <a:lnTo>
                      <a:pt x="387" y="3382"/>
                    </a:lnTo>
                    <a:lnTo>
                      <a:pt x="232" y="3391"/>
                    </a:lnTo>
                    <a:lnTo>
                      <a:pt x="77" y="3406"/>
                    </a:lnTo>
                    <a:lnTo>
                      <a:pt x="0" y="3416"/>
                    </a:lnTo>
                    <a:lnTo>
                      <a:pt x="3" y="3376"/>
                    </a:lnTo>
                    <a:lnTo>
                      <a:pt x="42" y="3093"/>
                    </a:lnTo>
                    <a:lnTo>
                      <a:pt x="93" y="2818"/>
                    </a:lnTo>
                    <a:lnTo>
                      <a:pt x="173" y="2490"/>
                    </a:lnTo>
                    <a:lnTo>
                      <a:pt x="253" y="2223"/>
                    </a:lnTo>
                    <a:lnTo>
                      <a:pt x="318" y="2038"/>
                    </a:lnTo>
                    <a:lnTo>
                      <a:pt x="392" y="1853"/>
                    </a:lnTo>
                    <a:lnTo>
                      <a:pt x="475" y="1667"/>
                    </a:lnTo>
                    <a:lnTo>
                      <a:pt x="571" y="1484"/>
                    </a:lnTo>
                    <a:lnTo>
                      <a:pt x="677" y="1307"/>
                    </a:lnTo>
                    <a:lnTo>
                      <a:pt x="734" y="1222"/>
                    </a:lnTo>
                    <a:lnTo>
                      <a:pt x="775" y="1165"/>
                    </a:lnTo>
                    <a:lnTo>
                      <a:pt x="862" y="1058"/>
                    </a:lnTo>
                    <a:lnTo>
                      <a:pt x="954" y="957"/>
                    </a:lnTo>
                    <a:lnTo>
                      <a:pt x="1049" y="863"/>
                    </a:lnTo>
                    <a:lnTo>
                      <a:pt x="1151" y="775"/>
                    </a:lnTo>
                    <a:lnTo>
                      <a:pt x="1257" y="694"/>
                    </a:lnTo>
                    <a:lnTo>
                      <a:pt x="1366" y="618"/>
                    </a:lnTo>
                    <a:lnTo>
                      <a:pt x="1478" y="548"/>
                    </a:lnTo>
                    <a:lnTo>
                      <a:pt x="1649" y="453"/>
                    </a:lnTo>
                    <a:lnTo>
                      <a:pt x="1883" y="345"/>
                    </a:lnTo>
                    <a:lnTo>
                      <a:pt x="2118" y="255"/>
                    </a:lnTo>
                    <a:lnTo>
                      <a:pt x="2349" y="182"/>
                    </a:lnTo>
                    <a:lnTo>
                      <a:pt x="2574" y="126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9"/>
              <p:cNvSpPr>
                <a:spLocks/>
              </p:cNvSpPr>
              <p:nvPr/>
            </p:nvSpPr>
            <p:spPr bwMode="auto">
              <a:xfrm>
                <a:off x="719" y="-88"/>
                <a:ext cx="802" cy="1012"/>
              </a:xfrm>
              <a:custGeom>
                <a:avLst/>
                <a:gdLst>
                  <a:gd name="T0" fmla="*/ 2863 w 3209"/>
                  <a:gd name="T1" fmla="*/ 4049 h 4049"/>
                  <a:gd name="T2" fmla="*/ 2654 w 3209"/>
                  <a:gd name="T3" fmla="*/ 4022 h 4049"/>
                  <a:gd name="T4" fmla="*/ 2242 w 3209"/>
                  <a:gd name="T5" fmla="*/ 3952 h 4049"/>
                  <a:gd name="T6" fmla="*/ 1840 w 3209"/>
                  <a:gd name="T7" fmla="*/ 3869 h 4049"/>
                  <a:gd name="T8" fmla="*/ 1452 w 3209"/>
                  <a:gd name="T9" fmla="*/ 3779 h 4049"/>
                  <a:gd name="T10" fmla="*/ 904 w 3209"/>
                  <a:gd name="T11" fmla="*/ 3643 h 4049"/>
                  <a:gd name="T12" fmla="*/ 419 w 3209"/>
                  <a:gd name="T13" fmla="*/ 3526 h 4049"/>
                  <a:gd name="T14" fmla="*/ 131 w 3209"/>
                  <a:gd name="T15" fmla="*/ 3466 h 4049"/>
                  <a:gd name="T16" fmla="*/ 0 w 3209"/>
                  <a:gd name="T17" fmla="*/ 3445 h 4049"/>
                  <a:gd name="T18" fmla="*/ 12 w 3209"/>
                  <a:gd name="T19" fmla="*/ 3324 h 4049"/>
                  <a:gd name="T20" fmla="*/ 50 w 3209"/>
                  <a:gd name="T21" fmla="*/ 3055 h 4049"/>
                  <a:gd name="T22" fmla="*/ 89 w 3209"/>
                  <a:gd name="T23" fmla="*/ 2838 h 4049"/>
                  <a:gd name="T24" fmla="*/ 142 w 3209"/>
                  <a:gd name="T25" fmla="*/ 2596 h 4049"/>
                  <a:gd name="T26" fmla="*/ 209 w 3209"/>
                  <a:gd name="T27" fmla="*/ 2335 h 4049"/>
                  <a:gd name="T28" fmla="*/ 293 w 3209"/>
                  <a:gd name="T29" fmla="*/ 2062 h 4049"/>
                  <a:gd name="T30" fmla="*/ 397 w 3209"/>
                  <a:gd name="T31" fmla="*/ 1781 h 4049"/>
                  <a:gd name="T32" fmla="*/ 521 w 3209"/>
                  <a:gd name="T33" fmla="*/ 1501 h 4049"/>
                  <a:gd name="T34" fmla="*/ 631 w 3209"/>
                  <a:gd name="T35" fmla="*/ 1294 h 4049"/>
                  <a:gd name="T36" fmla="*/ 710 w 3209"/>
                  <a:gd name="T37" fmla="*/ 1159 h 4049"/>
                  <a:gd name="T38" fmla="*/ 796 w 3209"/>
                  <a:gd name="T39" fmla="*/ 1028 h 4049"/>
                  <a:gd name="T40" fmla="*/ 889 w 3209"/>
                  <a:gd name="T41" fmla="*/ 899 h 4049"/>
                  <a:gd name="T42" fmla="*/ 989 w 3209"/>
                  <a:gd name="T43" fmla="*/ 777 h 4049"/>
                  <a:gd name="T44" fmla="*/ 1094 w 3209"/>
                  <a:gd name="T45" fmla="*/ 660 h 4049"/>
                  <a:gd name="T46" fmla="*/ 1208 w 3209"/>
                  <a:gd name="T47" fmla="*/ 549 h 4049"/>
                  <a:gd name="T48" fmla="*/ 1330 w 3209"/>
                  <a:gd name="T49" fmla="*/ 446 h 4049"/>
                  <a:gd name="T50" fmla="*/ 1458 w 3209"/>
                  <a:gd name="T51" fmla="*/ 350 h 4049"/>
                  <a:gd name="T52" fmla="*/ 1596 w 3209"/>
                  <a:gd name="T53" fmla="*/ 263 h 4049"/>
                  <a:gd name="T54" fmla="*/ 1741 w 3209"/>
                  <a:gd name="T55" fmla="*/ 185 h 4049"/>
                  <a:gd name="T56" fmla="*/ 1894 w 3209"/>
                  <a:gd name="T57" fmla="*/ 118 h 4049"/>
                  <a:gd name="T58" fmla="*/ 2056 w 3209"/>
                  <a:gd name="T59" fmla="*/ 61 h 4049"/>
                  <a:gd name="T60" fmla="*/ 2227 w 3209"/>
                  <a:gd name="T61" fmla="*/ 17 h 4049"/>
                  <a:gd name="T62" fmla="*/ 2316 w 3209"/>
                  <a:gd name="T63" fmla="*/ 0 h 4049"/>
                  <a:gd name="T64" fmla="*/ 2386 w 3209"/>
                  <a:gd name="T65" fmla="*/ 38 h 4049"/>
                  <a:gd name="T66" fmla="*/ 2513 w 3209"/>
                  <a:gd name="T67" fmla="*/ 122 h 4049"/>
                  <a:gd name="T68" fmla="*/ 2627 w 3209"/>
                  <a:gd name="T69" fmla="*/ 218 h 4049"/>
                  <a:gd name="T70" fmla="*/ 2731 w 3209"/>
                  <a:gd name="T71" fmla="*/ 322 h 4049"/>
                  <a:gd name="T72" fmla="*/ 2821 w 3209"/>
                  <a:gd name="T73" fmla="*/ 437 h 4049"/>
                  <a:gd name="T74" fmla="*/ 2901 w 3209"/>
                  <a:gd name="T75" fmla="*/ 559 h 4049"/>
                  <a:gd name="T76" fmla="*/ 2970 w 3209"/>
                  <a:gd name="T77" fmla="*/ 690 h 4049"/>
                  <a:gd name="T78" fmla="*/ 3029 w 3209"/>
                  <a:gd name="T79" fmla="*/ 827 h 4049"/>
                  <a:gd name="T80" fmla="*/ 3080 w 3209"/>
                  <a:gd name="T81" fmla="*/ 970 h 4049"/>
                  <a:gd name="T82" fmla="*/ 3120 w 3209"/>
                  <a:gd name="T83" fmla="*/ 1118 h 4049"/>
                  <a:gd name="T84" fmla="*/ 3153 w 3209"/>
                  <a:gd name="T85" fmla="*/ 1271 h 4049"/>
                  <a:gd name="T86" fmla="*/ 3177 w 3209"/>
                  <a:gd name="T87" fmla="*/ 1426 h 4049"/>
                  <a:gd name="T88" fmla="*/ 3194 w 3209"/>
                  <a:gd name="T89" fmla="*/ 1585 h 4049"/>
                  <a:gd name="T90" fmla="*/ 3204 w 3209"/>
                  <a:gd name="T91" fmla="*/ 1746 h 4049"/>
                  <a:gd name="T92" fmla="*/ 3209 w 3209"/>
                  <a:gd name="T93" fmla="*/ 1988 h 4049"/>
                  <a:gd name="T94" fmla="*/ 3197 w 3209"/>
                  <a:gd name="T95" fmla="*/ 2310 h 4049"/>
                  <a:gd name="T96" fmla="*/ 3167 w 3209"/>
                  <a:gd name="T97" fmla="*/ 2625 h 4049"/>
                  <a:gd name="T98" fmla="*/ 3124 w 3209"/>
                  <a:gd name="T99" fmla="*/ 2926 h 4049"/>
                  <a:gd name="T100" fmla="*/ 3073 w 3209"/>
                  <a:gd name="T101" fmla="*/ 3209 h 4049"/>
                  <a:gd name="T102" fmla="*/ 2991 w 3209"/>
                  <a:gd name="T103" fmla="*/ 3583 h 4049"/>
                  <a:gd name="T104" fmla="*/ 2893 w 3209"/>
                  <a:gd name="T105" fmla="*/ 3947 h 4049"/>
                  <a:gd name="T106" fmla="*/ 2863 w 3209"/>
                  <a:gd name="T107" fmla="*/ 4049 h 4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09" h="4049">
                    <a:moveTo>
                      <a:pt x="2863" y="4049"/>
                    </a:moveTo>
                    <a:lnTo>
                      <a:pt x="2654" y="4022"/>
                    </a:lnTo>
                    <a:lnTo>
                      <a:pt x="2242" y="3952"/>
                    </a:lnTo>
                    <a:lnTo>
                      <a:pt x="1840" y="3869"/>
                    </a:lnTo>
                    <a:lnTo>
                      <a:pt x="1452" y="3779"/>
                    </a:lnTo>
                    <a:lnTo>
                      <a:pt x="904" y="3643"/>
                    </a:lnTo>
                    <a:lnTo>
                      <a:pt x="419" y="3526"/>
                    </a:lnTo>
                    <a:lnTo>
                      <a:pt x="131" y="3466"/>
                    </a:lnTo>
                    <a:lnTo>
                      <a:pt x="0" y="3445"/>
                    </a:lnTo>
                    <a:lnTo>
                      <a:pt x="12" y="3324"/>
                    </a:lnTo>
                    <a:lnTo>
                      <a:pt x="50" y="3055"/>
                    </a:lnTo>
                    <a:lnTo>
                      <a:pt x="89" y="2838"/>
                    </a:lnTo>
                    <a:lnTo>
                      <a:pt x="142" y="2596"/>
                    </a:lnTo>
                    <a:lnTo>
                      <a:pt x="209" y="2335"/>
                    </a:lnTo>
                    <a:lnTo>
                      <a:pt x="293" y="2062"/>
                    </a:lnTo>
                    <a:lnTo>
                      <a:pt x="397" y="1781"/>
                    </a:lnTo>
                    <a:lnTo>
                      <a:pt x="521" y="1501"/>
                    </a:lnTo>
                    <a:lnTo>
                      <a:pt x="631" y="1294"/>
                    </a:lnTo>
                    <a:lnTo>
                      <a:pt x="710" y="1159"/>
                    </a:lnTo>
                    <a:lnTo>
                      <a:pt x="796" y="1028"/>
                    </a:lnTo>
                    <a:lnTo>
                      <a:pt x="889" y="899"/>
                    </a:lnTo>
                    <a:lnTo>
                      <a:pt x="989" y="777"/>
                    </a:lnTo>
                    <a:lnTo>
                      <a:pt x="1094" y="660"/>
                    </a:lnTo>
                    <a:lnTo>
                      <a:pt x="1208" y="549"/>
                    </a:lnTo>
                    <a:lnTo>
                      <a:pt x="1330" y="446"/>
                    </a:lnTo>
                    <a:lnTo>
                      <a:pt x="1458" y="350"/>
                    </a:lnTo>
                    <a:lnTo>
                      <a:pt x="1596" y="263"/>
                    </a:lnTo>
                    <a:lnTo>
                      <a:pt x="1741" y="185"/>
                    </a:lnTo>
                    <a:lnTo>
                      <a:pt x="1894" y="118"/>
                    </a:lnTo>
                    <a:lnTo>
                      <a:pt x="2056" y="61"/>
                    </a:lnTo>
                    <a:lnTo>
                      <a:pt x="2227" y="17"/>
                    </a:lnTo>
                    <a:lnTo>
                      <a:pt x="2316" y="0"/>
                    </a:lnTo>
                    <a:lnTo>
                      <a:pt x="2386" y="38"/>
                    </a:lnTo>
                    <a:lnTo>
                      <a:pt x="2513" y="122"/>
                    </a:lnTo>
                    <a:lnTo>
                      <a:pt x="2627" y="218"/>
                    </a:lnTo>
                    <a:lnTo>
                      <a:pt x="2731" y="322"/>
                    </a:lnTo>
                    <a:lnTo>
                      <a:pt x="2821" y="437"/>
                    </a:lnTo>
                    <a:lnTo>
                      <a:pt x="2901" y="559"/>
                    </a:lnTo>
                    <a:lnTo>
                      <a:pt x="2970" y="690"/>
                    </a:lnTo>
                    <a:lnTo>
                      <a:pt x="3029" y="827"/>
                    </a:lnTo>
                    <a:lnTo>
                      <a:pt x="3080" y="970"/>
                    </a:lnTo>
                    <a:lnTo>
                      <a:pt x="3120" y="1118"/>
                    </a:lnTo>
                    <a:lnTo>
                      <a:pt x="3153" y="1271"/>
                    </a:lnTo>
                    <a:lnTo>
                      <a:pt x="3177" y="1426"/>
                    </a:lnTo>
                    <a:lnTo>
                      <a:pt x="3194" y="1585"/>
                    </a:lnTo>
                    <a:lnTo>
                      <a:pt x="3204" y="1746"/>
                    </a:lnTo>
                    <a:lnTo>
                      <a:pt x="3209" y="1988"/>
                    </a:lnTo>
                    <a:lnTo>
                      <a:pt x="3197" y="2310"/>
                    </a:lnTo>
                    <a:lnTo>
                      <a:pt x="3167" y="2625"/>
                    </a:lnTo>
                    <a:lnTo>
                      <a:pt x="3124" y="2926"/>
                    </a:lnTo>
                    <a:lnTo>
                      <a:pt x="3073" y="3209"/>
                    </a:lnTo>
                    <a:lnTo>
                      <a:pt x="2991" y="3583"/>
                    </a:lnTo>
                    <a:lnTo>
                      <a:pt x="2893" y="3947"/>
                    </a:lnTo>
                    <a:lnTo>
                      <a:pt x="2863" y="404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314676-72C1-4E25-B278-4A637DC97BF9}"/>
              </a:ext>
            </a:extLst>
          </p:cNvPr>
          <p:cNvSpPr/>
          <p:nvPr/>
        </p:nvSpPr>
        <p:spPr>
          <a:xfrm>
            <a:off x="375649" y="274012"/>
            <a:ext cx="8193804" cy="63094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웹 </a:t>
            </a:r>
            <a:r>
              <a:rPr lang="en-US" altLang="ko-KR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UI </a:t>
            </a:r>
            <a:r>
              <a:rPr lang="ko-KR" altLang="en-US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및 코드</a:t>
            </a:r>
            <a:endParaRPr lang="en-US" altLang="ko-KR" sz="35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792" y="424439"/>
            <a:ext cx="6120407" cy="312171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942393" y="643884"/>
            <a:ext cx="6120407" cy="726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24986" y="1812577"/>
            <a:ext cx="518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</a:p>
          <a:p>
            <a:r>
              <a:rPr lang="en-US" altLang="ko-KR" dirty="0"/>
              <a:t>${dust} </a:t>
            </a:r>
            <a:r>
              <a:rPr lang="ko-KR" altLang="en-US" dirty="0"/>
              <a:t>이런 식으로 </a:t>
            </a:r>
            <a:r>
              <a:rPr lang="en-US" altLang="ko-KR" dirty="0"/>
              <a:t>View</a:t>
            </a:r>
            <a:r>
              <a:rPr lang="ko-KR" altLang="en-US" dirty="0"/>
              <a:t>로 해당 값을 뿌려준다</a:t>
            </a:r>
            <a:r>
              <a:rPr lang="en-US" altLang="ko-KR" dirty="0"/>
              <a:t>.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59" y="3604637"/>
            <a:ext cx="802957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475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9834663" y="3159258"/>
            <a:ext cx="2357337" cy="3759065"/>
            <a:chOff x="9834663" y="3159258"/>
            <a:chExt cx="2357337" cy="3759065"/>
          </a:xfrm>
        </p:grpSpPr>
        <p:sp>
          <p:nvSpPr>
            <p:cNvPr id="35" name="자유형 34"/>
            <p:cNvSpPr/>
            <p:nvPr/>
          </p:nvSpPr>
          <p:spPr>
            <a:xfrm>
              <a:off x="9834663" y="3159258"/>
              <a:ext cx="2357337" cy="3698742"/>
            </a:xfrm>
            <a:custGeom>
              <a:avLst/>
              <a:gdLst>
                <a:gd name="connsiteX0" fmla="*/ 2357337 w 2357337"/>
                <a:gd name="connsiteY0" fmla="*/ 0 h 3698742"/>
                <a:gd name="connsiteX1" fmla="*/ 2357337 w 2357337"/>
                <a:gd name="connsiteY1" fmla="*/ 3698742 h 3698742"/>
                <a:gd name="connsiteX2" fmla="*/ 0 w 2357337"/>
                <a:gd name="connsiteY2" fmla="*/ 3698742 h 3698742"/>
                <a:gd name="connsiteX3" fmla="*/ 13715 w 2357337"/>
                <a:gd name="connsiteY3" fmla="*/ 3627335 h 3698742"/>
                <a:gd name="connsiteX4" fmla="*/ 1290700 w 2357337"/>
                <a:gd name="connsiteY4" fmla="*/ 1755246 h 3698742"/>
                <a:gd name="connsiteX5" fmla="*/ 2197018 w 2357337"/>
                <a:gd name="connsiteY5" fmla="*/ 379853 h 3698742"/>
                <a:gd name="connsiteX6" fmla="*/ 2329945 w 2357337"/>
                <a:gd name="connsiteY6" fmla="*/ 78424 h 369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7337" h="3698742">
                  <a:moveTo>
                    <a:pt x="2357337" y="0"/>
                  </a:moveTo>
                  <a:lnTo>
                    <a:pt x="2357337" y="3698742"/>
                  </a:lnTo>
                  <a:lnTo>
                    <a:pt x="0" y="3698742"/>
                  </a:lnTo>
                  <a:lnTo>
                    <a:pt x="13715" y="3627335"/>
                  </a:lnTo>
                  <a:cubicBezTo>
                    <a:pt x="180522" y="2837118"/>
                    <a:pt x="552307" y="2032468"/>
                    <a:pt x="1290700" y="1755246"/>
                  </a:cubicBezTo>
                  <a:cubicBezTo>
                    <a:pt x="1825639" y="2452482"/>
                    <a:pt x="1827179" y="762117"/>
                    <a:pt x="2197018" y="379853"/>
                  </a:cubicBezTo>
                  <a:cubicBezTo>
                    <a:pt x="2252656" y="285510"/>
                    <a:pt x="2293718" y="180343"/>
                    <a:pt x="2329945" y="78424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1" name="Group 45"/>
            <p:cNvGrpSpPr>
              <a:grpSpLocks noChangeAspect="1"/>
            </p:cNvGrpSpPr>
            <p:nvPr/>
          </p:nvGrpSpPr>
          <p:grpSpPr bwMode="auto">
            <a:xfrm rot="16373145" flipH="1">
              <a:off x="10833984" y="4920342"/>
              <a:ext cx="434830" cy="434830"/>
              <a:chOff x="4450" y="913"/>
              <a:chExt cx="2742" cy="2742"/>
            </a:xfrm>
          </p:grpSpPr>
          <p:sp>
            <p:nvSpPr>
              <p:cNvPr id="42" name="Freeform 46"/>
              <p:cNvSpPr>
                <a:spLocks/>
              </p:cNvSpPr>
              <p:nvPr/>
            </p:nvSpPr>
            <p:spPr bwMode="auto">
              <a:xfrm>
                <a:off x="5027" y="913"/>
                <a:ext cx="2164" cy="2164"/>
              </a:xfrm>
              <a:custGeom>
                <a:avLst/>
                <a:gdLst>
                  <a:gd name="T0" fmla="*/ 5125 w 6491"/>
                  <a:gd name="T1" fmla="*/ 2411 h 6492"/>
                  <a:gd name="T2" fmla="*/ 4579 w 6491"/>
                  <a:gd name="T3" fmla="*/ 2816 h 6492"/>
                  <a:gd name="T4" fmla="*/ 3897 w 6491"/>
                  <a:gd name="T5" fmla="*/ 3412 h 6492"/>
                  <a:gd name="T6" fmla="*/ 3360 w 6491"/>
                  <a:gd name="T7" fmla="*/ 3946 h 6492"/>
                  <a:gd name="T8" fmla="*/ 3258 w 6491"/>
                  <a:gd name="T9" fmla="*/ 4082 h 6492"/>
                  <a:gd name="T10" fmla="*/ 3193 w 6491"/>
                  <a:gd name="T11" fmla="*/ 4298 h 6492"/>
                  <a:gd name="T12" fmla="*/ 3193 w 6491"/>
                  <a:gd name="T13" fmla="*/ 4411 h 6492"/>
                  <a:gd name="T14" fmla="*/ 3258 w 6491"/>
                  <a:gd name="T15" fmla="*/ 4626 h 6492"/>
                  <a:gd name="T16" fmla="*/ 3360 w 6491"/>
                  <a:gd name="T17" fmla="*/ 4761 h 6492"/>
                  <a:gd name="T18" fmla="*/ 3501 w 6491"/>
                  <a:gd name="T19" fmla="*/ 4907 h 6492"/>
                  <a:gd name="T20" fmla="*/ 3606 w 6491"/>
                  <a:gd name="T21" fmla="*/ 5107 h 6492"/>
                  <a:gd name="T22" fmla="*/ 3628 w 6491"/>
                  <a:gd name="T23" fmla="*/ 5326 h 6492"/>
                  <a:gd name="T24" fmla="*/ 3564 w 6491"/>
                  <a:gd name="T25" fmla="*/ 5539 h 6492"/>
                  <a:gd name="T26" fmla="*/ 3461 w 6491"/>
                  <a:gd name="T27" fmla="*/ 5677 h 6492"/>
                  <a:gd name="T28" fmla="*/ 0 w 6491"/>
                  <a:gd name="T29" fmla="*/ 3844 h 6492"/>
                  <a:gd name="T30" fmla="*/ 858 w 6491"/>
                  <a:gd name="T31" fmla="*/ 2990 h 6492"/>
                  <a:gd name="T32" fmla="*/ 1058 w 6491"/>
                  <a:gd name="T33" fmla="*/ 2885 h 6492"/>
                  <a:gd name="T34" fmla="*/ 1277 w 6491"/>
                  <a:gd name="T35" fmla="*/ 2865 h 6492"/>
                  <a:gd name="T36" fmla="*/ 1490 w 6491"/>
                  <a:gd name="T37" fmla="*/ 2928 h 6492"/>
                  <a:gd name="T38" fmla="*/ 1628 w 6491"/>
                  <a:gd name="T39" fmla="*/ 3030 h 6492"/>
                  <a:gd name="T40" fmla="*/ 1772 w 6491"/>
                  <a:gd name="T41" fmla="*/ 3171 h 6492"/>
                  <a:gd name="T42" fmla="*/ 1971 w 6491"/>
                  <a:gd name="T43" fmla="*/ 3277 h 6492"/>
                  <a:gd name="T44" fmla="*/ 2138 w 6491"/>
                  <a:gd name="T45" fmla="*/ 3301 h 6492"/>
                  <a:gd name="T46" fmla="*/ 2306 w 6491"/>
                  <a:gd name="T47" fmla="*/ 3277 h 6492"/>
                  <a:gd name="T48" fmla="*/ 2503 w 6491"/>
                  <a:gd name="T49" fmla="*/ 3171 h 6492"/>
                  <a:gd name="T50" fmla="*/ 2921 w 6491"/>
                  <a:gd name="T51" fmla="*/ 2757 h 6492"/>
                  <a:gd name="T52" fmla="*/ 3386 w 6491"/>
                  <a:gd name="T53" fmla="*/ 2261 h 6492"/>
                  <a:gd name="T54" fmla="*/ 3950 w 6491"/>
                  <a:gd name="T55" fmla="*/ 1551 h 6492"/>
                  <a:gd name="T56" fmla="*/ 4739 w 6491"/>
                  <a:gd name="T57" fmla="*/ 414 h 6492"/>
                  <a:gd name="T58" fmla="*/ 4840 w 6491"/>
                  <a:gd name="T59" fmla="*/ 291 h 6492"/>
                  <a:gd name="T60" fmla="*/ 5001 w 6491"/>
                  <a:gd name="T61" fmla="*/ 157 h 6492"/>
                  <a:gd name="T62" fmla="*/ 5187 w 6491"/>
                  <a:gd name="T63" fmla="*/ 62 h 6492"/>
                  <a:gd name="T64" fmla="*/ 5391 w 6491"/>
                  <a:gd name="T65" fmla="*/ 9 h 6492"/>
                  <a:gd name="T66" fmla="*/ 5496 w 6491"/>
                  <a:gd name="T67" fmla="*/ 0 h 6492"/>
                  <a:gd name="T68" fmla="*/ 5707 w 6491"/>
                  <a:gd name="T69" fmla="*/ 16 h 6492"/>
                  <a:gd name="T70" fmla="*/ 5907 w 6491"/>
                  <a:gd name="T71" fmla="*/ 75 h 6492"/>
                  <a:gd name="T72" fmla="*/ 6088 w 6491"/>
                  <a:gd name="T73" fmla="*/ 179 h 6492"/>
                  <a:gd name="T74" fmla="*/ 6211 w 6491"/>
                  <a:gd name="T75" fmla="*/ 281 h 6492"/>
                  <a:gd name="T76" fmla="*/ 6313 w 6491"/>
                  <a:gd name="T77" fmla="*/ 402 h 6492"/>
                  <a:gd name="T78" fmla="*/ 6415 w 6491"/>
                  <a:gd name="T79" fmla="*/ 585 h 6492"/>
                  <a:gd name="T80" fmla="*/ 6475 w 6491"/>
                  <a:gd name="T81" fmla="*/ 785 h 6492"/>
                  <a:gd name="T82" fmla="*/ 6491 w 6491"/>
                  <a:gd name="T83" fmla="*/ 994 h 6492"/>
                  <a:gd name="T84" fmla="*/ 6481 w 6491"/>
                  <a:gd name="T85" fmla="*/ 1100 h 6492"/>
                  <a:gd name="T86" fmla="*/ 6428 w 6491"/>
                  <a:gd name="T87" fmla="*/ 1305 h 6492"/>
                  <a:gd name="T88" fmla="*/ 6333 w 6491"/>
                  <a:gd name="T89" fmla="*/ 1491 h 6492"/>
                  <a:gd name="T90" fmla="*/ 6200 w 6491"/>
                  <a:gd name="T91" fmla="*/ 1651 h 6492"/>
                  <a:gd name="T92" fmla="*/ 6077 w 6491"/>
                  <a:gd name="T93" fmla="*/ 1751 h 6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491" h="6492">
                    <a:moveTo>
                      <a:pt x="6077" y="1751"/>
                    </a:moveTo>
                    <a:lnTo>
                      <a:pt x="5125" y="2411"/>
                    </a:lnTo>
                    <a:lnTo>
                      <a:pt x="4939" y="2542"/>
                    </a:lnTo>
                    <a:lnTo>
                      <a:pt x="4579" y="2816"/>
                    </a:lnTo>
                    <a:lnTo>
                      <a:pt x="4231" y="3107"/>
                    </a:lnTo>
                    <a:lnTo>
                      <a:pt x="3897" y="3412"/>
                    </a:lnTo>
                    <a:lnTo>
                      <a:pt x="3734" y="3570"/>
                    </a:lnTo>
                    <a:lnTo>
                      <a:pt x="3360" y="3946"/>
                    </a:lnTo>
                    <a:lnTo>
                      <a:pt x="3321" y="3988"/>
                    </a:lnTo>
                    <a:lnTo>
                      <a:pt x="3258" y="4082"/>
                    </a:lnTo>
                    <a:lnTo>
                      <a:pt x="3215" y="4187"/>
                    </a:lnTo>
                    <a:lnTo>
                      <a:pt x="3193" y="4298"/>
                    </a:lnTo>
                    <a:lnTo>
                      <a:pt x="3192" y="4354"/>
                    </a:lnTo>
                    <a:lnTo>
                      <a:pt x="3193" y="4411"/>
                    </a:lnTo>
                    <a:lnTo>
                      <a:pt x="3215" y="4522"/>
                    </a:lnTo>
                    <a:lnTo>
                      <a:pt x="3258" y="4626"/>
                    </a:lnTo>
                    <a:lnTo>
                      <a:pt x="3321" y="4720"/>
                    </a:lnTo>
                    <a:lnTo>
                      <a:pt x="3360" y="4761"/>
                    </a:lnTo>
                    <a:lnTo>
                      <a:pt x="3461" y="4864"/>
                    </a:lnTo>
                    <a:lnTo>
                      <a:pt x="3501" y="4907"/>
                    </a:lnTo>
                    <a:lnTo>
                      <a:pt x="3564" y="5003"/>
                    </a:lnTo>
                    <a:lnTo>
                      <a:pt x="3606" y="5107"/>
                    </a:lnTo>
                    <a:lnTo>
                      <a:pt x="3628" y="5216"/>
                    </a:lnTo>
                    <a:lnTo>
                      <a:pt x="3628" y="5326"/>
                    </a:lnTo>
                    <a:lnTo>
                      <a:pt x="3606" y="5435"/>
                    </a:lnTo>
                    <a:lnTo>
                      <a:pt x="3564" y="5539"/>
                    </a:lnTo>
                    <a:lnTo>
                      <a:pt x="3501" y="5634"/>
                    </a:lnTo>
                    <a:lnTo>
                      <a:pt x="3461" y="5677"/>
                    </a:lnTo>
                    <a:lnTo>
                      <a:pt x="2647" y="6492"/>
                    </a:lnTo>
                    <a:lnTo>
                      <a:pt x="0" y="3844"/>
                    </a:lnTo>
                    <a:lnTo>
                      <a:pt x="815" y="3030"/>
                    </a:lnTo>
                    <a:lnTo>
                      <a:pt x="858" y="2990"/>
                    </a:lnTo>
                    <a:lnTo>
                      <a:pt x="954" y="2928"/>
                    </a:lnTo>
                    <a:lnTo>
                      <a:pt x="1058" y="2885"/>
                    </a:lnTo>
                    <a:lnTo>
                      <a:pt x="1166" y="2865"/>
                    </a:lnTo>
                    <a:lnTo>
                      <a:pt x="1277" y="2865"/>
                    </a:lnTo>
                    <a:lnTo>
                      <a:pt x="1386" y="2885"/>
                    </a:lnTo>
                    <a:lnTo>
                      <a:pt x="1490" y="2928"/>
                    </a:lnTo>
                    <a:lnTo>
                      <a:pt x="1585" y="2990"/>
                    </a:lnTo>
                    <a:lnTo>
                      <a:pt x="1628" y="3030"/>
                    </a:lnTo>
                    <a:lnTo>
                      <a:pt x="1730" y="3131"/>
                    </a:lnTo>
                    <a:lnTo>
                      <a:pt x="1772" y="3171"/>
                    </a:lnTo>
                    <a:lnTo>
                      <a:pt x="1866" y="3233"/>
                    </a:lnTo>
                    <a:lnTo>
                      <a:pt x="1971" y="3277"/>
                    </a:lnTo>
                    <a:lnTo>
                      <a:pt x="2082" y="3300"/>
                    </a:lnTo>
                    <a:lnTo>
                      <a:pt x="2138" y="3301"/>
                    </a:lnTo>
                    <a:lnTo>
                      <a:pt x="2195" y="3300"/>
                    </a:lnTo>
                    <a:lnTo>
                      <a:pt x="2306" y="3277"/>
                    </a:lnTo>
                    <a:lnTo>
                      <a:pt x="2410" y="3233"/>
                    </a:lnTo>
                    <a:lnTo>
                      <a:pt x="2503" y="3171"/>
                    </a:lnTo>
                    <a:lnTo>
                      <a:pt x="2545" y="3131"/>
                    </a:lnTo>
                    <a:lnTo>
                      <a:pt x="2921" y="2757"/>
                    </a:lnTo>
                    <a:lnTo>
                      <a:pt x="3081" y="2595"/>
                    </a:lnTo>
                    <a:lnTo>
                      <a:pt x="3386" y="2261"/>
                    </a:lnTo>
                    <a:lnTo>
                      <a:pt x="3677" y="1913"/>
                    </a:lnTo>
                    <a:lnTo>
                      <a:pt x="3950" y="1551"/>
                    </a:lnTo>
                    <a:lnTo>
                      <a:pt x="4080" y="1365"/>
                    </a:lnTo>
                    <a:lnTo>
                      <a:pt x="4739" y="414"/>
                    </a:lnTo>
                    <a:lnTo>
                      <a:pt x="4771" y="370"/>
                    </a:lnTo>
                    <a:lnTo>
                      <a:pt x="4840" y="291"/>
                    </a:lnTo>
                    <a:lnTo>
                      <a:pt x="4918" y="219"/>
                    </a:lnTo>
                    <a:lnTo>
                      <a:pt x="5001" y="157"/>
                    </a:lnTo>
                    <a:lnTo>
                      <a:pt x="5092" y="105"/>
                    </a:lnTo>
                    <a:lnTo>
                      <a:pt x="5187" y="62"/>
                    </a:lnTo>
                    <a:lnTo>
                      <a:pt x="5288" y="30"/>
                    </a:lnTo>
                    <a:lnTo>
                      <a:pt x="5391" y="9"/>
                    </a:lnTo>
                    <a:lnTo>
                      <a:pt x="5443" y="3"/>
                    </a:lnTo>
                    <a:lnTo>
                      <a:pt x="5496" y="0"/>
                    </a:lnTo>
                    <a:lnTo>
                      <a:pt x="5603" y="2"/>
                    </a:lnTo>
                    <a:lnTo>
                      <a:pt x="5707" y="16"/>
                    </a:lnTo>
                    <a:lnTo>
                      <a:pt x="5809" y="41"/>
                    </a:lnTo>
                    <a:lnTo>
                      <a:pt x="5907" y="75"/>
                    </a:lnTo>
                    <a:lnTo>
                      <a:pt x="6000" y="121"/>
                    </a:lnTo>
                    <a:lnTo>
                      <a:pt x="6088" y="179"/>
                    </a:lnTo>
                    <a:lnTo>
                      <a:pt x="6172" y="244"/>
                    </a:lnTo>
                    <a:lnTo>
                      <a:pt x="6211" y="281"/>
                    </a:lnTo>
                    <a:lnTo>
                      <a:pt x="6247" y="320"/>
                    </a:lnTo>
                    <a:lnTo>
                      <a:pt x="6313" y="402"/>
                    </a:lnTo>
                    <a:lnTo>
                      <a:pt x="6369" y="491"/>
                    </a:lnTo>
                    <a:lnTo>
                      <a:pt x="6415" y="585"/>
                    </a:lnTo>
                    <a:lnTo>
                      <a:pt x="6451" y="683"/>
                    </a:lnTo>
                    <a:lnTo>
                      <a:pt x="6475" y="785"/>
                    </a:lnTo>
                    <a:lnTo>
                      <a:pt x="6490" y="889"/>
                    </a:lnTo>
                    <a:lnTo>
                      <a:pt x="6491" y="994"/>
                    </a:lnTo>
                    <a:lnTo>
                      <a:pt x="6487" y="1047"/>
                    </a:lnTo>
                    <a:lnTo>
                      <a:pt x="6481" y="1100"/>
                    </a:lnTo>
                    <a:lnTo>
                      <a:pt x="6461" y="1204"/>
                    </a:lnTo>
                    <a:lnTo>
                      <a:pt x="6428" y="1305"/>
                    </a:lnTo>
                    <a:lnTo>
                      <a:pt x="6386" y="1400"/>
                    </a:lnTo>
                    <a:lnTo>
                      <a:pt x="6333" y="1491"/>
                    </a:lnTo>
                    <a:lnTo>
                      <a:pt x="6271" y="1574"/>
                    </a:lnTo>
                    <a:lnTo>
                      <a:pt x="6200" y="1651"/>
                    </a:lnTo>
                    <a:lnTo>
                      <a:pt x="6120" y="1721"/>
                    </a:lnTo>
                    <a:lnTo>
                      <a:pt x="6077" y="1751"/>
                    </a:lnTo>
                    <a:close/>
                  </a:path>
                </a:pathLst>
              </a:custGeom>
              <a:solidFill>
                <a:srgbClr val="754C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47"/>
              <p:cNvSpPr>
                <a:spLocks/>
              </p:cNvSpPr>
              <p:nvPr/>
            </p:nvSpPr>
            <p:spPr bwMode="auto">
              <a:xfrm>
                <a:off x="5027" y="964"/>
                <a:ext cx="2165" cy="2113"/>
              </a:xfrm>
              <a:custGeom>
                <a:avLst/>
                <a:gdLst>
                  <a:gd name="T0" fmla="*/ 6173 w 6493"/>
                  <a:gd name="T1" fmla="*/ 92 h 6339"/>
                  <a:gd name="T2" fmla="*/ 6051 w 6493"/>
                  <a:gd name="T3" fmla="*/ 0 h 6339"/>
                  <a:gd name="T4" fmla="*/ 6120 w 6493"/>
                  <a:gd name="T5" fmla="*/ 125 h 6339"/>
                  <a:gd name="T6" fmla="*/ 6179 w 6493"/>
                  <a:gd name="T7" fmla="*/ 302 h 6339"/>
                  <a:gd name="T8" fmla="*/ 6203 w 6493"/>
                  <a:gd name="T9" fmla="*/ 482 h 6339"/>
                  <a:gd name="T10" fmla="*/ 6193 w 6493"/>
                  <a:gd name="T11" fmla="*/ 662 h 6339"/>
                  <a:gd name="T12" fmla="*/ 6150 w 6493"/>
                  <a:gd name="T13" fmla="*/ 838 h 6339"/>
                  <a:gd name="T14" fmla="*/ 6074 w 6493"/>
                  <a:gd name="T15" fmla="*/ 1004 h 6339"/>
                  <a:gd name="T16" fmla="*/ 5967 w 6493"/>
                  <a:gd name="T17" fmla="*/ 1152 h 6339"/>
                  <a:gd name="T18" fmla="*/ 5829 w 6493"/>
                  <a:gd name="T19" fmla="*/ 1282 h 6339"/>
                  <a:gd name="T20" fmla="*/ 4837 w 6493"/>
                  <a:gd name="T21" fmla="*/ 1970 h 6339"/>
                  <a:gd name="T22" fmla="*/ 4291 w 6493"/>
                  <a:gd name="T23" fmla="*/ 2375 h 6339"/>
                  <a:gd name="T24" fmla="*/ 3609 w 6493"/>
                  <a:gd name="T25" fmla="*/ 2971 h 6339"/>
                  <a:gd name="T26" fmla="*/ 3072 w 6493"/>
                  <a:gd name="T27" fmla="*/ 3505 h 6339"/>
                  <a:gd name="T28" fmla="*/ 2971 w 6493"/>
                  <a:gd name="T29" fmla="*/ 3642 h 6339"/>
                  <a:gd name="T30" fmla="*/ 2905 w 6493"/>
                  <a:gd name="T31" fmla="*/ 3857 h 6339"/>
                  <a:gd name="T32" fmla="*/ 2905 w 6493"/>
                  <a:gd name="T33" fmla="*/ 3970 h 6339"/>
                  <a:gd name="T34" fmla="*/ 2971 w 6493"/>
                  <a:gd name="T35" fmla="*/ 4185 h 6339"/>
                  <a:gd name="T36" fmla="*/ 3072 w 6493"/>
                  <a:gd name="T37" fmla="*/ 4320 h 6339"/>
                  <a:gd name="T38" fmla="*/ 3213 w 6493"/>
                  <a:gd name="T39" fmla="*/ 4464 h 6339"/>
                  <a:gd name="T40" fmla="*/ 3320 w 6493"/>
                  <a:gd name="T41" fmla="*/ 4662 h 6339"/>
                  <a:gd name="T42" fmla="*/ 3343 w 6493"/>
                  <a:gd name="T43" fmla="*/ 4830 h 6339"/>
                  <a:gd name="T44" fmla="*/ 3320 w 6493"/>
                  <a:gd name="T45" fmla="*/ 4997 h 6339"/>
                  <a:gd name="T46" fmla="*/ 3213 w 6493"/>
                  <a:gd name="T47" fmla="*/ 5196 h 6339"/>
                  <a:gd name="T48" fmla="*/ 2359 w 6493"/>
                  <a:gd name="T49" fmla="*/ 6051 h 6339"/>
                  <a:gd name="T50" fmla="*/ 2647 w 6493"/>
                  <a:gd name="T51" fmla="*/ 6339 h 6339"/>
                  <a:gd name="T52" fmla="*/ 3501 w 6493"/>
                  <a:gd name="T53" fmla="*/ 5484 h 6339"/>
                  <a:gd name="T54" fmla="*/ 3606 w 6493"/>
                  <a:gd name="T55" fmla="*/ 5285 h 6339"/>
                  <a:gd name="T56" fmla="*/ 3631 w 6493"/>
                  <a:gd name="T57" fmla="*/ 5118 h 6339"/>
                  <a:gd name="T58" fmla="*/ 3606 w 6493"/>
                  <a:gd name="T59" fmla="*/ 4950 h 6339"/>
                  <a:gd name="T60" fmla="*/ 3501 w 6493"/>
                  <a:gd name="T61" fmla="*/ 4752 h 6339"/>
                  <a:gd name="T62" fmla="*/ 3360 w 6493"/>
                  <a:gd name="T63" fmla="*/ 4608 h 6339"/>
                  <a:gd name="T64" fmla="*/ 3258 w 6493"/>
                  <a:gd name="T65" fmla="*/ 4473 h 6339"/>
                  <a:gd name="T66" fmla="*/ 3193 w 6493"/>
                  <a:gd name="T67" fmla="*/ 4258 h 6339"/>
                  <a:gd name="T68" fmla="*/ 3193 w 6493"/>
                  <a:gd name="T69" fmla="*/ 4145 h 6339"/>
                  <a:gd name="T70" fmla="*/ 3258 w 6493"/>
                  <a:gd name="T71" fmla="*/ 3930 h 6339"/>
                  <a:gd name="T72" fmla="*/ 3360 w 6493"/>
                  <a:gd name="T73" fmla="*/ 3795 h 6339"/>
                  <a:gd name="T74" fmla="*/ 3897 w 6493"/>
                  <a:gd name="T75" fmla="*/ 3259 h 6339"/>
                  <a:gd name="T76" fmla="*/ 4579 w 6493"/>
                  <a:gd name="T77" fmla="*/ 2663 h 6339"/>
                  <a:gd name="T78" fmla="*/ 5125 w 6493"/>
                  <a:gd name="T79" fmla="*/ 2258 h 6339"/>
                  <a:gd name="T80" fmla="*/ 6121 w 6493"/>
                  <a:gd name="T81" fmla="*/ 1567 h 6339"/>
                  <a:gd name="T82" fmla="*/ 6272 w 6493"/>
                  <a:gd name="T83" fmla="*/ 1420 h 6339"/>
                  <a:gd name="T84" fmla="*/ 6388 w 6493"/>
                  <a:gd name="T85" fmla="*/ 1246 h 6339"/>
                  <a:gd name="T86" fmla="*/ 6461 w 6493"/>
                  <a:gd name="T87" fmla="*/ 1051 h 6339"/>
                  <a:gd name="T88" fmla="*/ 6488 w 6493"/>
                  <a:gd name="T89" fmla="*/ 894 h 6339"/>
                  <a:gd name="T90" fmla="*/ 6490 w 6493"/>
                  <a:gd name="T91" fmla="*/ 734 h 6339"/>
                  <a:gd name="T92" fmla="*/ 6451 w 6493"/>
                  <a:gd name="T93" fmla="*/ 530 h 6339"/>
                  <a:gd name="T94" fmla="*/ 6370 w 6493"/>
                  <a:gd name="T95" fmla="*/ 337 h 6339"/>
                  <a:gd name="T96" fmla="*/ 6248 w 6493"/>
                  <a:gd name="T97" fmla="*/ 165 h 6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493" h="6339">
                    <a:moveTo>
                      <a:pt x="6211" y="128"/>
                    </a:moveTo>
                    <a:lnTo>
                      <a:pt x="6173" y="92"/>
                    </a:lnTo>
                    <a:lnTo>
                      <a:pt x="6094" y="29"/>
                    </a:lnTo>
                    <a:lnTo>
                      <a:pt x="6051" y="0"/>
                    </a:lnTo>
                    <a:lnTo>
                      <a:pt x="6077" y="40"/>
                    </a:lnTo>
                    <a:lnTo>
                      <a:pt x="6120" y="125"/>
                    </a:lnTo>
                    <a:lnTo>
                      <a:pt x="6154" y="213"/>
                    </a:lnTo>
                    <a:lnTo>
                      <a:pt x="6179" y="302"/>
                    </a:lnTo>
                    <a:lnTo>
                      <a:pt x="6196" y="392"/>
                    </a:lnTo>
                    <a:lnTo>
                      <a:pt x="6203" y="482"/>
                    </a:lnTo>
                    <a:lnTo>
                      <a:pt x="6202" y="573"/>
                    </a:lnTo>
                    <a:lnTo>
                      <a:pt x="6193" y="662"/>
                    </a:lnTo>
                    <a:lnTo>
                      <a:pt x="6176" y="752"/>
                    </a:lnTo>
                    <a:lnTo>
                      <a:pt x="6150" y="838"/>
                    </a:lnTo>
                    <a:lnTo>
                      <a:pt x="6115" y="923"/>
                    </a:lnTo>
                    <a:lnTo>
                      <a:pt x="6074" y="1004"/>
                    </a:lnTo>
                    <a:lnTo>
                      <a:pt x="6023" y="1080"/>
                    </a:lnTo>
                    <a:lnTo>
                      <a:pt x="5967" y="1152"/>
                    </a:lnTo>
                    <a:lnTo>
                      <a:pt x="5901" y="1220"/>
                    </a:lnTo>
                    <a:lnTo>
                      <a:pt x="5829" y="1282"/>
                    </a:lnTo>
                    <a:lnTo>
                      <a:pt x="5790" y="1310"/>
                    </a:lnTo>
                    <a:lnTo>
                      <a:pt x="4837" y="1970"/>
                    </a:lnTo>
                    <a:lnTo>
                      <a:pt x="4653" y="2101"/>
                    </a:lnTo>
                    <a:lnTo>
                      <a:pt x="4291" y="2375"/>
                    </a:lnTo>
                    <a:lnTo>
                      <a:pt x="3945" y="2666"/>
                    </a:lnTo>
                    <a:lnTo>
                      <a:pt x="3609" y="2971"/>
                    </a:lnTo>
                    <a:lnTo>
                      <a:pt x="3448" y="3131"/>
                    </a:lnTo>
                    <a:lnTo>
                      <a:pt x="3072" y="3505"/>
                    </a:lnTo>
                    <a:lnTo>
                      <a:pt x="3033" y="3547"/>
                    </a:lnTo>
                    <a:lnTo>
                      <a:pt x="2971" y="3642"/>
                    </a:lnTo>
                    <a:lnTo>
                      <a:pt x="2928" y="3746"/>
                    </a:lnTo>
                    <a:lnTo>
                      <a:pt x="2905" y="3857"/>
                    </a:lnTo>
                    <a:lnTo>
                      <a:pt x="2904" y="3913"/>
                    </a:lnTo>
                    <a:lnTo>
                      <a:pt x="2905" y="3970"/>
                    </a:lnTo>
                    <a:lnTo>
                      <a:pt x="2928" y="4081"/>
                    </a:lnTo>
                    <a:lnTo>
                      <a:pt x="2971" y="4185"/>
                    </a:lnTo>
                    <a:lnTo>
                      <a:pt x="3033" y="4279"/>
                    </a:lnTo>
                    <a:lnTo>
                      <a:pt x="3072" y="4320"/>
                    </a:lnTo>
                    <a:lnTo>
                      <a:pt x="3174" y="4423"/>
                    </a:lnTo>
                    <a:lnTo>
                      <a:pt x="3213" y="4464"/>
                    </a:lnTo>
                    <a:lnTo>
                      <a:pt x="3277" y="4558"/>
                    </a:lnTo>
                    <a:lnTo>
                      <a:pt x="3320" y="4662"/>
                    </a:lnTo>
                    <a:lnTo>
                      <a:pt x="3341" y="4773"/>
                    </a:lnTo>
                    <a:lnTo>
                      <a:pt x="3343" y="4830"/>
                    </a:lnTo>
                    <a:lnTo>
                      <a:pt x="3341" y="4886"/>
                    </a:lnTo>
                    <a:lnTo>
                      <a:pt x="3320" y="4997"/>
                    </a:lnTo>
                    <a:lnTo>
                      <a:pt x="3277" y="5101"/>
                    </a:lnTo>
                    <a:lnTo>
                      <a:pt x="3213" y="5196"/>
                    </a:lnTo>
                    <a:lnTo>
                      <a:pt x="3174" y="5238"/>
                    </a:lnTo>
                    <a:lnTo>
                      <a:pt x="2359" y="6051"/>
                    </a:lnTo>
                    <a:lnTo>
                      <a:pt x="0" y="3692"/>
                    </a:lnTo>
                    <a:lnTo>
                      <a:pt x="2647" y="6339"/>
                    </a:lnTo>
                    <a:lnTo>
                      <a:pt x="3462" y="5526"/>
                    </a:lnTo>
                    <a:lnTo>
                      <a:pt x="3501" y="5484"/>
                    </a:lnTo>
                    <a:lnTo>
                      <a:pt x="3563" y="5389"/>
                    </a:lnTo>
                    <a:lnTo>
                      <a:pt x="3606" y="5285"/>
                    </a:lnTo>
                    <a:lnTo>
                      <a:pt x="3628" y="5174"/>
                    </a:lnTo>
                    <a:lnTo>
                      <a:pt x="3631" y="5118"/>
                    </a:lnTo>
                    <a:lnTo>
                      <a:pt x="3628" y="5061"/>
                    </a:lnTo>
                    <a:lnTo>
                      <a:pt x="3606" y="4950"/>
                    </a:lnTo>
                    <a:lnTo>
                      <a:pt x="3563" y="4846"/>
                    </a:lnTo>
                    <a:lnTo>
                      <a:pt x="3501" y="4752"/>
                    </a:lnTo>
                    <a:lnTo>
                      <a:pt x="3462" y="4711"/>
                    </a:lnTo>
                    <a:lnTo>
                      <a:pt x="3360" y="4608"/>
                    </a:lnTo>
                    <a:lnTo>
                      <a:pt x="3321" y="4567"/>
                    </a:lnTo>
                    <a:lnTo>
                      <a:pt x="3258" y="4473"/>
                    </a:lnTo>
                    <a:lnTo>
                      <a:pt x="3215" y="4369"/>
                    </a:lnTo>
                    <a:lnTo>
                      <a:pt x="3193" y="4258"/>
                    </a:lnTo>
                    <a:lnTo>
                      <a:pt x="3192" y="4201"/>
                    </a:lnTo>
                    <a:lnTo>
                      <a:pt x="3193" y="4145"/>
                    </a:lnTo>
                    <a:lnTo>
                      <a:pt x="3215" y="4034"/>
                    </a:lnTo>
                    <a:lnTo>
                      <a:pt x="3258" y="3930"/>
                    </a:lnTo>
                    <a:lnTo>
                      <a:pt x="3321" y="3835"/>
                    </a:lnTo>
                    <a:lnTo>
                      <a:pt x="3360" y="3795"/>
                    </a:lnTo>
                    <a:lnTo>
                      <a:pt x="3736" y="3419"/>
                    </a:lnTo>
                    <a:lnTo>
                      <a:pt x="3897" y="3259"/>
                    </a:lnTo>
                    <a:lnTo>
                      <a:pt x="4231" y="2954"/>
                    </a:lnTo>
                    <a:lnTo>
                      <a:pt x="4579" y="2663"/>
                    </a:lnTo>
                    <a:lnTo>
                      <a:pt x="4941" y="2389"/>
                    </a:lnTo>
                    <a:lnTo>
                      <a:pt x="5125" y="2258"/>
                    </a:lnTo>
                    <a:lnTo>
                      <a:pt x="6078" y="1598"/>
                    </a:lnTo>
                    <a:lnTo>
                      <a:pt x="6121" y="1567"/>
                    </a:lnTo>
                    <a:lnTo>
                      <a:pt x="6202" y="1498"/>
                    </a:lnTo>
                    <a:lnTo>
                      <a:pt x="6272" y="1420"/>
                    </a:lnTo>
                    <a:lnTo>
                      <a:pt x="6334" y="1336"/>
                    </a:lnTo>
                    <a:lnTo>
                      <a:pt x="6388" y="1246"/>
                    </a:lnTo>
                    <a:lnTo>
                      <a:pt x="6429" y="1151"/>
                    </a:lnTo>
                    <a:lnTo>
                      <a:pt x="6461" y="1051"/>
                    </a:lnTo>
                    <a:lnTo>
                      <a:pt x="6483" y="947"/>
                    </a:lnTo>
                    <a:lnTo>
                      <a:pt x="6488" y="894"/>
                    </a:lnTo>
                    <a:lnTo>
                      <a:pt x="6493" y="841"/>
                    </a:lnTo>
                    <a:lnTo>
                      <a:pt x="6490" y="734"/>
                    </a:lnTo>
                    <a:lnTo>
                      <a:pt x="6475" y="631"/>
                    </a:lnTo>
                    <a:lnTo>
                      <a:pt x="6451" y="530"/>
                    </a:lnTo>
                    <a:lnTo>
                      <a:pt x="6416" y="432"/>
                    </a:lnTo>
                    <a:lnTo>
                      <a:pt x="6370" y="337"/>
                    </a:lnTo>
                    <a:lnTo>
                      <a:pt x="6313" y="249"/>
                    </a:lnTo>
                    <a:lnTo>
                      <a:pt x="6248" y="165"/>
                    </a:lnTo>
                    <a:lnTo>
                      <a:pt x="6211" y="128"/>
                    </a:ln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8"/>
              <p:cNvSpPr>
                <a:spLocks/>
              </p:cNvSpPr>
              <p:nvPr/>
            </p:nvSpPr>
            <p:spPr bwMode="auto">
              <a:xfrm>
                <a:off x="4450" y="2195"/>
                <a:ext cx="1460" cy="1460"/>
              </a:xfrm>
              <a:custGeom>
                <a:avLst/>
                <a:gdLst>
                  <a:gd name="T0" fmla="*/ 1731 w 4378"/>
                  <a:gd name="T1" fmla="*/ 0 h 4379"/>
                  <a:gd name="T2" fmla="*/ 0 w 4378"/>
                  <a:gd name="T3" fmla="*/ 1732 h 4379"/>
                  <a:gd name="T4" fmla="*/ 1630 w 4378"/>
                  <a:gd name="T5" fmla="*/ 3360 h 4379"/>
                  <a:gd name="T6" fmla="*/ 2038 w 4378"/>
                  <a:gd name="T7" fmla="*/ 3768 h 4379"/>
                  <a:gd name="T8" fmla="*/ 2648 w 4378"/>
                  <a:gd name="T9" fmla="*/ 4379 h 4379"/>
                  <a:gd name="T10" fmla="*/ 4378 w 4378"/>
                  <a:gd name="T11" fmla="*/ 2647 h 4379"/>
                  <a:gd name="T12" fmla="*/ 1731 w 4378"/>
                  <a:gd name="T13" fmla="*/ 0 h 4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78" h="4379">
                    <a:moveTo>
                      <a:pt x="1731" y="0"/>
                    </a:moveTo>
                    <a:lnTo>
                      <a:pt x="0" y="1732"/>
                    </a:lnTo>
                    <a:lnTo>
                      <a:pt x="1630" y="3360"/>
                    </a:lnTo>
                    <a:lnTo>
                      <a:pt x="2038" y="3768"/>
                    </a:lnTo>
                    <a:lnTo>
                      <a:pt x="2648" y="4379"/>
                    </a:lnTo>
                    <a:lnTo>
                      <a:pt x="4378" y="2647"/>
                    </a:lnTo>
                    <a:lnTo>
                      <a:pt x="1731" y="0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9"/>
              <p:cNvSpPr>
                <a:spLocks/>
              </p:cNvSpPr>
              <p:nvPr/>
            </p:nvSpPr>
            <p:spPr bwMode="auto">
              <a:xfrm>
                <a:off x="5237" y="2981"/>
                <a:ext cx="672" cy="674"/>
              </a:xfrm>
              <a:custGeom>
                <a:avLst/>
                <a:gdLst>
                  <a:gd name="T0" fmla="*/ 0 w 2018"/>
                  <a:gd name="T1" fmla="*/ 1732 h 2020"/>
                  <a:gd name="T2" fmla="*/ 1730 w 2018"/>
                  <a:gd name="T3" fmla="*/ 0 h 2020"/>
                  <a:gd name="T4" fmla="*/ 2018 w 2018"/>
                  <a:gd name="T5" fmla="*/ 288 h 2020"/>
                  <a:gd name="T6" fmla="*/ 288 w 2018"/>
                  <a:gd name="T7" fmla="*/ 2020 h 2020"/>
                  <a:gd name="T8" fmla="*/ 0 w 2018"/>
                  <a:gd name="T9" fmla="*/ 1732 h 2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8" h="2020">
                    <a:moveTo>
                      <a:pt x="0" y="1732"/>
                    </a:moveTo>
                    <a:lnTo>
                      <a:pt x="1730" y="0"/>
                    </a:lnTo>
                    <a:lnTo>
                      <a:pt x="2018" y="288"/>
                    </a:lnTo>
                    <a:lnTo>
                      <a:pt x="288" y="2020"/>
                    </a:lnTo>
                    <a:lnTo>
                      <a:pt x="0" y="1732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50"/>
              <p:cNvSpPr>
                <a:spLocks/>
              </p:cNvSpPr>
              <p:nvPr/>
            </p:nvSpPr>
            <p:spPr bwMode="auto">
              <a:xfrm>
                <a:off x="6798" y="1115"/>
                <a:ext cx="192" cy="192"/>
              </a:xfrm>
              <a:custGeom>
                <a:avLst/>
                <a:gdLst>
                  <a:gd name="T0" fmla="*/ 576 w 576"/>
                  <a:gd name="T1" fmla="*/ 288 h 576"/>
                  <a:gd name="T2" fmla="*/ 575 w 576"/>
                  <a:gd name="T3" fmla="*/ 318 h 576"/>
                  <a:gd name="T4" fmla="*/ 563 w 576"/>
                  <a:gd name="T5" fmla="*/ 374 h 576"/>
                  <a:gd name="T6" fmla="*/ 541 w 576"/>
                  <a:gd name="T7" fmla="*/ 426 h 576"/>
                  <a:gd name="T8" fmla="*/ 510 w 576"/>
                  <a:gd name="T9" fmla="*/ 472 h 576"/>
                  <a:gd name="T10" fmla="*/ 471 w 576"/>
                  <a:gd name="T11" fmla="*/ 511 h 576"/>
                  <a:gd name="T12" fmla="*/ 425 w 576"/>
                  <a:gd name="T13" fmla="*/ 541 h 576"/>
                  <a:gd name="T14" fmla="*/ 373 w 576"/>
                  <a:gd name="T15" fmla="*/ 563 h 576"/>
                  <a:gd name="T16" fmla="*/ 317 w 576"/>
                  <a:gd name="T17" fmla="*/ 574 h 576"/>
                  <a:gd name="T18" fmla="*/ 288 w 576"/>
                  <a:gd name="T19" fmla="*/ 576 h 576"/>
                  <a:gd name="T20" fmla="*/ 258 w 576"/>
                  <a:gd name="T21" fmla="*/ 574 h 576"/>
                  <a:gd name="T22" fmla="*/ 202 w 576"/>
                  <a:gd name="T23" fmla="*/ 563 h 576"/>
                  <a:gd name="T24" fmla="*/ 150 w 576"/>
                  <a:gd name="T25" fmla="*/ 541 h 576"/>
                  <a:gd name="T26" fmla="*/ 104 w 576"/>
                  <a:gd name="T27" fmla="*/ 511 h 576"/>
                  <a:gd name="T28" fmla="*/ 65 w 576"/>
                  <a:gd name="T29" fmla="*/ 472 h 576"/>
                  <a:gd name="T30" fmla="*/ 33 w 576"/>
                  <a:gd name="T31" fmla="*/ 426 h 576"/>
                  <a:gd name="T32" fmla="*/ 12 w 576"/>
                  <a:gd name="T33" fmla="*/ 374 h 576"/>
                  <a:gd name="T34" fmla="*/ 0 w 576"/>
                  <a:gd name="T35" fmla="*/ 318 h 576"/>
                  <a:gd name="T36" fmla="*/ 0 w 576"/>
                  <a:gd name="T37" fmla="*/ 288 h 576"/>
                  <a:gd name="T38" fmla="*/ 0 w 576"/>
                  <a:gd name="T39" fmla="*/ 259 h 576"/>
                  <a:gd name="T40" fmla="*/ 12 w 576"/>
                  <a:gd name="T41" fmla="*/ 203 h 576"/>
                  <a:gd name="T42" fmla="*/ 33 w 576"/>
                  <a:gd name="T43" fmla="*/ 151 h 576"/>
                  <a:gd name="T44" fmla="*/ 65 w 576"/>
                  <a:gd name="T45" fmla="*/ 105 h 576"/>
                  <a:gd name="T46" fmla="*/ 104 w 576"/>
                  <a:gd name="T47" fmla="*/ 66 h 576"/>
                  <a:gd name="T48" fmla="*/ 150 w 576"/>
                  <a:gd name="T49" fmla="*/ 34 h 576"/>
                  <a:gd name="T50" fmla="*/ 202 w 576"/>
                  <a:gd name="T51" fmla="*/ 13 h 576"/>
                  <a:gd name="T52" fmla="*/ 258 w 576"/>
                  <a:gd name="T53" fmla="*/ 1 h 576"/>
                  <a:gd name="T54" fmla="*/ 288 w 576"/>
                  <a:gd name="T55" fmla="*/ 0 h 576"/>
                  <a:gd name="T56" fmla="*/ 317 w 576"/>
                  <a:gd name="T57" fmla="*/ 1 h 576"/>
                  <a:gd name="T58" fmla="*/ 373 w 576"/>
                  <a:gd name="T59" fmla="*/ 13 h 576"/>
                  <a:gd name="T60" fmla="*/ 425 w 576"/>
                  <a:gd name="T61" fmla="*/ 34 h 576"/>
                  <a:gd name="T62" fmla="*/ 471 w 576"/>
                  <a:gd name="T63" fmla="*/ 66 h 576"/>
                  <a:gd name="T64" fmla="*/ 510 w 576"/>
                  <a:gd name="T65" fmla="*/ 105 h 576"/>
                  <a:gd name="T66" fmla="*/ 541 w 576"/>
                  <a:gd name="T67" fmla="*/ 151 h 576"/>
                  <a:gd name="T68" fmla="*/ 563 w 576"/>
                  <a:gd name="T69" fmla="*/ 203 h 576"/>
                  <a:gd name="T70" fmla="*/ 575 w 576"/>
                  <a:gd name="T71" fmla="*/ 259 h 576"/>
                  <a:gd name="T72" fmla="*/ 576 w 576"/>
                  <a:gd name="T73" fmla="*/ 288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6" h="576">
                    <a:moveTo>
                      <a:pt x="576" y="288"/>
                    </a:moveTo>
                    <a:lnTo>
                      <a:pt x="575" y="318"/>
                    </a:lnTo>
                    <a:lnTo>
                      <a:pt x="563" y="374"/>
                    </a:lnTo>
                    <a:lnTo>
                      <a:pt x="541" y="426"/>
                    </a:lnTo>
                    <a:lnTo>
                      <a:pt x="510" y="472"/>
                    </a:lnTo>
                    <a:lnTo>
                      <a:pt x="471" y="511"/>
                    </a:lnTo>
                    <a:lnTo>
                      <a:pt x="425" y="541"/>
                    </a:lnTo>
                    <a:lnTo>
                      <a:pt x="373" y="563"/>
                    </a:lnTo>
                    <a:lnTo>
                      <a:pt x="317" y="574"/>
                    </a:lnTo>
                    <a:lnTo>
                      <a:pt x="288" y="576"/>
                    </a:lnTo>
                    <a:lnTo>
                      <a:pt x="258" y="574"/>
                    </a:lnTo>
                    <a:lnTo>
                      <a:pt x="202" y="563"/>
                    </a:lnTo>
                    <a:lnTo>
                      <a:pt x="150" y="541"/>
                    </a:lnTo>
                    <a:lnTo>
                      <a:pt x="104" y="511"/>
                    </a:lnTo>
                    <a:lnTo>
                      <a:pt x="65" y="472"/>
                    </a:lnTo>
                    <a:lnTo>
                      <a:pt x="33" y="426"/>
                    </a:lnTo>
                    <a:lnTo>
                      <a:pt x="12" y="374"/>
                    </a:lnTo>
                    <a:lnTo>
                      <a:pt x="0" y="318"/>
                    </a:lnTo>
                    <a:lnTo>
                      <a:pt x="0" y="288"/>
                    </a:lnTo>
                    <a:lnTo>
                      <a:pt x="0" y="259"/>
                    </a:lnTo>
                    <a:lnTo>
                      <a:pt x="12" y="203"/>
                    </a:lnTo>
                    <a:lnTo>
                      <a:pt x="33" y="151"/>
                    </a:lnTo>
                    <a:lnTo>
                      <a:pt x="65" y="105"/>
                    </a:lnTo>
                    <a:lnTo>
                      <a:pt x="104" y="66"/>
                    </a:lnTo>
                    <a:lnTo>
                      <a:pt x="150" y="34"/>
                    </a:lnTo>
                    <a:lnTo>
                      <a:pt x="202" y="13"/>
                    </a:lnTo>
                    <a:lnTo>
                      <a:pt x="258" y="1"/>
                    </a:lnTo>
                    <a:lnTo>
                      <a:pt x="288" y="0"/>
                    </a:lnTo>
                    <a:lnTo>
                      <a:pt x="317" y="1"/>
                    </a:lnTo>
                    <a:lnTo>
                      <a:pt x="373" y="13"/>
                    </a:lnTo>
                    <a:lnTo>
                      <a:pt x="425" y="34"/>
                    </a:lnTo>
                    <a:lnTo>
                      <a:pt x="471" y="66"/>
                    </a:lnTo>
                    <a:lnTo>
                      <a:pt x="510" y="105"/>
                    </a:lnTo>
                    <a:lnTo>
                      <a:pt x="541" y="151"/>
                    </a:lnTo>
                    <a:lnTo>
                      <a:pt x="563" y="203"/>
                    </a:lnTo>
                    <a:lnTo>
                      <a:pt x="575" y="259"/>
                    </a:lnTo>
                    <a:lnTo>
                      <a:pt x="576" y="288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순서도: 지연 30"/>
            <p:cNvSpPr/>
            <p:nvPr/>
          </p:nvSpPr>
          <p:spPr>
            <a:xfrm rot="4147283" flipH="1">
              <a:off x="10503405" y="5975733"/>
              <a:ext cx="748810" cy="194929"/>
            </a:xfrm>
            <a:prstGeom prst="flowChartDelay">
              <a:avLst/>
            </a:pr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 flipH="1">
              <a:off x="10883462" y="6186394"/>
              <a:ext cx="1308538" cy="671607"/>
            </a:xfrm>
            <a:custGeom>
              <a:avLst/>
              <a:gdLst>
                <a:gd name="connsiteX0" fmla="*/ 1119034 w 1308538"/>
                <a:gd name="connsiteY0" fmla="*/ 143 h 671607"/>
                <a:gd name="connsiteX1" fmla="*/ 1100633 w 1308538"/>
                <a:gd name="connsiteY1" fmla="*/ 6411 h 671607"/>
                <a:gd name="connsiteX2" fmla="*/ 946502 w 1308538"/>
                <a:gd name="connsiteY2" fmla="*/ 288986 h 671607"/>
                <a:gd name="connsiteX3" fmla="*/ 863120 w 1308538"/>
                <a:gd name="connsiteY3" fmla="*/ 295853 h 671607"/>
                <a:gd name="connsiteX4" fmla="*/ 740993 w 1308538"/>
                <a:gd name="connsiteY4" fmla="*/ 306112 h 671607"/>
                <a:gd name="connsiteX5" fmla="*/ 317469 w 1308538"/>
                <a:gd name="connsiteY5" fmla="*/ 295853 h 671607"/>
                <a:gd name="connsiteX6" fmla="*/ 150154 w 1308538"/>
                <a:gd name="connsiteY6" fmla="*/ 331801 h 671607"/>
                <a:gd name="connsiteX7" fmla="*/ 64772 w 1308538"/>
                <a:gd name="connsiteY7" fmla="*/ 403085 h 671607"/>
                <a:gd name="connsiteX8" fmla="*/ 0 w 1308538"/>
                <a:gd name="connsiteY8" fmla="*/ 472032 h 671607"/>
                <a:gd name="connsiteX9" fmla="*/ 0 w 1308538"/>
                <a:gd name="connsiteY9" fmla="*/ 671607 h 671607"/>
                <a:gd name="connsiteX10" fmla="*/ 1152472 w 1308538"/>
                <a:gd name="connsiteY10" fmla="*/ 671607 h 671607"/>
                <a:gd name="connsiteX11" fmla="*/ 1203388 w 1308538"/>
                <a:gd name="connsiteY11" fmla="*/ 545873 h 671607"/>
                <a:gd name="connsiteX12" fmla="*/ 1308008 w 1308538"/>
                <a:gd name="connsiteY12" fmla="*/ 310523 h 671607"/>
                <a:gd name="connsiteX13" fmla="*/ 1237639 w 1308538"/>
                <a:gd name="connsiteY13" fmla="*/ 109166 h 671607"/>
                <a:gd name="connsiteX14" fmla="*/ 1119034 w 1308538"/>
                <a:gd name="connsiteY14" fmla="*/ 143 h 67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538" h="671607">
                  <a:moveTo>
                    <a:pt x="1119034" y="143"/>
                  </a:moveTo>
                  <a:cubicBezTo>
                    <a:pt x="1112848" y="669"/>
                    <a:pt x="1106698" y="2665"/>
                    <a:pt x="1100633" y="6411"/>
                  </a:cubicBezTo>
                  <a:cubicBezTo>
                    <a:pt x="1052110" y="36381"/>
                    <a:pt x="978076" y="267069"/>
                    <a:pt x="946502" y="288986"/>
                  </a:cubicBezTo>
                  <a:cubicBezTo>
                    <a:pt x="914927" y="310904"/>
                    <a:pt x="897372" y="292999"/>
                    <a:pt x="863120" y="295853"/>
                  </a:cubicBezTo>
                  <a:cubicBezTo>
                    <a:pt x="828869" y="298708"/>
                    <a:pt x="831934" y="306112"/>
                    <a:pt x="740993" y="306112"/>
                  </a:cubicBezTo>
                  <a:lnTo>
                    <a:pt x="317469" y="295853"/>
                  </a:lnTo>
                  <a:cubicBezTo>
                    <a:pt x="218996" y="300135"/>
                    <a:pt x="206583" y="298694"/>
                    <a:pt x="150154" y="331801"/>
                  </a:cubicBezTo>
                  <a:cubicBezTo>
                    <a:pt x="121940" y="348354"/>
                    <a:pt x="93397" y="374043"/>
                    <a:pt x="64772" y="403085"/>
                  </a:cubicBezTo>
                  <a:lnTo>
                    <a:pt x="0" y="472032"/>
                  </a:lnTo>
                  <a:lnTo>
                    <a:pt x="0" y="671607"/>
                  </a:lnTo>
                  <a:lnTo>
                    <a:pt x="1152472" y="671607"/>
                  </a:lnTo>
                  <a:lnTo>
                    <a:pt x="1203388" y="545873"/>
                  </a:lnTo>
                  <a:cubicBezTo>
                    <a:pt x="1236524" y="459552"/>
                    <a:pt x="1302299" y="383307"/>
                    <a:pt x="1308008" y="310523"/>
                  </a:cubicBezTo>
                  <a:cubicBezTo>
                    <a:pt x="1313716" y="237738"/>
                    <a:pt x="1272202" y="159851"/>
                    <a:pt x="1237639" y="109166"/>
                  </a:cubicBezTo>
                  <a:cubicBezTo>
                    <a:pt x="1207396" y="64816"/>
                    <a:pt x="1162333" y="-3539"/>
                    <a:pt x="1119034" y="1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 flipH="1">
              <a:off x="11240166" y="5517492"/>
              <a:ext cx="822634" cy="1030104"/>
              <a:chOff x="1219927" y="2725633"/>
              <a:chExt cx="1711565" cy="2143225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1682683" y="4161764"/>
                <a:ext cx="786052" cy="707094"/>
                <a:chOff x="1682683" y="4161764"/>
                <a:chExt cx="786052" cy="707094"/>
              </a:xfrm>
            </p:grpSpPr>
            <p:sp>
              <p:nvSpPr>
                <p:cNvPr id="12" name="Freeform 53"/>
                <p:cNvSpPr>
                  <a:spLocks/>
                </p:cNvSpPr>
                <p:nvPr/>
              </p:nvSpPr>
              <p:spPr bwMode="auto">
                <a:xfrm>
                  <a:off x="1738548" y="4691269"/>
                  <a:ext cx="672206" cy="177589"/>
                </a:xfrm>
                <a:custGeom>
                  <a:avLst/>
                  <a:gdLst>
                    <a:gd name="T0" fmla="*/ 255 w 511"/>
                    <a:gd name="T1" fmla="*/ 0 h 135"/>
                    <a:gd name="T2" fmla="*/ 294 w 511"/>
                    <a:gd name="T3" fmla="*/ 1 h 135"/>
                    <a:gd name="T4" fmla="*/ 331 w 511"/>
                    <a:gd name="T5" fmla="*/ 4 h 135"/>
                    <a:gd name="T6" fmla="*/ 365 w 511"/>
                    <a:gd name="T7" fmla="*/ 8 h 135"/>
                    <a:gd name="T8" fmla="*/ 396 w 511"/>
                    <a:gd name="T9" fmla="*/ 14 h 135"/>
                    <a:gd name="T10" fmla="*/ 425 w 511"/>
                    <a:gd name="T11" fmla="*/ 19 h 135"/>
                    <a:gd name="T12" fmla="*/ 450 w 511"/>
                    <a:gd name="T13" fmla="*/ 25 h 135"/>
                    <a:gd name="T14" fmla="*/ 471 w 511"/>
                    <a:gd name="T15" fmla="*/ 30 h 135"/>
                    <a:gd name="T16" fmla="*/ 488 w 511"/>
                    <a:gd name="T17" fmla="*/ 35 h 135"/>
                    <a:gd name="T18" fmla="*/ 501 w 511"/>
                    <a:gd name="T19" fmla="*/ 39 h 135"/>
                    <a:gd name="T20" fmla="*/ 509 w 511"/>
                    <a:gd name="T21" fmla="*/ 42 h 135"/>
                    <a:gd name="T22" fmla="*/ 511 w 511"/>
                    <a:gd name="T23" fmla="*/ 42 h 135"/>
                    <a:gd name="T24" fmla="*/ 510 w 511"/>
                    <a:gd name="T25" fmla="*/ 44 h 135"/>
                    <a:gd name="T26" fmla="*/ 505 w 511"/>
                    <a:gd name="T27" fmla="*/ 49 h 135"/>
                    <a:gd name="T28" fmla="*/ 496 w 511"/>
                    <a:gd name="T29" fmla="*/ 57 h 135"/>
                    <a:gd name="T30" fmla="*/ 485 w 511"/>
                    <a:gd name="T31" fmla="*/ 66 h 135"/>
                    <a:gd name="T32" fmla="*/ 470 w 511"/>
                    <a:gd name="T33" fmla="*/ 77 h 135"/>
                    <a:gd name="T34" fmla="*/ 451 w 511"/>
                    <a:gd name="T35" fmla="*/ 88 h 135"/>
                    <a:gd name="T36" fmla="*/ 429 w 511"/>
                    <a:gd name="T37" fmla="*/ 100 h 135"/>
                    <a:gd name="T38" fmla="*/ 403 w 511"/>
                    <a:gd name="T39" fmla="*/ 112 h 135"/>
                    <a:gd name="T40" fmla="*/ 372 w 511"/>
                    <a:gd name="T41" fmla="*/ 121 h 135"/>
                    <a:gd name="T42" fmla="*/ 337 w 511"/>
                    <a:gd name="T43" fmla="*/ 128 h 135"/>
                    <a:gd name="T44" fmla="*/ 298 w 511"/>
                    <a:gd name="T45" fmla="*/ 134 h 135"/>
                    <a:gd name="T46" fmla="*/ 256 w 511"/>
                    <a:gd name="T47" fmla="*/ 135 h 135"/>
                    <a:gd name="T48" fmla="*/ 213 w 511"/>
                    <a:gd name="T49" fmla="*/ 134 h 135"/>
                    <a:gd name="T50" fmla="*/ 174 w 511"/>
                    <a:gd name="T51" fmla="*/ 128 h 135"/>
                    <a:gd name="T52" fmla="*/ 139 w 511"/>
                    <a:gd name="T53" fmla="*/ 121 h 135"/>
                    <a:gd name="T54" fmla="*/ 109 w 511"/>
                    <a:gd name="T55" fmla="*/ 112 h 135"/>
                    <a:gd name="T56" fmla="*/ 82 w 511"/>
                    <a:gd name="T57" fmla="*/ 100 h 135"/>
                    <a:gd name="T58" fmla="*/ 60 w 511"/>
                    <a:gd name="T59" fmla="*/ 88 h 135"/>
                    <a:gd name="T60" fmla="*/ 41 w 511"/>
                    <a:gd name="T61" fmla="*/ 77 h 135"/>
                    <a:gd name="T62" fmla="*/ 26 w 511"/>
                    <a:gd name="T63" fmla="*/ 66 h 135"/>
                    <a:gd name="T64" fmla="*/ 15 w 511"/>
                    <a:gd name="T65" fmla="*/ 57 h 135"/>
                    <a:gd name="T66" fmla="*/ 6 w 511"/>
                    <a:gd name="T67" fmla="*/ 49 h 135"/>
                    <a:gd name="T68" fmla="*/ 2 w 511"/>
                    <a:gd name="T69" fmla="*/ 44 h 135"/>
                    <a:gd name="T70" fmla="*/ 0 w 511"/>
                    <a:gd name="T71" fmla="*/ 42 h 135"/>
                    <a:gd name="T72" fmla="*/ 43 w 511"/>
                    <a:gd name="T73" fmla="*/ 27 h 135"/>
                    <a:gd name="T74" fmla="*/ 88 w 511"/>
                    <a:gd name="T75" fmla="*/ 16 h 135"/>
                    <a:gd name="T76" fmla="*/ 131 w 511"/>
                    <a:gd name="T77" fmla="*/ 8 h 135"/>
                    <a:gd name="T78" fmla="*/ 173 w 511"/>
                    <a:gd name="T79" fmla="*/ 3 h 135"/>
                    <a:gd name="T80" fmla="*/ 215 w 511"/>
                    <a:gd name="T81" fmla="*/ 0 h 135"/>
                    <a:gd name="T82" fmla="*/ 255 w 511"/>
                    <a:gd name="T83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511" h="135">
                      <a:moveTo>
                        <a:pt x="255" y="0"/>
                      </a:moveTo>
                      <a:lnTo>
                        <a:pt x="294" y="1"/>
                      </a:lnTo>
                      <a:lnTo>
                        <a:pt x="331" y="4"/>
                      </a:lnTo>
                      <a:lnTo>
                        <a:pt x="365" y="8"/>
                      </a:lnTo>
                      <a:lnTo>
                        <a:pt x="396" y="14"/>
                      </a:lnTo>
                      <a:lnTo>
                        <a:pt x="425" y="19"/>
                      </a:lnTo>
                      <a:lnTo>
                        <a:pt x="450" y="25"/>
                      </a:lnTo>
                      <a:lnTo>
                        <a:pt x="471" y="30"/>
                      </a:lnTo>
                      <a:lnTo>
                        <a:pt x="488" y="35"/>
                      </a:lnTo>
                      <a:lnTo>
                        <a:pt x="501" y="39"/>
                      </a:lnTo>
                      <a:lnTo>
                        <a:pt x="509" y="42"/>
                      </a:lnTo>
                      <a:lnTo>
                        <a:pt x="511" y="42"/>
                      </a:lnTo>
                      <a:lnTo>
                        <a:pt x="510" y="44"/>
                      </a:lnTo>
                      <a:lnTo>
                        <a:pt x="505" y="49"/>
                      </a:lnTo>
                      <a:lnTo>
                        <a:pt x="496" y="57"/>
                      </a:lnTo>
                      <a:lnTo>
                        <a:pt x="485" y="66"/>
                      </a:lnTo>
                      <a:lnTo>
                        <a:pt x="470" y="77"/>
                      </a:lnTo>
                      <a:lnTo>
                        <a:pt x="451" y="88"/>
                      </a:lnTo>
                      <a:lnTo>
                        <a:pt x="429" y="100"/>
                      </a:lnTo>
                      <a:lnTo>
                        <a:pt x="403" y="112"/>
                      </a:lnTo>
                      <a:lnTo>
                        <a:pt x="372" y="121"/>
                      </a:lnTo>
                      <a:lnTo>
                        <a:pt x="337" y="128"/>
                      </a:lnTo>
                      <a:lnTo>
                        <a:pt x="298" y="134"/>
                      </a:lnTo>
                      <a:lnTo>
                        <a:pt x="256" y="135"/>
                      </a:lnTo>
                      <a:lnTo>
                        <a:pt x="213" y="134"/>
                      </a:lnTo>
                      <a:lnTo>
                        <a:pt x="174" y="128"/>
                      </a:lnTo>
                      <a:lnTo>
                        <a:pt x="139" y="121"/>
                      </a:lnTo>
                      <a:lnTo>
                        <a:pt x="109" y="112"/>
                      </a:lnTo>
                      <a:lnTo>
                        <a:pt x="82" y="100"/>
                      </a:lnTo>
                      <a:lnTo>
                        <a:pt x="60" y="88"/>
                      </a:lnTo>
                      <a:lnTo>
                        <a:pt x="41" y="77"/>
                      </a:lnTo>
                      <a:lnTo>
                        <a:pt x="26" y="66"/>
                      </a:lnTo>
                      <a:lnTo>
                        <a:pt x="15" y="57"/>
                      </a:lnTo>
                      <a:lnTo>
                        <a:pt x="6" y="49"/>
                      </a:lnTo>
                      <a:lnTo>
                        <a:pt x="2" y="44"/>
                      </a:lnTo>
                      <a:lnTo>
                        <a:pt x="0" y="42"/>
                      </a:lnTo>
                      <a:lnTo>
                        <a:pt x="43" y="27"/>
                      </a:lnTo>
                      <a:lnTo>
                        <a:pt x="88" y="16"/>
                      </a:lnTo>
                      <a:lnTo>
                        <a:pt x="131" y="8"/>
                      </a:lnTo>
                      <a:lnTo>
                        <a:pt x="173" y="3"/>
                      </a:lnTo>
                      <a:lnTo>
                        <a:pt x="215" y="0"/>
                      </a:lnTo>
                      <a:lnTo>
                        <a:pt x="255" y="0"/>
                      </a:lnTo>
                      <a:close/>
                    </a:path>
                  </a:pathLst>
                </a:custGeom>
                <a:solidFill>
                  <a:srgbClr val="FEDEC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1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" name="Freeform 33"/>
                <p:cNvSpPr>
                  <a:spLocks/>
                </p:cNvSpPr>
                <p:nvPr/>
              </p:nvSpPr>
              <p:spPr bwMode="auto">
                <a:xfrm>
                  <a:off x="1682683" y="4161764"/>
                  <a:ext cx="786052" cy="587426"/>
                </a:xfrm>
                <a:custGeom>
                  <a:avLst/>
                  <a:gdLst>
                    <a:gd name="T0" fmla="*/ 118 w 1117"/>
                    <a:gd name="T1" fmla="*/ 0 h 834"/>
                    <a:gd name="T2" fmla="*/ 999 w 1117"/>
                    <a:gd name="T3" fmla="*/ 0 h 834"/>
                    <a:gd name="T4" fmla="*/ 1006 w 1117"/>
                    <a:gd name="T5" fmla="*/ 21 h 834"/>
                    <a:gd name="T6" fmla="*/ 1011 w 1117"/>
                    <a:gd name="T7" fmla="*/ 50 h 834"/>
                    <a:gd name="T8" fmla="*/ 1015 w 1117"/>
                    <a:gd name="T9" fmla="*/ 85 h 834"/>
                    <a:gd name="T10" fmla="*/ 1018 w 1117"/>
                    <a:gd name="T11" fmla="*/ 126 h 834"/>
                    <a:gd name="T12" fmla="*/ 1021 w 1117"/>
                    <a:gd name="T13" fmla="*/ 171 h 834"/>
                    <a:gd name="T14" fmla="*/ 1025 w 1117"/>
                    <a:gd name="T15" fmla="*/ 222 h 834"/>
                    <a:gd name="T16" fmla="*/ 1031 w 1117"/>
                    <a:gd name="T17" fmla="*/ 274 h 834"/>
                    <a:gd name="T18" fmla="*/ 1040 w 1117"/>
                    <a:gd name="T19" fmla="*/ 330 h 834"/>
                    <a:gd name="T20" fmla="*/ 1051 w 1117"/>
                    <a:gd name="T21" fmla="*/ 387 h 834"/>
                    <a:gd name="T22" fmla="*/ 1067 w 1117"/>
                    <a:gd name="T23" fmla="*/ 445 h 834"/>
                    <a:gd name="T24" fmla="*/ 1089 w 1117"/>
                    <a:gd name="T25" fmla="*/ 503 h 834"/>
                    <a:gd name="T26" fmla="*/ 1117 w 1117"/>
                    <a:gd name="T27" fmla="*/ 560 h 834"/>
                    <a:gd name="T28" fmla="*/ 1067 w 1117"/>
                    <a:gd name="T29" fmla="*/ 600 h 834"/>
                    <a:gd name="T30" fmla="*/ 1015 w 1117"/>
                    <a:gd name="T31" fmla="*/ 639 h 834"/>
                    <a:gd name="T32" fmla="*/ 961 w 1117"/>
                    <a:gd name="T33" fmla="*/ 677 h 834"/>
                    <a:gd name="T34" fmla="*/ 903 w 1117"/>
                    <a:gd name="T35" fmla="*/ 712 h 834"/>
                    <a:gd name="T36" fmla="*/ 842 w 1117"/>
                    <a:gd name="T37" fmla="*/ 745 h 834"/>
                    <a:gd name="T38" fmla="*/ 778 w 1117"/>
                    <a:gd name="T39" fmla="*/ 775 h 834"/>
                    <a:gd name="T40" fmla="*/ 709 w 1117"/>
                    <a:gd name="T41" fmla="*/ 799 h 834"/>
                    <a:gd name="T42" fmla="*/ 636 w 1117"/>
                    <a:gd name="T43" fmla="*/ 820 h 834"/>
                    <a:gd name="T44" fmla="*/ 558 w 1117"/>
                    <a:gd name="T45" fmla="*/ 834 h 834"/>
                    <a:gd name="T46" fmla="*/ 480 w 1117"/>
                    <a:gd name="T47" fmla="*/ 820 h 834"/>
                    <a:gd name="T48" fmla="*/ 408 w 1117"/>
                    <a:gd name="T49" fmla="*/ 801 h 834"/>
                    <a:gd name="T50" fmla="*/ 338 w 1117"/>
                    <a:gd name="T51" fmla="*/ 776 h 834"/>
                    <a:gd name="T52" fmla="*/ 274 w 1117"/>
                    <a:gd name="T53" fmla="*/ 747 h 834"/>
                    <a:gd name="T54" fmla="*/ 212 w 1117"/>
                    <a:gd name="T55" fmla="*/ 713 h 834"/>
                    <a:gd name="T56" fmla="*/ 156 w 1117"/>
                    <a:gd name="T57" fmla="*/ 678 h 834"/>
                    <a:gd name="T58" fmla="*/ 100 w 1117"/>
                    <a:gd name="T59" fmla="*/ 642 h 834"/>
                    <a:gd name="T60" fmla="*/ 49 w 1117"/>
                    <a:gd name="T61" fmla="*/ 602 h 834"/>
                    <a:gd name="T62" fmla="*/ 0 w 1117"/>
                    <a:gd name="T63" fmla="*/ 563 h 834"/>
                    <a:gd name="T64" fmla="*/ 26 w 1117"/>
                    <a:gd name="T65" fmla="*/ 506 h 834"/>
                    <a:gd name="T66" fmla="*/ 48 w 1117"/>
                    <a:gd name="T67" fmla="*/ 448 h 834"/>
                    <a:gd name="T68" fmla="*/ 65 w 1117"/>
                    <a:gd name="T69" fmla="*/ 390 h 834"/>
                    <a:gd name="T70" fmla="*/ 77 w 1117"/>
                    <a:gd name="T71" fmla="*/ 333 h 834"/>
                    <a:gd name="T72" fmla="*/ 86 w 1117"/>
                    <a:gd name="T73" fmla="*/ 276 h 834"/>
                    <a:gd name="T74" fmla="*/ 91 w 1117"/>
                    <a:gd name="T75" fmla="*/ 223 h 834"/>
                    <a:gd name="T76" fmla="*/ 96 w 1117"/>
                    <a:gd name="T77" fmla="*/ 172 h 834"/>
                    <a:gd name="T78" fmla="*/ 99 w 1117"/>
                    <a:gd name="T79" fmla="*/ 126 h 834"/>
                    <a:gd name="T80" fmla="*/ 103 w 1117"/>
                    <a:gd name="T81" fmla="*/ 85 h 834"/>
                    <a:gd name="T82" fmla="*/ 106 w 1117"/>
                    <a:gd name="T83" fmla="*/ 50 h 834"/>
                    <a:gd name="T84" fmla="*/ 110 w 1117"/>
                    <a:gd name="T85" fmla="*/ 21 h 834"/>
                    <a:gd name="T86" fmla="*/ 118 w 1117"/>
                    <a:gd name="T87" fmla="*/ 0 h 8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117" h="834">
                      <a:moveTo>
                        <a:pt x="118" y="0"/>
                      </a:moveTo>
                      <a:lnTo>
                        <a:pt x="999" y="0"/>
                      </a:lnTo>
                      <a:lnTo>
                        <a:pt x="1006" y="21"/>
                      </a:lnTo>
                      <a:lnTo>
                        <a:pt x="1011" y="50"/>
                      </a:lnTo>
                      <a:lnTo>
                        <a:pt x="1015" y="85"/>
                      </a:lnTo>
                      <a:lnTo>
                        <a:pt x="1018" y="126"/>
                      </a:lnTo>
                      <a:lnTo>
                        <a:pt x="1021" y="171"/>
                      </a:lnTo>
                      <a:lnTo>
                        <a:pt x="1025" y="222"/>
                      </a:lnTo>
                      <a:lnTo>
                        <a:pt x="1031" y="274"/>
                      </a:lnTo>
                      <a:lnTo>
                        <a:pt x="1040" y="330"/>
                      </a:lnTo>
                      <a:lnTo>
                        <a:pt x="1051" y="387"/>
                      </a:lnTo>
                      <a:lnTo>
                        <a:pt x="1067" y="445"/>
                      </a:lnTo>
                      <a:lnTo>
                        <a:pt x="1089" y="503"/>
                      </a:lnTo>
                      <a:lnTo>
                        <a:pt x="1117" y="560"/>
                      </a:lnTo>
                      <a:lnTo>
                        <a:pt x="1067" y="600"/>
                      </a:lnTo>
                      <a:lnTo>
                        <a:pt x="1015" y="639"/>
                      </a:lnTo>
                      <a:lnTo>
                        <a:pt x="961" y="677"/>
                      </a:lnTo>
                      <a:lnTo>
                        <a:pt x="903" y="712"/>
                      </a:lnTo>
                      <a:lnTo>
                        <a:pt x="842" y="745"/>
                      </a:lnTo>
                      <a:lnTo>
                        <a:pt x="778" y="775"/>
                      </a:lnTo>
                      <a:lnTo>
                        <a:pt x="709" y="799"/>
                      </a:lnTo>
                      <a:lnTo>
                        <a:pt x="636" y="820"/>
                      </a:lnTo>
                      <a:lnTo>
                        <a:pt x="558" y="834"/>
                      </a:lnTo>
                      <a:lnTo>
                        <a:pt x="480" y="820"/>
                      </a:lnTo>
                      <a:lnTo>
                        <a:pt x="408" y="801"/>
                      </a:lnTo>
                      <a:lnTo>
                        <a:pt x="338" y="776"/>
                      </a:lnTo>
                      <a:lnTo>
                        <a:pt x="274" y="747"/>
                      </a:lnTo>
                      <a:lnTo>
                        <a:pt x="212" y="713"/>
                      </a:lnTo>
                      <a:lnTo>
                        <a:pt x="156" y="678"/>
                      </a:lnTo>
                      <a:lnTo>
                        <a:pt x="100" y="642"/>
                      </a:lnTo>
                      <a:lnTo>
                        <a:pt x="49" y="602"/>
                      </a:lnTo>
                      <a:lnTo>
                        <a:pt x="0" y="563"/>
                      </a:lnTo>
                      <a:lnTo>
                        <a:pt x="26" y="506"/>
                      </a:lnTo>
                      <a:lnTo>
                        <a:pt x="48" y="448"/>
                      </a:lnTo>
                      <a:lnTo>
                        <a:pt x="65" y="390"/>
                      </a:lnTo>
                      <a:lnTo>
                        <a:pt x="77" y="333"/>
                      </a:lnTo>
                      <a:lnTo>
                        <a:pt x="86" y="276"/>
                      </a:lnTo>
                      <a:lnTo>
                        <a:pt x="91" y="223"/>
                      </a:lnTo>
                      <a:lnTo>
                        <a:pt x="96" y="172"/>
                      </a:lnTo>
                      <a:lnTo>
                        <a:pt x="99" y="126"/>
                      </a:lnTo>
                      <a:lnTo>
                        <a:pt x="103" y="85"/>
                      </a:lnTo>
                      <a:lnTo>
                        <a:pt x="106" y="50"/>
                      </a:lnTo>
                      <a:lnTo>
                        <a:pt x="110" y="21"/>
                      </a:lnTo>
                      <a:lnTo>
                        <a:pt x="118" y="0"/>
                      </a:lnTo>
                      <a:close/>
                    </a:path>
                  </a:pathLst>
                </a:custGeom>
                <a:solidFill>
                  <a:srgbClr val="C69E7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" name="Freeform 42"/>
              <p:cNvSpPr>
                <a:spLocks/>
              </p:cNvSpPr>
              <p:nvPr/>
            </p:nvSpPr>
            <p:spPr bwMode="auto">
              <a:xfrm>
                <a:off x="2675814" y="3548981"/>
                <a:ext cx="255678" cy="443739"/>
              </a:xfrm>
              <a:custGeom>
                <a:avLst/>
                <a:gdLst>
                  <a:gd name="T0" fmla="*/ 206 w 362"/>
                  <a:gd name="T1" fmla="*/ 0 h 631"/>
                  <a:gd name="T2" fmla="*/ 238 w 362"/>
                  <a:gd name="T3" fmla="*/ 0 h 631"/>
                  <a:gd name="T4" fmla="*/ 264 w 362"/>
                  <a:gd name="T5" fmla="*/ 10 h 631"/>
                  <a:gd name="T6" fmla="*/ 289 w 362"/>
                  <a:gd name="T7" fmla="*/ 26 h 631"/>
                  <a:gd name="T8" fmla="*/ 311 w 362"/>
                  <a:gd name="T9" fmla="*/ 49 h 631"/>
                  <a:gd name="T10" fmla="*/ 328 w 362"/>
                  <a:gd name="T11" fmla="*/ 78 h 631"/>
                  <a:gd name="T12" fmla="*/ 343 w 362"/>
                  <a:gd name="T13" fmla="*/ 115 h 631"/>
                  <a:gd name="T14" fmla="*/ 353 w 362"/>
                  <a:gd name="T15" fmla="*/ 154 h 631"/>
                  <a:gd name="T16" fmla="*/ 359 w 362"/>
                  <a:gd name="T17" fmla="*/ 198 h 631"/>
                  <a:gd name="T18" fmla="*/ 362 w 362"/>
                  <a:gd name="T19" fmla="*/ 245 h 631"/>
                  <a:gd name="T20" fmla="*/ 359 w 362"/>
                  <a:gd name="T21" fmla="*/ 294 h 631"/>
                  <a:gd name="T22" fmla="*/ 353 w 362"/>
                  <a:gd name="T23" fmla="*/ 347 h 631"/>
                  <a:gd name="T24" fmla="*/ 340 w 362"/>
                  <a:gd name="T25" fmla="*/ 402 h 631"/>
                  <a:gd name="T26" fmla="*/ 322 w 362"/>
                  <a:gd name="T27" fmla="*/ 455 h 631"/>
                  <a:gd name="T28" fmla="*/ 300 w 362"/>
                  <a:gd name="T29" fmla="*/ 501 h 631"/>
                  <a:gd name="T30" fmla="*/ 276 w 362"/>
                  <a:gd name="T31" fmla="*/ 542 h 631"/>
                  <a:gd name="T32" fmla="*/ 248 w 362"/>
                  <a:gd name="T33" fmla="*/ 576 h 631"/>
                  <a:gd name="T34" fmla="*/ 219 w 362"/>
                  <a:gd name="T35" fmla="*/ 603 h 631"/>
                  <a:gd name="T36" fmla="*/ 188 w 362"/>
                  <a:gd name="T37" fmla="*/ 622 h 631"/>
                  <a:gd name="T38" fmla="*/ 156 w 362"/>
                  <a:gd name="T39" fmla="*/ 631 h 631"/>
                  <a:gd name="T40" fmla="*/ 124 w 362"/>
                  <a:gd name="T41" fmla="*/ 631 h 631"/>
                  <a:gd name="T42" fmla="*/ 96 w 362"/>
                  <a:gd name="T43" fmla="*/ 621 h 631"/>
                  <a:gd name="T44" fmla="*/ 73 w 362"/>
                  <a:gd name="T45" fmla="*/ 605 h 631"/>
                  <a:gd name="T46" fmla="*/ 51 w 362"/>
                  <a:gd name="T47" fmla="*/ 581 h 631"/>
                  <a:gd name="T48" fmla="*/ 34 w 362"/>
                  <a:gd name="T49" fmla="*/ 551 h 631"/>
                  <a:gd name="T50" fmla="*/ 19 w 362"/>
                  <a:gd name="T51" fmla="*/ 516 h 631"/>
                  <a:gd name="T52" fmla="*/ 9 w 362"/>
                  <a:gd name="T53" fmla="*/ 477 h 631"/>
                  <a:gd name="T54" fmla="*/ 3 w 362"/>
                  <a:gd name="T55" fmla="*/ 433 h 631"/>
                  <a:gd name="T56" fmla="*/ 0 w 362"/>
                  <a:gd name="T57" fmla="*/ 386 h 631"/>
                  <a:gd name="T58" fmla="*/ 3 w 362"/>
                  <a:gd name="T59" fmla="*/ 337 h 631"/>
                  <a:gd name="T60" fmla="*/ 9 w 362"/>
                  <a:gd name="T61" fmla="*/ 284 h 631"/>
                  <a:gd name="T62" fmla="*/ 22 w 362"/>
                  <a:gd name="T63" fmla="*/ 229 h 631"/>
                  <a:gd name="T64" fmla="*/ 40 w 362"/>
                  <a:gd name="T65" fmla="*/ 176 h 631"/>
                  <a:gd name="T66" fmla="*/ 61 w 362"/>
                  <a:gd name="T67" fmla="*/ 129 h 631"/>
                  <a:gd name="T68" fmla="*/ 86 w 362"/>
                  <a:gd name="T69" fmla="*/ 89 h 631"/>
                  <a:gd name="T70" fmla="*/ 114 w 362"/>
                  <a:gd name="T71" fmla="*/ 54 h 631"/>
                  <a:gd name="T72" fmla="*/ 143 w 362"/>
                  <a:gd name="T73" fmla="*/ 27 h 631"/>
                  <a:gd name="T74" fmla="*/ 174 w 362"/>
                  <a:gd name="T75" fmla="*/ 8 h 631"/>
                  <a:gd name="T76" fmla="*/ 206 w 362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2" h="631">
                    <a:moveTo>
                      <a:pt x="206" y="0"/>
                    </a:moveTo>
                    <a:lnTo>
                      <a:pt x="238" y="0"/>
                    </a:lnTo>
                    <a:lnTo>
                      <a:pt x="264" y="10"/>
                    </a:lnTo>
                    <a:lnTo>
                      <a:pt x="289" y="26"/>
                    </a:lnTo>
                    <a:lnTo>
                      <a:pt x="311" y="49"/>
                    </a:lnTo>
                    <a:lnTo>
                      <a:pt x="328" y="78"/>
                    </a:lnTo>
                    <a:lnTo>
                      <a:pt x="343" y="115"/>
                    </a:lnTo>
                    <a:lnTo>
                      <a:pt x="353" y="154"/>
                    </a:lnTo>
                    <a:lnTo>
                      <a:pt x="359" y="198"/>
                    </a:lnTo>
                    <a:lnTo>
                      <a:pt x="362" y="245"/>
                    </a:lnTo>
                    <a:lnTo>
                      <a:pt x="359" y="294"/>
                    </a:lnTo>
                    <a:lnTo>
                      <a:pt x="353" y="347"/>
                    </a:lnTo>
                    <a:lnTo>
                      <a:pt x="340" y="402"/>
                    </a:lnTo>
                    <a:lnTo>
                      <a:pt x="322" y="455"/>
                    </a:lnTo>
                    <a:lnTo>
                      <a:pt x="300" y="501"/>
                    </a:lnTo>
                    <a:lnTo>
                      <a:pt x="276" y="542"/>
                    </a:lnTo>
                    <a:lnTo>
                      <a:pt x="248" y="576"/>
                    </a:lnTo>
                    <a:lnTo>
                      <a:pt x="219" y="603"/>
                    </a:lnTo>
                    <a:lnTo>
                      <a:pt x="188" y="622"/>
                    </a:lnTo>
                    <a:lnTo>
                      <a:pt x="156" y="631"/>
                    </a:lnTo>
                    <a:lnTo>
                      <a:pt x="124" y="631"/>
                    </a:lnTo>
                    <a:lnTo>
                      <a:pt x="96" y="621"/>
                    </a:lnTo>
                    <a:lnTo>
                      <a:pt x="73" y="605"/>
                    </a:lnTo>
                    <a:lnTo>
                      <a:pt x="51" y="581"/>
                    </a:lnTo>
                    <a:lnTo>
                      <a:pt x="34" y="551"/>
                    </a:lnTo>
                    <a:lnTo>
                      <a:pt x="19" y="516"/>
                    </a:lnTo>
                    <a:lnTo>
                      <a:pt x="9" y="477"/>
                    </a:lnTo>
                    <a:lnTo>
                      <a:pt x="3" y="433"/>
                    </a:lnTo>
                    <a:lnTo>
                      <a:pt x="0" y="386"/>
                    </a:lnTo>
                    <a:lnTo>
                      <a:pt x="3" y="337"/>
                    </a:lnTo>
                    <a:lnTo>
                      <a:pt x="9" y="284"/>
                    </a:lnTo>
                    <a:lnTo>
                      <a:pt x="22" y="229"/>
                    </a:lnTo>
                    <a:lnTo>
                      <a:pt x="40" y="176"/>
                    </a:lnTo>
                    <a:lnTo>
                      <a:pt x="61" y="129"/>
                    </a:lnTo>
                    <a:lnTo>
                      <a:pt x="86" y="89"/>
                    </a:lnTo>
                    <a:lnTo>
                      <a:pt x="114" y="54"/>
                    </a:lnTo>
                    <a:lnTo>
                      <a:pt x="143" y="27"/>
                    </a:lnTo>
                    <a:lnTo>
                      <a:pt x="174" y="8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FEDEC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Freeform 43"/>
              <p:cNvSpPr>
                <a:spLocks/>
              </p:cNvSpPr>
              <p:nvPr/>
            </p:nvSpPr>
            <p:spPr bwMode="auto">
              <a:xfrm>
                <a:off x="1219927" y="3548981"/>
                <a:ext cx="253565" cy="443739"/>
              </a:xfrm>
              <a:custGeom>
                <a:avLst/>
                <a:gdLst>
                  <a:gd name="T0" fmla="*/ 156 w 361"/>
                  <a:gd name="T1" fmla="*/ 0 h 631"/>
                  <a:gd name="T2" fmla="*/ 186 w 361"/>
                  <a:gd name="T3" fmla="*/ 10 h 631"/>
                  <a:gd name="T4" fmla="*/ 217 w 361"/>
                  <a:gd name="T5" fmla="*/ 27 h 631"/>
                  <a:gd name="T6" fmla="*/ 247 w 361"/>
                  <a:gd name="T7" fmla="*/ 55 h 631"/>
                  <a:gd name="T8" fmla="*/ 275 w 361"/>
                  <a:gd name="T9" fmla="*/ 89 h 631"/>
                  <a:gd name="T10" fmla="*/ 300 w 361"/>
                  <a:gd name="T11" fmla="*/ 129 h 631"/>
                  <a:gd name="T12" fmla="*/ 320 w 361"/>
                  <a:gd name="T13" fmla="*/ 176 h 631"/>
                  <a:gd name="T14" fmla="*/ 338 w 361"/>
                  <a:gd name="T15" fmla="*/ 229 h 631"/>
                  <a:gd name="T16" fmla="*/ 351 w 361"/>
                  <a:gd name="T17" fmla="*/ 284 h 631"/>
                  <a:gd name="T18" fmla="*/ 358 w 361"/>
                  <a:gd name="T19" fmla="*/ 337 h 631"/>
                  <a:gd name="T20" fmla="*/ 361 w 361"/>
                  <a:gd name="T21" fmla="*/ 386 h 631"/>
                  <a:gd name="T22" fmla="*/ 358 w 361"/>
                  <a:gd name="T23" fmla="*/ 433 h 631"/>
                  <a:gd name="T24" fmla="*/ 352 w 361"/>
                  <a:gd name="T25" fmla="*/ 477 h 631"/>
                  <a:gd name="T26" fmla="*/ 341 w 361"/>
                  <a:gd name="T27" fmla="*/ 517 h 631"/>
                  <a:gd name="T28" fmla="*/ 327 w 361"/>
                  <a:gd name="T29" fmla="*/ 552 h 631"/>
                  <a:gd name="T30" fmla="*/ 309 w 361"/>
                  <a:gd name="T31" fmla="*/ 581 h 631"/>
                  <a:gd name="T32" fmla="*/ 288 w 361"/>
                  <a:gd name="T33" fmla="*/ 605 h 631"/>
                  <a:gd name="T34" fmla="*/ 263 w 361"/>
                  <a:gd name="T35" fmla="*/ 622 h 631"/>
                  <a:gd name="T36" fmla="*/ 237 w 361"/>
                  <a:gd name="T37" fmla="*/ 631 h 631"/>
                  <a:gd name="T38" fmla="*/ 205 w 361"/>
                  <a:gd name="T39" fmla="*/ 631 h 631"/>
                  <a:gd name="T40" fmla="*/ 173 w 361"/>
                  <a:gd name="T41" fmla="*/ 622 h 631"/>
                  <a:gd name="T42" fmla="*/ 142 w 361"/>
                  <a:gd name="T43" fmla="*/ 603 h 631"/>
                  <a:gd name="T44" fmla="*/ 113 w 361"/>
                  <a:gd name="T45" fmla="*/ 577 h 631"/>
                  <a:gd name="T46" fmla="*/ 86 w 361"/>
                  <a:gd name="T47" fmla="*/ 542 h 631"/>
                  <a:gd name="T48" fmla="*/ 61 w 361"/>
                  <a:gd name="T49" fmla="*/ 501 h 631"/>
                  <a:gd name="T50" fmla="*/ 39 w 361"/>
                  <a:gd name="T51" fmla="*/ 455 h 631"/>
                  <a:gd name="T52" fmla="*/ 22 w 361"/>
                  <a:gd name="T53" fmla="*/ 402 h 631"/>
                  <a:gd name="T54" fmla="*/ 8 w 361"/>
                  <a:gd name="T55" fmla="*/ 347 h 631"/>
                  <a:gd name="T56" fmla="*/ 1 w 361"/>
                  <a:gd name="T57" fmla="*/ 294 h 631"/>
                  <a:gd name="T58" fmla="*/ 0 w 361"/>
                  <a:gd name="T59" fmla="*/ 245 h 631"/>
                  <a:gd name="T60" fmla="*/ 1 w 361"/>
                  <a:gd name="T61" fmla="*/ 198 h 631"/>
                  <a:gd name="T62" fmla="*/ 8 w 361"/>
                  <a:gd name="T63" fmla="*/ 154 h 631"/>
                  <a:gd name="T64" fmla="*/ 19 w 361"/>
                  <a:gd name="T65" fmla="*/ 115 h 631"/>
                  <a:gd name="T66" fmla="*/ 33 w 361"/>
                  <a:gd name="T67" fmla="*/ 80 h 631"/>
                  <a:gd name="T68" fmla="*/ 51 w 361"/>
                  <a:gd name="T69" fmla="*/ 49 h 631"/>
                  <a:gd name="T70" fmla="*/ 73 w 361"/>
                  <a:gd name="T71" fmla="*/ 26 h 631"/>
                  <a:gd name="T72" fmla="*/ 96 w 361"/>
                  <a:gd name="T73" fmla="*/ 10 h 631"/>
                  <a:gd name="T74" fmla="*/ 123 w 361"/>
                  <a:gd name="T75" fmla="*/ 0 h 631"/>
                  <a:gd name="T76" fmla="*/ 156 w 361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631">
                    <a:moveTo>
                      <a:pt x="156" y="0"/>
                    </a:moveTo>
                    <a:lnTo>
                      <a:pt x="186" y="10"/>
                    </a:lnTo>
                    <a:lnTo>
                      <a:pt x="217" y="27"/>
                    </a:lnTo>
                    <a:lnTo>
                      <a:pt x="247" y="55"/>
                    </a:lnTo>
                    <a:lnTo>
                      <a:pt x="275" y="89"/>
                    </a:lnTo>
                    <a:lnTo>
                      <a:pt x="300" y="129"/>
                    </a:lnTo>
                    <a:lnTo>
                      <a:pt x="320" y="176"/>
                    </a:lnTo>
                    <a:lnTo>
                      <a:pt x="338" y="229"/>
                    </a:lnTo>
                    <a:lnTo>
                      <a:pt x="351" y="284"/>
                    </a:lnTo>
                    <a:lnTo>
                      <a:pt x="358" y="337"/>
                    </a:lnTo>
                    <a:lnTo>
                      <a:pt x="361" y="386"/>
                    </a:lnTo>
                    <a:lnTo>
                      <a:pt x="358" y="433"/>
                    </a:lnTo>
                    <a:lnTo>
                      <a:pt x="352" y="477"/>
                    </a:lnTo>
                    <a:lnTo>
                      <a:pt x="341" y="517"/>
                    </a:lnTo>
                    <a:lnTo>
                      <a:pt x="327" y="552"/>
                    </a:lnTo>
                    <a:lnTo>
                      <a:pt x="309" y="581"/>
                    </a:lnTo>
                    <a:lnTo>
                      <a:pt x="288" y="605"/>
                    </a:lnTo>
                    <a:lnTo>
                      <a:pt x="263" y="622"/>
                    </a:lnTo>
                    <a:lnTo>
                      <a:pt x="237" y="631"/>
                    </a:lnTo>
                    <a:lnTo>
                      <a:pt x="205" y="631"/>
                    </a:lnTo>
                    <a:lnTo>
                      <a:pt x="173" y="622"/>
                    </a:lnTo>
                    <a:lnTo>
                      <a:pt x="142" y="603"/>
                    </a:lnTo>
                    <a:lnTo>
                      <a:pt x="113" y="577"/>
                    </a:lnTo>
                    <a:lnTo>
                      <a:pt x="86" y="542"/>
                    </a:lnTo>
                    <a:lnTo>
                      <a:pt x="61" y="501"/>
                    </a:lnTo>
                    <a:lnTo>
                      <a:pt x="39" y="455"/>
                    </a:lnTo>
                    <a:lnTo>
                      <a:pt x="22" y="402"/>
                    </a:lnTo>
                    <a:lnTo>
                      <a:pt x="8" y="347"/>
                    </a:lnTo>
                    <a:lnTo>
                      <a:pt x="1" y="294"/>
                    </a:lnTo>
                    <a:lnTo>
                      <a:pt x="0" y="245"/>
                    </a:lnTo>
                    <a:lnTo>
                      <a:pt x="1" y="198"/>
                    </a:lnTo>
                    <a:lnTo>
                      <a:pt x="8" y="154"/>
                    </a:lnTo>
                    <a:lnTo>
                      <a:pt x="19" y="115"/>
                    </a:lnTo>
                    <a:lnTo>
                      <a:pt x="33" y="80"/>
                    </a:lnTo>
                    <a:lnTo>
                      <a:pt x="51" y="49"/>
                    </a:lnTo>
                    <a:lnTo>
                      <a:pt x="73" y="26"/>
                    </a:lnTo>
                    <a:lnTo>
                      <a:pt x="96" y="10"/>
                    </a:lnTo>
                    <a:lnTo>
                      <a:pt x="123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자유형 7"/>
              <p:cNvSpPr>
                <a:spLocks/>
              </p:cNvSpPr>
              <p:nvPr/>
            </p:nvSpPr>
            <p:spPr bwMode="auto">
              <a:xfrm>
                <a:off x="1236831" y="2725633"/>
                <a:ext cx="1675643" cy="1991862"/>
              </a:xfrm>
              <a:custGeom>
                <a:avLst/>
                <a:gdLst>
                  <a:gd name="connsiteX0" fmla="*/ 838174 w 1675643"/>
                  <a:gd name="connsiteY0" fmla="*/ 0 h 2197567"/>
                  <a:gd name="connsiteX1" fmla="*/ 910017 w 1675643"/>
                  <a:gd name="connsiteY1" fmla="*/ 2116 h 2197567"/>
                  <a:gd name="connsiteX2" fmla="*/ 979748 w 1675643"/>
                  <a:gd name="connsiteY2" fmla="*/ 9167 h 2197567"/>
                  <a:gd name="connsiteX3" fmla="*/ 1045252 w 1675643"/>
                  <a:gd name="connsiteY3" fmla="*/ 21860 h 2197567"/>
                  <a:gd name="connsiteX4" fmla="*/ 1110052 w 1675643"/>
                  <a:gd name="connsiteY4" fmla="*/ 37373 h 2197567"/>
                  <a:gd name="connsiteX5" fmla="*/ 1170626 w 1675643"/>
                  <a:gd name="connsiteY5" fmla="*/ 56412 h 2197567"/>
                  <a:gd name="connsiteX6" fmla="*/ 1228382 w 1675643"/>
                  <a:gd name="connsiteY6" fmla="*/ 78977 h 2197567"/>
                  <a:gd name="connsiteX7" fmla="*/ 1283322 w 1675643"/>
                  <a:gd name="connsiteY7" fmla="*/ 105773 h 2197567"/>
                  <a:gd name="connsiteX8" fmla="*/ 1334739 w 1675643"/>
                  <a:gd name="connsiteY8" fmla="*/ 134685 h 2197567"/>
                  <a:gd name="connsiteX9" fmla="*/ 1381930 w 1675643"/>
                  <a:gd name="connsiteY9" fmla="*/ 166417 h 2197567"/>
                  <a:gd name="connsiteX10" fmla="*/ 1427008 w 1675643"/>
                  <a:gd name="connsiteY10" fmla="*/ 200264 h 2197567"/>
                  <a:gd name="connsiteX11" fmla="*/ 1467156 w 1675643"/>
                  <a:gd name="connsiteY11" fmla="*/ 236227 h 2197567"/>
                  <a:gd name="connsiteX12" fmla="*/ 1503782 w 1675643"/>
                  <a:gd name="connsiteY12" fmla="*/ 274305 h 2197567"/>
                  <a:gd name="connsiteX13" fmla="*/ 1538295 w 1675643"/>
                  <a:gd name="connsiteY13" fmla="*/ 312384 h 2197567"/>
                  <a:gd name="connsiteX14" fmla="*/ 1566469 w 1675643"/>
                  <a:gd name="connsiteY14" fmla="*/ 352577 h 2197567"/>
                  <a:gd name="connsiteX15" fmla="*/ 1592530 w 1675643"/>
                  <a:gd name="connsiteY15" fmla="*/ 392771 h 2197567"/>
                  <a:gd name="connsiteX16" fmla="*/ 1612956 w 1675643"/>
                  <a:gd name="connsiteY16" fmla="*/ 432965 h 2197567"/>
                  <a:gd name="connsiteX17" fmla="*/ 1630565 w 1675643"/>
                  <a:gd name="connsiteY17" fmla="*/ 473864 h 2197567"/>
                  <a:gd name="connsiteX18" fmla="*/ 1642539 w 1675643"/>
                  <a:gd name="connsiteY18" fmla="*/ 514058 h 2197567"/>
                  <a:gd name="connsiteX19" fmla="*/ 1642539 w 1675643"/>
                  <a:gd name="connsiteY19" fmla="*/ 517584 h 2197567"/>
                  <a:gd name="connsiteX20" fmla="*/ 1644652 w 1675643"/>
                  <a:gd name="connsiteY20" fmla="*/ 526751 h 2197567"/>
                  <a:gd name="connsiteX21" fmla="*/ 1647469 w 1675643"/>
                  <a:gd name="connsiteY21" fmla="*/ 540149 h 2197567"/>
                  <a:gd name="connsiteX22" fmla="*/ 1650991 w 1675643"/>
                  <a:gd name="connsiteY22" fmla="*/ 559188 h 2197567"/>
                  <a:gd name="connsiteX23" fmla="*/ 1655217 w 1675643"/>
                  <a:gd name="connsiteY23" fmla="*/ 583163 h 2197567"/>
                  <a:gd name="connsiteX24" fmla="*/ 1658739 w 1675643"/>
                  <a:gd name="connsiteY24" fmla="*/ 609959 h 2197567"/>
                  <a:gd name="connsiteX25" fmla="*/ 1662965 w 1675643"/>
                  <a:gd name="connsiteY25" fmla="*/ 641691 h 2197567"/>
                  <a:gd name="connsiteX26" fmla="*/ 1667191 w 1675643"/>
                  <a:gd name="connsiteY26" fmla="*/ 675538 h 2197567"/>
                  <a:gd name="connsiteX27" fmla="*/ 1670008 w 1675643"/>
                  <a:gd name="connsiteY27" fmla="*/ 712911 h 2197567"/>
                  <a:gd name="connsiteX28" fmla="*/ 1673530 w 1675643"/>
                  <a:gd name="connsiteY28" fmla="*/ 751695 h 2197567"/>
                  <a:gd name="connsiteX29" fmla="*/ 1675643 w 1675643"/>
                  <a:gd name="connsiteY29" fmla="*/ 791889 h 2197567"/>
                  <a:gd name="connsiteX30" fmla="*/ 1675643 w 1675643"/>
                  <a:gd name="connsiteY30" fmla="*/ 834198 h 2197567"/>
                  <a:gd name="connsiteX31" fmla="*/ 1674234 w 1675643"/>
                  <a:gd name="connsiteY31" fmla="*/ 877212 h 2197567"/>
                  <a:gd name="connsiteX32" fmla="*/ 1672121 w 1675643"/>
                  <a:gd name="connsiteY32" fmla="*/ 920227 h 2197567"/>
                  <a:gd name="connsiteX33" fmla="*/ 1667191 w 1675643"/>
                  <a:gd name="connsiteY33" fmla="*/ 964652 h 2197567"/>
                  <a:gd name="connsiteX34" fmla="*/ 1660852 w 1675643"/>
                  <a:gd name="connsiteY34" fmla="*/ 1006961 h 2197567"/>
                  <a:gd name="connsiteX35" fmla="*/ 1651695 w 1675643"/>
                  <a:gd name="connsiteY35" fmla="*/ 1048565 h 2197567"/>
                  <a:gd name="connsiteX36" fmla="*/ 1639721 w 1675643"/>
                  <a:gd name="connsiteY36" fmla="*/ 1090169 h 2197567"/>
                  <a:gd name="connsiteX37" fmla="*/ 1624930 w 1675643"/>
                  <a:gd name="connsiteY37" fmla="*/ 1128953 h 2197567"/>
                  <a:gd name="connsiteX38" fmla="*/ 1608026 w 1675643"/>
                  <a:gd name="connsiteY38" fmla="*/ 1166326 h 2197567"/>
                  <a:gd name="connsiteX39" fmla="*/ 1586191 w 1675643"/>
                  <a:gd name="connsiteY39" fmla="*/ 1200173 h 2197567"/>
                  <a:gd name="connsiteX40" fmla="*/ 1578338 w 1675643"/>
                  <a:gd name="connsiteY40" fmla="*/ 1210281 h 2197567"/>
                  <a:gd name="connsiteX41" fmla="*/ 1576335 w 1675643"/>
                  <a:gd name="connsiteY41" fmla="*/ 1240358 h 2197567"/>
                  <a:gd name="connsiteX42" fmla="*/ 1572817 w 1675643"/>
                  <a:gd name="connsiteY42" fmla="*/ 1292480 h 2197567"/>
                  <a:gd name="connsiteX43" fmla="*/ 1567187 w 1675643"/>
                  <a:gd name="connsiteY43" fmla="*/ 1346010 h 2197567"/>
                  <a:gd name="connsiteX44" fmla="*/ 1559447 w 1675643"/>
                  <a:gd name="connsiteY44" fmla="*/ 1399541 h 2197567"/>
                  <a:gd name="connsiteX45" fmla="*/ 1551003 w 1675643"/>
                  <a:gd name="connsiteY45" fmla="*/ 1451662 h 2197567"/>
                  <a:gd name="connsiteX46" fmla="*/ 1539744 w 1675643"/>
                  <a:gd name="connsiteY46" fmla="*/ 1503784 h 2197567"/>
                  <a:gd name="connsiteX47" fmla="*/ 1527781 w 1675643"/>
                  <a:gd name="connsiteY47" fmla="*/ 1556610 h 2197567"/>
                  <a:gd name="connsiteX48" fmla="*/ 1512300 w 1675643"/>
                  <a:gd name="connsiteY48" fmla="*/ 1608028 h 2197567"/>
                  <a:gd name="connsiteX49" fmla="*/ 1495412 w 1675643"/>
                  <a:gd name="connsiteY49" fmla="*/ 1658036 h 2197567"/>
                  <a:gd name="connsiteX50" fmla="*/ 1476413 w 1675643"/>
                  <a:gd name="connsiteY50" fmla="*/ 1707341 h 2197567"/>
                  <a:gd name="connsiteX51" fmla="*/ 1454599 w 1675643"/>
                  <a:gd name="connsiteY51" fmla="*/ 1755941 h 2197567"/>
                  <a:gd name="connsiteX52" fmla="*/ 1431377 w 1675643"/>
                  <a:gd name="connsiteY52" fmla="*/ 1801723 h 2197567"/>
                  <a:gd name="connsiteX53" fmla="*/ 1403230 w 1675643"/>
                  <a:gd name="connsiteY53" fmla="*/ 1846802 h 2197567"/>
                  <a:gd name="connsiteX54" fmla="*/ 1374379 w 1675643"/>
                  <a:gd name="connsiteY54" fmla="*/ 1890471 h 2197567"/>
                  <a:gd name="connsiteX55" fmla="*/ 1342010 w 1675643"/>
                  <a:gd name="connsiteY55" fmla="*/ 1932028 h 2197567"/>
                  <a:gd name="connsiteX56" fmla="*/ 1306826 w 1675643"/>
                  <a:gd name="connsiteY56" fmla="*/ 1971471 h 2197567"/>
                  <a:gd name="connsiteX57" fmla="*/ 1268827 w 1675643"/>
                  <a:gd name="connsiteY57" fmla="*/ 2008098 h 2197567"/>
                  <a:gd name="connsiteX58" fmla="*/ 1227310 w 1675643"/>
                  <a:gd name="connsiteY58" fmla="*/ 2041906 h 2197567"/>
                  <a:gd name="connsiteX59" fmla="*/ 1182275 w 1675643"/>
                  <a:gd name="connsiteY59" fmla="*/ 2074306 h 2197567"/>
                  <a:gd name="connsiteX60" fmla="*/ 1133721 w 1675643"/>
                  <a:gd name="connsiteY60" fmla="*/ 2102480 h 2197567"/>
                  <a:gd name="connsiteX61" fmla="*/ 1082352 w 1675643"/>
                  <a:gd name="connsiteY61" fmla="*/ 2128541 h 2197567"/>
                  <a:gd name="connsiteX62" fmla="*/ 1027465 w 1675643"/>
                  <a:gd name="connsiteY62" fmla="*/ 2151080 h 2197567"/>
                  <a:gd name="connsiteX63" fmla="*/ 969060 w 1675643"/>
                  <a:gd name="connsiteY63" fmla="*/ 2170802 h 2197567"/>
                  <a:gd name="connsiteX64" fmla="*/ 905025 w 1675643"/>
                  <a:gd name="connsiteY64" fmla="*/ 2186298 h 2197567"/>
                  <a:gd name="connsiteX65" fmla="*/ 838879 w 1675643"/>
                  <a:gd name="connsiteY65" fmla="*/ 2197567 h 2197567"/>
                  <a:gd name="connsiteX66" fmla="*/ 839120 w 1675643"/>
                  <a:gd name="connsiteY66" fmla="*/ 2197406 h 2197567"/>
                  <a:gd name="connsiteX67" fmla="*/ 838174 w 1675643"/>
                  <a:gd name="connsiteY67" fmla="*/ 2197567 h 2197567"/>
                  <a:gd name="connsiteX68" fmla="*/ 771261 w 1675643"/>
                  <a:gd name="connsiteY68" fmla="*/ 2186298 h 2197567"/>
                  <a:gd name="connsiteX69" fmla="*/ 708574 w 1675643"/>
                  <a:gd name="connsiteY69" fmla="*/ 2170802 h 2197567"/>
                  <a:gd name="connsiteX70" fmla="*/ 649409 w 1675643"/>
                  <a:gd name="connsiteY70" fmla="*/ 2151080 h 2197567"/>
                  <a:gd name="connsiteX71" fmla="*/ 593765 w 1675643"/>
                  <a:gd name="connsiteY71" fmla="*/ 2128541 h 2197567"/>
                  <a:gd name="connsiteX72" fmla="*/ 542348 w 1675643"/>
                  <a:gd name="connsiteY72" fmla="*/ 2102480 h 2197567"/>
                  <a:gd name="connsiteX73" fmla="*/ 494452 w 1675643"/>
                  <a:gd name="connsiteY73" fmla="*/ 2074306 h 2197567"/>
                  <a:gd name="connsiteX74" fmla="*/ 448670 w 1675643"/>
                  <a:gd name="connsiteY74" fmla="*/ 2041906 h 2197567"/>
                  <a:gd name="connsiteX75" fmla="*/ 407817 w 1675643"/>
                  <a:gd name="connsiteY75" fmla="*/ 2008098 h 2197567"/>
                  <a:gd name="connsiteX76" fmla="*/ 369078 w 1675643"/>
                  <a:gd name="connsiteY76" fmla="*/ 1971471 h 2197567"/>
                  <a:gd name="connsiteX77" fmla="*/ 333861 w 1675643"/>
                  <a:gd name="connsiteY77" fmla="*/ 1932028 h 2197567"/>
                  <a:gd name="connsiteX78" fmla="*/ 302165 w 1675643"/>
                  <a:gd name="connsiteY78" fmla="*/ 1890471 h 2197567"/>
                  <a:gd name="connsiteX79" fmla="*/ 272583 w 1675643"/>
                  <a:gd name="connsiteY79" fmla="*/ 1846802 h 2197567"/>
                  <a:gd name="connsiteX80" fmla="*/ 245817 w 1675643"/>
                  <a:gd name="connsiteY80" fmla="*/ 1801723 h 2197567"/>
                  <a:gd name="connsiteX81" fmla="*/ 221165 w 1675643"/>
                  <a:gd name="connsiteY81" fmla="*/ 1755941 h 2197567"/>
                  <a:gd name="connsiteX82" fmla="*/ 200035 w 1675643"/>
                  <a:gd name="connsiteY82" fmla="*/ 1707341 h 2197567"/>
                  <a:gd name="connsiteX83" fmla="*/ 181017 w 1675643"/>
                  <a:gd name="connsiteY83" fmla="*/ 1658036 h 2197567"/>
                  <a:gd name="connsiteX84" fmla="*/ 164113 w 1675643"/>
                  <a:gd name="connsiteY84" fmla="*/ 1608028 h 2197567"/>
                  <a:gd name="connsiteX85" fmla="*/ 149322 w 1675643"/>
                  <a:gd name="connsiteY85" fmla="*/ 1556610 h 2197567"/>
                  <a:gd name="connsiteX86" fmla="*/ 135939 w 1675643"/>
                  <a:gd name="connsiteY86" fmla="*/ 1503784 h 2197567"/>
                  <a:gd name="connsiteX87" fmla="*/ 126078 w 1675643"/>
                  <a:gd name="connsiteY87" fmla="*/ 1451662 h 2197567"/>
                  <a:gd name="connsiteX88" fmla="*/ 116922 w 1675643"/>
                  <a:gd name="connsiteY88" fmla="*/ 1399541 h 2197567"/>
                  <a:gd name="connsiteX89" fmla="*/ 109174 w 1675643"/>
                  <a:gd name="connsiteY89" fmla="*/ 1346010 h 2197567"/>
                  <a:gd name="connsiteX90" fmla="*/ 104244 w 1675643"/>
                  <a:gd name="connsiteY90" fmla="*/ 1292480 h 2197567"/>
                  <a:gd name="connsiteX91" fmla="*/ 100017 w 1675643"/>
                  <a:gd name="connsiteY91" fmla="*/ 1240358 h 2197567"/>
                  <a:gd name="connsiteX92" fmla="*/ 98470 w 1675643"/>
                  <a:gd name="connsiteY92" fmla="*/ 1211341 h 2197567"/>
                  <a:gd name="connsiteX93" fmla="*/ 90157 w 1675643"/>
                  <a:gd name="connsiteY93" fmla="*/ 1200878 h 2197567"/>
                  <a:gd name="connsiteX94" fmla="*/ 68322 w 1675643"/>
                  <a:gd name="connsiteY94" fmla="*/ 1166326 h 2197567"/>
                  <a:gd name="connsiteX95" fmla="*/ 50009 w 1675643"/>
                  <a:gd name="connsiteY95" fmla="*/ 1130363 h 2197567"/>
                  <a:gd name="connsiteX96" fmla="*/ 35922 w 1675643"/>
                  <a:gd name="connsiteY96" fmla="*/ 1090874 h 2197567"/>
                  <a:gd name="connsiteX97" fmla="*/ 24652 w 1675643"/>
                  <a:gd name="connsiteY97" fmla="*/ 1049975 h 2197567"/>
                  <a:gd name="connsiteX98" fmla="*/ 15496 w 1675643"/>
                  <a:gd name="connsiteY98" fmla="*/ 1007666 h 2197567"/>
                  <a:gd name="connsiteX99" fmla="*/ 8452 w 1675643"/>
                  <a:gd name="connsiteY99" fmla="*/ 964652 h 2197567"/>
                  <a:gd name="connsiteX100" fmla="*/ 4226 w 1675643"/>
                  <a:gd name="connsiteY100" fmla="*/ 921637 h 2197567"/>
                  <a:gd name="connsiteX101" fmla="*/ 704 w 1675643"/>
                  <a:gd name="connsiteY101" fmla="*/ 877212 h 2197567"/>
                  <a:gd name="connsiteX102" fmla="*/ 0 w 1675643"/>
                  <a:gd name="connsiteY102" fmla="*/ 834198 h 2197567"/>
                  <a:gd name="connsiteX103" fmla="*/ 704 w 1675643"/>
                  <a:gd name="connsiteY103" fmla="*/ 791889 h 2197567"/>
                  <a:gd name="connsiteX104" fmla="*/ 2113 w 1675643"/>
                  <a:gd name="connsiteY104" fmla="*/ 751695 h 2197567"/>
                  <a:gd name="connsiteX105" fmla="*/ 4930 w 1675643"/>
                  <a:gd name="connsiteY105" fmla="*/ 712911 h 2197567"/>
                  <a:gd name="connsiteX106" fmla="*/ 8452 w 1675643"/>
                  <a:gd name="connsiteY106" fmla="*/ 675538 h 2197567"/>
                  <a:gd name="connsiteX107" fmla="*/ 11974 w 1675643"/>
                  <a:gd name="connsiteY107" fmla="*/ 641691 h 2197567"/>
                  <a:gd name="connsiteX108" fmla="*/ 16200 w 1675643"/>
                  <a:gd name="connsiteY108" fmla="*/ 610664 h 2197567"/>
                  <a:gd name="connsiteX109" fmla="*/ 20426 w 1675643"/>
                  <a:gd name="connsiteY109" fmla="*/ 583163 h 2197567"/>
                  <a:gd name="connsiteX110" fmla="*/ 24652 w 1675643"/>
                  <a:gd name="connsiteY110" fmla="*/ 559188 h 2197567"/>
                  <a:gd name="connsiteX111" fmla="*/ 28878 w 1675643"/>
                  <a:gd name="connsiteY111" fmla="*/ 540854 h 2197567"/>
                  <a:gd name="connsiteX112" fmla="*/ 30991 w 1675643"/>
                  <a:gd name="connsiteY112" fmla="*/ 526751 h 2197567"/>
                  <a:gd name="connsiteX113" fmla="*/ 33104 w 1675643"/>
                  <a:gd name="connsiteY113" fmla="*/ 517584 h 2197567"/>
                  <a:gd name="connsiteX114" fmla="*/ 33809 w 1675643"/>
                  <a:gd name="connsiteY114" fmla="*/ 514058 h 2197567"/>
                  <a:gd name="connsiteX115" fmla="*/ 40852 w 1675643"/>
                  <a:gd name="connsiteY115" fmla="*/ 488672 h 2197567"/>
                  <a:gd name="connsiteX116" fmla="*/ 51417 w 1675643"/>
                  <a:gd name="connsiteY116" fmla="*/ 466107 h 2197567"/>
                  <a:gd name="connsiteX117" fmla="*/ 63391 w 1675643"/>
                  <a:gd name="connsiteY117" fmla="*/ 444248 h 2197567"/>
                  <a:gd name="connsiteX118" fmla="*/ 76774 w 1675643"/>
                  <a:gd name="connsiteY118" fmla="*/ 424503 h 2197567"/>
                  <a:gd name="connsiteX119" fmla="*/ 91565 w 1675643"/>
                  <a:gd name="connsiteY119" fmla="*/ 408285 h 2197567"/>
                  <a:gd name="connsiteX120" fmla="*/ 104244 w 1675643"/>
                  <a:gd name="connsiteY120" fmla="*/ 394182 h 2197567"/>
                  <a:gd name="connsiteX121" fmla="*/ 117626 w 1675643"/>
                  <a:gd name="connsiteY121" fmla="*/ 382194 h 2197567"/>
                  <a:gd name="connsiteX122" fmla="*/ 128896 w 1675643"/>
                  <a:gd name="connsiteY122" fmla="*/ 373027 h 2197567"/>
                  <a:gd name="connsiteX123" fmla="*/ 138757 w 1675643"/>
                  <a:gd name="connsiteY123" fmla="*/ 365975 h 2197567"/>
                  <a:gd name="connsiteX124" fmla="*/ 144391 w 1675643"/>
                  <a:gd name="connsiteY124" fmla="*/ 361744 h 2197567"/>
                  <a:gd name="connsiteX125" fmla="*/ 146504 w 1675643"/>
                  <a:gd name="connsiteY125" fmla="*/ 361039 h 2197567"/>
                  <a:gd name="connsiteX126" fmla="*/ 146504 w 1675643"/>
                  <a:gd name="connsiteY126" fmla="*/ 357513 h 2197567"/>
                  <a:gd name="connsiteX127" fmla="*/ 150026 w 1675643"/>
                  <a:gd name="connsiteY127" fmla="*/ 349757 h 2197567"/>
                  <a:gd name="connsiteX128" fmla="*/ 153548 w 1675643"/>
                  <a:gd name="connsiteY128" fmla="*/ 337064 h 2197567"/>
                  <a:gd name="connsiteX129" fmla="*/ 161296 w 1675643"/>
                  <a:gd name="connsiteY129" fmla="*/ 320845 h 2197567"/>
                  <a:gd name="connsiteX130" fmla="*/ 171157 w 1675643"/>
                  <a:gd name="connsiteY130" fmla="*/ 301101 h 2197567"/>
                  <a:gd name="connsiteX131" fmla="*/ 184539 w 1675643"/>
                  <a:gd name="connsiteY131" fmla="*/ 279946 h 2197567"/>
                  <a:gd name="connsiteX132" fmla="*/ 200035 w 1675643"/>
                  <a:gd name="connsiteY132" fmla="*/ 255971 h 2197567"/>
                  <a:gd name="connsiteX133" fmla="*/ 220461 w 1675643"/>
                  <a:gd name="connsiteY133" fmla="*/ 231291 h 2197567"/>
                  <a:gd name="connsiteX134" fmla="*/ 244409 w 1675643"/>
                  <a:gd name="connsiteY134" fmla="*/ 206610 h 2197567"/>
                  <a:gd name="connsiteX135" fmla="*/ 272583 w 1675643"/>
                  <a:gd name="connsiteY135" fmla="*/ 181930 h 2197567"/>
                  <a:gd name="connsiteX136" fmla="*/ 321183 w 1675643"/>
                  <a:gd name="connsiteY136" fmla="*/ 147377 h 2197567"/>
                  <a:gd name="connsiteX137" fmla="*/ 373304 w 1675643"/>
                  <a:gd name="connsiteY137" fmla="*/ 114940 h 2197567"/>
                  <a:gd name="connsiteX138" fmla="*/ 429652 w 1675643"/>
                  <a:gd name="connsiteY138" fmla="*/ 86734 h 2197567"/>
                  <a:gd name="connsiteX139" fmla="*/ 489522 w 1675643"/>
                  <a:gd name="connsiteY139" fmla="*/ 62054 h 2197567"/>
                  <a:gd name="connsiteX140" fmla="*/ 552913 w 1675643"/>
                  <a:gd name="connsiteY140" fmla="*/ 40194 h 2197567"/>
                  <a:gd name="connsiteX141" fmla="*/ 619826 w 1675643"/>
                  <a:gd name="connsiteY141" fmla="*/ 22565 h 2197567"/>
                  <a:gd name="connsiteX142" fmla="*/ 689556 w 1675643"/>
                  <a:gd name="connsiteY142" fmla="*/ 10577 h 2197567"/>
                  <a:gd name="connsiteX143" fmla="*/ 762104 w 1675643"/>
                  <a:gd name="connsiteY143" fmla="*/ 2116 h 219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1675643" h="2197567">
                    <a:moveTo>
                      <a:pt x="838174" y="0"/>
                    </a:moveTo>
                    <a:lnTo>
                      <a:pt x="910017" y="2116"/>
                    </a:lnTo>
                    <a:lnTo>
                      <a:pt x="979748" y="9167"/>
                    </a:lnTo>
                    <a:lnTo>
                      <a:pt x="1045252" y="21860"/>
                    </a:lnTo>
                    <a:lnTo>
                      <a:pt x="1110052" y="37373"/>
                    </a:lnTo>
                    <a:lnTo>
                      <a:pt x="1170626" y="56412"/>
                    </a:lnTo>
                    <a:lnTo>
                      <a:pt x="1228382" y="78977"/>
                    </a:lnTo>
                    <a:lnTo>
                      <a:pt x="1283322" y="105773"/>
                    </a:lnTo>
                    <a:lnTo>
                      <a:pt x="1334739" y="134685"/>
                    </a:lnTo>
                    <a:lnTo>
                      <a:pt x="1381930" y="166417"/>
                    </a:lnTo>
                    <a:lnTo>
                      <a:pt x="1427008" y="200264"/>
                    </a:lnTo>
                    <a:lnTo>
                      <a:pt x="1467156" y="236227"/>
                    </a:lnTo>
                    <a:lnTo>
                      <a:pt x="1503782" y="274305"/>
                    </a:lnTo>
                    <a:lnTo>
                      <a:pt x="1538295" y="312384"/>
                    </a:lnTo>
                    <a:lnTo>
                      <a:pt x="1566469" y="352577"/>
                    </a:lnTo>
                    <a:lnTo>
                      <a:pt x="1592530" y="392771"/>
                    </a:lnTo>
                    <a:lnTo>
                      <a:pt x="1612956" y="432965"/>
                    </a:lnTo>
                    <a:lnTo>
                      <a:pt x="1630565" y="473864"/>
                    </a:lnTo>
                    <a:lnTo>
                      <a:pt x="1642539" y="514058"/>
                    </a:lnTo>
                    <a:lnTo>
                      <a:pt x="1642539" y="517584"/>
                    </a:lnTo>
                    <a:lnTo>
                      <a:pt x="1644652" y="526751"/>
                    </a:lnTo>
                    <a:lnTo>
                      <a:pt x="1647469" y="540149"/>
                    </a:lnTo>
                    <a:lnTo>
                      <a:pt x="1650991" y="559188"/>
                    </a:lnTo>
                    <a:lnTo>
                      <a:pt x="1655217" y="583163"/>
                    </a:lnTo>
                    <a:lnTo>
                      <a:pt x="1658739" y="609959"/>
                    </a:lnTo>
                    <a:lnTo>
                      <a:pt x="1662965" y="641691"/>
                    </a:lnTo>
                    <a:lnTo>
                      <a:pt x="1667191" y="675538"/>
                    </a:lnTo>
                    <a:lnTo>
                      <a:pt x="1670008" y="712911"/>
                    </a:lnTo>
                    <a:lnTo>
                      <a:pt x="1673530" y="751695"/>
                    </a:lnTo>
                    <a:lnTo>
                      <a:pt x="1675643" y="791889"/>
                    </a:lnTo>
                    <a:lnTo>
                      <a:pt x="1675643" y="834198"/>
                    </a:lnTo>
                    <a:lnTo>
                      <a:pt x="1674234" y="877212"/>
                    </a:lnTo>
                    <a:lnTo>
                      <a:pt x="1672121" y="920227"/>
                    </a:lnTo>
                    <a:lnTo>
                      <a:pt x="1667191" y="964652"/>
                    </a:lnTo>
                    <a:lnTo>
                      <a:pt x="1660852" y="1006961"/>
                    </a:lnTo>
                    <a:lnTo>
                      <a:pt x="1651695" y="1048565"/>
                    </a:lnTo>
                    <a:lnTo>
                      <a:pt x="1639721" y="1090169"/>
                    </a:lnTo>
                    <a:lnTo>
                      <a:pt x="1624930" y="1128953"/>
                    </a:lnTo>
                    <a:lnTo>
                      <a:pt x="1608026" y="1166326"/>
                    </a:lnTo>
                    <a:lnTo>
                      <a:pt x="1586191" y="1200173"/>
                    </a:lnTo>
                    <a:lnTo>
                      <a:pt x="1578338" y="1210281"/>
                    </a:lnTo>
                    <a:lnTo>
                      <a:pt x="1576335" y="1240358"/>
                    </a:lnTo>
                    <a:lnTo>
                      <a:pt x="1572817" y="1292480"/>
                    </a:lnTo>
                    <a:lnTo>
                      <a:pt x="1567187" y="1346010"/>
                    </a:lnTo>
                    <a:lnTo>
                      <a:pt x="1559447" y="1399541"/>
                    </a:lnTo>
                    <a:lnTo>
                      <a:pt x="1551003" y="1451662"/>
                    </a:lnTo>
                    <a:lnTo>
                      <a:pt x="1539744" y="1503784"/>
                    </a:lnTo>
                    <a:lnTo>
                      <a:pt x="1527781" y="1556610"/>
                    </a:lnTo>
                    <a:lnTo>
                      <a:pt x="1512300" y="1608028"/>
                    </a:lnTo>
                    <a:lnTo>
                      <a:pt x="1495412" y="1658036"/>
                    </a:lnTo>
                    <a:lnTo>
                      <a:pt x="1476413" y="1707341"/>
                    </a:lnTo>
                    <a:lnTo>
                      <a:pt x="1454599" y="1755941"/>
                    </a:lnTo>
                    <a:lnTo>
                      <a:pt x="1431377" y="1801723"/>
                    </a:lnTo>
                    <a:lnTo>
                      <a:pt x="1403230" y="1846802"/>
                    </a:lnTo>
                    <a:lnTo>
                      <a:pt x="1374379" y="1890471"/>
                    </a:lnTo>
                    <a:lnTo>
                      <a:pt x="1342010" y="1932028"/>
                    </a:lnTo>
                    <a:lnTo>
                      <a:pt x="1306826" y="1971471"/>
                    </a:lnTo>
                    <a:lnTo>
                      <a:pt x="1268827" y="2008098"/>
                    </a:lnTo>
                    <a:lnTo>
                      <a:pt x="1227310" y="2041906"/>
                    </a:lnTo>
                    <a:lnTo>
                      <a:pt x="1182275" y="2074306"/>
                    </a:lnTo>
                    <a:lnTo>
                      <a:pt x="1133721" y="2102480"/>
                    </a:lnTo>
                    <a:lnTo>
                      <a:pt x="1082352" y="2128541"/>
                    </a:lnTo>
                    <a:lnTo>
                      <a:pt x="1027465" y="2151080"/>
                    </a:lnTo>
                    <a:lnTo>
                      <a:pt x="969060" y="2170802"/>
                    </a:lnTo>
                    <a:lnTo>
                      <a:pt x="905025" y="2186298"/>
                    </a:lnTo>
                    <a:lnTo>
                      <a:pt x="838879" y="2197567"/>
                    </a:lnTo>
                    <a:lnTo>
                      <a:pt x="839120" y="2197406"/>
                    </a:lnTo>
                    <a:lnTo>
                      <a:pt x="838174" y="2197567"/>
                    </a:lnTo>
                    <a:lnTo>
                      <a:pt x="771261" y="2186298"/>
                    </a:lnTo>
                    <a:lnTo>
                      <a:pt x="708574" y="2170802"/>
                    </a:lnTo>
                    <a:lnTo>
                      <a:pt x="649409" y="2151080"/>
                    </a:lnTo>
                    <a:lnTo>
                      <a:pt x="593765" y="2128541"/>
                    </a:lnTo>
                    <a:lnTo>
                      <a:pt x="542348" y="2102480"/>
                    </a:lnTo>
                    <a:lnTo>
                      <a:pt x="494452" y="2074306"/>
                    </a:lnTo>
                    <a:lnTo>
                      <a:pt x="448670" y="2041906"/>
                    </a:lnTo>
                    <a:lnTo>
                      <a:pt x="407817" y="2008098"/>
                    </a:lnTo>
                    <a:lnTo>
                      <a:pt x="369078" y="1971471"/>
                    </a:lnTo>
                    <a:lnTo>
                      <a:pt x="333861" y="1932028"/>
                    </a:lnTo>
                    <a:lnTo>
                      <a:pt x="302165" y="1890471"/>
                    </a:lnTo>
                    <a:lnTo>
                      <a:pt x="272583" y="1846802"/>
                    </a:lnTo>
                    <a:lnTo>
                      <a:pt x="245817" y="1801723"/>
                    </a:lnTo>
                    <a:lnTo>
                      <a:pt x="221165" y="1755941"/>
                    </a:lnTo>
                    <a:lnTo>
                      <a:pt x="200035" y="1707341"/>
                    </a:lnTo>
                    <a:lnTo>
                      <a:pt x="181017" y="1658036"/>
                    </a:lnTo>
                    <a:lnTo>
                      <a:pt x="164113" y="1608028"/>
                    </a:lnTo>
                    <a:lnTo>
                      <a:pt x="149322" y="1556610"/>
                    </a:lnTo>
                    <a:lnTo>
                      <a:pt x="135939" y="1503784"/>
                    </a:lnTo>
                    <a:lnTo>
                      <a:pt x="126078" y="1451662"/>
                    </a:lnTo>
                    <a:lnTo>
                      <a:pt x="116922" y="1399541"/>
                    </a:lnTo>
                    <a:lnTo>
                      <a:pt x="109174" y="1346010"/>
                    </a:lnTo>
                    <a:lnTo>
                      <a:pt x="104244" y="1292480"/>
                    </a:lnTo>
                    <a:lnTo>
                      <a:pt x="100017" y="1240358"/>
                    </a:lnTo>
                    <a:lnTo>
                      <a:pt x="98470" y="1211341"/>
                    </a:lnTo>
                    <a:lnTo>
                      <a:pt x="90157" y="1200878"/>
                    </a:lnTo>
                    <a:lnTo>
                      <a:pt x="68322" y="1166326"/>
                    </a:lnTo>
                    <a:lnTo>
                      <a:pt x="50009" y="1130363"/>
                    </a:lnTo>
                    <a:lnTo>
                      <a:pt x="35922" y="1090874"/>
                    </a:lnTo>
                    <a:lnTo>
                      <a:pt x="24652" y="1049975"/>
                    </a:lnTo>
                    <a:lnTo>
                      <a:pt x="15496" y="1007666"/>
                    </a:lnTo>
                    <a:lnTo>
                      <a:pt x="8452" y="964652"/>
                    </a:lnTo>
                    <a:lnTo>
                      <a:pt x="4226" y="921637"/>
                    </a:lnTo>
                    <a:lnTo>
                      <a:pt x="704" y="877212"/>
                    </a:lnTo>
                    <a:lnTo>
                      <a:pt x="0" y="834198"/>
                    </a:lnTo>
                    <a:lnTo>
                      <a:pt x="704" y="791889"/>
                    </a:lnTo>
                    <a:lnTo>
                      <a:pt x="2113" y="751695"/>
                    </a:lnTo>
                    <a:lnTo>
                      <a:pt x="4930" y="712911"/>
                    </a:lnTo>
                    <a:lnTo>
                      <a:pt x="8452" y="675538"/>
                    </a:lnTo>
                    <a:lnTo>
                      <a:pt x="11974" y="641691"/>
                    </a:lnTo>
                    <a:lnTo>
                      <a:pt x="16200" y="610664"/>
                    </a:lnTo>
                    <a:lnTo>
                      <a:pt x="20426" y="583163"/>
                    </a:lnTo>
                    <a:lnTo>
                      <a:pt x="24652" y="559188"/>
                    </a:lnTo>
                    <a:lnTo>
                      <a:pt x="28878" y="540854"/>
                    </a:lnTo>
                    <a:lnTo>
                      <a:pt x="30991" y="526751"/>
                    </a:lnTo>
                    <a:lnTo>
                      <a:pt x="33104" y="517584"/>
                    </a:lnTo>
                    <a:lnTo>
                      <a:pt x="33809" y="514058"/>
                    </a:lnTo>
                    <a:lnTo>
                      <a:pt x="40852" y="488672"/>
                    </a:lnTo>
                    <a:lnTo>
                      <a:pt x="51417" y="466107"/>
                    </a:lnTo>
                    <a:lnTo>
                      <a:pt x="63391" y="444248"/>
                    </a:lnTo>
                    <a:lnTo>
                      <a:pt x="76774" y="424503"/>
                    </a:lnTo>
                    <a:lnTo>
                      <a:pt x="91565" y="408285"/>
                    </a:lnTo>
                    <a:lnTo>
                      <a:pt x="104244" y="394182"/>
                    </a:lnTo>
                    <a:lnTo>
                      <a:pt x="117626" y="382194"/>
                    </a:lnTo>
                    <a:lnTo>
                      <a:pt x="128896" y="373027"/>
                    </a:lnTo>
                    <a:lnTo>
                      <a:pt x="138757" y="365975"/>
                    </a:lnTo>
                    <a:lnTo>
                      <a:pt x="144391" y="361744"/>
                    </a:lnTo>
                    <a:lnTo>
                      <a:pt x="146504" y="361039"/>
                    </a:lnTo>
                    <a:lnTo>
                      <a:pt x="146504" y="357513"/>
                    </a:lnTo>
                    <a:lnTo>
                      <a:pt x="150026" y="349757"/>
                    </a:lnTo>
                    <a:lnTo>
                      <a:pt x="153548" y="337064"/>
                    </a:lnTo>
                    <a:lnTo>
                      <a:pt x="161296" y="320845"/>
                    </a:lnTo>
                    <a:lnTo>
                      <a:pt x="171157" y="301101"/>
                    </a:lnTo>
                    <a:lnTo>
                      <a:pt x="184539" y="279946"/>
                    </a:lnTo>
                    <a:lnTo>
                      <a:pt x="200035" y="255971"/>
                    </a:lnTo>
                    <a:lnTo>
                      <a:pt x="220461" y="231291"/>
                    </a:lnTo>
                    <a:lnTo>
                      <a:pt x="244409" y="206610"/>
                    </a:lnTo>
                    <a:lnTo>
                      <a:pt x="272583" y="181930"/>
                    </a:lnTo>
                    <a:lnTo>
                      <a:pt x="321183" y="147377"/>
                    </a:lnTo>
                    <a:lnTo>
                      <a:pt x="373304" y="114940"/>
                    </a:lnTo>
                    <a:lnTo>
                      <a:pt x="429652" y="86734"/>
                    </a:lnTo>
                    <a:lnTo>
                      <a:pt x="489522" y="62054"/>
                    </a:lnTo>
                    <a:lnTo>
                      <a:pt x="552913" y="40194"/>
                    </a:lnTo>
                    <a:lnTo>
                      <a:pt x="619826" y="22565"/>
                    </a:lnTo>
                    <a:lnTo>
                      <a:pt x="689556" y="10577"/>
                    </a:lnTo>
                    <a:lnTo>
                      <a:pt x="762104" y="2116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9" name="Freeform 53"/>
            <p:cNvSpPr>
              <a:spLocks/>
            </p:cNvSpPr>
            <p:nvPr/>
          </p:nvSpPr>
          <p:spPr bwMode="auto">
            <a:xfrm rot="5400000" flipH="1">
              <a:off x="11606536" y="6369894"/>
              <a:ext cx="88949" cy="321123"/>
            </a:xfrm>
            <a:prstGeom prst="leftBracket">
              <a:avLst>
                <a:gd name="adj" fmla="val 152582"/>
              </a:avLst>
            </a:pr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solidFill>
                  <a:prstClr val="black"/>
                </a:solidFill>
              </a:endParaRPr>
            </a:p>
          </p:txBody>
        </p:sp>
        <p:sp>
          <p:nvSpPr>
            <p:cNvPr id="30" name="자유형 29"/>
            <p:cNvSpPr/>
            <p:nvPr/>
          </p:nvSpPr>
          <p:spPr>
            <a:xfrm flipH="1">
              <a:off x="11492315" y="6484987"/>
              <a:ext cx="320050" cy="93072"/>
            </a:xfrm>
            <a:custGeom>
              <a:avLst/>
              <a:gdLst>
                <a:gd name="connsiteX0" fmla="*/ 0 w 676275"/>
                <a:gd name="connsiteY0" fmla="*/ 0 h 212694"/>
                <a:gd name="connsiteX1" fmla="*/ 54769 w 676275"/>
                <a:gd name="connsiteY1" fmla="*/ 119063 h 212694"/>
                <a:gd name="connsiteX2" fmla="*/ 271463 w 676275"/>
                <a:gd name="connsiteY2" fmla="*/ 209550 h 212694"/>
                <a:gd name="connsiteX3" fmla="*/ 509588 w 676275"/>
                <a:gd name="connsiteY3" fmla="*/ 183357 h 212694"/>
                <a:gd name="connsiteX4" fmla="*/ 647700 w 676275"/>
                <a:gd name="connsiteY4" fmla="*/ 100013 h 212694"/>
                <a:gd name="connsiteX5" fmla="*/ 676275 w 676275"/>
                <a:gd name="connsiteY5" fmla="*/ 26194 h 212694"/>
                <a:gd name="connsiteX0" fmla="*/ 0 w 664369"/>
                <a:gd name="connsiteY0" fmla="*/ 0 h 193644"/>
                <a:gd name="connsiteX1" fmla="*/ 42863 w 664369"/>
                <a:gd name="connsiteY1" fmla="*/ 100013 h 193644"/>
                <a:gd name="connsiteX2" fmla="*/ 259557 w 664369"/>
                <a:gd name="connsiteY2" fmla="*/ 190500 h 193644"/>
                <a:gd name="connsiteX3" fmla="*/ 497682 w 664369"/>
                <a:gd name="connsiteY3" fmla="*/ 164307 h 193644"/>
                <a:gd name="connsiteX4" fmla="*/ 635794 w 664369"/>
                <a:gd name="connsiteY4" fmla="*/ 80963 h 193644"/>
                <a:gd name="connsiteX5" fmla="*/ 664369 w 664369"/>
                <a:gd name="connsiteY5" fmla="*/ 7144 h 193644"/>
                <a:gd name="connsiteX0" fmla="*/ 1524 w 665893"/>
                <a:gd name="connsiteY0" fmla="*/ 0 h 193644"/>
                <a:gd name="connsiteX1" fmla="*/ 44387 w 665893"/>
                <a:gd name="connsiteY1" fmla="*/ 100013 h 193644"/>
                <a:gd name="connsiteX2" fmla="*/ 261081 w 665893"/>
                <a:gd name="connsiteY2" fmla="*/ 190500 h 193644"/>
                <a:gd name="connsiteX3" fmla="*/ 499206 w 665893"/>
                <a:gd name="connsiteY3" fmla="*/ 164307 h 193644"/>
                <a:gd name="connsiteX4" fmla="*/ 637318 w 665893"/>
                <a:gd name="connsiteY4" fmla="*/ 80963 h 193644"/>
                <a:gd name="connsiteX5" fmla="*/ 665893 w 665893"/>
                <a:gd name="connsiteY5" fmla="*/ 7144 h 1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5893" h="193644">
                  <a:moveTo>
                    <a:pt x="1524" y="0"/>
                  </a:moveTo>
                  <a:cubicBezTo>
                    <a:pt x="-3239" y="42069"/>
                    <a:pt x="1128" y="68263"/>
                    <a:pt x="44387" y="100013"/>
                  </a:cubicBezTo>
                  <a:cubicBezTo>
                    <a:pt x="87646" y="131763"/>
                    <a:pt x="185278" y="179784"/>
                    <a:pt x="261081" y="190500"/>
                  </a:cubicBezTo>
                  <a:cubicBezTo>
                    <a:pt x="336884" y="201216"/>
                    <a:pt x="436500" y="182563"/>
                    <a:pt x="499206" y="164307"/>
                  </a:cubicBezTo>
                  <a:cubicBezTo>
                    <a:pt x="561912" y="146051"/>
                    <a:pt x="609537" y="107157"/>
                    <a:pt x="637318" y="80963"/>
                  </a:cubicBezTo>
                  <a:cubicBezTo>
                    <a:pt x="665099" y="54769"/>
                    <a:pt x="665496" y="30956"/>
                    <a:pt x="665893" y="7144"/>
                  </a:cubicBezTo>
                </a:path>
              </a:pathLst>
            </a:custGeom>
            <a:noFill/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순서도: 지연 31"/>
            <p:cNvSpPr/>
            <p:nvPr/>
          </p:nvSpPr>
          <p:spPr>
            <a:xfrm rot="16747283" flipH="1">
              <a:off x="10534195" y="5556267"/>
              <a:ext cx="595247" cy="194929"/>
            </a:xfrm>
            <a:custGeom>
              <a:avLst/>
              <a:gdLst>
                <a:gd name="connsiteX0" fmla="*/ 0 w 940506"/>
                <a:gd name="connsiteY0" fmla="*/ 0 h 405567"/>
                <a:gd name="connsiteX1" fmla="*/ 470253 w 940506"/>
                <a:gd name="connsiteY1" fmla="*/ 0 h 405567"/>
                <a:gd name="connsiteX2" fmla="*/ 940506 w 940506"/>
                <a:gd name="connsiteY2" fmla="*/ 202784 h 405567"/>
                <a:gd name="connsiteX3" fmla="*/ 470253 w 940506"/>
                <a:gd name="connsiteY3" fmla="*/ 405568 h 405567"/>
                <a:gd name="connsiteX4" fmla="*/ 0 w 940506"/>
                <a:gd name="connsiteY4" fmla="*/ 405567 h 405567"/>
                <a:gd name="connsiteX5" fmla="*/ 0 w 940506"/>
                <a:gd name="connsiteY5" fmla="*/ 0 h 405567"/>
                <a:gd name="connsiteX0" fmla="*/ 256943 w 1197449"/>
                <a:gd name="connsiteY0" fmla="*/ 0 h 405568"/>
                <a:gd name="connsiteX1" fmla="*/ 727196 w 1197449"/>
                <a:gd name="connsiteY1" fmla="*/ 0 h 405568"/>
                <a:gd name="connsiteX2" fmla="*/ 1197449 w 1197449"/>
                <a:gd name="connsiteY2" fmla="*/ 202784 h 405568"/>
                <a:gd name="connsiteX3" fmla="*/ 727196 w 1197449"/>
                <a:gd name="connsiteY3" fmla="*/ 405568 h 405568"/>
                <a:gd name="connsiteX4" fmla="*/ 0 w 1197449"/>
                <a:gd name="connsiteY4" fmla="*/ 383607 h 405568"/>
                <a:gd name="connsiteX5" fmla="*/ 256943 w 1197449"/>
                <a:gd name="connsiteY5" fmla="*/ 0 h 405568"/>
                <a:gd name="connsiteX0" fmla="*/ 0 w 1221335"/>
                <a:gd name="connsiteY0" fmla="*/ 86753 h 405568"/>
                <a:gd name="connsiteX1" fmla="*/ 751082 w 1221335"/>
                <a:gd name="connsiteY1" fmla="*/ 0 h 405568"/>
                <a:gd name="connsiteX2" fmla="*/ 1221335 w 1221335"/>
                <a:gd name="connsiteY2" fmla="*/ 202784 h 405568"/>
                <a:gd name="connsiteX3" fmla="*/ 751082 w 1221335"/>
                <a:gd name="connsiteY3" fmla="*/ 405568 h 405568"/>
                <a:gd name="connsiteX4" fmla="*/ 23886 w 1221335"/>
                <a:gd name="connsiteY4" fmla="*/ 383607 h 405568"/>
                <a:gd name="connsiteX5" fmla="*/ 0 w 1221335"/>
                <a:gd name="connsiteY5" fmla="*/ 86753 h 405568"/>
                <a:gd name="connsiteX0" fmla="*/ 17130 w 1238465"/>
                <a:gd name="connsiteY0" fmla="*/ 86753 h 405568"/>
                <a:gd name="connsiteX1" fmla="*/ 768212 w 1238465"/>
                <a:gd name="connsiteY1" fmla="*/ 0 h 405568"/>
                <a:gd name="connsiteX2" fmla="*/ 1238465 w 1238465"/>
                <a:gd name="connsiteY2" fmla="*/ 202784 h 405568"/>
                <a:gd name="connsiteX3" fmla="*/ 768212 w 1238465"/>
                <a:gd name="connsiteY3" fmla="*/ 405568 h 405568"/>
                <a:gd name="connsiteX4" fmla="*/ 0 w 1238465"/>
                <a:gd name="connsiteY4" fmla="*/ 398727 h 405568"/>
                <a:gd name="connsiteX5" fmla="*/ 17130 w 1238465"/>
                <a:gd name="connsiteY5" fmla="*/ 86753 h 4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465" h="405568">
                  <a:moveTo>
                    <a:pt x="17130" y="86753"/>
                  </a:moveTo>
                  <a:lnTo>
                    <a:pt x="768212" y="0"/>
                  </a:lnTo>
                  <a:cubicBezTo>
                    <a:pt x="1027926" y="0"/>
                    <a:pt x="1238465" y="90789"/>
                    <a:pt x="1238465" y="202784"/>
                  </a:cubicBezTo>
                  <a:cubicBezTo>
                    <a:pt x="1238465" y="314779"/>
                    <a:pt x="1027926" y="405568"/>
                    <a:pt x="768212" y="405568"/>
                  </a:cubicBezTo>
                  <a:lnTo>
                    <a:pt x="0" y="398727"/>
                  </a:lnTo>
                  <a:lnTo>
                    <a:pt x="17130" y="86753"/>
                  </a:lnTo>
                  <a:close/>
                </a:path>
              </a:pathLst>
            </a:cu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>
              <a:spLocks/>
            </p:cNvSpPr>
            <p:nvPr/>
          </p:nvSpPr>
          <p:spPr bwMode="auto">
            <a:xfrm rot="9839204" flipV="1">
              <a:off x="10783856" y="5182901"/>
              <a:ext cx="216495" cy="216486"/>
            </a:xfrm>
            <a:custGeom>
              <a:avLst/>
              <a:gdLst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67771 w 1936374"/>
                <a:gd name="connsiteY10" fmla="*/ 1989719 h 2344147"/>
                <a:gd name="connsiteX11" fmla="*/ 267733 w 1936374"/>
                <a:gd name="connsiteY11" fmla="*/ 1989680 h 2344147"/>
                <a:gd name="connsiteX12" fmla="*/ 248446 w 1936374"/>
                <a:gd name="connsiteY12" fmla="*/ 1970392 h 2344147"/>
                <a:gd name="connsiteX13" fmla="*/ 248486 w 1936374"/>
                <a:gd name="connsiteY13" fmla="*/ 1970434 h 2344147"/>
                <a:gd name="connsiteX14" fmla="*/ 333326 w 1936374"/>
                <a:gd name="connsiteY14" fmla="*/ 2056993 h 2344147"/>
                <a:gd name="connsiteX15" fmla="*/ 332951 w 1936374"/>
                <a:gd name="connsiteY15" fmla="*/ 2056599 h 2344147"/>
                <a:gd name="connsiteX16" fmla="*/ 320095 w 1936374"/>
                <a:gd name="connsiteY16" fmla="*/ 2044279 h 2344147"/>
                <a:gd name="connsiteX17" fmla="*/ 320526 w 1936374"/>
                <a:gd name="connsiteY17" fmla="*/ 2044727 h 2344147"/>
                <a:gd name="connsiteX18" fmla="*/ 353677 w 1936374"/>
                <a:gd name="connsiteY18" fmla="*/ 2077353 h 2344147"/>
                <a:gd name="connsiteX19" fmla="*/ 353367 w 1936374"/>
                <a:gd name="connsiteY19" fmla="*/ 2077015 h 2344147"/>
                <a:gd name="connsiteX20" fmla="*/ 344870 w 1936374"/>
                <a:gd name="connsiteY20" fmla="*/ 2069049 h 2344147"/>
                <a:gd name="connsiteX21" fmla="*/ 345290 w 1936374"/>
                <a:gd name="connsiteY21" fmla="*/ 2069491 h 2344147"/>
                <a:gd name="connsiteX22" fmla="*/ 364294 w 1936374"/>
                <a:gd name="connsiteY22" fmla="*/ 2088019 h 2344147"/>
                <a:gd name="connsiteX23" fmla="*/ 364142 w 1936374"/>
                <a:gd name="connsiteY23" fmla="*/ 2087791 h 2344147"/>
                <a:gd name="connsiteX24" fmla="*/ 360046 w 1936374"/>
                <a:gd name="connsiteY24" fmla="*/ 2084206 h 2344147"/>
                <a:gd name="connsiteX25" fmla="*/ 360486 w 1936374"/>
                <a:gd name="connsiteY25" fmla="*/ 2084687 h 2344147"/>
                <a:gd name="connsiteX26" fmla="*/ 391707 w 1936374"/>
                <a:gd name="connsiteY26" fmla="*/ 2113682 h 2344147"/>
                <a:gd name="connsiteX27" fmla="*/ 391363 w 1936374"/>
                <a:gd name="connsiteY27" fmla="*/ 2113311 h 2344147"/>
                <a:gd name="connsiteX28" fmla="*/ 366016 w 1936374"/>
                <a:gd name="connsiteY28" fmla="*/ 2090166 h 2344147"/>
                <a:gd name="connsiteX29" fmla="*/ 366115 w 1936374"/>
                <a:gd name="connsiteY29" fmla="*/ 2090315 h 2344147"/>
                <a:gd name="connsiteX30" fmla="*/ 1669036 w 1936374"/>
                <a:gd name="connsiteY30" fmla="*/ 2344147 h 2344147"/>
                <a:gd name="connsiteX31" fmla="*/ 1736574 w 1936374"/>
                <a:gd name="connsiteY31" fmla="*/ 2115642 h 2344147"/>
                <a:gd name="connsiteX32" fmla="*/ 1763589 w 1936374"/>
                <a:gd name="connsiteY32" fmla="*/ 2061612 h 2344147"/>
                <a:gd name="connsiteX33" fmla="*/ 1787227 w 1936374"/>
                <a:gd name="connsiteY33" fmla="*/ 2005892 h 2344147"/>
                <a:gd name="connsiteX34" fmla="*/ 1809178 w 1936374"/>
                <a:gd name="connsiteY34" fmla="*/ 1949610 h 2344147"/>
                <a:gd name="connsiteX35" fmla="*/ 1828876 w 1936374"/>
                <a:gd name="connsiteY35" fmla="*/ 1892766 h 2344147"/>
                <a:gd name="connsiteX36" fmla="*/ 1846886 w 1936374"/>
                <a:gd name="connsiteY36" fmla="*/ 1834232 h 2344147"/>
                <a:gd name="connsiteX37" fmla="*/ 1862645 w 1936374"/>
                <a:gd name="connsiteY37" fmla="*/ 1776825 h 2344147"/>
                <a:gd name="connsiteX38" fmla="*/ 1876153 w 1936374"/>
                <a:gd name="connsiteY38" fmla="*/ 1717728 h 2344147"/>
                <a:gd name="connsiteX39" fmla="*/ 1888535 w 1936374"/>
                <a:gd name="connsiteY39" fmla="*/ 1659195 h 2344147"/>
                <a:gd name="connsiteX40" fmla="*/ 1899228 w 1936374"/>
                <a:gd name="connsiteY40" fmla="*/ 1600662 h 2344147"/>
                <a:gd name="connsiteX41" fmla="*/ 1908234 w 1936374"/>
                <a:gd name="connsiteY41" fmla="*/ 1543254 h 2344147"/>
                <a:gd name="connsiteX42" fmla="*/ 1915550 w 1936374"/>
                <a:gd name="connsiteY42" fmla="*/ 1485846 h 2344147"/>
                <a:gd name="connsiteX43" fmla="*/ 1922304 w 1936374"/>
                <a:gd name="connsiteY43" fmla="*/ 1429564 h 2344147"/>
                <a:gd name="connsiteX44" fmla="*/ 1927369 w 1936374"/>
                <a:gd name="connsiteY44" fmla="*/ 1374407 h 2344147"/>
                <a:gd name="connsiteX45" fmla="*/ 1930746 w 1936374"/>
                <a:gd name="connsiteY45" fmla="*/ 1320939 h 2344147"/>
                <a:gd name="connsiteX46" fmla="*/ 1933560 w 1936374"/>
                <a:gd name="connsiteY46" fmla="*/ 1268597 h 2344147"/>
                <a:gd name="connsiteX47" fmla="*/ 1935249 w 1936374"/>
                <a:gd name="connsiteY47" fmla="*/ 1217943 h 2344147"/>
                <a:gd name="connsiteX48" fmla="*/ 1936374 w 1936374"/>
                <a:gd name="connsiteY48" fmla="*/ 1169541 h 2344147"/>
                <a:gd name="connsiteX49" fmla="*/ 1936374 w 1936374"/>
                <a:gd name="connsiteY49" fmla="*/ 1123389 h 2344147"/>
                <a:gd name="connsiteX50" fmla="*/ 1936374 w 1936374"/>
                <a:gd name="connsiteY50" fmla="*/ 1079489 h 2344147"/>
                <a:gd name="connsiteX51" fmla="*/ 1935811 w 1936374"/>
                <a:gd name="connsiteY51" fmla="*/ 1038404 h 2344147"/>
                <a:gd name="connsiteX52" fmla="*/ 1934123 w 1936374"/>
                <a:gd name="connsiteY52" fmla="*/ 1000132 h 2344147"/>
                <a:gd name="connsiteX53" fmla="*/ 1932997 w 1936374"/>
                <a:gd name="connsiteY53" fmla="*/ 964675 h 2344147"/>
                <a:gd name="connsiteX54" fmla="*/ 1931309 w 1936374"/>
                <a:gd name="connsiteY54" fmla="*/ 933156 h 2344147"/>
                <a:gd name="connsiteX55" fmla="*/ 1929057 w 1936374"/>
                <a:gd name="connsiteY55" fmla="*/ 905015 h 2344147"/>
                <a:gd name="connsiteX56" fmla="*/ 1927369 w 1936374"/>
                <a:gd name="connsiteY56" fmla="*/ 880251 h 2344147"/>
                <a:gd name="connsiteX57" fmla="*/ 1925681 w 1936374"/>
                <a:gd name="connsiteY57" fmla="*/ 859427 h 2344147"/>
                <a:gd name="connsiteX58" fmla="*/ 1924555 w 1936374"/>
                <a:gd name="connsiteY58" fmla="*/ 843105 h 2344147"/>
                <a:gd name="connsiteX59" fmla="*/ 1922866 w 1936374"/>
                <a:gd name="connsiteY59" fmla="*/ 831286 h 2344147"/>
                <a:gd name="connsiteX60" fmla="*/ 1922304 w 1936374"/>
                <a:gd name="connsiteY60" fmla="*/ 823406 h 2344147"/>
                <a:gd name="connsiteX61" fmla="*/ 1922304 w 1936374"/>
                <a:gd name="connsiteY61" fmla="*/ 821155 h 2344147"/>
                <a:gd name="connsiteX62" fmla="*/ 1924555 w 1936374"/>
                <a:gd name="connsiteY62" fmla="*/ 781758 h 2344147"/>
                <a:gd name="connsiteX63" fmla="*/ 1923429 w 1936374"/>
                <a:gd name="connsiteY63" fmla="*/ 745175 h 2344147"/>
                <a:gd name="connsiteX64" fmla="*/ 1920052 w 1936374"/>
                <a:gd name="connsiteY64" fmla="*/ 710280 h 2344147"/>
                <a:gd name="connsiteX65" fmla="*/ 1913299 w 1936374"/>
                <a:gd name="connsiteY65" fmla="*/ 677636 h 2344147"/>
                <a:gd name="connsiteX66" fmla="*/ 1904856 w 1936374"/>
                <a:gd name="connsiteY66" fmla="*/ 647806 h 2344147"/>
                <a:gd name="connsiteX67" fmla="*/ 1894163 w 1936374"/>
                <a:gd name="connsiteY67" fmla="*/ 619666 h 2344147"/>
                <a:gd name="connsiteX68" fmla="*/ 1881781 w 1936374"/>
                <a:gd name="connsiteY68" fmla="*/ 592650 h 2344147"/>
                <a:gd name="connsiteX69" fmla="*/ 1867710 w 1936374"/>
                <a:gd name="connsiteY69" fmla="*/ 569012 h 2344147"/>
                <a:gd name="connsiteX70" fmla="*/ 1850826 w 1936374"/>
                <a:gd name="connsiteY70" fmla="*/ 546499 h 2344147"/>
                <a:gd name="connsiteX71" fmla="*/ 1833941 w 1936374"/>
                <a:gd name="connsiteY71" fmla="*/ 525675 h 2344147"/>
                <a:gd name="connsiteX72" fmla="*/ 1814806 w 1936374"/>
                <a:gd name="connsiteY72" fmla="*/ 507101 h 2344147"/>
                <a:gd name="connsiteX73" fmla="*/ 1795670 w 1936374"/>
                <a:gd name="connsiteY73" fmla="*/ 489654 h 2344147"/>
                <a:gd name="connsiteX74" fmla="*/ 1775409 w 1936374"/>
                <a:gd name="connsiteY74" fmla="*/ 473895 h 2344147"/>
                <a:gd name="connsiteX75" fmla="*/ 1754584 w 1936374"/>
                <a:gd name="connsiteY75" fmla="*/ 459262 h 2344147"/>
                <a:gd name="connsiteX76" fmla="*/ 1733760 w 1936374"/>
                <a:gd name="connsiteY76" fmla="*/ 447442 h 2344147"/>
                <a:gd name="connsiteX77" fmla="*/ 1712373 w 1936374"/>
                <a:gd name="connsiteY77" fmla="*/ 435623 h 2344147"/>
                <a:gd name="connsiteX78" fmla="*/ 1691549 w 1936374"/>
                <a:gd name="connsiteY78" fmla="*/ 425492 h 2344147"/>
                <a:gd name="connsiteX79" fmla="*/ 1670725 w 1936374"/>
                <a:gd name="connsiteY79" fmla="*/ 417050 h 2344147"/>
                <a:gd name="connsiteX80" fmla="*/ 1650463 w 1936374"/>
                <a:gd name="connsiteY80" fmla="*/ 409171 h 2344147"/>
                <a:gd name="connsiteX81" fmla="*/ 1630201 w 1936374"/>
                <a:gd name="connsiteY81" fmla="*/ 401854 h 2344147"/>
                <a:gd name="connsiteX82" fmla="*/ 1611629 w 1936374"/>
                <a:gd name="connsiteY82" fmla="*/ 396789 h 2344147"/>
                <a:gd name="connsiteX83" fmla="*/ 1594182 w 1936374"/>
                <a:gd name="connsiteY83" fmla="*/ 391723 h 2344147"/>
                <a:gd name="connsiteX84" fmla="*/ 1577860 w 1936374"/>
                <a:gd name="connsiteY84" fmla="*/ 387221 h 2344147"/>
                <a:gd name="connsiteX85" fmla="*/ 1562664 w 1936374"/>
                <a:gd name="connsiteY85" fmla="*/ 384406 h 2344147"/>
                <a:gd name="connsiteX86" fmla="*/ 1549719 w 1936374"/>
                <a:gd name="connsiteY86" fmla="*/ 381592 h 2344147"/>
                <a:gd name="connsiteX87" fmla="*/ 1538463 w 1936374"/>
                <a:gd name="connsiteY87" fmla="*/ 379904 h 2344147"/>
                <a:gd name="connsiteX88" fmla="*/ 1530020 w 1936374"/>
                <a:gd name="connsiteY88" fmla="*/ 378779 h 2344147"/>
                <a:gd name="connsiteX89" fmla="*/ 1522704 w 1936374"/>
                <a:gd name="connsiteY89" fmla="*/ 378216 h 2344147"/>
                <a:gd name="connsiteX90" fmla="*/ 1518201 w 1936374"/>
                <a:gd name="connsiteY90" fmla="*/ 377090 h 2344147"/>
                <a:gd name="connsiteX91" fmla="*/ 1517075 w 1936374"/>
                <a:gd name="connsiteY91" fmla="*/ 377090 h 2344147"/>
                <a:gd name="connsiteX92" fmla="*/ 1503005 w 1936374"/>
                <a:gd name="connsiteY92" fmla="*/ 341070 h 2344147"/>
                <a:gd name="connsiteX93" fmla="*/ 1487809 w 1936374"/>
                <a:gd name="connsiteY93" fmla="*/ 308989 h 2344147"/>
                <a:gd name="connsiteX94" fmla="*/ 1472050 w 1936374"/>
                <a:gd name="connsiteY94" fmla="*/ 279722 h 2344147"/>
                <a:gd name="connsiteX95" fmla="*/ 1455165 w 1936374"/>
                <a:gd name="connsiteY95" fmla="*/ 254958 h 2344147"/>
                <a:gd name="connsiteX96" fmla="*/ 1436593 w 1936374"/>
                <a:gd name="connsiteY96" fmla="*/ 233008 h 2344147"/>
                <a:gd name="connsiteX97" fmla="*/ 1417457 w 1936374"/>
                <a:gd name="connsiteY97" fmla="*/ 213872 h 2344147"/>
                <a:gd name="connsiteX98" fmla="*/ 1397758 w 1936374"/>
                <a:gd name="connsiteY98" fmla="*/ 197550 h 2344147"/>
                <a:gd name="connsiteX99" fmla="*/ 1377497 w 1936374"/>
                <a:gd name="connsiteY99" fmla="*/ 184605 h 2344147"/>
                <a:gd name="connsiteX100" fmla="*/ 1356673 w 1936374"/>
                <a:gd name="connsiteY100" fmla="*/ 173912 h 2344147"/>
                <a:gd name="connsiteX101" fmla="*/ 1335848 w 1936374"/>
                <a:gd name="connsiteY101" fmla="*/ 165470 h 2344147"/>
                <a:gd name="connsiteX102" fmla="*/ 1315024 w 1936374"/>
                <a:gd name="connsiteY102" fmla="*/ 158716 h 2344147"/>
                <a:gd name="connsiteX103" fmla="*/ 1294200 w 1936374"/>
                <a:gd name="connsiteY103" fmla="*/ 154776 h 2344147"/>
                <a:gd name="connsiteX104" fmla="*/ 1273376 w 1936374"/>
                <a:gd name="connsiteY104" fmla="*/ 151399 h 2344147"/>
                <a:gd name="connsiteX105" fmla="*/ 1252552 w 1936374"/>
                <a:gd name="connsiteY105" fmla="*/ 150274 h 2344147"/>
                <a:gd name="connsiteX106" fmla="*/ 1232290 w 1936374"/>
                <a:gd name="connsiteY106" fmla="*/ 150836 h 2344147"/>
                <a:gd name="connsiteX107" fmla="*/ 1212029 w 1936374"/>
                <a:gd name="connsiteY107" fmla="*/ 152525 h 2344147"/>
                <a:gd name="connsiteX108" fmla="*/ 1193456 w 1936374"/>
                <a:gd name="connsiteY108" fmla="*/ 155339 h 2344147"/>
                <a:gd name="connsiteX109" fmla="*/ 1174883 w 1936374"/>
                <a:gd name="connsiteY109" fmla="*/ 158153 h 2344147"/>
                <a:gd name="connsiteX110" fmla="*/ 1157436 w 1936374"/>
                <a:gd name="connsiteY110" fmla="*/ 162655 h 2344147"/>
                <a:gd name="connsiteX111" fmla="*/ 1141114 w 1936374"/>
                <a:gd name="connsiteY111" fmla="*/ 166595 h 2344147"/>
                <a:gd name="connsiteX112" fmla="*/ 1125918 w 1936374"/>
                <a:gd name="connsiteY112" fmla="*/ 171660 h 2344147"/>
                <a:gd name="connsiteX113" fmla="*/ 1112410 w 1936374"/>
                <a:gd name="connsiteY113" fmla="*/ 176726 h 2344147"/>
                <a:gd name="connsiteX114" fmla="*/ 1099465 w 1936374"/>
                <a:gd name="connsiteY114" fmla="*/ 181791 h 2344147"/>
                <a:gd name="connsiteX115" fmla="*/ 1088772 w 1936374"/>
                <a:gd name="connsiteY115" fmla="*/ 186294 h 2344147"/>
                <a:gd name="connsiteX116" fmla="*/ 1079204 w 1936374"/>
                <a:gd name="connsiteY116" fmla="*/ 190796 h 2344147"/>
                <a:gd name="connsiteX117" fmla="*/ 1071887 w 1936374"/>
                <a:gd name="connsiteY117" fmla="*/ 194173 h 2344147"/>
                <a:gd name="connsiteX118" fmla="*/ 1066259 w 1936374"/>
                <a:gd name="connsiteY118" fmla="*/ 196987 h 2344147"/>
                <a:gd name="connsiteX119" fmla="*/ 1063445 w 1936374"/>
                <a:gd name="connsiteY119" fmla="*/ 199239 h 2344147"/>
                <a:gd name="connsiteX120" fmla="*/ 1061757 w 1936374"/>
                <a:gd name="connsiteY120" fmla="*/ 199801 h 2344147"/>
                <a:gd name="connsiteX121" fmla="*/ 1043746 w 1936374"/>
                <a:gd name="connsiteY121" fmla="*/ 163781 h 2344147"/>
                <a:gd name="connsiteX122" fmla="*/ 1026299 w 1936374"/>
                <a:gd name="connsiteY122" fmla="*/ 132263 h 2344147"/>
                <a:gd name="connsiteX123" fmla="*/ 1006038 w 1936374"/>
                <a:gd name="connsiteY123" fmla="*/ 104685 h 2344147"/>
                <a:gd name="connsiteX124" fmla="*/ 985776 w 1936374"/>
                <a:gd name="connsiteY124" fmla="*/ 80484 h 2344147"/>
                <a:gd name="connsiteX125" fmla="*/ 964952 w 1936374"/>
                <a:gd name="connsiteY125" fmla="*/ 60222 h 2344147"/>
                <a:gd name="connsiteX126" fmla="*/ 943565 w 1936374"/>
                <a:gd name="connsiteY126" fmla="*/ 43337 h 2344147"/>
                <a:gd name="connsiteX127" fmla="*/ 921052 w 1936374"/>
                <a:gd name="connsiteY127" fmla="*/ 29830 h 2344147"/>
                <a:gd name="connsiteX128" fmla="*/ 899102 w 1936374"/>
                <a:gd name="connsiteY128" fmla="*/ 19136 h 2344147"/>
                <a:gd name="connsiteX129" fmla="*/ 876027 w 1936374"/>
                <a:gd name="connsiteY129" fmla="*/ 10131 h 2344147"/>
                <a:gd name="connsiteX130" fmla="*/ 853514 w 1936374"/>
                <a:gd name="connsiteY130" fmla="*/ 4503 h 2344147"/>
                <a:gd name="connsiteX131" fmla="*/ 830438 w 1936374"/>
                <a:gd name="connsiteY131" fmla="*/ 1689 h 2344147"/>
                <a:gd name="connsiteX132" fmla="*/ 808489 w 1936374"/>
                <a:gd name="connsiteY132" fmla="*/ 0 h 2344147"/>
                <a:gd name="connsiteX133" fmla="*/ 785976 w 1936374"/>
                <a:gd name="connsiteY133" fmla="*/ 1126 h 2344147"/>
                <a:gd name="connsiteX134" fmla="*/ 764589 w 1936374"/>
                <a:gd name="connsiteY134" fmla="*/ 3377 h 2344147"/>
                <a:gd name="connsiteX135" fmla="*/ 742639 w 1936374"/>
                <a:gd name="connsiteY135" fmla="*/ 6754 h 2344147"/>
                <a:gd name="connsiteX136" fmla="*/ 722941 w 1936374"/>
                <a:gd name="connsiteY136" fmla="*/ 11257 h 2344147"/>
                <a:gd name="connsiteX137" fmla="*/ 702679 w 1936374"/>
                <a:gd name="connsiteY137" fmla="*/ 16885 h 2344147"/>
                <a:gd name="connsiteX138" fmla="*/ 684106 w 1936374"/>
                <a:gd name="connsiteY138" fmla="*/ 24201 h 2344147"/>
                <a:gd name="connsiteX139" fmla="*/ 666096 w 1936374"/>
                <a:gd name="connsiteY139" fmla="*/ 30392 h 2344147"/>
                <a:gd name="connsiteX140" fmla="*/ 648649 w 1936374"/>
                <a:gd name="connsiteY140" fmla="*/ 38272 h 2344147"/>
                <a:gd name="connsiteX141" fmla="*/ 633453 w 1936374"/>
                <a:gd name="connsiteY141" fmla="*/ 45589 h 2344147"/>
                <a:gd name="connsiteX142" fmla="*/ 619382 w 1936374"/>
                <a:gd name="connsiteY142" fmla="*/ 53468 h 2344147"/>
                <a:gd name="connsiteX143" fmla="*/ 606437 w 1936374"/>
                <a:gd name="connsiteY143" fmla="*/ 60785 h 2344147"/>
                <a:gd name="connsiteX144" fmla="*/ 595744 w 1936374"/>
                <a:gd name="connsiteY144" fmla="*/ 67539 h 2344147"/>
                <a:gd name="connsiteX145" fmla="*/ 586176 w 1936374"/>
                <a:gd name="connsiteY145" fmla="*/ 73167 h 2344147"/>
                <a:gd name="connsiteX146" fmla="*/ 578297 w 1936374"/>
                <a:gd name="connsiteY146" fmla="*/ 78232 h 2344147"/>
                <a:gd name="connsiteX147" fmla="*/ 573231 w 1936374"/>
                <a:gd name="connsiteY147" fmla="*/ 82172 h 2344147"/>
                <a:gd name="connsiteX148" fmla="*/ 569855 w 1936374"/>
                <a:gd name="connsiteY148" fmla="*/ 84424 h 2344147"/>
                <a:gd name="connsiteX149" fmla="*/ 568166 w 1936374"/>
                <a:gd name="connsiteY149" fmla="*/ 85549 h 2344147"/>
                <a:gd name="connsiteX150" fmla="*/ 525955 w 1936374"/>
                <a:gd name="connsiteY150" fmla="*/ 73730 h 2344147"/>
                <a:gd name="connsiteX151" fmla="*/ 485432 w 1936374"/>
                <a:gd name="connsiteY151" fmla="*/ 65287 h 2344147"/>
                <a:gd name="connsiteX152" fmla="*/ 447723 w 1936374"/>
                <a:gd name="connsiteY152" fmla="*/ 60222 h 2344147"/>
                <a:gd name="connsiteX153" fmla="*/ 412266 w 1936374"/>
                <a:gd name="connsiteY153" fmla="*/ 56282 h 2344147"/>
                <a:gd name="connsiteX154" fmla="*/ 378496 w 1936374"/>
                <a:gd name="connsiteY154" fmla="*/ 56282 h 2344147"/>
                <a:gd name="connsiteX155" fmla="*/ 346979 w 1936374"/>
                <a:gd name="connsiteY155" fmla="*/ 57971 h 2344147"/>
                <a:gd name="connsiteX156" fmla="*/ 317713 w 1936374"/>
                <a:gd name="connsiteY156" fmla="*/ 62474 h 2344147"/>
                <a:gd name="connsiteX157" fmla="*/ 290134 w 1936374"/>
                <a:gd name="connsiteY157" fmla="*/ 68101 h 2344147"/>
                <a:gd name="connsiteX158" fmla="*/ 264245 w 1936374"/>
                <a:gd name="connsiteY158" fmla="*/ 75981 h 2344147"/>
                <a:gd name="connsiteX159" fmla="*/ 241169 w 1936374"/>
                <a:gd name="connsiteY159" fmla="*/ 85549 h 2344147"/>
                <a:gd name="connsiteX160" fmla="*/ 219219 w 1936374"/>
                <a:gd name="connsiteY160" fmla="*/ 96242 h 2344147"/>
                <a:gd name="connsiteX161" fmla="*/ 198958 w 1936374"/>
                <a:gd name="connsiteY161" fmla="*/ 108625 h 2344147"/>
                <a:gd name="connsiteX162" fmla="*/ 180385 w 1936374"/>
                <a:gd name="connsiteY162" fmla="*/ 121570 h 2344147"/>
                <a:gd name="connsiteX163" fmla="*/ 163500 w 1936374"/>
                <a:gd name="connsiteY163" fmla="*/ 135640 h 2344147"/>
                <a:gd name="connsiteX164" fmla="*/ 147742 w 1936374"/>
                <a:gd name="connsiteY164" fmla="*/ 150836 h 2344147"/>
                <a:gd name="connsiteX165" fmla="*/ 133672 w 1936374"/>
                <a:gd name="connsiteY165" fmla="*/ 166032 h 2344147"/>
                <a:gd name="connsiteX166" fmla="*/ 121289 w 1936374"/>
                <a:gd name="connsiteY166" fmla="*/ 182354 h 2344147"/>
                <a:gd name="connsiteX167" fmla="*/ 110033 w 1936374"/>
                <a:gd name="connsiteY167" fmla="*/ 198676 h 2344147"/>
                <a:gd name="connsiteX168" fmla="*/ 99902 w 1936374"/>
                <a:gd name="connsiteY168" fmla="*/ 214435 h 2344147"/>
                <a:gd name="connsiteX169" fmla="*/ 90897 w 1936374"/>
                <a:gd name="connsiteY169" fmla="*/ 230756 h 2344147"/>
                <a:gd name="connsiteX170" fmla="*/ 83018 w 1936374"/>
                <a:gd name="connsiteY170" fmla="*/ 246516 h 2344147"/>
                <a:gd name="connsiteX171" fmla="*/ 76264 w 1936374"/>
                <a:gd name="connsiteY171" fmla="*/ 261712 h 2344147"/>
                <a:gd name="connsiteX172" fmla="*/ 70073 w 1936374"/>
                <a:gd name="connsiteY172" fmla="*/ 276908 h 2344147"/>
                <a:gd name="connsiteX173" fmla="*/ 65008 w 1936374"/>
                <a:gd name="connsiteY173" fmla="*/ 290979 h 2344147"/>
                <a:gd name="connsiteX174" fmla="*/ 61068 w 1936374"/>
                <a:gd name="connsiteY174" fmla="*/ 303923 h 2344147"/>
                <a:gd name="connsiteX175" fmla="*/ 58254 w 1936374"/>
                <a:gd name="connsiteY175" fmla="*/ 315180 h 2344147"/>
                <a:gd name="connsiteX176" fmla="*/ 55440 w 1936374"/>
                <a:gd name="connsiteY176" fmla="*/ 325873 h 2344147"/>
                <a:gd name="connsiteX177" fmla="*/ 53188 w 1936374"/>
                <a:gd name="connsiteY177" fmla="*/ 334879 h 2344147"/>
                <a:gd name="connsiteX178" fmla="*/ 51500 w 1936374"/>
                <a:gd name="connsiteY178" fmla="*/ 342195 h 2344147"/>
                <a:gd name="connsiteX179" fmla="*/ 50937 w 1936374"/>
                <a:gd name="connsiteY179" fmla="*/ 347823 h 2344147"/>
                <a:gd name="connsiteX180" fmla="*/ 50374 w 1936374"/>
                <a:gd name="connsiteY180" fmla="*/ 350637 h 2344147"/>
                <a:gd name="connsiteX181" fmla="*/ 50374 w 1936374"/>
                <a:gd name="connsiteY181" fmla="*/ 351763 h 2344147"/>
                <a:gd name="connsiteX182" fmla="*/ 45872 w 1936374"/>
                <a:gd name="connsiteY182" fmla="*/ 371462 h 2344147"/>
                <a:gd name="connsiteX183" fmla="*/ 41369 w 1936374"/>
                <a:gd name="connsiteY183" fmla="*/ 395100 h 2344147"/>
                <a:gd name="connsiteX184" fmla="*/ 38555 w 1936374"/>
                <a:gd name="connsiteY184" fmla="*/ 420990 h 2344147"/>
                <a:gd name="connsiteX185" fmla="*/ 35741 w 1936374"/>
                <a:gd name="connsiteY185" fmla="*/ 450256 h 2344147"/>
                <a:gd name="connsiteX186" fmla="*/ 32927 w 1936374"/>
                <a:gd name="connsiteY186" fmla="*/ 481212 h 2344147"/>
                <a:gd name="connsiteX187" fmla="*/ 30675 w 1936374"/>
                <a:gd name="connsiteY187" fmla="*/ 513292 h 2344147"/>
                <a:gd name="connsiteX188" fmla="*/ 29550 w 1936374"/>
                <a:gd name="connsiteY188" fmla="*/ 546499 h 2344147"/>
                <a:gd name="connsiteX189" fmla="*/ 27862 w 1936374"/>
                <a:gd name="connsiteY189" fmla="*/ 581393 h 2344147"/>
                <a:gd name="connsiteX190" fmla="*/ 27299 w 1936374"/>
                <a:gd name="connsiteY190" fmla="*/ 615726 h 2344147"/>
                <a:gd name="connsiteX191" fmla="*/ 26736 w 1936374"/>
                <a:gd name="connsiteY191" fmla="*/ 650621 h 2344147"/>
                <a:gd name="connsiteX192" fmla="*/ 26736 w 1936374"/>
                <a:gd name="connsiteY192" fmla="*/ 683827 h 2344147"/>
                <a:gd name="connsiteX193" fmla="*/ 25610 w 1936374"/>
                <a:gd name="connsiteY193" fmla="*/ 717033 h 2344147"/>
                <a:gd name="connsiteX194" fmla="*/ 25610 w 1936374"/>
                <a:gd name="connsiteY194" fmla="*/ 747988 h 2344147"/>
                <a:gd name="connsiteX195" fmla="*/ 25610 w 1936374"/>
                <a:gd name="connsiteY195" fmla="*/ 777255 h 2344147"/>
                <a:gd name="connsiteX196" fmla="*/ 25610 w 1936374"/>
                <a:gd name="connsiteY196" fmla="*/ 804271 h 2344147"/>
                <a:gd name="connsiteX197" fmla="*/ 26736 w 1936374"/>
                <a:gd name="connsiteY197" fmla="*/ 827909 h 2344147"/>
                <a:gd name="connsiteX198" fmla="*/ 26736 w 1936374"/>
                <a:gd name="connsiteY198" fmla="*/ 848171 h 2344147"/>
                <a:gd name="connsiteX199" fmla="*/ 27299 w 1936374"/>
                <a:gd name="connsiteY199" fmla="*/ 865055 h 2344147"/>
                <a:gd name="connsiteX200" fmla="*/ 27299 w 1936374"/>
                <a:gd name="connsiteY200" fmla="*/ 869126 h 2344147"/>
                <a:gd name="connsiteX201" fmla="*/ 62319 w 1936374"/>
                <a:gd name="connsiteY201" fmla="*/ 1009580 h 2344147"/>
                <a:gd name="connsiteX202" fmla="*/ 197736 w 1936374"/>
                <a:gd name="connsiteY202" fmla="*/ 1518857 h 2344147"/>
                <a:gd name="connsiteX203" fmla="*/ 466471 w 1936374"/>
                <a:gd name="connsiteY203" fmla="*/ 2203492 h 2344147"/>
                <a:gd name="connsiteX204" fmla="*/ 475994 w 1936374"/>
                <a:gd name="connsiteY204" fmla="*/ 2252993 h 2344147"/>
                <a:gd name="connsiteX205" fmla="*/ 475427 w 1936374"/>
                <a:gd name="connsiteY205" fmla="*/ 2266980 h 2344147"/>
                <a:gd name="connsiteX206" fmla="*/ 477836 w 1936374"/>
                <a:gd name="connsiteY206" fmla="*/ 2275814 h 2344147"/>
                <a:gd name="connsiteX207" fmla="*/ 481648 w 1936374"/>
                <a:gd name="connsiteY207" fmla="*/ 2318876 h 2344147"/>
                <a:gd name="connsiteX208" fmla="*/ 480521 w 1936374"/>
                <a:gd name="connsiteY208" fmla="*/ 2331608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7736 w 1936374"/>
                <a:gd name="connsiteY208" fmla="*/ 151885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16599 w 1936374"/>
                <a:gd name="connsiteY207" fmla="*/ 124580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481648 w 1936374"/>
                <a:gd name="connsiteY213" fmla="*/ 2318876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588516 w 1936374"/>
                <a:gd name="connsiteY213" fmla="*/ 2320424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1936374" h="2345074">
                  <a:moveTo>
                    <a:pt x="23875" y="878134"/>
                  </a:moveTo>
                  <a:lnTo>
                    <a:pt x="23875" y="875299"/>
                  </a:lnTo>
                  <a:lnTo>
                    <a:pt x="23875" y="867587"/>
                  </a:lnTo>
                  <a:lnTo>
                    <a:pt x="22797" y="861115"/>
                  </a:lnTo>
                  <a:lnTo>
                    <a:pt x="17168" y="838040"/>
                  </a:lnTo>
                  <a:lnTo>
                    <a:pt x="9852" y="817779"/>
                  </a:lnTo>
                  <a:lnTo>
                    <a:pt x="1972" y="800893"/>
                  </a:lnTo>
                  <a:lnTo>
                    <a:pt x="0" y="797935"/>
                  </a:lnTo>
                  <a:lnTo>
                    <a:pt x="16215" y="838108"/>
                  </a:lnTo>
                  <a:lnTo>
                    <a:pt x="19339" y="850912"/>
                  </a:lnTo>
                  <a:lnTo>
                    <a:pt x="23875" y="878134"/>
                  </a:lnTo>
                  <a:close/>
                  <a:moveTo>
                    <a:pt x="267771" y="1989719"/>
                  </a:moveTo>
                  <a:cubicBezTo>
                    <a:pt x="267758" y="1989706"/>
                    <a:pt x="267746" y="1989693"/>
                    <a:pt x="267733" y="1989680"/>
                  </a:cubicBezTo>
                  <a:lnTo>
                    <a:pt x="248446" y="1970392"/>
                  </a:lnTo>
                  <a:cubicBezTo>
                    <a:pt x="248459" y="1970406"/>
                    <a:pt x="248473" y="1970420"/>
                    <a:pt x="248486" y="1970434"/>
                  </a:cubicBezTo>
                  <a:lnTo>
                    <a:pt x="267771" y="1989719"/>
                  </a:lnTo>
                  <a:close/>
                  <a:moveTo>
                    <a:pt x="333326" y="2056993"/>
                  </a:moveTo>
                  <a:lnTo>
                    <a:pt x="332951" y="2056599"/>
                  </a:lnTo>
                  <a:lnTo>
                    <a:pt x="320095" y="2044279"/>
                  </a:lnTo>
                  <a:lnTo>
                    <a:pt x="320526" y="2044727"/>
                  </a:lnTo>
                  <a:lnTo>
                    <a:pt x="333326" y="2056993"/>
                  </a:lnTo>
                  <a:close/>
                  <a:moveTo>
                    <a:pt x="353677" y="2077353"/>
                  </a:moveTo>
                  <a:lnTo>
                    <a:pt x="353367" y="2077015"/>
                  </a:lnTo>
                  <a:lnTo>
                    <a:pt x="344870" y="2069049"/>
                  </a:lnTo>
                  <a:lnTo>
                    <a:pt x="345290" y="2069491"/>
                  </a:lnTo>
                  <a:lnTo>
                    <a:pt x="353677" y="2077353"/>
                  </a:lnTo>
                  <a:close/>
                  <a:moveTo>
                    <a:pt x="364294" y="2088019"/>
                  </a:moveTo>
                  <a:lnTo>
                    <a:pt x="364142" y="2087791"/>
                  </a:lnTo>
                  <a:lnTo>
                    <a:pt x="360046" y="2084206"/>
                  </a:lnTo>
                  <a:lnTo>
                    <a:pt x="360486" y="2084687"/>
                  </a:lnTo>
                  <a:lnTo>
                    <a:pt x="364294" y="2088019"/>
                  </a:lnTo>
                  <a:close/>
                  <a:moveTo>
                    <a:pt x="391707" y="2113682"/>
                  </a:moveTo>
                  <a:lnTo>
                    <a:pt x="391363" y="2113311"/>
                  </a:lnTo>
                  <a:lnTo>
                    <a:pt x="366016" y="2090166"/>
                  </a:lnTo>
                  <a:cubicBezTo>
                    <a:pt x="366049" y="2090216"/>
                    <a:pt x="366082" y="2090265"/>
                    <a:pt x="366115" y="2090315"/>
                  </a:cubicBezTo>
                  <a:lnTo>
                    <a:pt x="391707" y="2113682"/>
                  </a:lnTo>
                  <a:close/>
                  <a:moveTo>
                    <a:pt x="1669036" y="2344147"/>
                  </a:moveTo>
                  <a:lnTo>
                    <a:pt x="1736574" y="2115642"/>
                  </a:lnTo>
                  <a:lnTo>
                    <a:pt x="1763589" y="2061612"/>
                  </a:lnTo>
                  <a:lnTo>
                    <a:pt x="1787227" y="2005892"/>
                  </a:lnTo>
                  <a:lnTo>
                    <a:pt x="1809178" y="1949610"/>
                  </a:lnTo>
                  <a:lnTo>
                    <a:pt x="1828876" y="1892766"/>
                  </a:lnTo>
                  <a:lnTo>
                    <a:pt x="1846886" y="1834232"/>
                  </a:lnTo>
                  <a:lnTo>
                    <a:pt x="1862645" y="1776825"/>
                  </a:lnTo>
                  <a:lnTo>
                    <a:pt x="1876153" y="1717728"/>
                  </a:lnTo>
                  <a:lnTo>
                    <a:pt x="1888535" y="1659195"/>
                  </a:lnTo>
                  <a:lnTo>
                    <a:pt x="1899228" y="1600662"/>
                  </a:lnTo>
                  <a:lnTo>
                    <a:pt x="1908234" y="1543254"/>
                  </a:lnTo>
                  <a:lnTo>
                    <a:pt x="1915550" y="1485846"/>
                  </a:lnTo>
                  <a:lnTo>
                    <a:pt x="1922304" y="1429564"/>
                  </a:lnTo>
                  <a:lnTo>
                    <a:pt x="1927369" y="1374407"/>
                  </a:lnTo>
                  <a:lnTo>
                    <a:pt x="1930746" y="1320939"/>
                  </a:lnTo>
                  <a:lnTo>
                    <a:pt x="1933560" y="1268597"/>
                  </a:lnTo>
                  <a:lnTo>
                    <a:pt x="1935249" y="1217943"/>
                  </a:lnTo>
                  <a:lnTo>
                    <a:pt x="1936374" y="1169541"/>
                  </a:lnTo>
                  <a:lnTo>
                    <a:pt x="1936374" y="1123389"/>
                  </a:lnTo>
                  <a:lnTo>
                    <a:pt x="1936374" y="1079489"/>
                  </a:lnTo>
                  <a:cubicBezTo>
                    <a:pt x="1936186" y="1065794"/>
                    <a:pt x="1935999" y="1052099"/>
                    <a:pt x="1935811" y="1038404"/>
                  </a:cubicBezTo>
                  <a:cubicBezTo>
                    <a:pt x="1935248" y="1025647"/>
                    <a:pt x="1934686" y="1012889"/>
                    <a:pt x="1934123" y="1000132"/>
                  </a:cubicBezTo>
                  <a:cubicBezTo>
                    <a:pt x="1933748" y="988313"/>
                    <a:pt x="1933372" y="976494"/>
                    <a:pt x="1932997" y="964675"/>
                  </a:cubicBezTo>
                  <a:cubicBezTo>
                    <a:pt x="1932434" y="954169"/>
                    <a:pt x="1931872" y="943662"/>
                    <a:pt x="1931309" y="933156"/>
                  </a:cubicBezTo>
                  <a:lnTo>
                    <a:pt x="1929057" y="905015"/>
                  </a:lnTo>
                  <a:lnTo>
                    <a:pt x="1927369" y="880251"/>
                  </a:lnTo>
                  <a:lnTo>
                    <a:pt x="1925681" y="859427"/>
                  </a:lnTo>
                  <a:cubicBezTo>
                    <a:pt x="1925306" y="853986"/>
                    <a:pt x="1924930" y="848546"/>
                    <a:pt x="1924555" y="843105"/>
                  </a:cubicBezTo>
                  <a:lnTo>
                    <a:pt x="1922866" y="831286"/>
                  </a:lnTo>
                  <a:cubicBezTo>
                    <a:pt x="1922679" y="828659"/>
                    <a:pt x="1922491" y="826033"/>
                    <a:pt x="1922304" y="823406"/>
                  </a:cubicBezTo>
                  <a:lnTo>
                    <a:pt x="1922304" y="821155"/>
                  </a:lnTo>
                  <a:lnTo>
                    <a:pt x="1924555" y="781758"/>
                  </a:lnTo>
                  <a:cubicBezTo>
                    <a:pt x="1924180" y="769564"/>
                    <a:pt x="1923804" y="757369"/>
                    <a:pt x="1923429" y="745175"/>
                  </a:cubicBezTo>
                  <a:lnTo>
                    <a:pt x="1920052" y="710280"/>
                  </a:lnTo>
                  <a:lnTo>
                    <a:pt x="1913299" y="677636"/>
                  </a:lnTo>
                  <a:lnTo>
                    <a:pt x="1904856" y="647806"/>
                  </a:lnTo>
                  <a:lnTo>
                    <a:pt x="1894163" y="619666"/>
                  </a:lnTo>
                  <a:lnTo>
                    <a:pt x="1881781" y="592650"/>
                  </a:lnTo>
                  <a:lnTo>
                    <a:pt x="1867710" y="569012"/>
                  </a:lnTo>
                  <a:lnTo>
                    <a:pt x="1850826" y="546499"/>
                  </a:lnTo>
                  <a:lnTo>
                    <a:pt x="1833941" y="525675"/>
                  </a:lnTo>
                  <a:lnTo>
                    <a:pt x="1814806" y="507101"/>
                  </a:lnTo>
                  <a:lnTo>
                    <a:pt x="1795670" y="489654"/>
                  </a:lnTo>
                  <a:lnTo>
                    <a:pt x="1775409" y="473895"/>
                  </a:lnTo>
                  <a:lnTo>
                    <a:pt x="1754584" y="459262"/>
                  </a:lnTo>
                  <a:lnTo>
                    <a:pt x="1733760" y="447442"/>
                  </a:lnTo>
                  <a:lnTo>
                    <a:pt x="1712373" y="435623"/>
                  </a:lnTo>
                  <a:lnTo>
                    <a:pt x="1691549" y="425492"/>
                  </a:lnTo>
                  <a:lnTo>
                    <a:pt x="1670725" y="417050"/>
                  </a:lnTo>
                  <a:lnTo>
                    <a:pt x="1650463" y="409171"/>
                  </a:lnTo>
                  <a:lnTo>
                    <a:pt x="1630201" y="401854"/>
                  </a:lnTo>
                  <a:lnTo>
                    <a:pt x="1611629" y="396789"/>
                  </a:lnTo>
                  <a:lnTo>
                    <a:pt x="1594182" y="391723"/>
                  </a:lnTo>
                  <a:lnTo>
                    <a:pt x="1577860" y="387221"/>
                  </a:lnTo>
                  <a:lnTo>
                    <a:pt x="1562664" y="384406"/>
                  </a:lnTo>
                  <a:lnTo>
                    <a:pt x="1549719" y="381592"/>
                  </a:lnTo>
                  <a:lnTo>
                    <a:pt x="1538463" y="379904"/>
                  </a:lnTo>
                  <a:lnTo>
                    <a:pt x="1530020" y="378779"/>
                  </a:lnTo>
                  <a:lnTo>
                    <a:pt x="1522704" y="378216"/>
                  </a:lnTo>
                  <a:lnTo>
                    <a:pt x="1518201" y="377090"/>
                  </a:lnTo>
                  <a:lnTo>
                    <a:pt x="1517075" y="377090"/>
                  </a:lnTo>
                  <a:lnTo>
                    <a:pt x="1503005" y="341070"/>
                  </a:lnTo>
                  <a:lnTo>
                    <a:pt x="1487809" y="308989"/>
                  </a:lnTo>
                  <a:lnTo>
                    <a:pt x="1472050" y="279722"/>
                  </a:lnTo>
                  <a:lnTo>
                    <a:pt x="1455165" y="254958"/>
                  </a:lnTo>
                  <a:lnTo>
                    <a:pt x="1436593" y="233008"/>
                  </a:lnTo>
                  <a:lnTo>
                    <a:pt x="1417457" y="213872"/>
                  </a:lnTo>
                  <a:lnTo>
                    <a:pt x="1397758" y="197550"/>
                  </a:lnTo>
                  <a:lnTo>
                    <a:pt x="1377497" y="184605"/>
                  </a:lnTo>
                  <a:lnTo>
                    <a:pt x="1356673" y="173912"/>
                  </a:lnTo>
                  <a:lnTo>
                    <a:pt x="1335848" y="165470"/>
                  </a:lnTo>
                  <a:lnTo>
                    <a:pt x="1315024" y="158716"/>
                  </a:lnTo>
                  <a:lnTo>
                    <a:pt x="1294200" y="154776"/>
                  </a:lnTo>
                  <a:lnTo>
                    <a:pt x="1273376" y="151399"/>
                  </a:lnTo>
                  <a:lnTo>
                    <a:pt x="1252552" y="150274"/>
                  </a:lnTo>
                  <a:lnTo>
                    <a:pt x="1232290" y="150836"/>
                  </a:lnTo>
                  <a:lnTo>
                    <a:pt x="1212029" y="152525"/>
                  </a:lnTo>
                  <a:lnTo>
                    <a:pt x="1193456" y="155339"/>
                  </a:lnTo>
                  <a:lnTo>
                    <a:pt x="1174883" y="158153"/>
                  </a:lnTo>
                  <a:lnTo>
                    <a:pt x="1157436" y="162655"/>
                  </a:lnTo>
                  <a:lnTo>
                    <a:pt x="1141114" y="166595"/>
                  </a:lnTo>
                  <a:lnTo>
                    <a:pt x="1125918" y="171660"/>
                  </a:lnTo>
                  <a:lnTo>
                    <a:pt x="1112410" y="176726"/>
                  </a:lnTo>
                  <a:lnTo>
                    <a:pt x="1099465" y="181791"/>
                  </a:lnTo>
                  <a:lnTo>
                    <a:pt x="1088772" y="186294"/>
                  </a:lnTo>
                  <a:lnTo>
                    <a:pt x="1079204" y="190796"/>
                  </a:lnTo>
                  <a:lnTo>
                    <a:pt x="1071887" y="194173"/>
                  </a:lnTo>
                  <a:lnTo>
                    <a:pt x="1066259" y="196987"/>
                  </a:lnTo>
                  <a:lnTo>
                    <a:pt x="1063445" y="199239"/>
                  </a:lnTo>
                  <a:lnTo>
                    <a:pt x="1061757" y="199801"/>
                  </a:lnTo>
                  <a:lnTo>
                    <a:pt x="1043746" y="163781"/>
                  </a:lnTo>
                  <a:lnTo>
                    <a:pt x="1026299" y="132263"/>
                  </a:lnTo>
                  <a:lnTo>
                    <a:pt x="1006038" y="104685"/>
                  </a:lnTo>
                  <a:lnTo>
                    <a:pt x="985776" y="80484"/>
                  </a:lnTo>
                  <a:lnTo>
                    <a:pt x="964952" y="60222"/>
                  </a:lnTo>
                  <a:lnTo>
                    <a:pt x="943565" y="43337"/>
                  </a:lnTo>
                  <a:lnTo>
                    <a:pt x="921052" y="29830"/>
                  </a:lnTo>
                  <a:lnTo>
                    <a:pt x="899102" y="19136"/>
                  </a:lnTo>
                  <a:lnTo>
                    <a:pt x="876027" y="10131"/>
                  </a:lnTo>
                  <a:lnTo>
                    <a:pt x="853514" y="4503"/>
                  </a:lnTo>
                  <a:lnTo>
                    <a:pt x="830438" y="1689"/>
                  </a:lnTo>
                  <a:lnTo>
                    <a:pt x="808489" y="0"/>
                  </a:lnTo>
                  <a:lnTo>
                    <a:pt x="785976" y="1126"/>
                  </a:lnTo>
                  <a:lnTo>
                    <a:pt x="764589" y="3377"/>
                  </a:lnTo>
                  <a:lnTo>
                    <a:pt x="742639" y="6754"/>
                  </a:lnTo>
                  <a:lnTo>
                    <a:pt x="722941" y="11257"/>
                  </a:lnTo>
                  <a:lnTo>
                    <a:pt x="702679" y="16885"/>
                  </a:lnTo>
                  <a:lnTo>
                    <a:pt x="684106" y="24201"/>
                  </a:lnTo>
                  <a:lnTo>
                    <a:pt x="666096" y="30392"/>
                  </a:lnTo>
                  <a:lnTo>
                    <a:pt x="648649" y="38272"/>
                  </a:lnTo>
                  <a:lnTo>
                    <a:pt x="633453" y="45589"/>
                  </a:lnTo>
                  <a:lnTo>
                    <a:pt x="619382" y="53468"/>
                  </a:lnTo>
                  <a:lnTo>
                    <a:pt x="606437" y="60785"/>
                  </a:lnTo>
                  <a:lnTo>
                    <a:pt x="595744" y="67539"/>
                  </a:lnTo>
                  <a:lnTo>
                    <a:pt x="586176" y="73167"/>
                  </a:lnTo>
                  <a:lnTo>
                    <a:pt x="578297" y="78232"/>
                  </a:lnTo>
                  <a:lnTo>
                    <a:pt x="573231" y="82172"/>
                  </a:lnTo>
                  <a:lnTo>
                    <a:pt x="569855" y="84424"/>
                  </a:lnTo>
                  <a:lnTo>
                    <a:pt x="568166" y="85549"/>
                  </a:lnTo>
                  <a:lnTo>
                    <a:pt x="525955" y="73730"/>
                  </a:lnTo>
                  <a:lnTo>
                    <a:pt x="485432" y="65287"/>
                  </a:lnTo>
                  <a:lnTo>
                    <a:pt x="447723" y="60222"/>
                  </a:lnTo>
                  <a:lnTo>
                    <a:pt x="412266" y="56282"/>
                  </a:lnTo>
                  <a:lnTo>
                    <a:pt x="378496" y="56282"/>
                  </a:lnTo>
                  <a:lnTo>
                    <a:pt x="346979" y="57971"/>
                  </a:lnTo>
                  <a:lnTo>
                    <a:pt x="317713" y="62474"/>
                  </a:lnTo>
                  <a:lnTo>
                    <a:pt x="290134" y="68101"/>
                  </a:lnTo>
                  <a:lnTo>
                    <a:pt x="264245" y="75981"/>
                  </a:lnTo>
                  <a:lnTo>
                    <a:pt x="241169" y="85549"/>
                  </a:lnTo>
                  <a:lnTo>
                    <a:pt x="219219" y="96242"/>
                  </a:lnTo>
                  <a:lnTo>
                    <a:pt x="198958" y="108625"/>
                  </a:lnTo>
                  <a:lnTo>
                    <a:pt x="180385" y="121570"/>
                  </a:lnTo>
                  <a:lnTo>
                    <a:pt x="163500" y="135640"/>
                  </a:lnTo>
                  <a:lnTo>
                    <a:pt x="147742" y="150836"/>
                  </a:lnTo>
                  <a:lnTo>
                    <a:pt x="133672" y="166032"/>
                  </a:lnTo>
                  <a:lnTo>
                    <a:pt x="121289" y="182354"/>
                  </a:lnTo>
                  <a:lnTo>
                    <a:pt x="110033" y="198676"/>
                  </a:lnTo>
                  <a:lnTo>
                    <a:pt x="99902" y="214435"/>
                  </a:lnTo>
                  <a:lnTo>
                    <a:pt x="90897" y="230756"/>
                  </a:lnTo>
                  <a:lnTo>
                    <a:pt x="83018" y="246516"/>
                  </a:lnTo>
                  <a:lnTo>
                    <a:pt x="76264" y="261712"/>
                  </a:lnTo>
                  <a:lnTo>
                    <a:pt x="70073" y="276908"/>
                  </a:lnTo>
                  <a:lnTo>
                    <a:pt x="65008" y="290979"/>
                  </a:lnTo>
                  <a:lnTo>
                    <a:pt x="61068" y="303923"/>
                  </a:lnTo>
                  <a:lnTo>
                    <a:pt x="58254" y="315180"/>
                  </a:lnTo>
                  <a:lnTo>
                    <a:pt x="55440" y="325873"/>
                  </a:lnTo>
                  <a:lnTo>
                    <a:pt x="53188" y="334879"/>
                  </a:lnTo>
                  <a:lnTo>
                    <a:pt x="51500" y="342195"/>
                  </a:lnTo>
                  <a:cubicBezTo>
                    <a:pt x="51312" y="344071"/>
                    <a:pt x="51125" y="345947"/>
                    <a:pt x="50937" y="347823"/>
                  </a:cubicBezTo>
                  <a:lnTo>
                    <a:pt x="50374" y="350637"/>
                  </a:lnTo>
                  <a:lnTo>
                    <a:pt x="50374" y="351763"/>
                  </a:lnTo>
                  <a:lnTo>
                    <a:pt x="45872" y="371462"/>
                  </a:lnTo>
                  <a:lnTo>
                    <a:pt x="41369" y="395100"/>
                  </a:lnTo>
                  <a:lnTo>
                    <a:pt x="38555" y="420990"/>
                  </a:lnTo>
                  <a:lnTo>
                    <a:pt x="35741" y="450256"/>
                  </a:lnTo>
                  <a:lnTo>
                    <a:pt x="32927" y="481212"/>
                  </a:lnTo>
                  <a:lnTo>
                    <a:pt x="30675" y="513292"/>
                  </a:lnTo>
                  <a:lnTo>
                    <a:pt x="29550" y="546499"/>
                  </a:lnTo>
                  <a:cubicBezTo>
                    <a:pt x="28987" y="558130"/>
                    <a:pt x="28425" y="569762"/>
                    <a:pt x="27862" y="581393"/>
                  </a:cubicBezTo>
                  <a:cubicBezTo>
                    <a:pt x="27674" y="592837"/>
                    <a:pt x="27487" y="604282"/>
                    <a:pt x="27299" y="615726"/>
                  </a:cubicBezTo>
                  <a:cubicBezTo>
                    <a:pt x="27111" y="627358"/>
                    <a:pt x="26924" y="638989"/>
                    <a:pt x="26736" y="650621"/>
                  </a:cubicBezTo>
                  <a:lnTo>
                    <a:pt x="26736" y="683827"/>
                  </a:lnTo>
                  <a:cubicBezTo>
                    <a:pt x="26361" y="694896"/>
                    <a:pt x="25985" y="705964"/>
                    <a:pt x="25610" y="717033"/>
                  </a:cubicBezTo>
                  <a:lnTo>
                    <a:pt x="25610" y="747988"/>
                  </a:lnTo>
                  <a:lnTo>
                    <a:pt x="25610" y="777255"/>
                  </a:lnTo>
                  <a:lnTo>
                    <a:pt x="25610" y="804271"/>
                  </a:lnTo>
                  <a:cubicBezTo>
                    <a:pt x="25985" y="812150"/>
                    <a:pt x="26361" y="820030"/>
                    <a:pt x="26736" y="827909"/>
                  </a:cubicBezTo>
                  <a:lnTo>
                    <a:pt x="26736" y="848171"/>
                  </a:lnTo>
                  <a:cubicBezTo>
                    <a:pt x="26924" y="853799"/>
                    <a:pt x="27111" y="859427"/>
                    <a:pt x="27299" y="865055"/>
                  </a:cubicBezTo>
                  <a:lnTo>
                    <a:pt x="27299" y="869126"/>
                  </a:lnTo>
                  <a:cubicBezTo>
                    <a:pt x="38972" y="915944"/>
                    <a:pt x="4926" y="1198982"/>
                    <a:pt x="16599" y="1245800"/>
                  </a:cubicBezTo>
                  <a:cubicBezTo>
                    <a:pt x="54839" y="1404762"/>
                    <a:pt x="38937" y="1450682"/>
                    <a:pt x="113916" y="1610297"/>
                  </a:cubicBezTo>
                  <a:cubicBezTo>
                    <a:pt x="188895" y="1769912"/>
                    <a:pt x="406125" y="2096376"/>
                    <a:pt x="466471" y="2203492"/>
                  </a:cubicBezTo>
                  <a:cubicBezTo>
                    <a:pt x="526817" y="2310608"/>
                    <a:pt x="474886" y="2238633"/>
                    <a:pt x="475994" y="2252993"/>
                  </a:cubicBezTo>
                  <a:lnTo>
                    <a:pt x="475427" y="2266980"/>
                  </a:lnTo>
                  <a:lnTo>
                    <a:pt x="477836" y="2275814"/>
                  </a:lnTo>
                  <a:cubicBezTo>
                    <a:pt x="480335" y="2289723"/>
                    <a:pt x="588516" y="2305673"/>
                    <a:pt x="588516" y="2320424"/>
                  </a:cubicBezTo>
                  <a:cubicBezTo>
                    <a:pt x="588140" y="2324668"/>
                    <a:pt x="590589" y="2340828"/>
                    <a:pt x="590213" y="2345072"/>
                  </a:cubicBezTo>
                  <a:lnTo>
                    <a:pt x="1669036" y="2344147"/>
                  </a:lnTo>
                  <a:close/>
                </a:path>
              </a:pathLst>
            </a:cu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자유형 46"/>
            <p:cNvSpPr/>
            <p:nvPr/>
          </p:nvSpPr>
          <p:spPr>
            <a:xfrm flipH="1">
              <a:off x="11843036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11279484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Group 4"/>
            <p:cNvGrpSpPr>
              <a:grpSpLocks noChangeAspect="1"/>
            </p:cNvGrpSpPr>
            <p:nvPr/>
          </p:nvGrpSpPr>
          <p:grpSpPr bwMode="auto">
            <a:xfrm rot="21037912">
              <a:off x="10983608" y="5445680"/>
              <a:ext cx="1069098" cy="792004"/>
              <a:chOff x="0" y="-188"/>
              <a:chExt cx="1987" cy="1472"/>
            </a:xfrm>
          </p:grpSpPr>
          <p:sp>
            <p:nvSpPr>
              <p:cNvPr id="15" name="Freeform 5"/>
              <p:cNvSpPr>
                <a:spLocks/>
              </p:cNvSpPr>
              <p:nvPr/>
            </p:nvSpPr>
            <p:spPr bwMode="auto">
              <a:xfrm>
                <a:off x="0" y="497"/>
                <a:ext cx="1605" cy="787"/>
              </a:xfrm>
              <a:custGeom>
                <a:avLst/>
                <a:gdLst>
                  <a:gd name="T0" fmla="*/ 6423 w 6423"/>
                  <a:gd name="T1" fmla="*/ 1764 h 3147"/>
                  <a:gd name="T2" fmla="*/ 6409 w 6423"/>
                  <a:gd name="T3" fmla="*/ 1784 h 3147"/>
                  <a:gd name="T4" fmla="*/ 6319 w 6423"/>
                  <a:gd name="T5" fmla="*/ 1900 h 3147"/>
                  <a:gd name="T6" fmla="*/ 6161 w 6423"/>
                  <a:gd name="T7" fmla="*/ 2082 h 3147"/>
                  <a:gd name="T8" fmla="*/ 5994 w 6423"/>
                  <a:gd name="T9" fmla="*/ 2245 h 3147"/>
                  <a:gd name="T10" fmla="*/ 5865 w 6423"/>
                  <a:gd name="T11" fmla="*/ 2361 h 3147"/>
                  <a:gd name="T12" fmla="*/ 5717 w 6423"/>
                  <a:gd name="T13" fmla="*/ 2480 h 3147"/>
                  <a:gd name="T14" fmla="*/ 5554 w 6423"/>
                  <a:gd name="T15" fmla="*/ 2598 h 3147"/>
                  <a:gd name="T16" fmla="*/ 5375 w 6423"/>
                  <a:gd name="T17" fmla="*/ 2711 h 3147"/>
                  <a:gd name="T18" fmla="*/ 5178 w 6423"/>
                  <a:gd name="T19" fmla="*/ 2819 h 3147"/>
                  <a:gd name="T20" fmla="*/ 4967 w 6423"/>
                  <a:gd name="T21" fmla="*/ 2916 h 3147"/>
                  <a:gd name="T22" fmla="*/ 4739 w 6423"/>
                  <a:gd name="T23" fmla="*/ 3000 h 3147"/>
                  <a:gd name="T24" fmla="*/ 4495 w 6423"/>
                  <a:gd name="T25" fmla="*/ 3067 h 3147"/>
                  <a:gd name="T26" fmla="*/ 4301 w 6423"/>
                  <a:gd name="T27" fmla="*/ 3105 h 3147"/>
                  <a:gd name="T28" fmla="*/ 4168 w 6423"/>
                  <a:gd name="T29" fmla="*/ 3123 h 3147"/>
                  <a:gd name="T30" fmla="*/ 4100 w 6423"/>
                  <a:gd name="T31" fmla="*/ 3130 h 3147"/>
                  <a:gd name="T32" fmla="*/ 3963 w 6423"/>
                  <a:gd name="T33" fmla="*/ 3141 h 3147"/>
                  <a:gd name="T34" fmla="*/ 3722 w 6423"/>
                  <a:gd name="T35" fmla="*/ 3147 h 3147"/>
                  <a:gd name="T36" fmla="*/ 3515 w 6423"/>
                  <a:gd name="T37" fmla="*/ 3136 h 3147"/>
                  <a:gd name="T38" fmla="*/ 3339 w 6423"/>
                  <a:gd name="T39" fmla="*/ 3108 h 3147"/>
                  <a:gd name="T40" fmla="*/ 3187 w 6423"/>
                  <a:gd name="T41" fmla="*/ 3068 h 3147"/>
                  <a:gd name="T42" fmla="*/ 3053 w 6423"/>
                  <a:gd name="T43" fmla="*/ 3016 h 3147"/>
                  <a:gd name="T44" fmla="*/ 2933 w 6423"/>
                  <a:gd name="T45" fmla="*/ 2956 h 3147"/>
                  <a:gd name="T46" fmla="*/ 2823 w 6423"/>
                  <a:gd name="T47" fmla="*/ 2888 h 3147"/>
                  <a:gd name="T48" fmla="*/ 2659 w 6423"/>
                  <a:gd name="T49" fmla="*/ 2777 h 3147"/>
                  <a:gd name="T50" fmla="*/ 2483 w 6423"/>
                  <a:gd name="T51" fmla="*/ 2661 h 3147"/>
                  <a:gd name="T52" fmla="*/ 2349 w 6423"/>
                  <a:gd name="T53" fmla="*/ 2584 h 3147"/>
                  <a:gd name="T54" fmla="*/ 2197 w 6423"/>
                  <a:gd name="T55" fmla="*/ 2511 h 3147"/>
                  <a:gd name="T56" fmla="*/ 2020 w 6423"/>
                  <a:gd name="T57" fmla="*/ 2443 h 3147"/>
                  <a:gd name="T58" fmla="*/ 1815 w 6423"/>
                  <a:gd name="T59" fmla="*/ 2383 h 3147"/>
                  <a:gd name="T60" fmla="*/ 1573 w 6423"/>
                  <a:gd name="T61" fmla="*/ 2331 h 3147"/>
                  <a:gd name="T62" fmla="*/ 1436 w 6423"/>
                  <a:gd name="T63" fmla="*/ 2311 h 3147"/>
                  <a:gd name="T64" fmla="*/ 1302 w 6423"/>
                  <a:gd name="T65" fmla="*/ 2293 h 3147"/>
                  <a:gd name="T66" fmla="*/ 1063 w 6423"/>
                  <a:gd name="T67" fmla="*/ 2274 h 3147"/>
                  <a:gd name="T68" fmla="*/ 853 w 6423"/>
                  <a:gd name="T69" fmla="*/ 2272 h 3147"/>
                  <a:gd name="T70" fmla="*/ 671 w 6423"/>
                  <a:gd name="T71" fmla="*/ 2283 h 3147"/>
                  <a:gd name="T72" fmla="*/ 519 w 6423"/>
                  <a:gd name="T73" fmla="*/ 2305 h 3147"/>
                  <a:gd name="T74" fmla="*/ 393 w 6423"/>
                  <a:gd name="T75" fmla="*/ 2335 h 3147"/>
                  <a:gd name="T76" fmla="*/ 292 w 6423"/>
                  <a:gd name="T77" fmla="*/ 2369 h 3147"/>
                  <a:gd name="T78" fmla="*/ 216 w 6423"/>
                  <a:gd name="T79" fmla="*/ 2404 h 3147"/>
                  <a:gd name="T80" fmla="*/ 189 w 6423"/>
                  <a:gd name="T81" fmla="*/ 2420 h 3147"/>
                  <a:gd name="T82" fmla="*/ 169 w 6423"/>
                  <a:gd name="T83" fmla="*/ 2432 h 3147"/>
                  <a:gd name="T84" fmla="*/ 124 w 6423"/>
                  <a:gd name="T85" fmla="*/ 2442 h 3147"/>
                  <a:gd name="T86" fmla="*/ 80 w 6423"/>
                  <a:gd name="T87" fmla="*/ 2434 h 3147"/>
                  <a:gd name="T88" fmla="*/ 43 w 6423"/>
                  <a:gd name="T89" fmla="*/ 2412 h 3147"/>
                  <a:gd name="T90" fmla="*/ 26 w 6423"/>
                  <a:gd name="T91" fmla="*/ 2394 h 3147"/>
                  <a:gd name="T92" fmla="*/ 14 w 6423"/>
                  <a:gd name="T93" fmla="*/ 2375 h 3147"/>
                  <a:gd name="T94" fmla="*/ 0 w 6423"/>
                  <a:gd name="T95" fmla="*/ 2332 h 3147"/>
                  <a:gd name="T96" fmla="*/ 4 w 6423"/>
                  <a:gd name="T97" fmla="*/ 2288 h 3147"/>
                  <a:gd name="T98" fmla="*/ 22 w 6423"/>
                  <a:gd name="T99" fmla="*/ 2248 h 3147"/>
                  <a:gd name="T100" fmla="*/ 38 w 6423"/>
                  <a:gd name="T101" fmla="*/ 2231 h 3147"/>
                  <a:gd name="T102" fmla="*/ 92 w 6423"/>
                  <a:gd name="T103" fmla="*/ 2181 h 3147"/>
                  <a:gd name="T104" fmla="*/ 229 w 6423"/>
                  <a:gd name="T105" fmla="*/ 2070 h 3147"/>
                  <a:gd name="T106" fmla="*/ 486 w 6423"/>
                  <a:gd name="T107" fmla="*/ 1881 h 3147"/>
                  <a:gd name="T108" fmla="*/ 1142 w 6423"/>
                  <a:gd name="T109" fmla="*/ 1429 h 3147"/>
                  <a:gd name="T110" fmla="*/ 1641 w 6423"/>
                  <a:gd name="T111" fmla="*/ 1080 h 3147"/>
                  <a:gd name="T112" fmla="*/ 4511 w 6423"/>
                  <a:gd name="T113" fmla="*/ 0 h 3147"/>
                  <a:gd name="T114" fmla="*/ 6423 w 6423"/>
                  <a:gd name="T115" fmla="*/ 1764 h 3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423" h="3147">
                    <a:moveTo>
                      <a:pt x="6423" y="1764"/>
                    </a:moveTo>
                    <a:lnTo>
                      <a:pt x="6409" y="1784"/>
                    </a:lnTo>
                    <a:lnTo>
                      <a:pt x="6319" y="1900"/>
                    </a:lnTo>
                    <a:lnTo>
                      <a:pt x="6161" y="2082"/>
                    </a:lnTo>
                    <a:lnTo>
                      <a:pt x="5994" y="2245"/>
                    </a:lnTo>
                    <a:lnTo>
                      <a:pt x="5865" y="2361"/>
                    </a:lnTo>
                    <a:lnTo>
                      <a:pt x="5717" y="2480"/>
                    </a:lnTo>
                    <a:lnTo>
                      <a:pt x="5554" y="2598"/>
                    </a:lnTo>
                    <a:lnTo>
                      <a:pt x="5375" y="2711"/>
                    </a:lnTo>
                    <a:lnTo>
                      <a:pt x="5178" y="2819"/>
                    </a:lnTo>
                    <a:lnTo>
                      <a:pt x="4967" y="2916"/>
                    </a:lnTo>
                    <a:lnTo>
                      <a:pt x="4739" y="3000"/>
                    </a:lnTo>
                    <a:lnTo>
                      <a:pt x="4495" y="3067"/>
                    </a:lnTo>
                    <a:lnTo>
                      <a:pt x="4301" y="3105"/>
                    </a:lnTo>
                    <a:lnTo>
                      <a:pt x="4168" y="3123"/>
                    </a:lnTo>
                    <a:lnTo>
                      <a:pt x="4100" y="3130"/>
                    </a:lnTo>
                    <a:lnTo>
                      <a:pt x="3963" y="3141"/>
                    </a:lnTo>
                    <a:lnTo>
                      <a:pt x="3722" y="3147"/>
                    </a:lnTo>
                    <a:lnTo>
                      <a:pt x="3515" y="3136"/>
                    </a:lnTo>
                    <a:lnTo>
                      <a:pt x="3339" y="3108"/>
                    </a:lnTo>
                    <a:lnTo>
                      <a:pt x="3187" y="3068"/>
                    </a:lnTo>
                    <a:lnTo>
                      <a:pt x="3053" y="3016"/>
                    </a:lnTo>
                    <a:lnTo>
                      <a:pt x="2933" y="2956"/>
                    </a:lnTo>
                    <a:lnTo>
                      <a:pt x="2823" y="2888"/>
                    </a:lnTo>
                    <a:lnTo>
                      <a:pt x="2659" y="2777"/>
                    </a:lnTo>
                    <a:lnTo>
                      <a:pt x="2483" y="2661"/>
                    </a:lnTo>
                    <a:lnTo>
                      <a:pt x="2349" y="2584"/>
                    </a:lnTo>
                    <a:lnTo>
                      <a:pt x="2197" y="2511"/>
                    </a:lnTo>
                    <a:lnTo>
                      <a:pt x="2020" y="2443"/>
                    </a:lnTo>
                    <a:lnTo>
                      <a:pt x="1815" y="2383"/>
                    </a:lnTo>
                    <a:lnTo>
                      <a:pt x="1573" y="2331"/>
                    </a:lnTo>
                    <a:lnTo>
                      <a:pt x="1436" y="2311"/>
                    </a:lnTo>
                    <a:lnTo>
                      <a:pt x="1302" y="2293"/>
                    </a:lnTo>
                    <a:lnTo>
                      <a:pt x="1063" y="2274"/>
                    </a:lnTo>
                    <a:lnTo>
                      <a:pt x="853" y="2272"/>
                    </a:lnTo>
                    <a:lnTo>
                      <a:pt x="671" y="2283"/>
                    </a:lnTo>
                    <a:lnTo>
                      <a:pt x="519" y="2305"/>
                    </a:lnTo>
                    <a:lnTo>
                      <a:pt x="393" y="2335"/>
                    </a:lnTo>
                    <a:lnTo>
                      <a:pt x="292" y="2369"/>
                    </a:lnTo>
                    <a:lnTo>
                      <a:pt x="216" y="2404"/>
                    </a:lnTo>
                    <a:lnTo>
                      <a:pt x="189" y="2420"/>
                    </a:lnTo>
                    <a:lnTo>
                      <a:pt x="169" y="2432"/>
                    </a:lnTo>
                    <a:lnTo>
                      <a:pt x="124" y="2442"/>
                    </a:lnTo>
                    <a:lnTo>
                      <a:pt x="80" y="2434"/>
                    </a:lnTo>
                    <a:lnTo>
                      <a:pt x="43" y="2412"/>
                    </a:lnTo>
                    <a:lnTo>
                      <a:pt x="26" y="2394"/>
                    </a:lnTo>
                    <a:lnTo>
                      <a:pt x="14" y="2375"/>
                    </a:lnTo>
                    <a:lnTo>
                      <a:pt x="0" y="2332"/>
                    </a:lnTo>
                    <a:lnTo>
                      <a:pt x="4" y="2288"/>
                    </a:lnTo>
                    <a:lnTo>
                      <a:pt x="22" y="2248"/>
                    </a:lnTo>
                    <a:lnTo>
                      <a:pt x="38" y="2231"/>
                    </a:lnTo>
                    <a:lnTo>
                      <a:pt x="92" y="2181"/>
                    </a:lnTo>
                    <a:lnTo>
                      <a:pt x="229" y="2070"/>
                    </a:lnTo>
                    <a:lnTo>
                      <a:pt x="486" y="1881"/>
                    </a:lnTo>
                    <a:lnTo>
                      <a:pt x="1142" y="1429"/>
                    </a:lnTo>
                    <a:lnTo>
                      <a:pt x="1641" y="1080"/>
                    </a:lnTo>
                    <a:lnTo>
                      <a:pt x="4511" y="0"/>
                    </a:lnTo>
                    <a:lnTo>
                      <a:pt x="6423" y="1764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6"/>
              <p:cNvSpPr>
                <a:spLocks/>
              </p:cNvSpPr>
              <p:nvPr/>
            </p:nvSpPr>
            <p:spPr bwMode="auto">
              <a:xfrm>
                <a:off x="1196" y="-188"/>
                <a:ext cx="208" cy="126"/>
              </a:xfrm>
              <a:custGeom>
                <a:avLst/>
                <a:gdLst>
                  <a:gd name="T0" fmla="*/ 818 w 832"/>
                  <a:gd name="T1" fmla="*/ 501 h 501"/>
                  <a:gd name="T2" fmla="*/ 820 w 832"/>
                  <a:gd name="T3" fmla="*/ 453 h 501"/>
                  <a:gd name="T4" fmla="*/ 830 w 832"/>
                  <a:gd name="T5" fmla="*/ 379 h 501"/>
                  <a:gd name="T6" fmla="*/ 832 w 832"/>
                  <a:gd name="T7" fmla="*/ 355 h 501"/>
                  <a:gd name="T8" fmla="*/ 830 w 832"/>
                  <a:gd name="T9" fmla="*/ 315 h 501"/>
                  <a:gd name="T10" fmla="*/ 814 w 832"/>
                  <a:gd name="T11" fmla="*/ 242 h 501"/>
                  <a:gd name="T12" fmla="*/ 781 w 832"/>
                  <a:gd name="T13" fmla="*/ 177 h 501"/>
                  <a:gd name="T14" fmla="*/ 737 w 832"/>
                  <a:gd name="T15" fmla="*/ 123 h 501"/>
                  <a:gd name="T16" fmla="*/ 683 w 832"/>
                  <a:gd name="T17" fmla="*/ 79 h 501"/>
                  <a:gd name="T18" fmla="*/ 620 w 832"/>
                  <a:gd name="T19" fmla="*/ 44 h 501"/>
                  <a:gd name="T20" fmla="*/ 551 w 832"/>
                  <a:gd name="T21" fmla="*/ 19 h 501"/>
                  <a:gd name="T22" fmla="*/ 478 w 832"/>
                  <a:gd name="T23" fmla="*/ 5 h 501"/>
                  <a:gd name="T24" fmla="*/ 403 w 832"/>
                  <a:gd name="T25" fmla="*/ 0 h 501"/>
                  <a:gd name="T26" fmla="*/ 329 w 832"/>
                  <a:gd name="T27" fmla="*/ 6 h 501"/>
                  <a:gd name="T28" fmla="*/ 257 w 832"/>
                  <a:gd name="T29" fmla="*/ 22 h 501"/>
                  <a:gd name="T30" fmla="*/ 192 w 832"/>
                  <a:gd name="T31" fmla="*/ 50 h 501"/>
                  <a:gd name="T32" fmla="*/ 132 w 832"/>
                  <a:gd name="T33" fmla="*/ 88 h 501"/>
                  <a:gd name="T34" fmla="*/ 82 w 832"/>
                  <a:gd name="T35" fmla="*/ 137 h 501"/>
                  <a:gd name="T36" fmla="*/ 43 w 832"/>
                  <a:gd name="T37" fmla="*/ 199 h 501"/>
                  <a:gd name="T38" fmla="*/ 18 w 832"/>
                  <a:gd name="T39" fmla="*/ 271 h 501"/>
                  <a:gd name="T40" fmla="*/ 12 w 832"/>
                  <a:gd name="T41" fmla="*/ 312 h 501"/>
                  <a:gd name="T42" fmla="*/ 0 w 832"/>
                  <a:gd name="T43" fmla="*/ 427 h 501"/>
                  <a:gd name="T44" fmla="*/ 818 w 832"/>
                  <a:gd name="T45" fmla="*/ 501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32" h="501">
                    <a:moveTo>
                      <a:pt x="818" y="501"/>
                    </a:moveTo>
                    <a:lnTo>
                      <a:pt x="820" y="453"/>
                    </a:lnTo>
                    <a:lnTo>
                      <a:pt x="830" y="379"/>
                    </a:lnTo>
                    <a:lnTo>
                      <a:pt x="832" y="355"/>
                    </a:lnTo>
                    <a:lnTo>
                      <a:pt x="830" y="315"/>
                    </a:lnTo>
                    <a:lnTo>
                      <a:pt x="814" y="242"/>
                    </a:lnTo>
                    <a:lnTo>
                      <a:pt x="781" y="177"/>
                    </a:lnTo>
                    <a:lnTo>
                      <a:pt x="737" y="123"/>
                    </a:lnTo>
                    <a:lnTo>
                      <a:pt x="683" y="79"/>
                    </a:lnTo>
                    <a:lnTo>
                      <a:pt x="620" y="44"/>
                    </a:lnTo>
                    <a:lnTo>
                      <a:pt x="551" y="19"/>
                    </a:lnTo>
                    <a:lnTo>
                      <a:pt x="478" y="5"/>
                    </a:lnTo>
                    <a:lnTo>
                      <a:pt x="403" y="0"/>
                    </a:lnTo>
                    <a:lnTo>
                      <a:pt x="329" y="6"/>
                    </a:lnTo>
                    <a:lnTo>
                      <a:pt x="257" y="22"/>
                    </a:lnTo>
                    <a:lnTo>
                      <a:pt x="192" y="50"/>
                    </a:lnTo>
                    <a:lnTo>
                      <a:pt x="132" y="88"/>
                    </a:lnTo>
                    <a:lnTo>
                      <a:pt x="82" y="137"/>
                    </a:lnTo>
                    <a:lnTo>
                      <a:pt x="43" y="199"/>
                    </a:lnTo>
                    <a:lnTo>
                      <a:pt x="18" y="271"/>
                    </a:lnTo>
                    <a:lnTo>
                      <a:pt x="12" y="312"/>
                    </a:lnTo>
                    <a:lnTo>
                      <a:pt x="0" y="427"/>
                    </a:lnTo>
                    <a:lnTo>
                      <a:pt x="818" y="50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7"/>
              <p:cNvSpPr>
                <a:spLocks/>
              </p:cNvSpPr>
              <p:nvPr/>
            </p:nvSpPr>
            <p:spPr bwMode="auto">
              <a:xfrm>
                <a:off x="410" y="-88"/>
                <a:ext cx="1577" cy="1045"/>
              </a:xfrm>
              <a:custGeom>
                <a:avLst/>
                <a:gdLst>
                  <a:gd name="T0" fmla="*/ 6306 w 6307"/>
                  <a:gd name="T1" fmla="*/ 3161 h 4179"/>
                  <a:gd name="T2" fmla="*/ 6287 w 6307"/>
                  <a:gd name="T3" fmla="*/ 3563 h 4179"/>
                  <a:gd name="T4" fmla="*/ 6240 w 6307"/>
                  <a:gd name="T5" fmla="*/ 3846 h 4179"/>
                  <a:gd name="T6" fmla="*/ 6162 w 6307"/>
                  <a:gd name="T7" fmla="*/ 4030 h 4179"/>
                  <a:gd name="T8" fmla="*/ 6051 w 6307"/>
                  <a:gd name="T9" fmla="*/ 4132 h 4179"/>
                  <a:gd name="T10" fmla="*/ 5903 w 6307"/>
                  <a:gd name="T11" fmla="*/ 4175 h 4179"/>
                  <a:gd name="T12" fmla="*/ 5665 w 6307"/>
                  <a:gd name="T13" fmla="*/ 4171 h 4179"/>
                  <a:gd name="T14" fmla="*/ 5288 w 6307"/>
                  <a:gd name="T15" fmla="*/ 4131 h 4179"/>
                  <a:gd name="T16" fmla="*/ 4830 w 6307"/>
                  <a:gd name="T17" fmla="*/ 4102 h 4179"/>
                  <a:gd name="T18" fmla="*/ 4303 w 6307"/>
                  <a:gd name="T19" fmla="*/ 4070 h 4179"/>
                  <a:gd name="T20" fmla="*/ 3554 w 6307"/>
                  <a:gd name="T21" fmla="*/ 3958 h 4179"/>
                  <a:gd name="T22" fmla="*/ 2242 w 6307"/>
                  <a:gd name="T23" fmla="*/ 3666 h 4179"/>
                  <a:gd name="T24" fmla="*/ 1672 w 6307"/>
                  <a:gd name="T25" fmla="*/ 3525 h 4179"/>
                  <a:gd name="T26" fmla="*/ 1214 w 6307"/>
                  <a:gd name="T27" fmla="*/ 3439 h 4179"/>
                  <a:gd name="T28" fmla="*/ 737 w 6307"/>
                  <a:gd name="T29" fmla="*/ 3386 h 4179"/>
                  <a:gd name="T30" fmla="*/ 287 w 6307"/>
                  <a:gd name="T31" fmla="*/ 3380 h 4179"/>
                  <a:gd name="T32" fmla="*/ 0 w 6307"/>
                  <a:gd name="T33" fmla="*/ 3414 h 4179"/>
                  <a:gd name="T34" fmla="*/ 42 w 6307"/>
                  <a:gd name="T35" fmla="*/ 3090 h 4179"/>
                  <a:gd name="T36" fmla="*/ 173 w 6307"/>
                  <a:gd name="T37" fmla="*/ 2488 h 4179"/>
                  <a:gd name="T38" fmla="*/ 318 w 6307"/>
                  <a:gd name="T39" fmla="*/ 2036 h 4179"/>
                  <a:gd name="T40" fmla="*/ 475 w 6307"/>
                  <a:gd name="T41" fmla="*/ 1664 h 4179"/>
                  <a:gd name="T42" fmla="*/ 677 w 6307"/>
                  <a:gd name="T43" fmla="*/ 1305 h 4179"/>
                  <a:gd name="T44" fmla="*/ 775 w 6307"/>
                  <a:gd name="T45" fmla="*/ 1163 h 4179"/>
                  <a:gd name="T46" fmla="*/ 954 w 6307"/>
                  <a:gd name="T47" fmla="*/ 955 h 4179"/>
                  <a:gd name="T48" fmla="*/ 1151 w 6307"/>
                  <a:gd name="T49" fmla="*/ 773 h 4179"/>
                  <a:gd name="T50" fmla="*/ 1366 w 6307"/>
                  <a:gd name="T51" fmla="*/ 617 h 4179"/>
                  <a:gd name="T52" fmla="*/ 1649 w 6307"/>
                  <a:gd name="T53" fmla="*/ 452 h 4179"/>
                  <a:gd name="T54" fmla="*/ 2118 w 6307"/>
                  <a:gd name="T55" fmla="*/ 254 h 4179"/>
                  <a:gd name="T56" fmla="*/ 2574 w 6307"/>
                  <a:gd name="T57" fmla="*/ 124 h 4179"/>
                  <a:gd name="T58" fmla="*/ 3074 w 6307"/>
                  <a:gd name="T59" fmla="*/ 36 h 4179"/>
                  <a:gd name="T60" fmla="*/ 3552 w 6307"/>
                  <a:gd name="T61" fmla="*/ 0 h 4179"/>
                  <a:gd name="T62" fmla="*/ 3847 w 6307"/>
                  <a:gd name="T63" fmla="*/ 61 h 4179"/>
                  <a:gd name="T64" fmla="*/ 4231 w 6307"/>
                  <a:gd name="T65" fmla="*/ 179 h 4179"/>
                  <a:gd name="T66" fmla="*/ 4600 w 6307"/>
                  <a:gd name="T67" fmla="*/ 335 h 4179"/>
                  <a:gd name="T68" fmla="*/ 4953 w 6307"/>
                  <a:gd name="T69" fmla="*/ 526 h 4179"/>
                  <a:gd name="T70" fmla="*/ 5118 w 6307"/>
                  <a:gd name="T71" fmla="*/ 633 h 4179"/>
                  <a:gd name="T72" fmla="*/ 5409 w 6307"/>
                  <a:gd name="T73" fmla="*/ 865 h 4179"/>
                  <a:gd name="T74" fmla="*/ 5658 w 6307"/>
                  <a:gd name="T75" fmla="*/ 1124 h 4179"/>
                  <a:gd name="T76" fmla="*/ 5866 w 6307"/>
                  <a:gd name="T77" fmla="*/ 1406 h 4179"/>
                  <a:gd name="T78" fmla="*/ 6034 w 6307"/>
                  <a:gd name="T79" fmla="*/ 1712 h 4179"/>
                  <a:gd name="T80" fmla="*/ 6161 w 6307"/>
                  <a:gd name="T81" fmla="*/ 2038 h 4179"/>
                  <a:gd name="T82" fmla="*/ 6248 w 6307"/>
                  <a:gd name="T83" fmla="*/ 2386 h 4179"/>
                  <a:gd name="T84" fmla="*/ 6297 w 6307"/>
                  <a:gd name="T85" fmla="*/ 2753 h 4179"/>
                  <a:gd name="T86" fmla="*/ 6307 w 6307"/>
                  <a:gd name="T87" fmla="*/ 3038 h 4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07" h="4179">
                    <a:moveTo>
                      <a:pt x="6307" y="3038"/>
                    </a:moveTo>
                    <a:lnTo>
                      <a:pt x="6306" y="3161"/>
                    </a:lnTo>
                    <a:lnTo>
                      <a:pt x="6300" y="3377"/>
                    </a:lnTo>
                    <a:lnTo>
                      <a:pt x="6287" y="3563"/>
                    </a:lnTo>
                    <a:lnTo>
                      <a:pt x="6267" y="3718"/>
                    </a:lnTo>
                    <a:lnTo>
                      <a:pt x="6240" y="3846"/>
                    </a:lnTo>
                    <a:lnTo>
                      <a:pt x="6205" y="3949"/>
                    </a:lnTo>
                    <a:lnTo>
                      <a:pt x="6162" y="4030"/>
                    </a:lnTo>
                    <a:lnTo>
                      <a:pt x="6111" y="4089"/>
                    </a:lnTo>
                    <a:lnTo>
                      <a:pt x="6051" y="4132"/>
                    </a:lnTo>
                    <a:lnTo>
                      <a:pt x="5982" y="4160"/>
                    </a:lnTo>
                    <a:lnTo>
                      <a:pt x="5903" y="4175"/>
                    </a:lnTo>
                    <a:lnTo>
                      <a:pt x="5815" y="4179"/>
                    </a:lnTo>
                    <a:lnTo>
                      <a:pt x="5665" y="4171"/>
                    </a:lnTo>
                    <a:lnTo>
                      <a:pt x="5425" y="4145"/>
                    </a:lnTo>
                    <a:lnTo>
                      <a:pt x="5288" y="4131"/>
                    </a:lnTo>
                    <a:lnTo>
                      <a:pt x="5116" y="4117"/>
                    </a:lnTo>
                    <a:lnTo>
                      <a:pt x="4830" y="4102"/>
                    </a:lnTo>
                    <a:lnTo>
                      <a:pt x="4573" y="4090"/>
                    </a:lnTo>
                    <a:lnTo>
                      <a:pt x="4303" y="4070"/>
                    </a:lnTo>
                    <a:lnTo>
                      <a:pt x="3977" y="4031"/>
                    </a:lnTo>
                    <a:lnTo>
                      <a:pt x="3554" y="3958"/>
                    </a:lnTo>
                    <a:lnTo>
                      <a:pt x="2989" y="3840"/>
                    </a:lnTo>
                    <a:lnTo>
                      <a:pt x="2242" y="3666"/>
                    </a:lnTo>
                    <a:lnTo>
                      <a:pt x="1776" y="3550"/>
                    </a:lnTo>
                    <a:lnTo>
                      <a:pt x="1672" y="3525"/>
                    </a:lnTo>
                    <a:lnTo>
                      <a:pt x="1449" y="3479"/>
                    </a:lnTo>
                    <a:lnTo>
                      <a:pt x="1214" y="3439"/>
                    </a:lnTo>
                    <a:lnTo>
                      <a:pt x="975" y="3408"/>
                    </a:lnTo>
                    <a:lnTo>
                      <a:pt x="737" y="3386"/>
                    </a:lnTo>
                    <a:lnTo>
                      <a:pt x="505" y="3376"/>
                    </a:lnTo>
                    <a:lnTo>
                      <a:pt x="287" y="3380"/>
                    </a:lnTo>
                    <a:lnTo>
                      <a:pt x="88" y="3398"/>
                    </a:lnTo>
                    <a:lnTo>
                      <a:pt x="0" y="3414"/>
                    </a:lnTo>
                    <a:lnTo>
                      <a:pt x="3" y="3374"/>
                    </a:lnTo>
                    <a:lnTo>
                      <a:pt x="42" y="3090"/>
                    </a:lnTo>
                    <a:lnTo>
                      <a:pt x="93" y="2815"/>
                    </a:lnTo>
                    <a:lnTo>
                      <a:pt x="173" y="2488"/>
                    </a:lnTo>
                    <a:lnTo>
                      <a:pt x="253" y="2220"/>
                    </a:lnTo>
                    <a:lnTo>
                      <a:pt x="318" y="2036"/>
                    </a:lnTo>
                    <a:lnTo>
                      <a:pt x="392" y="1850"/>
                    </a:lnTo>
                    <a:lnTo>
                      <a:pt x="475" y="1664"/>
                    </a:lnTo>
                    <a:lnTo>
                      <a:pt x="571" y="1481"/>
                    </a:lnTo>
                    <a:lnTo>
                      <a:pt x="677" y="1305"/>
                    </a:lnTo>
                    <a:lnTo>
                      <a:pt x="734" y="1219"/>
                    </a:lnTo>
                    <a:lnTo>
                      <a:pt x="775" y="1163"/>
                    </a:lnTo>
                    <a:lnTo>
                      <a:pt x="862" y="1055"/>
                    </a:lnTo>
                    <a:lnTo>
                      <a:pt x="954" y="955"/>
                    </a:lnTo>
                    <a:lnTo>
                      <a:pt x="1049" y="861"/>
                    </a:lnTo>
                    <a:lnTo>
                      <a:pt x="1151" y="773"/>
                    </a:lnTo>
                    <a:lnTo>
                      <a:pt x="1257" y="693"/>
                    </a:lnTo>
                    <a:lnTo>
                      <a:pt x="1366" y="617"/>
                    </a:lnTo>
                    <a:lnTo>
                      <a:pt x="1478" y="547"/>
                    </a:lnTo>
                    <a:lnTo>
                      <a:pt x="1649" y="452"/>
                    </a:lnTo>
                    <a:lnTo>
                      <a:pt x="1883" y="344"/>
                    </a:lnTo>
                    <a:lnTo>
                      <a:pt x="2118" y="254"/>
                    </a:lnTo>
                    <a:lnTo>
                      <a:pt x="2349" y="182"/>
                    </a:lnTo>
                    <a:lnTo>
                      <a:pt x="2574" y="124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lnTo>
                      <a:pt x="3652" y="17"/>
                    </a:lnTo>
                    <a:lnTo>
                      <a:pt x="3847" y="61"/>
                    </a:lnTo>
                    <a:lnTo>
                      <a:pt x="4041" y="116"/>
                    </a:lnTo>
                    <a:lnTo>
                      <a:pt x="4231" y="179"/>
                    </a:lnTo>
                    <a:lnTo>
                      <a:pt x="4418" y="252"/>
                    </a:lnTo>
                    <a:lnTo>
                      <a:pt x="4600" y="335"/>
                    </a:lnTo>
                    <a:lnTo>
                      <a:pt x="4779" y="426"/>
                    </a:lnTo>
                    <a:lnTo>
                      <a:pt x="4953" y="526"/>
                    </a:lnTo>
                    <a:lnTo>
                      <a:pt x="5037" y="581"/>
                    </a:lnTo>
                    <a:lnTo>
                      <a:pt x="5118" y="633"/>
                    </a:lnTo>
                    <a:lnTo>
                      <a:pt x="5269" y="747"/>
                    </a:lnTo>
                    <a:lnTo>
                      <a:pt x="5409" y="865"/>
                    </a:lnTo>
                    <a:lnTo>
                      <a:pt x="5539" y="991"/>
                    </a:lnTo>
                    <a:lnTo>
                      <a:pt x="5658" y="1124"/>
                    </a:lnTo>
                    <a:lnTo>
                      <a:pt x="5768" y="1261"/>
                    </a:lnTo>
                    <a:lnTo>
                      <a:pt x="5866" y="1406"/>
                    </a:lnTo>
                    <a:lnTo>
                      <a:pt x="5956" y="1556"/>
                    </a:lnTo>
                    <a:lnTo>
                      <a:pt x="6034" y="1712"/>
                    </a:lnTo>
                    <a:lnTo>
                      <a:pt x="6103" y="1872"/>
                    </a:lnTo>
                    <a:lnTo>
                      <a:pt x="6161" y="2038"/>
                    </a:lnTo>
                    <a:lnTo>
                      <a:pt x="6210" y="2210"/>
                    </a:lnTo>
                    <a:lnTo>
                      <a:pt x="6248" y="2386"/>
                    </a:lnTo>
                    <a:lnTo>
                      <a:pt x="6277" y="2567"/>
                    </a:lnTo>
                    <a:lnTo>
                      <a:pt x="6297" y="2753"/>
                    </a:lnTo>
                    <a:lnTo>
                      <a:pt x="6306" y="2941"/>
                    </a:lnTo>
                    <a:lnTo>
                      <a:pt x="6307" y="303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8"/>
              <p:cNvSpPr>
                <a:spLocks/>
              </p:cNvSpPr>
              <p:nvPr/>
            </p:nvSpPr>
            <p:spPr bwMode="auto">
              <a:xfrm>
                <a:off x="410" y="-88"/>
                <a:ext cx="888" cy="861"/>
              </a:xfrm>
              <a:custGeom>
                <a:avLst/>
                <a:gdLst>
                  <a:gd name="T0" fmla="*/ 3552 w 3552"/>
                  <a:gd name="T1" fmla="*/ 0 h 3445"/>
                  <a:gd name="T2" fmla="*/ 3463 w 3552"/>
                  <a:gd name="T3" fmla="*/ 17 h 3445"/>
                  <a:gd name="T4" fmla="*/ 3292 w 3552"/>
                  <a:gd name="T5" fmla="*/ 61 h 3445"/>
                  <a:gd name="T6" fmla="*/ 3130 w 3552"/>
                  <a:gd name="T7" fmla="*/ 118 h 3445"/>
                  <a:gd name="T8" fmla="*/ 2977 w 3552"/>
                  <a:gd name="T9" fmla="*/ 185 h 3445"/>
                  <a:gd name="T10" fmla="*/ 2832 w 3552"/>
                  <a:gd name="T11" fmla="*/ 263 h 3445"/>
                  <a:gd name="T12" fmla="*/ 2694 w 3552"/>
                  <a:gd name="T13" fmla="*/ 350 h 3445"/>
                  <a:gd name="T14" fmla="*/ 2566 w 3552"/>
                  <a:gd name="T15" fmla="*/ 446 h 3445"/>
                  <a:gd name="T16" fmla="*/ 2444 w 3552"/>
                  <a:gd name="T17" fmla="*/ 549 h 3445"/>
                  <a:gd name="T18" fmla="*/ 2330 w 3552"/>
                  <a:gd name="T19" fmla="*/ 660 h 3445"/>
                  <a:gd name="T20" fmla="*/ 2225 w 3552"/>
                  <a:gd name="T21" fmla="*/ 777 h 3445"/>
                  <a:gd name="T22" fmla="*/ 2125 w 3552"/>
                  <a:gd name="T23" fmla="*/ 899 h 3445"/>
                  <a:gd name="T24" fmla="*/ 2032 w 3552"/>
                  <a:gd name="T25" fmla="*/ 1028 h 3445"/>
                  <a:gd name="T26" fmla="*/ 1946 w 3552"/>
                  <a:gd name="T27" fmla="*/ 1159 h 3445"/>
                  <a:gd name="T28" fmla="*/ 1867 w 3552"/>
                  <a:gd name="T29" fmla="*/ 1294 h 3445"/>
                  <a:gd name="T30" fmla="*/ 1757 w 3552"/>
                  <a:gd name="T31" fmla="*/ 1501 h 3445"/>
                  <a:gd name="T32" fmla="*/ 1633 w 3552"/>
                  <a:gd name="T33" fmla="*/ 1781 h 3445"/>
                  <a:gd name="T34" fmla="*/ 1529 w 3552"/>
                  <a:gd name="T35" fmla="*/ 2062 h 3445"/>
                  <a:gd name="T36" fmla="*/ 1445 w 3552"/>
                  <a:gd name="T37" fmla="*/ 2335 h 3445"/>
                  <a:gd name="T38" fmla="*/ 1378 w 3552"/>
                  <a:gd name="T39" fmla="*/ 2596 h 3445"/>
                  <a:gd name="T40" fmla="*/ 1326 w 3552"/>
                  <a:gd name="T41" fmla="*/ 2838 h 3445"/>
                  <a:gd name="T42" fmla="*/ 1287 w 3552"/>
                  <a:gd name="T43" fmla="*/ 3055 h 3445"/>
                  <a:gd name="T44" fmla="*/ 1250 w 3552"/>
                  <a:gd name="T45" fmla="*/ 3324 h 3445"/>
                  <a:gd name="T46" fmla="*/ 1237 w 3552"/>
                  <a:gd name="T47" fmla="*/ 3445 h 3445"/>
                  <a:gd name="T48" fmla="*/ 1161 w 3552"/>
                  <a:gd name="T49" fmla="*/ 3432 h 3445"/>
                  <a:gd name="T50" fmla="*/ 1007 w 3552"/>
                  <a:gd name="T51" fmla="*/ 3409 h 3445"/>
                  <a:gd name="T52" fmla="*/ 853 w 3552"/>
                  <a:gd name="T53" fmla="*/ 3394 h 3445"/>
                  <a:gd name="T54" fmla="*/ 698 w 3552"/>
                  <a:gd name="T55" fmla="*/ 3384 h 3445"/>
                  <a:gd name="T56" fmla="*/ 542 w 3552"/>
                  <a:gd name="T57" fmla="*/ 3380 h 3445"/>
                  <a:gd name="T58" fmla="*/ 387 w 3552"/>
                  <a:gd name="T59" fmla="*/ 3382 h 3445"/>
                  <a:gd name="T60" fmla="*/ 232 w 3552"/>
                  <a:gd name="T61" fmla="*/ 3391 h 3445"/>
                  <a:gd name="T62" fmla="*/ 77 w 3552"/>
                  <a:gd name="T63" fmla="*/ 3406 h 3445"/>
                  <a:gd name="T64" fmla="*/ 0 w 3552"/>
                  <a:gd name="T65" fmla="*/ 3416 h 3445"/>
                  <a:gd name="T66" fmla="*/ 3 w 3552"/>
                  <a:gd name="T67" fmla="*/ 3376 h 3445"/>
                  <a:gd name="T68" fmla="*/ 42 w 3552"/>
                  <a:gd name="T69" fmla="*/ 3093 h 3445"/>
                  <a:gd name="T70" fmla="*/ 93 w 3552"/>
                  <a:gd name="T71" fmla="*/ 2818 h 3445"/>
                  <a:gd name="T72" fmla="*/ 173 w 3552"/>
                  <a:gd name="T73" fmla="*/ 2490 h 3445"/>
                  <a:gd name="T74" fmla="*/ 253 w 3552"/>
                  <a:gd name="T75" fmla="*/ 2223 h 3445"/>
                  <a:gd name="T76" fmla="*/ 318 w 3552"/>
                  <a:gd name="T77" fmla="*/ 2038 h 3445"/>
                  <a:gd name="T78" fmla="*/ 392 w 3552"/>
                  <a:gd name="T79" fmla="*/ 1853 h 3445"/>
                  <a:gd name="T80" fmla="*/ 475 w 3552"/>
                  <a:gd name="T81" fmla="*/ 1667 h 3445"/>
                  <a:gd name="T82" fmla="*/ 571 w 3552"/>
                  <a:gd name="T83" fmla="*/ 1484 h 3445"/>
                  <a:gd name="T84" fmla="*/ 677 w 3552"/>
                  <a:gd name="T85" fmla="*/ 1307 h 3445"/>
                  <a:gd name="T86" fmla="*/ 734 w 3552"/>
                  <a:gd name="T87" fmla="*/ 1222 h 3445"/>
                  <a:gd name="T88" fmla="*/ 775 w 3552"/>
                  <a:gd name="T89" fmla="*/ 1165 h 3445"/>
                  <a:gd name="T90" fmla="*/ 862 w 3552"/>
                  <a:gd name="T91" fmla="*/ 1058 h 3445"/>
                  <a:gd name="T92" fmla="*/ 954 w 3552"/>
                  <a:gd name="T93" fmla="*/ 957 h 3445"/>
                  <a:gd name="T94" fmla="*/ 1049 w 3552"/>
                  <a:gd name="T95" fmla="*/ 863 h 3445"/>
                  <a:gd name="T96" fmla="*/ 1151 w 3552"/>
                  <a:gd name="T97" fmla="*/ 775 h 3445"/>
                  <a:gd name="T98" fmla="*/ 1257 w 3552"/>
                  <a:gd name="T99" fmla="*/ 694 h 3445"/>
                  <a:gd name="T100" fmla="*/ 1366 w 3552"/>
                  <a:gd name="T101" fmla="*/ 618 h 3445"/>
                  <a:gd name="T102" fmla="*/ 1478 w 3552"/>
                  <a:gd name="T103" fmla="*/ 548 h 3445"/>
                  <a:gd name="T104" fmla="*/ 1649 w 3552"/>
                  <a:gd name="T105" fmla="*/ 453 h 3445"/>
                  <a:gd name="T106" fmla="*/ 1883 w 3552"/>
                  <a:gd name="T107" fmla="*/ 345 h 3445"/>
                  <a:gd name="T108" fmla="*/ 2118 w 3552"/>
                  <a:gd name="T109" fmla="*/ 255 h 3445"/>
                  <a:gd name="T110" fmla="*/ 2349 w 3552"/>
                  <a:gd name="T111" fmla="*/ 182 h 3445"/>
                  <a:gd name="T112" fmla="*/ 2574 w 3552"/>
                  <a:gd name="T113" fmla="*/ 126 h 3445"/>
                  <a:gd name="T114" fmla="*/ 2786 w 3552"/>
                  <a:gd name="T115" fmla="*/ 82 h 3445"/>
                  <a:gd name="T116" fmla="*/ 3074 w 3552"/>
                  <a:gd name="T117" fmla="*/ 36 h 3445"/>
                  <a:gd name="T118" fmla="*/ 3491 w 3552"/>
                  <a:gd name="T119" fmla="*/ 0 h 3445"/>
                  <a:gd name="T120" fmla="*/ 3552 w 3552"/>
                  <a:gd name="T121" fmla="*/ 0 h 3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552" h="3445">
                    <a:moveTo>
                      <a:pt x="3552" y="0"/>
                    </a:moveTo>
                    <a:lnTo>
                      <a:pt x="3463" y="17"/>
                    </a:lnTo>
                    <a:lnTo>
                      <a:pt x="3292" y="61"/>
                    </a:lnTo>
                    <a:lnTo>
                      <a:pt x="3130" y="118"/>
                    </a:lnTo>
                    <a:lnTo>
                      <a:pt x="2977" y="185"/>
                    </a:lnTo>
                    <a:lnTo>
                      <a:pt x="2832" y="263"/>
                    </a:lnTo>
                    <a:lnTo>
                      <a:pt x="2694" y="350"/>
                    </a:lnTo>
                    <a:lnTo>
                      <a:pt x="2566" y="446"/>
                    </a:lnTo>
                    <a:lnTo>
                      <a:pt x="2444" y="549"/>
                    </a:lnTo>
                    <a:lnTo>
                      <a:pt x="2330" y="660"/>
                    </a:lnTo>
                    <a:lnTo>
                      <a:pt x="2225" y="777"/>
                    </a:lnTo>
                    <a:lnTo>
                      <a:pt x="2125" y="899"/>
                    </a:lnTo>
                    <a:lnTo>
                      <a:pt x="2032" y="1028"/>
                    </a:lnTo>
                    <a:lnTo>
                      <a:pt x="1946" y="1159"/>
                    </a:lnTo>
                    <a:lnTo>
                      <a:pt x="1867" y="1294"/>
                    </a:lnTo>
                    <a:lnTo>
                      <a:pt x="1757" y="1501"/>
                    </a:lnTo>
                    <a:lnTo>
                      <a:pt x="1633" y="1781"/>
                    </a:lnTo>
                    <a:lnTo>
                      <a:pt x="1529" y="2062"/>
                    </a:lnTo>
                    <a:lnTo>
                      <a:pt x="1445" y="2335"/>
                    </a:lnTo>
                    <a:lnTo>
                      <a:pt x="1378" y="2596"/>
                    </a:lnTo>
                    <a:lnTo>
                      <a:pt x="1326" y="2838"/>
                    </a:lnTo>
                    <a:lnTo>
                      <a:pt x="1287" y="3055"/>
                    </a:lnTo>
                    <a:lnTo>
                      <a:pt x="1250" y="3324"/>
                    </a:lnTo>
                    <a:lnTo>
                      <a:pt x="1237" y="3445"/>
                    </a:lnTo>
                    <a:lnTo>
                      <a:pt x="1161" y="3432"/>
                    </a:lnTo>
                    <a:lnTo>
                      <a:pt x="1007" y="3409"/>
                    </a:lnTo>
                    <a:lnTo>
                      <a:pt x="853" y="3394"/>
                    </a:lnTo>
                    <a:lnTo>
                      <a:pt x="698" y="3384"/>
                    </a:lnTo>
                    <a:lnTo>
                      <a:pt x="542" y="3380"/>
                    </a:lnTo>
                    <a:lnTo>
                      <a:pt x="387" y="3382"/>
                    </a:lnTo>
                    <a:lnTo>
                      <a:pt x="232" y="3391"/>
                    </a:lnTo>
                    <a:lnTo>
                      <a:pt x="77" y="3406"/>
                    </a:lnTo>
                    <a:lnTo>
                      <a:pt x="0" y="3416"/>
                    </a:lnTo>
                    <a:lnTo>
                      <a:pt x="3" y="3376"/>
                    </a:lnTo>
                    <a:lnTo>
                      <a:pt x="42" y="3093"/>
                    </a:lnTo>
                    <a:lnTo>
                      <a:pt x="93" y="2818"/>
                    </a:lnTo>
                    <a:lnTo>
                      <a:pt x="173" y="2490"/>
                    </a:lnTo>
                    <a:lnTo>
                      <a:pt x="253" y="2223"/>
                    </a:lnTo>
                    <a:lnTo>
                      <a:pt x="318" y="2038"/>
                    </a:lnTo>
                    <a:lnTo>
                      <a:pt x="392" y="1853"/>
                    </a:lnTo>
                    <a:lnTo>
                      <a:pt x="475" y="1667"/>
                    </a:lnTo>
                    <a:lnTo>
                      <a:pt x="571" y="1484"/>
                    </a:lnTo>
                    <a:lnTo>
                      <a:pt x="677" y="1307"/>
                    </a:lnTo>
                    <a:lnTo>
                      <a:pt x="734" y="1222"/>
                    </a:lnTo>
                    <a:lnTo>
                      <a:pt x="775" y="1165"/>
                    </a:lnTo>
                    <a:lnTo>
                      <a:pt x="862" y="1058"/>
                    </a:lnTo>
                    <a:lnTo>
                      <a:pt x="954" y="957"/>
                    </a:lnTo>
                    <a:lnTo>
                      <a:pt x="1049" y="863"/>
                    </a:lnTo>
                    <a:lnTo>
                      <a:pt x="1151" y="775"/>
                    </a:lnTo>
                    <a:lnTo>
                      <a:pt x="1257" y="694"/>
                    </a:lnTo>
                    <a:lnTo>
                      <a:pt x="1366" y="618"/>
                    </a:lnTo>
                    <a:lnTo>
                      <a:pt x="1478" y="548"/>
                    </a:lnTo>
                    <a:lnTo>
                      <a:pt x="1649" y="453"/>
                    </a:lnTo>
                    <a:lnTo>
                      <a:pt x="1883" y="345"/>
                    </a:lnTo>
                    <a:lnTo>
                      <a:pt x="2118" y="255"/>
                    </a:lnTo>
                    <a:lnTo>
                      <a:pt x="2349" y="182"/>
                    </a:lnTo>
                    <a:lnTo>
                      <a:pt x="2574" y="126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9"/>
              <p:cNvSpPr>
                <a:spLocks/>
              </p:cNvSpPr>
              <p:nvPr/>
            </p:nvSpPr>
            <p:spPr bwMode="auto">
              <a:xfrm>
                <a:off x="719" y="-88"/>
                <a:ext cx="802" cy="1012"/>
              </a:xfrm>
              <a:custGeom>
                <a:avLst/>
                <a:gdLst>
                  <a:gd name="T0" fmla="*/ 2863 w 3209"/>
                  <a:gd name="T1" fmla="*/ 4049 h 4049"/>
                  <a:gd name="T2" fmla="*/ 2654 w 3209"/>
                  <a:gd name="T3" fmla="*/ 4022 h 4049"/>
                  <a:gd name="T4" fmla="*/ 2242 w 3209"/>
                  <a:gd name="T5" fmla="*/ 3952 h 4049"/>
                  <a:gd name="T6" fmla="*/ 1840 w 3209"/>
                  <a:gd name="T7" fmla="*/ 3869 h 4049"/>
                  <a:gd name="T8" fmla="*/ 1452 w 3209"/>
                  <a:gd name="T9" fmla="*/ 3779 h 4049"/>
                  <a:gd name="T10" fmla="*/ 904 w 3209"/>
                  <a:gd name="T11" fmla="*/ 3643 h 4049"/>
                  <a:gd name="T12" fmla="*/ 419 w 3209"/>
                  <a:gd name="T13" fmla="*/ 3526 h 4049"/>
                  <a:gd name="T14" fmla="*/ 131 w 3209"/>
                  <a:gd name="T15" fmla="*/ 3466 h 4049"/>
                  <a:gd name="T16" fmla="*/ 0 w 3209"/>
                  <a:gd name="T17" fmla="*/ 3445 h 4049"/>
                  <a:gd name="T18" fmla="*/ 12 w 3209"/>
                  <a:gd name="T19" fmla="*/ 3324 h 4049"/>
                  <a:gd name="T20" fmla="*/ 50 w 3209"/>
                  <a:gd name="T21" fmla="*/ 3055 h 4049"/>
                  <a:gd name="T22" fmla="*/ 89 w 3209"/>
                  <a:gd name="T23" fmla="*/ 2838 h 4049"/>
                  <a:gd name="T24" fmla="*/ 142 w 3209"/>
                  <a:gd name="T25" fmla="*/ 2596 h 4049"/>
                  <a:gd name="T26" fmla="*/ 209 w 3209"/>
                  <a:gd name="T27" fmla="*/ 2335 h 4049"/>
                  <a:gd name="T28" fmla="*/ 293 w 3209"/>
                  <a:gd name="T29" fmla="*/ 2062 h 4049"/>
                  <a:gd name="T30" fmla="*/ 397 w 3209"/>
                  <a:gd name="T31" fmla="*/ 1781 h 4049"/>
                  <a:gd name="T32" fmla="*/ 521 w 3209"/>
                  <a:gd name="T33" fmla="*/ 1501 h 4049"/>
                  <a:gd name="T34" fmla="*/ 631 w 3209"/>
                  <a:gd name="T35" fmla="*/ 1294 h 4049"/>
                  <a:gd name="T36" fmla="*/ 710 w 3209"/>
                  <a:gd name="T37" fmla="*/ 1159 h 4049"/>
                  <a:gd name="T38" fmla="*/ 796 w 3209"/>
                  <a:gd name="T39" fmla="*/ 1028 h 4049"/>
                  <a:gd name="T40" fmla="*/ 889 w 3209"/>
                  <a:gd name="T41" fmla="*/ 899 h 4049"/>
                  <a:gd name="T42" fmla="*/ 989 w 3209"/>
                  <a:gd name="T43" fmla="*/ 777 h 4049"/>
                  <a:gd name="T44" fmla="*/ 1094 w 3209"/>
                  <a:gd name="T45" fmla="*/ 660 h 4049"/>
                  <a:gd name="T46" fmla="*/ 1208 w 3209"/>
                  <a:gd name="T47" fmla="*/ 549 h 4049"/>
                  <a:gd name="T48" fmla="*/ 1330 w 3209"/>
                  <a:gd name="T49" fmla="*/ 446 h 4049"/>
                  <a:gd name="T50" fmla="*/ 1458 w 3209"/>
                  <a:gd name="T51" fmla="*/ 350 h 4049"/>
                  <a:gd name="T52" fmla="*/ 1596 w 3209"/>
                  <a:gd name="T53" fmla="*/ 263 h 4049"/>
                  <a:gd name="T54" fmla="*/ 1741 w 3209"/>
                  <a:gd name="T55" fmla="*/ 185 h 4049"/>
                  <a:gd name="T56" fmla="*/ 1894 w 3209"/>
                  <a:gd name="T57" fmla="*/ 118 h 4049"/>
                  <a:gd name="T58" fmla="*/ 2056 w 3209"/>
                  <a:gd name="T59" fmla="*/ 61 h 4049"/>
                  <a:gd name="T60" fmla="*/ 2227 w 3209"/>
                  <a:gd name="T61" fmla="*/ 17 h 4049"/>
                  <a:gd name="T62" fmla="*/ 2316 w 3209"/>
                  <a:gd name="T63" fmla="*/ 0 h 4049"/>
                  <a:gd name="T64" fmla="*/ 2386 w 3209"/>
                  <a:gd name="T65" fmla="*/ 38 h 4049"/>
                  <a:gd name="T66" fmla="*/ 2513 w 3209"/>
                  <a:gd name="T67" fmla="*/ 122 h 4049"/>
                  <a:gd name="T68" fmla="*/ 2627 w 3209"/>
                  <a:gd name="T69" fmla="*/ 218 h 4049"/>
                  <a:gd name="T70" fmla="*/ 2731 w 3209"/>
                  <a:gd name="T71" fmla="*/ 322 h 4049"/>
                  <a:gd name="T72" fmla="*/ 2821 w 3209"/>
                  <a:gd name="T73" fmla="*/ 437 h 4049"/>
                  <a:gd name="T74" fmla="*/ 2901 w 3209"/>
                  <a:gd name="T75" fmla="*/ 559 h 4049"/>
                  <a:gd name="T76" fmla="*/ 2970 w 3209"/>
                  <a:gd name="T77" fmla="*/ 690 h 4049"/>
                  <a:gd name="T78" fmla="*/ 3029 w 3209"/>
                  <a:gd name="T79" fmla="*/ 827 h 4049"/>
                  <a:gd name="T80" fmla="*/ 3080 w 3209"/>
                  <a:gd name="T81" fmla="*/ 970 h 4049"/>
                  <a:gd name="T82" fmla="*/ 3120 w 3209"/>
                  <a:gd name="T83" fmla="*/ 1118 h 4049"/>
                  <a:gd name="T84" fmla="*/ 3153 w 3209"/>
                  <a:gd name="T85" fmla="*/ 1271 h 4049"/>
                  <a:gd name="T86" fmla="*/ 3177 w 3209"/>
                  <a:gd name="T87" fmla="*/ 1426 h 4049"/>
                  <a:gd name="T88" fmla="*/ 3194 w 3209"/>
                  <a:gd name="T89" fmla="*/ 1585 h 4049"/>
                  <a:gd name="T90" fmla="*/ 3204 w 3209"/>
                  <a:gd name="T91" fmla="*/ 1746 h 4049"/>
                  <a:gd name="T92" fmla="*/ 3209 w 3209"/>
                  <a:gd name="T93" fmla="*/ 1988 h 4049"/>
                  <a:gd name="T94" fmla="*/ 3197 w 3209"/>
                  <a:gd name="T95" fmla="*/ 2310 h 4049"/>
                  <a:gd name="T96" fmla="*/ 3167 w 3209"/>
                  <a:gd name="T97" fmla="*/ 2625 h 4049"/>
                  <a:gd name="T98" fmla="*/ 3124 w 3209"/>
                  <a:gd name="T99" fmla="*/ 2926 h 4049"/>
                  <a:gd name="T100" fmla="*/ 3073 w 3209"/>
                  <a:gd name="T101" fmla="*/ 3209 h 4049"/>
                  <a:gd name="T102" fmla="*/ 2991 w 3209"/>
                  <a:gd name="T103" fmla="*/ 3583 h 4049"/>
                  <a:gd name="T104" fmla="*/ 2893 w 3209"/>
                  <a:gd name="T105" fmla="*/ 3947 h 4049"/>
                  <a:gd name="T106" fmla="*/ 2863 w 3209"/>
                  <a:gd name="T107" fmla="*/ 4049 h 4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09" h="4049">
                    <a:moveTo>
                      <a:pt x="2863" y="4049"/>
                    </a:moveTo>
                    <a:lnTo>
                      <a:pt x="2654" y="4022"/>
                    </a:lnTo>
                    <a:lnTo>
                      <a:pt x="2242" y="3952"/>
                    </a:lnTo>
                    <a:lnTo>
                      <a:pt x="1840" y="3869"/>
                    </a:lnTo>
                    <a:lnTo>
                      <a:pt x="1452" y="3779"/>
                    </a:lnTo>
                    <a:lnTo>
                      <a:pt x="904" y="3643"/>
                    </a:lnTo>
                    <a:lnTo>
                      <a:pt x="419" y="3526"/>
                    </a:lnTo>
                    <a:lnTo>
                      <a:pt x="131" y="3466"/>
                    </a:lnTo>
                    <a:lnTo>
                      <a:pt x="0" y="3445"/>
                    </a:lnTo>
                    <a:lnTo>
                      <a:pt x="12" y="3324"/>
                    </a:lnTo>
                    <a:lnTo>
                      <a:pt x="50" y="3055"/>
                    </a:lnTo>
                    <a:lnTo>
                      <a:pt x="89" y="2838"/>
                    </a:lnTo>
                    <a:lnTo>
                      <a:pt x="142" y="2596"/>
                    </a:lnTo>
                    <a:lnTo>
                      <a:pt x="209" y="2335"/>
                    </a:lnTo>
                    <a:lnTo>
                      <a:pt x="293" y="2062"/>
                    </a:lnTo>
                    <a:lnTo>
                      <a:pt x="397" y="1781"/>
                    </a:lnTo>
                    <a:lnTo>
                      <a:pt x="521" y="1501"/>
                    </a:lnTo>
                    <a:lnTo>
                      <a:pt x="631" y="1294"/>
                    </a:lnTo>
                    <a:lnTo>
                      <a:pt x="710" y="1159"/>
                    </a:lnTo>
                    <a:lnTo>
                      <a:pt x="796" y="1028"/>
                    </a:lnTo>
                    <a:lnTo>
                      <a:pt x="889" y="899"/>
                    </a:lnTo>
                    <a:lnTo>
                      <a:pt x="989" y="777"/>
                    </a:lnTo>
                    <a:lnTo>
                      <a:pt x="1094" y="660"/>
                    </a:lnTo>
                    <a:lnTo>
                      <a:pt x="1208" y="549"/>
                    </a:lnTo>
                    <a:lnTo>
                      <a:pt x="1330" y="446"/>
                    </a:lnTo>
                    <a:lnTo>
                      <a:pt x="1458" y="350"/>
                    </a:lnTo>
                    <a:lnTo>
                      <a:pt x="1596" y="263"/>
                    </a:lnTo>
                    <a:lnTo>
                      <a:pt x="1741" y="185"/>
                    </a:lnTo>
                    <a:lnTo>
                      <a:pt x="1894" y="118"/>
                    </a:lnTo>
                    <a:lnTo>
                      <a:pt x="2056" y="61"/>
                    </a:lnTo>
                    <a:lnTo>
                      <a:pt x="2227" y="17"/>
                    </a:lnTo>
                    <a:lnTo>
                      <a:pt x="2316" y="0"/>
                    </a:lnTo>
                    <a:lnTo>
                      <a:pt x="2386" y="38"/>
                    </a:lnTo>
                    <a:lnTo>
                      <a:pt x="2513" y="122"/>
                    </a:lnTo>
                    <a:lnTo>
                      <a:pt x="2627" y="218"/>
                    </a:lnTo>
                    <a:lnTo>
                      <a:pt x="2731" y="322"/>
                    </a:lnTo>
                    <a:lnTo>
                      <a:pt x="2821" y="437"/>
                    </a:lnTo>
                    <a:lnTo>
                      <a:pt x="2901" y="559"/>
                    </a:lnTo>
                    <a:lnTo>
                      <a:pt x="2970" y="690"/>
                    </a:lnTo>
                    <a:lnTo>
                      <a:pt x="3029" y="827"/>
                    </a:lnTo>
                    <a:lnTo>
                      <a:pt x="3080" y="970"/>
                    </a:lnTo>
                    <a:lnTo>
                      <a:pt x="3120" y="1118"/>
                    </a:lnTo>
                    <a:lnTo>
                      <a:pt x="3153" y="1271"/>
                    </a:lnTo>
                    <a:lnTo>
                      <a:pt x="3177" y="1426"/>
                    </a:lnTo>
                    <a:lnTo>
                      <a:pt x="3194" y="1585"/>
                    </a:lnTo>
                    <a:lnTo>
                      <a:pt x="3204" y="1746"/>
                    </a:lnTo>
                    <a:lnTo>
                      <a:pt x="3209" y="1988"/>
                    </a:lnTo>
                    <a:lnTo>
                      <a:pt x="3197" y="2310"/>
                    </a:lnTo>
                    <a:lnTo>
                      <a:pt x="3167" y="2625"/>
                    </a:lnTo>
                    <a:lnTo>
                      <a:pt x="3124" y="2926"/>
                    </a:lnTo>
                    <a:lnTo>
                      <a:pt x="3073" y="3209"/>
                    </a:lnTo>
                    <a:lnTo>
                      <a:pt x="2991" y="3583"/>
                    </a:lnTo>
                    <a:lnTo>
                      <a:pt x="2893" y="3947"/>
                    </a:lnTo>
                    <a:lnTo>
                      <a:pt x="2863" y="404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314676-72C1-4E25-B278-4A637DC97BF9}"/>
              </a:ext>
            </a:extLst>
          </p:cNvPr>
          <p:cNvSpPr/>
          <p:nvPr/>
        </p:nvSpPr>
        <p:spPr>
          <a:xfrm>
            <a:off x="375649" y="274012"/>
            <a:ext cx="8193804" cy="63094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웹 </a:t>
            </a:r>
            <a:r>
              <a:rPr lang="en-US" altLang="ko-KR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UI </a:t>
            </a:r>
            <a:r>
              <a:rPr lang="ko-KR" altLang="en-US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및 코드</a:t>
            </a:r>
            <a:endParaRPr lang="en-US" altLang="ko-KR" sz="35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792" y="424439"/>
            <a:ext cx="6120407" cy="312171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942393" y="643884"/>
            <a:ext cx="6120407" cy="726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31745" y="1227861"/>
            <a:ext cx="518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</a:p>
          <a:p>
            <a:r>
              <a:rPr lang="ko-KR" altLang="en-US" dirty="0"/>
              <a:t>실시간 값만 </a:t>
            </a:r>
            <a:r>
              <a:rPr lang="ko-KR" altLang="en-US" dirty="0" err="1"/>
              <a:t>새로고침</a:t>
            </a:r>
            <a:r>
              <a:rPr lang="ko-KR" altLang="en-US" dirty="0"/>
              <a:t> 될 수 있도록 </a:t>
            </a:r>
            <a:r>
              <a:rPr lang="en-US" altLang="ko-KR" dirty="0"/>
              <a:t>ajax</a:t>
            </a:r>
            <a:r>
              <a:rPr lang="ko-KR" altLang="en-US" dirty="0"/>
              <a:t>를 사용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값을 </a:t>
            </a: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형태로 받음</a:t>
            </a:r>
            <a:r>
              <a:rPr lang="en-US" altLang="ko-KR" dirty="0"/>
              <a:t>. 10</a:t>
            </a:r>
            <a:r>
              <a:rPr lang="ko-KR" altLang="en-US" dirty="0"/>
              <a:t>초마다 업데이트</a:t>
            </a:r>
            <a:r>
              <a:rPr lang="en-US" altLang="ko-KR" dirty="0"/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8" y="3024431"/>
            <a:ext cx="583882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49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9834663" y="3159258"/>
            <a:ext cx="2357337" cy="3759065"/>
            <a:chOff x="9834663" y="3159258"/>
            <a:chExt cx="2357337" cy="3759065"/>
          </a:xfrm>
        </p:grpSpPr>
        <p:sp>
          <p:nvSpPr>
            <p:cNvPr id="35" name="자유형 34"/>
            <p:cNvSpPr/>
            <p:nvPr/>
          </p:nvSpPr>
          <p:spPr>
            <a:xfrm>
              <a:off x="9834663" y="3159258"/>
              <a:ext cx="2357337" cy="3698742"/>
            </a:xfrm>
            <a:custGeom>
              <a:avLst/>
              <a:gdLst>
                <a:gd name="connsiteX0" fmla="*/ 2357337 w 2357337"/>
                <a:gd name="connsiteY0" fmla="*/ 0 h 3698742"/>
                <a:gd name="connsiteX1" fmla="*/ 2357337 w 2357337"/>
                <a:gd name="connsiteY1" fmla="*/ 3698742 h 3698742"/>
                <a:gd name="connsiteX2" fmla="*/ 0 w 2357337"/>
                <a:gd name="connsiteY2" fmla="*/ 3698742 h 3698742"/>
                <a:gd name="connsiteX3" fmla="*/ 13715 w 2357337"/>
                <a:gd name="connsiteY3" fmla="*/ 3627335 h 3698742"/>
                <a:gd name="connsiteX4" fmla="*/ 1290700 w 2357337"/>
                <a:gd name="connsiteY4" fmla="*/ 1755246 h 3698742"/>
                <a:gd name="connsiteX5" fmla="*/ 2197018 w 2357337"/>
                <a:gd name="connsiteY5" fmla="*/ 379853 h 3698742"/>
                <a:gd name="connsiteX6" fmla="*/ 2329945 w 2357337"/>
                <a:gd name="connsiteY6" fmla="*/ 78424 h 369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7337" h="3698742">
                  <a:moveTo>
                    <a:pt x="2357337" y="0"/>
                  </a:moveTo>
                  <a:lnTo>
                    <a:pt x="2357337" y="3698742"/>
                  </a:lnTo>
                  <a:lnTo>
                    <a:pt x="0" y="3698742"/>
                  </a:lnTo>
                  <a:lnTo>
                    <a:pt x="13715" y="3627335"/>
                  </a:lnTo>
                  <a:cubicBezTo>
                    <a:pt x="180522" y="2837118"/>
                    <a:pt x="552307" y="2032468"/>
                    <a:pt x="1290700" y="1755246"/>
                  </a:cubicBezTo>
                  <a:cubicBezTo>
                    <a:pt x="1825639" y="2452482"/>
                    <a:pt x="1827179" y="762117"/>
                    <a:pt x="2197018" y="379853"/>
                  </a:cubicBezTo>
                  <a:cubicBezTo>
                    <a:pt x="2252656" y="285510"/>
                    <a:pt x="2293718" y="180343"/>
                    <a:pt x="2329945" y="78424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1" name="Group 45"/>
            <p:cNvGrpSpPr>
              <a:grpSpLocks noChangeAspect="1"/>
            </p:cNvGrpSpPr>
            <p:nvPr/>
          </p:nvGrpSpPr>
          <p:grpSpPr bwMode="auto">
            <a:xfrm rot="16373145" flipH="1">
              <a:off x="10833984" y="4920342"/>
              <a:ext cx="434830" cy="434830"/>
              <a:chOff x="4450" y="913"/>
              <a:chExt cx="2742" cy="2742"/>
            </a:xfrm>
          </p:grpSpPr>
          <p:sp>
            <p:nvSpPr>
              <p:cNvPr id="42" name="Freeform 46"/>
              <p:cNvSpPr>
                <a:spLocks/>
              </p:cNvSpPr>
              <p:nvPr/>
            </p:nvSpPr>
            <p:spPr bwMode="auto">
              <a:xfrm>
                <a:off x="5027" y="913"/>
                <a:ext cx="2164" cy="2164"/>
              </a:xfrm>
              <a:custGeom>
                <a:avLst/>
                <a:gdLst>
                  <a:gd name="T0" fmla="*/ 5125 w 6491"/>
                  <a:gd name="T1" fmla="*/ 2411 h 6492"/>
                  <a:gd name="T2" fmla="*/ 4579 w 6491"/>
                  <a:gd name="T3" fmla="*/ 2816 h 6492"/>
                  <a:gd name="T4" fmla="*/ 3897 w 6491"/>
                  <a:gd name="T5" fmla="*/ 3412 h 6492"/>
                  <a:gd name="T6" fmla="*/ 3360 w 6491"/>
                  <a:gd name="T7" fmla="*/ 3946 h 6492"/>
                  <a:gd name="T8" fmla="*/ 3258 w 6491"/>
                  <a:gd name="T9" fmla="*/ 4082 h 6492"/>
                  <a:gd name="T10" fmla="*/ 3193 w 6491"/>
                  <a:gd name="T11" fmla="*/ 4298 h 6492"/>
                  <a:gd name="T12" fmla="*/ 3193 w 6491"/>
                  <a:gd name="T13" fmla="*/ 4411 h 6492"/>
                  <a:gd name="T14" fmla="*/ 3258 w 6491"/>
                  <a:gd name="T15" fmla="*/ 4626 h 6492"/>
                  <a:gd name="T16" fmla="*/ 3360 w 6491"/>
                  <a:gd name="T17" fmla="*/ 4761 h 6492"/>
                  <a:gd name="T18" fmla="*/ 3501 w 6491"/>
                  <a:gd name="T19" fmla="*/ 4907 h 6492"/>
                  <a:gd name="T20" fmla="*/ 3606 w 6491"/>
                  <a:gd name="T21" fmla="*/ 5107 h 6492"/>
                  <a:gd name="T22" fmla="*/ 3628 w 6491"/>
                  <a:gd name="T23" fmla="*/ 5326 h 6492"/>
                  <a:gd name="T24" fmla="*/ 3564 w 6491"/>
                  <a:gd name="T25" fmla="*/ 5539 h 6492"/>
                  <a:gd name="T26" fmla="*/ 3461 w 6491"/>
                  <a:gd name="T27" fmla="*/ 5677 h 6492"/>
                  <a:gd name="T28" fmla="*/ 0 w 6491"/>
                  <a:gd name="T29" fmla="*/ 3844 h 6492"/>
                  <a:gd name="T30" fmla="*/ 858 w 6491"/>
                  <a:gd name="T31" fmla="*/ 2990 h 6492"/>
                  <a:gd name="T32" fmla="*/ 1058 w 6491"/>
                  <a:gd name="T33" fmla="*/ 2885 h 6492"/>
                  <a:gd name="T34" fmla="*/ 1277 w 6491"/>
                  <a:gd name="T35" fmla="*/ 2865 h 6492"/>
                  <a:gd name="T36" fmla="*/ 1490 w 6491"/>
                  <a:gd name="T37" fmla="*/ 2928 h 6492"/>
                  <a:gd name="T38" fmla="*/ 1628 w 6491"/>
                  <a:gd name="T39" fmla="*/ 3030 h 6492"/>
                  <a:gd name="T40" fmla="*/ 1772 w 6491"/>
                  <a:gd name="T41" fmla="*/ 3171 h 6492"/>
                  <a:gd name="T42" fmla="*/ 1971 w 6491"/>
                  <a:gd name="T43" fmla="*/ 3277 h 6492"/>
                  <a:gd name="T44" fmla="*/ 2138 w 6491"/>
                  <a:gd name="T45" fmla="*/ 3301 h 6492"/>
                  <a:gd name="T46" fmla="*/ 2306 w 6491"/>
                  <a:gd name="T47" fmla="*/ 3277 h 6492"/>
                  <a:gd name="T48" fmla="*/ 2503 w 6491"/>
                  <a:gd name="T49" fmla="*/ 3171 h 6492"/>
                  <a:gd name="T50" fmla="*/ 2921 w 6491"/>
                  <a:gd name="T51" fmla="*/ 2757 h 6492"/>
                  <a:gd name="T52" fmla="*/ 3386 w 6491"/>
                  <a:gd name="T53" fmla="*/ 2261 h 6492"/>
                  <a:gd name="T54" fmla="*/ 3950 w 6491"/>
                  <a:gd name="T55" fmla="*/ 1551 h 6492"/>
                  <a:gd name="T56" fmla="*/ 4739 w 6491"/>
                  <a:gd name="T57" fmla="*/ 414 h 6492"/>
                  <a:gd name="T58" fmla="*/ 4840 w 6491"/>
                  <a:gd name="T59" fmla="*/ 291 h 6492"/>
                  <a:gd name="T60" fmla="*/ 5001 w 6491"/>
                  <a:gd name="T61" fmla="*/ 157 h 6492"/>
                  <a:gd name="T62" fmla="*/ 5187 w 6491"/>
                  <a:gd name="T63" fmla="*/ 62 h 6492"/>
                  <a:gd name="T64" fmla="*/ 5391 w 6491"/>
                  <a:gd name="T65" fmla="*/ 9 h 6492"/>
                  <a:gd name="T66" fmla="*/ 5496 w 6491"/>
                  <a:gd name="T67" fmla="*/ 0 h 6492"/>
                  <a:gd name="T68" fmla="*/ 5707 w 6491"/>
                  <a:gd name="T69" fmla="*/ 16 h 6492"/>
                  <a:gd name="T70" fmla="*/ 5907 w 6491"/>
                  <a:gd name="T71" fmla="*/ 75 h 6492"/>
                  <a:gd name="T72" fmla="*/ 6088 w 6491"/>
                  <a:gd name="T73" fmla="*/ 179 h 6492"/>
                  <a:gd name="T74" fmla="*/ 6211 w 6491"/>
                  <a:gd name="T75" fmla="*/ 281 h 6492"/>
                  <a:gd name="T76" fmla="*/ 6313 w 6491"/>
                  <a:gd name="T77" fmla="*/ 402 h 6492"/>
                  <a:gd name="T78" fmla="*/ 6415 w 6491"/>
                  <a:gd name="T79" fmla="*/ 585 h 6492"/>
                  <a:gd name="T80" fmla="*/ 6475 w 6491"/>
                  <a:gd name="T81" fmla="*/ 785 h 6492"/>
                  <a:gd name="T82" fmla="*/ 6491 w 6491"/>
                  <a:gd name="T83" fmla="*/ 994 h 6492"/>
                  <a:gd name="T84" fmla="*/ 6481 w 6491"/>
                  <a:gd name="T85" fmla="*/ 1100 h 6492"/>
                  <a:gd name="T86" fmla="*/ 6428 w 6491"/>
                  <a:gd name="T87" fmla="*/ 1305 h 6492"/>
                  <a:gd name="T88" fmla="*/ 6333 w 6491"/>
                  <a:gd name="T89" fmla="*/ 1491 h 6492"/>
                  <a:gd name="T90" fmla="*/ 6200 w 6491"/>
                  <a:gd name="T91" fmla="*/ 1651 h 6492"/>
                  <a:gd name="T92" fmla="*/ 6077 w 6491"/>
                  <a:gd name="T93" fmla="*/ 1751 h 6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491" h="6492">
                    <a:moveTo>
                      <a:pt x="6077" y="1751"/>
                    </a:moveTo>
                    <a:lnTo>
                      <a:pt x="5125" y="2411"/>
                    </a:lnTo>
                    <a:lnTo>
                      <a:pt x="4939" y="2542"/>
                    </a:lnTo>
                    <a:lnTo>
                      <a:pt x="4579" y="2816"/>
                    </a:lnTo>
                    <a:lnTo>
                      <a:pt x="4231" y="3107"/>
                    </a:lnTo>
                    <a:lnTo>
                      <a:pt x="3897" y="3412"/>
                    </a:lnTo>
                    <a:lnTo>
                      <a:pt x="3734" y="3570"/>
                    </a:lnTo>
                    <a:lnTo>
                      <a:pt x="3360" y="3946"/>
                    </a:lnTo>
                    <a:lnTo>
                      <a:pt x="3321" y="3988"/>
                    </a:lnTo>
                    <a:lnTo>
                      <a:pt x="3258" y="4082"/>
                    </a:lnTo>
                    <a:lnTo>
                      <a:pt x="3215" y="4187"/>
                    </a:lnTo>
                    <a:lnTo>
                      <a:pt x="3193" y="4298"/>
                    </a:lnTo>
                    <a:lnTo>
                      <a:pt x="3192" y="4354"/>
                    </a:lnTo>
                    <a:lnTo>
                      <a:pt x="3193" y="4411"/>
                    </a:lnTo>
                    <a:lnTo>
                      <a:pt x="3215" y="4522"/>
                    </a:lnTo>
                    <a:lnTo>
                      <a:pt x="3258" y="4626"/>
                    </a:lnTo>
                    <a:lnTo>
                      <a:pt x="3321" y="4720"/>
                    </a:lnTo>
                    <a:lnTo>
                      <a:pt x="3360" y="4761"/>
                    </a:lnTo>
                    <a:lnTo>
                      <a:pt x="3461" y="4864"/>
                    </a:lnTo>
                    <a:lnTo>
                      <a:pt x="3501" y="4907"/>
                    </a:lnTo>
                    <a:lnTo>
                      <a:pt x="3564" y="5003"/>
                    </a:lnTo>
                    <a:lnTo>
                      <a:pt x="3606" y="5107"/>
                    </a:lnTo>
                    <a:lnTo>
                      <a:pt x="3628" y="5216"/>
                    </a:lnTo>
                    <a:lnTo>
                      <a:pt x="3628" y="5326"/>
                    </a:lnTo>
                    <a:lnTo>
                      <a:pt x="3606" y="5435"/>
                    </a:lnTo>
                    <a:lnTo>
                      <a:pt x="3564" y="5539"/>
                    </a:lnTo>
                    <a:lnTo>
                      <a:pt x="3501" y="5634"/>
                    </a:lnTo>
                    <a:lnTo>
                      <a:pt x="3461" y="5677"/>
                    </a:lnTo>
                    <a:lnTo>
                      <a:pt x="2647" y="6492"/>
                    </a:lnTo>
                    <a:lnTo>
                      <a:pt x="0" y="3844"/>
                    </a:lnTo>
                    <a:lnTo>
                      <a:pt x="815" y="3030"/>
                    </a:lnTo>
                    <a:lnTo>
                      <a:pt x="858" y="2990"/>
                    </a:lnTo>
                    <a:lnTo>
                      <a:pt x="954" y="2928"/>
                    </a:lnTo>
                    <a:lnTo>
                      <a:pt x="1058" y="2885"/>
                    </a:lnTo>
                    <a:lnTo>
                      <a:pt x="1166" y="2865"/>
                    </a:lnTo>
                    <a:lnTo>
                      <a:pt x="1277" y="2865"/>
                    </a:lnTo>
                    <a:lnTo>
                      <a:pt x="1386" y="2885"/>
                    </a:lnTo>
                    <a:lnTo>
                      <a:pt x="1490" y="2928"/>
                    </a:lnTo>
                    <a:lnTo>
                      <a:pt x="1585" y="2990"/>
                    </a:lnTo>
                    <a:lnTo>
                      <a:pt x="1628" y="3030"/>
                    </a:lnTo>
                    <a:lnTo>
                      <a:pt x="1730" y="3131"/>
                    </a:lnTo>
                    <a:lnTo>
                      <a:pt x="1772" y="3171"/>
                    </a:lnTo>
                    <a:lnTo>
                      <a:pt x="1866" y="3233"/>
                    </a:lnTo>
                    <a:lnTo>
                      <a:pt x="1971" y="3277"/>
                    </a:lnTo>
                    <a:lnTo>
                      <a:pt x="2082" y="3300"/>
                    </a:lnTo>
                    <a:lnTo>
                      <a:pt x="2138" y="3301"/>
                    </a:lnTo>
                    <a:lnTo>
                      <a:pt x="2195" y="3300"/>
                    </a:lnTo>
                    <a:lnTo>
                      <a:pt x="2306" y="3277"/>
                    </a:lnTo>
                    <a:lnTo>
                      <a:pt x="2410" y="3233"/>
                    </a:lnTo>
                    <a:lnTo>
                      <a:pt x="2503" y="3171"/>
                    </a:lnTo>
                    <a:lnTo>
                      <a:pt x="2545" y="3131"/>
                    </a:lnTo>
                    <a:lnTo>
                      <a:pt x="2921" y="2757"/>
                    </a:lnTo>
                    <a:lnTo>
                      <a:pt x="3081" y="2595"/>
                    </a:lnTo>
                    <a:lnTo>
                      <a:pt x="3386" y="2261"/>
                    </a:lnTo>
                    <a:lnTo>
                      <a:pt x="3677" y="1913"/>
                    </a:lnTo>
                    <a:lnTo>
                      <a:pt x="3950" y="1551"/>
                    </a:lnTo>
                    <a:lnTo>
                      <a:pt x="4080" y="1365"/>
                    </a:lnTo>
                    <a:lnTo>
                      <a:pt x="4739" y="414"/>
                    </a:lnTo>
                    <a:lnTo>
                      <a:pt x="4771" y="370"/>
                    </a:lnTo>
                    <a:lnTo>
                      <a:pt x="4840" y="291"/>
                    </a:lnTo>
                    <a:lnTo>
                      <a:pt x="4918" y="219"/>
                    </a:lnTo>
                    <a:lnTo>
                      <a:pt x="5001" y="157"/>
                    </a:lnTo>
                    <a:lnTo>
                      <a:pt x="5092" y="105"/>
                    </a:lnTo>
                    <a:lnTo>
                      <a:pt x="5187" y="62"/>
                    </a:lnTo>
                    <a:lnTo>
                      <a:pt x="5288" y="30"/>
                    </a:lnTo>
                    <a:lnTo>
                      <a:pt x="5391" y="9"/>
                    </a:lnTo>
                    <a:lnTo>
                      <a:pt x="5443" y="3"/>
                    </a:lnTo>
                    <a:lnTo>
                      <a:pt x="5496" y="0"/>
                    </a:lnTo>
                    <a:lnTo>
                      <a:pt x="5603" y="2"/>
                    </a:lnTo>
                    <a:lnTo>
                      <a:pt x="5707" y="16"/>
                    </a:lnTo>
                    <a:lnTo>
                      <a:pt x="5809" y="41"/>
                    </a:lnTo>
                    <a:lnTo>
                      <a:pt x="5907" y="75"/>
                    </a:lnTo>
                    <a:lnTo>
                      <a:pt x="6000" y="121"/>
                    </a:lnTo>
                    <a:lnTo>
                      <a:pt x="6088" y="179"/>
                    </a:lnTo>
                    <a:lnTo>
                      <a:pt x="6172" y="244"/>
                    </a:lnTo>
                    <a:lnTo>
                      <a:pt x="6211" y="281"/>
                    </a:lnTo>
                    <a:lnTo>
                      <a:pt x="6247" y="320"/>
                    </a:lnTo>
                    <a:lnTo>
                      <a:pt x="6313" y="402"/>
                    </a:lnTo>
                    <a:lnTo>
                      <a:pt x="6369" y="491"/>
                    </a:lnTo>
                    <a:lnTo>
                      <a:pt x="6415" y="585"/>
                    </a:lnTo>
                    <a:lnTo>
                      <a:pt x="6451" y="683"/>
                    </a:lnTo>
                    <a:lnTo>
                      <a:pt x="6475" y="785"/>
                    </a:lnTo>
                    <a:lnTo>
                      <a:pt x="6490" y="889"/>
                    </a:lnTo>
                    <a:lnTo>
                      <a:pt x="6491" y="994"/>
                    </a:lnTo>
                    <a:lnTo>
                      <a:pt x="6487" y="1047"/>
                    </a:lnTo>
                    <a:lnTo>
                      <a:pt x="6481" y="1100"/>
                    </a:lnTo>
                    <a:lnTo>
                      <a:pt x="6461" y="1204"/>
                    </a:lnTo>
                    <a:lnTo>
                      <a:pt x="6428" y="1305"/>
                    </a:lnTo>
                    <a:lnTo>
                      <a:pt x="6386" y="1400"/>
                    </a:lnTo>
                    <a:lnTo>
                      <a:pt x="6333" y="1491"/>
                    </a:lnTo>
                    <a:lnTo>
                      <a:pt x="6271" y="1574"/>
                    </a:lnTo>
                    <a:lnTo>
                      <a:pt x="6200" y="1651"/>
                    </a:lnTo>
                    <a:lnTo>
                      <a:pt x="6120" y="1721"/>
                    </a:lnTo>
                    <a:lnTo>
                      <a:pt x="6077" y="1751"/>
                    </a:lnTo>
                    <a:close/>
                  </a:path>
                </a:pathLst>
              </a:custGeom>
              <a:solidFill>
                <a:srgbClr val="754C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47"/>
              <p:cNvSpPr>
                <a:spLocks/>
              </p:cNvSpPr>
              <p:nvPr/>
            </p:nvSpPr>
            <p:spPr bwMode="auto">
              <a:xfrm>
                <a:off x="5027" y="964"/>
                <a:ext cx="2165" cy="2113"/>
              </a:xfrm>
              <a:custGeom>
                <a:avLst/>
                <a:gdLst>
                  <a:gd name="T0" fmla="*/ 6173 w 6493"/>
                  <a:gd name="T1" fmla="*/ 92 h 6339"/>
                  <a:gd name="T2" fmla="*/ 6051 w 6493"/>
                  <a:gd name="T3" fmla="*/ 0 h 6339"/>
                  <a:gd name="T4" fmla="*/ 6120 w 6493"/>
                  <a:gd name="T5" fmla="*/ 125 h 6339"/>
                  <a:gd name="T6" fmla="*/ 6179 w 6493"/>
                  <a:gd name="T7" fmla="*/ 302 h 6339"/>
                  <a:gd name="T8" fmla="*/ 6203 w 6493"/>
                  <a:gd name="T9" fmla="*/ 482 h 6339"/>
                  <a:gd name="T10" fmla="*/ 6193 w 6493"/>
                  <a:gd name="T11" fmla="*/ 662 h 6339"/>
                  <a:gd name="T12" fmla="*/ 6150 w 6493"/>
                  <a:gd name="T13" fmla="*/ 838 h 6339"/>
                  <a:gd name="T14" fmla="*/ 6074 w 6493"/>
                  <a:gd name="T15" fmla="*/ 1004 h 6339"/>
                  <a:gd name="T16" fmla="*/ 5967 w 6493"/>
                  <a:gd name="T17" fmla="*/ 1152 h 6339"/>
                  <a:gd name="T18" fmla="*/ 5829 w 6493"/>
                  <a:gd name="T19" fmla="*/ 1282 h 6339"/>
                  <a:gd name="T20" fmla="*/ 4837 w 6493"/>
                  <a:gd name="T21" fmla="*/ 1970 h 6339"/>
                  <a:gd name="T22" fmla="*/ 4291 w 6493"/>
                  <a:gd name="T23" fmla="*/ 2375 h 6339"/>
                  <a:gd name="T24" fmla="*/ 3609 w 6493"/>
                  <a:gd name="T25" fmla="*/ 2971 h 6339"/>
                  <a:gd name="T26" fmla="*/ 3072 w 6493"/>
                  <a:gd name="T27" fmla="*/ 3505 h 6339"/>
                  <a:gd name="T28" fmla="*/ 2971 w 6493"/>
                  <a:gd name="T29" fmla="*/ 3642 h 6339"/>
                  <a:gd name="T30" fmla="*/ 2905 w 6493"/>
                  <a:gd name="T31" fmla="*/ 3857 h 6339"/>
                  <a:gd name="T32" fmla="*/ 2905 w 6493"/>
                  <a:gd name="T33" fmla="*/ 3970 h 6339"/>
                  <a:gd name="T34" fmla="*/ 2971 w 6493"/>
                  <a:gd name="T35" fmla="*/ 4185 h 6339"/>
                  <a:gd name="T36" fmla="*/ 3072 w 6493"/>
                  <a:gd name="T37" fmla="*/ 4320 h 6339"/>
                  <a:gd name="T38" fmla="*/ 3213 w 6493"/>
                  <a:gd name="T39" fmla="*/ 4464 h 6339"/>
                  <a:gd name="T40" fmla="*/ 3320 w 6493"/>
                  <a:gd name="T41" fmla="*/ 4662 h 6339"/>
                  <a:gd name="T42" fmla="*/ 3343 w 6493"/>
                  <a:gd name="T43" fmla="*/ 4830 h 6339"/>
                  <a:gd name="T44" fmla="*/ 3320 w 6493"/>
                  <a:gd name="T45" fmla="*/ 4997 h 6339"/>
                  <a:gd name="T46" fmla="*/ 3213 w 6493"/>
                  <a:gd name="T47" fmla="*/ 5196 h 6339"/>
                  <a:gd name="T48" fmla="*/ 2359 w 6493"/>
                  <a:gd name="T49" fmla="*/ 6051 h 6339"/>
                  <a:gd name="T50" fmla="*/ 2647 w 6493"/>
                  <a:gd name="T51" fmla="*/ 6339 h 6339"/>
                  <a:gd name="T52" fmla="*/ 3501 w 6493"/>
                  <a:gd name="T53" fmla="*/ 5484 h 6339"/>
                  <a:gd name="T54" fmla="*/ 3606 w 6493"/>
                  <a:gd name="T55" fmla="*/ 5285 h 6339"/>
                  <a:gd name="T56" fmla="*/ 3631 w 6493"/>
                  <a:gd name="T57" fmla="*/ 5118 h 6339"/>
                  <a:gd name="T58" fmla="*/ 3606 w 6493"/>
                  <a:gd name="T59" fmla="*/ 4950 h 6339"/>
                  <a:gd name="T60" fmla="*/ 3501 w 6493"/>
                  <a:gd name="T61" fmla="*/ 4752 h 6339"/>
                  <a:gd name="T62" fmla="*/ 3360 w 6493"/>
                  <a:gd name="T63" fmla="*/ 4608 h 6339"/>
                  <a:gd name="T64" fmla="*/ 3258 w 6493"/>
                  <a:gd name="T65" fmla="*/ 4473 h 6339"/>
                  <a:gd name="T66" fmla="*/ 3193 w 6493"/>
                  <a:gd name="T67" fmla="*/ 4258 h 6339"/>
                  <a:gd name="T68" fmla="*/ 3193 w 6493"/>
                  <a:gd name="T69" fmla="*/ 4145 h 6339"/>
                  <a:gd name="T70" fmla="*/ 3258 w 6493"/>
                  <a:gd name="T71" fmla="*/ 3930 h 6339"/>
                  <a:gd name="T72" fmla="*/ 3360 w 6493"/>
                  <a:gd name="T73" fmla="*/ 3795 h 6339"/>
                  <a:gd name="T74" fmla="*/ 3897 w 6493"/>
                  <a:gd name="T75" fmla="*/ 3259 h 6339"/>
                  <a:gd name="T76" fmla="*/ 4579 w 6493"/>
                  <a:gd name="T77" fmla="*/ 2663 h 6339"/>
                  <a:gd name="T78" fmla="*/ 5125 w 6493"/>
                  <a:gd name="T79" fmla="*/ 2258 h 6339"/>
                  <a:gd name="T80" fmla="*/ 6121 w 6493"/>
                  <a:gd name="T81" fmla="*/ 1567 h 6339"/>
                  <a:gd name="T82" fmla="*/ 6272 w 6493"/>
                  <a:gd name="T83" fmla="*/ 1420 h 6339"/>
                  <a:gd name="T84" fmla="*/ 6388 w 6493"/>
                  <a:gd name="T85" fmla="*/ 1246 h 6339"/>
                  <a:gd name="T86" fmla="*/ 6461 w 6493"/>
                  <a:gd name="T87" fmla="*/ 1051 h 6339"/>
                  <a:gd name="T88" fmla="*/ 6488 w 6493"/>
                  <a:gd name="T89" fmla="*/ 894 h 6339"/>
                  <a:gd name="T90" fmla="*/ 6490 w 6493"/>
                  <a:gd name="T91" fmla="*/ 734 h 6339"/>
                  <a:gd name="T92" fmla="*/ 6451 w 6493"/>
                  <a:gd name="T93" fmla="*/ 530 h 6339"/>
                  <a:gd name="T94" fmla="*/ 6370 w 6493"/>
                  <a:gd name="T95" fmla="*/ 337 h 6339"/>
                  <a:gd name="T96" fmla="*/ 6248 w 6493"/>
                  <a:gd name="T97" fmla="*/ 165 h 6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493" h="6339">
                    <a:moveTo>
                      <a:pt x="6211" y="128"/>
                    </a:moveTo>
                    <a:lnTo>
                      <a:pt x="6173" y="92"/>
                    </a:lnTo>
                    <a:lnTo>
                      <a:pt x="6094" y="29"/>
                    </a:lnTo>
                    <a:lnTo>
                      <a:pt x="6051" y="0"/>
                    </a:lnTo>
                    <a:lnTo>
                      <a:pt x="6077" y="40"/>
                    </a:lnTo>
                    <a:lnTo>
                      <a:pt x="6120" y="125"/>
                    </a:lnTo>
                    <a:lnTo>
                      <a:pt x="6154" y="213"/>
                    </a:lnTo>
                    <a:lnTo>
                      <a:pt x="6179" y="302"/>
                    </a:lnTo>
                    <a:lnTo>
                      <a:pt x="6196" y="392"/>
                    </a:lnTo>
                    <a:lnTo>
                      <a:pt x="6203" y="482"/>
                    </a:lnTo>
                    <a:lnTo>
                      <a:pt x="6202" y="573"/>
                    </a:lnTo>
                    <a:lnTo>
                      <a:pt x="6193" y="662"/>
                    </a:lnTo>
                    <a:lnTo>
                      <a:pt x="6176" y="752"/>
                    </a:lnTo>
                    <a:lnTo>
                      <a:pt x="6150" y="838"/>
                    </a:lnTo>
                    <a:lnTo>
                      <a:pt x="6115" y="923"/>
                    </a:lnTo>
                    <a:lnTo>
                      <a:pt x="6074" y="1004"/>
                    </a:lnTo>
                    <a:lnTo>
                      <a:pt x="6023" y="1080"/>
                    </a:lnTo>
                    <a:lnTo>
                      <a:pt x="5967" y="1152"/>
                    </a:lnTo>
                    <a:lnTo>
                      <a:pt x="5901" y="1220"/>
                    </a:lnTo>
                    <a:lnTo>
                      <a:pt x="5829" y="1282"/>
                    </a:lnTo>
                    <a:lnTo>
                      <a:pt x="5790" y="1310"/>
                    </a:lnTo>
                    <a:lnTo>
                      <a:pt x="4837" y="1970"/>
                    </a:lnTo>
                    <a:lnTo>
                      <a:pt x="4653" y="2101"/>
                    </a:lnTo>
                    <a:lnTo>
                      <a:pt x="4291" y="2375"/>
                    </a:lnTo>
                    <a:lnTo>
                      <a:pt x="3945" y="2666"/>
                    </a:lnTo>
                    <a:lnTo>
                      <a:pt x="3609" y="2971"/>
                    </a:lnTo>
                    <a:lnTo>
                      <a:pt x="3448" y="3131"/>
                    </a:lnTo>
                    <a:lnTo>
                      <a:pt x="3072" y="3505"/>
                    </a:lnTo>
                    <a:lnTo>
                      <a:pt x="3033" y="3547"/>
                    </a:lnTo>
                    <a:lnTo>
                      <a:pt x="2971" y="3642"/>
                    </a:lnTo>
                    <a:lnTo>
                      <a:pt x="2928" y="3746"/>
                    </a:lnTo>
                    <a:lnTo>
                      <a:pt x="2905" y="3857"/>
                    </a:lnTo>
                    <a:lnTo>
                      <a:pt x="2904" y="3913"/>
                    </a:lnTo>
                    <a:lnTo>
                      <a:pt x="2905" y="3970"/>
                    </a:lnTo>
                    <a:lnTo>
                      <a:pt x="2928" y="4081"/>
                    </a:lnTo>
                    <a:lnTo>
                      <a:pt x="2971" y="4185"/>
                    </a:lnTo>
                    <a:lnTo>
                      <a:pt x="3033" y="4279"/>
                    </a:lnTo>
                    <a:lnTo>
                      <a:pt x="3072" y="4320"/>
                    </a:lnTo>
                    <a:lnTo>
                      <a:pt x="3174" y="4423"/>
                    </a:lnTo>
                    <a:lnTo>
                      <a:pt x="3213" y="4464"/>
                    </a:lnTo>
                    <a:lnTo>
                      <a:pt x="3277" y="4558"/>
                    </a:lnTo>
                    <a:lnTo>
                      <a:pt x="3320" y="4662"/>
                    </a:lnTo>
                    <a:lnTo>
                      <a:pt x="3341" y="4773"/>
                    </a:lnTo>
                    <a:lnTo>
                      <a:pt x="3343" y="4830"/>
                    </a:lnTo>
                    <a:lnTo>
                      <a:pt x="3341" y="4886"/>
                    </a:lnTo>
                    <a:lnTo>
                      <a:pt x="3320" y="4997"/>
                    </a:lnTo>
                    <a:lnTo>
                      <a:pt x="3277" y="5101"/>
                    </a:lnTo>
                    <a:lnTo>
                      <a:pt x="3213" y="5196"/>
                    </a:lnTo>
                    <a:lnTo>
                      <a:pt x="3174" y="5238"/>
                    </a:lnTo>
                    <a:lnTo>
                      <a:pt x="2359" y="6051"/>
                    </a:lnTo>
                    <a:lnTo>
                      <a:pt x="0" y="3692"/>
                    </a:lnTo>
                    <a:lnTo>
                      <a:pt x="2647" y="6339"/>
                    </a:lnTo>
                    <a:lnTo>
                      <a:pt x="3462" y="5526"/>
                    </a:lnTo>
                    <a:lnTo>
                      <a:pt x="3501" y="5484"/>
                    </a:lnTo>
                    <a:lnTo>
                      <a:pt x="3563" y="5389"/>
                    </a:lnTo>
                    <a:lnTo>
                      <a:pt x="3606" y="5285"/>
                    </a:lnTo>
                    <a:lnTo>
                      <a:pt x="3628" y="5174"/>
                    </a:lnTo>
                    <a:lnTo>
                      <a:pt x="3631" y="5118"/>
                    </a:lnTo>
                    <a:lnTo>
                      <a:pt x="3628" y="5061"/>
                    </a:lnTo>
                    <a:lnTo>
                      <a:pt x="3606" y="4950"/>
                    </a:lnTo>
                    <a:lnTo>
                      <a:pt x="3563" y="4846"/>
                    </a:lnTo>
                    <a:lnTo>
                      <a:pt x="3501" y="4752"/>
                    </a:lnTo>
                    <a:lnTo>
                      <a:pt x="3462" y="4711"/>
                    </a:lnTo>
                    <a:lnTo>
                      <a:pt x="3360" y="4608"/>
                    </a:lnTo>
                    <a:lnTo>
                      <a:pt x="3321" y="4567"/>
                    </a:lnTo>
                    <a:lnTo>
                      <a:pt x="3258" y="4473"/>
                    </a:lnTo>
                    <a:lnTo>
                      <a:pt x="3215" y="4369"/>
                    </a:lnTo>
                    <a:lnTo>
                      <a:pt x="3193" y="4258"/>
                    </a:lnTo>
                    <a:lnTo>
                      <a:pt x="3192" y="4201"/>
                    </a:lnTo>
                    <a:lnTo>
                      <a:pt x="3193" y="4145"/>
                    </a:lnTo>
                    <a:lnTo>
                      <a:pt x="3215" y="4034"/>
                    </a:lnTo>
                    <a:lnTo>
                      <a:pt x="3258" y="3930"/>
                    </a:lnTo>
                    <a:lnTo>
                      <a:pt x="3321" y="3835"/>
                    </a:lnTo>
                    <a:lnTo>
                      <a:pt x="3360" y="3795"/>
                    </a:lnTo>
                    <a:lnTo>
                      <a:pt x="3736" y="3419"/>
                    </a:lnTo>
                    <a:lnTo>
                      <a:pt x="3897" y="3259"/>
                    </a:lnTo>
                    <a:lnTo>
                      <a:pt x="4231" y="2954"/>
                    </a:lnTo>
                    <a:lnTo>
                      <a:pt x="4579" y="2663"/>
                    </a:lnTo>
                    <a:lnTo>
                      <a:pt x="4941" y="2389"/>
                    </a:lnTo>
                    <a:lnTo>
                      <a:pt x="5125" y="2258"/>
                    </a:lnTo>
                    <a:lnTo>
                      <a:pt x="6078" y="1598"/>
                    </a:lnTo>
                    <a:lnTo>
                      <a:pt x="6121" y="1567"/>
                    </a:lnTo>
                    <a:lnTo>
                      <a:pt x="6202" y="1498"/>
                    </a:lnTo>
                    <a:lnTo>
                      <a:pt x="6272" y="1420"/>
                    </a:lnTo>
                    <a:lnTo>
                      <a:pt x="6334" y="1336"/>
                    </a:lnTo>
                    <a:lnTo>
                      <a:pt x="6388" y="1246"/>
                    </a:lnTo>
                    <a:lnTo>
                      <a:pt x="6429" y="1151"/>
                    </a:lnTo>
                    <a:lnTo>
                      <a:pt x="6461" y="1051"/>
                    </a:lnTo>
                    <a:lnTo>
                      <a:pt x="6483" y="947"/>
                    </a:lnTo>
                    <a:lnTo>
                      <a:pt x="6488" y="894"/>
                    </a:lnTo>
                    <a:lnTo>
                      <a:pt x="6493" y="841"/>
                    </a:lnTo>
                    <a:lnTo>
                      <a:pt x="6490" y="734"/>
                    </a:lnTo>
                    <a:lnTo>
                      <a:pt x="6475" y="631"/>
                    </a:lnTo>
                    <a:lnTo>
                      <a:pt x="6451" y="530"/>
                    </a:lnTo>
                    <a:lnTo>
                      <a:pt x="6416" y="432"/>
                    </a:lnTo>
                    <a:lnTo>
                      <a:pt x="6370" y="337"/>
                    </a:lnTo>
                    <a:lnTo>
                      <a:pt x="6313" y="249"/>
                    </a:lnTo>
                    <a:lnTo>
                      <a:pt x="6248" y="165"/>
                    </a:lnTo>
                    <a:lnTo>
                      <a:pt x="6211" y="128"/>
                    </a:ln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8"/>
              <p:cNvSpPr>
                <a:spLocks/>
              </p:cNvSpPr>
              <p:nvPr/>
            </p:nvSpPr>
            <p:spPr bwMode="auto">
              <a:xfrm>
                <a:off x="4450" y="2195"/>
                <a:ext cx="1460" cy="1460"/>
              </a:xfrm>
              <a:custGeom>
                <a:avLst/>
                <a:gdLst>
                  <a:gd name="T0" fmla="*/ 1731 w 4378"/>
                  <a:gd name="T1" fmla="*/ 0 h 4379"/>
                  <a:gd name="T2" fmla="*/ 0 w 4378"/>
                  <a:gd name="T3" fmla="*/ 1732 h 4379"/>
                  <a:gd name="T4" fmla="*/ 1630 w 4378"/>
                  <a:gd name="T5" fmla="*/ 3360 h 4379"/>
                  <a:gd name="T6" fmla="*/ 2038 w 4378"/>
                  <a:gd name="T7" fmla="*/ 3768 h 4379"/>
                  <a:gd name="T8" fmla="*/ 2648 w 4378"/>
                  <a:gd name="T9" fmla="*/ 4379 h 4379"/>
                  <a:gd name="T10" fmla="*/ 4378 w 4378"/>
                  <a:gd name="T11" fmla="*/ 2647 h 4379"/>
                  <a:gd name="T12" fmla="*/ 1731 w 4378"/>
                  <a:gd name="T13" fmla="*/ 0 h 4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78" h="4379">
                    <a:moveTo>
                      <a:pt x="1731" y="0"/>
                    </a:moveTo>
                    <a:lnTo>
                      <a:pt x="0" y="1732"/>
                    </a:lnTo>
                    <a:lnTo>
                      <a:pt x="1630" y="3360"/>
                    </a:lnTo>
                    <a:lnTo>
                      <a:pt x="2038" y="3768"/>
                    </a:lnTo>
                    <a:lnTo>
                      <a:pt x="2648" y="4379"/>
                    </a:lnTo>
                    <a:lnTo>
                      <a:pt x="4378" y="2647"/>
                    </a:lnTo>
                    <a:lnTo>
                      <a:pt x="1731" y="0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9"/>
              <p:cNvSpPr>
                <a:spLocks/>
              </p:cNvSpPr>
              <p:nvPr/>
            </p:nvSpPr>
            <p:spPr bwMode="auto">
              <a:xfrm>
                <a:off x="5237" y="2981"/>
                <a:ext cx="672" cy="674"/>
              </a:xfrm>
              <a:custGeom>
                <a:avLst/>
                <a:gdLst>
                  <a:gd name="T0" fmla="*/ 0 w 2018"/>
                  <a:gd name="T1" fmla="*/ 1732 h 2020"/>
                  <a:gd name="T2" fmla="*/ 1730 w 2018"/>
                  <a:gd name="T3" fmla="*/ 0 h 2020"/>
                  <a:gd name="T4" fmla="*/ 2018 w 2018"/>
                  <a:gd name="T5" fmla="*/ 288 h 2020"/>
                  <a:gd name="T6" fmla="*/ 288 w 2018"/>
                  <a:gd name="T7" fmla="*/ 2020 h 2020"/>
                  <a:gd name="T8" fmla="*/ 0 w 2018"/>
                  <a:gd name="T9" fmla="*/ 1732 h 2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8" h="2020">
                    <a:moveTo>
                      <a:pt x="0" y="1732"/>
                    </a:moveTo>
                    <a:lnTo>
                      <a:pt x="1730" y="0"/>
                    </a:lnTo>
                    <a:lnTo>
                      <a:pt x="2018" y="288"/>
                    </a:lnTo>
                    <a:lnTo>
                      <a:pt x="288" y="2020"/>
                    </a:lnTo>
                    <a:lnTo>
                      <a:pt x="0" y="1732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50"/>
              <p:cNvSpPr>
                <a:spLocks/>
              </p:cNvSpPr>
              <p:nvPr/>
            </p:nvSpPr>
            <p:spPr bwMode="auto">
              <a:xfrm>
                <a:off x="6798" y="1115"/>
                <a:ext cx="192" cy="192"/>
              </a:xfrm>
              <a:custGeom>
                <a:avLst/>
                <a:gdLst>
                  <a:gd name="T0" fmla="*/ 576 w 576"/>
                  <a:gd name="T1" fmla="*/ 288 h 576"/>
                  <a:gd name="T2" fmla="*/ 575 w 576"/>
                  <a:gd name="T3" fmla="*/ 318 h 576"/>
                  <a:gd name="T4" fmla="*/ 563 w 576"/>
                  <a:gd name="T5" fmla="*/ 374 h 576"/>
                  <a:gd name="T6" fmla="*/ 541 w 576"/>
                  <a:gd name="T7" fmla="*/ 426 h 576"/>
                  <a:gd name="T8" fmla="*/ 510 w 576"/>
                  <a:gd name="T9" fmla="*/ 472 h 576"/>
                  <a:gd name="T10" fmla="*/ 471 w 576"/>
                  <a:gd name="T11" fmla="*/ 511 h 576"/>
                  <a:gd name="T12" fmla="*/ 425 w 576"/>
                  <a:gd name="T13" fmla="*/ 541 h 576"/>
                  <a:gd name="T14" fmla="*/ 373 w 576"/>
                  <a:gd name="T15" fmla="*/ 563 h 576"/>
                  <a:gd name="T16" fmla="*/ 317 w 576"/>
                  <a:gd name="T17" fmla="*/ 574 h 576"/>
                  <a:gd name="T18" fmla="*/ 288 w 576"/>
                  <a:gd name="T19" fmla="*/ 576 h 576"/>
                  <a:gd name="T20" fmla="*/ 258 w 576"/>
                  <a:gd name="T21" fmla="*/ 574 h 576"/>
                  <a:gd name="T22" fmla="*/ 202 w 576"/>
                  <a:gd name="T23" fmla="*/ 563 h 576"/>
                  <a:gd name="T24" fmla="*/ 150 w 576"/>
                  <a:gd name="T25" fmla="*/ 541 h 576"/>
                  <a:gd name="T26" fmla="*/ 104 w 576"/>
                  <a:gd name="T27" fmla="*/ 511 h 576"/>
                  <a:gd name="T28" fmla="*/ 65 w 576"/>
                  <a:gd name="T29" fmla="*/ 472 h 576"/>
                  <a:gd name="T30" fmla="*/ 33 w 576"/>
                  <a:gd name="T31" fmla="*/ 426 h 576"/>
                  <a:gd name="T32" fmla="*/ 12 w 576"/>
                  <a:gd name="T33" fmla="*/ 374 h 576"/>
                  <a:gd name="T34" fmla="*/ 0 w 576"/>
                  <a:gd name="T35" fmla="*/ 318 h 576"/>
                  <a:gd name="T36" fmla="*/ 0 w 576"/>
                  <a:gd name="T37" fmla="*/ 288 h 576"/>
                  <a:gd name="T38" fmla="*/ 0 w 576"/>
                  <a:gd name="T39" fmla="*/ 259 h 576"/>
                  <a:gd name="T40" fmla="*/ 12 w 576"/>
                  <a:gd name="T41" fmla="*/ 203 h 576"/>
                  <a:gd name="T42" fmla="*/ 33 w 576"/>
                  <a:gd name="T43" fmla="*/ 151 h 576"/>
                  <a:gd name="T44" fmla="*/ 65 w 576"/>
                  <a:gd name="T45" fmla="*/ 105 h 576"/>
                  <a:gd name="T46" fmla="*/ 104 w 576"/>
                  <a:gd name="T47" fmla="*/ 66 h 576"/>
                  <a:gd name="T48" fmla="*/ 150 w 576"/>
                  <a:gd name="T49" fmla="*/ 34 h 576"/>
                  <a:gd name="T50" fmla="*/ 202 w 576"/>
                  <a:gd name="T51" fmla="*/ 13 h 576"/>
                  <a:gd name="T52" fmla="*/ 258 w 576"/>
                  <a:gd name="T53" fmla="*/ 1 h 576"/>
                  <a:gd name="T54" fmla="*/ 288 w 576"/>
                  <a:gd name="T55" fmla="*/ 0 h 576"/>
                  <a:gd name="T56" fmla="*/ 317 w 576"/>
                  <a:gd name="T57" fmla="*/ 1 h 576"/>
                  <a:gd name="T58" fmla="*/ 373 w 576"/>
                  <a:gd name="T59" fmla="*/ 13 h 576"/>
                  <a:gd name="T60" fmla="*/ 425 w 576"/>
                  <a:gd name="T61" fmla="*/ 34 h 576"/>
                  <a:gd name="T62" fmla="*/ 471 w 576"/>
                  <a:gd name="T63" fmla="*/ 66 h 576"/>
                  <a:gd name="T64" fmla="*/ 510 w 576"/>
                  <a:gd name="T65" fmla="*/ 105 h 576"/>
                  <a:gd name="T66" fmla="*/ 541 w 576"/>
                  <a:gd name="T67" fmla="*/ 151 h 576"/>
                  <a:gd name="T68" fmla="*/ 563 w 576"/>
                  <a:gd name="T69" fmla="*/ 203 h 576"/>
                  <a:gd name="T70" fmla="*/ 575 w 576"/>
                  <a:gd name="T71" fmla="*/ 259 h 576"/>
                  <a:gd name="T72" fmla="*/ 576 w 576"/>
                  <a:gd name="T73" fmla="*/ 288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6" h="576">
                    <a:moveTo>
                      <a:pt x="576" y="288"/>
                    </a:moveTo>
                    <a:lnTo>
                      <a:pt x="575" y="318"/>
                    </a:lnTo>
                    <a:lnTo>
                      <a:pt x="563" y="374"/>
                    </a:lnTo>
                    <a:lnTo>
                      <a:pt x="541" y="426"/>
                    </a:lnTo>
                    <a:lnTo>
                      <a:pt x="510" y="472"/>
                    </a:lnTo>
                    <a:lnTo>
                      <a:pt x="471" y="511"/>
                    </a:lnTo>
                    <a:lnTo>
                      <a:pt x="425" y="541"/>
                    </a:lnTo>
                    <a:lnTo>
                      <a:pt x="373" y="563"/>
                    </a:lnTo>
                    <a:lnTo>
                      <a:pt x="317" y="574"/>
                    </a:lnTo>
                    <a:lnTo>
                      <a:pt x="288" y="576"/>
                    </a:lnTo>
                    <a:lnTo>
                      <a:pt x="258" y="574"/>
                    </a:lnTo>
                    <a:lnTo>
                      <a:pt x="202" y="563"/>
                    </a:lnTo>
                    <a:lnTo>
                      <a:pt x="150" y="541"/>
                    </a:lnTo>
                    <a:lnTo>
                      <a:pt x="104" y="511"/>
                    </a:lnTo>
                    <a:lnTo>
                      <a:pt x="65" y="472"/>
                    </a:lnTo>
                    <a:lnTo>
                      <a:pt x="33" y="426"/>
                    </a:lnTo>
                    <a:lnTo>
                      <a:pt x="12" y="374"/>
                    </a:lnTo>
                    <a:lnTo>
                      <a:pt x="0" y="318"/>
                    </a:lnTo>
                    <a:lnTo>
                      <a:pt x="0" y="288"/>
                    </a:lnTo>
                    <a:lnTo>
                      <a:pt x="0" y="259"/>
                    </a:lnTo>
                    <a:lnTo>
                      <a:pt x="12" y="203"/>
                    </a:lnTo>
                    <a:lnTo>
                      <a:pt x="33" y="151"/>
                    </a:lnTo>
                    <a:lnTo>
                      <a:pt x="65" y="105"/>
                    </a:lnTo>
                    <a:lnTo>
                      <a:pt x="104" y="66"/>
                    </a:lnTo>
                    <a:lnTo>
                      <a:pt x="150" y="34"/>
                    </a:lnTo>
                    <a:lnTo>
                      <a:pt x="202" y="13"/>
                    </a:lnTo>
                    <a:lnTo>
                      <a:pt x="258" y="1"/>
                    </a:lnTo>
                    <a:lnTo>
                      <a:pt x="288" y="0"/>
                    </a:lnTo>
                    <a:lnTo>
                      <a:pt x="317" y="1"/>
                    </a:lnTo>
                    <a:lnTo>
                      <a:pt x="373" y="13"/>
                    </a:lnTo>
                    <a:lnTo>
                      <a:pt x="425" y="34"/>
                    </a:lnTo>
                    <a:lnTo>
                      <a:pt x="471" y="66"/>
                    </a:lnTo>
                    <a:lnTo>
                      <a:pt x="510" y="105"/>
                    </a:lnTo>
                    <a:lnTo>
                      <a:pt x="541" y="151"/>
                    </a:lnTo>
                    <a:lnTo>
                      <a:pt x="563" y="203"/>
                    </a:lnTo>
                    <a:lnTo>
                      <a:pt x="575" y="259"/>
                    </a:lnTo>
                    <a:lnTo>
                      <a:pt x="576" y="288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순서도: 지연 30"/>
            <p:cNvSpPr/>
            <p:nvPr/>
          </p:nvSpPr>
          <p:spPr>
            <a:xfrm rot="4147283" flipH="1">
              <a:off x="10503405" y="5975733"/>
              <a:ext cx="748810" cy="194929"/>
            </a:xfrm>
            <a:prstGeom prst="flowChartDelay">
              <a:avLst/>
            </a:pr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 flipH="1">
              <a:off x="10883462" y="6186394"/>
              <a:ext cx="1308538" cy="671607"/>
            </a:xfrm>
            <a:custGeom>
              <a:avLst/>
              <a:gdLst>
                <a:gd name="connsiteX0" fmla="*/ 1119034 w 1308538"/>
                <a:gd name="connsiteY0" fmla="*/ 143 h 671607"/>
                <a:gd name="connsiteX1" fmla="*/ 1100633 w 1308538"/>
                <a:gd name="connsiteY1" fmla="*/ 6411 h 671607"/>
                <a:gd name="connsiteX2" fmla="*/ 946502 w 1308538"/>
                <a:gd name="connsiteY2" fmla="*/ 288986 h 671607"/>
                <a:gd name="connsiteX3" fmla="*/ 863120 w 1308538"/>
                <a:gd name="connsiteY3" fmla="*/ 295853 h 671607"/>
                <a:gd name="connsiteX4" fmla="*/ 740993 w 1308538"/>
                <a:gd name="connsiteY4" fmla="*/ 306112 h 671607"/>
                <a:gd name="connsiteX5" fmla="*/ 317469 w 1308538"/>
                <a:gd name="connsiteY5" fmla="*/ 295853 h 671607"/>
                <a:gd name="connsiteX6" fmla="*/ 150154 w 1308538"/>
                <a:gd name="connsiteY6" fmla="*/ 331801 h 671607"/>
                <a:gd name="connsiteX7" fmla="*/ 64772 w 1308538"/>
                <a:gd name="connsiteY7" fmla="*/ 403085 h 671607"/>
                <a:gd name="connsiteX8" fmla="*/ 0 w 1308538"/>
                <a:gd name="connsiteY8" fmla="*/ 472032 h 671607"/>
                <a:gd name="connsiteX9" fmla="*/ 0 w 1308538"/>
                <a:gd name="connsiteY9" fmla="*/ 671607 h 671607"/>
                <a:gd name="connsiteX10" fmla="*/ 1152472 w 1308538"/>
                <a:gd name="connsiteY10" fmla="*/ 671607 h 671607"/>
                <a:gd name="connsiteX11" fmla="*/ 1203388 w 1308538"/>
                <a:gd name="connsiteY11" fmla="*/ 545873 h 671607"/>
                <a:gd name="connsiteX12" fmla="*/ 1308008 w 1308538"/>
                <a:gd name="connsiteY12" fmla="*/ 310523 h 671607"/>
                <a:gd name="connsiteX13" fmla="*/ 1237639 w 1308538"/>
                <a:gd name="connsiteY13" fmla="*/ 109166 h 671607"/>
                <a:gd name="connsiteX14" fmla="*/ 1119034 w 1308538"/>
                <a:gd name="connsiteY14" fmla="*/ 143 h 67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538" h="671607">
                  <a:moveTo>
                    <a:pt x="1119034" y="143"/>
                  </a:moveTo>
                  <a:cubicBezTo>
                    <a:pt x="1112848" y="669"/>
                    <a:pt x="1106698" y="2665"/>
                    <a:pt x="1100633" y="6411"/>
                  </a:cubicBezTo>
                  <a:cubicBezTo>
                    <a:pt x="1052110" y="36381"/>
                    <a:pt x="978076" y="267069"/>
                    <a:pt x="946502" y="288986"/>
                  </a:cubicBezTo>
                  <a:cubicBezTo>
                    <a:pt x="914927" y="310904"/>
                    <a:pt x="897372" y="292999"/>
                    <a:pt x="863120" y="295853"/>
                  </a:cubicBezTo>
                  <a:cubicBezTo>
                    <a:pt x="828869" y="298708"/>
                    <a:pt x="831934" y="306112"/>
                    <a:pt x="740993" y="306112"/>
                  </a:cubicBezTo>
                  <a:lnTo>
                    <a:pt x="317469" y="295853"/>
                  </a:lnTo>
                  <a:cubicBezTo>
                    <a:pt x="218996" y="300135"/>
                    <a:pt x="206583" y="298694"/>
                    <a:pt x="150154" y="331801"/>
                  </a:cubicBezTo>
                  <a:cubicBezTo>
                    <a:pt x="121940" y="348354"/>
                    <a:pt x="93397" y="374043"/>
                    <a:pt x="64772" y="403085"/>
                  </a:cubicBezTo>
                  <a:lnTo>
                    <a:pt x="0" y="472032"/>
                  </a:lnTo>
                  <a:lnTo>
                    <a:pt x="0" y="671607"/>
                  </a:lnTo>
                  <a:lnTo>
                    <a:pt x="1152472" y="671607"/>
                  </a:lnTo>
                  <a:lnTo>
                    <a:pt x="1203388" y="545873"/>
                  </a:lnTo>
                  <a:cubicBezTo>
                    <a:pt x="1236524" y="459552"/>
                    <a:pt x="1302299" y="383307"/>
                    <a:pt x="1308008" y="310523"/>
                  </a:cubicBezTo>
                  <a:cubicBezTo>
                    <a:pt x="1313716" y="237738"/>
                    <a:pt x="1272202" y="159851"/>
                    <a:pt x="1237639" y="109166"/>
                  </a:cubicBezTo>
                  <a:cubicBezTo>
                    <a:pt x="1207396" y="64816"/>
                    <a:pt x="1162333" y="-3539"/>
                    <a:pt x="1119034" y="1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 flipH="1">
              <a:off x="11240166" y="5517492"/>
              <a:ext cx="822634" cy="1030104"/>
              <a:chOff x="1219927" y="2725633"/>
              <a:chExt cx="1711565" cy="2143225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1682683" y="4161764"/>
                <a:ext cx="786052" cy="707094"/>
                <a:chOff x="1682683" y="4161764"/>
                <a:chExt cx="786052" cy="707094"/>
              </a:xfrm>
            </p:grpSpPr>
            <p:sp>
              <p:nvSpPr>
                <p:cNvPr id="12" name="Freeform 53"/>
                <p:cNvSpPr>
                  <a:spLocks/>
                </p:cNvSpPr>
                <p:nvPr/>
              </p:nvSpPr>
              <p:spPr bwMode="auto">
                <a:xfrm>
                  <a:off x="1738548" y="4691269"/>
                  <a:ext cx="672206" cy="177589"/>
                </a:xfrm>
                <a:custGeom>
                  <a:avLst/>
                  <a:gdLst>
                    <a:gd name="T0" fmla="*/ 255 w 511"/>
                    <a:gd name="T1" fmla="*/ 0 h 135"/>
                    <a:gd name="T2" fmla="*/ 294 w 511"/>
                    <a:gd name="T3" fmla="*/ 1 h 135"/>
                    <a:gd name="T4" fmla="*/ 331 w 511"/>
                    <a:gd name="T5" fmla="*/ 4 h 135"/>
                    <a:gd name="T6" fmla="*/ 365 w 511"/>
                    <a:gd name="T7" fmla="*/ 8 h 135"/>
                    <a:gd name="T8" fmla="*/ 396 w 511"/>
                    <a:gd name="T9" fmla="*/ 14 h 135"/>
                    <a:gd name="T10" fmla="*/ 425 w 511"/>
                    <a:gd name="T11" fmla="*/ 19 h 135"/>
                    <a:gd name="T12" fmla="*/ 450 w 511"/>
                    <a:gd name="T13" fmla="*/ 25 h 135"/>
                    <a:gd name="T14" fmla="*/ 471 w 511"/>
                    <a:gd name="T15" fmla="*/ 30 h 135"/>
                    <a:gd name="T16" fmla="*/ 488 w 511"/>
                    <a:gd name="T17" fmla="*/ 35 h 135"/>
                    <a:gd name="T18" fmla="*/ 501 w 511"/>
                    <a:gd name="T19" fmla="*/ 39 h 135"/>
                    <a:gd name="T20" fmla="*/ 509 w 511"/>
                    <a:gd name="T21" fmla="*/ 42 h 135"/>
                    <a:gd name="T22" fmla="*/ 511 w 511"/>
                    <a:gd name="T23" fmla="*/ 42 h 135"/>
                    <a:gd name="T24" fmla="*/ 510 w 511"/>
                    <a:gd name="T25" fmla="*/ 44 h 135"/>
                    <a:gd name="T26" fmla="*/ 505 w 511"/>
                    <a:gd name="T27" fmla="*/ 49 h 135"/>
                    <a:gd name="T28" fmla="*/ 496 w 511"/>
                    <a:gd name="T29" fmla="*/ 57 h 135"/>
                    <a:gd name="T30" fmla="*/ 485 w 511"/>
                    <a:gd name="T31" fmla="*/ 66 h 135"/>
                    <a:gd name="T32" fmla="*/ 470 w 511"/>
                    <a:gd name="T33" fmla="*/ 77 h 135"/>
                    <a:gd name="T34" fmla="*/ 451 w 511"/>
                    <a:gd name="T35" fmla="*/ 88 h 135"/>
                    <a:gd name="T36" fmla="*/ 429 w 511"/>
                    <a:gd name="T37" fmla="*/ 100 h 135"/>
                    <a:gd name="T38" fmla="*/ 403 w 511"/>
                    <a:gd name="T39" fmla="*/ 112 h 135"/>
                    <a:gd name="T40" fmla="*/ 372 w 511"/>
                    <a:gd name="T41" fmla="*/ 121 h 135"/>
                    <a:gd name="T42" fmla="*/ 337 w 511"/>
                    <a:gd name="T43" fmla="*/ 128 h 135"/>
                    <a:gd name="T44" fmla="*/ 298 w 511"/>
                    <a:gd name="T45" fmla="*/ 134 h 135"/>
                    <a:gd name="T46" fmla="*/ 256 w 511"/>
                    <a:gd name="T47" fmla="*/ 135 h 135"/>
                    <a:gd name="T48" fmla="*/ 213 w 511"/>
                    <a:gd name="T49" fmla="*/ 134 h 135"/>
                    <a:gd name="T50" fmla="*/ 174 w 511"/>
                    <a:gd name="T51" fmla="*/ 128 h 135"/>
                    <a:gd name="T52" fmla="*/ 139 w 511"/>
                    <a:gd name="T53" fmla="*/ 121 h 135"/>
                    <a:gd name="T54" fmla="*/ 109 w 511"/>
                    <a:gd name="T55" fmla="*/ 112 h 135"/>
                    <a:gd name="T56" fmla="*/ 82 w 511"/>
                    <a:gd name="T57" fmla="*/ 100 h 135"/>
                    <a:gd name="T58" fmla="*/ 60 w 511"/>
                    <a:gd name="T59" fmla="*/ 88 h 135"/>
                    <a:gd name="T60" fmla="*/ 41 w 511"/>
                    <a:gd name="T61" fmla="*/ 77 h 135"/>
                    <a:gd name="T62" fmla="*/ 26 w 511"/>
                    <a:gd name="T63" fmla="*/ 66 h 135"/>
                    <a:gd name="T64" fmla="*/ 15 w 511"/>
                    <a:gd name="T65" fmla="*/ 57 h 135"/>
                    <a:gd name="T66" fmla="*/ 6 w 511"/>
                    <a:gd name="T67" fmla="*/ 49 h 135"/>
                    <a:gd name="T68" fmla="*/ 2 w 511"/>
                    <a:gd name="T69" fmla="*/ 44 h 135"/>
                    <a:gd name="T70" fmla="*/ 0 w 511"/>
                    <a:gd name="T71" fmla="*/ 42 h 135"/>
                    <a:gd name="T72" fmla="*/ 43 w 511"/>
                    <a:gd name="T73" fmla="*/ 27 h 135"/>
                    <a:gd name="T74" fmla="*/ 88 w 511"/>
                    <a:gd name="T75" fmla="*/ 16 h 135"/>
                    <a:gd name="T76" fmla="*/ 131 w 511"/>
                    <a:gd name="T77" fmla="*/ 8 h 135"/>
                    <a:gd name="T78" fmla="*/ 173 w 511"/>
                    <a:gd name="T79" fmla="*/ 3 h 135"/>
                    <a:gd name="T80" fmla="*/ 215 w 511"/>
                    <a:gd name="T81" fmla="*/ 0 h 135"/>
                    <a:gd name="T82" fmla="*/ 255 w 511"/>
                    <a:gd name="T83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511" h="135">
                      <a:moveTo>
                        <a:pt x="255" y="0"/>
                      </a:moveTo>
                      <a:lnTo>
                        <a:pt x="294" y="1"/>
                      </a:lnTo>
                      <a:lnTo>
                        <a:pt x="331" y="4"/>
                      </a:lnTo>
                      <a:lnTo>
                        <a:pt x="365" y="8"/>
                      </a:lnTo>
                      <a:lnTo>
                        <a:pt x="396" y="14"/>
                      </a:lnTo>
                      <a:lnTo>
                        <a:pt x="425" y="19"/>
                      </a:lnTo>
                      <a:lnTo>
                        <a:pt x="450" y="25"/>
                      </a:lnTo>
                      <a:lnTo>
                        <a:pt x="471" y="30"/>
                      </a:lnTo>
                      <a:lnTo>
                        <a:pt x="488" y="35"/>
                      </a:lnTo>
                      <a:lnTo>
                        <a:pt x="501" y="39"/>
                      </a:lnTo>
                      <a:lnTo>
                        <a:pt x="509" y="42"/>
                      </a:lnTo>
                      <a:lnTo>
                        <a:pt x="511" y="42"/>
                      </a:lnTo>
                      <a:lnTo>
                        <a:pt x="510" y="44"/>
                      </a:lnTo>
                      <a:lnTo>
                        <a:pt x="505" y="49"/>
                      </a:lnTo>
                      <a:lnTo>
                        <a:pt x="496" y="57"/>
                      </a:lnTo>
                      <a:lnTo>
                        <a:pt x="485" y="66"/>
                      </a:lnTo>
                      <a:lnTo>
                        <a:pt x="470" y="77"/>
                      </a:lnTo>
                      <a:lnTo>
                        <a:pt x="451" y="88"/>
                      </a:lnTo>
                      <a:lnTo>
                        <a:pt x="429" y="100"/>
                      </a:lnTo>
                      <a:lnTo>
                        <a:pt x="403" y="112"/>
                      </a:lnTo>
                      <a:lnTo>
                        <a:pt x="372" y="121"/>
                      </a:lnTo>
                      <a:lnTo>
                        <a:pt x="337" y="128"/>
                      </a:lnTo>
                      <a:lnTo>
                        <a:pt x="298" y="134"/>
                      </a:lnTo>
                      <a:lnTo>
                        <a:pt x="256" y="135"/>
                      </a:lnTo>
                      <a:lnTo>
                        <a:pt x="213" y="134"/>
                      </a:lnTo>
                      <a:lnTo>
                        <a:pt x="174" y="128"/>
                      </a:lnTo>
                      <a:lnTo>
                        <a:pt x="139" y="121"/>
                      </a:lnTo>
                      <a:lnTo>
                        <a:pt x="109" y="112"/>
                      </a:lnTo>
                      <a:lnTo>
                        <a:pt x="82" y="100"/>
                      </a:lnTo>
                      <a:lnTo>
                        <a:pt x="60" y="88"/>
                      </a:lnTo>
                      <a:lnTo>
                        <a:pt x="41" y="77"/>
                      </a:lnTo>
                      <a:lnTo>
                        <a:pt x="26" y="66"/>
                      </a:lnTo>
                      <a:lnTo>
                        <a:pt x="15" y="57"/>
                      </a:lnTo>
                      <a:lnTo>
                        <a:pt x="6" y="49"/>
                      </a:lnTo>
                      <a:lnTo>
                        <a:pt x="2" y="44"/>
                      </a:lnTo>
                      <a:lnTo>
                        <a:pt x="0" y="42"/>
                      </a:lnTo>
                      <a:lnTo>
                        <a:pt x="43" y="27"/>
                      </a:lnTo>
                      <a:lnTo>
                        <a:pt x="88" y="16"/>
                      </a:lnTo>
                      <a:lnTo>
                        <a:pt x="131" y="8"/>
                      </a:lnTo>
                      <a:lnTo>
                        <a:pt x="173" y="3"/>
                      </a:lnTo>
                      <a:lnTo>
                        <a:pt x="215" y="0"/>
                      </a:lnTo>
                      <a:lnTo>
                        <a:pt x="255" y="0"/>
                      </a:lnTo>
                      <a:close/>
                    </a:path>
                  </a:pathLst>
                </a:custGeom>
                <a:solidFill>
                  <a:srgbClr val="FEDEC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1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" name="Freeform 33"/>
                <p:cNvSpPr>
                  <a:spLocks/>
                </p:cNvSpPr>
                <p:nvPr/>
              </p:nvSpPr>
              <p:spPr bwMode="auto">
                <a:xfrm>
                  <a:off x="1682683" y="4161764"/>
                  <a:ext cx="786052" cy="587426"/>
                </a:xfrm>
                <a:custGeom>
                  <a:avLst/>
                  <a:gdLst>
                    <a:gd name="T0" fmla="*/ 118 w 1117"/>
                    <a:gd name="T1" fmla="*/ 0 h 834"/>
                    <a:gd name="T2" fmla="*/ 999 w 1117"/>
                    <a:gd name="T3" fmla="*/ 0 h 834"/>
                    <a:gd name="T4" fmla="*/ 1006 w 1117"/>
                    <a:gd name="T5" fmla="*/ 21 h 834"/>
                    <a:gd name="T6" fmla="*/ 1011 w 1117"/>
                    <a:gd name="T7" fmla="*/ 50 h 834"/>
                    <a:gd name="T8" fmla="*/ 1015 w 1117"/>
                    <a:gd name="T9" fmla="*/ 85 h 834"/>
                    <a:gd name="T10" fmla="*/ 1018 w 1117"/>
                    <a:gd name="T11" fmla="*/ 126 h 834"/>
                    <a:gd name="T12" fmla="*/ 1021 w 1117"/>
                    <a:gd name="T13" fmla="*/ 171 h 834"/>
                    <a:gd name="T14" fmla="*/ 1025 w 1117"/>
                    <a:gd name="T15" fmla="*/ 222 h 834"/>
                    <a:gd name="T16" fmla="*/ 1031 w 1117"/>
                    <a:gd name="T17" fmla="*/ 274 h 834"/>
                    <a:gd name="T18" fmla="*/ 1040 w 1117"/>
                    <a:gd name="T19" fmla="*/ 330 h 834"/>
                    <a:gd name="T20" fmla="*/ 1051 w 1117"/>
                    <a:gd name="T21" fmla="*/ 387 h 834"/>
                    <a:gd name="T22" fmla="*/ 1067 w 1117"/>
                    <a:gd name="T23" fmla="*/ 445 h 834"/>
                    <a:gd name="T24" fmla="*/ 1089 w 1117"/>
                    <a:gd name="T25" fmla="*/ 503 h 834"/>
                    <a:gd name="T26" fmla="*/ 1117 w 1117"/>
                    <a:gd name="T27" fmla="*/ 560 h 834"/>
                    <a:gd name="T28" fmla="*/ 1067 w 1117"/>
                    <a:gd name="T29" fmla="*/ 600 h 834"/>
                    <a:gd name="T30" fmla="*/ 1015 w 1117"/>
                    <a:gd name="T31" fmla="*/ 639 h 834"/>
                    <a:gd name="T32" fmla="*/ 961 w 1117"/>
                    <a:gd name="T33" fmla="*/ 677 h 834"/>
                    <a:gd name="T34" fmla="*/ 903 w 1117"/>
                    <a:gd name="T35" fmla="*/ 712 h 834"/>
                    <a:gd name="T36" fmla="*/ 842 w 1117"/>
                    <a:gd name="T37" fmla="*/ 745 h 834"/>
                    <a:gd name="T38" fmla="*/ 778 w 1117"/>
                    <a:gd name="T39" fmla="*/ 775 h 834"/>
                    <a:gd name="T40" fmla="*/ 709 w 1117"/>
                    <a:gd name="T41" fmla="*/ 799 h 834"/>
                    <a:gd name="T42" fmla="*/ 636 w 1117"/>
                    <a:gd name="T43" fmla="*/ 820 h 834"/>
                    <a:gd name="T44" fmla="*/ 558 w 1117"/>
                    <a:gd name="T45" fmla="*/ 834 h 834"/>
                    <a:gd name="T46" fmla="*/ 480 w 1117"/>
                    <a:gd name="T47" fmla="*/ 820 h 834"/>
                    <a:gd name="T48" fmla="*/ 408 w 1117"/>
                    <a:gd name="T49" fmla="*/ 801 h 834"/>
                    <a:gd name="T50" fmla="*/ 338 w 1117"/>
                    <a:gd name="T51" fmla="*/ 776 h 834"/>
                    <a:gd name="T52" fmla="*/ 274 w 1117"/>
                    <a:gd name="T53" fmla="*/ 747 h 834"/>
                    <a:gd name="T54" fmla="*/ 212 w 1117"/>
                    <a:gd name="T55" fmla="*/ 713 h 834"/>
                    <a:gd name="T56" fmla="*/ 156 w 1117"/>
                    <a:gd name="T57" fmla="*/ 678 h 834"/>
                    <a:gd name="T58" fmla="*/ 100 w 1117"/>
                    <a:gd name="T59" fmla="*/ 642 h 834"/>
                    <a:gd name="T60" fmla="*/ 49 w 1117"/>
                    <a:gd name="T61" fmla="*/ 602 h 834"/>
                    <a:gd name="T62" fmla="*/ 0 w 1117"/>
                    <a:gd name="T63" fmla="*/ 563 h 834"/>
                    <a:gd name="T64" fmla="*/ 26 w 1117"/>
                    <a:gd name="T65" fmla="*/ 506 h 834"/>
                    <a:gd name="T66" fmla="*/ 48 w 1117"/>
                    <a:gd name="T67" fmla="*/ 448 h 834"/>
                    <a:gd name="T68" fmla="*/ 65 w 1117"/>
                    <a:gd name="T69" fmla="*/ 390 h 834"/>
                    <a:gd name="T70" fmla="*/ 77 w 1117"/>
                    <a:gd name="T71" fmla="*/ 333 h 834"/>
                    <a:gd name="T72" fmla="*/ 86 w 1117"/>
                    <a:gd name="T73" fmla="*/ 276 h 834"/>
                    <a:gd name="T74" fmla="*/ 91 w 1117"/>
                    <a:gd name="T75" fmla="*/ 223 h 834"/>
                    <a:gd name="T76" fmla="*/ 96 w 1117"/>
                    <a:gd name="T77" fmla="*/ 172 h 834"/>
                    <a:gd name="T78" fmla="*/ 99 w 1117"/>
                    <a:gd name="T79" fmla="*/ 126 h 834"/>
                    <a:gd name="T80" fmla="*/ 103 w 1117"/>
                    <a:gd name="T81" fmla="*/ 85 h 834"/>
                    <a:gd name="T82" fmla="*/ 106 w 1117"/>
                    <a:gd name="T83" fmla="*/ 50 h 834"/>
                    <a:gd name="T84" fmla="*/ 110 w 1117"/>
                    <a:gd name="T85" fmla="*/ 21 h 834"/>
                    <a:gd name="T86" fmla="*/ 118 w 1117"/>
                    <a:gd name="T87" fmla="*/ 0 h 8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117" h="834">
                      <a:moveTo>
                        <a:pt x="118" y="0"/>
                      </a:moveTo>
                      <a:lnTo>
                        <a:pt x="999" y="0"/>
                      </a:lnTo>
                      <a:lnTo>
                        <a:pt x="1006" y="21"/>
                      </a:lnTo>
                      <a:lnTo>
                        <a:pt x="1011" y="50"/>
                      </a:lnTo>
                      <a:lnTo>
                        <a:pt x="1015" y="85"/>
                      </a:lnTo>
                      <a:lnTo>
                        <a:pt x="1018" y="126"/>
                      </a:lnTo>
                      <a:lnTo>
                        <a:pt x="1021" y="171"/>
                      </a:lnTo>
                      <a:lnTo>
                        <a:pt x="1025" y="222"/>
                      </a:lnTo>
                      <a:lnTo>
                        <a:pt x="1031" y="274"/>
                      </a:lnTo>
                      <a:lnTo>
                        <a:pt x="1040" y="330"/>
                      </a:lnTo>
                      <a:lnTo>
                        <a:pt x="1051" y="387"/>
                      </a:lnTo>
                      <a:lnTo>
                        <a:pt x="1067" y="445"/>
                      </a:lnTo>
                      <a:lnTo>
                        <a:pt x="1089" y="503"/>
                      </a:lnTo>
                      <a:lnTo>
                        <a:pt x="1117" y="560"/>
                      </a:lnTo>
                      <a:lnTo>
                        <a:pt x="1067" y="600"/>
                      </a:lnTo>
                      <a:lnTo>
                        <a:pt x="1015" y="639"/>
                      </a:lnTo>
                      <a:lnTo>
                        <a:pt x="961" y="677"/>
                      </a:lnTo>
                      <a:lnTo>
                        <a:pt x="903" y="712"/>
                      </a:lnTo>
                      <a:lnTo>
                        <a:pt x="842" y="745"/>
                      </a:lnTo>
                      <a:lnTo>
                        <a:pt x="778" y="775"/>
                      </a:lnTo>
                      <a:lnTo>
                        <a:pt x="709" y="799"/>
                      </a:lnTo>
                      <a:lnTo>
                        <a:pt x="636" y="820"/>
                      </a:lnTo>
                      <a:lnTo>
                        <a:pt x="558" y="834"/>
                      </a:lnTo>
                      <a:lnTo>
                        <a:pt x="480" y="820"/>
                      </a:lnTo>
                      <a:lnTo>
                        <a:pt x="408" y="801"/>
                      </a:lnTo>
                      <a:lnTo>
                        <a:pt x="338" y="776"/>
                      </a:lnTo>
                      <a:lnTo>
                        <a:pt x="274" y="747"/>
                      </a:lnTo>
                      <a:lnTo>
                        <a:pt x="212" y="713"/>
                      </a:lnTo>
                      <a:lnTo>
                        <a:pt x="156" y="678"/>
                      </a:lnTo>
                      <a:lnTo>
                        <a:pt x="100" y="642"/>
                      </a:lnTo>
                      <a:lnTo>
                        <a:pt x="49" y="602"/>
                      </a:lnTo>
                      <a:lnTo>
                        <a:pt x="0" y="563"/>
                      </a:lnTo>
                      <a:lnTo>
                        <a:pt x="26" y="506"/>
                      </a:lnTo>
                      <a:lnTo>
                        <a:pt x="48" y="448"/>
                      </a:lnTo>
                      <a:lnTo>
                        <a:pt x="65" y="390"/>
                      </a:lnTo>
                      <a:lnTo>
                        <a:pt x="77" y="333"/>
                      </a:lnTo>
                      <a:lnTo>
                        <a:pt x="86" y="276"/>
                      </a:lnTo>
                      <a:lnTo>
                        <a:pt x="91" y="223"/>
                      </a:lnTo>
                      <a:lnTo>
                        <a:pt x="96" y="172"/>
                      </a:lnTo>
                      <a:lnTo>
                        <a:pt x="99" y="126"/>
                      </a:lnTo>
                      <a:lnTo>
                        <a:pt x="103" y="85"/>
                      </a:lnTo>
                      <a:lnTo>
                        <a:pt x="106" y="50"/>
                      </a:lnTo>
                      <a:lnTo>
                        <a:pt x="110" y="21"/>
                      </a:lnTo>
                      <a:lnTo>
                        <a:pt x="118" y="0"/>
                      </a:lnTo>
                      <a:close/>
                    </a:path>
                  </a:pathLst>
                </a:custGeom>
                <a:solidFill>
                  <a:srgbClr val="C69E7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" name="Freeform 42"/>
              <p:cNvSpPr>
                <a:spLocks/>
              </p:cNvSpPr>
              <p:nvPr/>
            </p:nvSpPr>
            <p:spPr bwMode="auto">
              <a:xfrm>
                <a:off x="2675814" y="3548981"/>
                <a:ext cx="255678" cy="443739"/>
              </a:xfrm>
              <a:custGeom>
                <a:avLst/>
                <a:gdLst>
                  <a:gd name="T0" fmla="*/ 206 w 362"/>
                  <a:gd name="T1" fmla="*/ 0 h 631"/>
                  <a:gd name="T2" fmla="*/ 238 w 362"/>
                  <a:gd name="T3" fmla="*/ 0 h 631"/>
                  <a:gd name="T4" fmla="*/ 264 w 362"/>
                  <a:gd name="T5" fmla="*/ 10 h 631"/>
                  <a:gd name="T6" fmla="*/ 289 w 362"/>
                  <a:gd name="T7" fmla="*/ 26 h 631"/>
                  <a:gd name="T8" fmla="*/ 311 w 362"/>
                  <a:gd name="T9" fmla="*/ 49 h 631"/>
                  <a:gd name="T10" fmla="*/ 328 w 362"/>
                  <a:gd name="T11" fmla="*/ 78 h 631"/>
                  <a:gd name="T12" fmla="*/ 343 w 362"/>
                  <a:gd name="T13" fmla="*/ 115 h 631"/>
                  <a:gd name="T14" fmla="*/ 353 w 362"/>
                  <a:gd name="T15" fmla="*/ 154 h 631"/>
                  <a:gd name="T16" fmla="*/ 359 w 362"/>
                  <a:gd name="T17" fmla="*/ 198 h 631"/>
                  <a:gd name="T18" fmla="*/ 362 w 362"/>
                  <a:gd name="T19" fmla="*/ 245 h 631"/>
                  <a:gd name="T20" fmla="*/ 359 w 362"/>
                  <a:gd name="T21" fmla="*/ 294 h 631"/>
                  <a:gd name="T22" fmla="*/ 353 w 362"/>
                  <a:gd name="T23" fmla="*/ 347 h 631"/>
                  <a:gd name="T24" fmla="*/ 340 w 362"/>
                  <a:gd name="T25" fmla="*/ 402 h 631"/>
                  <a:gd name="T26" fmla="*/ 322 w 362"/>
                  <a:gd name="T27" fmla="*/ 455 h 631"/>
                  <a:gd name="T28" fmla="*/ 300 w 362"/>
                  <a:gd name="T29" fmla="*/ 501 h 631"/>
                  <a:gd name="T30" fmla="*/ 276 w 362"/>
                  <a:gd name="T31" fmla="*/ 542 h 631"/>
                  <a:gd name="T32" fmla="*/ 248 w 362"/>
                  <a:gd name="T33" fmla="*/ 576 h 631"/>
                  <a:gd name="T34" fmla="*/ 219 w 362"/>
                  <a:gd name="T35" fmla="*/ 603 h 631"/>
                  <a:gd name="T36" fmla="*/ 188 w 362"/>
                  <a:gd name="T37" fmla="*/ 622 h 631"/>
                  <a:gd name="T38" fmla="*/ 156 w 362"/>
                  <a:gd name="T39" fmla="*/ 631 h 631"/>
                  <a:gd name="T40" fmla="*/ 124 w 362"/>
                  <a:gd name="T41" fmla="*/ 631 h 631"/>
                  <a:gd name="T42" fmla="*/ 96 w 362"/>
                  <a:gd name="T43" fmla="*/ 621 h 631"/>
                  <a:gd name="T44" fmla="*/ 73 w 362"/>
                  <a:gd name="T45" fmla="*/ 605 h 631"/>
                  <a:gd name="T46" fmla="*/ 51 w 362"/>
                  <a:gd name="T47" fmla="*/ 581 h 631"/>
                  <a:gd name="T48" fmla="*/ 34 w 362"/>
                  <a:gd name="T49" fmla="*/ 551 h 631"/>
                  <a:gd name="T50" fmla="*/ 19 w 362"/>
                  <a:gd name="T51" fmla="*/ 516 h 631"/>
                  <a:gd name="T52" fmla="*/ 9 w 362"/>
                  <a:gd name="T53" fmla="*/ 477 h 631"/>
                  <a:gd name="T54" fmla="*/ 3 w 362"/>
                  <a:gd name="T55" fmla="*/ 433 h 631"/>
                  <a:gd name="T56" fmla="*/ 0 w 362"/>
                  <a:gd name="T57" fmla="*/ 386 h 631"/>
                  <a:gd name="T58" fmla="*/ 3 w 362"/>
                  <a:gd name="T59" fmla="*/ 337 h 631"/>
                  <a:gd name="T60" fmla="*/ 9 w 362"/>
                  <a:gd name="T61" fmla="*/ 284 h 631"/>
                  <a:gd name="T62" fmla="*/ 22 w 362"/>
                  <a:gd name="T63" fmla="*/ 229 h 631"/>
                  <a:gd name="T64" fmla="*/ 40 w 362"/>
                  <a:gd name="T65" fmla="*/ 176 h 631"/>
                  <a:gd name="T66" fmla="*/ 61 w 362"/>
                  <a:gd name="T67" fmla="*/ 129 h 631"/>
                  <a:gd name="T68" fmla="*/ 86 w 362"/>
                  <a:gd name="T69" fmla="*/ 89 h 631"/>
                  <a:gd name="T70" fmla="*/ 114 w 362"/>
                  <a:gd name="T71" fmla="*/ 54 h 631"/>
                  <a:gd name="T72" fmla="*/ 143 w 362"/>
                  <a:gd name="T73" fmla="*/ 27 h 631"/>
                  <a:gd name="T74" fmla="*/ 174 w 362"/>
                  <a:gd name="T75" fmla="*/ 8 h 631"/>
                  <a:gd name="T76" fmla="*/ 206 w 362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2" h="631">
                    <a:moveTo>
                      <a:pt x="206" y="0"/>
                    </a:moveTo>
                    <a:lnTo>
                      <a:pt x="238" y="0"/>
                    </a:lnTo>
                    <a:lnTo>
                      <a:pt x="264" y="10"/>
                    </a:lnTo>
                    <a:lnTo>
                      <a:pt x="289" y="26"/>
                    </a:lnTo>
                    <a:lnTo>
                      <a:pt x="311" y="49"/>
                    </a:lnTo>
                    <a:lnTo>
                      <a:pt x="328" y="78"/>
                    </a:lnTo>
                    <a:lnTo>
                      <a:pt x="343" y="115"/>
                    </a:lnTo>
                    <a:lnTo>
                      <a:pt x="353" y="154"/>
                    </a:lnTo>
                    <a:lnTo>
                      <a:pt x="359" y="198"/>
                    </a:lnTo>
                    <a:lnTo>
                      <a:pt x="362" y="245"/>
                    </a:lnTo>
                    <a:lnTo>
                      <a:pt x="359" y="294"/>
                    </a:lnTo>
                    <a:lnTo>
                      <a:pt x="353" y="347"/>
                    </a:lnTo>
                    <a:lnTo>
                      <a:pt x="340" y="402"/>
                    </a:lnTo>
                    <a:lnTo>
                      <a:pt x="322" y="455"/>
                    </a:lnTo>
                    <a:lnTo>
                      <a:pt x="300" y="501"/>
                    </a:lnTo>
                    <a:lnTo>
                      <a:pt x="276" y="542"/>
                    </a:lnTo>
                    <a:lnTo>
                      <a:pt x="248" y="576"/>
                    </a:lnTo>
                    <a:lnTo>
                      <a:pt x="219" y="603"/>
                    </a:lnTo>
                    <a:lnTo>
                      <a:pt x="188" y="622"/>
                    </a:lnTo>
                    <a:lnTo>
                      <a:pt x="156" y="631"/>
                    </a:lnTo>
                    <a:lnTo>
                      <a:pt x="124" y="631"/>
                    </a:lnTo>
                    <a:lnTo>
                      <a:pt x="96" y="621"/>
                    </a:lnTo>
                    <a:lnTo>
                      <a:pt x="73" y="605"/>
                    </a:lnTo>
                    <a:lnTo>
                      <a:pt x="51" y="581"/>
                    </a:lnTo>
                    <a:lnTo>
                      <a:pt x="34" y="551"/>
                    </a:lnTo>
                    <a:lnTo>
                      <a:pt x="19" y="516"/>
                    </a:lnTo>
                    <a:lnTo>
                      <a:pt x="9" y="477"/>
                    </a:lnTo>
                    <a:lnTo>
                      <a:pt x="3" y="433"/>
                    </a:lnTo>
                    <a:lnTo>
                      <a:pt x="0" y="386"/>
                    </a:lnTo>
                    <a:lnTo>
                      <a:pt x="3" y="337"/>
                    </a:lnTo>
                    <a:lnTo>
                      <a:pt x="9" y="284"/>
                    </a:lnTo>
                    <a:lnTo>
                      <a:pt x="22" y="229"/>
                    </a:lnTo>
                    <a:lnTo>
                      <a:pt x="40" y="176"/>
                    </a:lnTo>
                    <a:lnTo>
                      <a:pt x="61" y="129"/>
                    </a:lnTo>
                    <a:lnTo>
                      <a:pt x="86" y="89"/>
                    </a:lnTo>
                    <a:lnTo>
                      <a:pt x="114" y="54"/>
                    </a:lnTo>
                    <a:lnTo>
                      <a:pt x="143" y="27"/>
                    </a:lnTo>
                    <a:lnTo>
                      <a:pt x="174" y="8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FEDEC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Freeform 43"/>
              <p:cNvSpPr>
                <a:spLocks/>
              </p:cNvSpPr>
              <p:nvPr/>
            </p:nvSpPr>
            <p:spPr bwMode="auto">
              <a:xfrm>
                <a:off x="1219927" y="3548981"/>
                <a:ext cx="253565" cy="443739"/>
              </a:xfrm>
              <a:custGeom>
                <a:avLst/>
                <a:gdLst>
                  <a:gd name="T0" fmla="*/ 156 w 361"/>
                  <a:gd name="T1" fmla="*/ 0 h 631"/>
                  <a:gd name="T2" fmla="*/ 186 w 361"/>
                  <a:gd name="T3" fmla="*/ 10 h 631"/>
                  <a:gd name="T4" fmla="*/ 217 w 361"/>
                  <a:gd name="T5" fmla="*/ 27 h 631"/>
                  <a:gd name="T6" fmla="*/ 247 w 361"/>
                  <a:gd name="T7" fmla="*/ 55 h 631"/>
                  <a:gd name="T8" fmla="*/ 275 w 361"/>
                  <a:gd name="T9" fmla="*/ 89 h 631"/>
                  <a:gd name="T10" fmla="*/ 300 w 361"/>
                  <a:gd name="T11" fmla="*/ 129 h 631"/>
                  <a:gd name="T12" fmla="*/ 320 w 361"/>
                  <a:gd name="T13" fmla="*/ 176 h 631"/>
                  <a:gd name="T14" fmla="*/ 338 w 361"/>
                  <a:gd name="T15" fmla="*/ 229 h 631"/>
                  <a:gd name="T16" fmla="*/ 351 w 361"/>
                  <a:gd name="T17" fmla="*/ 284 h 631"/>
                  <a:gd name="T18" fmla="*/ 358 w 361"/>
                  <a:gd name="T19" fmla="*/ 337 h 631"/>
                  <a:gd name="T20" fmla="*/ 361 w 361"/>
                  <a:gd name="T21" fmla="*/ 386 h 631"/>
                  <a:gd name="T22" fmla="*/ 358 w 361"/>
                  <a:gd name="T23" fmla="*/ 433 h 631"/>
                  <a:gd name="T24" fmla="*/ 352 w 361"/>
                  <a:gd name="T25" fmla="*/ 477 h 631"/>
                  <a:gd name="T26" fmla="*/ 341 w 361"/>
                  <a:gd name="T27" fmla="*/ 517 h 631"/>
                  <a:gd name="T28" fmla="*/ 327 w 361"/>
                  <a:gd name="T29" fmla="*/ 552 h 631"/>
                  <a:gd name="T30" fmla="*/ 309 w 361"/>
                  <a:gd name="T31" fmla="*/ 581 h 631"/>
                  <a:gd name="T32" fmla="*/ 288 w 361"/>
                  <a:gd name="T33" fmla="*/ 605 h 631"/>
                  <a:gd name="T34" fmla="*/ 263 w 361"/>
                  <a:gd name="T35" fmla="*/ 622 h 631"/>
                  <a:gd name="T36" fmla="*/ 237 w 361"/>
                  <a:gd name="T37" fmla="*/ 631 h 631"/>
                  <a:gd name="T38" fmla="*/ 205 w 361"/>
                  <a:gd name="T39" fmla="*/ 631 h 631"/>
                  <a:gd name="T40" fmla="*/ 173 w 361"/>
                  <a:gd name="T41" fmla="*/ 622 h 631"/>
                  <a:gd name="T42" fmla="*/ 142 w 361"/>
                  <a:gd name="T43" fmla="*/ 603 h 631"/>
                  <a:gd name="T44" fmla="*/ 113 w 361"/>
                  <a:gd name="T45" fmla="*/ 577 h 631"/>
                  <a:gd name="T46" fmla="*/ 86 w 361"/>
                  <a:gd name="T47" fmla="*/ 542 h 631"/>
                  <a:gd name="T48" fmla="*/ 61 w 361"/>
                  <a:gd name="T49" fmla="*/ 501 h 631"/>
                  <a:gd name="T50" fmla="*/ 39 w 361"/>
                  <a:gd name="T51" fmla="*/ 455 h 631"/>
                  <a:gd name="T52" fmla="*/ 22 w 361"/>
                  <a:gd name="T53" fmla="*/ 402 h 631"/>
                  <a:gd name="T54" fmla="*/ 8 w 361"/>
                  <a:gd name="T55" fmla="*/ 347 h 631"/>
                  <a:gd name="T56" fmla="*/ 1 w 361"/>
                  <a:gd name="T57" fmla="*/ 294 h 631"/>
                  <a:gd name="T58" fmla="*/ 0 w 361"/>
                  <a:gd name="T59" fmla="*/ 245 h 631"/>
                  <a:gd name="T60" fmla="*/ 1 w 361"/>
                  <a:gd name="T61" fmla="*/ 198 h 631"/>
                  <a:gd name="T62" fmla="*/ 8 w 361"/>
                  <a:gd name="T63" fmla="*/ 154 h 631"/>
                  <a:gd name="T64" fmla="*/ 19 w 361"/>
                  <a:gd name="T65" fmla="*/ 115 h 631"/>
                  <a:gd name="T66" fmla="*/ 33 w 361"/>
                  <a:gd name="T67" fmla="*/ 80 h 631"/>
                  <a:gd name="T68" fmla="*/ 51 w 361"/>
                  <a:gd name="T69" fmla="*/ 49 h 631"/>
                  <a:gd name="T70" fmla="*/ 73 w 361"/>
                  <a:gd name="T71" fmla="*/ 26 h 631"/>
                  <a:gd name="T72" fmla="*/ 96 w 361"/>
                  <a:gd name="T73" fmla="*/ 10 h 631"/>
                  <a:gd name="T74" fmla="*/ 123 w 361"/>
                  <a:gd name="T75" fmla="*/ 0 h 631"/>
                  <a:gd name="T76" fmla="*/ 156 w 361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631">
                    <a:moveTo>
                      <a:pt x="156" y="0"/>
                    </a:moveTo>
                    <a:lnTo>
                      <a:pt x="186" y="10"/>
                    </a:lnTo>
                    <a:lnTo>
                      <a:pt x="217" y="27"/>
                    </a:lnTo>
                    <a:lnTo>
                      <a:pt x="247" y="55"/>
                    </a:lnTo>
                    <a:lnTo>
                      <a:pt x="275" y="89"/>
                    </a:lnTo>
                    <a:lnTo>
                      <a:pt x="300" y="129"/>
                    </a:lnTo>
                    <a:lnTo>
                      <a:pt x="320" y="176"/>
                    </a:lnTo>
                    <a:lnTo>
                      <a:pt x="338" y="229"/>
                    </a:lnTo>
                    <a:lnTo>
                      <a:pt x="351" y="284"/>
                    </a:lnTo>
                    <a:lnTo>
                      <a:pt x="358" y="337"/>
                    </a:lnTo>
                    <a:lnTo>
                      <a:pt x="361" y="386"/>
                    </a:lnTo>
                    <a:lnTo>
                      <a:pt x="358" y="433"/>
                    </a:lnTo>
                    <a:lnTo>
                      <a:pt x="352" y="477"/>
                    </a:lnTo>
                    <a:lnTo>
                      <a:pt x="341" y="517"/>
                    </a:lnTo>
                    <a:lnTo>
                      <a:pt x="327" y="552"/>
                    </a:lnTo>
                    <a:lnTo>
                      <a:pt x="309" y="581"/>
                    </a:lnTo>
                    <a:lnTo>
                      <a:pt x="288" y="605"/>
                    </a:lnTo>
                    <a:lnTo>
                      <a:pt x="263" y="622"/>
                    </a:lnTo>
                    <a:lnTo>
                      <a:pt x="237" y="631"/>
                    </a:lnTo>
                    <a:lnTo>
                      <a:pt x="205" y="631"/>
                    </a:lnTo>
                    <a:lnTo>
                      <a:pt x="173" y="622"/>
                    </a:lnTo>
                    <a:lnTo>
                      <a:pt x="142" y="603"/>
                    </a:lnTo>
                    <a:lnTo>
                      <a:pt x="113" y="577"/>
                    </a:lnTo>
                    <a:lnTo>
                      <a:pt x="86" y="542"/>
                    </a:lnTo>
                    <a:lnTo>
                      <a:pt x="61" y="501"/>
                    </a:lnTo>
                    <a:lnTo>
                      <a:pt x="39" y="455"/>
                    </a:lnTo>
                    <a:lnTo>
                      <a:pt x="22" y="402"/>
                    </a:lnTo>
                    <a:lnTo>
                      <a:pt x="8" y="347"/>
                    </a:lnTo>
                    <a:lnTo>
                      <a:pt x="1" y="294"/>
                    </a:lnTo>
                    <a:lnTo>
                      <a:pt x="0" y="245"/>
                    </a:lnTo>
                    <a:lnTo>
                      <a:pt x="1" y="198"/>
                    </a:lnTo>
                    <a:lnTo>
                      <a:pt x="8" y="154"/>
                    </a:lnTo>
                    <a:lnTo>
                      <a:pt x="19" y="115"/>
                    </a:lnTo>
                    <a:lnTo>
                      <a:pt x="33" y="80"/>
                    </a:lnTo>
                    <a:lnTo>
                      <a:pt x="51" y="49"/>
                    </a:lnTo>
                    <a:lnTo>
                      <a:pt x="73" y="26"/>
                    </a:lnTo>
                    <a:lnTo>
                      <a:pt x="96" y="10"/>
                    </a:lnTo>
                    <a:lnTo>
                      <a:pt x="123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자유형 7"/>
              <p:cNvSpPr>
                <a:spLocks/>
              </p:cNvSpPr>
              <p:nvPr/>
            </p:nvSpPr>
            <p:spPr bwMode="auto">
              <a:xfrm>
                <a:off x="1236831" y="2725633"/>
                <a:ext cx="1675643" cy="1991862"/>
              </a:xfrm>
              <a:custGeom>
                <a:avLst/>
                <a:gdLst>
                  <a:gd name="connsiteX0" fmla="*/ 838174 w 1675643"/>
                  <a:gd name="connsiteY0" fmla="*/ 0 h 2197567"/>
                  <a:gd name="connsiteX1" fmla="*/ 910017 w 1675643"/>
                  <a:gd name="connsiteY1" fmla="*/ 2116 h 2197567"/>
                  <a:gd name="connsiteX2" fmla="*/ 979748 w 1675643"/>
                  <a:gd name="connsiteY2" fmla="*/ 9167 h 2197567"/>
                  <a:gd name="connsiteX3" fmla="*/ 1045252 w 1675643"/>
                  <a:gd name="connsiteY3" fmla="*/ 21860 h 2197567"/>
                  <a:gd name="connsiteX4" fmla="*/ 1110052 w 1675643"/>
                  <a:gd name="connsiteY4" fmla="*/ 37373 h 2197567"/>
                  <a:gd name="connsiteX5" fmla="*/ 1170626 w 1675643"/>
                  <a:gd name="connsiteY5" fmla="*/ 56412 h 2197567"/>
                  <a:gd name="connsiteX6" fmla="*/ 1228382 w 1675643"/>
                  <a:gd name="connsiteY6" fmla="*/ 78977 h 2197567"/>
                  <a:gd name="connsiteX7" fmla="*/ 1283322 w 1675643"/>
                  <a:gd name="connsiteY7" fmla="*/ 105773 h 2197567"/>
                  <a:gd name="connsiteX8" fmla="*/ 1334739 w 1675643"/>
                  <a:gd name="connsiteY8" fmla="*/ 134685 h 2197567"/>
                  <a:gd name="connsiteX9" fmla="*/ 1381930 w 1675643"/>
                  <a:gd name="connsiteY9" fmla="*/ 166417 h 2197567"/>
                  <a:gd name="connsiteX10" fmla="*/ 1427008 w 1675643"/>
                  <a:gd name="connsiteY10" fmla="*/ 200264 h 2197567"/>
                  <a:gd name="connsiteX11" fmla="*/ 1467156 w 1675643"/>
                  <a:gd name="connsiteY11" fmla="*/ 236227 h 2197567"/>
                  <a:gd name="connsiteX12" fmla="*/ 1503782 w 1675643"/>
                  <a:gd name="connsiteY12" fmla="*/ 274305 h 2197567"/>
                  <a:gd name="connsiteX13" fmla="*/ 1538295 w 1675643"/>
                  <a:gd name="connsiteY13" fmla="*/ 312384 h 2197567"/>
                  <a:gd name="connsiteX14" fmla="*/ 1566469 w 1675643"/>
                  <a:gd name="connsiteY14" fmla="*/ 352577 h 2197567"/>
                  <a:gd name="connsiteX15" fmla="*/ 1592530 w 1675643"/>
                  <a:gd name="connsiteY15" fmla="*/ 392771 h 2197567"/>
                  <a:gd name="connsiteX16" fmla="*/ 1612956 w 1675643"/>
                  <a:gd name="connsiteY16" fmla="*/ 432965 h 2197567"/>
                  <a:gd name="connsiteX17" fmla="*/ 1630565 w 1675643"/>
                  <a:gd name="connsiteY17" fmla="*/ 473864 h 2197567"/>
                  <a:gd name="connsiteX18" fmla="*/ 1642539 w 1675643"/>
                  <a:gd name="connsiteY18" fmla="*/ 514058 h 2197567"/>
                  <a:gd name="connsiteX19" fmla="*/ 1642539 w 1675643"/>
                  <a:gd name="connsiteY19" fmla="*/ 517584 h 2197567"/>
                  <a:gd name="connsiteX20" fmla="*/ 1644652 w 1675643"/>
                  <a:gd name="connsiteY20" fmla="*/ 526751 h 2197567"/>
                  <a:gd name="connsiteX21" fmla="*/ 1647469 w 1675643"/>
                  <a:gd name="connsiteY21" fmla="*/ 540149 h 2197567"/>
                  <a:gd name="connsiteX22" fmla="*/ 1650991 w 1675643"/>
                  <a:gd name="connsiteY22" fmla="*/ 559188 h 2197567"/>
                  <a:gd name="connsiteX23" fmla="*/ 1655217 w 1675643"/>
                  <a:gd name="connsiteY23" fmla="*/ 583163 h 2197567"/>
                  <a:gd name="connsiteX24" fmla="*/ 1658739 w 1675643"/>
                  <a:gd name="connsiteY24" fmla="*/ 609959 h 2197567"/>
                  <a:gd name="connsiteX25" fmla="*/ 1662965 w 1675643"/>
                  <a:gd name="connsiteY25" fmla="*/ 641691 h 2197567"/>
                  <a:gd name="connsiteX26" fmla="*/ 1667191 w 1675643"/>
                  <a:gd name="connsiteY26" fmla="*/ 675538 h 2197567"/>
                  <a:gd name="connsiteX27" fmla="*/ 1670008 w 1675643"/>
                  <a:gd name="connsiteY27" fmla="*/ 712911 h 2197567"/>
                  <a:gd name="connsiteX28" fmla="*/ 1673530 w 1675643"/>
                  <a:gd name="connsiteY28" fmla="*/ 751695 h 2197567"/>
                  <a:gd name="connsiteX29" fmla="*/ 1675643 w 1675643"/>
                  <a:gd name="connsiteY29" fmla="*/ 791889 h 2197567"/>
                  <a:gd name="connsiteX30" fmla="*/ 1675643 w 1675643"/>
                  <a:gd name="connsiteY30" fmla="*/ 834198 h 2197567"/>
                  <a:gd name="connsiteX31" fmla="*/ 1674234 w 1675643"/>
                  <a:gd name="connsiteY31" fmla="*/ 877212 h 2197567"/>
                  <a:gd name="connsiteX32" fmla="*/ 1672121 w 1675643"/>
                  <a:gd name="connsiteY32" fmla="*/ 920227 h 2197567"/>
                  <a:gd name="connsiteX33" fmla="*/ 1667191 w 1675643"/>
                  <a:gd name="connsiteY33" fmla="*/ 964652 h 2197567"/>
                  <a:gd name="connsiteX34" fmla="*/ 1660852 w 1675643"/>
                  <a:gd name="connsiteY34" fmla="*/ 1006961 h 2197567"/>
                  <a:gd name="connsiteX35" fmla="*/ 1651695 w 1675643"/>
                  <a:gd name="connsiteY35" fmla="*/ 1048565 h 2197567"/>
                  <a:gd name="connsiteX36" fmla="*/ 1639721 w 1675643"/>
                  <a:gd name="connsiteY36" fmla="*/ 1090169 h 2197567"/>
                  <a:gd name="connsiteX37" fmla="*/ 1624930 w 1675643"/>
                  <a:gd name="connsiteY37" fmla="*/ 1128953 h 2197567"/>
                  <a:gd name="connsiteX38" fmla="*/ 1608026 w 1675643"/>
                  <a:gd name="connsiteY38" fmla="*/ 1166326 h 2197567"/>
                  <a:gd name="connsiteX39" fmla="*/ 1586191 w 1675643"/>
                  <a:gd name="connsiteY39" fmla="*/ 1200173 h 2197567"/>
                  <a:gd name="connsiteX40" fmla="*/ 1578338 w 1675643"/>
                  <a:gd name="connsiteY40" fmla="*/ 1210281 h 2197567"/>
                  <a:gd name="connsiteX41" fmla="*/ 1576335 w 1675643"/>
                  <a:gd name="connsiteY41" fmla="*/ 1240358 h 2197567"/>
                  <a:gd name="connsiteX42" fmla="*/ 1572817 w 1675643"/>
                  <a:gd name="connsiteY42" fmla="*/ 1292480 h 2197567"/>
                  <a:gd name="connsiteX43" fmla="*/ 1567187 w 1675643"/>
                  <a:gd name="connsiteY43" fmla="*/ 1346010 h 2197567"/>
                  <a:gd name="connsiteX44" fmla="*/ 1559447 w 1675643"/>
                  <a:gd name="connsiteY44" fmla="*/ 1399541 h 2197567"/>
                  <a:gd name="connsiteX45" fmla="*/ 1551003 w 1675643"/>
                  <a:gd name="connsiteY45" fmla="*/ 1451662 h 2197567"/>
                  <a:gd name="connsiteX46" fmla="*/ 1539744 w 1675643"/>
                  <a:gd name="connsiteY46" fmla="*/ 1503784 h 2197567"/>
                  <a:gd name="connsiteX47" fmla="*/ 1527781 w 1675643"/>
                  <a:gd name="connsiteY47" fmla="*/ 1556610 h 2197567"/>
                  <a:gd name="connsiteX48" fmla="*/ 1512300 w 1675643"/>
                  <a:gd name="connsiteY48" fmla="*/ 1608028 h 2197567"/>
                  <a:gd name="connsiteX49" fmla="*/ 1495412 w 1675643"/>
                  <a:gd name="connsiteY49" fmla="*/ 1658036 h 2197567"/>
                  <a:gd name="connsiteX50" fmla="*/ 1476413 w 1675643"/>
                  <a:gd name="connsiteY50" fmla="*/ 1707341 h 2197567"/>
                  <a:gd name="connsiteX51" fmla="*/ 1454599 w 1675643"/>
                  <a:gd name="connsiteY51" fmla="*/ 1755941 h 2197567"/>
                  <a:gd name="connsiteX52" fmla="*/ 1431377 w 1675643"/>
                  <a:gd name="connsiteY52" fmla="*/ 1801723 h 2197567"/>
                  <a:gd name="connsiteX53" fmla="*/ 1403230 w 1675643"/>
                  <a:gd name="connsiteY53" fmla="*/ 1846802 h 2197567"/>
                  <a:gd name="connsiteX54" fmla="*/ 1374379 w 1675643"/>
                  <a:gd name="connsiteY54" fmla="*/ 1890471 h 2197567"/>
                  <a:gd name="connsiteX55" fmla="*/ 1342010 w 1675643"/>
                  <a:gd name="connsiteY55" fmla="*/ 1932028 h 2197567"/>
                  <a:gd name="connsiteX56" fmla="*/ 1306826 w 1675643"/>
                  <a:gd name="connsiteY56" fmla="*/ 1971471 h 2197567"/>
                  <a:gd name="connsiteX57" fmla="*/ 1268827 w 1675643"/>
                  <a:gd name="connsiteY57" fmla="*/ 2008098 h 2197567"/>
                  <a:gd name="connsiteX58" fmla="*/ 1227310 w 1675643"/>
                  <a:gd name="connsiteY58" fmla="*/ 2041906 h 2197567"/>
                  <a:gd name="connsiteX59" fmla="*/ 1182275 w 1675643"/>
                  <a:gd name="connsiteY59" fmla="*/ 2074306 h 2197567"/>
                  <a:gd name="connsiteX60" fmla="*/ 1133721 w 1675643"/>
                  <a:gd name="connsiteY60" fmla="*/ 2102480 h 2197567"/>
                  <a:gd name="connsiteX61" fmla="*/ 1082352 w 1675643"/>
                  <a:gd name="connsiteY61" fmla="*/ 2128541 h 2197567"/>
                  <a:gd name="connsiteX62" fmla="*/ 1027465 w 1675643"/>
                  <a:gd name="connsiteY62" fmla="*/ 2151080 h 2197567"/>
                  <a:gd name="connsiteX63" fmla="*/ 969060 w 1675643"/>
                  <a:gd name="connsiteY63" fmla="*/ 2170802 h 2197567"/>
                  <a:gd name="connsiteX64" fmla="*/ 905025 w 1675643"/>
                  <a:gd name="connsiteY64" fmla="*/ 2186298 h 2197567"/>
                  <a:gd name="connsiteX65" fmla="*/ 838879 w 1675643"/>
                  <a:gd name="connsiteY65" fmla="*/ 2197567 h 2197567"/>
                  <a:gd name="connsiteX66" fmla="*/ 839120 w 1675643"/>
                  <a:gd name="connsiteY66" fmla="*/ 2197406 h 2197567"/>
                  <a:gd name="connsiteX67" fmla="*/ 838174 w 1675643"/>
                  <a:gd name="connsiteY67" fmla="*/ 2197567 h 2197567"/>
                  <a:gd name="connsiteX68" fmla="*/ 771261 w 1675643"/>
                  <a:gd name="connsiteY68" fmla="*/ 2186298 h 2197567"/>
                  <a:gd name="connsiteX69" fmla="*/ 708574 w 1675643"/>
                  <a:gd name="connsiteY69" fmla="*/ 2170802 h 2197567"/>
                  <a:gd name="connsiteX70" fmla="*/ 649409 w 1675643"/>
                  <a:gd name="connsiteY70" fmla="*/ 2151080 h 2197567"/>
                  <a:gd name="connsiteX71" fmla="*/ 593765 w 1675643"/>
                  <a:gd name="connsiteY71" fmla="*/ 2128541 h 2197567"/>
                  <a:gd name="connsiteX72" fmla="*/ 542348 w 1675643"/>
                  <a:gd name="connsiteY72" fmla="*/ 2102480 h 2197567"/>
                  <a:gd name="connsiteX73" fmla="*/ 494452 w 1675643"/>
                  <a:gd name="connsiteY73" fmla="*/ 2074306 h 2197567"/>
                  <a:gd name="connsiteX74" fmla="*/ 448670 w 1675643"/>
                  <a:gd name="connsiteY74" fmla="*/ 2041906 h 2197567"/>
                  <a:gd name="connsiteX75" fmla="*/ 407817 w 1675643"/>
                  <a:gd name="connsiteY75" fmla="*/ 2008098 h 2197567"/>
                  <a:gd name="connsiteX76" fmla="*/ 369078 w 1675643"/>
                  <a:gd name="connsiteY76" fmla="*/ 1971471 h 2197567"/>
                  <a:gd name="connsiteX77" fmla="*/ 333861 w 1675643"/>
                  <a:gd name="connsiteY77" fmla="*/ 1932028 h 2197567"/>
                  <a:gd name="connsiteX78" fmla="*/ 302165 w 1675643"/>
                  <a:gd name="connsiteY78" fmla="*/ 1890471 h 2197567"/>
                  <a:gd name="connsiteX79" fmla="*/ 272583 w 1675643"/>
                  <a:gd name="connsiteY79" fmla="*/ 1846802 h 2197567"/>
                  <a:gd name="connsiteX80" fmla="*/ 245817 w 1675643"/>
                  <a:gd name="connsiteY80" fmla="*/ 1801723 h 2197567"/>
                  <a:gd name="connsiteX81" fmla="*/ 221165 w 1675643"/>
                  <a:gd name="connsiteY81" fmla="*/ 1755941 h 2197567"/>
                  <a:gd name="connsiteX82" fmla="*/ 200035 w 1675643"/>
                  <a:gd name="connsiteY82" fmla="*/ 1707341 h 2197567"/>
                  <a:gd name="connsiteX83" fmla="*/ 181017 w 1675643"/>
                  <a:gd name="connsiteY83" fmla="*/ 1658036 h 2197567"/>
                  <a:gd name="connsiteX84" fmla="*/ 164113 w 1675643"/>
                  <a:gd name="connsiteY84" fmla="*/ 1608028 h 2197567"/>
                  <a:gd name="connsiteX85" fmla="*/ 149322 w 1675643"/>
                  <a:gd name="connsiteY85" fmla="*/ 1556610 h 2197567"/>
                  <a:gd name="connsiteX86" fmla="*/ 135939 w 1675643"/>
                  <a:gd name="connsiteY86" fmla="*/ 1503784 h 2197567"/>
                  <a:gd name="connsiteX87" fmla="*/ 126078 w 1675643"/>
                  <a:gd name="connsiteY87" fmla="*/ 1451662 h 2197567"/>
                  <a:gd name="connsiteX88" fmla="*/ 116922 w 1675643"/>
                  <a:gd name="connsiteY88" fmla="*/ 1399541 h 2197567"/>
                  <a:gd name="connsiteX89" fmla="*/ 109174 w 1675643"/>
                  <a:gd name="connsiteY89" fmla="*/ 1346010 h 2197567"/>
                  <a:gd name="connsiteX90" fmla="*/ 104244 w 1675643"/>
                  <a:gd name="connsiteY90" fmla="*/ 1292480 h 2197567"/>
                  <a:gd name="connsiteX91" fmla="*/ 100017 w 1675643"/>
                  <a:gd name="connsiteY91" fmla="*/ 1240358 h 2197567"/>
                  <a:gd name="connsiteX92" fmla="*/ 98470 w 1675643"/>
                  <a:gd name="connsiteY92" fmla="*/ 1211341 h 2197567"/>
                  <a:gd name="connsiteX93" fmla="*/ 90157 w 1675643"/>
                  <a:gd name="connsiteY93" fmla="*/ 1200878 h 2197567"/>
                  <a:gd name="connsiteX94" fmla="*/ 68322 w 1675643"/>
                  <a:gd name="connsiteY94" fmla="*/ 1166326 h 2197567"/>
                  <a:gd name="connsiteX95" fmla="*/ 50009 w 1675643"/>
                  <a:gd name="connsiteY95" fmla="*/ 1130363 h 2197567"/>
                  <a:gd name="connsiteX96" fmla="*/ 35922 w 1675643"/>
                  <a:gd name="connsiteY96" fmla="*/ 1090874 h 2197567"/>
                  <a:gd name="connsiteX97" fmla="*/ 24652 w 1675643"/>
                  <a:gd name="connsiteY97" fmla="*/ 1049975 h 2197567"/>
                  <a:gd name="connsiteX98" fmla="*/ 15496 w 1675643"/>
                  <a:gd name="connsiteY98" fmla="*/ 1007666 h 2197567"/>
                  <a:gd name="connsiteX99" fmla="*/ 8452 w 1675643"/>
                  <a:gd name="connsiteY99" fmla="*/ 964652 h 2197567"/>
                  <a:gd name="connsiteX100" fmla="*/ 4226 w 1675643"/>
                  <a:gd name="connsiteY100" fmla="*/ 921637 h 2197567"/>
                  <a:gd name="connsiteX101" fmla="*/ 704 w 1675643"/>
                  <a:gd name="connsiteY101" fmla="*/ 877212 h 2197567"/>
                  <a:gd name="connsiteX102" fmla="*/ 0 w 1675643"/>
                  <a:gd name="connsiteY102" fmla="*/ 834198 h 2197567"/>
                  <a:gd name="connsiteX103" fmla="*/ 704 w 1675643"/>
                  <a:gd name="connsiteY103" fmla="*/ 791889 h 2197567"/>
                  <a:gd name="connsiteX104" fmla="*/ 2113 w 1675643"/>
                  <a:gd name="connsiteY104" fmla="*/ 751695 h 2197567"/>
                  <a:gd name="connsiteX105" fmla="*/ 4930 w 1675643"/>
                  <a:gd name="connsiteY105" fmla="*/ 712911 h 2197567"/>
                  <a:gd name="connsiteX106" fmla="*/ 8452 w 1675643"/>
                  <a:gd name="connsiteY106" fmla="*/ 675538 h 2197567"/>
                  <a:gd name="connsiteX107" fmla="*/ 11974 w 1675643"/>
                  <a:gd name="connsiteY107" fmla="*/ 641691 h 2197567"/>
                  <a:gd name="connsiteX108" fmla="*/ 16200 w 1675643"/>
                  <a:gd name="connsiteY108" fmla="*/ 610664 h 2197567"/>
                  <a:gd name="connsiteX109" fmla="*/ 20426 w 1675643"/>
                  <a:gd name="connsiteY109" fmla="*/ 583163 h 2197567"/>
                  <a:gd name="connsiteX110" fmla="*/ 24652 w 1675643"/>
                  <a:gd name="connsiteY110" fmla="*/ 559188 h 2197567"/>
                  <a:gd name="connsiteX111" fmla="*/ 28878 w 1675643"/>
                  <a:gd name="connsiteY111" fmla="*/ 540854 h 2197567"/>
                  <a:gd name="connsiteX112" fmla="*/ 30991 w 1675643"/>
                  <a:gd name="connsiteY112" fmla="*/ 526751 h 2197567"/>
                  <a:gd name="connsiteX113" fmla="*/ 33104 w 1675643"/>
                  <a:gd name="connsiteY113" fmla="*/ 517584 h 2197567"/>
                  <a:gd name="connsiteX114" fmla="*/ 33809 w 1675643"/>
                  <a:gd name="connsiteY114" fmla="*/ 514058 h 2197567"/>
                  <a:gd name="connsiteX115" fmla="*/ 40852 w 1675643"/>
                  <a:gd name="connsiteY115" fmla="*/ 488672 h 2197567"/>
                  <a:gd name="connsiteX116" fmla="*/ 51417 w 1675643"/>
                  <a:gd name="connsiteY116" fmla="*/ 466107 h 2197567"/>
                  <a:gd name="connsiteX117" fmla="*/ 63391 w 1675643"/>
                  <a:gd name="connsiteY117" fmla="*/ 444248 h 2197567"/>
                  <a:gd name="connsiteX118" fmla="*/ 76774 w 1675643"/>
                  <a:gd name="connsiteY118" fmla="*/ 424503 h 2197567"/>
                  <a:gd name="connsiteX119" fmla="*/ 91565 w 1675643"/>
                  <a:gd name="connsiteY119" fmla="*/ 408285 h 2197567"/>
                  <a:gd name="connsiteX120" fmla="*/ 104244 w 1675643"/>
                  <a:gd name="connsiteY120" fmla="*/ 394182 h 2197567"/>
                  <a:gd name="connsiteX121" fmla="*/ 117626 w 1675643"/>
                  <a:gd name="connsiteY121" fmla="*/ 382194 h 2197567"/>
                  <a:gd name="connsiteX122" fmla="*/ 128896 w 1675643"/>
                  <a:gd name="connsiteY122" fmla="*/ 373027 h 2197567"/>
                  <a:gd name="connsiteX123" fmla="*/ 138757 w 1675643"/>
                  <a:gd name="connsiteY123" fmla="*/ 365975 h 2197567"/>
                  <a:gd name="connsiteX124" fmla="*/ 144391 w 1675643"/>
                  <a:gd name="connsiteY124" fmla="*/ 361744 h 2197567"/>
                  <a:gd name="connsiteX125" fmla="*/ 146504 w 1675643"/>
                  <a:gd name="connsiteY125" fmla="*/ 361039 h 2197567"/>
                  <a:gd name="connsiteX126" fmla="*/ 146504 w 1675643"/>
                  <a:gd name="connsiteY126" fmla="*/ 357513 h 2197567"/>
                  <a:gd name="connsiteX127" fmla="*/ 150026 w 1675643"/>
                  <a:gd name="connsiteY127" fmla="*/ 349757 h 2197567"/>
                  <a:gd name="connsiteX128" fmla="*/ 153548 w 1675643"/>
                  <a:gd name="connsiteY128" fmla="*/ 337064 h 2197567"/>
                  <a:gd name="connsiteX129" fmla="*/ 161296 w 1675643"/>
                  <a:gd name="connsiteY129" fmla="*/ 320845 h 2197567"/>
                  <a:gd name="connsiteX130" fmla="*/ 171157 w 1675643"/>
                  <a:gd name="connsiteY130" fmla="*/ 301101 h 2197567"/>
                  <a:gd name="connsiteX131" fmla="*/ 184539 w 1675643"/>
                  <a:gd name="connsiteY131" fmla="*/ 279946 h 2197567"/>
                  <a:gd name="connsiteX132" fmla="*/ 200035 w 1675643"/>
                  <a:gd name="connsiteY132" fmla="*/ 255971 h 2197567"/>
                  <a:gd name="connsiteX133" fmla="*/ 220461 w 1675643"/>
                  <a:gd name="connsiteY133" fmla="*/ 231291 h 2197567"/>
                  <a:gd name="connsiteX134" fmla="*/ 244409 w 1675643"/>
                  <a:gd name="connsiteY134" fmla="*/ 206610 h 2197567"/>
                  <a:gd name="connsiteX135" fmla="*/ 272583 w 1675643"/>
                  <a:gd name="connsiteY135" fmla="*/ 181930 h 2197567"/>
                  <a:gd name="connsiteX136" fmla="*/ 321183 w 1675643"/>
                  <a:gd name="connsiteY136" fmla="*/ 147377 h 2197567"/>
                  <a:gd name="connsiteX137" fmla="*/ 373304 w 1675643"/>
                  <a:gd name="connsiteY137" fmla="*/ 114940 h 2197567"/>
                  <a:gd name="connsiteX138" fmla="*/ 429652 w 1675643"/>
                  <a:gd name="connsiteY138" fmla="*/ 86734 h 2197567"/>
                  <a:gd name="connsiteX139" fmla="*/ 489522 w 1675643"/>
                  <a:gd name="connsiteY139" fmla="*/ 62054 h 2197567"/>
                  <a:gd name="connsiteX140" fmla="*/ 552913 w 1675643"/>
                  <a:gd name="connsiteY140" fmla="*/ 40194 h 2197567"/>
                  <a:gd name="connsiteX141" fmla="*/ 619826 w 1675643"/>
                  <a:gd name="connsiteY141" fmla="*/ 22565 h 2197567"/>
                  <a:gd name="connsiteX142" fmla="*/ 689556 w 1675643"/>
                  <a:gd name="connsiteY142" fmla="*/ 10577 h 2197567"/>
                  <a:gd name="connsiteX143" fmla="*/ 762104 w 1675643"/>
                  <a:gd name="connsiteY143" fmla="*/ 2116 h 219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1675643" h="2197567">
                    <a:moveTo>
                      <a:pt x="838174" y="0"/>
                    </a:moveTo>
                    <a:lnTo>
                      <a:pt x="910017" y="2116"/>
                    </a:lnTo>
                    <a:lnTo>
                      <a:pt x="979748" y="9167"/>
                    </a:lnTo>
                    <a:lnTo>
                      <a:pt x="1045252" y="21860"/>
                    </a:lnTo>
                    <a:lnTo>
                      <a:pt x="1110052" y="37373"/>
                    </a:lnTo>
                    <a:lnTo>
                      <a:pt x="1170626" y="56412"/>
                    </a:lnTo>
                    <a:lnTo>
                      <a:pt x="1228382" y="78977"/>
                    </a:lnTo>
                    <a:lnTo>
                      <a:pt x="1283322" y="105773"/>
                    </a:lnTo>
                    <a:lnTo>
                      <a:pt x="1334739" y="134685"/>
                    </a:lnTo>
                    <a:lnTo>
                      <a:pt x="1381930" y="166417"/>
                    </a:lnTo>
                    <a:lnTo>
                      <a:pt x="1427008" y="200264"/>
                    </a:lnTo>
                    <a:lnTo>
                      <a:pt x="1467156" y="236227"/>
                    </a:lnTo>
                    <a:lnTo>
                      <a:pt x="1503782" y="274305"/>
                    </a:lnTo>
                    <a:lnTo>
                      <a:pt x="1538295" y="312384"/>
                    </a:lnTo>
                    <a:lnTo>
                      <a:pt x="1566469" y="352577"/>
                    </a:lnTo>
                    <a:lnTo>
                      <a:pt x="1592530" y="392771"/>
                    </a:lnTo>
                    <a:lnTo>
                      <a:pt x="1612956" y="432965"/>
                    </a:lnTo>
                    <a:lnTo>
                      <a:pt x="1630565" y="473864"/>
                    </a:lnTo>
                    <a:lnTo>
                      <a:pt x="1642539" y="514058"/>
                    </a:lnTo>
                    <a:lnTo>
                      <a:pt x="1642539" y="517584"/>
                    </a:lnTo>
                    <a:lnTo>
                      <a:pt x="1644652" y="526751"/>
                    </a:lnTo>
                    <a:lnTo>
                      <a:pt x="1647469" y="540149"/>
                    </a:lnTo>
                    <a:lnTo>
                      <a:pt x="1650991" y="559188"/>
                    </a:lnTo>
                    <a:lnTo>
                      <a:pt x="1655217" y="583163"/>
                    </a:lnTo>
                    <a:lnTo>
                      <a:pt x="1658739" y="609959"/>
                    </a:lnTo>
                    <a:lnTo>
                      <a:pt x="1662965" y="641691"/>
                    </a:lnTo>
                    <a:lnTo>
                      <a:pt x="1667191" y="675538"/>
                    </a:lnTo>
                    <a:lnTo>
                      <a:pt x="1670008" y="712911"/>
                    </a:lnTo>
                    <a:lnTo>
                      <a:pt x="1673530" y="751695"/>
                    </a:lnTo>
                    <a:lnTo>
                      <a:pt x="1675643" y="791889"/>
                    </a:lnTo>
                    <a:lnTo>
                      <a:pt x="1675643" y="834198"/>
                    </a:lnTo>
                    <a:lnTo>
                      <a:pt x="1674234" y="877212"/>
                    </a:lnTo>
                    <a:lnTo>
                      <a:pt x="1672121" y="920227"/>
                    </a:lnTo>
                    <a:lnTo>
                      <a:pt x="1667191" y="964652"/>
                    </a:lnTo>
                    <a:lnTo>
                      <a:pt x="1660852" y="1006961"/>
                    </a:lnTo>
                    <a:lnTo>
                      <a:pt x="1651695" y="1048565"/>
                    </a:lnTo>
                    <a:lnTo>
                      <a:pt x="1639721" y="1090169"/>
                    </a:lnTo>
                    <a:lnTo>
                      <a:pt x="1624930" y="1128953"/>
                    </a:lnTo>
                    <a:lnTo>
                      <a:pt x="1608026" y="1166326"/>
                    </a:lnTo>
                    <a:lnTo>
                      <a:pt x="1586191" y="1200173"/>
                    </a:lnTo>
                    <a:lnTo>
                      <a:pt x="1578338" y="1210281"/>
                    </a:lnTo>
                    <a:lnTo>
                      <a:pt x="1576335" y="1240358"/>
                    </a:lnTo>
                    <a:lnTo>
                      <a:pt x="1572817" y="1292480"/>
                    </a:lnTo>
                    <a:lnTo>
                      <a:pt x="1567187" y="1346010"/>
                    </a:lnTo>
                    <a:lnTo>
                      <a:pt x="1559447" y="1399541"/>
                    </a:lnTo>
                    <a:lnTo>
                      <a:pt x="1551003" y="1451662"/>
                    </a:lnTo>
                    <a:lnTo>
                      <a:pt x="1539744" y="1503784"/>
                    </a:lnTo>
                    <a:lnTo>
                      <a:pt x="1527781" y="1556610"/>
                    </a:lnTo>
                    <a:lnTo>
                      <a:pt x="1512300" y="1608028"/>
                    </a:lnTo>
                    <a:lnTo>
                      <a:pt x="1495412" y="1658036"/>
                    </a:lnTo>
                    <a:lnTo>
                      <a:pt x="1476413" y="1707341"/>
                    </a:lnTo>
                    <a:lnTo>
                      <a:pt x="1454599" y="1755941"/>
                    </a:lnTo>
                    <a:lnTo>
                      <a:pt x="1431377" y="1801723"/>
                    </a:lnTo>
                    <a:lnTo>
                      <a:pt x="1403230" y="1846802"/>
                    </a:lnTo>
                    <a:lnTo>
                      <a:pt x="1374379" y="1890471"/>
                    </a:lnTo>
                    <a:lnTo>
                      <a:pt x="1342010" y="1932028"/>
                    </a:lnTo>
                    <a:lnTo>
                      <a:pt x="1306826" y="1971471"/>
                    </a:lnTo>
                    <a:lnTo>
                      <a:pt x="1268827" y="2008098"/>
                    </a:lnTo>
                    <a:lnTo>
                      <a:pt x="1227310" y="2041906"/>
                    </a:lnTo>
                    <a:lnTo>
                      <a:pt x="1182275" y="2074306"/>
                    </a:lnTo>
                    <a:lnTo>
                      <a:pt x="1133721" y="2102480"/>
                    </a:lnTo>
                    <a:lnTo>
                      <a:pt x="1082352" y="2128541"/>
                    </a:lnTo>
                    <a:lnTo>
                      <a:pt x="1027465" y="2151080"/>
                    </a:lnTo>
                    <a:lnTo>
                      <a:pt x="969060" y="2170802"/>
                    </a:lnTo>
                    <a:lnTo>
                      <a:pt x="905025" y="2186298"/>
                    </a:lnTo>
                    <a:lnTo>
                      <a:pt x="838879" y="2197567"/>
                    </a:lnTo>
                    <a:lnTo>
                      <a:pt x="839120" y="2197406"/>
                    </a:lnTo>
                    <a:lnTo>
                      <a:pt x="838174" y="2197567"/>
                    </a:lnTo>
                    <a:lnTo>
                      <a:pt x="771261" y="2186298"/>
                    </a:lnTo>
                    <a:lnTo>
                      <a:pt x="708574" y="2170802"/>
                    </a:lnTo>
                    <a:lnTo>
                      <a:pt x="649409" y="2151080"/>
                    </a:lnTo>
                    <a:lnTo>
                      <a:pt x="593765" y="2128541"/>
                    </a:lnTo>
                    <a:lnTo>
                      <a:pt x="542348" y="2102480"/>
                    </a:lnTo>
                    <a:lnTo>
                      <a:pt x="494452" y="2074306"/>
                    </a:lnTo>
                    <a:lnTo>
                      <a:pt x="448670" y="2041906"/>
                    </a:lnTo>
                    <a:lnTo>
                      <a:pt x="407817" y="2008098"/>
                    </a:lnTo>
                    <a:lnTo>
                      <a:pt x="369078" y="1971471"/>
                    </a:lnTo>
                    <a:lnTo>
                      <a:pt x="333861" y="1932028"/>
                    </a:lnTo>
                    <a:lnTo>
                      <a:pt x="302165" y="1890471"/>
                    </a:lnTo>
                    <a:lnTo>
                      <a:pt x="272583" y="1846802"/>
                    </a:lnTo>
                    <a:lnTo>
                      <a:pt x="245817" y="1801723"/>
                    </a:lnTo>
                    <a:lnTo>
                      <a:pt x="221165" y="1755941"/>
                    </a:lnTo>
                    <a:lnTo>
                      <a:pt x="200035" y="1707341"/>
                    </a:lnTo>
                    <a:lnTo>
                      <a:pt x="181017" y="1658036"/>
                    </a:lnTo>
                    <a:lnTo>
                      <a:pt x="164113" y="1608028"/>
                    </a:lnTo>
                    <a:lnTo>
                      <a:pt x="149322" y="1556610"/>
                    </a:lnTo>
                    <a:lnTo>
                      <a:pt x="135939" y="1503784"/>
                    </a:lnTo>
                    <a:lnTo>
                      <a:pt x="126078" y="1451662"/>
                    </a:lnTo>
                    <a:lnTo>
                      <a:pt x="116922" y="1399541"/>
                    </a:lnTo>
                    <a:lnTo>
                      <a:pt x="109174" y="1346010"/>
                    </a:lnTo>
                    <a:lnTo>
                      <a:pt x="104244" y="1292480"/>
                    </a:lnTo>
                    <a:lnTo>
                      <a:pt x="100017" y="1240358"/>
                    </a:lnTo>
                    <a:lnTo>
                      <a:pt x="98470" y="1211341"/>
                    </a:lnTo>
                    <a:lnTo>
                      <a:pt x="90157" y="1200878"/>
                    </a:lnTo>
                    <a:lnTo>
                      <a:pt x="68322" y="1166326"/>
                    </a:lnTo>
                    <a:lnTo>
                      <a:pt x="50009" y="1130363"/>
                    </a:lnTo>
                    <a:lnTo>
                      <a:pt x="35922" y="1090874"/>
                    </a:lnTo>
                    <a:lnTo>
                      <a:pt x="24652" y="1049975"/>
                    </a:lnTo>
                    <a:lnTo>
                      <a:pt x="15496" y="1007666"/>
                    </a:lnTo>
                    <a:lnTo>
                      <a:pt x="8452" y="964652"/>
                    </a:lnTo>
                    <a:lnTo>
                      <a:pt x="4226" y="921637"/>
                    </a:lnTo>
                    <a:lnTo>
                      <a:pt x="704" y="877212"/>
                    </a:lnTo>
                    <a:lnTo>
                      <a:pt x="0" y="834198"/>
                    </a:lnTo>
                    <a:lnTo>
                      <a:pt x="704" y="791889"/>
                    </a:lnTo>
                    <a:lnTo>
                      <a:pt x="2113" y="751695"/>
                    </a:lnTo>
                    <a:lnTo>
                      <a:pt x="4930" y="712911"/>
                    </a:lnTo>
                    <a:lnTo>
                      <a:pt x="8452" y="675538"/>
                    </a:lnTo>
                    <a:lnTo>
                      <a:pt x="11974" y="641691"/>
                    </a:lnTo>
                    <a:lnTo>
                      <a:pt x="16200" y="610664"/>
                    </a:lnTo>
                    <a:lnTo>
                      <a:pt x="20426" y="583163"/>
                    </a:lnTo>
                    <a:lnTo>
                      <a:pt x="24652" y="559188"/>
                    </a:lnTo>
                    <a:lnTo>
                      <a:pt x="28878" y="540854"/>
                    </a:lnTo>
                    <a:lnTo>
                      <a:pt x="30991" y="526751"/>
                    </a:lnTo>
                    <a:lnTo>
                      <a:pt x="33104" y="517584"/>
                    </a:lnTo>
                    <a:lnTo>
                      <a:pt x="33809" y="514058"/>
                    </a:lnTo>
                    <a:lnTo>
                      <a:pt x="40852" y="488672"/>
                    </a:lnTo>
                    <a:lnTo>
                      <a:pt x="51417" y="466107"/>
                    </a:lnTo>
                    <a:lnTo>
                      <a:pt x="63391" y="444248"/>
                    </a:lnTo>
                    <a:lnTo>
                      <a:pt x="76774" y="424503"/>
                    </a:lnTo>
                    <a:lnTo>
                      <a:pt x="91565" y="408285"/>
                    </a:lnTo>
                    <a:lnTo>
                      <a:pt x="104244" y="394182"/>
                    </a:lnTo>
                    <a:lnTo>
                      <a:pt x="117626" y="382194"/>
                    </a:lnTo>
                    <a:lnTo>
                      <a:pt x="128896" y="373027"/>
                    </a:lnTo>
                    <a:lnTo>
                      <a:pt x="138757" y="365975"/>
                    </a:lnTo>
                    <a:lnTo>
                      <a:pt x="144391" y="361744"/>
                    </a:lnTo>
                    <a:lnTo>
                      <a:pt x="146504" y="361039"/>
                    </a:lnTo>
                    <a:lnTo>
                      <a:pt x="146504" y="357513"/>
                    </a:lnTo>
                    <a:lnTo>
                      <a:pt x="150026" y="349757"/>
                    </a:lnTo>
                    <a:lnTo>
                      <a:pt x="153548" y="337064"/>
                    </a:lnTo>
                    <a:lnTo>
                      <a:pt x="161296" y="320845"/>
                    </a:lnTo>
                    <a:lnTo>
                      <a:pt x="171157" y="301101"/>
                    </a:lnTo>
                    <a:lnTo>
                      <a:pt x="184539" y="279946"/>
                    </a:lnTo>
                    <a:lnTo>
                      <a:pt x="200035" y="255971"/>
                    </a:lnTo>
                    <a:lnTo>
                      <a:pt x="220461" y="231291"/>
                    </a:lnTo>
                    <a:lnTo>
                      <a:pt x="244409" y="206610"/>
                    </a:lnTo>
                    <a:lnTo>
                      <a:pt x="272583" y="181930"/>
                    </a:lnTo>
                    <a:lnTo>
                      <a:pt x="321183" y="147377"/>
                    </a:lnTo>
                    <a:lnTo>
                      <a:pt x="373304" y="114940"/>
                    </a:lnTo>
                    <a:lnTo>
                      <a:pt x="429652" y="86734"/>
                    </a:lnTo>
                    <a:lnTo>
                      <a:pt x="489522" y="62054"/>
                    </a:lnTo>
                    <a:lnTo>
                      <a:pt x="552913" y="40194"/>
                    </a:lnTo>
                    <a:lnTo>
                      <a:pt x="619826" y="22565"/>
                    </a:lnTo>
                    <a:lnTo>
                      <a:pt x="689556" y="10577"/>
                    </a:lnTo>
                    <a:lnTo>
                      <a:pt x="762104" y="2116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9" name="Freeform 53"/>
            <p:cNvSpPr>
              <a:spLocks/>
            </p:cNvSpPr>
            <p:nvPr/>
          </p:nvSpPr>
          <p:spPr bwMode="auto">
            <a:xfrm rot="5400000" flipH="1">
              <a:off x="11606536" y="6369894"/>
              <a:ext cx="88949" cy="321123"/>
            </a:xfrm>
            <a:prstGeom prst="leftBracket">
              <a:avLst>
                <a:gd name="adj" fmla="val 152582"/>
              </a:avLst>
            </a:pr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solidFill>
                  <a:prstClr val="black"/>
                </a:solidFill>
              </a:endParaRPr>
            </a:p>
          </p:txBody>
        </p:sp>
        <p:sp>
          <p:nvSpPr>
            <p:cNvPr id="30" name="자유형 29"/>
            <p:cNvSpPr/>
            <p:nvPr/>
          </p:nvSpPr>
          <p:spPr>
            <a:xfrm flipH="1">
              <a:off x="11492315" y="6484987"/>
              <a:ext cx="320050" cy="93072"/>
            </a:xfrm>
            <a:custGeom>
              <a:avLst/>
              <a:gdLst>
                <a:gd name="connsiteX0" fmla="*/ 0 w 676275"/>
                <a:gd name="connsiteY0" fmla="*/ 0 h 212694"/>
                <a:gd name="connsiteX1" fmla="*/ 54769 w 676275"/>
                <a:gd name="connsiteY1" fmla="*/ 119063 h 212694"/>
                <a:gd name="connsiteX2" fmla="*/ 271463 w 676275"/>
                <a:gd name="connsiteY2" fmla="*/ 209550 h 212694"/>
                <a:gd name="connsiteX3" fmla="*/ 509588 w 676275"/>
                <a:gd name="connsiteY3" fmla="*/ 183357 h 212694"/>
                <a:gd name="connsiteX4" fmla="*/ 647700 w 676275"/>
                <a:gd name="connsiteY4" fmla="*/ 100013 h 212694"/>
                <a:gd name="connsiteX5" fmla="*/ 676275 w 676275"/>
                <a:gd name="connsiteY5" fmla="*/ 26194 h 212694"/>
                <a:gd name="connsiteX0" fmla="*/ 0 w 664369"/>
                <a:gd name="connsiteY0" fmla="*/ 0 h 193644"/>
                <a:gd name="connsiteX1" fmla="*/ 42863 w 664369"/>
                <a:gd name="connsiteY1" fmla="*/ 100013 h 193644"/>
                <a:gd name="connsiteX2" fmla="*/ 259557 w 664369"/>
                <a:gd name="connsiteY2" fmla="*/ 190500 h 193644"/>
                <a:gd name="connsiteX3" fmla="*/ 497682 w 664369"/>
                <a:gd name="connsiteY3" fmla="*/ 164307 h 193644"/>
                <a:gd name="connsiteX4" fmla="*/ 635794 w 664369"/>
                <a:gd name="connsiteY4" fmla="*/ 80963 h 193644"/>
                <a:gd name="connsiteX5" fmla="*/ 664369 w 664369"/>
                <a:gd name="connsiteY5" fmla="*/ 7144 h 193644"/>
                <a:gd name="connsiteX0" fmla="*/ 1524 w 665893"/>
                <a:gd name="connsiteY0" fmla="*/ 0 h 193644"/>
                <a:gd name="connsiteX1" fmla="*/ 44387 w 665893"/>
                <a:gd name="connsiteY1" fmla="*/ 100013 h 193644"/>
                <a:gd name="connsiteX2" fmla="*/ 261081 w 665893"/>
                <a:gd name="connsiteY2" fmla="*/ 190500 h 193644"/>
                <a:gd name="connsiteX3" fmla="*/ 499206 w 665893"/>
                <a:gd name="connsiteY3" fmla="*/ 164307 h 193644"/>
                <a:gd name="connsiteX4" fmla="*/ 637318 w 665893"/>
                <a:gd name="connsiteY4" fmla="*/ 80963 h 193644"/>
                <a:gd name="connsiteX5" fmla="*/ 665893 w 665893"/>
                <a:gd name="connsiteY5" fmla="*/ 7144 h 1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5893" h="193644">
                  <a:moveTo>
                    <a:pt x="1524" y="0"/>
                  </a:moveTo>
                  <a:cubicBezTo>
                    <a:pt x="-3239" y="42069"/>
                    <a:pt x="1128" y="68263"/>
                    <a:pt x="44387" y="100013"/>
                  </a:cubicBezTo>
                  <a:cubicBezTo>
                    <a:pt x="87646" y="131763"/>
                    <a:pt x="185278" y="179784"/>
                    <a:pt x="261081" y="190500"/>
                  </a:cubicBezTo>
                  <a:cubicBezTo>
                    <a:pt x="336884" y="201216"/>
                    <a:pt x="436500" y="182563"/>
                    <a:pt x="499206" y="164307"/>
                  </a:cubicBezTo>
                  <a:cubicBezTo>
                    <a:pt x="561912" y="146051"/>
                    <a:pt x="609537" y="107157"/>
                    <a:pt x="637318" y="80963"/>
                  </a:cubicBezTo>
                  <a:cubicBezTo>
                    <a:pt x="665099" y="54769"/>
                    <a:pt x="665496" y="30956"/>
                    <a:pt x="665893" y="7144"/>
                  </a:cubicBezTo>
                </a:path>
              </a:pathLst>
            </a:custGeom>
            <a:noFill/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순서도: 지연 31"/>
            <p:cNvSpPr/>
            <p:nvPr/>
          </p:nvSpPr>
          <p:spPr>
            <a:xfrm rot="16747283" flipH="1">
              <a:off x="10534195" y="5556267"/>
              <a:ext cx="595247" cy="194929"/>
            </a:xfrm>
            <a:custGeom>
              <a:avLst/>
              <a:gdLst>
                <a:gd name="connsiteX0" fmla="*/ 0 w 940506"/>
                <a:gd name="connsiteY0" fmla="*/ 0 h 405567"/>
                <a:gd name="connsiteX1" fmla="*/ 470253 w 940506"/>
                <a:gd name="connsiteY1" fmla="*/ 0 h 405567"/>
                <a:gd name="connsiteX2" fmla="*/ 940506 w 940506"/>
                <a:gd name="connsiteY2" fmla="*/ 202784 h 405567"/>
                <a:gd name="connsiteX3" fmla="*/ 470253 w 940506"/>
                <a:gd name="connsiteY3" fmla="*/ 405568 h 405567"/>
                <a:gd name="connsiteX4" fmla="*/ 0 w 940506"/>
                <a:gd name="connsiteY4" fmla="*/ 405567 h 405567"/>
                <a:gd name="connsiteX5" fmla="*/ 0 w 940506"/>
                <a:gd name="connsiteY5" fmla="*/ 0 h 405567"/>
                <a:gd name="connsiteX0" fmla="*/ 256943 w 1197449"/>
                <a:gd name="connsiteY0" fmla="*/ 0 h 405568"/>
                <a:gd name="connsiteX1" fmla="*/ 727196 w 1197449"/>
                <a:gd name="connsiteY1" fmla="*/ 0 h 405568"/>
                <a:gd name="connsiteX2" fmla="*/ 1197449 w 1197449"/>
                <a:gd name="connsiteY2" fmla="*/ 202784 h 405568"/>
                <a:gd name="connsiteX3" fmla="*/ 727196 w 1197449"/>
                <a:gd name="connsiteY3" fmla="*/ 405568 h 405568"/>
                <a:gd name="connsiteX4" fmla="*/ 0 w 1197449"/>
                <a:gd name="connsiteY4" fmla="*/ 383607 h 405568"/>
                <a:gd name="connsiteX5" fmla="*/ 256943 w 1197449"/>
                <a:gd name="connsiteY5" fmla="*/ 0 h 405568"/>
                <a:gd name="connsiteX0" fmla="*/ 0 w 1221335"/>
                <a:gd name="connsiteY0" fmla="*/ 86753 h 405568"/>
                <a:gd name="connsiteX1" fmla="*/ 751082 w 1221335"/>
                <a:gd name="connsiteY1" fmla="*/ 0 h 405568"/>
                <a:gd name="connsiteX2" fmla="*/ 1221335 w 1221335"/>
                <a:gd name="connsiteY2" fmla="*/ 202784 h 405568"/>
                <a:gd name="connsiteX3" fmla="*/ 751082 w 1221335"/>
                <a:gd name="connsiteY3" fmla="*/ 405568 h 405568"/>
                <a:gd name="connsiteX4" fmla="*/ 23886 w 1221335"/>
                <a:gd name="connsiteY4" fmla="*/ 383607 h 405568"/>
                <a:gd name="connsiteX5" fmla="*/ 0 w 1221335"/>
                <a:gd name="connsiteY5" fmla="*/ 86753 h 405568"/>
                <a:gd name="connsiteX0" fmla="*/ 17130 w 1238465"/>
                <a:gd name="connsiteY0" fmla="*/ 86753 h 405568"/>
                <a:gd name="connsiteX1" fmla="*/ 768212 w 1238465"/>
                <a:gd name="connsiteY1" fmla="*/ 0 h 405568"/>
                <a:gd name="connsiteX2" fmla="*/ 1238465 w 1238465"/>
                <a:gd name="connsiteY2" fmla="*/ 202784 h 405568"/>
                <a:gd name="connsiteX3" fmla="*/ 768212 w 1238465"/>
                <a:gd name="connsiteY3" fmla="*/ 405568 h 405568"/>
                <a:gd name="connsiteX4" fmla="*/ 0 w 1238465"/>
                <a:gd name="connsiteY4" fmla="*/ 398727 h 405568"/>
                <a:gd name="connsiteX5" fmla="*/ 17130 w 1238465"/>
                <a:gd name="connsiteY5" fmla="*/ 86753 h 4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465" h="405568">
                  <a:moveTo>
                    <a:pt x="17130" y="86753"/>
                  </a:moveTo>
                  <a:lnTo>
                    <a:pt x="768212" y="0"/>
                  </a:lnTo>
                  <a:cubicBezTo>
                    <a:pt x="1027926" y="0"/>
                    <a:pt x="1238465" y="90789"/>
                    <a:pt x="1238465" y="202784"/>
                  </a:cubicBezTo>
                  <a:cubicBezTo>
                    <a:pt x="1238465" y="314779"/>
                    <a:pt x="1027926" y="405568"/>
                    <a:pt x="768212" y="405568"/>
                  </a:cubicBezTo>
                  <a:lnTo>
                    <a:pt x="0" y="398727"/>
                  </a:lnTo>
                  <a:lnTo>
                    <a:pt x="17130" y="86753"/>
                  </a:lnTo>
                  <a:close/>
                </a:path>
              </a:pathLst>
            </a:cu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>
              <a:spLocks/>
            </p:cNvSpPr>
            <p:nvPr/>
          </p:nvSpPr>
          <p:spPr bwMode="auto">
            <a:xfrm rot="9839204" flipV="1">
              <a:off x="10783856" y="5182901"/>
              <a:ext cx="216495" cy="216486"/>
            </a:xfrm>
            <a:custGeom>
              <a:avLst/>
              <a:gdLst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67771 w 1936374"/>
                <a:gd name="connsiteY10" fmla="*/ 1989719 h 2344147"/>
                <a:gd name="connsiteX11" fmla="*/ 267733 w 1936374"/>
                <a:gd name="connsiteY11" fmla="*/ 1989680 h 2344147"/>
                <a:gd name="connsiteX12" fmla="*/ 248446 w 1936374"/>
                <a:gd name="connsiteY12" fmla="*/ 1970392 h 2344147"/>
                <a:gd name="connsiteX13" fmla="*/ 248486 w 1936374"/>
                <a:gd name="connsiteY13" fmla="*/ 1970434 h 2344147"/>
                <a:gd name="connsiteX14" fmla="*/ 333326 w 1936374"/>
                <a:gd name="connsiteY14" fmla="*/ 2056993 h 2344147"/>
                <a:gd name="connsiteX15" fmla="*/ 332951 w 1936374"/>
                <a:gd name="connsiteY15" fmla="*/ 2056599 h 2344147"/>
                <a:gd name="connsiteX16" fmla="*/ 320095 w 1936374"/>
                <a:gd name="connsiteY16" fmla="*/ 2044279 h 2344147"/>
                <a:gd name="connsiteX17" fmla="*/ 320526 w 1936374"/>
                <a:gd name="connsiteY17" fmla="*/ 2044727 h 2344147"/>
                <a:gd name="connsiteX18" fmla="*/ 353677 w 1936374"/>
                <a:gd name="connsiteY18" fmla="*/ 2077353 h 2344147"/>
                <a:gd name="connsiteX19" fmla="*/ 353367 w 1936374"/>
                <a:gd name="connsiteY19" fmla="*/ 2077015 h 2344147"/>
                <a:gd name="connsiteX20" fmla="*/ 344870 w 1936374"/>
                <a:gd name="connsiteY20" fmla="*/ 2069049 h 2344147"/>
                <a:gd name="connsiteX21" fmla="*/ 345290 w 1936374"/>
                <a:gd name="connsiteY21" fmla="*/ 2069491 h 2344147"/>
                <a:gd name="connsiteX22" fmla="*/ 364294 w 1936374"/>
                <a:gd name="connsiteY22" fmla="*/ 2088019 h 2344147"/>
                <a:gd name="connsiteX23" fmla="*/ 364142 w 1936374"/>
                <a:gd name="connsiteY23" fmla="*/ 2087791 h 2344147"/>
                <a:gd name="connsiteX24" fmla="*/ 360046 w 1936374"/>
                <a:gd name="connsiteY24" fmla="*/ 2084206 h 2344147"/>
                <a:gd name="connsiteX25" fmla="*/ 360486 w 1936374"/>
                <a:gd name="connsiteY25" fmla="*/ 2084687 h 2344147"/>
                <a:gd name="connsiteX26" fmla="*/ 391707 w 1936374"/>
                <a:gd name="connsiteY26" fmla="*/ 2113682 h 2344147"/>
                <a:gd name="connsiteX27" fmla="*/ 391363 w 1936374"/>
                <a:gd name="connsiteY27" fmla="*/ 2113311 h 2344147"/>
                <a:gd name="connsiteX28" fmla="*/ 366016 w 1936374"/>
                <a:gd name="connsiteY28" fmla="*/ 2090166 h 2344147"/>
                <a:gd name="connsiteX29" fmla="*/ 366115 w 1936374"/>
                <a:gd name="connsiteY29" fmla="*/ 2090315 h 2344147"/>
                <a:gd name="connsiteX30" fmla="*/ 1669036 w 1936374"/>
                <a:gd name="connsiteY30" fmla="*/ 2344147 h 2344147"/>
                <a:gd name="connsiteX31" fmla="*/ 1736574 w 1936374"/>
                <a:gd name="connsiteY31" fmla="*/ 2115642 h 2344147"/>
                <a:gd name="connsiteX32" fmla="*/ 1763589 w 1936374"/>
                <a:gd name="connsiteY32" fmla="*/ 2061612 h 2344147"/>
                <a:gd name="connsiteX33" fmla="*/ 1787227 w 1936374"/>
                <a:gd name="connsiteY33" fmla="*/ 2005892 h 2344147"/>
                <a:gd name="connsiteX34" fmla="*/ 1809178 w 1936374"/>
                <a:gd name="connsiteY34" fmla="*/ 1949610 h 2344147"/>
                <a:gd name="connsiteX35" fmla="*/ 1828876 w 1936374"/>
                <a:gd name="connsiteY35" fmla="*/ 1892766 h 2344147"/>
                <a:gd name="connsiteX36" fmla="*/ 1846886 w 1936374"/>
                <a:gd name="connsiteY36" fmla="*/ 1834232 h 2344147"/>
                <a:gd name="connsiteX37" fmla="*/ 1862645 w 1936374"/>
                <a:gd name="connsiteY37" fmla="*/ 1776825 h 2344147"/>
                <a:gd name="connsiteX38" fmla="*/ 1876153 w 1936374"/>
                <a:gd name="connsiteY38" fmla="*/ 1717728 h 2344147"/>
                <a:gd name="connsiteX39" fmla="*/ 1888535 w 1936374"/>
                <a:gd name="connsiteY39" fmla="*/ 1659195 h 2344147"/>
                <a:gd name="connsiteX40" fmla="*/ 1899228 w 1936374"/>
                <a:gd name="connsiteY40" fmla="*/ 1600662 h 2344147"/>
                <a:gd name="connsiteX41" fmla="*/ 1908234 w 1936374"/>
                <a:gd name="connsiteY41" fmla="*/ 1543254 h 2344147"/>
                <a:gd name="connsiteX42" fmla="*/ 1915550 w 1936374"/>
                <a:gd name="connsiteY42" fmla="*/ 1485846 h 2344147"/>
                <a:gd name="connsiteX43" fmla="*/ 1922304 w 1936374"/>
                <a:gd name="connsiteY43" fmla="*/ 1429564 h 2344147"/>
                <a:gd name="connsiteX44" fmla="*/ 1927369 w 1936374"/>
                <a:gd name="connsiteY44" fmla="*/ 1374407 h 2344147"/>
                <a:gd name="connsiteX45" fmla="*/ 1930746 w 1936374"/>
                <a:gd name="connsiteY45" fmla="*/ 1320939 h 2344147"/>
                <a:gd name="connsiteX46" fmla="*/ 1933560 w 1936374"/>
                <a:gd name="connsiteY46" fmla="*/ 1268597 h 2344147"/>
                <a:gd name="connsiteX47" fmla="*/ 1935249 w 1936374"/>
                <a:gd name="connsiteY47" fmla="*/ 1217943 h 2344147"/>
                <a:gd name="connsiteX48" fmla="*/ 1936374 w 1936374"/>
                <a:gd name="connsiteY48" fmla="*/ 1169541 h 2344147"/>
                <a:gd name="connsiteX49" fmla="*/ 1936374 w 1936374"/>
                <a:gd name="connsiteY49" fmla="*/ 1123389 h 2344147"/>
                <a:gd name="connsiteX50" fmla="*/ 1936374 w 1936374"/>
                <a:gd name="connsiteY50" fmla="*/ 1079489 h 2344147"/>
                <a:gd name="connsiteX51" fmla="*/ 1935811 w 1936374"/>
                <a:gd name="connsiteY51" fmla="*/ 1038404 h 2344147"/>
                <a:gd name="connsiteX52" fmla="*/ 1934123 w 1936374"/>
                <a:gd name="connsiteY52" fmla="*/ 1000132 h 2344147"/>
                <a:gd name="connsiteX53" fmla="*/ 1932997 w 1936374"/>
                <a:gd name="connsiteY53" fmla="*/ 964675 h 2344147"/>
                <a:gd name="connsiteX54" fmla="*/ 1931309 w 1936374"/>
                <a:gd name="connsiteY54" fmla="*/ 933156 h 2344147"/>
                <a:gd name="connsiteX55" fmla="*/ 1929057 w 1936374"/>
                <a:gd name="connsiteY55" fmla="*/ 905015 h 2344147"/>
                <a:gd name="connsiteX56" fmla="*/ 1927369 w 1936374"/>
                <a:gd name="connsiteY56" fmla="*/ 880251 h 2344147"/>
                <a:gd name="connsiteX57" fmla="*/ 1925681 w 1936374"/>
                <a:gd name="connsiteY57" fmla="*/ 859427 h 2344147"/>
                <a:gd name="connsiteX58" fmla="*/ 1924555 w 1936374"/>
                <a:gd name="connsiteY58" fmla="*/ 843105 h 2344147"/>
                <a:gd name="connsiteX59" fmla="*/ 1922866 w 1936374"/>
                <a:gd name="connsiteY59" fmla="*/ 831286 h 2344147"/>
                <a:gd name="connsiteX60" fmla="*/ 1922304 w 1936374"/>
                <a:gd name="connsiteY60" fmla="*/ 823406 h 2344147"/>
                <a:gd name="connsiteX61" fmla="*/ 1922304 w 1936374"/>
                <a:gd name="connsiteY61" fmla="*/ 821155 h 2344147"/>
                <a:gd name="connsiteX62" fmla="*/ 1924555 w 1936374"/>
                <a:gd name="connsiteY62" fmla="*/ 781758 h 2344147"/>
                <a:gd name="connsiteX63" fmla="*/ 1923429 w 1936374"/>
                <a:gd name="connsiteY63" fmla="*/ 745175 h 2344147"/>
                <a:gd name="connsiteX64" fmla="*/ 1920052 w 1936374"/>
                <a:gd name="connsiteY64" fmla="*/ 710280 h 2344147"/>
                <a:gd name="connsiteX65" fmla="*/ 1913299 w 1936374"/>
                <a:gd name="connsiteY65" fmla="*/ 677636 h 2344147"/>
                <a:gd name="connsiteX66" fmla="*/ 1904856 w 1936374"/>
                <a:gd name="connsiteY66" fmla="*/ 647806 h 2344147"/>
                <a:gd name="connsiteX67" fmla="*/ 1894163 w 1936374"/>
                <a:gd name="connsiteY67" fmla="*/ 619666 h 2344147"/>
                <a:gd name="connsiteX68" fmla="*/ 1881781 w 1936374"/>
                <a:gd name="connsiteY68" fmla="*/ 592650 h 2344147"/>
                <a:gd name="connsiteX69" fmla="*/ 1867710 w 1936374"/>
                <a:gd name="connsiteY69" fmla="*/ 569012 h 2344147"/>
                <a:gd name="connsiteX70" fmla="*/ 1850826 w 1936374"/>
                <a:gd name="connsiteY70" fmla="*/ 546499 h 2344147"/>
                <a:gd name="connsiteX71" fmla="*/ 1833941 w 1936374"/>
                <a:gd name="connsiteY71" fmla="*/ 525675 h 2344147"/>
                <a:gd name="connsiteX72" fmla="*/ 1814806 w 1936374"/>
                <a:gd name="connsiteY72" fmla="*/ 507101 h 2344147"/>
                <a:gd name="connsiteX73" fmla="*/ 1795670 w 1936374"/>
                <a:gd name="connsiteY73" fmla="*/ 489654 h 2344147"/>
                <a:gd name="connsiteX74" fmla="*/ 1775409 w 1936374"/>
                <a:gd name="connsiteY74" fmla="*/ 473895 h 2344147"/>
                <a:gd name="connsiteX75" fmla="*/ 1754584 w 1936374"/>
                <a:gd name="connsiteY75" fmla="*/ 459262 h 2344147"/>
                <a:gd name="connsiteX76" fmla="*/ 1733760 w 1936374"/>
                <a:gd name="connsiteY76" fmla="*/ 447442 h 2344147"/>
                <a:gd name="connsiteX77" fmla="*/ 1712373 w 1936374"/>
                <a:gd name="connsiteY77" fmla="*/ 435623 h 2344147"/>
                <a:gd name="connsiteX78" fmla="*/ 1691549 w 1936374"/>
                <a:gd name="connsiteY78" fmla="*/ 425492 h 2344147"/>
                <a:gd name="connsiteX79" fmla="*/ 1670725 w 1936374"/>
                <a:gd name="connsiteY79" fmla="*/ 417050 h 2344147"/>
                <a:gd name="connsiteX80" fmla="*/ 1650463 w 1936374"/>
                <a:gd name="connsiteY80" fmla="*/ 409171 h 2344147"/>
                <a:gd name="connsiteX81" fmla="*/ 1630201 w 1936374"/>
                <a:gd name="connsiteY81" fmla="*/ 401854 h 2344147"/>
                <a:gd name="connsiteX82" fmla="*/ 1611629 w 1936374"/>
                <a:gd name="connsiteY82" fmla="*/ 396789 h 2344147"/>
                <a:gd name="connsiteX83" fmla="*/ 1594182 w 1936374"/>
                <a:gd name="connsiteY83" fmla="*/ 391723 h 2344147"/>
                <a:gd name="connsiteX84" fmla="*/ 1577860 w 1936374"/>
                <a:gd name="connsiteY84" fmla="*/ 387221 h 2344147"/>
                <a:gd name="connsiteX85" fmla="*/ 1562664 w 1936374"/>
                <a:gd name="connsiteY85" fmla="*/ 384406 h 2344147"/>
                <a:gd name="connsiteX86" fmla="*/ 1549719 w 1936374"/>
                <a:gd name="connsiteY86" fmla="*/ 381592 h 2344147"/>
                <a:gd name="connsiteX87" fmla="*/ 1538463 w 1936374"/>
                <a:gd name="connsiteY87" fmla="*/ 379904 h 2344147"/>
                <a:gd name="connsiteX88" fmla="*/ 1530020 w 1936374"/>
                <a:gd name="connsiteY88" fmla="*/ 378779 h 2344147"/>
                <a:gd name="connsiteX89" fmla="*/ 1522704 w 1936374"/>
                <a:gd name="connsiteY89" fmla="*/ 378216 h 2344147"/>
                <a:gd name="connsiteX90" fmla="*/ 1518201 w 1936374"/>
                <a:gd name="connsiteY90" fmla="*/ 377090 h 2344147"/>
                <a:gd name="connsiteX91" fmla="*/ 1517075 w 1936374"/>
                <a:gd name="connsiteY91" fmla="*/ 377090 h 2344147"/>
                <a:gd name="connsiteX92" fmla="*/ 1503005 w 1936374"/>
                <a:gd name="connsiteY92" fmla="*/ 341070 h 2344147"/>
                <a:gd name="connsiteX93" fmla="*/ 1487809 w 1936374"/>
                <a:gd name="connsiteY93" fmla="*/ 308989 h 2344147"/>
                <a:gd name="connsiteX94" fmla="*/ 1472050 w 1936374"/>
                <a:gd name="connsiteY94" fmla="*/ 279722 h 2344147"/>
                <a:gd name="connsiteX95" fmla="*/ 1455165 w 1936374"/>
                <a:gd name="connsiteY95" fmla="*/ 254958 h 2344147"/>
                <a:gd name="connsiteX96" fmla="*/ 1436593 w 1936374"/>
                <a:gd name="connsiteY96" fmla="*/ 233008 h 2344147"/>
                <a:gd name="connsiteX97" fmla="*/ 1417457 w 1936374"/>
                <a:gd name="connsiteY97" fmla="*/ 213872 h 2344147"/>
                <a:gd name="connsiteX98" fmla="*/ 1397758 w 1936374"/>
                <a:gd name="connsiteY98" fmla="*/ 197550 h 2344147"/>
                <a:gd name="connsiteX99" fmla="*/ 1377497 w 1936374"/>
                <a:gd name="connsiteY99" fmla="*/ 184605 h 2344147"/>
                <a:gd name="connsiteX100" fmla="*/ 1356673 w 1936374"/>
                <a:gd name="connsiteY100" fmla="*/ 173912 h 2344147"/>
                <a:gd name="connsiteX101" fmla="*/ 1335848 w 1936374"/>
                <a:gd name="connsiteY101" fmla="*/ 165470 h 2344147"/>
                <a:gd name="connsiteX102" fmla="*/ 1315024 w 1936374"/>
                <a:gd name="connsiteY102" fmla="*/ 158716 h 2344147"/>
                <a:gd name="connsiteX103" fmla="*/ 1294200 w 1936374"/>
                <a:gd name="connsiteY103" fmla="*/ 154776 h 2344147"/>
                <a:gd name="connsiteX104" fmla="*/ 1273376 w 1936374"/>
                <a:gd name="connsiteY104" fmla="*/ 151399 h 2344147"/>
                <a:gd name="connsiteX105" fmla="*/ 1252552 w 1936374"/>
                <a:gd name="connsiteY105" fmla="*/ 150274 h 2344147"/>
                <a:gd name="connsiteX106" fmla="*/ 1232290 w 1936374"/>
                <a:gd name="connsiteY106" fmla="*/ 150836 h 2344147"/>
                <a:gd name="connsiteX107" fmla="*/ 1212029 w 1936374"/>
                <a:gd name="connsiteY107" fmla="*/ 152525 h 2344147"/>
                <a:gd name="connsiteX108" fmla="*/ 1193456 w 1936374"/>
                <a:gd name="connsiteY108" fmla="*/ 155339 h 2344147"/>
                <a:gd name="connsiteX109" fmla="*/ 1174883 w 1936374"/>
                <a:gd name="connsiteY109" fmla="*/ 158153 h 2344147"/>
                <a:gd name="connsiteX110" fmla="*/ 1157436 w 1936374"/>
                <a:gd name="connsiteY110" fmla="*/ 162655 h 2344147"/>
                <a:gd name="connsiteX111" fmla="*/ 1141114 w 1936374"/>
                <a:gd name="connsiteY111" fmla="*/ 166595 h 2344147"/>
                <a:gd name="connsiteX112" fmla="*/ 1125918 w 1936374"/>
                <a:gd name="connsiteY112" fmla="*/ 171660 h 2344147"/>
                <a:gd name="connsiteX113" fmla="*/ 1112410 w 1936374"/>
                <a:gd name="connsiteY113" fmla="*/ 176726 h 2344147"/>
                <a:gd name="connsiteX114" fmla="*/ 1099465 w 1936374"/>
                <a:gd name="connsiteY114" fmla="*/ 181791 h 2344147"/>
                <a:gd name="connsiteX115" fmla="*/ 1088772 w 1936374"/>
                <a:gd name="connsiteY115" fmla="*/ 186294 h 2344147"/>
                <a:gd name="connsiteX116" fmla="*/ 1079204 w 1936374"/>
                <a:gd name="connsiteY116" fmla="*/ 190796 h 2344147"/>
                <a:gd name="connsiteX117" fmla="*/ 1071887 w 1936374"/>
                <a:gd name="connsiteY117" fmla="*/ 194173 h 2344147"/>
                <a:gd name="connsiteX118" fmla="*/ 1066259 w 1936374"/>
                <a:gd name="connsiteY118" fmla="*/ 196987 h 2344147"/>
                <a:gd name="connsiteX119" fmla="*/ 1063445 w 1936374"/>
                <a:gd name="connsiteY119" fmla="*/ 199239 h 2344147"/>
                <a:gd name="connsiteX120" fmla="*/ 1061757 w 1936374"/>
                <a:gd name="connsiteY120" fmla="*/ 199801 h 2344147"/>
                <a:gd name="connsiteX121" fmla="*/ 1043746 w 1936374"/>
                <a:gd name="connsiteY121" fmla="*/ 163781 h 2344147"/>
                <a:gd name="connsiteX122" fmla="*/ 1026299 w 1936374"/>
                <a:gd name="connsiteY122" fmla="*/ 132263 h 2344147"/>
                <a:gd name="connsiteX123" fmla="*/ 1006038 w 1936374"/>
                <a:gd name="connsiteY123" fmla="*/ 104685 h 2344147"/>
                <a:gd name="connsiteX124" fmla="*/ 985776 w 1936374"/>
                <a:gd name="connsiteY124" fmla="*/ 80484 h 2344147"/>
                <a:gd name="connsiteX125" fmla="*/ 964952 w 1936374"/>
                <a:gd name="connsiteY125" fmla="*/ 60222 h 2344147"/>
                <a:gd name="connsiteX126" fmla="*/ 943565 w 1936374"/>
                <a:gd name="connsiteY126" fmla="*/ 43337 h 2344147"/>
                <a:gd name="connsiteX127" fmla="*/ 921052 w 1936374"/>
                <a:gd name="connsiteY127" fmla="*/ 29830 h 2344147"/>
                <a:gd name="connsiteX128" fmla="*/ 899102 w 1936374"/>
                <a:gd name="connsiteY128" fmla="*/ 19136 h 2344147"/>
                <a:gd name="connsiteX129" fmla="*/ 876027 w 1936374"/>
                <a:gd name="connsiteY129" fmla="*/ 10131 h 2344147"/>
                <a:gd name="connsiteX130" fmla="*/ 853514 w 1936374"/>
                <a:gd name="connsiteY130" fmla="*/ 4503 h 2344147"/>
                <a:gd name="connsiteX131" fmla="*/ 830438 w 1936374"/>
                <a:gd name="connsiteY131" fmla="*/ 1689 h 2344147"/>
                <a:gd name="connsiteX132" fmla="*/ 808489 w 1936374"/>
                <a:gd name="connsiteY132" fmla="*/ 0 h 2344147"/>
                <a:gd name="connsiteX133" fmla="*/ 785976 w 1936374"/>
                <a:gd name="connsiteY133" fmla="*/ 1126 h 2344147"/>
                <a:gd name="connsiteX134" fmla="*/ 764589 w 1936374"/>
                <a:gd name="connsiteY134" fmla="*/ 3377 h 2344147"/>
                <a:gd name="connsiteX135" fmla="*/ 742639 w 1936374"/>
                <a:gd name="connsiteY135" fmla="*/ 6754 h 2344147"/>
                <a:gd name="connsiteX136" fmla="*/ 722941 w 1936374"/>
                <a:gd name="connsiteY136" fmla="*/ 11257 h 2344147"/>
                <a:gd name="connsiteX137" fmla="*/ 702679 w 1936374"/>
                <a:gd name="connsiteY137" fmla="*/ 16885 h 2344147"/>
                <a:gd name="connsiteX138" fmla="*/ 684106 w 1936374"/>
                <a:gd name="connsiteY138" fmla="*/ 24201 h 2344147"/>
                <a:gd name="connsiteX139" fmla="*/ 666096 w 1936374"/>
                <a:gd name="connsiteY139" fmla="*/ 30392 h 2344147"/>
                <a:gd name="connsiteX140" fmla="*/ 648649 w 1936374"/>
                <a:gd name="connsiteY140" fmla="*/ 38272 h 2344147"/>
                <a:gd name="connsiteX141" fmla="*/ 633453 w 1936374"/>
                <a:gd name="connsiteY141" fmla="*/ 45589 h 2344147"/>
                <a:gd name="connsiteX142" fmla="*/ 619382 w 1936374"/>
                <a:gd name="connsiteY142" fmla="*/ 53468 h 2344147"/>
                <a:gd name="connsiteX143" fmla="*/ 606437 w 1936374"/>
                <a:gd name="connsiteY143" fmla="*/ 60785 h 2344147"/>
                <a:gd name="connsiteX144" fmla="*/ 595744 w 1936374"/>
                <a:gd name="connsiteY144" fmla="*/ 67539 h 2344147"/>
                <a:gd name="connsiteX145" fmla="*/ 586176 w 1936374"/>
                <a:gd name="connsiteY145" fmla="*/ 73167 h 2344147"/>
                <a:gd name="connsiteX146" fmla="*/ 578297 w 1936374"/>
                <a:gd name="connsiteY146" fmla="*/ 78232 h 2344147"/>
                <a:gd name="connsiteX147" fmla="*/ 573231 w 1936374"/>
                <a:gd name="connsiteY147" fmla="*/ 82172 h 2344147"/>
                <a:gd name="connsiteX148" fmla="*/ 569855 w 1936374"/>
                <a:gd name="connsiteY148" fmla="*/ 84424 h 2344147"/>
                <a:gd name="connsiteX149" fmla="*/ 568166 w 1936374"/>
                <a:gd name="connsiteY149" fmla="*/ 85549 h 2344147"/>
                <a:gd name="connsiteX150" fmla="*/ 525955 w 1936374"/>
                <a:gd name="connsiteY150" fmla="*/ 73730 h 2344147"/>
                <a:gd name="connsiteX151" fmla="*/ 485432 w 1936374"/>
                <a:gd name="connsiteY151" fmla="*/ 65287 h 2344147"/>
                <a:gd name="connsiteX152" fmla="*/ 447723 w 1936374"/>
                <a:gd name="connsiteY152" fmla="*/ 60222 h 2344147"/>
                <a:gd name="connsiteX153" fmla="*/ 412266 w 1936374"/>
                <a:gd name="connsiteY153" fmla="*/ 56282 h 2344147"/>
                <a:gd name="connsiteX154" fmla="*/ 378496 w 1936374"/>
                <a:gd name="connsiteY154" fmla="*/ 56282 h 2344147"/>
                <a:gd name="connsiteX155" fmla="*/ 346979 w 1936374"/>
                <a:gd name="connsiteY155" fmla="*/ 57971 h 2344147"/>
                <a:gd name="connsiteX156" fmla="*/ 317713 w 1936374"/>
                <a:gd name="connsiteY156" fmla="*/ 62474 h 2344147"/>
                <a:gd name="connsiteX157" fmla="*/ 290134 w 1936374"/>
                <a:gd name="connsiteY157" fmla="*/ 68101 h 2344147"/>
                <a:gd name="connsiteX158" fmla="*/ 264245 w 1936374"/>
                <a:gd name="connsiteY158" fmla="*/ 75981 h 2344147"/>
                <a:gd name="connsiteX159" fmla="*/ 241169 w 1936374"/>
                <a:gd name="connsiteY159" fmla="*/ 85549 h 2344147"/>
                <a:gd name="connsiteX160" fmla="*/ 219219 w 1936374"/>
                <a:gd name="connsiteY160" fmla="*/ 96242 h 2344147"/>
                <a:gd name="connsiteX161" fmla="*/ 198958 w 1936374"/>
                <a:gd name="connsiteY161" fmla="*/ 108625 h 2344147"/>
                <a:gd name="connsiteX162" fmla="*/ 180385 w 1936374"/>
                <a:gd name="connsiteY162" fmla="*/ 121570 h 2344147"/>
                <a:gd name="connsiteX163" fmla="*/ 163500 w 1936374"/>
                <a:gd name="connsiteY163" fmla="*/ 135640 h 2344147"/>
                <a:gd name="connsiteX164" fmla="*/ 147742 w 1936374"/>
                <a:gd name="connsiteY164" fmla="*/ 150836 h 2344147"/>
                <a:gd name="connsiteX165" fmla="*/ 133672 w 1936374"/>
                <a:gd name="connsiteY165" fmla="*/ 166032 h 2344147"/>
                <a:gd name="connsiteX166" fmla="*/ 121289 w 1936374"/>
                <a:gd name="connsiteY166" fmla="*/ 182354 h 2344147"/>
                <a:gd name="connsiteX167" fmla="*/ 110033 w 1936374"/>
                <a:gd name="connsiteY167" fmla="*/ 198676 h 2344147"/>
                <a:gd name="connsiteX168" fmla="*/ 99902 w 1936374"/>
                <a:gd name="connsiteY168" fmla="*/ 214435 h 2344147"/>
                <a:gd name="connsiteX169" fmla="*/ 90897 w 1936374"/>
                <a:gd name="connsiteY169" fmla="*/ 230756 h 2344147"/>
                <a:gd name="connsiteX170" fmla="*/ 83018 w 1936374"/>
                <a:gd name="connsiteY170" fmla="*/ 246516 h 2344147"/>
                <a:gd name="connsiteX171" fmla="*/ 76264 w 1936374"/>
                <a:gd name="connsiteY171" fmla="*/ 261712 h 2344147"/>
                <a:gd name="connsiteX172" fmla="*/ 70073 w 1936374"/>
                <a:gd name="connsiteY172" fmla="*/ 276908 h 2344147"/>
                <a:gd name="connsiteX173" fmla="*/ 65008 w 1936374"/>
                <a:gd name="connsiteY173" fmla="*/ 290979 h 2344147"/>
                <a:gd name="connsiteX174" fmla="*/ 61068 w 1936374"/>
                <a:gd name="connsiteY174" fmla="*/ 303923 h 2344147"/>
                <a:gd name="connsiteX175" fmla="*/ 58254 w 1936374"/>
                <a:gd name="connsiteY175" fmla="*/ 315180 h 2344147"/>
                <a:gd name="connsiteX176" fmla="*/ 55440 w 1936374"/>
                <a:gd name="connsiteY176" fmla="*/ 325873 h 2344147"/>
                <a:gd name="connsiteX177" fmla="*/ 53188 w 1936374"/>
                <a:gd name="connsiteY177" fmla="*/ 334879 h 2344147"/>
                <a:gd name="connsiteX178" fmla="*/ 51500 w 1936374"/>
                <a:gd name="connsiteY178" fmla="*/ 342195 h 2344147"/>
                <a:gd name="connsiteX179" fmla="*/ 50937 w 1936374"/>
                <a:gd name="connsiteY179" fmla="*/ 347823 h 2344147"/>
                <a:gd name="connsiteX180" fmla="*/ 50374 w 1936374"/>
                <a:gd name="connsiteY180" fmla="*/ 350637 h 2344147"/>
                <a:gd name="connsiteX181" fmla="*/ 50374 w 1936374"/>
                <a:gd name="connsiteY181" fmla="*/ 351763 h 2344147"/>
                <a:gd name="connsiteX182" fmla="*/ 45872 w 1936374"/>
                <a:gd name="connsiteY182" fmla="*/ 371462 h 2344147"/>
                <a:gd name="connsiteX183" fmla="*/ 41369 w 1936374"/>
                <a:gd name="connsiteY183" fmla="*/ 395100 h 2344147"/>
                <a:gd name="connsiteX184" fmla="*/ 38555 w 1936374"/>
                <a:gd name="connsiteY184" fmla="*/ 420990 h 2344147"/>
                <a:gd name="connsiteX185" fmla="*/ 35741 w 1936374"/>
                <a:gd name="connsiteY185" fmla="*/ 450256 h 2344147"/>
                <a:gd name="connsiteX186" fmla="*/ 32927 w 1936374"/>
                <a:gd name="connsiteY186" fmla="*/ 481212 h 2344147"/>
                <a:gd name="connsiteX187" fmla="*/ 30675 w 1936374"/>
                <a:gd name="connsiteY187" fmla="*/ 513292 h 2344147"/>
                <a:gd name="connsiteX188" fmla="*/ 29550 w 1936374"/>
                <a:gd name="connsiteY188" fmla="*/ 546499 h 2344147"/>
                <a:gd name="connsiteX189" fmla="*/ 27862 w 1936374"/>
                <a:gd name="connsiteY189" fmla="*/ 581393 h 2344147"/>
                <a:gd name="connsiteX190" fmla="*/ 27299 w 1936374"/>
                <a:gd name="connsiteY190" fmla="*/ 615726 h 2344147"/>
                <a:gd name="connsiteX191" fmla="*/ 26736 w 1936374"/>
                <a:gd name="connsiteY191" fmla="*/ 650621 h 2344147"/>
                <a:gd name="connsiteX192" fmla="*/ 26736 w 1936374"/>
                <a:gd name="connsiteY192" fmla="*/ 683827 h 2344147"/>
                <a:gd name="connsiteX193" fmla="*/ 25610 w 1936374"/>
                <a:gd name="connsiteY193" fmla="*/ 717033 h 2344147"/>
                <a:gd name="connsiteX194" fmla="*/ 25610 w 1936374"/>
                <a:gd name="connsiteY194" fmla="*/ 747988 h 2344147"/>
                <a:gd name="connsiteX195" fmla="*/ 25610 w 1936374"/>
                <a:gd name="connsiteY195" fmla="*/ 777255 h 2344147"/>
                <a:gd name="connsiteX196" fmla="*/ 25610 w 1936374"/>
                <a:gd name="connsiteY196" fmla="*/ 804271 h 2344147"/>
                <a:gd name="connsiteX197" fmla="*/ 26736 w 1936374"/>
                <a:gd name="connsiteY197" fmla="*/ 827909 h 2344147"/>
                <a:gd name="connsiteX198" fmla="*/ 26736 w 1936374"/>
                <a:gd name="connsiteY198" fmla="*/ 848171 h 2344147"/>
                <a:gd name="connsiteX199" fmla="*/ 27299 w 1936374"/>
                <a:gd name="connsiteY199" fmla="*/ 865055 h 2344147"/>
                <a:gd name="connsiteX200" fmla="*/ 27299 w 1936374"/>
                <a:gd name="connsiteY200" fmla="*/ 869126 h 2344147"/>
                <a:gd name="connsiteX201" fmla="*/ 62319 w 1936374"/>
                <a:gd name="connsiteY201" fmla="*/ 1009580 h 2344147"/>
                <a:gd name="connsiteX202" fmla="*/ 197736 w 1936374"/>
                <a:gd name="connsiteY202" fmla="*/ 1518857 h 2344147"/>
                <a:gd name="connsiteX203" fmla="*/ 466471 w 1936374"/>
                <a:gd name="connsiteY203" fmla="*/ 2203492 h 2344147"/>
                <a:gd name="connsiteX204" fmla="*/ 475994 w 1936374"/>
                <a:gd name="connsiteY204" fmla="*/ 2252993 h 2344147"/>
                <a:gd name="connsiteX205" fmla="*/ 475427 w 1936374"/>
                <a:gd name="connsiteY205" fmla="*/ 2266980 h 2344147"/>
                <a:gd name="connsiteX206" fmla="*/ 477836 w 1936374"/>
                <a:gd name="connsiteY206" fmla="*/ 2275814 h 2344147"/>
                <a:gd name="connsiteX207" fmla="*/ 481648 w 1936374"/>
                <a:gd name="connsiteY207" fmla="*/ 2318876 h 2344147"/>
                <a:gd name="connsiteX208" fmla="*/ 480521 w 1936374"/>
                <a:gd name="connsiteY208" fmla="*/ 2331608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7736 w 1936374"/>
                <a:gd name="connsiteY208" fmla="*/ 151885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16599 w 1936374"/>
                <a:gd name="connsiteY207" fmla="*/ 124580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481648 w 1936374"/>
                <a:gd name="connsiteY213" fmla="*/ 2318876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588516 w 1936374"/>
                <a:gd name="connsiteY213" fmla="*/ 2320424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1936374" h="2345074">
                  <a:moveTo>
                    <a:pt x="23875" y="878134"/>
                  </a:moveTo>
                  <a:lnTo>
                    <a:pt x="23875" y="875299"/>
                  </a:lnTo>
                  <a:lnTo>
                    <a:pt x="23875" y="867587"/>
                  </a:lnTo>
                  <a:lnTo>
                    <a:pt x="22797" y="861115"/>
                  </a:lnTo>
                  <a:lnTo>
                    <a:pt x="17168" y="838040"/>
                  </a:lnTo>
                  <a:lnTo>
                    <a:pt x="9852" y="817779"/>
                  </a:lnTo>
                  <a:lnTo>
                    <a:pt x="1972" y="800893"/>
                  </a:lnTo>
                  <a:lnTo>
                    <a:pt x="0" y="797935"/>
                  </a:lnTo>
                  <a:lnTo>
                    <a:pt x="16215" y="838108"/>
                  </a:lnTo>
                  <a:lnTo>
                    <a:pt x="19339" y="850912"/>
                  </a:lnTo>
                  <a:lnTo>
                    <a:pt x="23875" y="878134"/>
                  </a:lnTo>
                  <a:close/>
                  <a:moveTo>
                    <a:pt x="267771" y="1989719"/>
                  </a:moveTo>
                  <a:cubicBezTo>
                    <a:pt x="267758" y="1989706"/>
                    <a:pt x="267746" y="1989693"/>
                    <a:pt x="267733" y="1989680"/>
                  </a:cubicBezTo>
                  <a:lnTo>
                    <a:pt x="248446" y="1970392"/>
                  </a:lnTo>
                  <a:cubicBezTo>
                    <a:pt x="248459" y="1970406"/>
                    <a:pt x="248473" y="1970420"/>
                    <a:pt x="248486" y="1970434"/>
                  </a:cubicBezTo>
                  <a:lnTo>
                    <a:pt x="267771" y="1989719"/>
                  </a:lnTo>
                  <a:close/>
                  <a:moveTo>
                    <a:pt x="333326" y="2056993"/>
                  </a:moveTo>
                  <a:lnTo>
                    <a:pt x="332951" y="2056599"/>
                  </a:lnTo>
                  <a:lnTo>
                    <a:pt x="320095" y="2044279"/>
                  </a:lnTo>
                  <a:lnTo>
                    <a:pt x="320526" y="2044727"/>
                  </a:lnTo>
                  <a:lnTo>
                    <a:pt x="333326" y="2056993"/>
                  </a:lnTo>
                  <a:close/>
                  <a:moveTo>
                    <a:pt x="353677" y="2077353"/>
                  </a:moveTo>
                  <a:lnTo>
                    <a:pt x="353367" y="2077015"/>
                  </a:lnTo>
                  <a:lnTo>
                    <a:pt x="344870" y="2069049"/>
                  </a:lnTo>
                  <a:lnTo>
                    <a:pt x="345290" y="2069491"/>
                  </a:lnTo>
                  <a:lnTo>
                    <a:pt x="353677" y="2077353"/>
                  </a:lnTo>
                  <a:close/>
                  <a:moveTo>
                    <a:pt x="364294" y="2088019"/>
                  </a:moveTo>
                  <a:lnTo>
                    <a:pt x="364142" y="2087791"/>
                  </a:lnTo>
                  <a:lnTo>
                    <a:pt x="360046" y="2084206"/>
                  </a:lnTo>
                  <a:lnTo>
                    <a:pt x="360486" y="2084687"/>
                  </a:lnTo>
                  <a:lnTo>
                    <a:pt x="364294" y="2088019"/>
                  </a:lnTo>
                  <a:close/>
                  <a:moveTo>
                    <a:pt x="391707" y="2113682"/>
                  </a:moveTo>
                  <a:lnTo>
                    <a:pt x="391363" y="2113311"/>
                  </a:lnTo>
                  <a:lnTo>
                    <a:pt x="366016" y="2090166"/>
                  </a:lnTo>
                  <a:cubicBezTo>
                    <a:pt x="366049" y="2090216"/>
                    <a:pt x="366082" y="2090265"/>
                    <a:pt x="366115" y="2090315"/>
                  </a:cubicBezTo>
                  <a:lnTo>
                    <a:pt x="391707" y="2113682"/>
                  </a:lnTo>
                  <a:close/>
                  <a:moveTo>
                    <a:pt x="1669036" y="2344147"/>
                  </a:moveTo>
                  <a:lnTo>
                    <a:pt x="1736574" y="2115642"/>
                  </a:lnTo>
                  <a:lnTo>
                    <a:pt x="1763589" y="2061612"/>
                  </a:lnTo>
                  <a:lnTo>
                    <a:pt x="1787227" y="2005892"/>
                  </a:lnTo>
                  <a:lnTo>
                    <a:pt x="1809178" y="1949610"/>
                  </a:lnTo>
                  <a:lnTo>
                    <a:pt x="1828876" y="1892766"/>
                  </a:lnTo>
                  <a:lnTo>
                    <a:pt x="1846886" y="1834232"/>
                  </a:lnTo>
                  <a:lnTo>
                    <a:pt x="1862645" y="1776825"/>
                  </a:lnTo>
                  <a:lnTo>
                    <a:pt x="1876153" y="1717728"/>
                  </a:lnTo>
                  <a:lnTo>
                    <a:pt x="1888535" y="1659195"/>
                  </a:lnTo>
                  <a:lnTo>
                    <a:pt x="1899228" y="1600662"/>
                  </a:lnTo>
                  <a:lnTo>
                    <a:pt x="1908234" y="1543254"/>
                  </a:lnTo>
                  <a:lnTo>
                    <a:pt x="1915550" y="1485846"/>
                  </a:lnTo>
                  <a:lnTo>
                    <a:pt x="1922304" y="1429564"/>
                  </a:lnTo>
                  <a:lnTo>
                    <a:pt x="1927369" y="1374407"/>
                  </a:lnTo>
                  <a:lnTo>
                    <a:pt x="1930746" y="1320939"/>
                  </a:lnTo>
                  <a:lnTo>
                    <a:pt x="1933560" y="1268597"/>
                  </a:lnTo>
                  <a:lnTo>
                    <a:pt x="1935249" y="1217943"/>
                  </a:lnTo>
                  <a:lnTo>
                    <a:pt x="1936374" y="1169541"/>
                  </a:lnTo>
                  <a:lnTo>
                    <a:pt x="1936374" y="1123389"/>
                  </a:lnTo>
                  <a:lnTo>
                    <a:pt x="1936374" y="1079489"/>
                  </a:lnTo>
                  <a:cubicBezTo>
                    <a:pt x="1936186" y="1065794"/>
                    <a:pt x="1935999" y="1052099"/>
                    <a:pt x="1935811" y="1038404"/>
                  </a:cubicBezTo>
                  <a:cubicBezTo>
                    <a:pt x="1935248" y="1025647"/>
                    <a:pt x="1934686" y="1012889"/>
                    <a:pt x="1934123" y="1000132"/>
                  </a:cubicBezTo>
                  <a:cubicBezTo>
                    <a:pt x="1933748" y="988313"/>
                    <a:pt x="1933372" y="976494"/>
                    <a:pt x="1932997" y="964675"/>
                  </a:cubicBezTo>
                  <a:cubicBezTo>
                    <a:pt x="1932434" y="954169"/>
                    <a:pt x="1931872" y="943662"/>
                    <a:pt x="1931309" y="933156"/>
                  </a:cubicBezTo>
                  <a:lnTo>
                    <a:pt x="1929057" y="905015"/>
                  </a:lnTo>
                  <a:lnTo>
                    <a:pt x="1927369" y="880251"/>
                  </a:lnTo>
                  <a:lnTo>
                    <a:pt x="1925681" y="859427"/>
                  </a:lnTo>
                  <a:cubicBezTo>
                    <a:pt x="1925306" y="853986"/>
                    <a:pt x="1924930" y="848546"/>
                    <a:pt x="1924555" y="843105"/>
                  </a:cubicBezTo>
                  <a:lnTo>
                    <a:pt x="1922866" y="831286"/>
                  </a:lnTo>
                  <a:cubicBezTo>
                    <a:pt x="1922679" y="828659"/>
                    <a:pt x="1922491" y="826033"/>
                    <a:pt x="1922304" y="823406"/>
                  </a:cubicBezTo>
                  <a:lnTo>
                    <a:pt x="1922304" y="821155"/>
                  </a:lnTo>
                  <a:lnTo>
                    <a:pt x="1924555" y="781758"/>
                  </a:lnTo>
                  <a:cubicBezTo>
                    <a:pt x="1924180" y="769564"/>
                    <a:pt x="1923804" y="757369"/>
                    <a:pt x="1923429" y="745175"/>
                  </a:cubicBezTo>
                  <a:lnTo>
                    <a:pt x="1920052" y="710280"/>
                  </a:lnTo>
                  <a:lnTo>
                    <a:pt x="1913299" y="677636"/>
                  </a:lnTo>
                  <a:lnTo>
                    <a:pt x="1904856" y="647806"/>
                  </a:lnTo>
                  <a:lnTo>
                    <a:pt x="1894163" y="619666"/>
                  </a:lnTo>
                  <a:lnTo>
                    <a:pt x="1881781" y="592650"/>
                  </a:lnTo>
                  <a:lnTo>
                    <a:pt x="1867710" y="569012"/>
                  </a:lnTo>
                  <a:lnTo>
                    <a:pt x="1850826" y="546499"/>
                  </a:lnTo>
                  <a:lnTo>
                    <a:pt x="1833941" y="525675"/>
                  </a:lnTo>
                  <a:lnTo>
                    <a:pt x="1814806" y="507101"/>
                  </a:lnTo>
                  <a:lnTo>
                    <a:pt x="1795670" y="489654"/>
                  </a:lnTo>
                  <a:lnTo>
                    <a:pt x="1775409" y="473895"/>
                  </a:lnTo>
                  <a:lnTo>
                    <a:pt x="1754584" y="459262"/>
                  </a:lnTo>
                  <a:lnTo>
                    <a:pt x="1733760" y="447442"/>
                  </a:lnTo>
                  <a:lnTo>
                    <a:pt x="1712373" y="435623"/>
                  </a:lnTo>
                  <a:lnTo>
                    <a:pt x="1691549" y="425492"/>
                  </a:lnTo>
                  <a:lnTo>
                    <a:pt x="1670725" y="417050"/>
                  </a:lnTo>
                  <a:lnTo>
                    <a:pt x="1650463" y="409171"/>
                  </a:lnTo>
                  <a:lnTo>
                    <a:pt x="1630201" y="401854"/>
                  </a:lnTo>
                  <a:lnTo>
                    <a:pt x="1611629" y="396789"/>
                  </a:lnTo>
                  <a:lnTo>
                    <a:pt x="1594182" y="391723"/>
                  </a:lnTo>
                  <a:lnTo>
                    <a:pt x="1577860" y="387221"/>
                  </a:lnTo>
                  <a:lnTo>
                    <a:pt x="1562664" y="384406"/>
                  </a:lnTo>
                  <a:lnTo>
                    <a:pt x="1549719" y="381592"/>
                  </a:lnTo>
                  <a:lnTo>
                    <a:pt x="1538463" y="379904"/>
                  </a:lnTo>
                  <a:lnTo>
                    <a:pt x="1530020" y="378779"/>
                  </a:lnTo>
                  <a:lnTo>
                    <a:pt x="1522704" y="378216"/>
                  </a:lnTo>
                  <a:lnTo>
                    <a:pt x="1518201" y="377090"/>
                  </a:lnTo>
                  <a:lnTo>
                    <a:pt x="1517075" y="377090"/>
                  </a:lnTo>
                  <a:lnTo>
                    <a:pt x="1503005" y="341070"/>
                  </a:lnTo>
                  <a:lnTo>
                    <a:pt x="1487809" y="308989"/>
                  </a:lnTo>
                  <a:lnTo>
                    <a:pt x="1472050" y="279722"/>
                  </a:lnTo>
                  <a:lnTo>
                    <a:pt x="1455165" y="254958"/>
                  </a:lnTo>
                  <a:lnTo>
                    <a:pt x="1436593" y="233008"/>
                  </a:lnTo>
                  <a:lnTo>
                    <a:pt x="1417457" y="213872"/>
                  </a:lnTo>
                  <a:lnTo>
                    <a:pt x="1397758" y="197550"/>
                  </a:lnTo>
                  <a:lnTo>
                    <a:pt x="1377497" y="184605"/>
                  </a:lnTo>
                  <a:lnTo>
                    <a:pt x="1356673" y="173912"/>
                  </a:lnTo>
                  <a:lnTo>
                    <a:pt x="1335848" y="165470"/>
                  </a:lnTo>
                  <a:lnTo>
                    <a:pt x="1315024" y="158716"/>
                  </a:lnTo>
                  <a:lnTo>
                    <a:pt x="1294200" y="154776"/>
                  </a:lnTo>
                  <a:lnTo>
                    <a:pt x="1273376" y="151399"/>
                  </a:lnTo>
                  <a:lnTo>
                    <a:pt x="1252552" y="150274"/>
                  </a:lnTo>
                  <a:lnTo>
                    <a:pt x="1232290" y="150836"/>
                  </a:lnTo>
                  <a:lnTo>
                    <a:pt x="1212029" y="152525"/>
                  </a:lnTo>
                  <a:lnTo>
                    <a:pt x="1193456" y="155339"/>
                  </a:lnTo>
                  <a:lnTo>
                    <a:pt x="1174883" y="158153"/>
                  </a:lnTo>
                  <a:lnTo>
                    <a:pt x="1157436" y="162655"/>
                  </a:lnTo>
                  <a:lnTo>
                    <a:pt x="1141114" y="166595"/>
                  </a:lnTo>
                  <a:lnTo>
                    <a:pt x="1125918" y="171660"/>
                  </a:lnTo>
                  <a:lnTo>
                    <a:pt x="1112410" y="176726"/>
                  </a:lnTo>
                  <a:lnTo>
                    <a:pt x="1099465" y="181791"/>
                  </a:lnTo>
                  <a:lnTo>
                    <a:pt x="1088772" y="186294"/>
                  </a:lnTo>
                  <a:lnTo>
                    <a:pt x="1079204" y="190796"/>
                  </a:lnTo>
                  <a:lnTo>
                    <a:pt x="1071887" y="194173"/>
                  </a:lnTo>
                  <a:lnTo>
                    <a:pt x="1066259" y="196987"/>
                  </a:lnTo>
                  <a:lnTo>
                    <a:pt x="1063445" y="199239"/>
                  </a:lnTo>
                  <a:lnTo>
                    <a:pt x="1061757" y="199801"/>
                  </a:lnTo>
                  <a:lnTo>
                    <a:pt x="1043746" y="163781"/>
                  </a:lnTo>
                  <a:lnTo>
                    <a:pt x="1026299" y="132263"/>
                  </a:lnTo>
                  <a:lnTo>
                    <a:pt x="1006038" y="104685"/>
                  </a:lnTo>
                  <a:lnTo>
                    <a:pt x="985776" y="80484"/>
                  </a:lnTo>
                  <a:lnTo>
                    <a:pt x="964952" y="60222"/>
                  </a:lnTo>
                  <a:lnTo>
                    <a:pt x="943565" y="43337"/>
                  </a:lnTo>
                  <a:lnTo>
                    <a:pt x="921052" y="29830"/>
                  </a:lnTo>
                  <a:lnTo>
                    <a:pt x="899102" y="19136"/>
                  </a:lnTo>
                  <a:lnTo>
                    <a:pt x="876027" y="10131"/>
                  </a:lnTo>
                  <a:lnTo>
                    <a:pt x="853514" y="4503"/>
                  </a:lnTo>
                  <a:lnTo>
                    <a:pt x="830438" y="1689"/>
                  </a:lnTo>
                  <a:lnTo>
                    <a:pt x="808489" y="0"/>
                  </a:lnTo>
                  <a:lnTo>
                    <a:pt x="785976" y="1126"/>
                  </a:lnTo>
                  <a:lnTo>
                    <a:pt x="764589" y="3377"/>
                  </a:lnTo>
                  <a:lnTo>
                    <a:pt x="742639" y="6754"/>
                  </a:lnTo>
                  <a:lnTo>
                    <a:pt x="722941" y="11257"/>
                  </a:lnTo>
                  <a:lnTo>
                    <a:pt x="702679" y="16885"/>
                  </a:lnTo>
                  <a:lnTo>
                    <a:pt x="684106" y="24201"/>
                  </a:lnTo>
                  <a:lnTo>
                    <a:pt x="666096" y="30392"/>
                  </a:lnTo>
                  <a:lnTo>
                    <a:pt x="648649" y="38272"/>
                  </a:lnTo>
                  <a:lnTo>
                    <a:pt x="633453" y="45589"/>
                  </a:lnTo>
                  <a:lnTo>
                    <a:pt x="619382" y="53468"/>
                  </a:lnTo>
                  <a:lnTo>
                    <a:pt x="606437" y="60785"/>
                  </a:lnTo>
                  <a:lnTo>
                    <a:pt x="595744" y="67539"/>
                  </a:lnTo>
                  <a:lnTo>
                    <a:pt x="586176" y="73167"/>
                  </a:lnTo>
                  <a:lnTo>
                    <a:pt x="578297" y="78232"/>
                  </a:lnTo>
                  <a:lnTo>
                    <a:pt x="573231" y="82172"/>
                  </a:lnTo>
                  <a:lnTo>
                    <a:pt x="569855" y="84424"/>
                  </a:lnTo>
                  <a:lnTo>
                    <a:pt x="568166" y="85549"/>
                  </a:lnTo>
                  <a:lnTo>
                    <a:pt x="525955" y="73730"/>
                  </a:lnTo>
                  <a:lnTo>
                    <a:pt x="485432" y="65287"/>
                  </a:lnTo>
                  <a:lnTo>
                    <a:pt x="447723" y="60222"/>
                  </a:lnTo>
                  <a:lnTo>
                    <a:pt x="412266" y="56282"/>
                  </a:lnTo>
                  <a:lnTo>
                    <a:pt x="378496" y="56282"/>
                  </a:lnTo>
                  <a:lnTo>
                    <a:pt x="346979" y="57971"/>
                  </a:lnTo>
                  <a:lnTo>
                    <a:pt x="317713" y="62474"/>
                  </a:lnTo>
                  <a:lnTo>
                    <a:pt x="290134" y="68101"/>
                  </a:lnTo>
                  <a:lnTo>
                    <a:pt x="264245" y="75981"/>
                  </a:lnTo>
                  <a:lnTo>
                    <a:pt x="241169" y="85549"/>
                  </a:lnTo>
                  <a:lnTo>
                    <a:pt x="219219" y="96242"/>
                  </a:lnTo>
                  <a:lnTo>
                    <a:pt x="198958" y="108625"/>
                  </a:lnTo>
                  <a:lnTo>
                    <a:pt x="180385" y="121570"/>
                  </a:lnTo>
                  <a:lnTo>
                    <a:pt x="163500" y="135640"/>
                  </a:lnTo>
                  <a:lnTo>
                    <a:pt x="147742" y="150836"/>
                  </a:lnTo>
                  <a:lnTo>
                    <a:pt x="133672" y="166032"/>
                  </a:lnTo>
                  <a:lnTo>
                    <a:pt x="121289" y="182354"/>
                  </a:lnTo>
                  <a:lnTo>
                    <a:pt x="110033" y="198676"/>
                  </a:lnTo>
                  <a:lnTo>
                    <a:pt x="99902" y="214435"/>
                  </a:lnTo>
                  <a:lnTo>
                    <a:pt x="90897" y="230756"/>
                  </a:lnTo>
                  <a:lnTo>
                    <a:pt x="83018" y="246516"/>
                  </a:lnTo>
                  <a:lnTo>
                    <a:pt x="76264" y="261712"/>
                  </a:lnTo>
                  <a:lnTo>
                    <a:pt x="70073" y="276908"/>
                  </a:lnTo>
                  <a:lnTo>
                    <a:pt x="65008" y="290979"/>
                  </a:lnTo>
                  <a:lnTo>
                    <a:pt x="61068" y="303923"/>
                  </a:lnTo>
                  <a:lnTo>
                    <a:pt x="58254" y="315180"/>
                  </a:lnTo>
                  <a:lnTo>
                    <a:pt x="55440" y="325873"/>
                  </a:lnTo>
                  <a:lnTo>
                    <a:pt x="53188" y="334879"/>
                  </a:lnTo>
                  <a:lnTo>
                    <a:pt x="51500" y="342195"/>
                  </a:lnTo>
                  <a:cubicBezTo>
                    <a:pt x="51312" y="344071"/>
                    <a:pt x="51125" y="345947"/>
                    <a:pt x="50937" y="347823"/>
                  </a:cubicBezTo>
                  <a:lnTo>
                    <a:pt x="50374" y="350637"/>
                  </a:lnTo>
                  <a:lnTo>
                    <a:pt x="50374" y="351763"/>
                  </a:lnTo>
                  <a:lnTo>
                    <a:pt x="45872" y="371462"/>
                  </a:lnTo>
                  <a:lnTo>
                    <a:pt x="41369" y="395100"/>
                  </a:lnTo>
                  <a:lnTo>
                    <a:pt x="38555" y="420990"/>
                  </a:lnTo>
                  <a:lnTo>
                    <a:pt x="35741" y="450256"/>
                  </a:lnTo>
                  <a:lnTo>
                    <a:pt x="32927" y="481212"/>
                  </a:lnTo>
                  <a:lnTo>
                    <a:pt x="30675" y="513292"/>
                  </a:lnTo>
                  <a:lnTo>
                    <a:pt x="29550" y="546499"/>
                  </a:lnTo>
                  <a:cubicBezTo>
                    <a:pt x="28987" y="558130"/>
                    <a:pt x="28425" y="569762"/>
                    <a:pt x="27862" y="581393"/>
                  </a:cubicBezTo>
                  <a:cubicBezTo>
                    <a:pt x="27674" y="592837"/>
                    <a:pt x="27487" y="604282"/>
                    <a:pt x="27299" y="615726"/>
                  </a:cubicBezTo>
                  <a:cubicBezTo>
                    <a:pt x="27111" y="627358"/>
                    <a:pt x="26924" y="638989"/>
                    <a:pt x="26736" y="650621"/>
                  </a:cubicBezTo>
                  <a:lnTo>
                    <a:pt x="26736" y="683827"/>
                  </a:lnTo>
                  <a:cubicBezTo>
                    <a:pt x="26361" y="694896"/>
                    <a:pt x="25985" y="705964"/>
                    <a:pt x="25610" y="717033"/>
                  </a:cubicBezTo>
                  <a:lnTo>
                    <a:pt x="25610" y="747988"/>
                  </a:lnTo>
                  <a:lnTo>
                    <a:pt x="25610" y="777255"/>
                  </a:lnTo>
                  <a:lnTo>
                    <a:pt x="25610" y="804271"/>
                  </a:lnTo>
                  <a:cubicBezTo>
                    <a:pt x="25985" y="812150"/>
                    <a:pt x="26361" y="820030"/>
                    <a:pt x="26736" y="827909"/>
                  </a:cubicBezTo>
                  <a:lnTo>
                    <a:pt x="26736" y="848171"/>
                  </a:lnTo>
                  <a:cubicBezTo>
                    <a:pt x="26924" y="853799"/>
                    <a:pt x="27111" y="859427"/>
                    <a:pt x="27299" y="865055"/>
                  </a:cubicBezTo>
                  <a:lnTo>
                    <a:pt x="27299" y="869126"/>
                  </a:lnTo>
                  <a:cubicBezTo>
                    <a:pt x="38972" y="915944"/>
                    <a:pt x="4926" y="1198982"/>
                    <a:pt x="16599" y="1245800"/>
                  </a:cubicBezTo>
                  <a:cubicBezTo>
                    <a:pt x="54839" y="1404762"/>
                    <a:pt x="38937" y="1450682"/>
                    <a:pt x="113916" y="1610297"/>
                  </a:cubicBezTo>
                  <a:cubicBezTo>
                    <a:pt x="188895" y="1769912"/>
                    <a:pt x="406125" y="2096376"/>
                    <a:pt x="466471" y="2203492"/>
                  </a:cubicBezTo>
                  <a:cubicBezTo>
                    <a:pt x="526817" y="2310608"/>
                    <a:pt x="474886" y="2238633"/>
                    <a:pt x="475994" y="2252993"/>
                  </a:cubicBezTo>
                  <a:lnTo>
                    <a:pt x="475427" y="2266980"/>
                  </a:lnTo>
                  <a:lnTo>
                    <a:pt x="477836" y="2275814"/>
                  </a:lnTo>
                  <a:cubicBezTo>
                    <a:pt x="480335" y="2289723"/>
                    <a:pt x="588516" y="2305673"/>
                    <a:pt x="588516" y="2320424"/>
                  </a:cubicBezTo>
                  <a:cubicBezTo>
                    <a:pt x="588140" y="2324668"/>
                    <a:pt x="590589" y="2340828"/>
                    <a:pt x="590213" y="2345072"/>
                  </a:cubicBezTo>
                  <a:lnTo>
                    <a:pt x="1669036" y="2344147"/>
                  </a:lnTo>
                  <a:close/>
                </a:path>
              </a:pathLst>
            </a:cu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자유형 46"/>
            <p:cNvSpPr/>
            <p:nvPr/>
          </p:nvSpPr>
          <p:spPr>
            <a:xfrm flipH="1">
              <a:off x="11843036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11279484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Group 4"/>
            <p:cNvGrpSpPr>
              <a:grpSpLocks noChangeAspect="1"/>
            </p:cNvGrpSpPr>
            <p:nvPr/>
          </p:nvGrpSpPr>
          <p:grpSpPr bwMode="auto">
            <a:xfrm rot="21037912">
              <a:off x="10983608" y="5445680"/>
              <a:ext cx="1069098" cy="792004"/>
              <a:chOff x="0" y="-188"/>
              <a:chExt cx="1987" cy="1472"/>
            </a:xfrm>
          </p:grpSpPr>
          <p:sp>
            <p:nvSpPr>
              <p:cNvPr id="15" name="Freeform 5"/>
              <p:cNvSpPr>
                <a:spLocks/>
              </p:cNvSpPr>
              <p:nvPr/>
            </p:nvSpPr>
            <p:spPr bwMode="auto">
              <a:xfrm>
                <a:off x="0" y="497"/>
                <a:ext cx="1605" cy="787"/>
              </a:xfrm>
              <a:custGeom>
                <a:avLst/>
                <a:gdLst>
                  <a:gd name="T0" fmla="*/ 6423 w 6423"/>
                  <a:gd name="T1" fmla="*/ 1764 h 3147"/>
                  <a:gd name="T2" fmla="*/ 6409 w 6423"/>
                  <a:gd name="T3" fmla="*/ 1784 h 3147"/>
                  <a:gd name="T4" fmla="*/ 6319 w 6423"/>
                  <a:gd name="T5" fmla="*/ 1900 h 3147"/>
                  <a:gd name="T6" fmla="*/ 6161 w 6423"/>
                  <a:gd name="T7" fmla="*/ 2082 h 3147"/>
                  <a:gd name="T8" fmla="*/ 5994 w 6423"/>
                  <a:gd name="T9" fmla="*/ 2245 h 3147"/>
                  <a:gd name="T10" fmla="*/ 5865 w 6423"/>
                  <a:gd name="T11" fmla="*/ 2361 h 3147"/>
                  <a:gd name="T12" fmla="*/ 5717 w 6423"/>
                  <a:gd name="T13" fmla="*/ 2480 h 3147"/>
                  <a:gd name="T14" fmla="*/ 5554 w 6423"/>
                  <a:gd name="T15" fmla="*/ 2598 h 3147"/>
                  <a:gd name="T16" fmla="*/ 5375 w 6423"/>
                  <a:gd name="T17" fmla="*/ 2711 h 3147"/>
                  <a:gd name="T18" fmla="*/ 5178 w 6423"/>
                  <a:gd name="T19" fmla="*/ 2819 h 3147"/>
                  <a:gd name="T20" fmla="*/ 4967 w 6423"/>
                  <a:gd name="T21" fmla="*/ 2916 h 3147"/>
                  <a:gd name="T22" fmla="*/ 4739 w 6423"/>
                  <a:gd name="T23" fmla="*/ 3000 h 3147"/>
                  <a:gd name="T24" fmla="*/ 4495 w 6423"/>
                  <a:gd name="T25" fmla="*/ 3067 h 3147"/>
                  <a:gd name="T26" fmla="*/ 4301 w 6423"/>
                  <a:gd name="T27" fmla="*/ 3105 h 3147"/>
                  <a:gd name="T28" fmla="*/ 4168 w 6423"/>
                  <a:gd name="T29" fmla="*/ 3123 h 3147"/>
                  <a:gd name="T30" fmla="*/ 4100 w 6423"/>
                  <a:gd name="T31" fmla="*/ 3130 h 3147"/>
                  <a:gd name="T32" fmla="*/ 3963 w 6423"/>
                  <a:gd name="T33" fmla="*/ 3141 h 3147"/>
                  <a:gd name="T34" fmla="*/ 3722 w 6423"/>
                  <a:gd name="T35" fmla="*/ 3147 h 3147"/>
                  <a:gd name="T36" fmla="*/ 3515 w 6423"/>
                  <a:gd name="T37" fmla="*/ 3136 h 3147"/>
                  <a:gd name="T38" fmla="*/ 3339 w 6423"/>
                  <a:gd name="T39" fmla="*/ 3108 h 3147"/>
                  <a:gd name="T40" fmla="*/ 3187 w 6423"/>
                  <a:gd name="T41" fmla="*/ 3068 h 3147"/>
                  <a:gd name="T42" fmla="*/ 3053 w 6423"/>
                  <a:gd name="T43" fmla="*/ 3016 h 3147"/>
                  <a:gd name="T44" fmla="*/ 2933 w 6423"/>
                  <a:gd name="T45" fmla="*/ 2956 h 3147"/>
                  <a:gd name="T46" fmla="*/ 2823 w 6423"/>
                  <a:gd name="T47" fmla="*/ 2888 h 3147"/>
                  <a:gd name="T48" fmla="*/ 2659 w 6423"/>
                  <a:gd name="T49" fmla="*/ 2777 h 3147"/>
                  <a:gd name="T50" fmla="*/ 2483 w 6423"/>
                  <a:gd name="T51" fmla="*/ 2661 h 3147"/>
                  <a:gd name="T52" fmla="*/ 2349 w 6423"/>
                  <a:gd name="T53" fmla="*/ 2584 h 3147"/>
                  <a:gd name="T54" fmla="*/ 2197 w 6423"/>
                  <a:gd name="T55" fmla="*/ 2511 h 3147"/>
                  <a:gd name="T56" fmla="*/ 2020 w 6423"/>
                  <a:gd name="T57" fmla="*/ 2443 h 3147"/>
                  <a:gd name="T58" fmla="*/ 1815 w 6423"/>
                  <a:gd name="T59" fmla="*/ 2383 h 3147"/>
                  <a:gd name="T60" fmla="*/ 1573 w 6423"/>
                  <a:gd name="T61" fmla="*/ 2331 h 3147"/>
                  <a:gd name="T62" fmla="*/ 1436 w 6423"/>
                  <a:gd name="T63" fmla="*/ 2311 h 3147"/>
                  <a:gd name="T64" fmla="*/ 1302 w 6423"/>
                  <a:gd name="T65" fmla="*/ 2293 h 3147"/>
                  <a:gd name="T66" fmla="*/ 1063 w 6423"/>
                  <a:gd name="T67" fmla="*/ 2274 h 3147"/>
                  <a:gd name="T68" fmla="*/ 853 w 6423"/>
                  <a:gd name="T69" fmla="*/ 2272 h 3147"/>
                  <a:gd name="T70" fmla="*/ 671 w 6423"/>
                  <a:gd name="T71" fmla="*/ 2283 h 3147"/>
                  <a:gd name="T72" fmla="*/ 519 w 6423"/>
                  <a:gd name="T73" fmla="*/ 2305 h 3147"/>
                  <a:gd name="T74" fmla="*/ 393 w 6423"/>
                  <a:gd name="T75" fmla="*/ 2335 h 3147"/>
                  <a:gd name="T76" fmla="*/ 292 w 6423"/>
                  <a:gd name="T77" fmla="*/ 2369 h 3147"/>
                  <a:gd name="T78" fmla="*/ 216 w 6423"/>
                  <a:gd name="T79" fmla="*/ 2404 h 3147"/>
                  <a:gd name="T80" fmla="*/ 189 w 6423"/>
                  <a:gd name="T81" fmla="*/ 2420 h 3147"/>
                  <a:gd name="T82" fmla="*/ 169 w 6423"/>
                  <a:gd name="T83" fmla="*/ 2432 h 3147"/>
                  <a:gd name="T84" fmla="*/ 124 w 6423"/>
                  <a:gd name="T85" fmla="*/ 2442 h 3147"/>
                  <a:gd name="T86" fmla="*/ 80 w 6423"/>
                  <a:gd name="T87" fmla="*/ 2434 h 3147"/>
                  <a:gd name="T88" fmla="*/ 43 w 6423"/>
                  <a:gd name="T89" fmla="*/ 2412 h 3147"/>
                  <a:gd name="T90" fmla="*/ 26 w 6423"/>
                  <a:gd name="T91" fmla="*/ 2394 h 3147"/>
                  <a:gd name="T92" fmla="*/ 14 w 6423"/>
                  <a:gd name="T93" fmla="*/ 2375 h 3147"/>
                  <a:gd name="T94" fmla="*/ 0 w 6423"/>
                  <a:gd name="T95" fmla="*/ 2332 h 3147"/>
                  <a:gd name="T96" fmla="*/ 4 w 6423"/>
                  <a:gd name="T97" fmla="*/ 2288 h 3147"/>
                  <a:gd name="T98" fmla="*/ 22 w 6423"/>
                  <a:gd name="T99" fmla="*/ 2248 h 3147"/>
                  <a:gd name="T100" fmla="*/ 38 w 6423"/>
                  <a:gd name="T101" fmla="*/ 2231 h 3147"/>
                  <a:gd name="T102" fmla="*/ 92 w 6423"/>
                  <a:gd name="T103" fmla="*/ 2181 h 3147"/>
                  <a:gd name="T104" fmla="*/ 229 w 6423"/>
                  <a:gd name="T105" fmla="*/ 2070 h 3147"/>
                  <a:gd name="T106" fmla="*/ 486 w 6423"/>
                  <a:gd name="T107" fmla="*/ 1881 h 3147"/>
                  <a:gd name="T108" fmla="*/ 1142 w 6423"/>
                  <a:gd name="T109" fmla="*/ 1429 h 3147"/>
                  <a:gd name="T110" fmla="*/ 1641 w 6423"/>
                  <a:gd name="T111" fmla="*/ 1080 h 3147"/>
                  <a:gd name="T112" fmla="*/ 4511 w 6423"/>
                  <a:gd name="T113" fmla="*/ 0 h 3147"/>
                  <a:gd name="T114" fmla="*/ 6423 w 6423"/>
                  <a:gd name="T115" fmla="*/ 1764 h 3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423" h="3147">
                    <a:moveTo>
                      <a:pt x="6423" y="1764"/>
                    </a:moveTo>
                    <a:lnTo>
                      <a:pt x="6409" y="1784"/>
                    </a:lnTo>
                    <a:lnTo>
                      <a:pt x="6319" y="1900"/>
                    </a:lnTo>
                    <a:lnTo>
                      <a:pt x="6161" y="2082"/>
                    </a:lnTo>
                    <a:lnTo>
                      <a:pt x="5994" y="2245"/>
                    </a:lnTo>
                    <a:lnTo>
                      <a:pt x="5865" y="2361"/>
                    </a:lnTo>
                    <a:lnTo>
                      <a:pt x="5717" y="2480"/>
                    </a:lnTo>
                    <a:lnTo>
                      <a:pt x="5554" y="2598"/>
                    </a:lnTo>
                    <a:lnTo>
                      <a:pt x="5375" y="2711"/>
                    </a:lnTo>
                    <a:lnTo>
                      <a:pt x="5178" y="2819"/>
                    </a:lnTo>
                    <a:lnTo>
                      <a:pt x="4967" y="2916"/>
                    </a:lnTo>
                    <a:lnTo>
                      <a:pt x="4739" y="3000"/>
                    </a:lnTo>
                    <a:lnTo>
                      <a:pt x="4495" y="3067"/>
                    </a:lnTo>
                    <a:lnTo>
                      <a:pt x="4301" y="3105"/>
                    </a:lnTo>
                    <a:lnTo>
                      <a:pt x="4168" y="3123"/>
                    </a:lnTo>
                    <a:lnTo>
                      <a:pt x="4100" y="3130"/>
                    </a:lnTo>
                    <a:lnTo>
                      <a:pt x="3963" y="3141"/>
                    </a:lnTo>
                    <a:lnTo>
                      <a:pt x="3722" y="3147"/>
                    </a:lnTo>
                    <a:lnTo>
                      <a:pt x="3515" y="3136"/>
                    </a:lnTo>
                    <a:lnTo>
                      <a:pt x="3339" y="3108"/>
                    </a:lnTo>
                    <a:lnTo>
                      <a:pt x="3187" y="3068"/>
                    </a:lnTo>
                    <a:lnTo>
                      <a:pt x="3053" y="3016"/>
                    </a:lnTo>
                    <a:lnTo>
                      <a:pt x="2933" y="2956"/>
                    </a:lnTo>
                    <a:lnTo>
                      <a:pt x="2823" y="2888"/>
                    </a:lnTo>
                    <a:lnTo>
                      <a:pt x="2659" y="2777"/>
                    </a:lnTo>
                    <a:lnTo>
                      <a:pt x="2483" y="2661"/>
                    </a:lnTo>
                    <a:lnTo>
                      <a:pt x="2349" y="2584"/>
                    </a:lnTo>
                    <a:lnTo>
                      <a:pt x="2197" y="2511"/>
                    </a:lnTo>
                    <a:lnTo>
                      <a:pt x="2020" y="2443"/>
                    </a:lnTo>
                    <a:lnTo>
                      <a:pt x="1815" y="2383"/>
                    </a:lnTo>
                    <a:lnTo>
                      <a:pt x="1573" y="2331"/>
                    </a:lnTo>
                    <a:lnTo>
                      <a:pt x="1436" y="2311"/>
                    </a:lnTo>
                    <a:lnTo>
                      <a:pt x="1302" y="2293"/>
                    </a:lnTo>
                    <a:lnTo>
                      <a:pt x="1063" y="2274"/>
                    </a:lnTo>
                    <a:lnTo>
                      <a:pt x="853" y="2272"/>
                    </a:lnTo>
                    <a:lnTo>
                      <a:pt x="671" y="2283"/>
                    </a:lnTo>
                    <a:lnTo>
                      <a:pt x="519" y="2305"/>
                    </a:lnTo>
                    <a:lnTo>
                      <a:pt x="393" y="2335"/>
                    </a:lnTo>
                    <a:lnTo>
                      <a:pt x="292" y="2369"/>
                    </a:lnTo>
                    <a:lnTo>
                      <a:pt x="216" y="2404"/>
                    </a:lnTo>
                    <a:lnTo>
                      <a:pt x="189" y="2420"/>
                    </a:lnTo>
                    <a:lnTo>
                      <a:pt x="169" y="2432"/>
                    </a:lnTo>
                    <a:lnTo>
                      <a:pt x="124" y="2442"/>
                    </a:lnTo>
                    <a:lnTo>
                      <a:pt x="80" y="2434"/>
                    </a:lnTo>
                    <a:lnTo>
                      <a:pt x="43" y="2412"/>
                    </a:lnTo>
                    <a:lnTo>
                      <a:pt x="26" y="2394"/>
                    </a:lnTo>
                    <a:lnTo>
                      <a:pt x="14" y="2375"/>
                    </a:lnTo>
                    <a:lnTo>
                      <a:pt x="0" y="2332"/>
                    </a:lnTo>
                    <a:lnTo>
                      <a:pt x="4" y="2288"/>
                    </a:lnTo>
                    <a:lnTo>
                      <a:pt x="22" y="2248"/>
                    </a:lnTo>
                    <a:lnTo>
                      <a:pt x="38" y="2231"/>
                    </a:lnTo>
                    <a:lnTo>
                      <a:pt x="92" y="2181"/>
                    </a:lnTo>
                    <a:lnTo>
                      <a:pt x="229" y="2070"/>
                    </a:lnTo>
                    <a:lnTo>
                      <a:pt x="486" y="1881"/>
                    </a:lnTo>
                    <a:lnTo>
                      <a:pt x="1142" y="1429"/>
                    </a:lnTo>
                    <a:lnTo>
                      <a:pt x="1641" y="1080"/>
                    </a:lnTo>
                    <a:lnTo>
                      <a:pt x="4511" y="0"/>
                    </a:lnTo>
                    <a:lnTo>
                      <a:pt x="6423" y="1764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6"/>
              <p:cNvSpPr>
                <a:spLocks/>
              </p:cNvSpPr>
              <p:nvPr/>
            </p:nvSpPr>
            <p:spPr bwMode="auto">
              <a:xfrm>
                <a:off x="1196" y="-188"/>
                <a:ext cx="208" cy="126"/>
              </a:xfrm>
              <a:custGeom>
                <a:avLst/>
                <a:gdLst>
                  <a:gd name="T0" fmla="*/ 818 w 832"/>
                  <a:gd name="T1" fmla="*/ 501 h 501"/>
                  <a:gd name="T2" fmla="*/ 820 w 832"/>
                  <a:gd name="T3" fmla="*/ 453 h 501"/>
                  <a:gd name="T4" fmla="*/ 830 w 832"/>
                  <a:gd name="T5" fmla="*/ 379 h 501"/>
                  <a:gd name="T6" fmla="*/ 832 w 832"/>
                  <a:gd name="T7" fmla="*/ 355 h 501"/>
                  <a:gd name="T8" fmla="*/ 830 w 832"/>
                  <a:gd name="T9" fmla="*/ 315 h 501"/>
                  <a:gd name="T10" fmla="*/ 814 w 832"/>
                  <a:gd name="T11" fmla="*/ 242 h 501"/>
                  <a:gd name="T12" fmla="*/ 781 w 832"/>
                  <a:gd name="T13" fmla="*/ 177 h 501"/>
                  <a:gd name="T14" fmla="*/ 737 w 832"/>
                  <a:gd name="T15" fmla="*/ 123 h 501"/>
                  <a:gd name="T16" fmla="*/ 683 w 832"/>
                  <a:gd name="T17" fmla="*/ 79 h 501"/>
                  <a:gd name="T18" fmla="*/ 620 w 832"/>
                  <a:gd name="T19" fmla="*/ 44 h 501"/>
                  <a:gd name="T20" fmla="*/ 551 w 832"/>
                  <a:gd name="T21" fmla="*/ 19 h 501"/>
                  <a:gd name="T22" fmla="*/ 478 w 832"/>
                  <a:gd name="T23" fmla="*/ 5 h 501"/>
                  <a:gd name="T24" fmla="*/ 403 w 832"/>
                  <a:gd name="T25" fmla="*/ 0 h 501"/>
                  <a:gd name="T26" fmla="*/ 329 w 832"/>
                  <a:gd name="T27" fmla="*/ 6 h 501"/>
                  <a:gd name="T28" fmla="*/ 257 w 832"/>
                  <a:gd name="T29" fmla="*/ 22 h 501"/>
                  <a:gd name="T30" fmla="*/ 192 w 832"/>
                  <a:gd name="T31" fmla="*/ 50 h 501"/>
                  <a:gd name="T32" fmla="*/ 132 w 832"/>
                  <a:gd name="T33" fmla="*/ 88 h 501"/>
                  <a:gd name="T34" fmla="*/ 82 w 832"/>
                  <a:gd name="T35" fmla="*/ 137 h 501"/>
                  <a:gd name="T36" fmla="*/ 43 w 832"/>
                  <a:gd name="T37" fmla="*/ 199 h 501"/>
                  <a:gd name="T38" fmla="*/ 18 w 832"/>
                  <a:gd name="T39" fmla="*/ 271 h 501"/>
                  <a:gd name="T40" fmla="*/ 12 w 832"/>
                  <a:gd name="T41" fmla="*/ 312 h 501"/>
                  <a:gd name="T42" fmla="*/ 0 w 832"/>
                  <a:gd name="T43" fmla="*/ 427 h 501"/>
                  <a:gd name="T44" fmla="*/ 818 w 832"/>
                  <a:gd name="T45" fmla="*/ 501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32" h="501">
                    <a:moveTo>
                      <a:pt x="818" y="501"/>
                    </a:moveTo>
                    <a:lnTo>
                      <a:pt x="820" y="453"/>
                    </a:lnTo>
                    <a:lnTo>
                      <a:pt x="830" y="379"/>
                    </a:lnTo>
                    <a:lnTo>
                      <a:pt x="832" y="355"/>
                    </a:lnTo>
                    <a:lnTo>
                      <a:pt x="830" y="315"/>
                    </a:lnTo>
                    <a:lnTo>
                      <a:pt x="814" y="242"/>
                    </a:lnTo>
                    <a:lnTo>
                      <a:pt x="781" y="177"/>
                    </a:lnTo>
                    <a:lnTo>
                      <a:pt x="737" y="123"/>
                    </a:lnTo>
                    <a:lnTo>
                      <a:pt x="683" y="79"/>
                    </a:lnTo>
                    <a:lnTo>
                      <a:pt x="620" y="44"/>
                    </a:lnTo>
                    <a:lnTo>
                      <a:pt x="551" y="19"/>
                    </a:lnTo>
                    <a:lnTo>
                      <a:pt x="478" y="5"/>
                    </a:lnTo>
                    <a:lnTo>
                      <a:pt x="403" y="0"/>
                    </a:lnTo>
                    <a:lnTo>
                      <a:pt x="329" y="6"/>
                    </a:lnTo>
                    <a:lnTo>
                      <a:pt x="257" y="22"/>
                    </a:lnTo>
                    <a:lnTo>
                      <a:pt x="192" y="50"/>
                    </a:lnTo>
                    <a:lnTo>
                      <a:pt x="132" y="88"/>
                    </a:lnTo>
                    <a:lnTo>
                      <a:pt x="82" y="137"/>
                    </a:lnTo>
                    <a:lnTo>
                      <a:pt x="43" y="199"/>
                    </a:lnTo>
                    <a:lnTo>
                      <a:pt x="18" y="271"/>
                    </a:lnTo>
                    <a:lnTo>
                      <a:pt x="12" y="312"/>
                    </a:lnTo>
                    <a:lnTo>
                      <a:pt x="0" y="427"/>
                    </a:lnTo>
                    <a:lnTo>
                      <a:pt x="818" y="50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7"/>
              <p:cNvSpPr>
                <a:spLocks/>
              </p:cNvSpPr>
              <p:nvPr/>
            </p:nvSpPr>
            <p:spPr bwMode="auto">
              <a:xfrm>
                <a:off x="410" y="-88"/>
                <a:ext cx="1577" cy="1045"/>
              </a:xfrm>
              <a:custGeom>
                <a:avLst/>
                <a:gdLst>
                  <a:gd name="T0" fmla="*/ 6306 w 6307"/>
                  <a:gd name="T1" fmla="*/ 3161 h 4179"/>
                  <a:gd name="T2" fmla="*/ 6287 w 6307"/>
                  <a:gd name="T3" fmla="*/ 3563 h 4179"/>
                  <a:gd name="T4" fmla="*/ 6240 w 6307"/>
                  <a:gd name="T5" fmla="*/ 3846 h 4179"/>
                  <a:gd name="T6" fmla="*/ 6162 w 6307"/>
                  <a:gd name="T7" fmla="*/ 4030 h 4179"/>
                  <a:gd name="T8" fmla="*/ 6051 w 6307"/>
                  <a:gd name="T9" fmla="*/ 4132 h 4179"/>
                  <a:gd name="T10" fmla="*/ 5903 w 6307"/>
                  <a:gd name="T11" fmla="*/ 4175 h 4179"/>
                  <a:gd name="T12" fmla="*/ 5665 w 6307"/>
                  <a:gd name="T13" fmla="*/ 4171 h 4179"/>
                  <a:gd name="T14" fmla="*/ 5288 w 6307"/>
                  <a:gd name="T15" fmla="*/ 4131 h 4179"/>
                  <a:gd name="T16" fmla="*/ 4830 w 6307"/>
                  <a:gd name="T17" fmla="*/ 4102 h 4179"/>
                  <a:gd name="T18" fmla="*/ 4303 w 6307"/>
                  <a:gd name="T19" fmla="*/ 4070 h 4179"/>
                  <a:gd name="T20" fmla="*/ 3554 w 6307"/>
                  <a:gd name="T21" fmla="*/ 3958 h 4179"/>
                  <a:gd name="T22" fmla="*/ 2242 w 6307"/>
                  <a:gd name="T23" fmla="*/ 3666 h 4179"/>
                  <a:gd name="T24" fmla="*/ 1672 w 6307"/>
                  <a:gd name="T25" fmla="*/ 3525 h 4179"/>
                  <a:gd name="T26" fmla="*/ 1214 w 6307"/>
                  <a:gd name="T27" fmla="*/ 3439 h 4179"/>
                  <a:gd name="T28" fmla="*/ 737 w 6307"/>
                  <a:gd name="T29" fmla="*/ 3386 h 4179"/>
                  <a:gd name="T30" fmla="*/ 287 w 6307"/>
                  <a:gd name="T31" fmla="*/ 3380 h 4179"/>
                  <a:gd name="T32" fmla="*/ 0 w 6307"/>
                  <a:gd name="T33" fmla="*/ 3414 h 4179"/>
                  <a:gd name="T34" fmla="*/ 42 w 6307"/>
                  <a:gd name="T35" fmla="*/ 3090 h 4179"/>
                  <a:gd name="T36" fmla="*/ 173 w 6307"/>
                  <a:gd name="T37" fmla="*/ 2488 h 4179"/>
                  <a:gd name="T38" fmla="*/ 318 w 6307"/>
                  <a:gd name="T39" fmla="*/ 2036 h 4179"/>
                  <a:gd name="T40" fmla="*/ 475 w 6307"/>
                  <a:gd name="T41" fmla="*/ 1664 h 4179"/>
                  <a:gd name="T42" fmla="*/ 677 w 6307"/>
                  <a:gd name="T43" fmla="*/ 1305 h 4179"/>
                  <a:gd name="T44" fmla="*/ 775 w 6307"/>
                  <a:gd name="T45" fmla="*/ 1163 h 4179"/>
                  <a:gd name="T46" fmla="*/ 954 w 6307"/>
                  <a:gd name="T47" fmla="*/ 955 h 4179"/>
                  <a:gd name="T48" fmla="*/ 1151 w 6307"/>
                  <a:gd name="T49" fmla="*/ 773 h 4179"/>
                  <a:gd name="T50" fmla="*/ 1366 w 6307"/>
                  <a:gd name="T51" fmla="*/ 617 h 4179"/>
                  <a:gd name="T52" fmla="*/ 1649 w 6307"/>
                  <a:gd name="T53" fmla="*/ 452 h 4179"/>
                  <a:gd name="T54" fmla="*/ 2118 w 6307"/>
                  <a:gd name="T55" fmla="*/ 254 h 4179"/>
                  <a:gd name="T56" fmla="*/ 2574 w 6307"/>
                  <a:gd name="T57" fmla="*/ 124 h 4179"/>
                  <a:gd name="T58" fmla="*/ 3074 w 6307"/>
                  <a:gd name="T59" fmla="*/ 36 h 4179"/>
                  <a:gd name="T60" fmla="*/ 3552 w 6307"/>
                  <a:gd name="T61" fmla="*/ 0 h 4179"/>
                  <a:gd name="T62" fmla="*/ 3847 w 6307"/>
                  <a:gd name="T63" fmla="*/ 61 h 4179"/>
                  <a:gd name="T64" fmla="*/ 4231 w 6307"/>
                  <a:gd name="T65" fmla="*/ 179 h 4179"/>
                  <a:gd name="T66" fmla="*/ 4600 w 6307"/>
                  <a:gd name="T67" fmla="*/ 335 h 4179"/>
                  <a:gd name="T68" fmla="*/ 4953 w 6307"/>
                  <a:gd name="T69" fmla="*/ 526 h 4179"/>
                  <a:gd name="T70" fmla="*/ 5118 w 6307"/>
                  <a:gd name="T71" fmla="*/ 633 h 4179"/>
                  <a:gd name="T72" fmla="*/ 5409 w 6307"/>
                  <a:gd name="T73" fmla="*/ 865 h 4179"/>
                  <a:gd name="T74" fmla="*/ 5658 w 6307"/>
                  <a:gd name="T75" fmla="*/ 1124 h 4179"/>
                  <a:gd name="T76" fmla="*/ 5866 w 6307"/>
                  <a:gd name="T77" fmla="*/ 1406 h 4179"/>
                  <a:gd name="T78" fmla="*/ 6034 w 6307"/>
                  <a:gd name="T79" fmla="*/ 1712 h 4179"/>
                  <a:gd name="T80" fmla="*/ 6161 w 6307"/>
                  <a:gd name="T81" fmla="*/ 2038 h 4179"/>
                  <a:gd name="T82" fmla="*/ 6248 w 6307"/>
                  <a:gd name="T83" fmla="*/ 2386 h 4179"/>
                  <a:gd name="T84" fmla="*/ 6297 w 6307"/>
                  <a:gd name="T85" fmla="*/ 2753 h 4179"/>
                  <a:gd name="T86" fmla="*/ 6307 w 6307"/>
                  <a:gd name="T87" fmla="*/ 3038 h 4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07" h="4179">
                    <a:moveTo>
                      <a:pt x="6307" y="3038"/>
                    </a:moveTo>
                    <a:lnTo>
                      <a:pt x="6306" y="3161"/>
                    </a:lnTo>
                    <a:lnTo>
                      <a:pt x="6300" y="3377"/>
                    </a:lnTo>
                    <a:lnTo>
                      <a:pt x="6287" y="3563"/>
                    </a:lnTo>
                    <a:lnTo>
                      <a:pt x="6267" y="3718"/>
                    </a:lnTo>
                    <a:lnTo>
                      <a:pt x="6240" y="3846"/>
                    </a:lnTo>
                    <a:lnTo>
                      <a:pt x="6205" y="3949"/>
                    </a:lnTo>
                    <a:lnTo>
                      <a:pt x="6162" y="4030"/>
                    </a:lnTo>
                    <a:lnTo>
                      <a:pt x="6111" y="4089"/>
                    </a:lnTo>
                    <a:lnTo>
                      <a:pt x="6051" y="4132"/>
                    </a:lnTo>
                    <a:lnTo>
                      <a:pt x="5982" y="4160"/>
                    </a:lnTo>
                    <a:lnTo>
                      <a:pt x="5903" y="4175"/>
                    </a:lnTo>
                    <a:lnTo>
                      <a:pt x="5815" y="4179"/>
                    </a:lnTo>
                    <a:lnTo>
                      <a:pt x="5665" y="4171"/>
                    </a:lnTo>
                    <a:lnTo>
                      <a:pt x="5425" y="4145"/>
                    </a:lnTo>
                    <a:lnTo>
                      <a:pt x="5288" y="4131"/>
                    </a:lnTo>
                    <a:lnTo>
                      <a:pt x="5116" y="4117"/>
                    </a:lnTo>
                    <a:lnTo>
                      <a:pt x="4830" y="4102"/>
                    </a:lnTo>
                    <a:lnTo>
                      <a:pt x="4573" y="4090"/>
                    </a:lnTo>
                    <a:lnTo>
                      <a:pt x="4303" y="4070"/>
                    </a:lnTo>
                    <a:lnTo>
                      <a:pt x="3977" y="4031"/>
                    </a:lnTo>
                    <a:lnTo>
                      <a:pt x="3554" y="3958"/>
                    </a:lnTo>
                    <a:lnTo>
                      <a:pt x="2989" y="3840"/>
                    </a:lnTo>
                    <a:lnTo>
                      <a:pt x="2242" y="3666"/>
                    </a:lnTo>
                    <a:lnTo>
                      <a:pt x="1776" y="3550"/>
                    </a:lnTo>
                    <a:lnTo>
                      <a:pt x="1672" y="3525"/>
                    </a:lnTo>
                    <a:lnTo>
                      <a:pt x="1449" y="3479"/>
                    </a:lnTo>
                    <a:lnTo>
                      <a:pt x="1214" y="3439"/>
                    </a:lnTo>
                    <a:lnTo>
                      <a:pt x="975" y="3408"/>
                    </a:lnTo>
                    <a:lnTo>
                      <a:pt x="737" y="3386"/>
                    </a:lnTo>
                    <a:lnTo>
                      <a:pt x="505" y="3376"/>
                    </a:lnTo>
                    <a:lnTo>
                      <a:pt x="287" y="3380"/>
                    </a:lnTo>
                    <a:lnTo>
                      <a:pt x="88" y="3398"/>
                    </a:lnTo>
                    <a:lnTo>
                      <a:pt x="0" y="3414"/>
                    </a:lnTo>
                    <a:lnTo>
                      <a:pt x="3" y="3374"/>
                    </a:lnTo>
                    <a:lnTo>
                      <a:pt x="42" y="3090"/>
                    </a:lnTo>
                    <a:lnTo>
                      <a:pt x="93" y="2815"/>
                    </a:lnTo>
                    <a:lnTo>
                      <a:pt x="173" y="2488"/>
                    </a:lnTo>
                    <a:lnTo>
                      <a:pt x="253" y="2220"/>
                    </a:lnTo>
                    <a:lnTo>
                      <a:pt x="318" y="2036"/>
                    </a:lnTo>
                    <a:lnTo>
                      <a:pt x="392" y="1850"/>
                    </a:lnTo>
                    <a:lnTo>
                      <a:pt x="475" y="1664"/>
                    </a:lnTo>
                    <a:lnTo>
                      <a:pt x="571" y="1481"/>
                    </a:lnTo>
                    <a:lnTo>
                      <a:pt x="677" y="1305"/>
                    </a:lnTo>
                    <a:lnTo>
                      <a:pt x="734" y="1219"/>
                    </a:lnTo>
                    <a:lnTo>
                      <a:pt x="775" y="1163"/>
                    </a:lnTo>
                    <a:lnTo>
                      <a:pt x="862" y="1055"/>
                    </a:lnTo>
                    <a:lnTo>
                      <a:pt x="954" y="955"/>
                    </a:lnTo>
                    <a:lnTo>
                      <a:pt x="1049" y="861"/>
                    </a:lnTo>
                    <a:lnTo>
                      <a:pt x="1151" y="773"/>
                    </a:lnTo>
                    <a:lnTo>
                      <a:pt x="1257" y="693"/>
                    </a:lnTo>
                    <a:lnTo>
                      <a:pt x="1366" y="617"/>
                    </a:lnTo>
                    <a:lnTo>
                      <a:pt x="1478" y="547"/>
                    </a:lnTo>
                    <a:lnTo>
                      <a:pt x="1649" y="452"/>
                    </a:lnTo>
                    <a:lnTo>
                      <a:pt x="1883" y="344"/>
                    </a:lnTo>
                    <a:lnTo>
                      <a:pt x="2118" y="254"/>
                    </a:lnTo>
                    <a:lnTo>
                      <a:pt x="2349" y="182"/>
                    </a:lnTo>
                    <a:lnTo>
                      <a:pt x="2574" y="124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lnTo>
                      <a:pt x="3652" y="17"/>
                    </a:lnTo>
                    <a:lnTo>
                      <a:pt x="3847" y="61"/>
                    </a:lnTo>
                    <a:lnTo>
                      <a:pt x="4041" y="116"/>
                    </a:lnTo>
                    <a:lnTo>
                      <a:pt x="4231" y="179"/>
                    </a:lnTo>
                    <a:lnTo>
                      <a:pt x="4418" y="252"/>
                    </a:lnTo>
                    <a:lnTo>
                      <a:pt x="4600" y="335"/>
                    </a:lnTo>
                    <a:lnTo>
                      <a:pt x="4779" y="426"/>
                    </a:lnTo>
                    <a:lnTo>
                      <a:pt x="4953" y="526"/>
                    </a:lnTo>
                    <a:lnTo>
                      <a:pt x="5037" y="581"/>
                    </a:lnTo>
                    <a:lnTo>
                      <a:pt x="5118" y="633"/>
                    </a:lnTo>
                    <a:lnTo>
                      <a:pt x="5269" y="747"/>
                    </a:lnTo>
                    <a:lnTo>
                      <a:pt x="5409" y="865"/>
                    </a:lnTo>
                    <a:lnTo>
                      <a:pt x="5539" y="991"/>
                    </a:lnTo>
                    <a:lnTo>
                      <a:pt x="5658" y="1124"/>
                    </a:lnTo>
                    <a:lnTo>
                      <a:pt x="5768" y="1261"/>
                    </a:lnTo>
                    <a:lnTo>
                      <a:pt x="5866" y="1406"/>
                    </a:lnTo>
                    <a:lnTo>
                      <a:pt x="5956" y="1556"/>
                    </a:lnTo>
                    <a:lnTo>
                      <a:pt x="6034" y="1712"/>
                    </a:lnTo>
                    <a:lnTo>
                      <a:pt x="6103" y="1872"/>
                    </a:lnTo>
                    <a:lnTo>
                      <a:pt x="6161" y="2038"/>
                    </a:lnTo>
                    <a:lnTo>
                      <a:pt x="6210" y="2210"/>
                    </a:lnTo>
                    <a:lnTo>
                      <a:pt x="6248" y="2386"/>
                    </a:lnTo>
                    <a:lnTo>
                      <a:pt x="6277" y="2567"/>
                    </a:lnTo>
                    <a:lnTo>
                      <a:pt x="6297" y="2753"/>
                    </a:lnTo>
                    <a:lnTo>
                      <a:pt x="6306" y="2941"/>
                    </a:lnTo>
                    <a:lnTo>
                      <a:pt x="6307" y="303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8"/>
              <p:cNvSpPr>
                <a:spLocks/>
              </p:cNvSpPr>
              <p:nvPr/>
            </p:nvSpPr>
            <p:spPr bwMode="auto">
              <a:xfrm>
                <a:off x="410" y="-88"/>
                <a:ext cx="888" cy="861"/>
              </a:xfrm>
              <a:custGeom>
                <a:avLst/>
                <a:gdLst>
                  <a:gd name="T0" fmla="*/ 3552 w 3552"/>
                  <a:gd name="T1" fmla="*/ 0 h 3445"/>
                  <a:gd name="T2" fmla="*/ 3463 w 3552"/>
                  <a:gd name="T3" fmla="*/ 17 h 3445"/>
                  <a:gd name="T4" fmla="*/ 3292 w 3552"/>
                  <a:gd name="T5" fmla="*/ 61 h 3445"/>
                  <a:gd name="T6" fmla="*/ 3130 w 3552"/>
                  <a:gd name="T7" fmla="*/ 118 h 3445"/>
                  <a:gd name="T8" fmla="*/ 2977 w 3552"/>
                  <a:gd name="T9" fmla="*/ 185 h 3445"/>
                  <a:gd name="T10" fmla="*/ 2832 w 3552"/>
                  <a:gd name="T11" fmla="*/ 263 h 3445"/>
                  <a:gd name="T12" fmla="*/ 2694 w 3552"/>
                  <a:gd name="T13" fmla="*/ 350 h 3445"/>
                  <a:gd name="T14" fmla="*/ 2566 w 3552"/>
                  <a:gd name="T15" fmla="*/ 446 h 3445"/>
                  <a:gd name="T16" fmla="*/ 2444 w 3552"/>
                  <a:gd name="T17" fmla="*/ 549 h 3445"/>
                  <a:gd name="T18" fmla="*/ 2330 w 3552"/>
                  <a:gd name="T19" fmla="*/ 660 h 3445"/>
                  <a:gd name="T20" fmla="*/ 2225 w 3552"/>
                  <a:gd name="T21" fmla="*/ 777 h 3445"/>
                  <a:gd name="T22" fmla="*/ 2125 w 3552"/>
                  <a:gd name="T23" fmla="*/ 899 h 3445"/>
                  <a:gd name="T24" fmla="*/ 2032 w 3552"/>
                  <a:gd name="T25" fmla="*/ 1028 h 3445"/>
                  <a:gd name="T26" fmla="*/ 1946 w 3552"/>
                  <a:gd name="T27" fmla="*/ 1159 h 3445"/>
                  <a:gd name="T28" fmla="*/ 1867 w 3552"/>
                  <a:gd name="T29" fmla="*/ 1294 h 3445"/>
                  <a:gd name="T30" fmla="*/ 1757 w 3552"/>
                  <a:gd name="T31" fmla="*/ 1501 h 3445"/>
                  <a:gd name="T32" fmla="*/ 1633 w 3552"/>
                  <a:gd name="T33" fmla="*/ 1781 h 3445"/>
                  <a:gd name="T34" fmla="*/ 1529 w 3552"/>
                  <a:gd name="T35" fmla="*/ 2062 h 3445"/>
                  <a:gd name="T36" fmla="*/ 1445 w 3552"/>
                  <a:gd name="T37" fmla="*/ 2335 h 3445"/>
                  <a:gd name="T38" fmla="*/ 1378 w 3552"/>
                  <a:gd name="T39" fmla="*/ 2596 h 3445"/>
                  <a:gd name="T40" fmla="*/ 1326 w 3552"/>
                  <a:gd name="T41" fmla="*/ 2838 h 3445"/>
                  <a:gd name="T42" fmla="*/ 1287 w 3552"/>
                  <a:gd name="T43" fmla="*/ 3055 h 3445"/>
                  <a:gd name="T44" fmla="*/ 1250 w 3552"/>
                  <a:gd name="T45" fmla="*/ 3324 h 3445"/>
                  <a:gd name="T46" fmla="*/ 1237 w 3552"/>
                  <a:gd name="T47" fmla="*/ 3445 h 3445"/>
                  <a:gd name="T48" fmla="*/ 1161 w 3552"/>
                  <a:gd name="T49" fmla="*/ 3432 h 3445"/>
                  <a:gd name="T50" fmla="*/ 1007 w 3552"/>
                  <a:gd name="T51" fmla="*/ 3409 h 3445"/>
                  <a:gd name="T52" fmla="*/ 853 w 3552"/>
                  <a:gd name="T53" fmla="*/ 3394 h 3445"/>
                  <a:gd name="T54" fmla="*/ 698 w 3552"/>
                  <a:gd name="T55" fmla="*/ 3384 h 3445"/>
                  <a:gd name="T56" fmla="*/ 542 w 3552"/>
                  <a:gd name="T57" fmla="*/ 3380 h 3445"/>
                  <a:gd name="T58" fmla="*/ 387 w 3552"/>
                  <a:gd name="T59" fmla="*/ 3382 h 3445"/>
                  <a:gd name="T60" fmla="*/ 232 w 3552"/>
                  <a:gd name="T61" fmla="*/ 3391 h 3445"/>
                  <a:gd name="T62" fmla="*/ 77 w 3552"/>
                  <a:gd name="T63" fmla="*/ 3406 h 3445"/>
                  <a:gd name="T64" fmla="*/ 0 w 3552"/>
                  <a:gd name="T65" fmla="*/ 3416 h 3445"/>
                  <a:gd name="T66" fmla="*/ 3 w 3552"/>
                  <a:gd name="T67" fmla="*/ 3376 h 3445"/>
                  <a:gd name="T68" fmla="*/ 42 w 3552"/>
                  <a:gd name="T69" fmla="*/ 3093 h 3445"/>
                  <a:gd name="T70" fmla="*/ 93 w 3552"/>
                  <a:gd name="T71" fmla="*/ 2818 h 3445"/>
                  <a:gd name="T72" fmla="*/ 173 w 3552"/>
                  <a:gd name="T73" fmla="*/ 2490 h 3445"/>
                  <a:gd name="T74" fmla="*/ 253 w 3552"/>
                  <a:gd name="T75" fmla="*/ 2223 h 3445"/>
                  <a:gd name="T76" fmla="*/ 318 w 3552"/>
                  <a:gd name="T77" fmla="*/ 2038 h 3445"/>
                  <a:gd name="T78" fmla="*/ 392 w 3552"/>
                  <a:gd name="T79" fmla="*/ 1853 h 3445"/>
                  <a:gd name="T80" fmla="*/ 475 w 3552"/>
                  <a:gd name="T81" fmla="*/ 1667 h 3445"/>
                  <a:gd name="T82" fmla="*/ 571 w 3552"/>
                  <a:gd name="T83" fmla="*/ 1484 h 3445"/>
                  <a:gd name="T84" fmla="*/ 677 w 3552"/>
                  <a:gd name="T85" fmla="*/ 1307 h 3445"/>
                  <a:gd name="T86" fmla="*/ 734 w 3552"/>
                  <a:gd name="T87" fmla="*/ 1222 h 3445"/>
                  <a:gd name="T88" fmla="*/ 775 w 3552"/>
                  <a:gd name="T89" fmla="*/ 1165 h 3445"/>
                  <a:gd name="T90" fmla="*/ 862 w 3552"/>
                  <a:gd name="T91" fmla="*/ 1058 h 3445"/>
                  <a:gd name="T92" fmla="*/ 954 w 3552"/>
                  <a:gd name="T93" fmla="*/ 957 h 3445"/>
                  <a:gd name="T94" fmla="*/ 1049 w 3552"/>
                  <a:gd name="T95" fmla="*/ 863 h 3445"/>
                  <a:gd name="T96" fmla="*/ 1151 w 3552"/>
                  <a:gd name="T97" fmla="*/ 775 h 3445"/>
                  <a:gd name="T98" fmla="*/ 1257 w 3552"/>
                  <a:gd name="T99" fmla="*/ 694 h 3445"/>
                  <a:gd name="T100" fmla="*/ 1366 w 3552"/>
                  <a:gd name="T101" fmla="*/ 618 h 3445"/>
                  <a:gd name="T102" fmla="*/ 1478 w 3552"/>
                  <a:gd name="T103" fmla="*/ 548 h 3445"/>
                  <a:gd name="T104" fmla="*/ 1649 w 3552"/>
                  <a:gd name="T105" fmla="*/ 453 h 3445"/>
                  <a:gd name="T106" fmla="*/ 1883 w 3552"/>
                  <a:gd name="T107" fmla="*/ 345 h 3445"/>
                  <a:gd name="T108" fmla="*/ 2118 w 3552"/>
                  <a:gd name="T109" fmla="*/ 255 h 3445"/>
                  <a:gd name="T110" fmla="*/ 2349 w 3552"/>
                  <a:gd name="T111" fmla="*/ 182 h 3445"/>
                  <a:gd name="T112" fmla="*/ 2574 w 3552"/>
                  <a:gd name="T113" fmla="*/ 126 h 3445"/>
                  <a:gd name="T114" fmla="*/ 2786 w 3552"/>
                  <a:gd name="T115" fmla="*/ 82 h 3445"/>
                  <a:gd name="T116" fmla="*/ 3074 w 3552"/>
                  <a:gd name="T117" fmla="*/ 36 h 3445"/>
                  <a:gd name="T118" fmla="*/ 3491 w 3552"/>
                  <a:gd name="T119" fmla="*/ 0 h 3445"/>
                  <a:gd name="T120" fmla="*/ 3552 w 3552"/>
                  <a:gd name="T121" fmla="*/ 0 h 3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552" h="3445">
                    <a:moveTo>
                      <a:pt x="3552" y="0"/>
                    </a:moveTo>
                    <a:lnTo>
                      <a:pt x="3463" y="17"/>
                    </a:lnTo>
                    <a:lnTo>
                      <a:pt x="3292" y="61"/>
                    </a:lnTo>
                    <a:lnTo>
                      <a:pt x="3130" y="118"/>
                    </a:lnTo>
                    <a:lnTo>
                      <a:pt x="2977" y="185"/>
                    </a:lnTo>
                    <a:lnTo>
                      <a:pt x="2832" y="263"/>
                    </a:lnTo>
                    <a:lnTo>
                      <a:pt x="2694" y="350"/>
                    </a:lnTo>
                    <a:lnTo>
                      <a:pt x="2566" y="446"/>
                    </a:lnTo>
                    <a:lnTo>
                      <a:pt x="2444" y="549"/>
                    </a:lnTo>
                    <a:lnTo>
                      <a:pt x="2330" y="660"/>
                    </a:lnTo>
                    <a:lnTo>
                      <a:pt x="2225" y="777"/>
                    </a:lnTo>
                    <a:lnTo>
                      <a:pt x="2125" y="899"/>
                    </a:lnTo>
                    <a:lnTo>
                      <a:pt x="2032" y="1028"/>
                    </a:lnTo>
                    <a:lnTo>
                      <a:pt x="1946" y="1159"/>
                    </a:lnTo>
                    <a:lnTo>
                      <a:pt x="1867" y="1294"/>
                    </a:lnTo>
                    <a:lnTo>
                      <a:pt x="1757" y="1501"/>
                    </a:lnTo>
                    <a:lnTo>
                      <a:pt x="1633" y="1781"/>
                    </a:lnTo>
                    <a:lnTo>
                      <a:pt x="1529" y="2062"/>
                    </a:lnTo>
                    <a:lnTo>
                      <a:pt x="1445" y="2335"/>
                    </a:lnTo>
                    <a:lnTo>
                      <a:pt x="1378" y="2596"/>
                    </a:lnTo>
                    <a:lnTo>
                      <a:pt x="1326" y="2838"/>
                    </a:lnTo>
                    <a:lnTo>
                      <a:pt x="1287" y="3055"/>
                    </a:lnTo>
                    <a:lnTo>
                      <a:pt x="1250" y="3324"/>
                    </a:lnTo>
                    <a:lnTo>
                      <a:pt x="1237" y="3445"/>
                    </a:lnTo>
                    <a:lnTo>
                      <a:pt x="1161" y="3432"/>
                    </a:lnTo>
                    <a:lnTo>
                      <a:pt x="1007" y="3409"/>
                    </a:lnTo>
                    <a:lnTo>
                      <a:pt x="853" y="3394"/>
                    </a:lnTo>
                    <a:lnTo>
                      <a:pt x="698" y="3384"/>
                    </a:lnTo>
                    <a:lnTo>
                      <a:pt x="542" y="3380"/>
                    </a:lnTo>
                    <a:lnTo>
                      <a:pt x="387" y="3382"/>
                    </a:lnTo>
                    <a:lnTo>
                      <a:pt x="232" y="3391"/>
                    </a:lnTo>
                    <a:lnTo>
                      <a:pt x="77" y="3406"/>
                    </a:lnTo>
                    <a:lnTo>
                      <a:pt x="0" y="3416"/>
                    </a:lnTo>
                    <a:lnTo>
                      <a:pt x="3" y="3376"/>
                    </a:lnTo>
                    <a:lnTo>
                      <a:pt x="42" y="3093"/>
                    </a:lnTo>
                    <a:lnTo>
                      <a:pt x="93" y="2818"/>
                    </a:lnTo>
                    <a:lnTo>
                      <a:pt x="173" y="2490"/>
                    </a:lnTo>
                    <a:lnTo>
                      <a:pt x="253" y="2223"/>
                    </a:lnTo>
                    <a:lnTo>
                      <a:pt x="318" y="2038"/>
                    </a:lnTo>
                    <a:lnTo>
                      <a:pt x="392" y="1853"/>
                    </a:lnTo>
                    <a:lnTo>
                      <a:pt x="475" y="1667"/>
                    </a:lnTo>
                    <a:lnTo>
                      <a:pt x="571" y="1484"/>
                    </a:lnTo>
                    <a:lnTo>
                      <a:pt x="677" y="1307"/>
                    </a:lnTo>
                    <a:lnTo>
                      <a:pt x="734" y="1222"/>
                    </a:lnTo>
                    <a:lnTo>
                      <a:pt x="775" y="1165"/>
                    </a:lnTo>
                    <a:lnTo>
                      <a:pt x="862" y="1058"/>
                    </a:lnTo>
                    <a:lnTo>
                      <a:pt x="954" y="957"/>
                    </a:lnTo>
                    <a:lnTo>
                      <a:pt x="1049" y="863"/>
                    </a:lnTo>
                    <a:lnTo>
                      <a:pt x="1151" y="775"/>
                    </a:lnTo>
                    <a:lnTo>
                      <a:pt x="1257" y="694"/>
                    </a:lnTo>
                    <a:lnTo>
                      <a:pt x="1366" y="618"/>
                    </a:lnTo>
                    <a:lnTo>
                      <a:pt x="1478" y="548"/>
                    </a:lnTo>
                    <a:lnTo>
                      <a:pt x="1649" y="453"/>
                    </a:lnTo>
                    <a:lnTo>
                      <a:pt x="1883" y="345"/>
                    </a:lnTo>
                    <a:lnTo>
                      <a:pt x="2118" y="255"/>
                    </a:lnTo>
                    <a:lnTo>
                      <a:pt x="2349" y="182"/>
                    </a:lnTo>
                    <a:lnTo>
                      <a:pt x="2574" y="126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9"/>
              <p:cNvSpPr>
                <a:spLocks/>
              </p:cNvSpPr>
              <p:nvPr/>
            </p:nvSpPr>
            <p:spPr bwMode="auto">
              <a:xfrm>
                <a:off x="719" y="-88"/>
                <a:ext cx="802" cy="1012"/>
              </a:xfrm>
              <a:custGeom>
                <a:avLst/>
                <a:gdLst>
                  <a:gd name="T0" fmla="*/ 2863 w 3209"/>
                  <a:gd name="T1" fmla="*/ 4049 h 4049"/>
                  <a:gd name="T2" fmla="*/ 2654 w 3209"/>
                  <a:gd name="T3" fmla="*/ 4022 h 4049"/>
                  <a:gd name="T4" fmla="*/ 2242 w 3209"/>
                  <a:gd name="T5" fmla="*/ 3952 h 4049"/>
                  <a:gd name="T6" fmla="*/ 1840 w 3209"/>
                  <a:gd name="T7" fmla="*/ 3869 h 4049"/>
                  <a:gd name="T8" fmla="*/ 1452 w 3209"/>
                  <a:gd name="T9" fmla="*/ 3779 h 4049"/>
                  <a:gd name="T10" fmla="*/ 904 w 3209"/>
                  <a:gd name="T11" fmla="*/ 3643 h 4049"/>
                  <a:gd name="T12" fmla="*/ 419 w 3209"/>
                  <a:gd name="T13" fmla="*/ 3526 h 4049"/>
                  <a:gd name="T14" fmla="*/ 131 w 3209"/>
                  <a:gd name="T15" fmla="*/ 3466 h 4049"/>
                  <a:gd name="T16" fmla="*/ 0 w 3209"/>
                  <a:gd name="T17" fmla="*/ 3445 h 4049"/>
                  <a:gd name="T18" fmla="*/ 12 w 3209"/>
                  <a:gd name="T19" fmla="*/ 3324 h 4049"/>
                  <a:gd name="T20" fmla="*/ 50 w 3209"/>
                  <a:gd name="T21" fmla="*/ 3055 h 4049"/>
                  <a:gd name="T22" fmla="*/ 89 w 3209"/>
                  <a:gd name="T23" fmla="*/ 2838 h 4049"/>
                  <a:gd name="T24" fmla="*/ 142 w 3209"/>
                  <a:gd name="T25" fmla="*/ 2596 h 4049"/>
                  <a:gd name="T26" fmla="*/ 209 w 3209"/>
                  <a:gd name="T27" fmla="*/ 2335 h 4049"/>
                  <a:gd name="T28" fmla="*/ 293 w 3209"/>
                  <a:gd name="T29" fmla="*/ 2062 h 4049"/>
                  <a:gd name="T30" fmla="*/ 397 w 3209"/>
                  <a:gd name="T31" fmla="*/ 1781 h 4049"/>
                  <a:gd name="T32" fmla="*/ 521 w 3209"/>
                  <a:gd name="T33" fmla="*/ 1501 h 4049"/>
                  <a:gd name="T34" fmla="*/ 631 w 3209"/>
                  <a:gd name="T35" fmla="*/ 1294 h 4049"/>
                  <a:gd name="T36" fmla="*/ 710 w 3209"/>
                  <a:gd name="T37" fmla="*/ 1159 h 4049"/>
                  <a:gd name="T38" fmla="*/ 796 w 3209"/>
                  <a:gd name="T39" fmla="*/ 1028 h 4049"/>
                  <a:gd name="T40" fmla="*/ 889 w 3209"/>
                  <a:gd name="T41" fmla="*/ 899 h 4049"/>
                  <a:gd name="T42" fmla="*/ 989 w 3209"/>
                  <a:gd name="T43" fmla="*/ 777 h 4049"/>
                  <a:gd name="T44" fmla="*/ 1094 w 3209"/>
                  <a:gd name="T45" fmla="*/ 660 h 4049"/>
                  <a:gd name="T46" fmla="*/ 1208 w 3209"/>
                  <a:gd name="T47" fmla="*/ 549 h 4049"/>
                  <a:gd name="T48" fmla="*/ 1330 w 3209"/>
                  <a:gd name="T49" fmla="*/ 446 h 4049"/>
                  <a:gd name="T50" fmla="*/ 1458 w 3209"/>
                  <a:gd name="T51" fmla="*/ 350 h 4049"/>
                  <a:gd name="T52" fmla="*/ 1596 w 3209"/>
                  <a:gd name="T53" fmla="*/ 263 h 4049"/>
                  <a:gd name="T54" fmla="*/ 1741 w 3209"/>
                  <a:gd name="T55" fmla="*/ 185 h 4049"/>
                  <a:gd name="T56" fmla="*/ 1894 w 3209"/>
                  <a:gd name="T57" fmla="*/ 118 h 4049"/>
                  <a:gd name="T58" fmla="*/ 2056 w 3209"/>
                  <a:gd name="T59" fmla="*/ 61 h 4049"/>
                  <a:gd name="T60" fmla="*/ 2227 w 3209"/>
                  <a:gd name="T61" fmla="*/ 17 h 4049"/>
                  <a:gd name="T62" fmla="*/ 2316 w 3209"/>
                  <a:gd name="T63" fmla="*/ 0 h 4049"/>
                  <a:gd name="T64" fmla="*/ 2386 w 3209"/>
                  <a:gd name="T65" fmla="*/ 38 h 4049"/>
                  <a:gd name="T66" fmla="*/ 2513 w 3209"/>
                  <a:gd name="T67" fmla="*/ 122 h 4049"/>
                  <a:gd name="T68" fmla="*/ 2627 w 3209"/>
                  <a:gd name="T69" fmla="*/ 218 h 4049"/>
                  <a:gd name="T70" fmla="*/ 2731 w 3209"/>
                  <a:gd name="T71" fmla="*/ 322 h 4049"/>
                  <a:gd name="T72" fmla="*/ 2821 w 3209"/>
                  <a:gd name="T73" fmla="*/ 437 h 4049"/>
                  <a:gd name="T74" fmla="*/ 2901 w 3209"/>
                  <a:gd name="T75" fmla="*/ 559 h 4049"/>
                  <a:gd name="T76" fmla="*/ 2970 w 3209"/>
                  <a:gd name="T77" fmla="*/ 690 h 4049"/>
                  <a:gd name="T78" fmla="*/ 3029 w 3209"/>
                  <a:gd name="T79" fmla="*/ 827 h 4049"/>
                  <a:gd name="T80" fmla="*/ 3080 w 3209"/>
                  <a:gd name="T81" fmla="*/ 970 h 4049"/>
                  <a:gd name="T82" fmla="*/ 3120 w 3209"/>
                  <a:gd name="T83" fmla="*/ 1118 h 4049"/>
                  <a:gd name="T84" fmla="*/ 3153 w 3209"/>
                  <a:gd name="T85" fmla="*/ 1271 h 4049"/>
                  <a:gd name="T86" fmla="*/ 3177 w 3209"/>
                  <a:gd name="T87" fmla="*/ 1426 h 4049"/>
                  <a:gd name="T88" fmla="*/ 3194 w 3209"/>
                  <a:gd name="T89" fmla="*/ 1585 h 4049"/>
                  <a:gd name="T90" fmla="*/ 3204 w 3209"/>
                  <a:gd name="T91" fmla="*/ 1746 h 4049"/>
                  <a:gd name="T92" fmla="*/ 3209 w 3209"/>
                  <a:gd name="T93" fmla="*/ 1988 h 4049"/>
                  <a:gd name="T94" fmla="*/ 3197 w 3209"/>
                  <a:gd name="T95" fmla="*/ 2310 h 4049"/>
                  <a:gd name="T96" fmla="*/ 3167 w 3209"/>
                  <a:gd name="T97" fmla="*/ 2625 h 4049"/>
                  <a:gd name="T98" fmla="*/ 3124 w 3209"/>
                  <a:gd name="T99" fmla="*/ 2926 h 4049"/>
                  <a:gd name="T100" fmla="*/ 3073 w 3209"/>
                  <a:gd name="T101" fmla="*/ 3209 h 4049"/>
                  <a:gd name="T102" fmla="*/ 2991 w 3209"/>
                  <a:gd name="T103" fmla="*/ 3583 h 4049"/>
                  <a:gd name="T104" fmla="*/ 2893 w 3209"/>
                  <a:gd name="T105" fmla="*/ 3947 h 4049"/>
                  <a:gd name="T106" fmla="*/ 2863 w 3209"/>
                  <a:gd name="T107" fmla="*/ 4049 h 4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09" h="4049">
                    <a:moveTo>
                      <a:pt x="2863" y="4049"/>
                    </a:moveTo>
                    <a:lnTo>
                      <a:pt x="2654" y="4022"/>
                    </a:lnTo>
                    <a:lnTo>
                      <a:pt x="2242" y="3952"/>
                    </a:lnTo>
                    <a:lnTo>
                      <a:pt x="1840" y="3869"/>
                    </a:lnTo>
                    <a:lnTo>
                      <a:pt x="1452" y="3779"/>
                    </a:lnTo>
                    <a:lnTo>
                      <a:pt x="904" y="3643"/>
                    </a:lnTo>
                    <a:lnTo>
                      <a:pt x="419" y="3526"/>
                    </a:lnTo>
                    <a:lnTo>
                      <a:pt x="131" y="3466"/>
                    </a:lnTo>
                    <a:lnTo>
                      <a:pt x="0" y="3445"/>
                    </a:lnTo>
                    <a:lnTo>
                      <a:pt x="12" y="3324"/>
                    </a:lnTo>
                    <a:lnTo>
                      <a:pt x="50" y="3055"/>
                    </a:lnTo>
                    <a:lnTo>
                      <a:pt x="89" y="2838"/>
                    </a:lnTo>
                    <a:lnTo>
                      <a:pt x="142" y="2596"/>
                    </a:lnTo>
                    <a:lnTo>
                      <a:pt x="209" y="2335"/>
                    </a:lnTo>
                    <a:lnTo>
                      <a:pt x="293" y="2062"/>
                    </a:lnTo>
                    <a:lnTo>
                      <a:pt x="397" y="1781"/>
                    </a:lnTo>
                    <a:lnTo>
                      <a:pt x="521" y="1501"/>
                    </a:lnTo>
                    <a:lnTo>
                      <a:pt x="631" y="1294"/>
                    </a:lnTo>
                    <a:lnTo>
                      <a:pt x="710" y="1159"/>
                    </a:lnTo>
                    <a:lnTo>
                      <a:pt x="796" y="1028"/>
                    </a:lnTo>
                    <a:lnTo>
                      <a:pt x="889" y="899"/>
                    </a:lnTo>
                    <a:lnTo>
                      <a:pt x="989" y="777"/>
                    </a:lnTo>
                    <a:lnTo>
                      <a:pt x="1094" y="660"/>
                    </a:lnTo>
                    <a:lnTo>
                      <a:pt x="1208" y="549"/>
                    </a:lnTo>
                    <a:lnTo>
                      <a:pt x="1330" y="446"/>
                    </a:lnTo>
                    <a:lnTo>
                      <a:pt x="1458" y="350"/>
                    </a:lnTo>
                    <a:lnTo>
                      <a:pt x="1596" y="263"/>
                    </a:lnTo>
                    <a:lnTo>
                      <a:pt x="1741" y="185"/>
                    </a:lnTo>
                    <a:lnTo>
                      <a:pt x="1894" y="118"/>
                    </a:lnTo>
                    <a:lnTo>
                      <a:pt x="2056" y="61"/>
                    </a:lnTo>
                    <a:lnTo>
                      <a:pt x="2227" y="17"/>
                    </a:lnTo>
                    <a:lnTo>
                      <a:pt x="2316" y="0"/>
                    </a:lnTo>
                    <a:lnTo>
                      <a:pt x="2386" y="38"/>
                    </a:lnTo>
                    <a:lnTo>
                      <a:pt x="2513" y="122"/>
                    </a:lnTo>
                    <a:lnTo>
                      <a:pt x="2627" y="218"/>
                    </a:lnTo>
                    <a:lnTo>
                      <a:pt x="2731" y="322"/>
                    </a:lnTo>
                    <a:lnTo>
                      <a:pt x="2821" y="437"/>
                    </a:lnTo>
                    <a:lnTo>
                      <a:pt x="2901" y="559"/>
                    </a:lnTo>
                    <a:lnTo>
                      <a:pt x="2970" y="690"/>
                    </a:lnTo>
                    <a:lnTo>
                      <a:pt x="3029" y="827"/>
                    </a:lnTo>
                    <a:lnTo>
                      <a:pt x="3080" y="970"/>
                    </a:lnTo>
                    <a:lnTo>
                      <a:pt x="3120" y="1118"/>
                    </a:lnTo>
                    <a:lnTo>
                      <a:pt x="3153" y="1271"/>
                    </a:lnTo>
                    <a:lnTo>
                      <a:pt x="3177" y="1426"/>
                    </a:lnTo>
                    <a:lnTo>
                      <a:pt x="3194" y="1585"/>
                    </a:lnTo>
                    <a:lnTo>
                      <a:pt x="3204" y="1746"/>
                    </a:lnTo>
                    <a:lnTo>
                      <a:pt x="3209" y="1988"/>
                    </a:lnTo>
                    <a:lnTo>
                      <a:pt x="3197" y="2310"/>
                    </a:lnTo>
                    <a:lnTo>
                      <a:pt x="3167" y="2625"/>
                    </a:lnTo>
                    <a:lnTo>
                      <a:pt x="3124" y="2926"/>
                    </a:lnTo>
                    <a:lnTo>
                      <a:pt x="3073" y="3209"/>
                    </a:lnTo>
                    <a:lnTo>
                      <a:pt x="2991" y="3583"/>
                    </a:lnTo>
                    <a:lnTo>
                      <a:pt x="2893" y="3947"/>
                    </a:lnTo>
                    <a:lnTo>
                      <a:pt x="2863" y="404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D25FDA-6FE3-4C63-8DCE-9F25D1BBF02A}"/>
              </a:ext>
            </a:extLst>
          </p:cNvPr>
          <p:cNvSpPr/>
          <p:nvPr/>
        </p:nvSpPr>
        <p:spPr>
          <a:xfrm>
            <a:off x="375649" y="274012"/>
            <a:ext cx="8193804" cy="63094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앱 </a:t>
            </a:r>
            <a:r>
              <a:rPr lang="en-US" altLang="ko-KR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UI </a:t>
            </a:r>
            <a:r>
              <a:rPr lang="ko-KR" altLang="en-US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및 코드</a:t>
            </a:r>
            <a:endParaRPr lang="en-US" altLang="ko-KR" sz="35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36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F0C2148D-DDA6-4C9E-8844-8969AB2D0C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0" r="1" b="8583"/>
          <a:stretch/>
        </p:blipFill>
        <p:spPr>
          <a:xfrm>
            <a:off x="997061" y="973685"/>
            <a:ext cx="3262013" cy="4910631"/>
          </a:xfrm>
          <a:prstGeom prst="rect">
            <a:avLst/>
          </a:prstGeom>
        </p:spPr>
      </p:pic>
      <p:sp>
        <p:nvSpPr>
          <p:cNvPr id="37" name="제목 1">
            <a:extLst>
              <a:ext uri="{FF2B5EF4-FFF2-40B4-BE49-F238E27FC236}">
                <a16:creationId xmlns:a16="http://schemas.microsoft.com/office/drawing/2014/main" id="{2ED19637-86CA-4AD3-8E84-A8071222E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2632" y="749412"/>
            <a:ext cx="5712872" cy="5134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5600"/>
              <a:t>1. </a:t>
            </a:r>
            <a:r>
              <a:rPr lang="ko-KR" altLang="en-US" sz="5600"/>
              <a:t>메인 화면</a:t>
            </a:r>
            <a:br>
              <a:rPr lang="en-US" altLang="ko-KR" sz="5600"/>
            </a:br>
            <a:r>
              <a:rPr lang="en-US" altLang="ko-KR" sz="5600"/>
              <a:t>activity_main.xml</a:t>
            </a:r>
          </a:p>
        </p:txBody>
      </p:sp>
    </p:spTree>
    <p:extLst>
      <p:ext uri="{BB962C8B-B14F-4D97-AF65-F5344CB8AC3E}">
        <p14:creationId xmlns:p14="http://schemas.microsoft.com/office/powerpoint/2010/main" val="233927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9834663" y="3159258"/>
            <a:ext cx="2357337" cy="3759065"/>
            <a:chOff x="9834663" y="3159258"/>
            <a:chExt cx="2357337" cy="3759065"/>
          </a:xfrm>
        </p:grpSpPr>
        <p:sp>
          <p:nvSpPr>
            <p:cNvPr id="35" name="자유형 34"/>
            <p:cNvSpPr/>
            <p:nvPr/>
          </p:nvSpPr>
          <p:spPr>
            <a:xfrm>
              <a:off x="9834663" y="3159258"/>
              <a:ext cx="2357337" cy="3698742"/>
            </a:xfrm>
            <a:custGeom>
              <a:avLst/>
              <a:gdLst>
                <a:gd name="connsiteX0" fmla="*/ 2357337 w 2357337"/>
                <a:gd name="connsiteY0" fmla="*/ 0 h 3698742"/>
                <a:gd name="connsiteX1" fmla="*/ 2357337 w 2357337"/>
                <a:gd name="connsiteY1" fmla="*/ 3698742 h 3698742"/>
                <a:gd name="connsiteX2" fmla="*/ 0 w 2357337"/>
                <a:gd name="connsiteY2" fmla="*/ 3698742 h 3698742"/>
                <a:gd name="connsiteX3" fmla="*/ 13715 w 2357337"/>
                <a:gd name="connsiteY3" fmla="*/ 3627335 h 3698742"/>
                <a:gd name="connsiteX4" fmla="*/ 1290700 w 2357337"/>
                <a:gd name="connsiteY4" fmla="*/ 1755246 h 3698742"/>
                <a:gd name="connsiteX5" fmla="*/ 2197018 w 2357337"/>
                <a:gd name="connsiteY5" fmla="*/ 379853 h 3698742"/>
                <a:gd name="connsiteX6" fmla="*/ 2329945 w 2357337"/>
                <a:gd name="connsiteY6" fmla="*/ 78424 h 369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7337" h="3698742">
                  <a:moveTo>
                    <a:pt x="2357337" y="0"/>
                  </a:moveTo>
                  <a:lnTo>
                    <a:pt x="2357337" y="3698742"/>
                  </a:lnTo>
                  <a:lnTo>
                    <a:pt x="0" y="3698742"/>
                  </a:lnTo>
                  <a:lnTo>
                    <a:pt x="13715" y="3627335"/>
                  </a:lnTo>
                  <a:cubicBezTo>
                    <a:pt x="180522" y="2837118"/>
                    <a:pt x="552307" y="2032468"/>
                    <a:pt x="1290700" y="1755246"/>
                  </a:cubicBezTo>
                  <a:cubicBezTo>
                    <a:pt x="1825639" y="2452482"/>
                    <a:pt x="1827179" y="762117"/>
                    <a:pt x="2197018" y="379853"/>
                  </a:cubicBezTo>
                  <a:cubicBezTo>
                    <a:pt x="2252656" y="285510"/>
                    <a:pt x="2293718" y="180343"/>
                    <a:pt x="2329945" y="78424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1" name="Group 45"/>
            <p:cNvGrpSpPr>
              <a:grpSpLocks noChangeAspect="1"/>
            </p:cNvGrpSpPr>
            <p:nvPr/>
          </p:nvGrpSpPr>
          <p:grpSpPr bwMode="auto">
            <a:xfrm rot="16373145" flipH="1">
              <a:off x="10833984" y="4920342"/>
              <a:ext cx="434830" cy="434830"/>
              <a:chOff x="4450" y="913"/>
              <a:chExt cx="2742" cy="2742"/>
            </a:xfrm>
          </p:grpSpPr>
          <p:sp>
            <p:nvSpPr>
              <p:cNvPr id="42" name="Freeform 46"/>
              <p:cNvSpPr>
                <a:spLocks/>
              </p:cNvSpPr>
              <p:nvPr/>
            </p:nvSpPr>
            <p:spPr bwMode="auto">
              <a:xfrm>
                <a:off x="5027" y="913"/>
                <a:ext cx="2164" cy="2164"/>
              </a:xfrm>
              <a:custGeom>
                <a:avLst/>
                <a:gdLst>
                  <a:gd name="T0" fmla="*/ 5125 w 6491"/>
                  <a:gd name="T1" fmla="*/ 2411 h 6492"/>
                  <a:gd name="T2" fmla="*/ 4579 w 6491"/>
                  <a:gd name="T3" fmla="*/ 2816 h 6492"/>
                  <a:gd name="T4" fmla="*/ 3897 w 6491"/>
                  <a:gd name="T5" fmla="*/ 3412 h 6492"/>
                  <a:gd name="T6" fmla="*/ 3360 w 6491"/>
                  <a:gd name="T7" fmla="*/ 3946 h 6492"/>
                  <a:gd name="T8" fmla="*/ 3258 w 6491"/>
                  <a:gd name="T9" fmla="*/ 4082 h 6492"/>
                  <a:gd name="T10" fmla="*/ 3193 w 6491"/>
                  <a:gd name="T11" fmla="*/ 4298 h 6492"/>
                  <a:gd name="T12" fmla="*/ 3193 w 6491"/>
                  <a:gd name="T13" fmla="*/ 4411 h 6492"/>
                  <a:gd name="T14" fmla="*/ 3258 w 6491"/>
                  <a:gd name="T15" fmla="*/ 4626 h 6492"/>
                  <a:gd name="T16" fmla="*/ 3360 w 6491"/>
                  <a:gd name="T17" fmla="*/ 4761 h 6492"/>
                  <a:gd name="T18" fmla="*/ 3501 w 6491"/>
                  <a:gd name="T19" fmla="*/ 4907 h 6492"/>
                  <a:gd name="T20" fmla="*/ 3606 w 6491"/>
                  <a:gd name="T21" fmla="*/ 5107 h 6492"/>
                  <a:gd name="T22" fmla="*/ 3628 w 6491"/>
                  <a:gd name="T23" fmla="*/ 5326 h 6492"/>
                  <a:gd name="T24" fmla="*/ 3564 w 6491"/>
                  <a:gd name="T25" fmla="*/ 5539 h 6492"/>
                  <a:gd name="T26" fmla="*/ 3461 w 6491"/>
                  <a:gd name="T27" fmla="*/ 5677 h 6492"/>
                  <a:gd name="T28" fmla="*/ 0 w 6491"/>
                  <a:gd name="T29" fmla="*/ 3844 h 6492"/>
                  <a:gd name="T30" fmla="*/ 858 w 6491"/>
                  <a:gd name="T31" fmla="*/ 2990 h 6492"/>
                  <a:gd name="T32" fmla="*/ 1058 w 6491"/>
                  <a:gd name="T33" fmla="*/ 2885 h 6492"/>
                  <a:gd name="T34" fmla="*/ 1277 w 6491"/>
                  <a:gd name="T35" fmla="*/ 2865 h 6492"/>
                  <a:gd name="T36" fmla="*/ 1490 w 6491"/>
                  <a:gd name="T37" fmla="*/ 2928 h 6492"/>
                  <a:gd name="T38" fmla="*/ 1628 w 6491"/>
                  <a:gd name="T39" fmla="*/ 3030 h 6492"/>
                  <a:gd name="T40" fmla="*/ 1772 w 6491"/>
                  <a:gd name="T41" fmla="*/ 3171 h 6492"/>
                  <a:gd name="T42" fmla="*/ 1971 w 6491"/>
                  <a:gd name="T43" fmla="*/ 3277 h 6492"/>
                  <a:gd name="T44" fmla="*/ 2138 w 6491"/>
                  <a:gd name="T45" fmla="*/ 3301 h 6492"/>
                  <a:gd name="T46" fmla="*/ 2306 w 6491"/>
                  <a:gd name="T47" fmla="*/ 3277 h 6492"/>
                  <a:gd name="T48" fmla="*/ 2503 w 6491"/>
                  <a:gd name="T49" fmla="*/ 3171 h 6492"/>
                  <a:gd name="T50" fmla="*/ 2921 w 6491"/>
                  <a:gd name="T51" fmla="*/ 2757 h 6492"/>
                  <a:gd name="T52" fmla="*/ 3386 w 6491"/>
                  <a:gd name="T53" fmla="*/ 2261 h 6492"/>
                  <a:gd name="T54" fmla="*/ 3950 w 6491"/>
                  <a:gd name="T55" fmla="*/ 1551 h 6492"/>
                  <a:gd name="T56" fmla="*/ 4739 w 6491"/>
                  <a:gd name="T57" fmla="*/ 414 h 6492"/>
                  <a:gd name="T58" fmla="*/ 4840 w 6491"/>
                  <a:gd name="T59" fmla="*/ 291 h 6492"/>
                  <a:gd name="T60" fmla="*/ 5001 w 6491"/>
                  <a:gd name="T61" fmla="*/ 157 h 6492"/>
                  <a:gd name="T62" fmla="*/ 5187 w 6491"/>
                  <a:gd name="T63" fmla="*/ 62 h 6492"/>
                  <a:gd name="T64" fmla="*/ 5391 w 6491"/>
                  <a:gd name="T65" fmla="*/ 9 h 6492"/>
                  <a:gd name="T66" fmla="*/ 5496 w 6491"/>
                  <a:gd name="T67" fmla="*/ 0 h 6492"/>
                  <a:gd name="T68" fmla="*/ 5707 w 6491"/>
                  <a:gd name="T69" fmla="*/ 16 h 6492"/>
                  <a:gd name="T70" fmla="*/ 5907 w 6491"/>
                  <a:gd name="T71" fmla="*/ 75 h 6492"/>
                  <a:gd name="T72" fmla="*/ 6088 w 6491"/>
                  <a:gd name="T73" fmla="*/ 179 h 6492"/>
                  <a:gd name="T74" fmla="*/ 6211 w 6491"/>
                  <a:gd name="T75" fmla="*/ 281 h 6492"/>
                  <a:gd name="T76" fmla="*/ 6313 w 6491"/>
                  <a:gd name="T77" fmla="*/ 402 h 6492"/>
                  <a:gd name="T78" fmla="*/ 6415 w 6491"/>
                  <a:gd name="T79" fmla="*/ 585 h 6492"/>
                  <a:gd name="T80" fmla="*/ 6475 w 6491"/>
                  <a:gd name="T81" fmla="*/ 785 h 6492"/>
                  <a:gd name="T82" fmla="*/ 6491 w 6491"/>
                  <a:gd name="T83" fmla="*/ 994 h 6492"/>
                  <a:gd name="T84" fmla="*/ 6481 w 6491"/>
                  <a:gd name="T85" fmla="*/ 1100 h 6492"/>
                  <a:gd name="T86" fmla="*/ 6428 w 6491"/>
                  <a:gd name="T87" fmla="*/ 1305 h 6492"/>
                  <a:gd name="T88" fmla="*/ 6333 w 6491"/>
                  <a:gd name="T89" fmla="*/ 1491 h 6492"/>
                  <a:gd name="T90" fmla="*/ 6200 w 6491"/>
                  <a:gd name="T91" fmla="*/ 1651 h 6492"/>
                  <a:gd name="T92" fmla="*/ 6077 w 6491"/>
                  <a:gd name="T93" fmla="*/ 1751 h 6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491" h="6492">
                    <a:moveTo>
                      <a:pt x="6077" y="1751"/>
                    </a:moveTo>
                    <a:lnTo>
                      <a:pt x="5125" y="2411"/>
                    </a:lnTo>
                    <a:lnTo>
                      <a:pt x="4939" y="2542"/>
                    </a:lnTo>
                    <a:lnTo>
                      <a:pt x="4579" y="2816"/>
                    </a:lnTo>
                    <a:lnTo>
                      <a:pt x="4231" y="3107"/>
                    </a:lnTo>
                    <a:lnTo>
                      <a:pt x="3897" y="3412"/>
                    </a:lnTo>
                    <a:lnTo>
                      <a:pt x="3734" y="3570"/>
                    </a:lnTo>
                    <a:lnTo>
                      <a:pt x="3360" y="3946"/>
                    </a:lnTo>
                    <a:lnTo>
                      <a:pt x="3321" y="3988"/>
                    </a:lnTo>
                    <a:lnTo>
                      <a:pt x="3258" y="4082"/>
                    </a:lnTo>
                    <a:lnTo>
                      <a:pt x="3215" y="4187"/>
                    </a:lnTo>
                    <a:lnTo>
                      <a:pt x="3193" y="4298"/>
                    </a:lnTo>
                    <a:lnTo>
                      <a:pt x="3192" y="4354"/>
                    </a:lnTo>
                    <a:lnTo>
                      <a:pt x="3193" y="4411"/>
                    </a:lnTo>
                    <a:lnTo>
                      <a:pt x="3215" y="4522"/>
                    </a:lnTo>
                    <a:lnTo>
                      <a:pt x="3258" y="4626"/>
                    </a:lnTo>
                    <a:lnTo>
                      <a:pt x="3321" y="4720"/>
                    </a:lnTo>
                    <a:lnTo>
                      <a:pt x="3360" y="4761"/>
                    </a:lnTo>
                    <a:lnTo>
                      <a:pt x="3461" y="4864"/>
                    </a:lnTo>
                    <a:lnTo>
                      <a:pt x="3501" y="4907"/>
                    </a:lnTo>
                    <a:lnTo>
                      <a:pt x="3564" y="5003"/>
                    </a:lnTo>
                    <a:lnTo>
                      <a:pt x="3606" y="5107"/>
                    </a:lnTo>
                    <a:lnTo>
                      <a:pt x="3628" y="5216"/>
                    </a:lnTo>
                    <a:lnTo>
                      <a:pt x="3628" y="5326"/>
                    </a:lnTo>
                    <a:lnTo>
                      <a:pt x="3606" y="5435"/>
                    </a:lnTo>
                    <a:lnTo>
                      <a:pt x="3564" y="5539"/>
                    </a:lnTo>
                    <a:lnTo>
                      <a:pt x="3501" y="5634"/>
                    </a:lnTo>
                    <a:lnTo>
                      <a:pt x="3461" y="5677"/>
                    </a:lnTo>
                    <a:lnTo>
                      <a:pt x="2647" y="6492"/>
                    </a:lnTo>
                    <a:lnTo>
                      <a:pt x="0" y="3844"/>
                    </a:lnTo>
                    <a:lnTo>
                      <a:pt x="815" y="3030"/>
                    </a:lnTo>
                    <a:lnTo>
                      <a:pt x="858" y="2990"/>
                    </a:lnTo>
                    <a:lnTo>
                      <a:pt x="954" y="2928"/>
                    </a:lnTo>
                    <a:lnTo>
                      <a:pt x="1058" y="2885"/>
                    </a:lnTo>
                    <a:lnTo>
                      <a:pt x="1166" y="2865"/>
                    </a:lnTo>
                    <a:lnTo>
                      <a:pt x="1277" y="2865"/>
                    </a:lnTo>
                    <a:lnTo>
                      <a:pt x="1386" y="2885"/>
                    </a:lnTo>
                    <a:lnTo>
                      <a:pt x="1490" y="2928"/>
                    </a:lnTo>
                    <a:lnTo>
                      <a:pt x="1585" y="2990"/>
                    </a:lnTo>
                    <a:lnTo>
                      <a:pt x="1628" y="3030"/>
                    </a:lnTo>
                    <a:lnTo>
                      <a:pt x="1730" y="3131"/>
                    </a:lnTo>
                    <a:lnTo>
                      <a:pt x="1772" y="3171"/>
                    </a:lnTo>
                    <a:lnTo>
                      <a:pt x="1866" y="3233"/>
                    </a:lnTo>
                    <a:lnTo>
                      <a:pt x="1971" y="3277"/>
                    </a:lnTo>
                    <a:lnTo>
                      <a:pt x="2082" y="3300"/>
                    </a:lnTo>
                    <a:lnTo>
                      <a:pt x="2138" y="3301"/>
                    </a:lnTo>
                    <a:lnTo>
                      <a:pt x="2195" y="3300"/>
                    </a:lnTo>
                    <a:lnTo>
                      <a:pt x="2306" y="3277"/>
                    </a:lnTo>
                    <a:lnTo>
                      <a:pt x="2410" y="3233"/>
                    </a:lnTo>
                    <a:lnTo>
                      <a:pt x="2503" y="3171"/>
                    </a:lnTo>
                    <a:lnTo>
                      <a:pt x="2545" y="3131"/>
                    </a:lnTo>
                    <a:lnTo>
                      <a:pt x="2921" y="2757"/>
                    </a:lnTo>
                    <a:lnTo>
                      <a:pt x="3081" y="2595"/>
                    </a:lnTo>
                    <a:lnTo>
                      <a:pt x="3386" y="2261"/>
                    </a:lnTo>
                    <a:lnTo>
                      <a:pt x="3677" y="1913"/>
                    </a:lnTo>
                    <a:lnTo>
                      <a:pt x="3950" y="1551"/>
                    </a:lnTo>
                    <a:lnTo>
                      <a:pt x="4080" y="1365"/>
                    </a:lnTo>
                    <a:lnTo>
                      <a:pt x="4739" y="414"/>
                    </a:lnTo>
                    <a:lnTo>
                      <a:pt x="4771" y="370"/>
                    </a:lnTo>
                    <a:lnTo>
                      <a:pt x="4840" y="291"/>
                    </a:lnTo>
                    <a:lnTo>
                      <a:pt x="4918" y="219"/>
                    </a:lnTo>
                    <a:lnTo>
                      <a:pt x="5001" y="157"/>
                    </a:lnTo>
                    <a:lnTo>
                      <a:pt x="5092" y="105"/>
                    </a:lnTo>
                    <a:lnTo>
                      <a:pt x="5187" y="62"/>
                    </a:lnTo>
                    <a:lnTo>
                      <a:pt x="5288" y="30"/>
                    </a:lnTo>
                    <a:lnTo>
                      <a:pt x="5391" y="9"/>
                    </a:lnTo>
                    <a:lnTo>
                      <a:pt x="5443" y="3"/>
                    </a:lnTo>
                    <a:lnTo>
                      <a:pt x="5496" y="0"/>
                    </a:lnTo>
                    <a:lnTo>
                      <a:pt x="5603" y="2"/>
                    </a:lnTo>
                    <a:lnTo>
                      <a:pt x="5707" y="16"/>
                    </a:lnTo>
                    <a:lnTo>
                      <a:pt x="5809" y="41"/>
                    </a:lnTo>
                    <a:lnTo>
                      <a:pt x="5907" y="75"/>
                    </a:lnTo>
                    <a:lnTo>
                      <a:pt x="6000" y="121"/>
                    </a:lnTo>
                    <a:lnTo>
                      <a:pt x="6088" y="179"/>
                    </a:lnTo>
                    <a:lnTo>
                      <a:pt x="6172" y="244"/>
                    </a:lnTo>
                    <a:lnTo>
                      <a:pt x="6211" y="281"/>
                    </a:lnTo>
                    <a:lnTo>
                      <a:pt x="6247" y="320"/>
                    </a:lnTo>
                    <a:lnTo>
                      <a:pt x="6313" y="402"/>
                    </a:lnTo>
                    <a:lnTo>
                      <a:pt x="6369" y="491"/>
                    </a:lnTo>
                    <a:lnTo>
                      <a:pt x="6415" y="585"/>
                    </a:lnTo>
                    <a:lnTo>
                      <a:pt x="6451" y="683"/>
                    </a:lnTo>
                    <a:lnTo>
                      <a:pt x="6475" y="785"/>
                    </a:lnTo>
                    <a:lnTo>
                      <a:pt x="6490" y="889"/>
                    </a:lnTo>
                    <a:lnTo>
                      <a:pt x="6491" y="994"/>
                    </a:lnTo>
                    <a:lnTo>
                      <a:pt x="6487" y="1047"/>
                    </a:lnTo>
                    <a:lnTo>
                      <a:pt x="6481" y="1100"/>
                    </a:lnTo>
                    <a:lnTo>
                      <a:pt x="6461" y="1204"/>
                    </a:lnTo>
                    <a:lnTo>
                      <a:pt x="6428" y="1305"/>
                    </a:lnTo>
                    <a:lnTo>
                      <a:pt x="6386" y="1400"/>
                    </a:lnTo>
                    <a:lnTo>
                      <a:pt x="6333" y="1491"/>
                    </a:lnTo>
                    <a:lnTo>
                      <a:pt x="6271" y="1574"/>
                    </a:lnTo>
                    <a:lnTo>
                      <a:pt x="6200" y="1651"/>
                    </a:lnTo>
                    <a:lnTo>
                      <a:pt x="6120" y="1721"/>
                    </a:lnTo>
                    <a:lnTo>
                      <a:pt x="6077" y="1751"/>
                    </a:lnTo>
                    <a:close/>
                  </a:path>
                </a:pathLst>
              </a:custGeom>
              <a:solidFill>
                <a:srgbClr val="754C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47"/>
              <p:cNvSpPr>
                <a:spLocks/>
              </p:cNvSpPr>
              <p:nvPr/>
            </p:nvSpPr>
            <p:spPr bwMode="auto">
              <a:xfrm>
                <a:off x="5027" y="964"/>
                <a:ext cx="2165" cy="2113"/>
              </a:xfrm>
              <a:custGeom>
                <a:avLst/>
                <a:gdLst>
                  <a:gd name="T0" fmla="*/ 6173 w 6493"/>
                  <a:gd name="T1" fmla="*/ 92 h 6339"/>
                  <a:gd name="T2" fmla="*/ 6051 w 6493"/>
                  <a:gd name="T3" fmla="*/ 0 h 6339"/>
                  <a:gd name="T4" fmla="*/ 6120 w 6493"/>
                  <a:gd name="T5" fmla="*/ 125 h 6339"/>
                  <a:gd name="T6" fmla="*/ 6179 w 6493"/>
                  <a:gd name="T7" fmla="*/ 302 h 6339"/>
                  <a:gd name="T8" fmla="*/ 6203 w 6493"/>
                  <a:gd name="T9" fmla="*/ 482 h 6339"/>
                  <a:gd name="T10" fmla="*/ 6193 w 6493"/>
                  <a:gd name="T11" fmla="*/ 662 h 6339"/>
                  <a:gd name="T12" fmla="*/ 6150 w 6493"/>
                  <a:gd name="T13" fmla="*/ 838 h 6339"/>
                  <a:gd name="T14" fmla="*/ 6074 w 6493"/>
                  <a:gd name="T15" fmla="*/ 1004 h 6339"/>
                  <a:gd name="T16" fmla="*/ 5967 w 6493"/>
                  <a:gd name="T17" fmla="*/ 1152 h 6339"/>
                  <a:gd name="T18" fmla="*/ 5829 w 6493"/>
                  <a:gd name="T19" fmla="*/ 1282 h 6339"/>
                  <a:gd name="T20" fmla="*/ 4837 w 6493"/>
                  <a:gd name="T21" fmla="*/ 1970 h 6339"/>
                  <a:gd name="T22" fmla="*/ 4291 w 6493"/>
                  <a:gd name="T23" fmla="*/ 2375 h 6339"/>
                  <a:gd name="T24" fmla="*/ 3609 w 6493"/>
                  <a:gd name="T25" fmla="*/ 2971 h 6339"/>
                  <a:gd name="T26" fmla="*/ 3072 w 6493"/>
                  <a:gd name="T27" fmla="*/ 3505 h 6339"/>
                  <a:gd name="T28" fmla="*/ 2971 w 6493"/>
                  <a:gd name="T29" fmla="*/ 3642 h 6339"/>
                  <a:gd name="T30" fmla="*/ 2905 w 6493"/>
                  <a:gd name="T31" fmla="*/ 3857 h 6339"/>
                  <a:gd name="T32" fmla="*/ 2905 w 6493"/>
                  <a:gd name="T33" fmla="*/ 3970 h 6339"/>
                  <a:gd name="T34" fmla="*/ 2971 w 6493"/>
                  <a:gd name="T35" fmla="*/ 4185 h 6339"/>
                  <a:gd name="T36" fmla="*/ 3072 w 6493"/>
                  <a:gd name="T37" fmla="*/ 4320 h 6339"/>
                  <a:gd name="T38" fmla="*/ 3213 w 6493"/>
                  <a:gd name="T39" fmla="*/ 4464 h 6339"/>
                  <a:gd name="T40" fmla="*/ 3320 w 6493"/>
                  <a:gd name="T41" fmla="*/ 4662 h 6339"/>
                  <a:gd name="T42" fmla="*/ 3343 w 6493"/>
                  <a:gd name="T43" fmla="*/ 4830 h 6339"/>
                  <a:gd name="T44" fmla="*/ 3320 w 6493"/>
                  <a:gd name="T45" fmla="*/ 4997 h 6339"/>
                  <a:gd name="T46" fmla="*/ 3213 w 6493"/>
                  <a:gd name="T47" fmla="*/ 5196 h 6339"/>
                  <a:gd name="T48" fmla="*/ 2359 w 6493"/>
                  <a:gd name="T49" fmla="*/ 6051 h 6339"/>
                  <a:gd name="T50" fmla="*/ 2647 w 6493"/>
                  <a:gd name="T51" fmla="*/ 6339 h 6339"/>
                  <a:gd name="T52" fmla="*/ 3501 w 6493"/>
                  <a:gd name="T53" fmla="*/ 5484 h 6339"/>
                  <a:gd name="T54" fmla="*/ 3606 w 6493"/>
                  <a:gd name="T55" fmla="*/ 5285 h 6339"/>
                  <a:gd name="T56" fmla="*/ 3631 w 6493"/>
                  <a:gd name="T57" fmla="*/ 5118 h 6339"/>
                  <a:gd name="T58" fmla="*/ 3606 w 6493"/>
                  <a:gd name="T59" fmla="*/ 4950 h 6339"/>
                  <a:gd name="T60" fmla="*/ 3501 w 6493"/>
                  <a:gd name="T61" fmla="*/ 4752 h 6339"/>
                  <a:gd name="T62" fmla="*/ 3360 w 6493"/>
                  <a:gd name="T63" fmla="*/ 4608 h 6339"/>
                  <a:gd name="T64" fmla="*/ 3258 w 6493"/>
                  <a:gd name="T65" fmla="*/ 4473 h 6339"/>
                  <a:gd name="T66" fmla="*/ 3193 w 6493"/>
                  <a:gd name="T67" fmla="*/ 4258 h 6339"/>
                  <a:gd name="T68" fmla="*/ 3193 w 6493"/>
                  <a:gd name="T69" fmla="*/ 4145 h 6339"/>
                  <a:gd name="T70" fmla="*/ 3258 w 6493"/>
                  <a:gd name="T71" fmla="*/ 3930 h 6339"/>
                  <a:gd name="T72" fmla="*/ 3360 w 6493"/>
                  <a:gd name="T73" fmla="*/ 3795 h 6339"/>
                  <a:gd name="T74" fmla="*/ 3897 w 6493"/>
                  <a:gd name="T75" fmla="*/ 3259 h 6339"/>
                  <a:gd name="T76" fmla="*/ 4579 w 6493"/>
                  <a:gd name="T77" fmla="*/ 2663 h 6339"/>
                  <a:gd name="T78" fmla="*/ 5125 w 6493"/>
                  <a:gd name="T79" fmla="*/ 2258 h 6339"/>
                  <a:gd name="T80" fmla="*/ 6121 w 6493"/>
                  <a:gd name="T81" fmla="*/ 1567 h 6339"/>
                  <a:gd name="T82" fmla="*/ 6272 w 6493"/>
                  <a:gd name="T83" fmla="*/ 1420 h 6339"/>
                  <a:gd name="T84" fmla="*/ 6388 w 6493"/>
                  <a:gd name="T85" fmla="*/ 1246 h 6339"/>
                  <a:gd name="T86" fmla="*/ 6461 w 6493"/>
                  <a:gd name="T87" fmla="*/ 1051 h 6339"/>
                  <a:gd name="T88" fmla="*/ 6488 w 6493"/>
                  <a:gd name="T89" fmla="*/ 894 h 6339"/>
                  <a:gd name="T90" fmla="*/ 6490 w 6493"/>
                  <a:gd name="T91" fmla="*/ 734 h 6339"/>
                  <a:gd name="T92" fmla="*/ 6451 w 6493"/>
                  <a:gd name="T93" fmla="*/ 530 h 6339"/>
                  <a:gd name="T94" fmla="*/ 6370 w 6493"/>
                  <a:gd name="T95" fmla="*/ 337 h 6339"/>
                  <a:gd name="T96" fmla="*/ 6248 w 6493"/>
                  <a:gd name="T97" fmla="*/ 165 h 6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493" h="6339">
                    <a:moveTo>
                      <a:pt x="6211" y="128"/>
                    </a:moveTo>
                    <a:lnTo>
                      <a:pt x="6173" y="92"/>
                    </a:lnTo>
                    <a:lnTo>
                      <a:pt x="6094" y="29"/>
                    </a:lnTo>
                    <a:lnTo>
                      <a:pt x="6051" y="0"/>
                    </a:lnTo>
                    <a:lnTo>
                      <a:pt x="6077" y="40"/>
                    </a:lnTo>
                    <a:lnTo>
                      <a:pt x="6120" y="125"/>
                    </a:lnTo>
                    <a:lnTo>
                      <a:pt x="6154" y="213"/>
                    </a:lnTo>
                    <a:lnTo>
                      <a:pt x="6179" y="302"/>
                    </a:lnTo>
                    <a:lnTo>
                      <a:pt x="6196" y="392"/>
                    </a:lnTo>
                    <a:lnTo>
                      <a:pt x="6203" y="482"/>
                    </a:lnTo>
                    <a:lnTo>
                      <a:pt x="6202" y="573"/>
                    </a:lnTo>
                    <a:lnTo>
                      <a:pt x="6193" y="662"/>
                    </a:lnTo>
                    <a:lnTo>
                      <a:pt x="6176" y="752"/>
                    </a:lnTo>
                    <a:lnTo>
                      <a:pt x="6150" y="838"/>
                    </a:lnTo>
                    <a:lnTo>
                      <a:pt x="6115" y="923"/>
                    </a:lnTo>
                    <a:lnTo>
                      <a:pt x="6074" y="1004"/>
                    </a:lnTo>
                    <a:lnTo>
                      <a:pt x="6023" y="1080"/>
                    </a:lnTo>
                    <a:lnTo>
                      <a:pt x="5967" y="1152"/>
                    </a:lnTo>
                    <a:lnTo>
                      <a:pt x="5901" y="1220"/>
                    </a:lnTo>
                    <a:lnTo>
                      <a:pt x="5829" y="1282"/>
                    </a:lnTo>
                    <a:lnTo>
                      <a:pt x="5790" y="1310"/>
                    </a:lnTo>
                    <a:lnTo>
                      <a:pt x="4837" y="1970"/>
                    </a:lnTo>
                    <a:lnTo>
                      <a:pt x="4653" y="2101"/>
                    </a:lnTo>
                    <a:lnTo>
                      <a:pt x="4291" y="2375"/>
                    </a:lnTo>
                    <a:lnTo>
                      <a:pt x="3945" y="2666"/>
                    </a:lnTo>
                    <a:lnTo>
                      <a:pt x="3609" y="2971"/>
                    </a:lnTo>
                    <a:lnTo>
                      <a:pt x="3448" y="3131"/>
                    </a:lnTo>
                    <a:lnTo>
                      <a:pt x="3072" y="3505"/>
                    </a:lnTo>
                    <a:lnTo>
                      <a:pt x="3033" y="3547"/>
                    </a:lnTo>
                    <a:lnTo>
                      <a:pt x="2971" y="3642"/>
                    </a:lnTo>
                    <a:lnTo>
                      <a:pt x="2928" y="3746"/>
                    </a:lnTo>
                    <a:lnTo>
                      <a:pt x="2905" y="3857"/>
                    </a:lnTo>
                    <a:lnTo>
                      <a:pt x="2904" y="3913"/>
                    </a:lnTo>
                    <a:lnTo>
                      <a:pt x="2905" y="3970"/>
                    </a:lnTo>
                    <a:lnTo>
                      <a:pt x="2928" y="4081"/>
                    </a:lnTo>
                    <a:lnTo>
                      <a:pt x="2971" y="4185"/>
                    </a:lnTo>
                    <a:lnTo>
                      <a:pt x="3033" y="4279"/>
                    </a:lnTo>
                    <a:lnTo>
                      <a:pt x="3072" y="4320"/>
                    </a:lnTo>
                    <a:lnTo>
                      <a:pt x="3174" y="4423"/>
                    </a:lnTo>
                    <a:lnTo>
                      <a:pt x="3213" y="4464"/>
                    </a:lnTo>
                    <a:lnTo>
                      <a:pt x="3277" y="4558"/>
                    </a:lnTo>
                    <a:lnTo>
                      <a:pt x="3320" y="4662"/>
                    </a:lnTo>
                    <a:lnTo>
                      <a:pt x="3341" y="4773"/>
                    </a:lnTo>
                    <a:lnTo>
                      <a:pt x="3343" y="4830"/>
                    </a:lnTo>
                    <a:lnTo>
                      <a:pt x="3341" y="4886"/>
                    </a:lnTo>
                    <a:lnTo>
                      <a:pt x="3320" y="4997"/>
                    </a:lnTo>
                    <a:lnTo>
                      <a:pt x="3277" y="5101"/>
                    </a:lnTo>
                    <a:lnTo>
                      <a:pt x="3213" y="5196"/>
                    </a:lnTo>
                    <a:lnTo>
                      <a:pt x="3174" y="5238"/>
                    </a:lnTo>
                    <a:lnTo>
                      <a:pt x="2359" y="6051"/>
                    </a:lnTo>
                    <a:lnTo>
                      <a:pt x="0" y="3692"/>
                    </a:lnTo>
                    <a:lnTo>
                      <a:pt x="2647" y="6339"/>
                    </a:lnTo>
                    <a:lnTo>
                      <a:pt x="3462" y="5526"/>
                    </a:lnTo>
                    <a:lnTo>
                      <a:pt x="3501" y="5484"/>
                    </a:lnTo>
                    <a:lnTo>
                      <a:pt x="3563" y="5389"/>
                    </a:lnTo>
                    <a:lnTo>
                      <a:pt x="3606" y="5285"/>
                    </a:lnTo>
                    <a:lnTo>
                      <a:pt x="3628" y="5174"/>
                    </a:lnTo>
                    <a:lnTo>
                      <a:pt x="3631" y="5118"/>
                    </a:lnTo>
                    <a:lnTo>
                      <a:pt x="3628" y="5061"/>
                    </a:lnTo>
                    <a:lnTo>
                      <a:pt x="3606" y="4950"/>
                    </a:lnTo>
                    <a:lnTo>
                      <a:pt x="3563" y="4846"/>
                    </a:lnTo>
                    <a:lnTo>
                      <a:pt x="3501" y="4752"/>
                    </a:lnTo>
                    <a:lnTo>
                      <a:pt x="3462" y="4711"/>
                    </a:lnTo>
                    <a:lnTo>
                      <a:pt x="3360" y="4608"/>
                    </a:lnTo>
                    <a:lnTo>
                      <a:pt x="3321" y="4567"/>
                    </a:lnTo>
                    <a:lnTo>
                      <a:pt x="3258" y="4473"/>
                    </a:lnTo>
                    <a:lnTo>
                      <a:pt x="3215" y="4369"/>
                    </a:lnTo>
                    <a:lnTo>
                      <a:pt x="3193" y="4258"/>
                    </a:lnTo>
                    <a:lnTo>
                      <a:pt x="3192" y="4201"/>
                    </a:lnTo>
                    <a:lnTo>
                      <a:pt x="3193" y="4145"/>
                    </a:lnTo>
                    <a:lnTo>
                      <a:pt x="3215" y="4034"/>
                    </a:lnTo>
                    <a:lnTo>
                      <a:pt x="3258" y="3930"/>
                    </a:lnTo>
                    <a:lnTo>
                      <a:pt x="3321" y="3835"/>
                    </a:lnTo>
                    <a:lnTo>
                      <a:pt x="3360" y="3795"/>
                    </a:lnTo>
                    <a:lnTo>
                      <a:pt x="3736" y="3419"/>
                    </a:lnTo>
                    <a:lnTo>
                      <a:pt x="3897" y="3259"/>
                    </a:lnTo>
                    <a:lnTo>
                      <a:pt x="4231" y="2954"/>
                    </a:lnTo>
                    <a:lnTo>
                      <a:pt x="4579" y="2663"/>
                    </a:lnTo>
                    <a:lnTo>
                      <a:pt x="4941" y="2389"/>
                    </a:lnTo>
                    <a:lnTo>
                      <a:pt x="5125" y="2258"/>
                    </a:lnTo>
                    <a:lnTo>
                      <a:pt x="6078" y="1598"/>
                    </a:lnTo>
                    <a:lnTo>
                      <a:pt x="6121" y="1567"/>
                    </a:lnTo>
                    <a:lnTo>
                      <a:pt x="6202" y="1498"/>
                    </a:lnTo>
                    <a:lnTo>
                      <a:pt x="6272" y="1420"/>
                    </a:lnTo>
                    <a:lnTo>
                      <a:pt x="6334" y="1336"/>
                    </a:lnTo>
                    <a:lnTo>
                      <a:pt x="6388" y="1246"/>
                    </a:lnTo>
                    <a:lnTo>
                      <a:pt x="6429" y="1151"/>
                    </a:lnTo>
                    <a:lnTo>
                      <a:pt x="6461" y="1051"/>
                    </a:lnTo>
                    <a:lnTo>
                      <a:pt x="6483" y="947"/>
                    </a:lnTo>
                    <a:lnTo>
                      <a:pt x="6488" y="894"/>
                    </a:lnTo>
                    <a:lnTo>
                      <a:pt x="6493" y="841"/>
                    </a:lnTo>
                    <a:lnTo>
                      <a:pt x="6490" y="734"/>
                    </a:lnTo>
                    <a:lnTo>
                      <a:pt x="6475" y="631"/>
                    </a:lnTo>
                    <a:lnTo>
                      <a:pt x="6451" y="530"/>
                    </a:lnTo>
                    <a:lnTo>
                      <a:pt x="6416" y="432"/>
                    </a:lnTo>
                    <a:lnTo>
                      <a:pt x="6370" y="337"/>
                    </a:lnTo>
                    <a:lnTo>
                      <a:pt x="6313" y="249"/>
                    </a:lnTo>
                    <a:lnTo>
                      <a:pt x="6248" y="165"/>
                    </a:lnTo>
                    <a:lnTo>
                      <a:pt x="6211" y="128"/>
                    </a:ln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8"/>
              <p:cNvSpPr>
                <a:spLocks/>
              </p:cNvSpPr>
              <p:nvPr/>
            </p:nvSpPr>
            <p:spPr bwMode="auto">
              <a:xfrm>
                <a:off x="4450" y="2195"/>
                <a:ext cx="1460" cy="1460"/>
              </a:xfrm>
              <a:custGeom>
                <a:avLst/>
                <a:gdLst>
                  <a:gd name="T0" fmla="*/ 1731 w 4378"/>
                  <a:gd name="T1" fmla="*/ 0 h 4379"/>
                  <a:gd name="T2" fmla="*/ 0 w 4378"/>
                  <a:gd name="T3" fmla="*/ 1732 h 4379"/>
                  <a:gd name="T4" fmla="*/ 1630 w 4378"/>
                  <a:gd name="T5" fmla="*/ 3360 h 4379"/>
                  <a:gd name="T6" fmla="*/ 2038 w 4378"/>
                  <a:gd name="T7" fmla="*/ 3768 h 4379"/>
                  <a:gd name="T8" fmla="*/ 2648 w 4378"/>
                  <a:gd name="T9" fmla="*/ 4379 h 4379"/>
                  <a:gd name="T10" fmla="*/ 4378 w 4378"/>
                  <a:gd name="T11" fmla="*/ 2647 h 4379"/>
                  <a:gd name="T12" fmla="*/ 1731 w 4378"/>
                  <a:gd name="T13" fmla="*/ 0 h 4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78" h="4379">
                    <a:moveTo>
                      <a:pt x="1731" y="0"/>
                    </a:moveTo>
                    <a:lnTo>
                      <a:pt x="0" y="1732"/>
                    </a:lnTo>
                    <a:lnTo>
                      <a:pt x="1630" y="3360"/>
                    </a:lnTo>
                    <a:lnTo>
                      <a:pt x="2038" y="3768"/>
                    </a:lnTo>
                    <a:lnTo>
                      <a:pt x="2648" y="4379"/>
                    </a:lnTo>
                    <a:lnTo>
                      <a:pt x="4378" y="2647"/>
                    </a:lnTo>
                    <a:lnTo>
                      <a:pt x="1731" y="0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9"/>
              <p:cNvSpPr>
                <a:spLocks/>
              </p:cNvSpPr>
              <p:nvPr/>
            </p:nvSpPr>
            <p:spPr bwMode="auto">
              <a:xfrm>
                <a:off x="5237" y="2981"/>
                <a:ext cx="672" cy="674"/>
              </a:xfrm>
              <a:custGeom>
                <a:avLst/>
                <a:gdLst>
                  <a:gd name="T0" fmla="*/ 0 w 2018"/>
                  <a:gd name="T1" fmla="*/ 1732 h 2020"/>
                  <a:gd name="T2" fmla="*/ 1730 w 2018"/>
                  <a:gd name="T3" fmla="*/ 0 h 2020"/>
                  <a:gd name="T4" fmla="*/ 2018 w 2018"/>
                  <a:gd name="T5" fmla="*/ 288 h 2020"/>
                  <a:gd name="T6" fmla="*/ 288 w 2018"/>
                  <a:gd name="T7" fmla="*/ 2020 h 2020"/>
                  <a:gd name="T8" fmla="*/ 0 w 2018"/>
                  <a:gd name="T9" fmla="*/ 1732 h 2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8" h="2020">
                    <a:moveTo>
                      <a:pt x="0" y="1732"/>
                    </a:moveTo>
                    <a:lnTo>
                      <a:pt x="1730" y="0"/>
                    </a:lnTo>
                    <a:lnTo>
                      <a:pt x="2018" y="288"/>
                    </a:lnTo>
                    <a:lnTo>
                      <a:pt x="288" y="2020"/>
                    </a:lnTo>
                    <a:lnTo>
                      <a:pt x="0" y="1732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50"/>
              <p:cNvSpPr>
                <a:spLocks/>
              </p:cNvSpPr>
              <p:nvPr/>
            </p:nvSpPr>
            <p:spPr bwMode="auto">
              <a:xfrm>
                <a:off x="6798" y="1115"/>
                <a:ext cx="192" cy="192"/>
              </a:xfrm>
              <a:custGeom>
                <a:avLst/>
                <a:gdLst>
                  <a:gd name="T0" fmla="*/ 576 w 576"/>
                  <a:gd name="T1" fmla="*/ 288 h 576"/>
                  <a:gd name="T2" fmla="*/ 575 w 576"/>
                  <a:gd name="T3" fmla="*/ 318 h 576"/>
                  <a:gd name="T4" fmla="*/ 563 w 576"/>
                  <a:gd name="T5" fmla="*/ 374 h 576"/>
                  <a:gd name="T6" fmla="*/ 541 w 576"/>
                  <a:gd name="T7" fmla="*/ 426 h 576"/>
                  <a:gd name="T8" fmla="*/ 510 w 576"/>
                  <a:gd name="T9" fmla="*/ 472 h 576"/>
                  <a:gd name="T10" fmla="*/ 471 w 576"/>
                  <a:gd name="T11" fmla="*/ 511 h 576"/>
                  <a:gd name="T12" fmla="*/ 425 w 576"/>
                  <a:gd name="T13" fmla="*/ 541 h 576"/>
                  <a:gd name="T14" fmla="*/ 373 w 576"/>
                  <a:gd name="T15" fmla="*/ 563 h 576"/>
                  <a:gd name="T16" fmla="*/ 317 w 576"/>
                  <a:gd name="T17" fmla="*/ 574 h 576"/>
                  <a:gd name="T18" fmla="*/ 288 w 576"/>
                  <a:gd name="T19" fmla="*/ 576 h 576"/>
                  <a:gd name="T20" fmla="*/ 258 w 576"/>
                  <a:gd name="T21" fmla="*/ 574 h 576"/>
                  <a:gd name="T22" fmla="*/ 202 w 576"/>
                  <a:gd name="T23" fmla="*/ 563 h 576"/>
                  <a:gd name="T24" fmla="*/ 150 w 576"/>
                  <a:gd name="T25" fmla="*/ 541 h 576"/>
                  <a:gd name="T26" fmla="*/ 104 w 576"/>
                  <a:gd name="T27" fmla="*/ 511 h 576"/>
                  <a:gd name="T28" fmla="*/ 65 w 576"/>
                  <a:gd name="T29" fmla="*/ 472 h 576"/>
                  <a:gd name="T30" fmla="*/ 33 w 576"/>
                  <a:gd name="T31" fmla="*/ 426 h 576"/>
                  <a:gd name="T32" fmla="*/ 12 w 576"/>
                  <a:gd name="T33" fmla="*/ 374 h 576"/>
                  <a:gd name="T34" fmla="*/ 0 w 576"/>
                  <a:gd name="T35" fmla="*/ 318 h 576"/>
                  <a:gd name="T36" fmla="*/ 0 w 576"/>
                  <a:gd name="T37" fmla="*/ 288 h 576"/>
                  <a:gd name="T38" fmla="*/ 0 w 576"/>
                  <a:gd name="T39" fmla="*/ 259 h 576"/>
                  <a:gd name="T40" fmla="*/ 12 w 576"/>
                  <a:gd name="T41" fmla="*/ 203 h 576"/>
                  <a:gd name="T42" fmla="*/ 33 w 576"/>
                  <a:gd name="T43" fmla="*/ 151 h 576"/>
                  <a:gd name="T44" fmla="*/ 65 w 576"/>
                  <a:gd name="T45" fmla="*/ 105 h 576"/>
                  <a:gd name="T46" fmla="*/ 104 w 576"/>
                  <a:gd name="T47" fmla="*/ 66 h 576"/>
                  <a:gd name="T48" fmla="*/ 150 w 576"/>
                  <a:gd name="T49" fmla="*/ 34 h 576"/>
                  <a:gd name="T50" fmla="*/ 202 w 576"/>
                  <a:gd name="T51" fmla="*/ 13 h 576"/>
                  <a:gd name="T52" fmla="*/ 258 w 576"/>
                  <a:gd name="T53" fmla="*/ 1 h 576"/>
                  <a:gd name="T54" fmla="*/ 288 w 576"/>
                  <a:gd name="T55" fmla="*/ 0 h 576"/>
                  <a:gd name="T56" fmla="*/ 317 w 576"/>
                  <a:gd name="T57" fmla="*/ 1 h 576"/>
                  <a:gd name="T58" fmla="*/ 373 w 576"/>
                  <a:gd name="T59" fmla="*/ 13 h 576"/>
                  <a:gd name="T60" fmla="*/ 425 w 576"/>
                  <a:gd name="T61" fmla="*/ 34 h 576"/>
                  <a:gd name="T62" fmla="*/ 471 w 576"/>
                  <a:gd name="T63" fmla="*/ 66 h 576"/>
                  <a:gd name="T64" fmla="*/ 510 w 576"/>
                  <a:gd name="T65" fmla="*/ 105 h 576"/>
                  <a:gd name="T66" fmla="*/ 541 w 576"/>
                  <a:gd name="T67" fmla="*/ 151 h 576"/>
                  <a:gd name="T68" fmla="*/ 563 w 576"/>
                  <a:gd name="T69" fmla="*/ 203 h 576"/>
                  <a:gd name="T70" fmla="*/ 575 w 576"/>
                  <a:gd name="T71" fmla="*/ 259 h 576"/>
                  <a:gd name="T72" fmla="*/ 576 w 576"/>
                  <a:gd name="T73" fmla="*/ 288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6" h="576">
                    <a:moveTo>
                      <a:pt x="576" y="288"/>
                    </a:moveTo>
                    <a:lnTo>
                      <a:pt x="575" y="318"/>
                    </a:lnTo>
                    <a:lnTo>
                      <a:pt x="563" y="374"/>
                    </a:lnTo>
                    <a:lnTo>
                      <a:pt x="541" y="426"/>
                    </a:lnTo>
                    <a:lnTo>
                      <a:pt x="510" y="472"/>
                    </a:lnTo>
                    <a:lnTo>
                      <a:pt x="471" y="511"/>
                    </a:lnTo>
                    <a:lnTo>
                      <a:pt x="425" y="541"/>
                    </a:lnTo>
                    <a:lnTo>
                      <a:pt x="373" y="563"/>
                    </a:lnTo>
                    <a:lnTo>
                      <a:pt x="317" y="574"/>
                    </a:lnTo>
                    <a:lnTo>
                      <a:pt x="288" y="576"/>
                    </a:lnTo>
                    <a:lnTo>
                      <a:pt x="258" y="574"/>
                    </a:lnTo>
                    <a:lnTo>
                      <a:pt x="202" y="563"/>
                    </a:lnTo>
                    <a:lnTo>
                      <a:pt x="150" y="541"/>
                    </a:lnTo>
                    <a:lnTo>
                      <a:pt x="104" y="511"/>
                    </a:lnTo>
                    <a:lnTo>
                      <a:pt x="65" y="472"/>
                    </a:lnTo>
                    <a:lnTo>
                      <a:pt x="33" y="426"/>
                    </a:lnTo>
                    <a:lnTo>
                      <a:pt x="12" y="374"/>
                    </a:lnTo>
                    <a:lnTo>
                      <a:pt x="0" y="318"/>
                    </a:lnTo>
                    <a:lnTo>
                      <a:pt x="0" y="288"/>
                    </a:lnTo>
                    <a:lnTo>
                      <a:pt x="0" y="259"/>
                    </a:lnTo>
                    <a:lnTo>
                      <a:pt x="12" y="203"/>
                    </a:lnTo>
                    <a:lnTo>
                      <a:pt x="33" y="151"/>
                    </a:lnTo>
                    <a:lnTo>
                      <a:pt x="65" y="105"/>
                    </a:lnTo>
                    <a:lnTo>
                      <a:pt x="104" y="66"/>
                    </a:lnTo>
                    <a:lnTo>
                      <a:pt x="150" y="34"/>
                    </a:lnTo>
                    <a:lnTo>
                      <a:pt x="202" y="13"/>
                    </a:lnTo>
                    <a:lnTo>
                      <a:pt x="258" y="1"/>
                    </a:lnTo>
                    <a:lnTo>
                      <a:pt x="288" y="0"/>
                    </a:lnTo>
                    <a:lnTo>
                      <a:pt x="317" y="1"/>
                    </a:lnTo>
                    <a:lnTo>
                      <a:pt x="373" y="13"/>
                    </a:lnTo>
                    <a:lnTo>
                      <a:pt x="425" y="34"/>
                    </a:lnTo>
                    <a:lnTo>
                      <a:pt x="471" y="66"/>
                    </a:lnTo>
                    <a:lnTo>
                      <a:pt x="510" y="105"/>
                    </a:lnTo>
                    <a:lnTo>
                      <a:pt x="541" y="151"/>
                    </a:lnTo>
                    <a:lnTo>
                      <a:pt x="563" y="203"/>
                    </a:lnTo>
                    <a:lnTo>
                      <a:pt x="575" y="259"/>
                    </a:lnTo>
                    <a:lnTo>
                      <a:pt x="576" y="288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순서도: 지연 30"/>
            <p:cNvSpPr/>
            <p:nvPr/>
          </p:nvSpPr>
          <p:spPr>
            <a:xfrm rot="4147283" flipH="1">
              <a:off x="10503405" y="5975733"/>
              <a:ext cx="748810" cy="194929"/>
            </a:xfrm>
            <a:prstGeom prst="flowChartDelay">
              <a:avLst/>
            </a:pr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 flipH="1">
              <a:off x="10883462" y="6186394"/>
              <a:ext cx="1308538" cy="671607"/>
            </a:xfrm>
            <a:custGeom>
              <a:avLst/>
              <a:gdLst>
                <a:gd name="connsiteX0" fmla="*/ 1119034 w 1308538"/>
                <a:gd name="connsiteY0" fmla="*/ 143 h 671607"/>
                <a:gd name="connsiteX1" fmla="*/ 1100633 w 1308538"/>
                <a:gd name="connsiteY1" fmla="*/ 6411 h 671607"/>
                <a:gd name="connsiteX2" fmla="*/ 946502 w 1308538"/>
                <a:gd name="connsiteY2" fmla="*/ 288986 h 671607"/>
                <a:gd name="connsiteX3" fmla="*/ 863120 w 1308538"/>
                <a:gd name="connsiteY3" fmla="*/ 295853 h 671607"/>
                <a:gd name="connsiteX4" fmla="*/ 740993 w 1308538"/>
                <a:gd name="connsiteY4" fmla="*/ 306112 h 671607"/>
                <a:gd name="connsiteX5" fmla="*/ 317469 w 1308538"/>
                <a:gd name="connsiteY5" fmla="*/ 295853 h 671607"/>
                <a:gd name="connsiteX6" fmla="*/ 150154 w 1308538"/>
                <a:gd name="connsiteY6" fmla="*/ 331801 h 671607"/>
                <a:gd name="connsiteX7" fmla="*/ 64772 w 1308538"/>
                <a:gd name="connsiteY7" fmla="*/ 403085 h 671607"/>
                <a:gd name="connsiteX8" fmla="*/ 0 w 1308538"/>
                <a:gd name="connsiteY8" fmla="*/ 472032 h 671607"/>
                <a:gd name="connsiteX9" fmla="*/ 0 w 1308538"/>
                <a:gd name="connsiteY9" fmla="*/ 671607 h 671607"/>
                <a:gd name="connsiteX10" fmla="*/ 1152472 w 1308538"/>
                <a:gd name="connsiteY10" fmla="*/ 671607 h 671607"/>
                <a:gd name="connsiteX11" fmla="*/ 1203388 w 1308538"/>
                <a:gd name="connsiteY11" fmla="*/ 545873 h 671607"/>
                <a:gd name="connsiteX12" fmla="*/ 1308008 w 1308538"/>
                <a:gd name="connsiteY12" fmla="*/ 310523 h 671607"/>
                <a:gd name="connsiteX13" fmla="*/ 1237639 w 1308538"/>
                <a:gd name="connsiteY13" fmla="*/ 109166 h 671607"/>
                <a:gd name="connsiteX14" fmla="*/ 1119034 w 1308538"/>
                <a:gd name="connsiteY14" fmla="*/ 143 h 67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538" h="671607">
                  <a:moveTo>
                    <a:pt x="1119034" y="143"/>
                  </a:moveTo>
                  <a:cubicBezTo>
                    <a:pt x="1112848" y="669"/>
                    <a:pt x="1106698" y="2665"/>
                    <a:pt x="1100633" y="6411"/>
                  </a:cubicBezTo>
                  <a:cubicBezTo>
                    <a:pt x="1052110" y="36381"/>
                    <a:pt x="978076" y="267069"/>
                    <a:pt x="946502" y="288986"/>
                  </a:cubicBezTo>
                  <a:cubicBezTo>
                    <a:pt x="914927" y="310904"/>
                    <a:pt x="897372" y="292999"/>
                    <a:pt x="863120" y="295853"/>
                  </a:cubicBezTo>
                  <a:cubicBezTo>
                    <a:pt x="828869" y="298708"/>
                    <a:pt x="831934" y="306112"/>
                    <a:pt x="740993" y="306112"/>
                  </a:cubicBezTo>
                  <a:lnTo>
                    <a:pt x="317469" y="295853"/>
                  </a:lnTo>
                  <a:cubicBezTo>
                    <a:pt x="218996" y="300135"/>
                    <a:pt x="206583" y="298694"/>
                    <a:pt x="150154" y="331801"/>
                  </a:cubicBezTo>
                  <a:cubicBezTo>
                    <a:pt x="121940" y="348354"/>
                    <a:pt x="93397" y="374043"/>
                    <a:pt x="64772" y="403085"/>
                  </a:cubicBezTo>
                  <a:lnTo>
                    <a:pt x="0" y="472032"/>
                  </a:lnTo>
                  <a:lnTo>
                    <a:pt x="0" y="671607"/>
                  </a:lnTo>
                  <a:lnTo>
                    <a:pt x="1152472" y="671607"/>
                  </a:lnTo>
                  <a:lnTo>
                    <a:pt x="1203388" y="545873"/>
                  </a:lnTo>
                  <a:cubicBezTo>
                    <a:pt x="1236524" y="459552"/>
                    <a:pt x="1302299" y="383307"/>
                    <a:pt x="1308008" y="310523"/>
                  </a:cubicBezTo>
                  <a:cubicBezTo>
                    <a:pt x="1313716" y="237738"/>
                    <a:pt x="1272202" y="159851"/>
                    <a:pt x="1237639" y="109166"/>
                  </a:cubicBezTo>
                  <a:cubicBezTo>
                    <a:pt x="1207396" y="64816"/>
                    <a:pt x="1162333" y="-3539"/>
                    <a:pt x="1119034" y="1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 flipH="1">
              <a:off x="11240166" y="5517492"/>
              <a:ext cx="822634" cy="1030104"/>
              <a:chOff x="1219927" y="2725633"/>
              <a:chExt cx="1711565" cy="2143225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1682683" y="4161764"/>
                <a:ext cx="786052" cy="707094"/>
                <a:chOff x="1682683" y="4161764"/>
                <a:chExt cx="786052" cy="707094"/>
              </a:xfrm>
            </p:grpSpPr>
            <p:sp>
              <p:nvSpPr>
                <p:cNvPr id="12" name="Freeform 53"/>
                <p:cNvSpPr>
                  <a:spLocks/>
                </p:cNvSpPr>
                <p:nvPr/>
              </p:nvSpPr>
              <p:spPr bwMode="auto">
                <a:xfrm>
                  <a:off x="1738548" y="4691269"/>
                  <a:ext cx="672206" cy="177589"/>
                </a:xfrm>
                <a:custGeom>
                  <a:avLst/>
                  <a:gdLst>
                    <a:gd name="T0" fmla="*/ 255 w 511"/>
                    <a:gd name="T1" fmla="*/ 0 h 135"/>
                    <a:gd name="T2" fmla="*/ 294 w 511"/>
                    <a:gd name="T3" fmla="*/ 1 h 135"/>
                    <a:gd name="T4" fmla="*/ 331 w 511"/>
                    <a:gd name="T5" fmla="*/ 4 h 135"/>
                    <a:gd name="T6" fmla="*/ 365 w 511"/>
                    <a:gd name="T7" fmla="*/ 8 h 135"/>
                    <a:gd name="T8" fmla="*/ 396 w 511"/>
                    <a:gd name="T9" fmla="*/ 14 h 135"/>
                    <a:gd name="T10" fmla="*/ 425 w 511"/>
                    <a:gd name="T11" fmla="*/ 19 h 135"/>
                    <a:gd name="T12" fmla="*/ 450 w 511"/>
                    <a:gd name="T13" fmla="*/ 25 h 135"/>
                    <a:gd name="T14" fmla="*/ 471 w 511"/>
                    <a:gd name="T15" fmla="*/ 30 h 135"/>
                    <a:gd name="T16" fmla="*/ 488 w 511"/>
                    <a:gd name="T17" fmla="*/ 35 h 135"/>
                    <a:gd name="T18" fmla="*/ 501 w 511"/>
                    <a:gd name="T19" fmla="*/ 39 h 135"/>
                    <a:gd name="T20" fmla="*/ 509 w 511"/>
                    <a:gd name="T21" fmla="*/ 42 h 135"/>
                    <a:gd name="T22" fmla="*/ 511 w 511"/>
                    <a:gd name="T23" fmla="*/ 42 h 135"/>
                    <a:gd name="T24" fmla="*/ 510 w 511"/>
                    <a:gd name="T25" fmla="*/ 44 h 135"/>
                    <a:gd name="T26" fmla="*/ 505 w 511"/>
                    <a:gd name="T27" fmla="*/ 49 h 135"/>
                    <a:gd name="T28" fmla="*/ 496 w 511"/>
                    <a:gd name="T29" fmla="*/ 57 h 135"/>
                    <a:gd name="T30" fmla="*/ 485 w 511"/>
                    <a:gd name="T31" fmla="*/ 66 h 135"/>
                    <a:gd name="T32" fmla="*/ 470 w 511"/>
                    <a:gd name="T33" fmla="*/ 77 h 135"/>
                    <a:gd name="T34" fmla="*/ 451 w 511"/>
                    <a:gd name="T35" fmla="*/ 88 h 135"/>
                    <a:gd name="T36" fmla="*/ 429 w 511"/>
                    <a:gd name="T37" fmla="*/ 100 h 135"/>
                    <a:gd name="T38" fmla="*/ 403 w 511"/>
                    <a:gd name="T39" fmla="*/ 112 h 135"/>
                    <a:gd name="T40" fmla="*/ 372 w 511"/>
                    <a:gd name="T41" fmla="*/ 121 h 135"/>
                    <a:gd name="T42" fmla="*/ 337 w 511"/>
                    <a:gd name="T43" fmla="*/ 128 h 135"/>
                    <a:gd name="T44" fmla="*/ 298 w 511"/>
                    <a:gd name="T45" fmla="*/ 134 h 135"/>
                    <a:gd name="T46" fmla="*/ 256 w 511"/>
                    <a:gd name="T47" fmla="*/ 135 h 135"/>
                    <a:gd name="T48" fmla="*/ 213 w 511"/>
                    <a:gd name="T49" fmla="*/ 134 h 135"/>
                    <a:gd name="T50" fmla="*/ 174 w 511"/>
                    <a:gd name="T51" fmla="*/ 128 h 135"/>
                    <a:gd name="T52" fmla="*/ 139 w 511"/>
                    <a:gd name="T53" fmla="*/ 121 h 135"/>
                    <a:gd name="T54" fmla="*/ 109 w 511"/>
                    <a:gd name="T55" fmla="*/ 112 h 135"/>
                    <a:gd name="T56" fmla="*/ 82 w 511"/>
                    <a:gd name="T57" fmla="*/ 100 h 135"/>
                    <a:gd name="T58" fmla="*/ 60 w 511"/>
                    <a:gd name="T59" fmla="*/ 88 h 135"/>
                    <a:gd name="T60" fmla="*/ 41 w 511"/>
                    <a:gd name="T61" fmla="*/ 77 h 135"/>
                    <a:gd name="T62" fmla="*/ 26 w 511"/>
                    <a:gd name="T63" fmla="*/ 66 h 135"/>
                    <a:gd name="T64" fmla="*/ 15 w 511"/>
                    <a:gd name="T65" fmla="*/ 57 h 135"/>
                    <a:gd name="T66" fmla="*/ 6 w 511"/>
                    <a:gd name="T67" fmla="*/ 49 h 135"/>
                    <a:gd name="T68" fmla="*/ 2 w 511"/>
                    <a:gd name="T69" fmla="*/ 44 h 135"/>
                    <a:gd name="T70" fmla="*/ 0 w 511"/>
                    <a:gd name="T71" fmla="*/ 42 h 135"/>
                    <a:gd name="T72" fmla="*/ 43 w 511"/>
                    <a:gd name="T73" fmla="*/ 27 h 135"/>
                    <a:gd name="T74" fmla="*/ 88 w 511"/>
                    <a:gd name="T75" fmla="*/ 16 h 135"/>
                    <a:gd name="T76" fmla="*/ 131 w 511"/>
                    <a:gd name="T77" fmla="*/ 8 h 135"/>
                    <a:gd name="T78" fmla="*/ 173 w 511"/>
                    <a:gd name="T79" fmla="*/ 3 h 135"/>
                    <a:gd name="T80" fmla="*/ 215 w 511"/>
                    <a:gd name="T81" fmla="*/ 0 h 135"/>
                    <a:gd name="T82" fmla="*/ 255 w 511"/>
                    <a:gd name="T83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511" h="135">
                      <a:moveTo>
                        <a:pt x="255" y="0"/>
                      </a:moveTo>
                      <a:lnTo>
                        <a:pt x="294" y="1"/>
                      </a:lnTo>
                      <a:lnTo>
                        <a:pt x="331" y="4"/>
                      </a:lnTo>
                      <a:lnTo>
                        <a:pt x="365" y="8"/>
                      </a:lnTo>
                      <a:lnTo>
                        <a:pt x="396" y="14"/>
                      </a:lnTo>
                      <a:lnTo>
                        <a:pt x="425" y="19"/>
                      </a:lnTo>
                      <a:lnTo>
                        <a:pt x="450" y="25"/>
                      </a:lnTo>
                      <a:lnTo>
                        <a:pt x="471" y="30"/>
                      </a:lnTo>
                      <a:lnTo>
                        <a:pt x="488" y="35"/>
                      </a:lnTo>
                      <a:lnTo>
                        <a:pt x="501" y="39"/>
                      </a:lnTo>
                      <a:lnTo>
                        <a:pt x="509" y="42"/>
                      </a:lnTo>
                      <a:lnTo>
                        <a:pt x="511" y="42"/>
                      </a:lnTo>
                      <a:lnTo>
                        <a:pt x="510" y="44"/>
                      </a:lnTo>
                      <a:lnTo>
                        <a:pt x="505" y="49"/>
                      </a:lnTo>
                      <a:lnTo>
                        <a:pt x="496" y="57"/>
                      </a:lnTo>
                      <a:lnTo>
                        <a:pt x="485" y="66"/>
                      </a:lnTo>
                      <a:lnTo>
                        <a:pt x="470" y="77"/>
                      </a:lnTo>
                      <a:lnTo>
                        <a:pt x="451" y="88"/>
                      </a:lnTo>
                      <a:lnTo>
                        <a:pt x="429" y="100"/>
                      </a:lnTo>
                      <a:lnTo>
                        <a:pt x="403" y="112"/>
                      </a:lnTo>
                      <a:lnTo>
                        <a:pt x="372" y="121"/>
                      </a:lnTo>
                      <a:lnTo>
                        <a:pt x="337" y="128"/>
                      </a:lnTo>
                      <a:lnTo>
                        <a:pt x="298" y="134"/>
                      </a:lnTo>
                      <a:lnTo>
                        <a:pt x="256" y="135"/>
                      </a:lnTo>
                      <a:lnTo>
                        <a:pt x="213" y="134"/>
                      </a:lnTo>
                      <a:lnTo>
                        <a:pt x="174" y="128"/>
                      </a:lnTo>
                      <a:lnTo>
                        <a:pt x="139" y="121"/>
                      </a:lnTo>
                      <a:lnTo>
                        <a:pt x="109" y="112"/>
                      </a:lnTo>
                      <a:lnTo>
                        <a:pt x="82" y="100"/>
                      </a:lnTo>
                      <a:lnTo>
                        <a:pt x="60" y="88"/>
                      </a:lnTo>
                      <a:lnTo>
                        <a:pt x="41" y="77"/>
                      </a:lnTo>
                      <a:lnTo>
                        <a:pt x="26" y="66"/>
                      </a:lnTo>
                      <a:lnTo>
                        <a:pt x="15" y="57"/>
                      </a:lnTo>
                      <a:lnTo>
                        <a:pt x="6" y="49"/>
                      </a:lnTo>
                      <a:lnTo>
                        <a:pt x="2" y="44"/>
                      </a:lnTo>
                      <a:lnTo>
                        <a:pt x="0" y="42"/>
                      </a:lnTo>
                      <a:lnTo>
                        <a:pt x="43" y="27"/>
                      </a:lnTo>
                      <a:lnTo>
                        <a:pt x="88" y="16"/>
                      </a:lnTo>
                      <a:lnTo>
                        <a:pt x="131" y="8"/>
                      </a:lnTo>
                      <a:lnTo>
                        <a:pt x="173" y="3"/>
                      </a:lnTo>
                      <a:lnTo>
                        <a:pt x="215" y="0"/>
                      </a:lnTo>
                      <a:lnTo>
                        <a:pt x="255" y="0"/>
                      </a:lnTo>
                      <a:close/>
                    </a:path>
                  </a:pathLst>
                </a:custGeom>
                <a:solidFill>
                  <a:srgbClr val="FEDEC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1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" name="Freeform 33"/>
                <p:cNvSpPr>
                  <a:spLocks/>
                </p:cNvSpPr>
                <p:nvPr/>
              </p:nvSpPr>
              <p:spPr bwMode="auto">
                <a:xfrm>
                  <a:off x="1682683" y="4161764"/>
                  <a:ext cx="786052" cy="587426"/>
                </a:xfrm>
                <a:custGeom>
                  <a:avLst/>
                  <a:gdLst>
                    <a:gd name="T0" fmla="*/ 118 w 1117"/>
                    <a:gd name="T1" fmla="*/ 0 h 834"/>
                    <a:gd name="T2" fmla="*/ 999 w 1117"/>
                    <a:gd name="T3" fmla="*/ 0 h 834"/>
                    <a:gd name="T4" fmla="*/ 1006 w 1117"/>
                    <a:gd name="T5" fmla="*/ 21 h 834"/>
                    <a:gd name="T6" fmla="*/ 1011 w 1117"/>
                    <a:gd name="T7" fmla="*/ 50 h 834"/>
                    <a:gd name="T8" fmla="*/ 1015 w 1117"/>
                    <a:gd name="T9" fmla="*/ 85 h 834"/>
                    <a:gd name="T10" fmla="*/ 1018 w 1117"/>
                    <a:gd name="T11" fmla="*/ 126 h 834"/>
                    <a:gd name="T12" fmla="*/ 1021 w 1117"/>
                    <a:gd name="T13" fmla="*/ 171 h 834"/>
                    <a:gd name="T14" fmla="*/ 1025 w 1117"/>
                    <a:gd name="T15" fmla="*/ 222 h 834"/>
                    <a:gd name="T16" fmla="*/ 1031 w 1117"/>
                    <a:gd name="T17" fmla="*/ 274 h 834"/>
                    <a:gd name="T18" fmla="*/ 1040 w 1117"/>
                    <a:gd name="T19" fmla="*/ 330 h 834"/>
                    <a:gd name="T20" fmla="*/ 1051 w 1117"/>
                    <a:gd name="T21" fmla="*/ 387 h 834"/>
                    <a:gd name="T22" fmla="*/ 1067 w 1117"/>
                    <a:gd name="T23" fmla="*/ 445 h 834"/>
                    <a:gd name="T24" fmla="*/ 1089 w 1117"/>
                    <a:gd name="T25" fmla="*/ 503 h 834"/>
                    <a:gd name="T26" fmla="*/ 1117 w 1117"/>
                    <a:gd name="T27" fmla="*/ 560 h 834"/>
                    <a:gd name="T28" fmla="*/ 1067 w 1117"/>
                    <a:gd name="T29" fmla="*/ 600 h 834"/>
                    <a:gd name="T30" fmla="*/ 1015 w 1117"/>
                    <a:gd name="T31" fmla="*/ 639 h 834"/>
                    <a:gd name="T32" fmla="*/ 961 w 1117"/>
                    <a:gd name="T33" fmla="*/ 677 h 834"/>
                    <a:gd name="T34" fmla="*/ 903 w 1117"/>
                    <a:gd name="T35" fmla="*/ 712 h 834"/>
                    <a:gd name="T36" fmla="*/ 842 w 1117"/>
                    <a:gd name="T37" fmla="*/ 745 h 834"/>
                    <a:gd name="T38" fmla="*/ 778 w 1117"/>
                    <a:gd name="T39" fmla="*/ 775 h 834"/>
                    <a:gd name="T40" fmla="*/ 709 w 1117"/>
                    <a:gd name="T41" fmla="*/ 799 h 834"/>
                    <a:gd name="T42" fmla="*/ 636 w 1117"/>
                    <a:gd name="T43" fmla="*/ 820 h 834"/>
                    <a:gd name="T44" fmla="*/ 558 w 1117"/>
                    <a:gd name="T45" fmla="*/ 834 h 834"/>
                    <a:gd name="T46" fmla="*/ 480 w 1117"/>
                    <a:gd name="T47" fmla="*/ 820 h 834"/>
                    <a:gd name="T48" fmla="*/ 408 w 1117"/>
                    <a:gd name="T49" fmla="*/ 801 h 834"/>
                    <a:gd name="T50" fmla="*/ 338 w 1117"/>
                    <a:gd name="T51" fmla="*/ 776 h 834"/>
                    <a:gd name="T52" fmla="*/ 274 w 1117"/>
                    <a:gd name="T53" fmla="*/ 747 h 834"/>
                    <a:gd name="T54" fmla="*/ 212 w 1117"/>
                    <a:gd name="T55" fmla="*/ 713 h 834"/>
                    <a:gd name="T56" fmla="*/ 156 w 1117"/>
                    <a:gd name="T57" fmla="*/ 678 h 834"/>
                    <a:gd name="T58" fmla="*/ 100 w 1117"/>
                    <a:gd name="T59" fmla="*/ 642 h 834"/>
                    <a:gd name="T60" fmla="*/ 49 w 1117"/>
                    <a:gd name="T61" fmla="*/ 602 h 834"/>
                    <a:gd name="T62" fmla="*/ 0 w 1117"/>
                    <a:gd name="T63" fmla="*/ 563 h 834"/>
                    <a:gd name="T64" fmla="*/ 26 w 1117"/>
                    <a:gd name="T65" fmla="*/ 506 h 834"/>
                    <a:gd name="T66" fmla="*/ 48 w 1117"/>
                    <a:gd name="T67" fmla="*/ 448 h 834"/>
                    <a:gd name="T68" fmla="*/ 65 w 1117"/>
                    <a:gd name="T69" fmla="*/ 390 h 834"/>
                    <a:gd name="T70" fmla="*/ 77 w 1117"/>
                    <a:gd name="T71" fmla="*/ 333 h 834"/>
                    <a:gd name="T72" fmla="*/ 86 w 1117"/>
                    <a:gd name="T73" fmla="*/ 276 h 834"/>
                    <a:gd name="T74" fmla="*/ 91 w 1117"/>
                    <a:gd name="T75" fmla="*/ 223 h 834"/>
                    <a:gd name="T76" fmla="*/ 96 w 1117"/>
                    <a:gd name="T77" fmla="*/ 172 h 834"/>
                    <a:gd name="T78" fmla="*/ 99 w 1117"/>
                    <a:gd name="T79" fmla="*/ 126 h 834"/>
                    <a:gd name="T80" fmla="*/ 103 w 1117"/>
                    <a:gd name="T81" fmla="*/ 85 h 834"/>
                    <a:gd name="T82" fmla="*/ 106 w 1117"/>
                    <a:gd name="T83" fmla="*/ 50 h 834"/>
                    <a:gd name="T84" fmla="*/ 110 w 1117"/>
                    <a:gd name="T85" fmla="*/ 21 h 834"/>
                    <a:gd name="T86" fmla="*/ 118 w 1117"/>
                    <a:gd name="T87" fmla="*/ 0 h 8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117" h="834">
                      <a:moveTo>
                        <a:pt x="118" y="0"/>
                      </a:moveTo>
                      <a:lnTo>
                        <a:pt x="999" y="0"/>
                      </a:lnTo>
                      <a:lnTo>
                        <a:pt x="1006" y="21"/>
                      </a:lnTo>
                      <a:lnTo>
                        <a:pt x="1011" y="50"/>
                      </a:lnTo>
                      <a:lnTo>
                        <a:pt x="1015" y="85"/>
                      </a:lnTo>
                      <a:lnTo>
                        <a:pt x="1018" y="126"/>
                      </a:lnTo>
                      <a:lnTo>
                        <a:pt x="1021" y="171"/>
                      </a:lnTo>
                      <a:lnTo>
                        <a:pt x="1025" y="222"/>
                      </a:lnTo>
                      <a:lnTo>
                        <a:pt x="1031" y="274"/>
                      </a:lnTo>
                      <a:lnTo>
                        <a:pt x="1040" y="330"/>
                      </a:lnTo>
                      <a:lnTo>
                        <a:pt x="1051" y="387"/>
                      </a:lnTo>
                      <a:lnTo>
                        <a:pt x="1067" y="445"/>
                      </a:lnTo>
                      <a:lnTo>
                        <a:pt x="1089" y="503"/>
                      </a:lnTo>
                      <a:lnTo>
                        <a:pt x="1117" y="560"/>
                      </a:lnTo>
                      <a:lnTo>
                        <a:pt x="1067" y="600"/>
                      </a:lnTo>
                      <a:lnTo>
                        <a:pt x="1015" y="639"/>
                      </a:lnTo>
                      <a:lnTo>
                        <a:pt x="961" y="677"/>
                      </a:lnTo>
                      <a:lnTo>
                        <a:pt x="903" y="712"/>
                      </a:lnTo>
                      <a:lnTo>
                        <a:pt x="842" y="745"/>
                      </a:lnTo>
                      <a:lnTo>
                        <a:pt x="778" y="775"/>
                      </a:lnTo>
                      <a:lnTo>
                        <a:pt x="709" y="799"/>
                      </a:lnTo>
                      <a:lnTo>
                        <a:pt x="636" y="820"/>
                      </a:lnTo>
                      <a:lnTo>
                        <a:pt x="558" y="834"/>
                      </a:lnTo>
                      <a:lnTo>
                        <a:pt x="480" y="820"/>
                      </a:lnTo>
                      <a:lnTo>
                        <a:pt x="408" y="801"/>
                      </a:lnTo>
                      <a:lnTo>
                        <a:pt x="338" y="776"/>
                      </a:lnTo>
                      <a:lnTo>
                        <a:pt x="274" y="747"/>
                      </a:lnTo>
                      <a:lnTo>
                        <a:pt x="212" y="713"/>
                      </a:lnTo>
                      <a:lnTo>
                        <a:pt x="156" y="678"/>
                      </a:lnTo>
                      <a:lnTo>
                        <a:pt x="100" y="642"/>
                      </a:lnTo>
                      <a:lnTo>
                        <a:pt x="49" y="602"/>
                      </a:lnTo>
                      <a:lnTo>
                        <a:pt x="0" y="563"/>
                      </a:lnTo>
                      <a:lnTo>
                        <a:pt x="26" y="506"/>
                      </a:lnTo>
                      <a:lnTo>
                        <a:pt x="48" y="448"/>
                      </a:lnTo>
                      <a:lnTo>
                        <a:pt x="65" y="390"/>
                      </a:lnTo>
                      <a:lnTo>
                        <a:pt x="77" y="333"/>
                      </a:lnTo>
                      <a:lnTo>
                        <a:pt x="86" y="276"/>
                      </a:lnTo>
                      <a:lnTo>
                        <a:pt x="91" y="223"/>
                      </a:lnTo>
                      <a:lnTo>
                        <a:pt x="96" y="172"/>
                      </a:lnTo>
                      <a:lnTo>
                        <a:pt x="99" y="126"/>
                      </a:lnTo>
                      <a:lnTo>
                        <a:pt x="103" y="85"/>
                      </a:lnTo>
                      <a:lnTo>
                        <a:pt x="106" y="50"/>
                      </a:lnTo>
                      <a:lnTo>
                        <a:pt x="110" y="21"/>
                      </a:lnTo>
                      <a:lnTo>
                        <a:pt x="118" y="0"/>
                      </a:lnTo>
                      <a:close/>
                    </a:path>
                  </a:pathLst>
                </a:custGeom>
                <a:solidFill>
                  <a:srgbClr val="C69E7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" name="Freeform 42"/>
              <p:cNvSpPr>
                <a:spLocks/>
              </p:cNvSpPr>
              <p:nvPr/>
            </p:nvSpPr>
            <p:spPr bwMode="auto">
              <a:xfrm>
                <a:off x="2675814" y="3548981"/>
                <a:ext cx="255678" cy="443739"/>
              </a:xfrm>
              <a:custGeom>
                <a:avLst/>
                <a:gdLst>
                  <a:gd name="T0" fmla="*/ 206 w 362"/>
                  <a:gd name="T1" fmla="*/ 0 h 631"/>
                  <a:gd name="T2" fmla="*/ 238 w 362"/>
                  <a:gd name="T3" fmla="*/ 0 h 631"/>
                  <a:gd name="T4" fmla="*/ 264 w 362"/>
                  <a:gd name="T5" fmla="*/ 10 h 631"/>
                  <a:gd name="T6" fmla="*/ 289 w 362"/>
                  <a:gd name="T7" fmla="*/ 26 h 631"/>
                  <a:gd name="T8" fmla="*/ 311 w 362"/>
                  <a:gd name="T9" fmla="*/ 49 h 631"/>
                  <a:gd name="T10" fmla="*/ 328 w 362"/>
                  <a:gd name="T11" fmla="*/ 78 h 631"/>
                  <a:gd name="T12" fmla="*/ 343 w 362"/>
                  <a:gd name="T13" fmla="*/ 115 h 631"/>
                  <a:gd name="T14" fmla="*/ 353 w 362"/>
                  <a:gd name="T15" fmla="*/ 154 h 631"/>
                  <a:gd name="T16" fmla="*/ 359 w 362"/>
                  <a:gd name="T17" fmla="*/ 198 h 631"/>
                  <a:gd name="T18" fmla="*/ 362 w 362"/>
                  <a:gd name="T19" fmla="*/ 245 h 631"/>
                  <a:gd name="T20" fmla="*/ 359 w 362"/>
                  <a:gd name="T21" fmla="*/ 294 h 631"/>
                  <a:gd name="T22" fmla="*/ 353 w 362"/>
                  <a:gd name="T23" fmla="*/ 347 h 631"/>
                  <a:gd name="T24" fmla="*/ 340 w 362"/>
                  <a:gd name="T25" fmla="*/ 402 h 631"/>
                  <a:gd name="T26" fmla="*/ 322 w 362"/>
                  <a:gd name="T27" fmla="*/ 455 h 631"/>
                  <a:gd name="T28" fmla="*/ 300 w 362"/>
                  <a:gd name="T29" fmla="*/ 501 h 631"/>
                  <a:gd name="T30" fmla="*/ 276 w 362"/>
                  <a:gd name="T31" fmla="*/ 542 h 631"/>
                  <a:gd name="T32" fmla="*/ 248 w 362"/>
                  <a:gd name="T33" fmla="*/ 576 h 631"/>
                  <a:gd name="T34" fmla="*/ 219 w 362"/>
                  <a:gd name="T35" fmla="*/ 603 h 631"/>
                  <a:gd name="T36" fmla="*/ 188 w 362"/>
                  <a:gd name="T37" fmla="*/ 622 h 631"/>
                  <a:gd name="T38" fmla="*/ 156 w 362"/>
                  <a:gd name="T39" fmla="*/ 631 h 631"/>
                  <a:gd name="T40" fmla="*/ 124 w 362"/>
                  <a:gd name="T41" fmla="*/ 631 h 631"/>
                  <a:gd name="T42" fmla="*/ 96 w 362"/>
                  <a:gd name="T43" fmla="*/ 621 h 631"/>
                  <a:gd name="T44" fmla="*/ 73 w 362"/>
                  <a:gd name="T45" fmla="*/ 605 h 631"/>
                  <a:gd name="T46" fmla="*/ 51 w 362"/>
                  <a:gd name="T47" fmla="*/ 581 h 631"/>
                  <a:gd name="T48" fmla="*/ 34 w 362"/>
                  <a:gd name="T49" fmla="*/ 551 h 631"/>
                  <a:gd name="T50" fmla="*/ 19 w 362"/>
                  <a:gd name="T51" fmla="*/ 516 h 631"/>
                  <a:gd name="T52" fmla="*/ 9 w 362"/>
                  <a:gd name="T53" fmla="*/ 477 h 631"/>
                  <a:gd name="T54" fmla="*/ 3 w 362"/>
                  <a:gd name="T55" fmla="*/ 433 h 631"/>
                  <a:gd name="T56" fmla="*/ 0 w 362"/>
                  <a:gd name="T57" fmla="*/ 386 h 631"/>
                  <a:gd name="T58" fmla="*/ 3 w 362"/>
                  <a:gd name="T59" fmla="*/ 337 h 631"/>
                  <a:gd name="T60" fmla="*/ 9 w 362"/>
                  <a:gd name="T61" fmla="*/ 284 h 631"/>
                  <a:gd name="T62" fmla="*/ 22 w 362"/>
                  <a:gd name="T63" fmla="*/ 229 h 631"/>
                  <a:gd name="T64" fmla="*/ 40 w 362"/>
                  <a:gd name="T65" fmla="*/ 176 h 631"/>
                  <a:gd name="T66" fmla="*/ 61 w 362"/>
                  <a:gd name="T67" fmla="*/ 129 h 631"/>
                  <a:gd name="T68" fmla="*/ 86 w 362"/>
                  <a:gd name="T69" fmla="*/ 89 h 631"/>
                  <a:gd name="T70" fmla="*/ 114 w 362"/>
                  <a:gd name="T71" fmla="*/ 54 h 631"/>
                  <a:gd name="T72" fmla="*/ 143 w 362"/>
                  <a:gd name="T73" fmla="*/ 27 h 631"/>
                  <a:gd name="T74" fmla="*/ 174 w 362"/>
                  <a:gd name="T75" fmla="*/ 8 h 631"/>
                  <a:gd name="T76" fmla="*/ 206 w 362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2" h="631">
                    <a:moveTo>
                      <a:pt x="206" y="0"/>
                    </a:moveTo>
                    <a:lnTo>
                      <a:pt x="238" y="0"/>
                    </a:lnTo>
                    <a:lnTo>
                      <a:pt x="264" y="10"/>
                    </a:lnTo>
                    <a:lnTo>
                      <a:pt x="289" y="26"/>
                    </a:lnTo>
                    <a:lnTo>
                      <a:pt x="311" y="49"/>
                    </a:lnTo>
                    <a:lnTo>
                      <a:pt x="328" y="78"/>
                    </a:lnTo>
                    <a:lnTo>
                      <a:pt x="343" y="115"/>
                    </a:lnTo>
                    <a:lnTo>
                      <a:pt x="353" y="154"/>
                    </a:lnTo>
                    <a:lnTo>
                      <a:pt x="359" y="198"/>
                    </a:lnTo>
                    <a:lnTo>
                      <a:pt x="362" y="245"/>
                    </a:lnTo>
                    <a:lnTo>
                      <a:pt x="359" y="294"/>
                    </a:lnTo>
                    <a:lnTo>
                      <a:pt x="353" y="347"/>
                    </a:lnTo>
                    <a:lnTo>
                      <a:pt x="340" y="402"/>
                    </a:lnTo>
                    <a:lnTo>
                      <a:pt x="322" y="455"/>
                    </a:lnTo>
                    <a:lnTo>
                      <a:pt x="300" y="501"/>
                    </a:lnTo>
                    <a:lnTo>
                      <a:pt x="276" y="542"/>
                    </a:lnTo>
                    <a:lnTo>
                      <a:pt x="248" y="576"/>
                    </a:lnTo>
                    <a:lnTo>
                      <a:pt x="219" y="603"/>
                    </a:lnTo>
                    <a:lnTo>
                      <a:pt x="188" y="622"/>
                    </a:lnTo>
                    <a:lnTo>
                      <a:pt x="156" y="631"/>
                    </a:lnTo>
                    <a:lnTo>
                      <a:pt x="124" y="631"/>
                    </a:lnTo>
                    <a:lnTo>
                      <a:pt x="96" y="621"/>
                    </a:lnTo>
                    <a:lnTo>
                      <a:pt x="73" y="605"/>
                    </a:lnTo>
                    <a:lnTo>
                      <a:pt x="51" y="581"/>
                    </a:lnTo>
                    <a:lnTo>
                      <a:pt x="34" y="551"/>
                    </a:lnTo>
                    <a:lnTo>
                      <a:pt x="19" y="516"/>
                    </a:lnTo>
                    <a:lnTo>
                      <a:pt x="9" y="477"/>
                    </a:lnTo>
                    <a:lnTo>
                      <a:pt x="3" y="433"/>
                    </a:lnTo>
                    <a:lnTo>
                      <a:pt x="0" y="386"/>
                    </a:lnTo>
                    <a:lnTo>
                      <a:pt x="3" y="337"/>
                    </a:lnTo>
                    <a:lnTo>
                      <a:pt x="9" y="284"/>
                    </a:lnTo>
                    <a:lnTo>
                      <a:pt x="22" y="229"/>
                    </a:lnTo>
                    <a:lnTo>
                      <a:pt x="40" y="176"/>
                    </a:lnTo>
                    <a:lnTo>
                      <a:pt x="61" y="129"/>
                    </a:lnTo>
                    <a:lnTo>
                      <a:pt x="86" y="89"/>
                    </a:lnTo>
                    <a:lnTo>
                      <a:pt x="114" y="54"/>
                    </a:lnTo>
                    <a:lnTo>
                      <a:pt x="143" y="27"/>
                    </a:lnTo>
                    <a:lnTo>
                      <a:pt x="174" y="8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FEDEC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Freeform 43"/>
              <p:cNvSpPr>
                <a:spLocks/>
              </p:cNvSpPr>
              <p:nvPr/>
            </p:nvSpPr>
            <p:spPr bwMode="auto">
              <a:xfrm>
                <a:off x="1219927" y="3548981"/>
                <a:ext cx="253565" cy="443739"/>
              </a:xfrm>
              <a:custGeom>
                <a:avLst/>
                <a:gdLst>
                  <a:gd name="T0" fmla="*/ 156 w 361"/>
                  <a:gd name="T1" fmla="*/ 0 h 631"/>
                  <a:gd name="T2" fmla="*/ 186 w 361"/>
                  <a:gd name="T3" fmla="*/ 10 h 631"/>
                  <a:gd name="T4" fmla="*/ 217 w 361"/>
                  <a:gd name="T5" fmla="*/ 27 h 631"/>
                  <a:gd name="T6" fmla="*/ 247 w 361"/>
                  <a:gd name="T7" fmla="*/ 55 h 631"/>
                  <a:gd name="T8" fmla="*/ 275 w 361"/>
                  <a:gd name="T9" fmla="*/ 89 h 631"/>
                  <a:gd name="T10" fmla="*/ 300 w 361"/>
                  <a:gd name="T11" fmla="*/ 129 h 631"/>
                  <a:gd name="T12" fmla="*/ 320 w 361"/>
                  <a:gd name="T13" fmla="*/ 176 h 631"/>
                  <a:gd name="T14" fmla="*/ 338 w 361"/>
                  <a:gd name="T15" fmla="*/ 229 h 631"/>
                  <a:gd name="T16" fmla="*/ 351 w 361"/>
                  <a:gd name="T17" fmla="*/ 284 h 631"/>
                  <a:gd name="T18" fmla="*/ 358 w 361"/>
                  <a:gd name="T19" fmla="*/ 337 h 631"/>
                  <a:gd name="T20" fmla="*/ 361 w 361"/>
                  <a:gd name="T21" fmla="*/ 386 h 631"/>
                  <a:gd name="T22" fmla="*/ 358 w 361"/>
                  <a:gd name="T23" fmla="*/ 433 h 631"/>
                  <a:gd name="T24" fmla="*/ 352 w 361"/>
                  <a:gd name="T25" fmla="*/ 477 h 631"/>
                  <a:gd name="T26" fmla="*/ 341 w 361"/>
                  <a:gd name="T27" fmla="*/ 517 h 631"/>
                  <a:gd name="T28" fmla="*/ 327 w 361"/>
                  <a:gd name="T29" fmla="*/ 552 h 631"/>
                  <a:gd name="T30" fmla="*/ 309 w 361"/>
                  <a:gd name="T31" fmla="*/ 581 h 631"/>
                  <a:gd name="T32" fmla="*/ 288 w 361"/>
                  <a:gd name="T33" fmla="*/ 605 h 631"/>
                  <a:gd name="T34" fmla="*/ 263 w 361"/>
                  <a:gd name="T35" fmla="*/ 622 h 631"/>
                  <a:gd name="T36" fmla="*/ 237 w 361"/>
                  <a:gd name="T37" fmla="*/ 631 h 631"/>
                  <a:gd name="T38" fmla="*/ 205 w 361"/>
                  <a:gd name="T39" fmla="*/ 631 h 631"/>
                  <a:gd name="T40" fmla="*/ 173 w 361"/>
                  <a:gd name="T41" fmla="*/ 622 h 631"/>
                  <a:gd name="T42" fmla="*/ 142 w 361"/>
                  <a:gd name="T43" fmla="*/ 603 h 631"/>
                  <a:gd name="T44" fmla="*/ 113 w 361"/>
                  <a:gd name="T45" fmla="*/ 577 h 631"/>
                  <a:gd name="T46" fmla="*/ 86 w 361"/>
                  <a:gd name="T47" fmla="*/ 542 h 631"/>
                  <a:gd name="T48" fmla="*/ 61 w 361"/>
                  <a:gd name="T49" fmla="*/ 501 h 631"/>
                  <a:gd name="T50" fmla="*/ 39 w 361"/>
                  <a:gd name="T51" fmla="*/ 455 h 631"/>
                  <a:gd name="T52" fmla="*/ 22 w 361"/>
                  <a:gd name="T53" fmla="*/ 402 h 631"/>
                  <a:gd name="T54" fmla="*/ 8 w 361"/>
                  <a:gd name="T55" fmla="*/ 347 h 631"/>
                  <a:gd name="T56" fmla="*/ 1 w 361"/>
                  <a:gd name="T57" fmla="*/ 294 h 631"/>
                  <a:gd name="T58" fmla="*/ 0 w 361"/>
                  <a:gd name="T59" fmla="*/ 245 h 631"/>
                  <a:gd name="T60" fmla="*/ 1 w 361"/>
                  <a:gd name="T61" fmla="*/ 198 h 631"/>
                  <a:gd name="T62" fmla="*/ 8 w 361"/>
                  <a:gd name="T63" fmla="*/ 154 h 631"/>
                  <a:gd name="T64" fmla="*/ 19 w 361"/>
                  <a:gd name="T65" fmla="*/ 115 h 631"/>
                  <a:gd name="T66" fmla="*/ 33 w 361"/>
                  <a:gd name="T67" fmla="*/ 80 h 631"/>
                  <a:gd name="T68" fmla="*/ 51 w 361"/>
                  <a:gd name="T69" fmla="*/ 49 h 631"/>
                  <a:gd name="T70" fmla="*/ 73 w 361"/>
                  <a:gd name="T71" fmla="*/ 26 h 631"/>
                  <a:gd name="T72" fmla="*/ 96 w 361"/>
                  <a:gd name="T73" fmla="*/ 10 h 631"/>
                  <a:gd name="T74" fmla="*/ 123 w 361"/>
                  <a:gd name="T75" fmla="*/ 0 h 631"/>
                  <a:gd name="T76" fmla="*/ 156 w 361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631">
                    <a:moveTo>
                      <a:pt x="156" y="0"/>
                    </a:moveTo>
                    <a:lnTo>
                      <a:pt x="186" y="10"/>
                    </a:lnTo>
                    <a:lnTo>
                      <a:pt x="217" y="27"/>
                    </a:lnTo>
                    <a:lnTo>
                      <a:pt x="247" y="55"/>
                    </a:lnTo>
                    <a:lnTo>
                      <a:pt x="275" y="89"/>
                    </a:lnTo>
                    <a:lnTo>
                      <a:pt x="300" y="129"/>
                    </a:lnTo>
                    <a:lnTo>
                      <a:pt x="320" y="176"/>
                    </a:lnTo>
                    <a:lnTo>
                      <a:pt x="338" y="229"/>
                    </a:lnTo>
                    <a:lnTo>
                      <a:pt x="351" y="284"/>
                    </a:lnTo>
                    <a:lnTo>
                      <a:pt x="358" y="337"/>
                    </a:lnTo>
                    <a:lnTo>
                      <a:pt x="361" y="386"/>
                    </a:lnTo>
                    <a:lnTo>
                      <a:pt x="358" y="433"/>
                    </a:lnTo>
                    <a:lnTo>
                      <a:pt x="352" y="477"/>
                    </a:lnTo>
                    <a:lnTo>
                      <a:pt x="341" y="517"/>
                    </a:lnTo>
                    <a:lnTo>
                      <a:pt x="327" y="552"/>
                    </a:lnTo>
                    <a:lnTo>
                      <a:pt x="309" y="581"/>
                    </a:lnTo>
                    <a:lnTo>
                      <a:pt x="288" y="605"/>
                    </a:lnTo>
                    <a:lnTo>
                      <a:pt x="263" y="622"/>
                    </a:lnTo>
                    <a:lnTo>
                      <a:pt x="237" y="631"/>
                    </a:lnTo>
                    <a:lnTo>
                      <a:pt x="205" y="631"/>
                    </a:lnTo>
                    <a:lnTo>
                      <a:pt x="173" y="622"/>
                    </a:lnTo>
                    <a:lnTo>
                      <a:pt x="142" y="603"/>
                    </a:lnTo>
                    <a:lnTo>
                      <a:pt x="113" y="577"/>
                    </a:lnTo>
                    <a:lnTo>
                      <a:pt x="86" y="542"/>
                    </a:lnTo>
                    <a:lnTo>
                      <a:pt x="61" y="501"/>
                    </a:lnTo>
                    <a:lnTo>
                      <a:pt x="39" y="455"/>
                    </a:lnTo>
                    <a:lnTo>
                      <a:pt x="22" y="402"/>
                    </a:lnTo>
                    <a:lnTo>
                      <a:pt x="8" y="347"/>
                    </a:lnTo>
                    <a:lnTo>
                      <a:pt x="1" y="294"/>
                    </a:lnTo>
                    <a:lnTo>
                      <a:pt x="0" y="245"/>
                    </a:lnTo>
                    <a:lnTo>
                      <a:pt x="1" y="198"/>
                    </a:lnTo>
                    <a:lnTo>
                      <a:pt x="8" y="154"/>
                    </a:lnTo>
                    <a:lnTo>
                      <a:pt x="19" y="115"/>
                    </a:lnTo>
                    <a:lnTo>
                      <a:pt x="33" y="80"/>
                    </a:lnTo>
                    <a:lnTo>
                      <a:pt x="51" y="49"/>
                    </a:lnTo>
                    <a:lnTo>
                      <a:pt x="73" y="26"/>
                    </a:lnTo>
                    <a:lnTo>
                      <a:pt x="96" y="10"/>
                    </a:lnTo>
                    <a:lnTo>
                      <a:pt x="123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자유형 7"/>
              <p:cNvSpPr>
                <a:spLocks/>
              </p:cNvSpPr>
              <p:nvPr/>
            </p:nvSpPr>
            <p:spPr bwMode="auto">
              <a:xfrm>
                <a:off x="1236831" y="2725633"/>
                <a:ext cx="1675643" cy="1991862"/>
              </a:xfrm>
              <a:custGeom>
                <a:avLst/>
                <a:gdLst>
                  <a:gd name="connsiteX0" fmla="*/ 838174 w 1675643"/>
                  <a:gd name="connsiteY0" fmla="*/ 0 h 2197567"/>
                  <a:gd name="connsiteX1" fmla="*/ 910017 w 1675643"/>
                  <a:gd name="connsiteY1" fmla="*/ 2116 h 2197567"/>
                  <a:gd name="connsiteX2" fmla="*/ 979748 w 1675643"/>
                  <a:gd name="connsiteY2" fmla="*/ 9167 h 2197567"/>
                  <a:gd name="connsiteX3" fmla="*/ 1045252 w 1675643"/>
                  <a:gd name="connsiteY3" fmla="*/ 21860 h 2197567"/>
                  <a:gd name="connsiteX4" fmla="*/ 1110052 w 1675643"/>
                  <a:gd name="connsiteY4" fmla="*/ 37373 h 2197567"/>
                  <a:gd name="connsiteX5" fmla="*/ 1170626 w 1675643"/>
                  <a:gd name="connsiteY5" fmla="*/ 56412 h 2197567"/>
                  <a:gd name="connsiteX6" fmla="*/ 1228382 w 1675643"/>
                  <a:gd name="connsiteY6" fmla="*/ 78977 h 2197567"/>
                  <a:gd name="connsiteX7" fmla="*/ 1283322 w 1675643"/>
                  <a:gd name="connsiteY7" fmla="*/ 105773 h 2197567"/>
                  <a:gd name="connsiteX8" fmla="*/ 1334739 w 1675643"/>
                  <a:gd name="connsiteY8" fmla="*/ 134685 h 2197567"/>
                  <a:gd name="connsiteX9" fmla="*/ 1381930 w 1675643"/>
                  <a:gd name="connsiteY9" fmla="*/ 166417 h 2197567"/>
                  <a:gd name="connsiteX10" fmla="*/ 1427008 w 1675643"/>
                  <a:gd name="connsiteY10" fmla="*/ 200264 h 2197567"/>
                  <a:gd name="connsiteX11" fmla="*/ 1467156 w 1675643"/>
                  <a:gd name="connsiteY11" fmla="*/ 236227 h 2197567"/>
                  <a:gd name="connsiteX12" fmla="*/ 1503782 w 1675643"/>
                  <a:gd name="connsiteY12" fmla="*/ 274305 h 2197567"/>
                  <a:gd name="connsiteX13" fmla="*/ 1538295 w 1675643"/>
                  <a:gd name="connsiteY13" fmla="*/ 312384 h 2197567"/>
                  <a:gd name="connsiteX14" fmla="*/ 1566469 w 1675643"/>
                  <a:gd name="connsiteY14" fmla="*/ 352577 h 2197567"/>
                  <a:gd name="connsiteX15" fmla="*/ 1592530 w 1675643"/>
                  <a:gd name="connsiteY15" fmla="*/ 392771 h 2197567"/>
                  <a:gd name="connsiteX16" fmla="*/ 1612956 w 1675643"/>
                  <a:gd name="connsiteY16" fmla="*/ 432965 h 2197567"/>
                  <a:gd name="connsiteX17" fmla="*/ 1630565 w 1675643"/>
                  <a:gd name="connsiteY17" fmla="*/ 473864 h 2197567"/>
                  <a:gd name="connsiteX18" fmla="*/ 1642539 w 1675643"/>
                  <a:gd name="connsiteY18" fmla="*/ 514058 h 2197567"/>
                  <a:gd name="connsiteX19" fmla="*/ 1642539 w 1675643"/>
                  <a:gd name="connsiteY19" fmla="*/ 517584 h 2197567"/>
                  <a:gd name="connsiteX20" fmla="*/ 1644652 w 1675643"/>
                  <a:gd name="connsiteY20" fmla="*/ 526751 h 2197567"/>
                  <a:gd name="connsiteX21" fmla="*/ 1647469 w 1675643"/>
                  <a:gd name="connsiteY21" fmla="*/ 540149 h 2197567"/>
                  <a:gd name="connsiteX22" fmla="*/ 1650991 w 1675643"/>
                  <a:gd name="connsiteY22" fmla="*/ 559188 h 2197567"/>
                  <a:gd name="connsiteX23" fmla="*/ 1655217 w 1675643"/>
                  <a:gd name="connsiteY23" fmla="*/ 583163 h 2197567"/>
                  <a:gd name="connsiteX24" fmla="*/ 1658739 w 1675643"/>
                  <a:gd name="connsiteY24" fmla="*/ 609959 h 2197567"/>
                  <a:gd name="connsiteX25" fmla="*/ 1662965 w 1675643"/>
                  <a:gd name="connsiteY25" fmla="*/ 641691 h 2197567"/>
                  <a:gd name="connsiteX26" fmla="*/ 1667191 w 1675643"/>
                  <a:gd name="connsiteY26" fmla="*/ 675538 h 2197567"/>
                  <a:gd name="connsiteX27" fmla="*/ 1670008 w 1675643"/>
                  <a:gd name="connsiteY27" fmla="*/ 712911 h 2197567"/>
                  <a:gd name="connsiteX28" fmla="*/ 1673530 w 1675643"/>
                  <a:gd name="connsiteY28" fmla="*/ 751695 h 2197567"/>
                  <a:gd name="connsiteX29" fmla="*/ 1675643 w 1675643"/>
                  <a:gd name="connsiteY29" fmla="*/ 791889 h 2197567"/>
                  <a:gd name="connsiteX30" fmla="*/ 1675643 w 1675643"/>
                  <a:gd name="connsiteY30" fmla="*/ 834198 h 2197567"/>
                  <a:gd name="connsiteX31" fmla="*/ 1674234 w 1675643"/>
                  <a:gd name="connsiteY31" fmla="*/ 877212 h 2197567"/>
                  <a:gd name="connsiteX32" fmla="*/ 1672121 w 1675643"/>
                  <a:gd name="connsiteY32" fmla="*/ 920227 h 2197567"/>
                  <a:gd name="connsiteX33" fmla="*/ 1667191 w 1675643"/>
                  <a:gd name="connsiteY33" fmla="*/ 964652 h 2197567"/>
                  <a:gd name="connsiteX34" fmla="*/ 1660852 w 1675643"/>
                  <a:gd name="connsiteY34" fmla="*/ 1006961 h 2197567"/>
                  <a:gd name="connsiteX35" fmla="*/ 1651695 w 1675643"/>
                  <a:gd name="connsiteY35" fmla="*/ 1048565 h 2197567"/>
                  <a:gd name="connsiteX36" fmla="*/ 1639721 w 1675643"/>
                  <a:gd name="connsiteY36" fmla="*/ 1090169 h 2197567"/>
                  <a:gd name="connsiteX37" fmla="*/ 1624930 w 1675643"/>
                  <a:gd name="connsiteY37" fmla="*/ 1128953 h 2197567"/>
                  <a:gd name="connsiteX38" fmla="*/ 1608026 w 1675643"/>
                  <a:gd name="connsiteY38" fmla="*/ 1166326 h 2197567"/>
                  <a:gd name="connsiteX39" fmla="*/ 1586191 w 1675643"/>
                  <a:gd name="connsiteY39" fmla="*/ 1200173 h 2197567"/>
                  <a:gd name="connsiteX40" fmla="*/ 1578338 w 1675643"/>
                  <a:gd name="connsiteY40" fmla="*/ 1210281 h 2197567"/>
                  <a:gd name="connsiteX41" fmla="*/ 1576335 w 1675643"/>
                  <a:gd name="connsiteY41" fmla="*/ 1240358 h 2197567"/>
                  <a:gd name="connsiteX42" fmla="*/ 1572817 w 1675643"/>
                  <a:gd name="connsiteY42" fmla="*/ 1292480 h 2197567"/>
                  <a:gd name="connsiteX43" fmla="*/ 1567187 w 1675643"/>
                  <a:gd name="connsiteY43" fmla="*/ 1346010 h 2197567"/>
                  <a:gd name="connsiteX44" fmla="*/ 1559447 w 1675643"/>
                  <a:gd name="connsiteY44" fmla="*/ 1399541 h 2197567"/>
                  <a:gd name="connsiteX45" fmla="*/ 1551003 w 1675643"/>
                  <a:gd name="connsiteY45" fmla="*/ 1451662 h 2197567"/>
                  <a:gd name="connsiteX46" fmla="*/ 1539744 w 1675643"/>
                  <a:gd name="connsiteY46" fmla="*/ 1503784 h 2197567"/>
                  <a:gd name="connsiteX47" fmla="*/ 1527781 w 1675643"/>
                  <a:gd name="connsiteY47" fmla="*/ 1556610 h 2197567"/>
                  <a:gd name="connsiteX48" fmla="*/ 1512300 w 1675643"/>
                  <a:gd name="connsiteY48" fmla="*/ 1608028 h 2197567"/>
                  <a:gd name="connsiteX49" fmla="*/ 1495412 w 1675643"/>
                  <a:gd name="connsiteY49" fmla="*/ 1658036 h 2197567"/>
                  <a:gd name="connsiteX50" fmla="*/ 1476413 w 1675643"/>
                  <a:gd name="connsiteY50" fmla="*/ 1707341 h 2197567"/>
                  <a:gd name="connsiteX51" fmla="*/ 1454599 w 1675643"/>
                  <a:gd name="connsiteY51" fmla="*/ 1755941 h 2197567"/>
                  <a:gd name="connsiteX52" fmla="*/ 1431377 w 1675643"/>
                  <a:gd name="connsiteY52" fmla="*/ 1801723 h 2197567"/>
                  <a:gd name="connsiteX53" fmla="*/ 1403230 w 1675643"/>
                  <a:gd name="connsiteY53" fmla="*/ 1846802 h 2197567"/>
                  <a:gd name="connsiteX54" fmla="*/ 1374379 w 1675643"/>
                  <a:gd name="connsiteY54" fmla="*/ 1890471 h 2197567"/>
                  <a:gd name="connsiteX55" fmla="*/ 1342010 w 1675643"/>
                  <a:gd name="connsiteY55" fmla="*/ 1932028 h 2197567"/>
                  <a:gd name="connsiteX56" fmla="*/ 1306826 w 1675643"/>
                  <a:gd name="connsiteY56" fmla="*/ 1971471 h 2197567"/>
                  <a:gd name="connsiteX57" fmla="*/ 1268827 w 1675643"/>
                  <a:gd name="connsiteY57" fmla="*/ 2008098 h 2197567"/>
                  <a:gd name="connsiteX58" fmla="*/ 1227310 w 1675643"/>
                  <a:gd name="connsiteY58" fmla="*/ 2041906 h 2197567"/>
                  <a:gd name="connsiteX59" fmla="*/ 1182275 w 1675643"/>
                  <a:gd name="connsiteY59" fmla="*/ 2074306 h 2197567"/>
                  <a:gd name="connsiteX60" fmla="*/ 1133721 w 1675643"/>
                  <a:gd name="connsiteY60" fmla="*/ 2102480 h 2197567"/>
                  <a:gd name="connsiteX61" fmla="*/ 1082352 w 1675643"/>
                  <a:gd name="connsiteY61" fmla="*/ 2128541 h 2197567"/>
                  <a:gd name="connsiteX62" fmla="*/ 1027465 w 1675643"/>
                  <a:gd name="connsiteY62" fmla="*/ 2151080 h 2197567"/>
                  <a:gd name="connsiteX63" fmla="*/ 969060 w 1675643"/>
                  <a:gd name="connsiteY63" fmla="*/ 2170802 h 2197567"/>
                  <a:gd name="connsiteX64" fmla="*/ 905025 w 1675643"/>
                  <a:gd name="connsiteY64" fmla="*/ 2186298 h 2197567"/>
                  <a:gd name="connsiteX65" fmla="*/ 838879 w 1675643"/>
                  <a:gd name="connsiteY65" fmla="*/ 2197567 h 2197567"/>
                  <a:gd name="connsiteX66" fmla="*/ 839120 w 1675643"/>
                  <a:gd name="connsiteY66" fmla="*/ 2197406 h 2197567"/>
                  <a:gd name="connsiteX67" fmla="*/ 838174 w 1675643"/>
                  <a:gd name="connsiteY67" fmla="*/ 2197567 h 2197567"/>
                  <a:gd name="connsiteX68" fmla="*/ 771261 w 1675643"/>
                  <a:gd name="connsiteY68" fmla="*/ 2186298 h 2197567"/>
                  <a:gd name="connsiteX69" fmla="*/ 708574 w 1675643"/>
                  <a:gd name="connsiteY69" fmla="*/ 2170802 h 2197567"/>
                  <a:gd name="connsiteX70" fmla="*/ 649409 w 1675643"/>
                  <a:gd name="connsiteY70" fmla="*/ 2151080 h 2197567"/>
                  <a:gd name="connsiteX71" fmla="*/ 593765 w 1675643"/>
                  <a:gd name="connsiteY71" fmla="*/ 2128541 h 2197567"/>
                  <a:gd name="connsiteX72" fmla="*/ 542348 w 1675643"/>
                  <a:gd name="connsiteY72" fmla="*/ 2102480 h 2197567"/>
                  <a:gd name="connsiteX73" fmla="*/ 494452 w 1675643"/>
                  <a:gd name="connsiteY73" fmla="*/ 2074306 h 2197567"/>
                  <a:gd name="connsiteX74" fmla="*/ 448670 w 1675643"/>
                  <a:gd name="connsiteY74" fmla="*/ 2041906 h 2197567"/>
                  <a:gd name="connsiteX75" fmla="*/ 407817 w 1675643"/>
                  <a:gd name="connsiteY75" fmla="*/ 2008098 h 2197567"/>
                  <a:gd name="connsiteX76" fmla="*/ 369078 w 1675643"/>
                  <a:gd name="connsiteY76" fmla="*/ 1971471 h 2197567"/>
                  <a:gd name="connsiteX77" fmla="*/ 333861 w 1675643"/>
                  <a:gd name="connsiteY77" fmla="*/ 1932028 h 2197567"/>
                  <a:gd name="connsiteX78" fmla="*/ 302165 w 1675643"/>
                  <a:gd name="connsiteY78" fmla="*/ 1890471 h 2197567"/>
                  <a:gd name="connsiteX79" fmla="*/ 272583 w 1675643"/>
                  <a:gd name="connsiteY79" fmla="*/ 1846802 h 2197567"/>
                  <a:gd name="connsiteX80" fmla="*/ 245817 w 1675643"/>
                  <a:gd name="connsiteY80" fmla="*/ 1801723 h 2197567"/>
                  <a:gd name="connsiteX81" fmla="*/ 221165 w 1675643"/>
                  <a:gd name="connsiteY81" fmla="*/ 1755941 h 2197567"/>
                  <a:gd name="connsiteX82" fmla="*/ 200035 w 1675643"/>
                  <a:gd name="connsiteY82" fmla="*/ 1707341 h 2197567"/>
                  <a:gd name="connsiteX83" fmla="*/ 181017 w 1675643"/>
                  <a:gd name="connsiteY83" fmla="*/ 1658036 h 2197567"/>
                  <a:gd name="connsiteX84" fmla="*/ 164113 w 1675643"/>
                  <a:gd name="connsiteY84" fmla="*/ 1608028 h 2197567"/>
                  <a:gd name="connsiteX85" fmla="*/ 149322 w 1675643"/>
                  <a:gd name="connsiteY85" fmla="*/ 1556610 h 2197567"/>
                  <a:gd name="connsiteX86" fmla="*/ 135939 w 1675643"/>
                  <a:gd name="connsiteY86" fmla="*/ 1503784 h 2197567"/>
                  <a:gd name="connsiteX87" fmla="*/ 126078 w 1675643"/>
                  <a:gd name="connsiteY87" fmla="*/ 1451662 h 2197567"/>
                  <a:gd name="connsiteX88" fmla="*/ 116922 w 1675643"/>
                  <a:gd name="connsiteY88" fmla="*/ 1399541 h 2197567"/>
                  <a:gd name="connsiteX89" fmla="*/ 109174 w 1675643"/>
                  <a:gd name="connsiteY89" fmla="*/ 1346010 h 2197567"/>
                  <a:gd name="connsiteX90" fmla="*/ 104244 w 1675643"/>
                  <a:gd name="connsiteY90" fmla="*/ 1292480 h 2197567"/>
                  <a:gd name="connsiteX91" fmla="*/ 100017 w 1675643"/>
                  <a:gd name="connsiteY91" fmla="*/ 1240358 h 2197567"/>
                  <a:gd name="connsiteX92" fmla="*/ 98470 w 1675643"/>
                  <a:gd name="connsiteY92" fmla="*/ 1211341 h 2197567"/>
                  <a:gd name="connsiteX93" fmla="*/ 90157 w 1675643"/>
                  <a:gd name="connsiteY93" fmla="*/ 1200878 h 2197567"/>
                  <a:gd name="connsiteX94" fmla="*/ 68322 w 1675643"/>
                  <a:gd name="connsiteY94" fmla="*/ 1166326 h 2197567"/>
                  <a:gd name="connsiteX95" fmla="*/ 50009 w 1675643"/>
                  <a:gd name="connsiteY95" fmla="*/ 1130363 h 2197567"/>
                  <a:gd name="connsiteX96" fmla="*/ 35922 w 1675643"/>
                  <a:gd name="connsiteY96" fmla="*/ 1090874 h 2197567"/>
                  <a:gd name="connsiteX97" fmla="*/ 24652 w 1675643"/>
                  <a:gd name="connsiteY97" fmla="*/ 1049975 h 2197567"/>
                  <a:gd name="connsiteX98" fmla="*/ 15496 w 1675643"/>
                  <a:gd name="connsiteY98" fmla="*/ 1007666 h 2197567"/>
                  <a:gd name="connsiteX99" fmla="*/ 8452 w 1675643"/>
                  <a:gd name="connsiteY99" fmla="*/ 964652 h 2197567"/>
                  <a:gd name="connsiteX100" fmla="*/ 4226 w 1675643"/>
                  <a:gd name="connsiteY100" fmla="*/ 921637 h 2197567"/>
                  <a:gd name="connsiteX101" fmla="*/ 704 w 1675643"/>
                  <a:gd name="connsiteY101" fmla="*/ 877212 h 2197567"/>
                  <a:gd name="connsiteX102" fmla="*/ 0 w 1675643"/>
                  <a:gd name="connsiteY102" fmla="*/ 834198 h 2197567"/>
                  <a:gd name="connsiteX103" fmla="*/ 704 w 1675643"/>
                  <a:gd name="connsiteY103" fmla="*/ 791889 h 2197567"/>
                  <a:gd name="connsiteX104" fmla="*/ 2113 w 1675643"/>
                  <a:gd name="connsiteY104" fmla="*/ 751695 h 2197567"/>
                  <a:gd name="connsiteX105" fmla="*/ 4930 w 1675643"/>
                  <a:gd name="connsiteY105" fmla="*/ 712911 h 2197567"/>
                  <a:gd name="connsiteX106" fmla="*/ 8452 w 1675643"/>
                  <a:gd name="connsiteY106" fmla="*/ 675538 h 2197567"/>
                  <a:gd name="connsiteX107" fmla="*/ 11974 w 1675643"/>
                  <a:gd name="connsiteY107" fmla="*/ 641691 h 2197567"/>
                  <a:gd name="connsiteX108" fmla="*/ 16200 w 1675643"/>
                  <a:gd name="connsiteY108" fmla="*/ 610664 h 2197567"/>
                  <a:gd name="connsiteX109" fmla="*/ 20426 w 1675643"/>
                  <a:gd name="connsiteY109" fmla="*/ 583163 h 2197567"/>
                  <a:gd name="connsiteX110" fmla="*/ 24652 w 1675643"/>
                  <a:gd name="connsiteY110" fmla="*/ 559188 h 2197567"/>
                  <a:gd name="connsiteX111" fmla="*/ 28878 w 1675643"/>
                  <a:gd name="connsiteY111" fmla="*/ 540854 h 2197567"/>
                  <a:gd name="connsiteX112" fmla="*/ 30991 w 1675643"/>
                  <a:gd name="connsiteY112" fmla="*/ 526751 h 2197567"/>
                  <a:gd name="connsiteX113" fmla="*/ 33104 w 1675643"/>
                  <a:gd name="connsiteY113" fmla="*/ 517584 h 2197567"/>
                  <a:gd name="connsiteX114" fmla="*/ 33809 w 1675643"/>
                  <a:gd name="connsiteY114" fmla="*/ 514058 h 2197567"/>
                  <a:gd name="connsiteX115" fmla="*/ 40852 w 1675643"/>
                  <a:gd name="connsiteY115" fmla="*/ 488672 h 2197567"/>
                  <a:gd name="connsiteX116" fmla="*/ 51417 w 1675643"/>
                  <a:gd name="connsiteY116" fmla="*/ 466107 h 2197567"/>
                  <a:gd name="connsiteX117" fmla="*/ 63391 w 1675643"/>
                  <a:gd name="connsiteY117" fmla="*/ 444248 h 2197567"/>
                  <a:gd name="connsiteX118" fmla="*/ 76774 w 1675643"/>
                  <a:gd name="connsiteY118" fmla="*/ 424503 h 2197567"/>
                  <a:gd name="connsiteX119" fmla="*/ 91565 w 1675643"/>
                  <a:gd name="connsiteY119" fmla="*/ 408285 h 2197567"/>
                  <a:gd name="connsiteX120" fmla="*/ 104244 w 1675643"/>
                  <a:gd name="connsiteY120" fmla="*/ 394182 h 2197567"/>
                  <a:gd name="connsiteX121" fmla="*/ 117626 w 1675643"/>
                  <a:gd name="connsiteY121" fmla="*/ 382194 h 2197567"/>
                  <a:gd name="connsiteX122" fmla="*/ 128896 w 1675643"/>
                  <a:gd name="connsiteY122" fmla="*/ 373027 h 2197567"/>
                  <a:gd name="connsiteX123" fmla="*/ 138757 w 1675643"/>
                  <a:gd name="connsiteY123" fmla="*/ 365975 h 2197567"/>
                  <a:gd name="connsiteX124" fmla="*/ 144391 w 1675643"/>
                  <a:gd name="connsiteY124" fmla="*/ 361744 h 2197567"/>
                  <a:gd name="connsiteX125" fmla="*/ 146504 w 1675643"/>
                  <a:gd name="connsiteY125" fmla="*/ 361039 h 2197567"/>
                  <a:gd name="connsiteX126" fmla="*/ 146504 w 1675643"/>
                  <a:gd name="connsiteY126" fmla="*/ 357513 h 2197567"/>
                  <a:gd name="connsiteX127" fmla="*/ 150026 w 1675643"/>
                  <a:gd name="connsiteY127" fmla="*/ 349757 h 2197567"/>
                  <a:gd name="connsiteX128" fmla="*/ 153548 w 1675643"/>
                  <a:gd name="connsiteY128" fmla="*/ 337064 h 2197567"/>
                  <a:gd name="connsiteX129" fmla="*/ 161296 w 1675643"/>
                  <a:gd name="connsiteY129" fmla="*/ 320845 h 2197567"/>
                  <a:gd name="connsiteX130" fmla="*/ 171157 w 1675643"/>
                  <a:gd name="connsiteY130" fmla="*/ 301101 h 2197567"/>
                  <a:gd name="connsiteX131" fmla="*/ 184539 w 1675643"/>
                  <a:gd name="connsiteY131" fmla="*/ 279946 h 2197567"/>
                  <a:gd name="connsiteX132" fmla="*/ 200035 w 1675643"/>
                  <a:gd name="connsiteY132" fmla="*/ 255971 h 2197567"/>
                  <a:gd name="connsiteX133" fmla="*/ 220461 w 1675643"/>
                  <a:gd name="connsiteY133" fmla="*/ 231291 h 2197567"/>
                  <a:gd name="connsiteX134" fmla="*/ 244409 w 1675643"/>
                  <a:gd name="connsiteY134" fmla="*/ 206610 h 2197567"/>
                  <a:gd name="connsiteX135" fmla="*/ 272583 w 1675643"/>
                  <a:gd name="connsiteY135" fmla="*/ 181930 h 2197567"/>
                  <a:gd name="connsiteX136" fmla="*/ 321183 w 1675643"/>
                  <a:gd name="connsiteY136" fmla="*/ 147377 h 2197567"/>
                  <a:gd name="connsiteX137" fmla="*/ 373304 w 1675643"/>
                  <a:gd name="connsiteY137" fmla="*/ 114940 h 2197567"/>
                  <a:gd name="connsiteX138" fmla="*/ 429652 w 1675643"/>
                  <a:gd name="connsiteY138" fmla="*/ 86734 h 2197567"/>
                  <a:gd name="connsiteX139" fmla="*/ 489522 w 1675643"/>
                  <a:gd name="connsiteY139" fmla="*/ 62054 h 2197567"/>
                  <a:gd name="connsiteX140" fmla="*/ 552913 w 1675643"/>
                  <a:gd name="connsiteY140" fmla="*/ 40194 h 2197567"/>
                  <a:gd name="connsiteX141" fmla="*/ 619826 w 1675643"/>
                  <a:gd name="connsiteY141" fmla="*/ 22565 h 2197567"/>
                  <a:gd name="connsiteX142" fmla="*/ 689556 w 1675643"/>
                  <a:gd name="connsiteY142" fmla="*/ 10577 h 2197567"/>
                  <a:gd name="connsiteX143" fmla="*/ 762104 w 1675643"/>
                  <a:gd name="connsiteY143" fmla="*/ 2116 h 219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1675643" h="2197567">
                    <a:moveTo>
                      <a:pt x="838174" y="0"/>
                    </a:moveTo>
                    <a:lnTo>
                      <a:pt x="910017" y="2116"/>
                    </a:lnTo>
                    <a:lnTo>
                      <a:pt x="979748" y="9167"/>
                    </a:lnTo>
                    <a:lnTo>
                      <a:pt x="1045252" y="21860"/>
                    </a:lnTo>
                    <a:lnTo>
                      <a:pt x="1110052" y="37373"/>
                    </a:lnTo>
                    <a:lnTo>
                      <a:pt x="1170626" y="56412"/>
                    </a:lnTo>
                    <a:lnTo>
                      <a:pt x="1228382" y="78977"/>
                    </a:lnTo>
                    <a:lnTo>
                      <a:pt x="1283322" y="105773"/>
                    </a:lnTo>
                    <a:lnTo>
                      <a:pt x="1334739" y="134685"/>
                    </a:lnTo>
                    <a:lnTo>
                      <a:pt x="1381930" y="166417"/>
                    </a:lnTo>
                    <a:lnTo>
                      <a:pt x="1427008" y="200264"/>
                    </a:lnTo>
                    <a:lnTo>
                      <a:pt x="1467156" y="236227"/>
                    </a:lnTo>
                    <a:lnTo>
                      <a:pt x="1503782" y="274305"/>
                    </a:lnTo>
                    <a:lnTo>
                      <a:pt x="1538295" y="312384"/>
                    </a:lnTo>
                    <a:lnTo>
                      <a:pt x="1566469" y="352577"/>
                    </a:lnTo>
                    <a:lnTo>
                      <a:pt x="1592530" y="392771"/>
                    </a:lnTo>
                    <a:lnTo>
                      <a:pt x="1612956" y="432965"/>
                    </a:lnTo>
                    <a:lnTo>
                      <a:pt x="1630565" y="473864"/>
                    </a:lnTo>
                    <a:lnTo>
                      <a:pt x="1642539" y="514058"/>
                    </a:lnTo>
                    <a:lnTo>
                      <a:pt x="1642539" y="517584"/>
                    </a:lnTo>
                    <a:lnTo>
                      <a:pt x="1644652" y="526751"/>
                    </a:lnTo>
                    <a:lnTo>
                      <a:pt x="1647469" y="540149"/>
                    </a:lnTo>
                    <a:lnTo>
                      <a:pt x="1650991" y="559188"/>
                    </a:lnTo>
                    <a:lnTo>
                      <a:pt x="1655217" y="583163"/>
                    </a:lnTo>
                    <a:lnTo>
                      <a:pt x="1658739" y="609959"/>
                    </a:lnTo>
                    <a:lnTo>
                      <a:pt x="1662965" y="641691"/>
                    </a:lnTo>
                    <a:lnTo>
                      <a:pt x="1667191" y="675538"/>
                    </a:lnTo>
                    <a:lnTo>
                      <a:pt x="1670008" y="712911"/>
                    </a:lnTo>
                    <a:lnTo>
                      <a:pt x="1673530" y="751695"/>
                    </a:lnTo>
                    <a:lnTo>
                      <a:pt x="1675643" y="791889"/>
                    </a:lnTo>
                    <a:lnTo>
                      <a:pt x="1675643" y="834198"/>
                    </a:lnTo>
                    <a:lnTo>
                      <a:pt x="1674234" y="877212"/>
                    </a:lnTo>
                    <a:lnTo>
                      <a:pt x="1672121" y="920227"/>
                    </a:lnTo>
                    <a:lnTo>
                      <a:pt x="1667191" y="964652"/>
                    </a:lnTo>
                    <a:lnTo>
                      <a:pt x="1660852" y="1006961"/>
                    </a:lnTo>
                    <a:lnTo>
                      <a:pt x="1651695" y="1048565"/>
                    </a:lnTo>
                    <a:lnTo>
                      <a:pt x="1639721" y="1090169"/>
                    </a:lnTo>
                    <a:lnTo>
                      <a:pt x="1624930" y="1128953"/>
                    </a:lnTo>
                    <a:lnTo>
                      <a:pt x="1608026" y="1166326"/>
                    </a:lnTo>
                    <a:lnTo>
                      <a:pt x="1586191" y="1200173"/>
                    </a:lnTo>
                    <a:lnTo>
                      <a:pt x="1578338" y="1210281"/>
                    </a:lnTo>
                    <a:lnTo>
                      <a:pt x="1576335" y="1240358"/>
                    </a:lnTo>
                    <a:lnTo>
                      <a:pt x="1572817" y="1292480"/>
                    </a:lnTo>
                    <a:lnTo>
                      <a:pt x="1567187" y="1346010"/>
                    </a:lnTo>
                    <a:lnTo>
                      <a:pt x="1559447" y="1399541"/>
                    </a:lnTo>
                    <a:lnTo>
                      <a:pt x="1551003" y="1451662"/>
                    </a:lnTo>
                    <a:lnTo>
                      <a:pt x="1539744" y="1503784"/>
                    </a:lnTo>
                    <a:lnTo>
                      <a:pt x="1527781" y="1556610"/>
                    </a:lnTo>
                    <a:lnTo>
                      <a:pt x="1512300" y="1608028"/>
                    </a:lnTo>
                    <a:lnTo>
                      <a:pt x="1495412" y="1658036"/>
                    </a:lnTo>
                    <a:lnTo>
                      <a:pt x="1476413" y="1707341"/>
                    </a:lnTo>
                    <a:lnTo>
                      <a:pt x="1454599" y="1755941"/>
                    </a:lnTo>
                    <a:lnTo>
                      <a:pt x="1431377" y="1801723"/>
                    </a:lnTo>
                    <a:lnTo>
                      <a:pt x="1403230" y="1846802"/>
                    </a:lnTo>
                    <a:lnTo>
                      <a:pt x="1374379" y="1890471"/>
                    </a:lnTo>
                    <a:lnTo>
                      <a:pt x="1342010" y="1932028"/>
                    </a:lnTo>
                    <a:lnTo>
                      <a:pt x="1306826" y="1971471"/>
                    </a:lnTo>
                    <a:lnTo>
                      <a:pt x="1268827" y="2008098"/>
                    </a:lnTo>
                    <a:lnTo>
                      <a:pt x="1227310" y="2041906"/>
                    </a:lnTo>
                    <a:lnTo>
                      <a:pt x="1182275" y="2074306"/>
                    </a:lnTo>
                    <a:lnTo>
                      <a:pt x="1133721" y="2102480"/>
                    </a:lnTo>
                    <a:lnTo>
                      <a:pt x="1082352" y="2128541"/>
                    </a:lnTo>
                    <a:lnTo>
                      <a:pt x="1027465" y="2151080"/>
                    </a:lnTo>
                    <a:lnTo>
                      <a:pt x="969060" y="2170802"/>
                    </a:lnTo>
                    <a:lnTo>
                      <a:pt x="905025" y="2186298"/>
                    </a:lnTo>
                    <a:lnTo>
                      <a:pt x="838879" y="2197567"/>
                    </a:lnTo>
                    <a:lnTo>
                      <a:pt x="839120" y="2197406"/>
                    </a:lnTo>
                    <a:lnTo>
                      <a:pt x="838174" y="2197567"/>
                    </a:lnTo>
                    <a:lnTo>
                      <a:pt x="771261" y="2186298"/>
                    </a:lnTo>
                    <a:lnTo>
                      <a:pt x="708574" y="2170802"/>
                    </a:lnTo>
                    <a:lnTo>
                      <a:pt x="649409" y="2151080"/>
                    </a:lnTo>
                    <a:lnTo>
                      <a:pt x="593765" y="2128541"/>
                    </a:lnTo>
                    <a:lnTo>
                      <a:pt x="542348" y="2102480"/>
                    </a:lnTo>
                    <a:lnTo>
                      <a:pt x="494452" y="2074306"/>
                    </a:lnTo>
                    <a:lnTo>
                      <a:pt x="448670" y="2041906"/>
                    </a:lnTo>
                    <a:lnTo>
                      <a:pt x="407817" y="2008098"/>
                    </a:lnTo>
                    <a:lnTo>
                      <a:pt x="369078" y="1971471"/>
                    </a:lnTo>
                    <a:lnTo>
                      <a:pt x="333861" y="1932028"/>
                    </a:lnTo>
                    <a:lnTo>
                      <a:pt x="302165" y="1890471"/>
                    </a:lnTo>
                    <a:lnTo>
                      <a:pt x="272583" y="1846802"/>
                    </a:lnTo>
                    <a:lnTo>
                      <a:pt x="245817" y="1801723"/>
                    </a:lnTo>
                    <a:lnTo>
                      <a:pt x="221165" y="1755941"/>
                    </a:lnTo>
                    <a:lnTo>
                      <a:pt x="200035" y="1707341"/>
                    </a:lnTo>
                    <a:lnTo>
                      <a:pt x="181017" y="1658036"/>
                    </a:lnTo>
                    <a:lnTo>
                      <a:pt x="164113" y="1608028"/>
                    </a:lnTo>
                    <a:lnTo>
                      <a:pt x="149322" y="1556610"/>
                    </a:lnTo>
                    <a:lnTo>
                      <a:pt x="135939" y="1503784"/>
                    </a:lnTo>
                    <a:lnTo>
                      <a:pt x="126078" y="1451662"/>
                    </a:lnTo>
                    <a:lnTo>
                      <a:pt x="116922" y="1399541"/>
                    </a:lnTo>
                    <a:lnTo>
                      <a:pt x="109174" y="1346010"/>
                    </a:lnTo>
                    <a:lnTo>
                      <a:pt x="104244" y="1292480"/>
                    </a:lnTo>
                    <a:lnTo>
                      <a:pt x="100017" y="1240358"/>
                    </a:lnTo>
                    <a:lnTo>
                      <a:pt x="98470" y="1211341"/>
                    </a:lnTo>
                    <a:lnTo>
                      <a:pt x="90157" y="1200878"/>
                    </a:lnTo>
                    <a:lnTo>
                      <a:pt x="68322" y="1166326"/>
                    </a:lnTo>
                    <a:lnTo>
                      <a:pt x="50009" y="1130363"/>
                    </a:lnTo>
                    <a:lnTo>
                      <a:pt x="35922" y="1090874"/>
                    </a:lnTo>
                    <a:lnTo>
                      <a:pt x="24652" y="1049975"/>
                    </a:lnTo>
                    <a:lnTo>
                      <a:pt x="15496" y="1007666"/>
                    </a:lnTo>
                    <a:lnTo>
                      <a:pt x="8452" y="964652"/>
                    </a:lnTo>
                    <a:lnTo>
                      <a:pt x="4226" y="921637"/>
                    </a:lnTo>
                    <a:lnTo>
                      <a:pt x="704" y="877212"/>
                    </a:lnTo>
                    <a:lnTo>
                      <a:pt x="0" y="834198"/>
                    </a:lnTo>
                    <a:lnTo>
                      <a:pt x="704" y="791889"/>
                    </a:lnTo>
                    <a:lnTo>
                      <a:pt x="2113" y="751695"/>
                    </a:lnTo>
                    <a:lnTo>
                      <a:pt x="4930" y="712911"/>
                    </a:lnTo>
                    <a:lnTo>
                      <a:pt x="8452" y="675538"/>
                    </a:lnTo>
                    <a:lnTo>
                      <a:pt x="11974" y="641691"/>
                    </a:lnTo>
                    <a:lnTo>
                      <a:pt x="16200" y="610664"/>
                    </a:lnTo>
                    <a:lnTo>
                      <a:pt x="20426" y="583163"/>
                    </a:lnTo>
                    <a:lnTo>
                      <a:pt x="24652" y="559188"/>
                    </a:lnTo>
                    <a:lnTo>
                      <a:pt x="28878" y="540854"/>
                    </a:lnTo>
                    <a:lnTo>
                      <a:pt x="30991" y="526751"/>
                    </a:lnTo>
                    <a:lnTo>
                      <a:pt x="33104" y="517584"/>
                    </a:lnTo>
                    <a:lnTo>
                      <a:pt x="33809" y="514058"/>
                    </a:lnTo>
                    <a:lnTo>
                      <a:pt x="40852" y="488672"/>
                    </a:lnTo>
                    <a:lnTo>
                      <a:pt x="51417" y="466107"/>
                    </a:lnTo>
                    <a:lnTo>
                      <a:pt x="63391" y="444248"/>
                    </a:lnTo>
                    <a:lnTo>
                      <a:pt x="76774" y="424503"/>
                    </a:lnTo>
                    <a:lnTo>
                      <a:pt x="91565" y="408285"/>
                    </a:lnTo>
                    <a:lnTo>
                      <a:pt x="104244" y="394182"/>
                    </a:lnTo>
                    <a:lnTo>
                      <a:pt x="117626" y="382194"/>
                    </a:lnTo>
                    <a:lnTo>
                      <a:pt x="128896" y="373027"/>
                    </a:lnTo>
                    <a:lnTo>
                      <a:pt x="138757" y="365975"/>
                    </a:lnTo>
                    <a:lnTo>
                      <a:pt x="144391" y="361744"/>
                    </a:lnTo>
                    <a:lnTo>
                      <a:pt x="146504" y="361039"/>
                    </a:lnTo>
                    <a:lnTo>
                      <a:pt x="146504" y="357513"/>
                    </a:lnTo>
                    <a:lnTo>
                      <a:pt x="150026" y="349757"/>
                    </a:lnTo>
                    <a:lnTo>
                      <a:pt x="153548" y="337064"/>
                    </a:lnTo>
                    <a:lnTo>
                      <a:pt x="161296" y="320845"/>
                    </a:lnTo>
                    <a:lnTo>
                      <a:pt x="171157" y="301101"/>
                    </a:lnTo>
                    <a:lnTo>
                      <a:pt x="184539" y="279946"/>
                    </a:lnTo>
                    <a:lnTo>
                      <a:pt x="200035" y="255971"/>
                    </a:lnTo>
                    <a:lnTo>
                      <a:pt x="220461" y="231291"/>
                    </a:lnTo>
                    <a:lnTo>
                      <a:pt x="244409" y="206610"/>
                    </a:lnTo>
                    <a:lnTo>
                      <a:pt x="272583" y="181930"/>
                    </a:lnTo>
                    <a:lnTo>
                      <a:pt x="321183" y="147377"/>
                    </a:lnTo>
                    <a:lnTo>
                      <a:pt x="373304" y="114940"/>
                    </a:lnTo>
                    <a:lnTo>
                      <a:pt x="429652" y="86734"/>
                    </a:lnTo>
                    <a:lnTo>
                      <a:pt x="489522" y="62054"/>
                    </a:lnTo>
                    <a:lnTo>
                      <a:pt x="552913" y="40194"/>
                    </a:lnTo>
                    <a:lnTo>
                      <a:pt x="619826" y="22565"/>
                    </a:lnTo>
                    <a:lnTo>
                      <a:pt x="689556" y="10577"/>
                    </a:lnTo>
                    <a:lnTo>
                      <a:pt x="762104" y="2116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9" name="Freeform 53"/>
            <p:cNvSpPr>
              <a:spLocks/>
            </p:cNvSpPr>
            <p:nvPr/>
          </p:nvSpPr>
          <p:spPr bwMode="auto">
            <a:xfrm rot="5400000" flipH="1">
              <a:off x="11606536" y="6369894"/>
              <a:ext cx="88949" cy="321123"/>
            </a:xfrm>
            <a:prstGeom prst="leftBracket">
              <a:avLst>
                <a:gd name="adj" fmla="val 152582"/>
              </a:avLst>
            </a:pr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solidFill>
                  <a:prstClr val="black"/>
                </a:solidFill>
              </a:endParaRPr>
            </a:p>
          </p:txBody>
        </p:sp>
        <p:sp>
          <p:nvSpPr>
            <p:cNvPr id="30" name="자유형 29"/>
            <p:cNvSpPr/>
            <p:nvPr/>
          </p:nvSpPr>
          <p:spPr>
            <a:xfrm flipH="1">
              <a:off x="11492315" y="6484987"/>
              <a:ext cx="320050" cy="93072"/>
            </a:xfrm>
            <a:custGeom>
              <a:avLst/>
              <a:gdLst>
                <a:gd name="connsiteX0" fmla="*/ 0 w 676275"/>
                <a:gd name="connsiteY0" fmla="*/ 0 h 212694"/>
                <a:gd name="connsiteX1" fmla="*/ 54769 w 676275"/>
                <a:gd name="connsiteY1" fmla="*/ 119063 h 212694"/>
                <a:gd name="connsiteX2" fmla="*/ 271463 w 676275"/>
                <a:gd name="connsiteY2" fmla="*/ 209550 h 212694"/>
                <a:gd name="connsiteX3" fmla="*/ 509588 w 676275"/>
                <a:gd name="connsiteY3" fmla="*/ 183357 h 212694"/>
                <a:gd name="connsiteX4" fmla="*/ 647700 w 676275"/>
                <a:gd name="connsiteY4" fmla="*/ 100013 h 212694"/>
                <a:gd name="connsiteX5" fmla="*/ 676275 w 676275"/>
                <a:gd name="connsiteY5" fmla="*/ 26194 h 212694"/>
                <a:gd name="connsiteX0" fmla="*/ 0 w 664369"/>
                <a:gd name="connsiteY0" fmla="*/ 0 h 193644"/>
                <a:gd name="connsiteX1" fmla="*/ 42863 w 664369"/>
                <a:gd name="connsiteY1" fmla="*/ 100013 h 193644"/>
                <a:gd name="connsiteX2" fmla="*/ 259557 w 664369"/>
                <a:gd name="connsiteY2" fmla="*/ 190500 h 193644"/>
                <a:gd name="connsiteX3" fmla="*/ 497682 w 664369"/>
                <a:gd name="connsiteY3" fmla="*/ 164307 h 193644"/>
                <a:gd name="connsiteX4" fmla="*/ 635794 w 664369"/>
                <a:gd name="connsiteY4" fmla="*/ 80963 h 193644"/>
                <a:gd name="connsiteX5" fmla="*/ 664369 w 664369"/>
                <a:gd name="connsiteY5" fmla="*/ 7144 h 193644"/>
                <a:gd name="connsiteX0" fmla="*/ 1524 w 665893"/>
                <a:gd name="connsiteY0" fmla="*/ 0 h 193644"/>
                <a:gd name="connsiteX1" fmla="*/ 44387 w 665893"/>
                <a:gd name="connsiteY1" fmla="*/ 100013 h 193644"/>
                <a:gd name="connsiteX2" fmla="*/ 261081 w 665893"/>
                <a:gd name="connsiteY2" fmla="*/ 190500 h 193644"/>
                <a:gd name="connsiteX3" fmla="*/ 499206 w 665893"/>
                <a:gd name="connsiteY3" fmla="*/ 164307 h 193644"/>
                <a:gd name="connsiteX4" fmla="*/ 637318 w 665893"/>
                <a:gd name="connsiteY4" fmla="*/ 80963 h 193644"/>
                <a:gd name="connsiteX5" fmla="*/ 665893 w 665893"/>
                <a:gd name="connsiteY5" fmla="*/ 7144 h 1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5893" h="193644">
                  <a:moveTo>
                    <a:pt x="1524" y="0"/>
                  </a:moveTo>
                  <a:cubicBezTo>
                    <a:pt x="-3239" y="42069"/>
                    <a:pt x="1128" y="68263"/>
                    <a:pt x="44387" y="100013"/>
                  </a:cubicBezTo>
                  <a:cubicBezTo>
                    <a:pt x="87646" y="131763"/>
                    <a:pt x="185278" y="179784"/>
                    <a:pt x="261081" y="190500"/>
                  </a:cubicBezTo>
                  <a:cubicBezTo>
                    <a:pt x="336884" y="201216"/>
                    <a:pt x="436500" y="182563"/>
                    <a:pt x="499206" y="164307"/>
                  </a:cubicBezTo>
                  <a:cubicBezTo>
                    <a:pt x="561912" y="146051"/>
                    <a:pt x="609537" y="107157"/>
                    <a:pt x="637318" y="80963"/>
                  </a:cubicBezTo>
                  <a:cubicBezTo>
                    <a:pt x="665099" y="54769"/>
                    <a:pt x="665496" y="30956"/>
                    <a:pt x="665893" y="7144"/>
                  </a:cubicBezTo>
                </a:path>
              </a:pathLst>
            </a:custGeom>
            <a:noFill/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순서도: 지연 31"/>
            <p:cNvSpPr/>
            <p:nvPr/>
          </p:nvSpPr>
          <p:spPr>
            <a:xfrm rot="16747283" flipH="1">
              <a:off x="10534195" y="5556267"/>
              <a:ext cx="595247" cy="194929"/>
            </a:xfrm>
            <a:custGeom>
              <a:avLst/>
              <a:gdLst>
                <a:gd name="connsiteX0" fmla="*/ 0 w 940506"/>
                <a:gd name="connsiteY0" fmla="*/ 0 h 405567"/>
                <a:gd name="connsiteX1" fmla="*/ 470253 w 940506"/>
                <a:gd name="connsiteY1" fmla="*/ 0 h 405567"/>
                <a:gd name="connsiteX2" fmla="*/ 940506 w 940506"/>
                <a:gd name="connsiteY2" fmla="*/ 202784 h 405567"/>
                <a:gd name="connsiteX3" fmla="*/ 470253 w 940506"/>
                <a:gd name="connsiteY3" fmla="*/ 405568 h 405567"/>
                <a:gd name="connsiteX4" fmla="*/ 0 w 940506"/>
                <a:gd name="connsiteY4" fmla="*/ 405567 h 405567"/>
                <a:gd name="connsiteX5" fmla="*/ 0 w 940506"/>
                <a:gd name="connsiteY5" fmla="*/ 0 h 405567"/>
                <a:gd name="connsiteX0" fmla="*/ 256943 w 1197449"/>
                <a:gd name="connsiteY0" fmla="*/ 0 h 405568"/>
                <a:gd name="connsiteX1" fmla="*/ 727196 w 1197449"/>
                <a:gd name="connsiteY1" fmla="*/ 0 h 405568"/>
                <a:gd name="connsiteX2" fmla="*/ 1197449 w 1197449"/>
                <a:gd name="connsiteY2" fmla="*/ 202784 h 405568"/>
                <a:gd name="connsiteX3" fmla="*/ 727196 w 1197449"/>
                <a:gd name="connsiteY3" fmla="*/ 405568 h 405568"/>
                <a:gd name="connsiteX4" fmla="*/ 0 w 1197449"/>
                <a:gd name="connsiteY4" fmla="*/ 383607 h 405568"/>
                <a:gd name="connsiteX5" fmla="*/ 256943 w 1197449"/>
                <a:gd name="connsiteY5" fmla="*/ 0 h 405568"/>
                <a:gd name="connsiteX0" fmla="*/ 0 w 1221335"/>
                <a:gd name="connsiteY0" fmla="*/ 86753 h 405568"/>
                <a:gd name="connsiteX1" fmla="*/ 751082 w 1221335"/>
                <a:gd name="connsiteY1" fmla="*/ 0 h 405568"/>
                <a:gd name="connsiteX2" fmla="*/ 1221335 w 1221335"/>
                <a:gd name="connsiteY2" fmla="*/ 202784 h 405568"/>
                <a:gd name="connsiteX3" fmla="*/ 751082 w 1221335"/>
                <a:gd name="connsiteY3" fmla="*/ 405568 h 405568"/>
                <a:gd name="connsiteX4" fmla="*/ 23886 w 1221335"/>
                <a:gd name="connsiteY4" fmla="*/ 383607 h 405568"/>
                <a:gd name="connsiteX5" fmla="*/ 0 w 1221335"/>
                <a:gd name="connsiteY5" fmla="*/ 86753 h 405568"/>
                <a:gd name="connsiteX0" fmla="*/ 17130 w 1238465"/>
                <a:gd name="connsiteY0" fmla="*/ 86753 h 405568"/>
                <a:gd name="connsiteX1" fmla="*/ 768212 w 1238465"/>
                <a:gd name="connsiteY1" fmla="*/ 0 h 405568"/>
                <a:gd name="connsiteX2" fmla="*/ 1238465 w 1238465"/>
                <a:gd name="connsiteY2" fmla="*/ 202784 h 405568"/>
                <a:gd name="connsiteX3" fmla="*/ 768212 w 1238465"/>
                <a:gd name="connsiteY3" fmla="*/ 405568 h 405568"/>
                <a:gd name="connsiteX4" fmla="*/ 0 w 1238465"/>
                <a:gd name="connsiteY4" fmla="*/ 398727 h 405568"/>
                <a:gd name="connsiteX5" fmla="*/ 17130 w 1238465"/>
                <a:gd name="connsiteY5" fmla="*/ 86753 h 4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465" h="405568">
                  <a:moveTo>
                    <a:pt x="17130" y="86753"/>
                  </a:moveTo>
                  <a:lnTo>
                    <a:pt x="768212" y="0"/>
                  </a:lnTo>
                  <a:cubicBezTo>
                    <a:pt x="1027926" y="0"/>
                    <a:pt x="1238465" y="90789"/>
                    <a:pt x="1238465" y="202784"/>
                  </a:cubicBezTo>
                  <a:cubicBezTo>
                    <a:pt x="1238465" y="314779"/>
                    <a:pt x="1027926" y="405568"/>
                    <a:pt x="768212" y="405568"/>
                  </a:cubicBezTo>
                  <a:lnTo>
                    <a:pt x="0" y="398727"/>
                  </a:lnTo>
                  <a:lnTo>
                    <a:pt x="17130" y="86753"/>
                  </a:lnTo>
                  <a:close/>
                </a:path>
              </a:pathLst>
            </a:cu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>
              <a:spLocks/>
            </p:cNvSpPr>
            <p:nvPr/>
          </p:nvSpPr>
          <p:spPr bwMode="auto">
            <a:xfrm rot="9839204" flipV="1">
              <a:off x="10783856" y="5182901"/>
              <a:ext cx="216495" cy="216486"/>
            </a:xfrm>
            <a:custGeom>
              <a:avLst/>
              <a:gdLst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67771 w 1936374"/>
                <a:gd name="connsiteY10" fmla="*/ 1989719 h 2344147"/>
                <a:gd name="connsiteX11" fmla="*/ 267733 w 1936374"/>
                <a:gd name="connsiteY11" fmla="*/ 1989680 h 2344147"/>
                <a:gd name="connsiteX12" fmla="*/ 248446 w 1936374"/>
                <a:gd name="connsiteY12" fmla="*/ 1970392 h 2344147"/>
                <a:gd name="connsiteX13" fmla="*/ 248486 w 1936374"/>
                <a:gd name="connsiteY13" fmla="*/ 1970434 h 2344147"/>
                <a:gd name="connsiteX14" fmla="*/ 333326 w 1936374"/>
                <a:gd name="connsiteY14" fmla="*/ 2056993 h 2344147"/>
                <a:gd name="connsiteX15" fmla="*/ 332951 w 1936374"/>
                <a:gd name="connsiteY15" fmla="*/ 2056599 h 2344147"/>
                <a:gd name="connsiteX16" fmla="*/ 320095 w 1936374"/>
                <a:gd name="connsiteY16" fmla="*/ 2044279 h 2344147"/>
                <a:gd name="connsiteX17" fmla="*/ 320526 w 1936374"/>
                <a:gd name="connsiteY17" fmla="*/ 2044727 h 2344147"/>
                <a:gd name="connsiteX18" fmla="*/ 353677 w 1936374"/>
                <a:gd name="connsiteY18" fmla="*/ 2077353 h 2344147"/>
                <a:gd name="connsiteX19" fmla="*/ 353367 w 1936374"/>
                <a:gd name="connsiteY19" fmla="*/ 2077015 h 2344147"/>
                <a:gd name="connsiteX20" fmla="*/ 344870 w 1936374"/>
                <a:gd name="connsiteY20" fmla="*/ 2069049 h 2344147"/>
                <a:gd name="connsiteX21" fmla="*/ 345290 w 1936374"/>
                <a:gd name="connsiteY21" fmla="*/ 2069491 h 2344147"/>
                <a:gd name="connsiteX22" fmla="*/ 364294 w 1936374"/>
                <a:gd name="connsiteY22" fmla="*/ 2088019 h 2344147"/>
                <a:gd name="connsiteX23" fmla="*/ 364142 w 1936374"/>
                <a:gd name="connsiteY23" fmla="*/ 2087791 h 2344147"/>
                <a:gd name="connsiteX24" fmla="*/ 360046 w 1936374"/>
                <a:gd name="connsiteY24" fmla="*/ 2084206 h 2344147"/>
                <a:gd name="connsiteX25" fmla="*/ 360486 w 1936374"/>
                <a:gd name="connsiteY25" fmla="*/ 2084687 h 2344147"/>
                <a:gd name="connsiteX26" fmla="*/ 391707 w 1936374"/>
                <a:gd name="connsiteY26" fmla="*/ 2113682 h 2344147"/>
                <a:gd name="connsiteX27" fmla="*/ 391363 w 1936374"/>
                <a:gd name="connsiteY27" fmla="*/ 2113311 h 2344147"/>
                <a:gd name="connsiteX28" fmla="*/ 366016 w 1936374"/>
                <a:gd name="connsiteY28" fmla="*/ 2090166 h 2344147"/>
                <a:gd name="connsiteX29" fmla="*/ 366115 w 1936374"/>
                <a:gd name="connsiteY29" fmla="*/ 2090315 h 2344147"/>
                <a:gd name="connsiteX30" fmla="*/ 1669036 w 1936374"/>
                <a:gd name="connsiteY30" fmla="*/ 2344147 h 2344147"/>
                <a:gd name="connsiteX31" fmla="*/ 1736574 w 1936374"/>
                <a:gd name="connsiteY31" fmla="*/ 2115642 h 2344147"/>
                <a:gd name="connsiteX32" fmla="*/ 1763589 w 1936374"/>
                <a:gd name="connsiteY32" fmla="*/ 2061612 h 2344147"/>
                <a:gd name="connsiteX33" fmla="*/ 1787227 w 1936374"/>
                <a:gd name="connsiteY33" fmla="*/ 2005892 h 2344147"/>
                <a:gd name="connsiteX34" fmla="*/ 1809178 w 1936374"/>
                <a:gd name="connsiteY34" fmla="*/ 1949610 h 2344147"/>
                <a:gd name="connsiteX35" fmla="*/ 1828876 w 1936374"/>
                <a:gd name="connsiteY35" fmla="*/ 1892766 h 2344147"/>
                <a:gd name="connsiteX36" fmla="*/ 1846886 w 1936374"/>
                <a:gd name="connsiteY36" fmla="*/ 1834232 h 2344147"/>
                <a:gd name="connsiteX37" fmla="*/ 1862645 w 1936374"/>
                <a:gd name="connsiteY37" fmla="*/ 1776825 h 2344147"/>
                <a:gd name="connsiteX38" fmla="*/ 1876153 w 1936374"/>
                <a:gd name="connsiteY38" fmla="*/ 1717728 h 2344147"/>
                <a:gd name="connsiteX39" fmla="*/ 1888535 w 1936374"/>
                <a:gd name="connsiteY39" fmla="*/ 1659195 h 2344147"/>
                <a:gd name="connsiteX40" fmla="*/ 1899228 w 1936374"/>
                <a:gd name="connsiteY40" fmla="*/ 1600662 h 2344147"/>
                <a:gd name="connsiteX41" fmla="*/ 1908234 w 1936374"/>
                <a:gd name="connsiteY41" fmla="*/ 1543254 h 2344147"/>
                <a:gd name="connsiteX42" fmla="*/ 1915550 w 1936374"/>
                <a:gd name="connsiteY42" fmla="*/ 1485846 h 2344147"/>
                <a:gd name="connsiteX43" fmla="*/ 1922304 w 1936374"/>
                <a:gd name="connsiteY43" fmla="*/ 1429564 h 2344147"/>
                <a:gd name="connsiteX44" fmla="*/ 1927369 w 1936374"/>
                <a:gd name="connsiteY44" fmla="*/ 1374407 h 2344147"/>
                <a:gd name="connsiteX45" fmla="*/ 1930746 w 1936374"/>
                <a:gd name="connsiteY45" fmla="*/ 1320939 h 2344147"/>
                <a:gd name="connsiteX46" fmla="*/ 1933560 w 1936374"/>
                <a:gd name="connsiteY46" fmla="*/ 1268597 h 2344147"/>
                <a:gd name="connsiteX47" fmla="*/ 1935249 w 1936374"/>
                <a:gd name="connsiteY47" fmla="*/ 1217943 h 2344147"/>
                <a:gd name="connsiteX48" fmla="*/ 1936374 w 1936374"/>
                <a:gd name="connsiteY48" fmla="*/ 1169541 h 2344147"/>
                <a:gd name="connsiteX49" fmla="*/ 1936374 w 1936374"/>
                <a:gd name="connsiteY49" fmla="*/ 1123389 h 2344147"/>
                <a:gd name="connsiteX50" fmla="*/ 1936374 w 1936374"/>
                <a:gd name="connsiteY50" fmla="*/ 1079489 h 2344147"/>
                <a:gd name="connsiteX51" fmla="*/ 1935811 w 1936374"/>
                <a:gd name="connsiteY51" fmla="*/ 1038404 h 2344147"/>
                <a:gd name="connsiteX52" fmla="*/ 1934123 w 1936374"/>
                <a:gd name="connsiteY52" fmla="*/ 1000132 h 2344147"/>
                <a:gd name="connsiteX53" fmla="*/ 1932997 w 1936374"/>
                <a:gd name="connsiteY53" fmla="*/ 964675 h 2344147"/>
                <a:gd name="connsiteX54" fmla="*/ 1931309 w 1936374"/>
                <a:gd name="connsiteY54" fmla="*/ 933156 h 2344147"/>
                <a:gd name="connsiteX55" fmla="*/ 1929057 w 1936374"/>
                <a:gd name="connsiteY55" fmla="*/ 905015 h 2344147"/>
                <a:gd name="connsiteX56" fmla="*/ 1927369 w 1936374"/>
                <a:gd name="connsiteY56" fmla="*/ 880251 h 2344147"/>
                <a:gd name="connsiteX57" fmla="*/ 1925681 w 1936374"/>
                <a:gd name="connsiteY57" fmla="*/ 859427 h 2344147"/>
                <a:gd name="connsiteX58" fmla="*/ 1924555 w 1936374"/>
                <a:gd name="connsiteY58" fmla="*/ 843105 h 2344147"/>
                <a:gd name="connsiteX59" fmla="*/ 1922866 w 1936374"/>
                <a:gd name="connsiteY59" fmla="*/ 831286 h 2344147"/>
                <a:gd name="connsiteX60" fmla="*/ 1922304 w 1936374"/>
                <a:gd name="connsiteY60" fmla="*/ 823406 h 2344147"/>
                <a:gd name="connsiteX61" fmla="*/ 1922304 w 1936374"/>
                <a:gd name="connsiteY61" fmla="*/ 821155 h 2344147"/>
                <a:gd name="connsiteX62" fmla="*/ 1924555 w 1936374"/>
                <a:gd name="connsiteY62" fmla="*/ 781758 h 2344147"/>
                <a:gd name="connsiteX63" fmla="*/ 1923429 w 1936374"/>
                <a:gd name="connsiteY63" fmla="*/ 745175 h 2344147"/>
                <a:gd name="connsiteX64" fmla="*/ 1920052 w 1936374"/>
                <a:gd name="connsiteY64" fmla="*/ 710280 h 2344147"/>
                <a:gd name="connsiteX65" fmla="*/ 1913299 w 1936374"/>
                <a:gd name="connsiteY65" fmla="*/ 677636 h 2344147"/>
                <a:gd name="connsiteX66" fmla="*/ 1904856 w 1936374"/>
                <a:gd name="connsiteY66" fmla="*/ 647806 h 2344147"/>
                <a:gd name="connsiteX67" fmla="*/ 1894163 w 1936374"/>
                <a:gd name="connsiteY67" fmla="*/ 619666 h 2344147"/>
                <a:gd name="connsiteX68" fmla="*/ 1881781 w 1936374"/>
                <a:gd name="connsiteY68" fmla="*/ 592650 h 2344147"/>
                <a:gd name="connsiteX69" fmla="*/ 1867710 w 1936374"/>
                <a:gd name="connsiteY69" fmla="*/ 569012 h 2344147"/>
                <a:gd name="connsiteX70" fmla="*/ 1850826 w 1936374"/>
                <a:gd name="connsiteY70" fmla="*/ 546499 h 2344147"/>
                <a:gd name="connsiteX71" fmla="*/ 1833941 w 1936374"/>
                <a:gd name="connsiteY71" fmla="*/ 525675 h 2344147"/>
                <a:gd name="connsiteX72" fmla="*/ 1814806 w 1936374"/>
                <a:gd name="connsiteY72" fmla="*/ 507101 h 2344147"/>
                <a:gd name="connsiteX73" fmla="*/ 1795670 w 1936374"/>
                <a:gd name="connsiteY73" fmla="*/ 489654 h 2344147"/>
                <a:gd name="connsiteX74" fmla="*/ 1775409 w 1936374"/>
                <a:gd name="connsiteY74" fmla="*/ 473895 h 2344147"/>
                <a:gd name="connsiteX75" fmla="*/ 1754584 w 1936374"/>
                <a:gd name="connsiteY75" fmla="*/ 459262 h 2344147"/>
                <a:gd name="connsiteX76" fmla="*/ 1733760 w 1936374"/>
                <a:gd name="connsiteY76" fmla="*/ 447442 h 2344147"/>
                <a:gd name="connsiteX77" fmla="*/ 1712373 w 1936374"/>
                <a:gd name="connsiteY77" fmla="*/ 435623 h 2344147"/>
                <a:gd name="connsiteX78" fmla="*/ 1691549 w 1936374"/>
                <a:gd name="connsiteY78" fmla="*/ 425492 h 2344147"/>
                <a:gd name="connsiteX79" fmla="*/ 1670725 w 1936374"/>
                <a:gd name="connsiteY79" fmla="*/ 417050 h 2344147"/>
                <a:gd name="connsiteX80" fmla="*/ 1650463 w 1936374"/>
                <a:gd name="connsiteY80" fmla="*/ 409171 h 2344147"/>
                <a:gd name="connsiteX81" fmla="*/ 1630201 w 1936374"/>
                <a:gd name="connsiteY81" fmla="*/ 401854 h 2344147"/>
                <a:gd name="connsiteX82" fmla="*/ 1611629 w 1936374"/>
                <a:gd name="connsiteY82" fmla="*/ 396789 h 2344147"/>
                <a:gd name="connsiteX83" fmla="*/ 1594182 w 1936374"/>
                <a:gd name="connsiteY83" fmla="*/ 391723 h 2344147"/>
                <a:gd name="connsiteX84" fmla="*/ 1577860 w 1936374"/>
                <a:gd name="connsiteY84" fmla="*/ 387221 h 2344147"/>
                <a:gd name="connsiteX85" fmla="*/ 1562664 w 1936374"/>
                <a:gd name="connsiteY85" fmla="*/ 384406 h 2344147"/>
                <a:gd name="connsiteX86" fmla="*/ 1549719 w 1936374"/>
                <a:gd name="connsiteY86" fmla="*/ 381592 h 2344147"/>
                <a:gd name="connsiteX87" fmla="*/ 1538463 w 1936374"/>
                <a:gd name="connsiteY87" fmla="*/ 379904 h 2344147"/>
                <a:gd name="connsiteX88" fmla="*/ 1530020 w 1936374"/>
                <a:gd name="connsiteY88" fmla="*/ 378779 h 2344147"/>
                <a:gd name="connsiteX89" fmla="*/ 1522704 w 1936374"/>
                <a:gd name="connsiteY89" fmla="*/ 378216 h 2344147"/>
                <a:gd name="connsiteX90" fmla="*/ 1518201 w 1936374"/>
                <a:gd name="connsiteY90" fmla="*/ 377090 h 2344147"/>
                <a:gd name="connsiteX91" fmla="*/ 1517075 w 1936374"/>
                <a:gd name="connsiteY91" fmla="*/ 377090 h 2344147"/>
                <a:gd name="connsiteX92" fmla="*/ 1503005 w 1936374"/>
                <a:gd name="connsiteY92" fmla="*/ 341070 h 2344147"/>
                <a:gd name="connsiteX93" fmla="*/ 1487809 w 1936374"/>
                <a:gd name="connsiteY93" fmla="*/ 308989 h 2344147"/>
                <a:gd name="connsiteX94" fmla="*/ 1472050 w 1936374"/>
                <a:gd name="connsiteY94" fmla="*/ 279722 h 2344147"/>
                <a:gd name="connsiteX95" fmla="*/ 1455165 w 1936374"/>
                <a:gd name="connsiteY95" fmla="*/ 254958 h 2344147"/>
                <a:gd name="connsiteX96" fmla="*/ 1436593 w 1936374"/>
                <a:gd name="connsiteY96" fmla="*/ 233008 h 2344147"/>
                <a:gd name="connsiteX97" fmla="*/ 1417457 w 1936374"/>
                <a:gd name="connsiteY97" fmla="*/ 213872 h 2344147"/>
                <a:gd name="connsiteX98" fmla="*/ 1397758 w 1936374"/>
                <a:gd name="connsiteY98" fmla="*/ 197550 h 2344147"/>
                <a:gd name="connsiteX99" fmla="*/ 1377497 w 1936374"/>
                <a:gd name="connsiteY99" fmla="*/ 184605 h 2344147"/>
                <a:gd name="connsiteX100" fmla="*/ 1356673 w 1936374"/>
                <a:gd name="connsiteY100" fmla="*/ 173912 h 2344147"/>
                <a:gd name="connsiteX101" fmla="*/ 1335848 w 1936374"/>
                <a:gd name="connsiteY101" fmla="*/ 165470 h 2344147"/>
                <a:gd name="connsiteX102" fmla="*/ 1315024 w 1936374"/>
                <a:gd name="connsiteY102" fmla="*/ 158716 h 2344147"/>
                <a:gd name="connsiteX103" fmla="*/ 1294200 w 1936374"/>
                <a:gd name="connsiteY103" fmla="*/ 154776 h 2344147"/>
                <a:gd name="connsiteX104" fmla="*/ 1273376 w 1936374"/>
                <a:gd name="connsiteY104" fmla="*/ 151399 h 2344147"/>
                <a:gd name="connsiteX105" fmla="*/ 1252552 w 1936374"/>
                <a:gd name="connsiteY105" fmla="*/ 150274 h 2344147"/>
                <a:gd name="connsiteX106" fmla="*/ 1232290 w 1936374"/>
                <a:gd name="connsiteY106" fmla="*/ 150836 h 2344147"/>
                <a:gd name="connsiteX107" fmla="*/ 1212029 w 1936374"/>
                <a:gd name="connsiteY107" fmla="*/ 152525 h 2344147"/>
                <a:gd name="connsiteX108" fmla="*/ 1193456 w 1936374"/>
                <a:gd name="connsiteY108" fmla="*/ 155339 h 2344147"/>
                <a:gd name="connsiteX109" fmla="*/ 1174883 w 1936374"/>
                <a:gd name="connsiteY109" fmla="*/ 158153 h 2344147"/>
                <a:gd name="connsiteX110" fmla="*/ 1157436 w 1936374"/>
                <a:gd name="connsiteY110" fmla="*/ 162655 h 2344147"/>
                <a:gd name="connsiteX111" fmla="*/ 1141114 w 1936374"/>
                <a:gd name="connsiteY111" fmla="*/ 166595 h 2344147"/>
                <a:gd name="connsiteX112" fmla="*/ 1125918 w 1936374"/>
                <a:gd name="connsiteY112" fmla="*/ 171660 h 2344147"/>
                <a:gd name="connsiteX113" fmla="*/ 1112410 w 1936374"/>
                <a:gd name="connsiteY113" fmla="*/ 176726 h 2344147"/>
                <a:gd name="connsiteX114" fmla="*/ 1099465 w 1936374"/>
                <a:gd name="connsiteY114" fmla="*/ 181791 h 2344147"/>
                <a:gd name="connsiteX115" fmla="*/ 1088772 w 1936374"/>
                <a:gd name="connsiteY115" fmla="*/ 186294 h 2344147"/>
                <a:gd name="connsiteX116" fmla="*/ 1079204 w 1936374"/>
                <a:gd name="connsiteY116" fmla="*/ 190796 h 2344147"/>
                <a:gd name="connsiteX117" fmla="*/ 1071887 w 1936374"/>
                <a:gd name="connsiteY117" fmla="*/ 194173 h 2344147"/>
                <a:gd name="connsiteX118" fmla="*/ 1066259 w 1936374"/>
                <a:gd name="connsiteY118" fmla="*/ 196987 h 2344147"/>
                <a:gd name="connsiteX119" fmla="*/ 1063445 w 1936374"/>
                <a:gd name="connsiteY119" fmla="*/ 199239 h 2344147"/>
                <a:gd name="connsiteX120" fmla="*/ 1061757 w 1936374"/>
                <a:gd name="connsiteY120" fmla="*/ 199801 h 2344147"/>
                <a:gd name="connsiteX121" fmla="*/ 1043746 w 1936374"/>
                <a:gd name="connsiteY121" fmla="*/ 163781 h 2344147"/>
                <a:gd name="connsiteX122" fmla="*/ 1026299 w 1936374"/>
                <a:gd name="connsiteY122" fmla="*/ 132263 h 2344147"/>
                <a:gd name="connsiteX123" fmla="*/ 1006038 w 1936374"/>
                <a:gd name="connsiteY123" fmla="*/ 104685 h 2344147"/>
                <a:gd name="connsiteX124" fmla="*/ 985776 w 1936374"/>
                <a:gd name="connsiteY124" fmla="*/ 80484 h 2344147"/>
                <a:gd name="connsiteX125" fmla="*/ 964952 w 1936374"/>
                <a:gd name="connsiteY125" fmla="*/ 60222 h 2344147"/>
                <a:gd name="connsiteX126" fmla="*/ 943565 w 1936374"/>
                <a:gd name="connsiteY126" fmla="*/ 43337 h 2344147"/>
                <a:gd name="connsiteX127" fmla="*/ 921052 w 1936374"/>
                <a:gd name="connsiteY127" fmla="*/ 29830 h 2344147"/>
                <a:gd name="connsiteX128" fmla="*/ 899102 w 1936374"/>
                <a:gd name="connsiteY128" fmla="*/ 19136 h 2344147"/>
                <a:gd name="connsiteX129" fmla="*/ 876027 w 1936374"/>
                <a:gd name="connsiteY129" fmla="*/ 10131 h 2344147"/>
                <a:gd name="connsiteX130" fmla="*/ 853514 w 1936374"/>
                <a:gd name="connsiteY130" fmla="*/ 4503 h 2344147"/>
                <a:gd name="connsiteX131" fmla="*/ 830438 w 1936374"/>
                <a:gd name="connsiteY131" fmla="*/ 1689 h 2344147"/>
                <a:gd name="connsiteX132" fmla="*/ 808489 w 1936374"/>
                <a:gd name="connsiteY132" fmla="*/ 0 h 2344147"/>
                <a:gd name="connsiteX133" fmla="*/ 785976 w 1936374"/>
                <a:gd name="connsiteY133" fmla="*/ 1126 h 2344147"/>
                <a:gd name="connsiteX134" fmla="*/ 764589 w 1936374"/>
                <a:gd name="connsiteY134" fmla="*/ 3377 h 2344147"/>
                <a:gd name="connsiteX135" fmla="*/ 742639 w 1936374"/>
                <a:gd name="connsiteY135" fmla="*/ 6754 h 2344147"/>
                <a:gd name="connsiteX136" fmla="*/ 722941 w 1936374"/>
                <a:gd name="connsiteY136" fmla="*/ 11257 h 2344147"/>
                <a:gd name="connsiteX137" fmla="*/ 702679 w 1936374"/>
                <a:gd name="connsiteY137" fmla="*/ 16885 h 2344147"/>
                <a:gd name="connsiteX138" fmla="*/ 684106 w 1936374"/>
                <a:gd name="connsiteY138" fmla="*/ 24201 h 2344147"/>
                <a:gd name="connsiteX139" fmla="*/ 666096 w 1936374"/>
                <a:gd name="connsiteY139" fmla="*/ 30392 h 2344147"/>
                <a:gd name="connsiteX140" fmla="*/ 648649 w 1936374"/>
                <a:gd name="connsiteY140" fmla="*/ 38272 h 2344147"/>
                <a:gd name="connsiteX141" fmla="*/ 633453 w 1936374"/>
                <a:gd name="connsiteY141" fmla="*/ 45589 h 2344147"/>
                <a:gd name="connsiteX142" fmla="*/ 619382 w 1936374"/>
                <a:gd name="connsiteY142" fmla="*/ 53468 h 2344147"/>
                <a:gd name="connsiteX143" fmla="*/ 606437 w 1936374"/>
                <a:gd name="connsiteY143" fmla="*/ 60785 h 2344147"/>
                <a:gd name="connsiteX144" fmla="*/ 595744 w 1936374"/>
                <a:gd name="connsiteY144" fmla="*/ 67539 h 2344147"/>
                <a:gd name="connsiteX145" fmla="*/ 586176 w 1936374"/>
                <a:gd name="connsiteY145" fmla="*/ 73167 h 2344147"/>
                <a:gd name="connsiteX146" fmla="*/ 578297 w 1936374"/>
                <a:gd name="connsiteY146" fmla="*/ 78232 h 2344147"/>
                <a:gd name="connsiteX147" fmla="*/ 573231 w 1936374"/>
                <a:gd name="connsiteY147" fmla="*/ 82172 h 2344147"/>
                <a:gd name="connsiteX148" fmla="*/ 569855 w 1936374"/>
                <a:gd name="connsiteY148" fmla="*/ 84424 h 2344147"/>
                <a:gd name="connsiteX149" fmla="*/ 568166 w 1936374"/>
                <a:gd name="connsiteY149" fmla="*/ 85549 h 2344147"/>
                <a:gd name="connsiteX150" fmla="*/ 525955 w 1936374"/>
                <a:gd name="connsiteY150" fmla="*/ 73730 h 2344147"/>
                <a:gd name="connsiteX151" fmla="*/ 485432 w 1936374"/>
                <a:gd name="connsiteY151" fmla="*/ 65287 h 2344147"/>
                <a:gd name="connsiteX152" fmla="*/ 447723 w 1936374"/>
                <a:gd name="connsiteY152" fmla="*/ 60222 h 2344147"/>
                <a:gd name="connsiteX153" fmla="*/ 412266 w 1936374"/>
                <a:gd name="connsiteY153" fmla="*/ 56282 h 2344147"/>
                <a:gd name="connsiteX154" fmla="*/ 378496 w 1936374"/>
                <a:gd name="connsiteY154" fmla="*/ 56282 h 2344147"/>
                <a:gd name="connsiteX155" fmla="*/ 346979 w 1936374"/>
                <a:gd name="connsiteY155" fmla="*/ 57971 h 2344147"/>
                <a:gd name="connsiteX156" fmla="*/ 317713 w 1936374"/>
                <a:gd name="connsiteY156" fmla="*/ 62474 h 2344147"/>
                <a:gd name="connsiteX157" fmla="*/ 290134 w 1936374"/>
                <a:gd name="connsiteY157" fmla="*/ 68101 h 2344147"/>
                <a:gd name="connsiteX158" fmla="*/ 264245 w 1936374"/>
                <a:gd name="connsiteY158" fmla="*/ 75981 h 2344147"/>
                <a:gd name="connsiteX159" fmla="*/ 241169 w 1936374"/>
                <a:gd name="connsiteY159" fmla="*/ 85549 h 2344147"/>
                <a:gd name="connsiteX160" fmla="*/ 219219 w 1936374"/>
                <a:gd name="connsiteY160" fmla="*/ 96242 h 2344147"/>
                <a:gd name="connsiteX161" fmla="*/ 198958 w 1936374"/>
                <a:gd name="connsiteY161" fmla="*/ 108625 h 2344147"/>
                <a:gd name="connsiteX162" fmla="*/ 180385 w 1936374"/>
                <a:gd name="connsiteY162" fmla="*/ 121570 h 2344147"/>
                <a:gd name="connsiteX163" fmla="*/ 163500 w 1936374"/>
                <a:gd name="connsiteY163" fmla="*/ 135640 h 2344147"/>
                <a:gd name="connsiteX164" fmla="*/ 147742 w 1936374"/>
                <a:gd name="connsiteY164" fmla="*/ 150836 h 2344147"/>
                <a:gd name="connsiteX165" fmla="*/ 133672 w 1936374"/>
                <a:gd name="connsiteY165" fmla="*/ 166032 h 2344147"/>
                <a:gd name="connsiteX166" fmla="*/ 121289 w 1936374"/>
                <a:gd name="connsiteY166" fmla="*/ 182354 h 2344147"/>
                <a:gd name="connsiteX167" fmla="*/ 110033 w 1936374"/>
                <a:gd name="connsiteY167" fmla="*/ 198676 h 2344147"/>
                <a:gd name="connsiteX168" fmla="*/ 99902 w 1936374"/>
                <a:gd name="connsiteY168" fmla="*/ 214435 h 2344147"/>
                <a:gd name="connsiteX169" fmla="*/ 90897 w 1936374"/>
                <a:gd name="connsiteY169" fmla="*/ 230756 h 2344147"/>
                <a:gd name="connsiteX170" fmla="*/ 83018 w 1936374"/>
                <a:gd name="connsiteY170" fmla="*/ 246516 h 2344147"/>
                <a:gd name="connsiteX171" fmla="*/ 76264 w 1936374"/>
                <a:gd name="connsiteY171" fmla="*/ 261712 h 2344147"/>
                <a:gd name="connsiteX172" fmla="*/ 70073 w 1936374"/>
                <a:gd name="connsiteY172" fmla="*/ 276908 h 2344147"/>
                <a:gd name="connsiteX173" fmla="*/ 65008 w 1936374"/>
                <a:gd name="connsiteY173" fmla="*/ 290979 h 2344147"/>
                <a:gd name="connsiteX174" fmla="*/ 61068 w 1936374"/>
                <a:gd name="connsiteY174" fmla="*/ 303923 h 2344147"/>
                <a:gd name="connsiteX175" fmla="*/ 58254 w 1936374"/>
                <a:gd name="connsiteY175" fmla="*/ 315180 h 2344147"/>
                <a:gd name="connsiteX176" fmla="*/ 55440 w 1936374"/>
                <a:gd name="connsiteY176" fmla="*/ 325873 h 2344147"/>
                <a:gd name="connsiteX177" fmla="*/ 53188 w 1936374"/>
                <a:gd name="connsiteY177" fmla="*/ 334879 h 2344147"/>
                <a:gd name="connsiteX178" fmla="*/ 51500 w 1936374"/>
                <a:gd name="connsiteY178" fmla="*/ 342195 h 2344147"/>
                <a:gd name="connsiteX179" fmla="*/ 50937 w 1936374"/>
                <a:gd name="connsiteY179" fmla="*/ 347823 h 2344147"/>
                <a:gd name="connsiteX180" fmla="*/ 50374 w 1936374"/>
                <a:gd name="connsiteY180" fmla="*/ 350637 h 2344147"/>
                <a:gd name="connsiteX181" fmla="*/ 50374 w 1936374"/>
                <a:gd name="connsiteY181" fmla="*/ 351763 h 2344147"/>
                <a:gd name="connsiteX182" fmla="*/ 45872 w 1936374"/>
                <a:gd name="connsiteY182" fmla="*/ 371462 h 2344147"/>
                <a:gd name="connsiteX183" fmla="*/ 41369 w 1936374"/>
                <a:gd name="connsiteY183" fmla="*/ 395100 h 2344147"/>
                <a:gd name="connsiteX184" fmla="*/ 38555 w 1936374"/>
                <a:gd name="connsiteY184" fmla="*/ 420990 h 2344147"/>
                <a:gd name="connsiteX185" fmla="*/ 35741 w 1936374"/>
                <a:gd name="connsiteY185" fmla="*/ 450256 h 2344147"/>
                <a:gd name="connsiteX186" fmla="*/ 32927 w 1936374"/>
                <a:gd name="connsiteY186" fmla="*/ 481212 h 2344147"/>
                <a:gd name="connsiteX187" fmla="*/ 30675 w 1936374"/>
                <a:gd name="connsiteY187" fmla="*/ 513292 h 2344147"/>
                <a:gd name="connsiteX188" fmla="*/ 29550 w 1936374"/>
                <a:gd name="connsiteY188" fmla="*/ 546499 h 2344147"/>
                <a:gd name="connsiteX189" fmla="*/ 27862 w 1936374"/>
                <a:gd name="connsiteY189" fmla="*/ 581393 h 2344147"/>
                <a:gd name="connsiteX190" fmla="*/ 27299 w 1936374"/>
                <a:gd name="connsiteY190" fmla="*/ 615726 h 2344147"/>
                <a:gd name="connsiteX191" fmla="*/ 26736 w 1936374"/>
                <a:gd name="connsiteY191" fmla="*/ 650621 h 2344147"/>
                <a:gd name="connsiteX192" fmla="*/ 26736 w 1936374"/>
                <a:gd name="connsiteY192" fmla="*/ 683827 h 2344147"/>
                <a:gd name="connsiteX193" fmla="*/ 25610 w 1936374"/>
                <a:gd name="connsiteY193" fmla="*/ 717033 h 2344147"/>
                <a:gd name="connsiteX194" fmla="*/ 25610 w 1936374"/>
                <a:gd name="connsiteY194" fmla="*/ 747988 h 2344147"/>
                <a:gd name="connsiteX195" fmla="*/ 25610 w 1936374"/>
                <a:gd name="connsiteY195" fmla="*/ 777255 h 2344147"/>
                <a:gd name="connsiteX196" fmla="*/ 25610 w 1936374"/>
                <a:gd name="connsiteY196" fmla="*/ 804271 h 2344147"/>
                <a:gd name="connsiteX197" fmla="*/ 26736 w 1936374"/>
                <a:gd name="connsiteY197" fmla="*/ 827909 h 2344147"/>
                <a:gd name="connsiteX198" fmla="*/ 26736 w 1936374"/>
                <a:gd name="connsiteY198" fmla="*/ 848171 h 2344147"/>
                <a:gd name="connsiteX199" fmla="*/ 27299 w 1936374"/>
                <a:gd name="connsiteY199" fmla="*/ 865055 h 2344147"/>
                <a:gd name="connsiteX200" fmla="*/ 27299 w 1936374"/>
                <a:gd name="connsiteY200" fmla="*/ 869126 h 2344147"/>
                <a:gd name="connsiteX201" fmla="*/ 62319 w 1936374"/>
                <a:gd name="connsiteY201" fmla="*/ 1009580 h 2344147"/>
                <a:gd name="connsiteX202" fmla="*/ 197736 w 1936374"/>
                <a:gd name="connsiteY202" fmla="*/ 1518857 h 2344147"/>
                <a:gd name="connsiteX203" fmla="*/ 466471 w 1936374"/>
                <a:gd name="connsiteY203" fmla="*/ 2203492 h 2344147"/>
                <a:gd name="connsiteX204" fmla="*/ 475994 w 1936374"/>
                <a:gd name="connsiteY204" fmla="*/ 2252993 h 2344147"/>
                <a:gd name="connsiteX205" fmla="*/ 475427 w 1936374"/>
                <a:gd name="connsiteY205" fmla="*/ 2266980 h 2344147"/>
                <a:gd name="connsiteX206" fmla="*/ 477836 w 1936374"/>
                <a:gd name="connsiteY206" fmla="*/ 2275814 h 2344147"/>
                <a:gd name="connsiteX207" fmla="*/ 481648 w 1936374"/>
                <a:gd name="connsiteY207" fmla="*/ 2318876 h 2344147"/>
                <a:gd name="connsiteX208" fmla="*/ 480521 w 1936374"/>
                <a:gd name="connsiteY208" fmla="*/ 2331608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7736 w 1936374"/>
                <a:gd name="connsiteY208" fmla="*/ 151885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16599 w 1936374"/>
                <a:gd name="connsiteY207" fmla="*/ 124580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481648 w 1936374"/>
                <a:gd name="connsiteY213" fmla="*/ 2318876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588516 w 1936374"/>
                <a:gd name="connsiteY213" fmla="*/ 2320424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1936374" h="2345074">
                  <a:moveTo>
                    <a:pt x="23875" y="878134"/>
                  </a:moveTo>
                  <a:lnTo>
                    <a:pt x="23875" y="875299"/>
                  </a:lnTo>
                  <a:lnTo>
                    <a:pt x="23875" y="867587"/>
                  </a:lnTo>
                  <a:lnTo>
                    <a:pt x="22797" y="861115"/>
                  </a:lnTo>
                  <a:lnTo>
                    <a:pt x="17168" y="838040"/>
                  </a:lnTo>
                  <a:lnTo>
                    <a:pt x="9852" y="817779"/>
                  </a:lnTo>
                  <a:lnTo>
                    <a:pt x="1972" y="800893"/>
                  </a:lnTo>
                  <a:lnTo>
                    <a:pt x="0" y="797935"/>
                  </a:lnTo>
                  <a:lnTo>
                    <a:pt x="16215" y="838108"/>
                  </a:lnTo>
                  <a:lnTo>
                    <a:pt x="19339" y="850912"/>
                  </a:lnTo>
                  <a:lnTo>
                    <a:pt x="23875" y="878134"/>
                  </a:lnTo>
                  <a:close/>
                  <a:moveTo>
                    <a:pt x="267771" y="1989719"/>
                  </a:moveTo>
                  <a:cubicBezTo>
                    <a:pt x="267758" y="1989706"/>
                    <a:pt x="267746" y="1989693"/>
                    <a:pt x="267733" y="1989680"/>
                  </a:cubicBezTo>
                  <a:lnTo>
                    <a:pt x="248446" y="1970392"/>
                  </a:lnTo>
                  <a:cubicBezTo>
                    <a:pt x="248459" y="1970406"/>
                    <a:pt x="248473" y="1970420"/>
                    <a:pt x="248486" y="1970434"/>
                  </a:cubicBezTo>
                  <a:lnTo>
                    <a:pt x="267771" y="1989719"/>
                  </a:lnTo>
                  <a:close/>
                  <a:moveTo>
                    <a:pt x="333326" y="2056993"/>
                  </a:moveTo>
                  <a:lnTo>
                    <a:pt x="332951" y="2056599"/>
                  </a:lnTo>
                  <a:lnTo>
                    <a:pt x="320095" y="2044279"/>
                  </a:lnTo>
                  <a:lnTo>
                    <a:pt x="320526" y="2044727"/>
                  </a:lnTo>
                  <a:lnTo>
                    <a:pt x="333326" y="2056993"/>
                  </a:lnTo>
                  <a:close/>
                  <a:moveTo>
                    <a:pt x="353677" y="2077353"/>
                  </a:moveTo>
                  <a:lnTo>
                    <a:pt x="353367" y="2077015"/>
                  </a:lnTo>
                  <a:lnTo>
                    <a:pt x="344870" y="2069049"/>
                  </a:lnTo>
                  <a:lnTo>
                    <a:pt x="345290" y="2069491"/>
                  </a:lnTo>
                  <a:lnTo>
                    <a:pt x="353677" y="2077353"/>
                  </a:lnTo>
                  <a:close/>
                  <a:moveTo>
                    <a:pt x="364294" y="2088019"/>
                  </a:moveTo>
                  <a:lnTo>
                    <a:pt x="364142" y="2087791"/>
                  </a:lnTo>
                  <a:lnTo>
                    <a:pt x="360046" y="2084206"/>
                  </a:lnTo>
                  <a:lnTo>
                    <a:pt x="360486" y="2084687"/>
                  </a:lnTo>
                  <a:lnTo>
                    <a:pt x="364294" y="2088019"/>
                  </a:lnTo>
                  <a:close/>
                  <a:moveTo>
                    <a:pt x="391707" y="2113682"/>
                  </a:moveTo>
                  <a:lnTo>
                    <a:pt x="391363" y="2113311"/>
                  </a:lnTo>
                  <a:lnTo>
                    <a:pt x="366016" y="2090166"/>
                  </a:lnTo>
                  <a:cubicBezTo>
                    <a:pt x="366049" y="2090216"/>
                    <a:pt x="366082" y="2090265"/>
                    <a:pt x="366115" y="2090315"/>
                  </a:cubicBezTo>
                  <a:lnTo>
                    <a:pt x="391707" y="2113682"/>
                  </a:lnTo>
                  <a:close/>
                  <a:moveTo>
                    <a:pt x="1669036" y="2344147"/>
                  </a:moveTo>
                  <a:lnTo>
                    <a:pt x="1736574" y="2115642"/>
                  </a:lnTo>
                  <a:lnTo>
                    <a:pt x="1763589" y="2061612"/>
                  </a:lnTo>
                  <a:lnTo>
                    <a:pt x="1787227" y="2005892"/>
                  </a:lnTo>
                  <a:lnTo>
                    <a:pt x="1809178" y="1949610"/>
                  </a:lnTo>
                  <a:lnTo>
                    <a:pt x="1828876" y="1892766"/>
                  </a:lnTo>
                  <a:lnTo>
                    <a:pt x="1846886" y="1834232"/>
                  </a:lnTo>
                  <a:lnTo>
                    <a:pt x="1862645" y="1776825"/>
                  </a:lnTo>
                  <a:lnTo>
                    <a:pt x="1876153" y="1717728"/>
                  </a:lnTo>
                  <a:lnTo>
                    <a:pt x="1888535" y="1659195"/>
                  </a:lnTo>
                  <a:lnTo>
                    <a:pt x="1899228" y="1600662"/>
                  </a:lnTo>
                  <a:lnTo>
                    <a:pt x="1908234" y="1543254"/>
                  </a:lnTo>
                  <a:lnTo>
                    <a:pt x="1915550" y="1485846"/>
                  </a:lnTo>
                  <a:lnTo>
                    <a:pt x="1922304" y="1429564"/>
                  </a:lnTo>
                  <a:lnTo>
                    <a:pt x="1927369" y="1374407"/>
                  </a:lnTo>
                  <a:lnTo>
                    <a:pt x="1930746" y="1320939"/>
                  </a:lnTo>
                  <a:lnTo>
                    <a:pt x="1933560" y="1268597"/>
                  </a:lnTo>
                  <a:lnTo>
                    <a:pt x="1935249" y="1217943"/>
                  </a:lnTo>
                  <a:lnTo>
                    <a:pt x="1936374" y="1169541"/>
                  </a:lnTo>
                  <a:lnTo>
                    <a:pt x="1936374" y="1123389"/>
                  </a:lnTo>
                  <a:lnTo>
                    <a:pt x="1936374" y="1079489"/>
                  </a:lnTo>
                  <a:cubicBezTo>
                    <a:pt x="1936186" y="1065794"/>
                    <a:pt x="1935999" y="1052099"/>
                    <a:pt x="1935811" y="1038404"/>
                  </a:cubicBezTo>
                  <a:cubicBezTo>
                    <a:pt x="1935248" y="1025647"/>
                    <a:pt x="1934686" y="1012889"/>
                    <a:pt x="1934123" y="1000132"/>
                  </a:cubicBezTo>
                  <a:cubicBezTo>
                    <a:pt x="1933748" y="988313"/>
                    <a:pt x="1933372" y="976494"/>
                    <a:pt x="1932997" y="964675"/>
                  </a:cubicBezTo>
                  <a:cubicBezTo>
                    <a:pt x="1932434" y="954169"/>
                    <a:pt x="1931872" y="943662"/>
                    <a:pt x="1931309" y="933156"/>
                  </a:cubicBezTo>
                  <a:lnTo>
                    <a:pt x="1929057" y="905015"/>
                  </a:lnTo>
                  <a:lnTo>
                    <a:pt x="1927369" y="880251"/>
                  </a:lnTo>
                  <a:lnTo>
                    <a:pt x="1925681" y="859427"/>
                  </a:lnTo>
                  <a:cubicBezTo>
                    <a:pt x="1925306" y="853986"/>
                    <a:pt x="1924930" y="848546"/>
                    <a:pt x="1924555" y="843105"/>
                  </a:cubicBezTo>
                  <a:lnTo>
                    <a:pt x="1922866" y="831286"/>
                  </a:lnTo>
                  <a:cubicBezTo>
                    <a:pt x="1922679" y="828659"/>
                    <a:pt x="1922491" y="826033"/>
                    <a:pt x="1922304" y="823406"/>
                  </a:cubicBezTo>
                  <a:lnTo>
                    <a:pt x="1922304" y="821155"/>
                  </a:lnTo>
                  <a:lnTo>
                    <a:pt x="1924555" y="781758"/>
                  </a:lnTo>
                  <a:cubicBezTo>
                    <a:pt x="1924180" y="769564"/>
                    <a:pt x="1923804" y="757369"/>
                    <a:pt x="1923429" y="745175"/>
                  </a:cubicBezTo>
                  <a:lnTo>
                    <a:pt x="1920052" y="710280"/>
                  </a:lnTo>
                  <a:lnTo>
                    <a:pt x="1913299" y="677636"/>
                  </a:lnTo>
                  <a:lnTo>
                    <a:pt x="1904856" y="647806"/>
                  </a:lnTo>
                  <a:lnTo>
                    <a:pt x="1894163" y="619666"/>
                  </a:lnTo>
                  <a:lnTo>
                    <a:pt x="1881781" y="592650"/>
                  </a:lnTo>
                  <a:lnTo>
                    <a:pt x="1867710" y="569012"/>
                  </a:lnTo>
                  <a:lnTo>
                    <a:pt x="1850826" y="546499"/>
                  </a:lnTo>
                  <a:lnTo>
                    <a:pt x="1833941" y="525675"/>
                  </a:lnTo>
                  <a:lnTo>
                    <a:pt x="1814806" y="507101"/>
                  </a:lnTo>
                  <a:lnTo>
                    <a:pt x="1795670" y="489654"/>
                  </a:lnTo>
                  <a:lnTo>
                    <a:pt x="1775409" y="473895"/>
                  </a:lnTo>
                  <a:lnTo>
                    <a:pt x="1754584" y="459262"/>
                  </a:lnTo>
                  <a:lnTo>
                    <a:pt x="1733760" y="447442"/>
                  </a:lnTo>
                  <a:lnTo>
                    <a:pt x="1712373" y="435623"/>
                  </a:lnTo>
                  <a:lnTo>
                    <a:pt x="1691549" y="425492"/>
                  </a:lnTo>
                  <a:lnTo>
                    <a:pt x="1670725" y="417050"/>
                  </a:lnTo>
                  <a:lnTo>
                    <a:pt x="1650463" y="409171"/>
                  </a:lnTo>
                  <a:lnTo>
                    <a:pt x="1630201" y="401854"/>
                  </a:lnTo>
                  <a:lnTo>
                    <a:pt x="1611629" y="396789"/>
                  </a:lnTo>
                  <a:lnTo>
                    <a:pt x="1594182" y="391723"/>
                  </a:lnTo>
                  <a:lnTo>
                    <a:pt x="1577860" y="387221"/>
                  </a:lnTo>
                  <a:lnTo>
                    <a:pt x="1562664" y="384406"/>
                  </a:lnTo>
                  <a:lnTo>
                    <a:pt x="1549719" y="381592"/>
                  </a:lnTo>
                  <a:lnTo>
                    <a:pt x="1538463" y="379904"/>
                  </a:lnTo>
                  <a:lnTo>
                    <a:pt x="1530020" y="378779"/>
                  </a:lnTo>
                  <a:lnTo>
                    <a:pt x="1522704" y="378216"/>
                  </a:lnTo>
                  <a:lnTo>
                    <a:pt x="1518201" y="377090"/>
                  </a:lnTo>
                  <a:lnTo>
                    <a:pt x="1517075" y="377090"/>
                  </a:lnTo>
                  <a:lnTo>
                    <a:pt x="1503005" y="341070"/>
                  </a:lnTo>
                  <a:lnTo>
                    <a:pt x="1487809" y="308989"/>
                  </a:lnTo>
                  <a:lnTo>
                    <a:pt x="1472050" y="279722"/>
                  </a:lnTo>
                  <a:lnTo>
                    <a:pt x="1455165" y="254958"/>
                  </a:lnTo>
                  <a:lnTo>
                    <a:pt x="1436593" y="233008"/>
                  </a:lnTo>
                  <a:lnTo>
                    <a:pt x="1417457" y="213872"/>
                  </a:lnTo>
                  <a:lnTo>
                    <a:pt x="1397758" y="197550"/>
                  </a:lnTo>
                  <a:lnTo>
                    <a:pt x="1377497" y="184605"/>
                  </a:lnTo>
                  <a:lnTo>
                    <a:pt x="1356673" y="173912"/>
                  </a:lnTo>
                  <a:lnTo>
                    <a:pt x="1335848" y="165470"/>
                  </a:lnTo>
                  <a:lnTo>
                    <a:pt x="1315024" y="158716"/>
                  </a:lnTo>
                  <a:lnTo>
                    <a:pt x="1294200" y="154776"/>
                  </a:lnTo>
                  <a:lnTo>
                    <a:pt x="1273376" y="151399"/>
                  </a:lnTo>
                  <a:lnTo>
                    <a:pt x="1252552" y="150274"/>
                  </a:lnTo>
                  <a:lnTo>
                    <a:pt x="1232290" y="150836"/>
                  </a:lnTo>
                  <a:lnTo>
                    <a:pt x="1212029" y="152525"/>
                  </a:lnTo>
                  <a:lnTo>
                    <a:pt x="1193456" y="155339"/>
                  </a:lnTo>
                  <a:lnTo>
                    <a:pt x="1174883" y="158153"/>
                  </a:lnTo>
                  <a:lnTo>
                    <a:pt x="1157436" y="162655"/>
                  </a:lnTo>
                  <a:lnTo>
                    <a:pt x="1141114" y="166595"/>
                  </a:lnTo>
                  <a:lnTo>
                    <a:pt x="1125918" y="171660"/>
                  </a:lnTo>
                  <a:lnTo>
                    <a:pt x="1112410" y="176726"/>
                  </a:lnTo>
                  <a:lnTo>
                    <a:pt x="1099465" y="181791"/>
                  </a:lnTo>
                  <a:lnTo>
                    <a:pt x="1088772" y="186294"/>
                  </a:lnTo>
                  <a:lnTo>
                    <a:pt x="1079204" y="190796"/>
                  </a:lnTo>
                  <a:lnTo>
                    <a:pt x="1071887" y="194173"/>
                  </a:lnTo>
                  <a:lnTo>
                    <a:pt x="1066259" y="196987"/>
                  </a:lnTo>
                  <a:lnTo>
                    <a:pt x="1063445" y="199239"/>
                  </a:lnTo>
                  <a:lnTo>
                    <a:pt x="1061757" y="199801"/>
                  </a:lnTo>
                  <a:lnTo>
                    <a:pt x="1043746" y="163781"/>
                  </a:lnTo>
                  <a:lnTo>
                    <a:pt x="1026299" y="132263"/>
                  </a:lnTo>
                  <a:lnTo>
                    <a:pt x="1006038" y="104685"/>
                  </a:lnTo>
                  <a:lnTo>
                    <a:pt x="985776" y="80484"/>
                  </a:lnTo>
                  <a:lnTo>
                    <a:pt x="964952" y="60222"/>
                  </a:lnTo>
                  <a:lnTo>
                    <a:pt x="943565" y="43337"/>
                  </a:lnTo>
                  <a:lnTo>
                    <a:pt x="921052" y="29830"/>
                  </a:lnTo>
                  <a:lnTo>
                    <a:pt x="899102" y="19136"/>
                  </a:lnTo>
                  <a:lnTo>
                    <a:pt x="876027" y="10131"/>
                  </a:lnTo>
                  <a:lnTo>
                    <a:pt x="853514" y="4503"/>
                  </a:lnTo>
                  <a:lnTo>
                    <a:pt x="830438" y="1689"/>
                  </a:lnTo>
                  <a:lnTo>
                    <a:pt x="808489" y="0"/>
                  </a:lnTo>
                  <a:lnTo>
                    <a:pt x="785976" y="1126"/>
                  </a:lnTo>
                  <a:lnTo>
                    <a:pt x="764589" y="3377"/>
                  </a:lnTo>
                  <a:lnTo>
                    <a:pt x="742639" y="6754"/>
                  </a:lnTo>
                  <a:lnTo>
                    <a:pt x="722941" y="11257"/>
                  </a:lnTo>
                  <a:lnTo>
                    <a:pt x="702679" y="16885"/>
                  </a:lnTo>
                  <a:lnTo>
                    <a:pt x="684106" y="24201"/>
                  </a:lnTo>
                  <a:lnTo>
                    <a:pt x="666096" y="30392"/>
                  </a:lnTo>
                  <a:lnTo>
                    <a:pt x="648649" y="38272"/>
                  </a:lnTo>
                  <a:lnTo>
                    <a:pt x="633453" y="45589"/>
                  </a:lnTo>
                  <a:lnTo>
                    <a:pt x="619382" y="53468"/>
                  </a:lnTo>
                  <a:lnTo>
                    <a:pt x="606437" y="60785"/>
                  </a:lnTo>
                  <a:lnTo>
                    <a:pt x="595744" y="67539"/>
                  </a:lnTo>
                  <a:lnTo>
                    <a:pt x="586176" y="73167"/>
                  </a:lnTo>
                  <a:lnTo>
                    <a:pt x="578297" y="78232"/>
                  </a:lnTo>
                  <a:lnTo>
                    <a:pt x="573231" y="82172"/>
                  </a:lnTo>
                  <a:lnTo>
                    <a:pt x="569855" y="84424"/>
                  </a:lnTo>
                  <a:lnTo>
                    <a:pt x="568166" y="85549"/>
                  </a:lnTo>
                  <a:lnTo>
                    <a:pt x="525955" y="73730"/>
                  </a:lnTo>
                  <a:lnTo>
                    <a:pt x="485432" y="65287"/>
                  </a:lnTo>
                  <a:lnTo>
                    <a:pt x="447723" y="60222"/>
                  </a:lnTo>
                  <a:lnTo>
                    <a:pt x="412266" y="56282"/>
                  </a:lnTo>
                  <a:lnTo>
                    <a:pt x="378496" y="56282"/>
                  </a:lnTo>
                  <a:lnTo>
                    <a:pt x="346979" y="57971"/>
                  </a:lnTo>
                  <a:lnTo>
                    <a:pt x="317713" y="62474"/>
                  </a:lnTo>
                  <a:lnTo>
                    <a:pt x="290134" y="68101"/>
                  </a:lnTo>
                  <a:lnTo>
                    <a:pt x="264245" y="75981"/>
                  </a:lnTo>
                  <a:lnTo>
                    <a:pt x="241169" y="85549"/>
                  </a:lnTo>
                  <a:lnTo>
                    <a:pt x="219219" y="96242"/>
                  </a:lnTo>
                  <a:lnTo>
                    <a:pt x="198958" y="108625"/>
                  </a:lnTo>
                  <a:lnTo>
                    <a:pt x="180385" y="121570"/>
                  </a:lnTo>
                  <a:lnTo>
                    <a:pt x="163500" y="135640"/>
                  </a:lnTo>
                  <a:lnTo>
                    <a:pt x="147742" y="150836"/>
                  </a:lnTo>
                  <a:lnTo>
                    <a:pt x="133672" y="166032"/>
                  </a:lnTo>
                  <a:lnTo>
                    <a:pt x="121289" y="182354"/>
                  </a:lnTo>
                  <a:lnTo>
                    <a:pt x="110033" y="198676"/>
                  </a:lnTo>
                  <a:lnTo>
                    <a:pt x="99902" y="214435"/>
                  </a:lnTo>
                  <a:lnTo>
                    <a:pt x="90897" y="230756"/>
                  </a:lnTo>
                  <a:lnTo>
                    <a:pt x="83018" y="246516"/>
                  </a:lnTo>
                  <a:lnTo>
                    <a:pt x="76264" y="261712"/>
                  </a:lnTo>
                  <a:lnTo>
                    <a:pt x="70073" y="276908"/>
                  </a:lnTo>
                  <a:lnTo>
                    <a:pt x="65008" y="290979"/>
                  </a:lnTo>
                  <a:lnTo>
                    <a:pt x="61068" y="303923"/>
                  </a:lnTo>
                  <a:lnTo>
                    <a:pt x="58254" y="315180"/>
                  </a:lnTo>
                  <a:lnTo>
                    <a:pt x="55440" y="325873"/>
                  </a:lnTo>
                  <a:lnTo>
                    <a:pt x="53188" y="334879"/>
                  </a:lnTo>
                  <a:lnTo>
                    <a:pt x="51500" y="342195"/>
                  </a:lnTo>
                  <a:cubicBezTo>
                    <a:pt x="51312" y="344071"/>
                    <a:pt x="51125" y="345947"/>
                    <a:pt x="50937" y="347823"/>
                  </a:cubicBezTo>
                  <a:lnTo>
                    <a:pt x="50374" y="350637"/>
                  </a:lnTo>
                  <a:lnTo>
                    <a:pt x="50374" y="351763"/>
                  </a:lnTo>
                  <a:lnTo>
                    <a:pt x="45872" y="371462"/>
                  </a:lnTo>
                  <a:lnTo>
                    <a:pt x="41369" y="395100"/>
                  </a:lnTo>
                  <a:lnTo>
                    <a:pt x="38555" y="420990"/>
                  </a:lnTo>
                  <a:lnTo>
                    <a:pt x="35741" y="450256"/>
                  </a:lnTo>
                  <a:lnTo>
                    <a:pt x="32927" y="481212"/>
                  </a:lnTo>
                  <a:lnTo>
                    <a:pt x="30675" y="513292"/>
                  </a:lnTo>
                  <a:lnTo>
                    <a:pt x="29550" y="546499"/>
                  </a:lnTo>
                  <a:cubicBezTo>
                    <a:pt x="28987" y="558130"/>
                    <a:pt x="28425" y="569762"/>
                    <a:pt x="27862" y="581393"/>
                  </a:cubicBezTo>
                  <a:cubicBezTo>
                    <a:pt x="27674" y="592837"/>
                    <a:pt x="27487" y="604282"/>
                    <a:pt x="27299" y="615726"/>
                  </a:cubicBezTo>
                  <a:cubicBezTo>
                    <a:pt x="27111" y="627358"/>
                    <a:pt x="26924" y="638989"/>
                    <a:pt x="26736" y="650621"/>
                  </a:cubicBezTo>
                  <a:lnTo>
                    <a:pt x="26736" y="683827"/>
                  </a:lnTo>
                  <a:cubicBezTo>
                    <a:pt x="26361" y="694896"/>
                    <a:pt x="25985" y="705964"/>
                    <a:pt x="25610" y="717033"/>
                  </a:cubicBezTo>
                  <a:lnTo>
                    <a:pt x="25610" y="747988"/>
                  </a:lnTo>
                  <a:lnTo>
                    <a:pt x="25610" y="777255"/>
                  </a:lnTo>
                  <a:lnTo>
                    <a:pt x="25610" y="804271"/>
                  </a:lnTo>
                  <a:cubicBezTo>
                    <a:pt x="25985" y="812150"/>
                    <a:pt x="26361" y="820030"/>
                    <a:pt x="26736" y="827909"/>
                  </a:cubicBezTo>
                  <a:lnTo>
                    <a:pt x="26736" y="848171"/>
                  </a:lnTo>
                  <a:cubicBezTo>
                    <a:pt x="26924" y="853799"/>
                    <a:pt x="27111" y="859427"/>
                    <a:pt x="27299" y="865055"/>
                  </a:cubicBezTo>
                  <a:lnTo>
                    <a:pt x="27299" y="869126"/>
                  </a:lnTo>
                  <a:cubicBezTo>
                    <a:pt x="38972" y="915944"/>
                    <a:pt x="4926" y="1198982"/>
                    <a:pt x="16599" y="1245800"/>
                  </a:cubicBezTo>
                  <a:cubicBezTo>
                    <a:pt x="54839" y="1404762"/>
                    <a:pt x="38937" y="1450682"/>
                    <a:pt x="113916" y="1610297"/>
                  </a:cubicBezTo>
                  <a:cubicBezTo>
                    <a:pt x="188895" y="1769912"/>
                    <a:pt x="406125" y="2096376"/>
                    <a:pt x="466471" y="2203492"/>
                  </a:cubicBezTo>
                  <a:cubicBezTo>
                    <a:pt x="526817" y="2310608"/>
                    <a:pt x="474886" y="2238633"/>
                    <a:pt x="475994" y="2252993"/>
                  </a:cubicBezTo>
                  <a:lnTo>
                    <a:pt x="475427" y="2266980"/>
                  </a:lnTo>
                  <a:lnTo>
                    <a:pt x="477836" y="2275814"/>
                  </a:lnTo>
                  <a:cubicBezTo>
                    <a:pt x="480335" y="2289723"/>
                    <a:pt x="588516" y="2305673"/>
                    <a:pt x="588516" y="2320424"/>
                  </a:cubicBezTo>
                  <a:cubicBezTo>
                    <a:pt x="588140" y="2324668"/>
                    <a:pt x="590589" y="2340828"/>
                    <a:pt x="590213" y="2345072"/>
                  </a:cubicBezTo>
                  <a:lnTo>
                    <a:pt x="1669036" y="2344147"/>
                  </a:lnTo>
                  <a:close/>
                </a:path>
              </a:pathLst>
            </a:cu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자유형 46"/>
            <p:cNvSpPr/>
            <p:nvPr/>
          </p:nvSpPr>
          <p:spPr>
            <a:xfrm flipH="1">
              <a:off x="11843036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11279484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Group 4"/>
            <p:cNvGrpSpPr>
              <a:grpSpLocks noChangeAspect="1"/>
            </p:cNvGrpSpPr>
            <p:nvPr/>
          </p:nvGrpSpPr>
          <p:grpSpPr bwMode="auto">
            <a:xfrm rot="21037912">
              <a:off x="10983608" y="5445680"/>
              <a:ext cx="1069098" cy="792004"/>
              <a:chOff x="0" y="-188"/>
              <a:chExt cx="1987" cy="1472"/>
            </a:xfrm>
          </p:grpSpPr>
          <p:sp>
            <p:nvSpPr>
              <p:cNvPr id="15" name="Freeform 5"/>
              <p:cNvSpPr>
                <a:spLocks/>
              </p:cNvSpPr>
              <p:nvPr/>
            </p:nvSpPr>
            <p:spPr bwMode="auto">
              <a:xfrm>
                <a:off x="0" y="497"/>
                <a:ext cx="1605" cy="787"/>
              </a:xfrm>
              <a:custGeom>
                <a:avLst/>
                <a:gdLst>
                  <a:gd name="T0" fmla="*/ 6423 w 6423"/>
                  <a:gd name="T1" fmla="*/ 1764 h 3147"/>
                  <a:gd name="T2" fmla="*/ 6409 w 6423"/>
                  <a:gd name="T3" fmla="*/ 1784 h 3147"/>
                  <a:gd name="T4" fmla="*/ 6319 w 6423"/>
                  <a:gd name="T5" fmla="*/ 1900 h 3147"/>
                  <a:gd name="T6" fmla="*/ 6161 w 6423"/>
                  <a:gd name="T7" fmla="*/ 2082 h 3147"/>
                  <a:gd name="T8" fmla="*/ 5994 w 6423"/>
                  <a:gd name="T9" fmla="*/ 2245 h 3147"/>
                  <a:gd name="T10" fmla="*/ 5865 w 6423"/>
                  <a:gd name="T11" fmla="*/ 2361 h 3147"/>
                  <a:gd name="T12" fmla="*/ 5717 w 6423"/>
                  <a:gd name="T13" fmla="*/ 2480 h 3147"/>
                  <a:gd name="T14" fmla="*/ 5554 w 6423"/>
                  <a:gd name="T15" fmla="*/ 2598 h 3147"/>
                  <a:gd name="T16" fmla="*/ 5375 w 6423"/>
                  <a:gd name="T17" fmla="*/ 2711 h 3147"/>
                  <a:gd name="T18" fmla="*/ 5178 w 6423"/>
                  <a:gd name="T19" fmla="*/ 2819 h 3147"/>
                  <a:gd name="T20" fmla="*/ 4967 w 6423"/>
                  <a:gd name="T21" fmla="*/ 2916 h 3147"/>
                  <a:gd name="T22" fmla="*/ 4739 w 6423"/>
                  <a:gd name="T23" fmla="*/ 3000 h 3147"/>
                  <a:gd name="T24" fmla="*/ 4495 w 6423"/>
                  <a:gd name="T25" fmla="*/ 3067 h 3147"/>
                  <a:gd name="T26" fmla="*/ 4301 w 6423"/>
                  <a:gd name="T27" fmla="*/ 3105 h 3147"/>
                  <a:gd name="T28" fmla="*/ 4168 w 6423"/>
                  <a:gd name="T29" fmla="*/ 3123 h 3147"/>
                  <a:gd name="T30" fmla="*/ 4100 w 6423"/>
                  <a:gd name="T31" fmla="*/ 3130 h 3147"/>
                  <a:gd name="T32" fmla="*/ 3963 w 6423"/>
                  <a:gd name="T33" fmla="*/ 3141 h 3147"/>
                  <a:gd name="T34" fmla="*/ 3722 w 6423"/>
                  <a:gd name="T35" fmla="*/ 3147 h 3147"/>
                  <a:gd name="T36" fmla="*/ 3515 w 6423"/>
                  <a:gd name="T37" fmla="*/ 3136 h 3147"/>
                  <a:gd name="T38" fmla="*/ 3339 w 6423"/>
                  <a:gd name="T39" fmla="*/ 3108 h 3147"/>
                  <a:gd name="T40" fmla="*/ 3187 w 6423"/>
                  <a:gd name="T41" fmla="*/ 3068 h 3147"/>
                  <a:gd name="T42" fmla="*/ 3053 w 6423"/>
                  <a:gd name="T43" fmla="*/ 3016 h 3147"/>
                  <a:gd name="T44" fmla="*/ 2933 w 6423"/>
                  <a:gd name="T45" fmla="*/ 2956 h 3147"/>
                  <a:gd name="T46" fmla="*/ 2823 w 6423"/>
                  <a:gd name="T47" fmla="*/ 2888 h 3147"/>
                  <a:gd name="T48" fmla="*/ 2659 w 6423"/>
                  <a:gd name="T49" fmla="*/ 2777 h 3147"/>
                  <a:gd name="T50" fmla="*/ 2483 w 6423"/>
                  <a:gd name="T51" fmla="*/ 2661 h 3147"/>
                  <a:gd name="T52" fmla="*/ 2349 w 6423"/>
                  <a:gd name="T53" fmla="*/ 2584 h 3147"/>
                  <a:gd name="T54" fmla="*/ 2197 w 6423"/>
                  <a:gd name="T55" fmla="*/ 2511 h 3147"/>
                  <a:gd name="T56" fmla="*/ 2020 w 6423"/>
                  <a:gd name="T57" fmla="*/ 2443 h 3147"/>
                  <a:gd name="T58" fmla="*/ 1815 w 6423"/>
                  <a:gd name="T59" fmla="*/ 2383 h 3147"/>
                  <a:gd name="T60" fmla="*/ 1573 w 6423"/>
                  <a:gd name="T61" fmla="*/ 2331 h 3147"/>
                  <a:gd name="T62" fmla="*/ 1436 w 6423"/>
                  <a:gd name="T63" fmla="*/ 2311 h 3147"/>
                  <a:gd name="T64" fmla="*/ 1302 w 6423"/>
                  <a:gd name="T65" fmla="*/ 2293 h 3147"/>
                  <a:gd name="T66" fmla="*/ 1063 w 6423"/>
                  <a:gd name="T67" fmla="*/ 2274 h 3147"/>
                  <a:gd name="T68" fmla="*/ 853 w 6423"/>
                  <a:gd name="T69" fmla="*/ 2272 h 3147"/>
                  <a:gd name="T70" fmla="*/ 671 w 6423"/>
                  <a:gd name="T71" fmla="*/ 2283 h 3147"/>
                  <a:gd name="T72" fmla="*/ 519 w 6423"/>
                  <a:gd name="T73" fmla="*/ 2305 h 3147"/>
                  <a:gd name="T74" fmla="*/ 393 w 6423"/>
                  <a:gd name="T75" fmla="*/ 2335 h 3147"/>
                  <a:gd name="T76" fmla="*/ 292 w 6423"/>
                  <a:gd name="T77" fmla="*/ 2369 h 3147"/>
                  <a:gd name="T78" fmla="*/ 216 w 6423"/>
                  <a:gd name="T79" fmla="*/ 2404 h 3147"/>
                  <a:gd name="T80" fmla="*/ 189 w 6423"/>
                  <a:gd name="T81" fmla="*/ 2420 h 3147"/>
                  <a:gd name="T82" fmla="*/ 169 w 6423"/>
                  <a:gd name="T83" fmla="*/ 2432 h 3147"/>
                  <a:gd name="T84" fmla="*/ 124 w 6423"/>
                  <a:gd name="T85" fmla="*/ 2442 h 3147"/>
                  <a:gd name="T86" fmla="*/ 80 w 6423"/>
                  <a:gd name="T87" fmla="*/ 2434 h 3147"/>
                  <a:gd name="T88" fmla="*/ 43 w 6423"/>
                  <a:gd name="T89" fmla="*/ 2412 h 3147"/>
                  <a:gd name="T90" fmla="*/ 26 w 6423"/>
                  <a:gd name="T91" fmla="*/ 2394 h 3147"/>
                  <a:gd name="T92" fmla="*/ 14 w 6423"/>
                  <a:gd name="T93" fmla="*/ 2375 h 3147"/>
                  <a:gd name="T94" fmla="*/ 0 w 6423"/>
                  <a:gd name="T95" fmla="*/ 2332 h 3147"/>
                  <a:gd name="T96" fmla="*/ 4 w 6423"/>
                  <a:gd name="T97" fmla="*/ 2288 h 3147"/>
                  <a:gd name="T98" fmla="*/ 22 w 6423"/>
                  <a:gd name="T99" fmla="*/ 2248 h 3147"/>
                  <a:gd name="T100" fmla="*/ 38 w 6423"/>
                  <a:gd name="T101" fmla="*/ 2231 h 3147"/>
                  <a:gd name="T102" fmla="*/ 92 w 6423"/>
                  <a:gd name="T103" fmla="*/ 2181 h 3147"/>
                  <a:gd name="T104" fmla="*/ 229 w 6423"/>
                  <a:gd name="T105" fmla="*/ 2070 h 3147"/>
                  <a:gd name="T106" fmla="*/ 486 w 6423"/>
                  <a:gd name="T107" fmla="*/ 1881 h 3147"/>
                  <a:gd name="T108" fmla="*/ 1142 w 6423"/>
                  <a:gd name="T109" fmla="*/ 1429 h 3147"/>
                  <a:gd name="T110" fmla="*/ 1641 w 6423"/>
                  <a:gd name="T111" fmla="*/ 1080 h 3147"/>
                  <a:gd name="T112" fmla="*/ 4511 w 6423"/>
                  <a:gd name="T113" fmla="*/ 0 h 3147"/>
                  <a:gd name="T114" fmla="*/ 6423 w 6423"/>
                  <a:gd name="T115" fmla="*/ 1764 h 3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423" h="3147">
                    <a:moveTo>
                      <a:pt x="6423" y="1764"/>
                    </a:moveTo>
                    <a:lnTo>
                      <a:pt x="6409" y="1784"/>
                    </a:lnTo>
                    <a:lnTo>
                      <a:pt x="6319" y="1900"/>
                    </a:lnTo>
                    <a:lnTo>
                      <a:pt x="6161" y="2082"/>
                    </a:lnTo>
                    <a:lnTo>
                      <a:pt x="5994" y="2245"/>
                    </a:lnTo>
                    <a:lnTo>
                      <a:pt x="5865" y="2361"/>
                    </a:lnTo>
                    <a:lnTo>
                      <a:pt x="5717" y="2480"/>
                    </a:lnTo>
                    <a:lnTo>
                      <a:pt x="5554" y="2598"/>
                    </a:lnTo>
                    <a:lnTo>
                      <a:pt x="5375" y="2711"/>
                    </a:lnTo>
                    <a:lnTo>
                      <a:pt x="5178" y="2819"/>
                    </a:lnTo>
                    <a:lnTo>
                      <a:pt x="4967" y="2916"/>
                    </a:lnTo>
                    <a:lnTo>
                      <a:pt x="4739" y="3000"/>
                    </a:lnTo>
                    <a:lnTo>
                      <a:pt x="4495" y="3067"/>
                    </a:lnTo>
                    <a:lnTo>
                      <a:pt x="4301" y="3105"/>
                    </a:lnTo>
                    <a:lnTo>
                      <a:pt x="4168" y="3123"/>
                    </a:lnTo>
                    <a:lnTo>
                      <a:pt x="4100" y="3130"/>
                    </a:lnTo>
                    <a:lnTo>
                      <a:pt x="3963" y="3141"/>
                    </a:lnTo>
                    <a:lnTo>
                      <a:pt x="3722" y="3147"/>
                    </a:lnTo>
                    <a:lnTo>
                      <a:pt x="3515" y="3136"/>
                    </a:lnTo>
                    <a:lnTo>
                      <a:pt x="3339" y="3108"/>
                    </a:lnTo>
                    <a:lnTo>
                      <a:pt x="3187" y="3068"/>
                    </a:lnTo>
                    <a:lnTo>
                      <a:pt x="3053" y="3016"/>
                    </a:lnTo>
                    <a:lnTo>
                      <a:pt x="2933" y="2956"/>
                    </a:lnTo>
                    <a:lnTo>
                      <a:pt x="2823" y="2888"/>
                    </a:lnTo>
                    <a:lnTo>
                      <a:pt x="2659" y="2777"/>
                    </a:lnTo>
                    <a:lnTo>
                      <a:pt x="2483" y="2661"/>
                    </a:lnTo>
                    <a:lnTo>
                      <a:pt x="2349" y="2584"/>
                    </a:lnTo>
                    <a:lnTo>
                      <a:pt x="2197" y="2511"/>
                    </a:lnTo>
                    <a:lnTo>
                      <a:pt x="2020" y="2443"/>
                    </a:lnTo>
                    <a:lnTo>
                      <a:pt x="1815" y="2383"/>
                    </a:lnTo>
                    <a:lnTo>
                      <a:pt x="1573" y="2331"/>
                    </a:lnTo>
                    <a:lnTo>
                      <a:pt x="1436" y="2311"/>
                    </a:lnTo>
                    <a:lnTo>
                      <a:pt x="1302" y="2293"/>
                    </a:lnTo>
                    <a:lnTo>
                      <a:pt x="1063" y="2274"/>
                    </a:lnTo>
                    <a:lnTo>
                      <a:pt x="853" y="2272"/>
                    </a:lnTo>
                    <a:lnTo>
                      <a:pt x="671" y="2283"/>
                    </a:lnTo>
                    <a:lnTo>
                      <a:pt x="519" y="2305"/>
                    </a:lnTo>
                    <a:lnTo>
                      <a:pt x="393" y="2335"/>
                    </a:lnTo>
                    <a:lnTo>
                      <a:pt x="292" y="2369"/>
                    </a:lnTo>
                    <a:lnTo>
                      <a:pt x="216" y="2404"/>
                    </a:lnTo>
                    <a:lnTo>
                      <a:pt x="189" y="2420"/>
                    </a:lnTo>
                    <a:lnTo>
                      <a:pt x="169" y="2432"/>
                    </a:lnTo>
                    <a:lnTo>
                      <a:pt x="124" y="2442"/>
                    </a:lnTo>
                    <a:lnTo>
                      <a:pt x="80" y="2434"/>
                    </a:lnTo>
                    <a:lnTo>
                      <a:pt x="43" y="2412"/>
                    </a:lnTo>
                    <a:lnTo>
                      <a:pt x="26" y="2394"/>
                    </a:lnTo>
                    <a:lnTo>
                      <a:pt x="14" y="2375"/>
                    </a:lnTo>
                    <a:lnTo>
                      <a:pt x="0" y="2332"/>
                    </a:lnTo>
                    <a:lnTo>
                      <a:pt x="4" y="2288"/>
                    </a:lnTo>
                    <a:lnTo>
                      <a:pt x="22" y="2248"/>
                    </a:lnTo>
                    <a:lnTo>
                      <a:pt x="38" y="2231"/>
                    </a:lnTo>
                    <a:lnTo>
                      <a:pt x="92" y="2181"/>
                    </a:lnTo>
                    <a:lnTo>
                      <a:pt x="229" y="2070"/>
                    </a:lnTo>
                    <a:lnTo>
                      <a:pt x="486" y="1881"/>
                    </a:lnTo>
                    <a:lnTo>
                      <a:pt x="1142" y="1429"/>
                    </a:lnTo>
                    <a:lnTo>
                      <a:pt x="1641" y="1080"/>
                    </a:lnTo>
                    <a:lnTo>
                      <a:pt x="4511" y="0"/>
                    </a:lnTo>
                    <a:lnTo>
                      <a:pt x="6423" y="1764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6"/>
              <p:cNvSpPr>
                <a:spLocks/>
              </p:cNvSpPr>
              <p:nvPr/>
            </p:nvSpPr>
            <p:spPr bwMode="auto">
              <a:xfrm>
                <a:off x="1196" y="-188"/>
                <a:ext cx="208" cy="126"/>
              </a:xfrm>
              <a:custGeom>
                <a:avLst/>
                <a:gdLst>
                  <a:gd name="T0" fmla="*/ 818 w 832"/>
                  <a:gd name="T1" fmla="*/ 501 h 501"/>
                  <a:gd name="T2" fmla="*/ 820 w 832"/>
                  <a:gd name="T3" fmla="*/ 453 h 501"/>
                  <a:gd name="T4" fmla="*/ 830 w 832"/>
                  <a:gd name="T5" fmla="*/ 379 h 501"/>
                  <a:gd name="T6" fmla="*/ 832 w 832"/>
                  <a:gd name="T7" fmla="*/ 355 h 501"/>
                  <a:gd name="T8" fmla="*/ 830 w 832"/>
                  <a:gd name="T9" fmla="*/ 315 h 501"/>
                  <a:gd name="T10" fmla="*/ 814 w 832"/>
                  <a:gd name="T11" fmla="*/ 242 h 501"/>
                  <a:gd name="T12" fmla="*/ 781 w 832"/>
                  <a:gd name="T13" fmla="*/ 177 h 501"/>
                  <a:gd name="T14" fmla="*/ 737 w 832"/>
                  <a:gd name="T15" fmla="*/ 123 h 501"/>
                  <a:gd name="T16" fmla="*/ 683 w 832"/>
                  <a:gd name="T17" fmla="*/ 79 h 501"/>
                  <a:gd name="T18" fmla="*/ 620 w 832"/>
                  <a:gd name="T19" fmla="*/ 44 h 501"/>
                  <a:gd name="T20" fmla="*/ 551 w 832"/>
                  <a:gd name="T21" fmla="*/ 19 h 501"/>
                  <a:gd name="T22" fmla="*/ 478 w 832"/>
                  <a:gd name="T23" fmla="*/ 5 h 501"/>
                  <a:gd name="T24" fmla="*/ 403 w 832"/>
                  <a:gd name="T25" fmla="*/ 0 h 501"/>
                  <a:gd name="T26" fmla="*/ 329 w 832"/>
                  <a:gd name="T27" fmla="*/ 6 h 501"/>
                  <a:gd name="T28" fmla="*/ 257 w 832"/>
                  <a:gd name="T29" fmla="*/ 22 h 501"/>
                  <a:gd name="T30" fmla="*/ 192 w 832"/>
                  <a:gd name="T31" fmla="*/ 50 h 501"/>
                  <a:gd name="T32" fmla="*/ 132 w 832"/>
                  <a:gd name="T33" fmla="*/ 88 h 501"/>
                  <a:gd name="T34" fmla="*/ 82 w 832"/>
                  <a:gd name="T35" fmla="*/ 137 h 501"/>
                  <a:gd name="T36" fmla="*/ 43 w 832"/>
                  <a:gd name="T37" fmla="*/ 199 h 501"/>
                  <a:gd name="T38" fmla="*/ 18 w 832"/>
                  <a:gd name="T39" fmla="*/ 271 h 501"/>
                  <a:gd name="T40" fmla="*/ 12 w 832"/>
                  <a:gd name="T41" fmla="*/ 312 h 501"/>
                  <a:gd name="T42" fmla="*/ 0 w 832"/>
                  <a:gd name="T43" fmla="*/ 427 h 501"/>
                  <a:gd name="T44" fmla="*/ 818 w 832"/>
                  <a:gd name="T45" fmla="*/ 501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32" h="501">
                    <a:moveTo>
                      <a:pt x="818" y="501"/>
                    </a:moveTo>
                    <a:lnTo>
                      <a:pt x="820" y="453"/>
                    </a:lnTo>
                    <a:lnTo>
                      <a:pt x="830" y="379"/>
                    </a:lnTo>
                    <a:lnTo>
                      <a:pt x="832" y="355"/>
                    </a:lnTo>
                    <a:lnTo>
                      <a:pt x="830" y="315"/>
                    </a:lnTo>
                    <a:lnTo>
                      <a:pt x="814" y="242"/>
                    </a:lnTo>
                    <a:lnTo>
                      <a:pt x="781" y="177"/>
                    </a:lnTo>
                    <a:lnTo>
                      <a:pt x="737" y="123"/>
                    </a:lnTo>
                    <a:lnTo>
                      <a:pt x="683" y="79"/>
                    </a:lnTo>
                    <a:lnTo>
                      <a:pt x="620" y="44"/>
                    </a:lnTo>
                    <a:lnTo>
                      <a:pt x="551" y="19"/>
                    </a:lnTo>
                    <a:lnTo>
                      <a:pt x="478" y="5"/>
                    </a:lnTo>
                    <a:lnTo>
                      <a:pt x="403" y="0"/>
                    </a:lnTo>
                    <a:lnTo>
                      <a:pt x="329" y="6"/>
                    </a:lnTo>
                    <a:lnTo>
                      <a:pt x="257" y="22"/>
                    </a:lnTo>
                    <a:lnTo>
                      <a:pt x="192" y="50"/>
                    </a:lnTo>
                    <a:lnTo>
                      <a:pt x="132" y="88"/>
                    </a:lnTo>
                    <a:lnTo>
                      <a:pt x="82" y="137"/>
                    </a:lnTo>
                    <a:lnTo>
                      <a:pt x="43" y="199"/>
                    </a:lnTo>
                    <a:lnTo>
                      <a:pt x="18" y="271"/>
                    </a:lnTo>
                    <a:lnTo>
                      <a:pt x="12" y="312"/>
                    </a:lnTo>
                    <a:lnTo>
                      <a:pt x="0" y="427"/>
                    </a:lnTo>
                    <a:lnTo>
                      <a:pt x="818" y="50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7"/>
              <p:cNvSpPr>
                <a:spLocks/>
              </p:cNvSpPr>
              <p:nvPr/>
            </p:nvSpPr>
            <p:spPr bwMode="auto">
              <a:xfrm>
                <a:off x="410" y="-88"/>
                <a:ext cx="1577" cy="1045"/>
              </a:xfrm>
              <a:custGeom>
                <a:avLst/>
                <a:gdLst>
                  <a:gd name="T0" fmla="*/ 6306 w 6307"/>
                  <a:gd name="T1" fmla="*/ 3161 h 4179"/>
                  <a:gd name="T2" fmla="*/ 6287 w 6307"/>
                  <a:gd name="T3" fmla="*/ 3563 h 4179"/>
                  <a:gd name="T4" fmla="*/ 6240 w 6307"/>
                  <a:gd name="T5" fmla="*/ 3846 h 4179"/>
                  <a:gd name="T6" fmla="*/ 6162 w 6307"/>
                  <a:gd name="T7" fmla="*/ 4030 h 4179"/>
                  <a:gd name="T8" fmla="*/ 6051 w 6307"/>
                  <a:gd name="T9" fmla="*/ 4132 h 4179"/>
                  <a:gd name="T10" fmla="*/ 5903 w 6307"/>
                  <a:gd name="T11" fmla="*/ 4175 h 4179"/>
                  <a:gd name="T12" fmla="*/ 5665 w 6307"/>
                  <a:gd name="T13" fmla="*/ 4171 h 4179"/>
                  <a:gd name="T14" fmla="*/ 5288 w 6307"/>
                  <a:gd name="T15" fmla="*/ 4131 h 4179"/>
                  <a:gd name="T16" fmla="*/ 4830 w 6307"/>
                  <a:gd name="T17" fmla="*/ 4102 h 4179"/>
                  <a:gd name="T18" fmla="*/ 4303 w 6307"/>
                  <a:gd name="T19" fmla="*/ 4070 h 4179"/>
                  <a:gd name="T20" fmla="*/ 3554 w 6307"/>
                  <a:gd name="T21" fmla="*/ 3958 h 4179"/>
                  <a:gd name="T22" fmla="*/ 2242 w 6307"/>
                  <a:gd name="T23" fmla="*/ 3666 h 4179"/>
                  <a:gd name="T24" fmla="*/ 1672 w 6307"/>
                  <a:gd name="T25" fmla="*/ 3525 h 4179"/>
                  <a:gd name="T26" fmla="*/ 1214 w 6307"/>
                  <a:gd name="T27" fmla="*/ 3439 h 4179"/>
                  <a:gd name="T28" fmla="*/ 737 w 6307"/>
                  <a:gd name="T29" fmla="*/ 3386 h 4179"/>
                  <a:gd name="T30" fmla="*/ 287 w 6307"/>
                  <a:gd name="T31" fmla="*/ 3380 h 4179"/>
                  <a:gd name="T32" fmla="*/ 0 w 6307"/>
                  <a:gd name="T33" fmla="*/ 3414 h 4179"/>
                  <a:gd name="T34" fmla="*/ 42 w 6307"/>
                  <a:gd name="T35" fmla="*/ 3090 h 4179"/>
                  <a:gd name="T36" fmla="*/ 173 w 6307"/>
                  <a:gd name="T37" fmla="*/ 2488 h 4179"/>
                  <a:gd name="T38" fmla="*/ 318 w 6307"/>
                  <a:gd name="T39" fmla="*/ 2036 h 4179"/>
                  <a:gd name="T40" fmla="*/ 475 w 6307"/>
                  <a:gd name="T41" fmla="*/ 1664 h 4179"/>
                  <a:gd name="T42" fmla="*/ 677 w 6307"/>
                  <a:gd name="T43" fmla="*/ 1305 h 4179"/>
                  <a:gd name="T44" fmla="*/ 775 w 6307"/>
                  <a:gd name="T45" fmla="*/ 1163 h 4179"/>
                  <a:gd name="T46" fmla="*/ 954 w 6307"/>
                  <a:gd name="T47" fmla="*/ 955 h 4179"/>
                  <a:gd name="T48" fmla="*/ 1151 w 6307"/>
                  <a:gd name="T49" fmla="*/ 773 h 4179"/>
                  <a:gd name="T50" fmla="*/ 1366 w 6307"/>
                  <a:gd name="T51" fmla="*/ 617 h 4179"/>
                  <a:gd name="T52" fmla="*/ 1649 w 6307"/>
                  <a:gd name="T53" fmla="*/ 452 h 4179"/>
                  <a:gd name="T54" fmla="*/ 2118 w 6307"/>
                  <a:gd name="T55" fmla="*/ 254 h 4179"/>
                  <a:gd name="T56" fmla="*/ 2574 w 6307"/>
                  <a:gd name="T57" fmla="*/ 124 h 4179"/>
                  <a:gd name="T58" fmla="*/ 3074 w 6307"/>
                  <a:gd name="T59" fmla="*/ 36 h 4179"/>
                  <a:gd name="T60" fmla="*/ 3552 w 6307"/>
                  <a:gd name="T61" fmla="*/ 0 h 4179"/>
                  <a:gd name="T62" fmla="*/ 3847 w 6307"/>
                  <a:gd name="T63" fmla="*/ 61 h 4179"/>
                  <a:gd name="T64" fmla="*/ 4231 w 6307"/>
                  <a:gd name="T65" fmla="*/ 179 h 4179"/>
                  <a:gd name="T66" fmla="*/ 4600 w 6307"/>
                  <a:gd name="T67" fmla="*/ 335 h 4179"/>
                  <a:gd name="T68" fmla="*/ 4953 w 6307"/>
                  <a:gd name="T69" fmla="*/ 526 h 4179"/>
                  <a:gd name="T70" fmla="*/ 5118 w 6307"/>
                  <a:gd name="T71" fmla="*/ 633 h 4179"/>
                  <a:gd name="T72" fmla="*/ 5409 w 6307"/>
                  <a:gd name="T73" fmla="*/ 865 h 4179"/>
                  <a:gd name="T74" fmla="*/ 5658 w 6307"/>
                  <a:gd name="T75" fmla="*/ 1124 h 4179"/>
                  <a:gd name="T76" fmla="*/ 5866 w 6307"/>
                  <a:gd name="T77" fmla="*/ 1406 h 4179"/>
                  <a:gd name="T78" fmla="*/ 6034 w 6307"/>
                  <a:gd name="T79" fmla="*/ 1712 h 4179"/>
                  <a:gd name="T80" fmla="*/ 6161 w 6307"/>
                  <a:gd name="T81" fmla="*/ 2038 h 4179"/>
                  <a:gd name="T82" fmla="*/ 6248 w 6307"/>
                  <a:gd name="T83" fmla="*/ 2386 h 4179"/>
                  <a:gd name="T84" fmla="*/ 6297 w 6307"/>
                  <a:gd name="T85" fmla="*/ 2753 h 4179"/>
                  <a:gd name="T86" fmla="*/ 6307 w 6307"/>
                  <a:gd name="T87" fmla="*/ 3038 h 4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07" h="4179">
                    <a:moveTo>
                      <a:pt x="6307" y="3038"/>
                    </a:moveTo>
                    <a:lnTo>
                      <a:pt x="6306" y="3161"/>
                    </a:lnTo>
                    <a:lnTo>
                      <a:pt x="6300" y="3377"/>
                    </a:lnTo>
                    <a:lnTo>
                      <a:pt x="6287" y="3563"/>
                    </a:lnTo>
                    <a:lnTo>
                      <a:pt x="6267" y="3718"/>
                    </a:lnTo>
                    <a:lnTo>
                      <a:pt x="6240" y="3846"/>
                    </a:lnTo>
                    <a:lnTo>
                      <a:pt x="6205" y="3949"/>
                    </a:lnTo>
                    <a:lnTo>
                      <a:pt x="6162" y="4030"/>
                    </a:lnTo>
                    <a:lnTo>
                      <a:pt x="6111" y="4089"/>
                    </a:lnTo>
                    <a:lnTo>
                      <a:pt x="6051" y="4132"/>
                    </a:lnTo>
                    <a:lnTo>
                      <a:pt x="5982" y="4160"/>
                    </a:lnTo>
                    <a:lnTo>
                      <a:pt x="5903" y="4175"/>
                    </a:lnTo>
                    <a:lnTo>
                      <a:pt x="5815" y="4179"/>
                    </a:lnTo>
                    <a:lnTo>
                      <a:pt x="5665" y="4171"/>
                    </a:lnTo>
                    <a:lnTo>
                      <a:pt x="5425" y="4145"/>
                    </a:lnTo>
                    <a:lnTo>
                      <a:pt x="5288" y="4131"/>
                    </a:lnTo>
                    <a:lnTo>
                      <a:pt x="5116" y="4117"/>
                    </a:lnTo>
                    <a:lnTo>
                      <a:pt x="4830" y="4102"/>
                    </a:lnTo>
                    <a:lnTo>
                      <a:pt x="4573" y="4090"/>
                    </a:lnTo>
                    <a:lnTo>
                      <a:pt x="4303" y="4070"/>
                    </a:lnTo>
                    <a:lnTo>
                      <a:pt x="3977" y="4031"/>
                    </a:lnTo>
                    <a:lnTo>
                      <a:pt x="3554" y="3958"/>
                    </a:lnTo>
                    <a:lnTo>
                      <a:pt x="2989" y="3840"/>
                    </a:lnTo>
                    <a:lnTo>
                      <a:pt x="2242" y="3666"/>
                    </a:lnTo>
                    <a:lnTo>
                      <a:pt x="1776" y="3550"/>
                    </a:lnTo>
                    <a:lnTo>
                      <a:pt x="1672" y="3525"/>
                    </a:lnTo>
                    <a:lnTo>
                      <a:pt x="1449" y="3479"/>
                    </a:lnTo>
                    <a:lnTo>
                      <a:pt x="1214" y="3439"/>
                    </a:lnTo>
                    <a:lnTo>
                      <a:pt x="975" y="3408"/>
                    </a:lnTo>
                    <a:lnTo>
                      <a:pt x="737" y="3386"/>
                    </a:lnTo>
                    <a:lnTo>
                      <a:pt x="505" y="3376"/>
                    </a:lnTo>
                    <a:lnTo>
                      <a:pt x="287" y="3380"/>
                    </a:lnTo>
                    <a:lnTo>
                      <a:pt x="88" y="3398"/>
                    </a:lnTo>
                    <a:lnTo>
                      <a:pt x="0" y="3414"/>
                    </a:lnTo>
                    <a:lnTo>
                      <a:pt x="3" y="3374"/>
                    </a:lnTo>
                    <a:lnTo>
                      <a:pt x="42" y="3090"/>
                    </a:lnTo>
                    <a:lnTo>
                      <a:pt x="93" y="2815"/>
                    </a:lnTo>
                    <a:lnTo>
                      <a:pt x="173" y="2488"/>
                    </a:lnTo>
                    <a:lnTo>
                      <a:pt x="253" y="2220"/>
                    </a:lnTo>
                    <a:lnTo>
                      <a:pt x="318" y="2036"/>
                    </a:lnTo>
                    <a:lnTo>
                      <a:pt x="392" y="1850"/>
                    </a:lnTo>
                    <a:lnTo>
                      <a:pt x="475" y="1664"/>
                    </a:lnTo>
                    <a:lnTo>
                      <a:pt x="571" y="1481"/>
                    </a:lnTo>
                    <a:lnTo>
                      <a:pt x="677" y="1305"/>
                    </a:lnTo>
                    <a:lnTo>
                      <a:pt x="734" y="1219"/>
                    </a:lnTo>
                    <a:lnTo>
                      <a:pt x="775" y="1163"/>
                    </a:lnTo>
                    <a:lnTo>
                      <a:pt x="862" y="1055"/>
                    </a:lnTo>
                    <a:lnTo>
                      <a:pt x="954" y="955"/>
                    </a:lnTo>
                    <a:lnTo>
                      <a:pt x="1049" y="861"/>
                    </a:lnTo>
                    <a:lnTo>
                      <a:pt x="1151" y="773"/>
                    </a:lnTo>
                    <a:lnTo>
                      <a:pt x="1257" y="693"/>
                    </a:lnTo>
                    <a:lnTo>
                      <a:pt x="1366" y="617"/>
                    </a:lnTo>
                    <a:lnTo>
                      <a:pt x="1478" y="547"/>
                    </a:lnTo>
                    <a:lnTo>
                      <a:pt x="1649" y="452"/>
                    </a:lnTo>
                    <a:lnTo>
                      <a:pt x="1883" y="344"/>
                    </a:lnTo>
                    <a:lnTo>
                      <a:pt x="2118" y="254"/>
                    </a:lnTo>
                    <a:lnTo>
                      <a:pt x="2349" y="182"/>
                    </a:lnTo>
                    <a:lnTo>
                      <a:pt x="2574" y="124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lnTo>
                      <a:pt x="3652" y="17"/>
                    </a:lnTo>
                    <a:lnTo>
                      <a:pt x="3847" y="61"/>
                    </a:lnTo>
                    <a:lnTo>
                      <a:pt x="4041" y="116"/>
                    </a:lnTo>
                    <a:lnTo>
                      <a:pt x="4231" y="179"/>
                    </a:lnTo>
                    <a:lnTo>
                      <a:pt x="4418" y="252"/>
                    </a:lnTo>
                    <a:lnTo>
                      <a:pt x="4600" y="335"/>
                    </a:lnTo>
                    <a:lnTo>
                      <a:pt x="4779" y="426"/>
                    </a:lnTo>
                    <a:lnTo>
                      <a:pt x="4953" y="526"/>
                    </a:lnTo>
                    <a:lnTo>
                      <a:pt x="5037" y="581"/>
                    </a:lnTo>
                    <a:lnTo>
                      <a:pt x="5118" y="633"/>
                    </a:lnTo>
                    <a:lnTo>
                      <a:pt x="5269" y="747"/>
                    </a:lnTo>
                    <a:lnTo>
                      <a:pt x="5409" y="865"/>
                    </a:lnTo>
                    <a:lnTo>
                      <a:pt x="5539" y="991"/>
                    </a:lnTo>
                    <a:lnTo>
                      <a:pt x="5658" y="1124"/>
                    </a:lnTo>
                    <a:lnTo>
                      <a:pt x="5768" y="1261"/>
                    </a:lnTo>
                    <a:lnTo>
                      <a:pt x="5866" y="1406"/>
                    </a:lnTo>
                    <a:lnTo>
                      <a:pt x="5956" y="1556"/>
                    </a:lnTo>
                    <a:lnTo>
                      <a:pt x="6034" y="1712"/>
                    </a:lnTo>
                    <a:lnTo>
                      <a:pt x="6103" y="1872"/>
                    </a:lnTo>
                    <a:lnTo>
                      <a:pt x="6161" y="2038"/>
                    </a:lnTo>
                    <a:lnTo>
                      <a:pt x="6210" y="2210"/>
                    </a:lnTo>
                    <a:lnTo>
                      <a:pt x="6248" y="2386"/>
                    </a:lnTo>
                    <a:lnTo>
                      <a:pt x="6277" y="2567"/>
                    </a:lnTo>
                    <a:lnTo>
                      <a:pt x="6297" y="2753"/>
                    </a:lnTo>
                    <a:lnTo>
                      <a:pt x="6306" y="2941"/>
                    </a:lnTo>
                    <a:lnTo>
                      <a:pt x="6307" y="303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8"/>
              <p:cNvSpPr>
                <a:spLocks/>
              </p:cNvSpPr>
              <p:nvPr/>
            </p:nvSpPr>
            <p:spPr bwMode="auto">
              <a:xfrm>
                <a:off x="410" y="-88"/>
                <a:ext cx="888" cy="861"/>
              </a:xfrm>
              <a:custGeom>
                <a:avLst/>
                <a:gdLst>
                  <a:gd name="T0" fmla="*/ 3552 w 3552"/>
                  <a:gd name="T1" fmla="*/ 0 h 3445"/>
                  <a:gd name="T2" fmla="*/ 3463 w 3552"/>
                  <a:gd name="T3" fmla="*/ 17 h 3445"/>
                  <a:gd name="T4" fmla="*/ 3292 w 3552"/>
                  <a:gd name="T5" fmla="*/ 61 h 3445"/>
                  <a:gd name="T6" fmla="*/ 3130 w 3552"/>
                  <a:gd name="T7" fmla="*/ 118 h 3445"/>
                  <a:gd name="T8" fmla="*/ 2977 w 3552"/>
                  <a:gd name="T9" fmla="*/ 185 h 3445"/>
                  <a:gd name="T10" fmla="*/ 2832 w 3552"/>
                  <a:gd name="T11" fmla="*/ 263 h 3445"/>
                  <a:gd name="T12" fmla="*/ 2694 w 3552"/>
                  <a:gd name="T13" fmla="*/ 350 h 3445"/>
                  <a:gd name="T14" fmla="*/ 2566 w 3552"/>
                  <a:gd name="T15" fmla="*/ 446 h 3445"/>
                  <a:gd name="T16" fmla="*/ 2444 w 3552"/>
                  <a:gd name="T17" fmla="*/ 549 h 3445"/>
                  <a:gd name="T18" fmla="*/ 2330 w 3552"/>
                  <a:gd name="T19" fmla="*/ 660 h 3445"/>
                  <a:gd name="T20" fmla="*/ 2225 w 3552"/>
                  <a:gd name="T21" fmla="*/ 777 h 3445"/>
                  <a:gd name="T22" fmla="*/ 2125 w 3552"/>
                  <a:gd name="T23" fmla="*/ 899 h 3445"/>
                  <a:gd name="T24" fmla="*/ 2032 w 3552"/>
                  <a:gd name="T25" fmla="*/ 1028 h 3445"/>
                  <a:gd name="T26" fmla="*/ 1946 w 3552"/>
                  <a:gd name="T27" fmla="*/ 1159 h 3445"/>
                  <a:gd name="T28" fmla="*/ 1867 w 3552"/>
                  <a:gd name="T29" fmla="*/ 1294 h 3445"/>
                  <a:gd name="T30" fmla="*/ 1757 w 3552"/>
                  <a:gd name="T31" fmla="*/ 1501 h 3445"/>
                  <a:gd name="T32" fmla="*/ 1633 w 3552"/>
                  <a:gd name="T33" fmla="*/ 1781 h 3445"/>
                  <a:gd name="T34" fmla="*/ 1529 w 3552"/>
                  <a:gd name="T35" fmla="*/ 2062 h 3445"/>
                  <a:gd name="T36" fmla="*/ 1445 w 3552"/>
                  <a:gd name="T37" fmla="*/ 2335 h 3445"/>
                  <a:gd name="T38" fmla="*/ 1378 w 3552"/>
                  <a:gd name="T39" fmla="*/ 2596 h 3445"/>
                  <a:gd name="T40" fmla="*/ 1326 w 3552"/>
                  <a:gd name="T41" fmla="*/ 2838 h 3445"/>
                  <a:gd name="T42" fmla="*/ 1287 w 3552"/>
                  <a:gd name="T43" fmla="*/ 3055 h 3445"/>
                  <a:gd name="T44" fmla="*/ 1250 w 3552"/>
                  <a:gd name="T45" fmla="*/ 3324 h 3445"/>
                  <a:gd name="T46" fmla="*/ 1237 w 3552"/>
                  <a:gd name="T47" fmla="*/ 3445 h 3445"/>
                  <a:gd name="T48" fmla="*/ 1161 w 3552"/>
                  <a:gd name="T49" fmla="*/ 3432 h 3445"/>
                  <a:gd name="T50" fmla="*/ 1007 w 3552"/>
                  <a:gd name="T51" fmla="*/ 3409 h 3445"/>
                  <a:gd name="T52" fmla="*/ 853 w 3552"/>
                  <a:gd name="T53" fmla="*/ 3394 h 3445"/>
                  <a:gd name="T54" fmla="*/ 698 w 3552"/>
                  <a:gd name="T55" fmla="*/ 3384 h 3445"/>
                  <a:gd name="T56" fmla="*/ 542 w 3552"/>
                  <a:gd name="T57" fmla="*/ 3380 h 3445"/>
                  <a:gd name="T58" fmla="*/ 387 w 3552"/>
                  <a:gd name="T59" fmla="*/ 3382 h 3445"/>
                  <a:gd name="T60" fmla="*/ 232 w 3552"/>
                  <a:gd name="T61" fmla="*/ 3391 h 3445"/>
                  <a:gd name="T62" fmla="*/ 77 w 3552"/>
                  <a:gd name="T63" fmla="*/ 3406 h 3445"/>
                  <a:gd name="T64" fmla="*/ 0 w 3552"/>
                  <a:gd name="T65" fmla="*/ 3416 h 3445"/>
                  <a:gd name="T66" fmla="*/ 3 w 3552"/>
                  <a:gd name="T67" fmla="*/ 3376 h 3445"/>
                  <a:gd name="T68" fmla="*/ 42 w 3552"/>
                  <a:gd name="T69" fmla="*/ 3093 h 3445"/>
                  <a:gd name="T70" fmla="*/ 93 w 3552"/>
                  <a:gd name="T71" fmla="*/ 2818 h 3445"/>
                  <a:gd name="T72" fmla="*/ 173 w 3552"/>
                  <a:gd name="T73" fmla="*/ 2490 h 3445"/>
                  <a:gd name="T74" fmla="*/ 253 w 3552"/>
                  <a:gd name="T75" fmla="*/ 2223 h 3445"/>
                  <a:gd name="T76" fmla="*/ 318 w 3552"/>
                  <a:gd name="T77" fmla="*/ 2038 h 3445"/>
                  <a:gd name="T78" fmla="*/ 392 w 3552"/>
                  <a:gd name="T79" fmla="*/ 1853 h 3445"/>
                  <a:gd name="T80" fmla="*/ 475 w 3552"/>
                  <a:gd name="T81" fmla="*/ 1667 h 3445"/>
                  <a:gd name="T82" fmla="*/ 571 w 3552"/>
                  <a:gd name="T83" fmla="*/ 1484 h 3445"/>
                  <a:gd name="T84" fmla="*/ 677 w 3552"/>
                  <a:gd name="T85" fmla="*/ 1307 h 3445"/>
                  <a:gd name="T86" fmla="*/ 734 w 3552"/>
                  <a:gd name="T87" fmla="*/ 1222 h 3445"/>
                  <a:gd name="T88" fmla="*/ 775 w 3552"/>
                  <a:gd name="T89" fmla="*/ 1165 h 3445"/>
                  <a:gd name="T90" fmla="*/ 862 w 3552"/>
                  <a:gd name="T91" fmla="*/ 1058 h 3445"/>
                  <a:gd name="T92" fmla="*/ 954 w 3552"/>
                  <a:gd name="T93" fmla="*/ 957 h 3445"/>
                  <a:gd name="T94" fmla="*/ 1049 w 3552"/>
                  <a:gd name="T95" fmla="*/ 863 h 3445"/>
                  <a:gd name="T96" fmla="*/ 1151 w 3552"/>
                  <a:gd name="T97" fmla="*/ 775 h 3445"/>
                  <a:gd name="T98" fmla="*/ 1257 w 3552"/>
                  <a:gd name="T99" fmla="*/ 694 h 3445"/>
                  <a:gd name="T100" fmla="*/ 1366 w 3552"/>
                  <a:gd name="T101" fmla="*/ 618 h 3445"/>
                  <a:gd name="T102" fmla="*/ 1478 w 3552"/>
                  <a:gd name="T103" fmla="*/ 548 h 3445"/>
                  <a:gd name="T104" fmla="*/ 1649 w 3552"/>
                  <a:gd name="T105" fmla="*/ 453 h 3445"/>
                  <a:gd name="T106" fmla="*/ 1883 w 3552"/>
                  <a:gd name="T107" fmla="*/ 345 h 3445"/>
                  <a:gd name="T108" fmla="*/ 2118 w 3552"/>
                  <a:gd name="T109" fmla="*/ 255 h 3445"/>
                  <a:gd name="T110" fmla="*/ 2349 w 3552"/>
                  <a:gd name="T111" fmla="*/ 182 h 3445"/>
                  <a:gd name="T112" fmla="*/ 2574 w 3552"/>
                  <a:gd name="T113" fmla="*/ 126 h 3445"/>
                  <a:gd name="T114" fmla="*/ 2786 w 3552"/>
                  <a:gd name="T115" fmla="*/ 82 h 3445"/>
                  <a:gd name="T116" fmla="*/ 3074 w 3552"/>
                  <a:gd name="T117" fmla="*/ 36 h 3445"/>
                  <a:gd name="T118" fmla="*/ 3491 w 3552"/>
                  <a:gd name="T119" fmla="*/ 0 h 3445"/>
                  <a:gd name="T120" fmla="*/ 3552 w 3552"/>
                  <a:gd name="T121" fmla="*/ 0 h 3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552" h="3445">
                    <a:moveTo>
                      <a:pt x="3552" y="0"/>
                    </a:moveTo>
                    <a:lnTo>
                      <a:pt x="3463" y="17"/>
                    </a:lnTo>
                    <a:lnTo>
                      <a:pt x="3292" y="61"/>
                    </a:lnTo>
                    <a:lnTo>
                      <a:pt x="3130" y="118"/>
                    </a:lnTo>
                    <a:lnTo>
                      <a:pt x="2977" y="185"/>
                    </a:lnTo>
                    <a:lnTo>
                      <a:pt x="2832" y="263"/>
                    </a:lnTo>
                    <a:lnTo>
                      <a:pt x="2694" y="350"/>
                    </a:lnTo>
                    <a:lnTo>
                      <a:pt x="2566" y="446"/>
                    </a:lnTo>
                    <a:lnTo>
                      <a:pt x="2444" y="549"/>
                    </a:lnTo>
                    <a:lnTo>
                      <a:pt x="2330" y="660"/>
                    </a:lnTo>
                    <a:lnTo>
                      <a:pt x="2225" y="777"/>
                    </a:lnTo>
                    <a:lnTo>
                      <a:pt x="2125" y="899"/>
                    </a:lnTo>
                    <a:lnTo>
                      <a:pt x="2032" y="1028"/>
                    </a:lnTo>
                    <a:lnTo>
                      <a:pt x="1946" y="1159"/>
                    </a:lnTo>
                    <a:lnTo>
                      <a:pt x="1867" y="1294"/>
                    </a:lnTo>
                    <a:lnTo>
                      <a:pt x="1757" y="1501"/>
                    </a:lnTo>
                    <a:lnTo>
                      <a:pt x="1633" y="1781"/>
                    </a:lnTo>
                    <a:lnTo>
                      <a:pt x="1529" y="2062"/>
                    </a:lnTo>
                    <a:lnTo>
                      <a:pt x="1445" y="2335"/>
                    </a:lnTo>
                    <a:lnTo>
                      <a:pt x="1378" y="2596"/>
                    </a:lnTo>
                    <a:lnTo>
                      <a:pt x="1326" y="2838"/>
                    </a:lnTo>
                    <a:lnTo>
                      <a:pt x="1287" y="3055"/>
                    </a:lnTo>
                    <a:lnTo>
                      <a:pt x="1250" y="3324"/>
                    </a:lnTo>
                    <a:lnTo>
                      <a:pt x="1237" y="3445"/>
                    </a:lnTo>
                    <a:lnTo>
                      <a:pt x="1161" y="3432"/>
                    </a:lnTo>
                    <a:lnTo>
                      <a:pt x="1007" y="3409"/>
                    </a:lnTo>
                    <a:lnTo>
                      <a:pt x="853" y="3394"/>
                    </a:lnTo>
                    <a:lnTo>
                      <a:pt x="698" y="3384"/>
                    </a:lnTo>
                    <a:lnTo>
                      <a:pt x="542" y="3380"/>
                    </a:lnTo>
                    <a:lnTo>
                      <a:pt x="387" y="3382"/>
                    </a:lnTo>
                    <a:lnTo>
                      <a:pt x="232" y="3391"/>
                    </a:lnTo>
                    <a:lnTo>
                      <a:pt x="77" y="3406"/>
                    </a:lnTo>
                    <a:lnTo>
                      <a:pt x="0" y="3416"/>
                    </a:lnTo>
                    <a:lnTo>
                      <a:pt x="3" y="3376"/>
                    </a:lnTo>
                    <a:lnTo>
                      <a:pt x="42" y="3093"/>
                    </a:lnTo>
                    <a:lnTo>
                      <a:pt x="93" y="2818"/>
                    </a:lnTo>
                    <a:lnTo>
                      <a:pt x="173" y="2490"/>
                    </a:lnTo>
                    <a:lnTo>
                      <a:pt x="253" y="2223"/>
                    </a:lnTo>
                    <a:lnTo>
                      <a:pt x="318" y="2038"/>
                    </a:lnTo>
                    <a:lnTo>
                      <a:pt x="392" y="1853"/>
                    </a:lnTo>
                    <a:lnTo>
                      <a:pt x="475" y="1667"/>
                    </a:lnTo>
                    <a:lnTo>
                      <a:pt x="571" y="1484"/>
                    </a:lnTo>
                    <a:lnTo>
                      <a:pt x="677" y="1307"/>
                    </a:lnTo>
                    <a:lnTo>
                      <a:pt x="734" y="1222"/>
                    </a:lnTo>
                    <a:lnTo>
                      <a:pt x="775" y="1165"/>
                    </a:lnTo>
                    <a:lnTo>
                      <a:pt x="862" y="1058"/>
                    </a:lnTo>
                    <a:lnTo>
                      <a:pt x="954" y="957"/>
                    </a:lnTo>
                    <a:lnTo>
                      <a:pt x="1049" y="863"/>
                    </a:lnTo>
                    <a:lnTo>
                      <a:pt x="1151" y="775"/>
                    </a:lnTo>
                    <a:lnTo>
                      <a:pt x="1257" y="694"/>
                    </a:lnTo>
                    <a:lnTo>
                      <a:pt x="1366" y="618"/>
                    </a:lnTo>
                    <a:lnTo>
                      <a:pt x="1478" y="548"/>
                    </a:lnTo>
                    <a:lnTo>
                      <a:pt x="1649" y="453"/>
                    </a:lnTo>
                    <a:lnTo>
                      <a:pt x="1883" y="345"/>
                    </a:lnTo>
                    <a:lnTo>
                      <a:pt x="2118" y="255"/>
                    </a:lnTo>
                    <a:lnTo>
                      <a:pt x="2349" y="182"/>
                    </a:lnTo>
                    <a:lnTo>
                      <a:pt x="2574" y="126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9"/>
              <p:cNvSpPr>
                <a:spLocks/>
              </p:cNvSpPr>
              <p:nvPr/>
            </p:nvSpPr>
            <p:spPr bwMode="auto">
              <a:xfrm>
                <a:off x="719" y="-88"/>
                <a:ext cx="802" cy="1012"/>
              </a:xfrm>
              <a:custGeom>
                <a:avLst/>
                <a:gdLst>
                  <a:gd name="T0" fmla="*/ 2863 w 3209"/>
                  <a:gd name="T1" fmla="*/ 4049 h 4049"/>
                  <a:gd name="T2" fmla="*/ 2654 w 3209"/>
                  <a:gd name="T3" fmla="*/ 4022 h 4049"/>
                  <a:gd name="T4" fmla="*/ 2242 w 3209"/>
                  <a:gd name="T5" fmla="*/ 3952 h 4049"/>
                  <a:gd name="T6" fmla="*/ 1840 w 3209"/>
                  <a:gd name="T7" fmla="*/ 3869 h 4049"/>
                  <a:gd name="T8" fmla="*/ 1452 w 3209"/>
                  <a:gd name="T9" fmla="*/ 3779 h 4049"/>
                  <a:gd name="T10" fmla="*/ 904 w 3209"/>
                  <a:gd name="T11" fmla="*/ 3643 h 4049"/>
                  <a:gd name="T12" fmla="*/ 419 w 3209"/>
                  <a:gd name="T13" fmla="*/ 3526 h 4049"/>
                  <a:gd name="T14" fmla="*/ 131 w 3209"/>
                  <a:gd name="T15" fmla="*/ 3466 h 4049"/>
                  <a:gd name="T16" fmla="*/ 0 w 3209"/>
                  <a:gd name="T17" fmla="*/ 3445 h 4049"/>
                  <a:gd name="T18" fmla="*/ 12 w 3209"/>
                  <a:gd name="T19" fmla="*/ 3324 h 4049"/>
                  <a:gd name="T20" fmla="*/ 50 w 3209"/>
                  <a:gd name="T21" fmla="*/ 3055 h 4049"/>
                  <a:gd name="T22" fmla="*/ 89 w 3209"/>
                  <a:gd name="T23" fmla="*/ 2838 h 4049"/>
                  <a:gd name="T24" fmla="*/ 142 w 3209"/>
                  <a:gd name="T25" fmla="*/ 2596 h 4049"/>
                  <a:gd name="T26" fmla="*/ 209 w 3209"/>
                  <a:gd name="T27" fmla="*/ 2335 h 4049"/>
                  <a:gd name="T28" fmla="*/ 293 w 3209"/>
                  <a:gd name="T29" fmla="*/ 2062 h 4049"/>
                  <a:gd name="T30" fmla="*/ 397 w 3209"/>
                  <a:gd name="T31" fmla="*/ 1781 h 4049"/>
                  <a:gd name="T32" fmla="*/ 521 w 3209"/>
                  <a:gd name="T33" fmla="*/ 1501 h 4049"/>
                  <a:gd name="T34" fmla="*/ 631 w 3209"/>
                  <a:gd name="T35" fmla="*/ 1294 h 4049"/>
                  <a:gd name="T36" fmla="*/ 710 w 3209"/>
                  <a:gd name="T37" fmla="*/ 1159 h 4049"/>
                  <a:gd name="T38" fmla="*/ 796 w 3209"/>
                  <a:gd name="T39" fmla="*/ 1028 h 4049"/>
                  <a:gd name="T40" fmla="*/ 889 w 3209"/>
                  <a:gd name="T41" fmla="*/ 899 h 4049"/>
                  <a:gd name="T42" fmla="*/ 989 w 3209"/>
                  <a:gd name="T43" fmla="*/ 777 h 4049"/>
                  <a:gd name="T44" fmla="*/ 1094 w 3209"/>
                  <a:gd name="T45" fmla="*/ 660 h 4049"/>
                  <a:gd name="T46" fmla="*/ 1208 w 3209"/>
                  <a:gd name="T47" fmla="*/ 549 h 4049"/>
                  <a:gd name="T48" fmla="*/ 1330 w 3209"/>
                  <a:gd name="T49" fmla="*/ 446 h 4049"/>
                  <a:gd name="T50" fmla="*/ 1458 w 3209"/>
                  <a:gd name="T51" fmla="*/ 350 h 4049"/>
                  <a:gd name="T52" fmla="*/ 1596 w 3209"/>
                  <a:gd name="T53" fmla="*/ 263 h 4049"/>
                  <a:gd name="T54" fmla="*/ 1741 w 3209"/>
                  <a:gd name="T55" fmla="*/ 185 h 4049"/>
                  <a:gd name="T56" fmla="*/ 1894 w 3209"/>
                  <a:gd name="T57" fmla="*/ 118 h 4049"/>
                  <a:gd name="T58" fmla="*/ 2056 w 3209"/>
                  <a:gd name="T59" fmla="*/ 61 h 4049"/>
                  <a:gd name="T60" fmla="*/ 2227 w 3209"/>
                  <a:gd name="T61" fmla="*/ 17 h 4049"/>
                  <a:gd name="T62" fmla="*/ 2316 w 3209"/>
                  <a:gd name="T63" fmla="*/ 0 h 4049"/>
                  <a:gd name="T64" fmla="*/ 2386 w 3209"/>
                  <a:gd name="T65" fmla="*/ 38 h 4049"/>
                  <a:gd name="T66" fmla="*/ 2513 w 3209"/>
                  <a:gd name="T67" fmla="*/ 122 h 4049"/>
                  <a:gd name="T68" fmla="*/ 2627 w 3209"/>
                  <a:gd name="T69" fmla="*/ 218 h 4049"/>
                  <a:gd name="T70" fmla="*/ 2731 w 3209"/>
                  <a:gd name="T71" fmla="*/ 322 h 4049"/>
                  <a:gd name="T72" fmla="*/ 2821 w 3209"/>
                  <a:gd name="T73" fmla="*/ 437 h 4049"/>
                  <a:gd name="T74" fmla="*/ 2901 w 3209"/>
                  <a:gd name="T75" fmla="*/ 559 h 4049"/>
                  <a:gd name="T76" fmla="*/ 2970 w 3209"/>
                  <a:gd name="T77" fmla="*/ 690 h 4049"/>
                  <a:gd name="T78" fmla="*/ 3029 w 3209"/>
                  <a:gd name="T79" fmla="*/ 827 h 4049"/>
                  <a:gd name="T80" fmla="*/ 3080 w 3209"/>
                  <a:gd name="T81" fmla="*/ 970 h 4049"/>
                  <a:gd name="T82" fmla="*/ 3120 w 3209"/>
                  <a:gd name="T83" fmla="*/ 1118 h 4049"/>
                  <a:gd name="T84" fmla="*/ 3153 w 3209"/>
                  <a:gd name="T85" fmla="*/ 1271 h 4049"/>
                  <a:gd name="T86" fmla="*/ 3177 w 3209"/>
                  <a:gd name="T87" fmla="*/ 1426 h 4049"/>
                  <a:gd name="T88" fmla="*/ 3194 w 3209"/>
                  <a:gd name="T89" fmla="*/ 1585 h 4049"/>
                  <a:gd name="T90" fmla="*/ 3204 w 3209"/>
                  <a:gd name="T91" fmla="*/ 1746 h 4049"/>
                  <a:gd name="T92" fmla="*/ 3209 w 3209"/>
                  <a:gd name="T93" fmla="*/ 1988 h 4049"/>
                  <a:gd name="T94" fmla="*/ 3197 w 3209"/>
                  <a:gd name="T95" fmla="*/ 2310 h 4049"/>
                  <a:gd name="T96" fmla="*/ 3167 w 3209"/>
                  <a:gd name="T97" fmla="*/ 2625 h 4049"/>
                  <a:gd name="T98" fmla="*/ 3124 w 3209"/>
                  <a:gd name="T99" fmla="*/ 2926 h 4049"/>
                  <a:gd name="T100" fmla="*/ 3073 w 3209"/>
                  <a:gd name="T101" fmla="*/ 3209 h 4049"/>
                  <a:gd name="T102" fmla="*/ 2991 w 3209"/>
                  <a:gd name="T103" fmla="*/ 3583 h 4049"/>
                  <a:gd name="T104" fmla="*/ 2893 w 3209"/>
                  <a:gd name="T105" fmla="*/ 3947 h 4049"/>
                  <a:gd name="T106" fmla="*/ 2863 w 3209"/>
                  <a:gd name="T107" fmla="*/ 4049 h 4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09" h="4049">
                    <a:moveTo>
                      <a:pt x="2863" y="4049"/>
                    </a:moveTo>
                    <a:lnTo>
                      <a:pt x="2654" y="4022"/>
                    </a:lnTo>
                    <a:lnTo>
                      <a:pt x="2242" y="3952"/>
                    </a:lnTo>
                    <a:lnTo>
                      <a:pt x="1840" y="3869"/>
                    </a:lnTo>
                    <a:lnTo>
                      <a:pt x="1452" y="3779"/>
                    </a:lnTo>
                    <a:lnTo>
                      <a:pt x="904" y="3643"/>
                    </a:lnTo>
                    <a:lnTo>
                      <a:pt x="419" y="3526"/>
                    </a:lnTo>
                    <a:lnTo>
                      <a:pt x="131" y="3466"/>
                    </a:lnTo>
                    <a:lnTo>
                      <a:pt x="0" y="3445"/>
                    </a:lnTo>
                    <a:lnTo>
                      <a:pt x="12" y="3324"/>
                    </a:lnTo>
                    <a:lnTo>
                      <a:pt x="50" y="3055"/>
                    </a:lnTo>
                    <a:lnTo>
                      <a:pt x="89" y="2838"/>
                    </a:lnTo>
                    <a:lnTo>
                      <a:pt x="142" y="2596"/>
                    </a:lnTo>
                    <a:lnTo>
                      <a:pt x="209" y="2335"/>
                    </a:lnTo>
                    <a:lnTo>
                      <a:pt x="293" y="2062"/>
                    </a:lnTo>
                    <a:lnTo>
                      <a:pt x="397" y="1781"/>
                    </a:lnTo>
                    <a:lnTo>
                      <a:pt x="521" y="1501"/>
                    </a:lnTo>
                    <a:lnTo>
                      <a:pt x="631" y="1294"/>
                    </a:lnTo>
                    <a:lnTo>
                      <a:pt x="710" y="1159"/>
                    </a:lnTo>
                    <a:lnTo>
                      <a:pt x="796" y="1028"/>
                    </a:lnTo>
                    <a:lnTo>
                      <a:pt x="889" y="899"/>
                    </a:lnTo>
                    <a:lnTo>
                      <a:pt x="989" y="777"/>
                    </a:lnTo>
                    <a:lnTo>
                      <a:pt x="1094" y="660"/>
                    </a:lnTo>
                    <a:lnTo>
                      <a:pt x="1208" y="549"/>
                    </a:lnTo>
                    <a:lnTo>
                      <a:pt x="1330" y="446"/>
                    </a:lnTo>
                    <a:lnTo>
                      <a:pt x="1458" y="350"/>
                    </a:lnTo>
                    <a:lnTo>
                      <a:pt x="1596" y="263"/>
                    </a:lnTo>
                    <a:lnTo>
                      <a:pt x="1741" y="185"/>
                    </a:lnTo>
                    <a:lnTo>
                      <a:pt x="1894" y="118"/>
                    </a:lnTo>
                    <a:lnTo>
                      <a:pt x="2056" y="61"/>
                    </a:lnTo>
                    <a:lnTo>
                      <a:pt x="2227" y="17"/>
                    </a:lnTo>
                    <a:lnTo>
                      <a:pt x="2316" y="0"/>
                    </a:lnTo>
                    <a:lnTo>
                      <a:pt x="2386" y="38"/>
                    </a:lnTo>
                    <a:lnTo>
                      <a:pt x="2513" y="122"/>
                    </a:lnTo>
                    <a:lnTo>
                      <a:pt x="2627" y="218"/>
                    </a:lnTo>
                    <a:lnTo>
                      <a:pt x="2731" y="322"/>
                    </a:lnTo>
                    <a:lnTo>
                      <a:pt x="2821" y="437"/>
                    </a:lnTo>
                    <a:lnTo>
                      <a:pt x="2901" y="559"/>
                    </a:lnTo>
                    <a:lnTo>
                      <a:pt x="2970" y="690"/>
                    </a:lnTo>
                    <a:lnTo>
                      <a:pt x="3029" y="827"/>
                    </a:lnTo>
                    <a:lnTo>
                      <a:pt x="3080" y="970"/>
                    </a:lnTo>
                    <a:lnTo>
                      <a:pt x="3120" y="1118"/>
                    </a:lnTo>
                    <a:lnTo>
                      <a:pt x="3153" y="1271"/>
                    </a:lnTo>
                    <a:lnTo>
                      <a:pt x="3177" y="1426"/>
                    </a:lnTo>
                    <a:lnTo>
                      <a:pt x="3194" y="1585"/>
                    </a:lnTo>
                    <a:lnTo>
                      <a:pt x="3204" y="1746"/>
                    </a:lnTo>
                    <a:lnTo>
                      <a:pt x="3209" y="1988"/>
                    </a:lnTo>
                    <a:lnTo>
                      <a:pt x="3197" y="2310"/>
                    </a:lnTo>
                    <a:lnTo>
                      <a:pt x="3167" y="2625"/>
                    </a:lnTo>
                    <a:lnTo>
                      <a:pt x="3124" y="2926"/>
                    </a:lnTo>
                    <a:lnTo>
                      <a:pt x="3073" y="3209"/>
                    </a:lnTo>
                    <a:lnTo>
                      <a:pt x="2991" y="3583"/>
                    </a:lnTo>
                    <a:lnTo>
                      <a:pt x="2893" y="3947"/>
                    </a:lnTo>
                    <a:lnTo>
                      <a:pt x="2863" y="404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2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D4DA322B-5396-4F29-9A62-873868693E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0" r="1" b="8583"/>
          <a:stretch/>
        </p:blipFill>
        <p:spPr>
          <a:xfrm>
            <a:off x="711482" y="1136153"/>
            <a:ext cx="3262013" cy="4910631"/>
          </a:xfrm>
          <a:prstGeom prst="rect">
            <a:avLst/>
          </a:prstGeom>
        </p:spPr>
      </p:pic>
      <p:pic>
        <p:nvPicPr>
          <p:cNvPr id="3" name="그래픽 2" descr="오른쪽 화살표">
            <a:extLst>
              <a:ext uri="{FF2B5EF4-FFF2-40B4-BE49-F238E27FC236}">
                <a16:creationId xmlns:a16="http://schemas.microsoft.com/office/drawing/2014/main" id="{4A7429DE-1B97-48C7-B9C2-DBF7F674F4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4831" y="1574800"/>
            <a:ext cx="914400" cy="9144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01B7F55-EEAC-4275-BF09-9F1F545A50A7}"/>
              </a:ext>
            </a:extLst>
          </p:cNvPr>
          <p:cNvSpPr/>
          <p:nvPr/>
        </p:nvSpPr>
        <p:spPr>
          <a:xfrm>
            <a:off x="711482" y="1811867"/>
            <a:ext cx="3262013" cy="440266"/>
          </a:xfrm>
          <a:prstGeom prst="rect">
            <a:avLst/>
          </a:prstGeom>
          <a:noFill/>
          <a:ln w="28575">
            <a:solidFill>
              <a:srgbClr val="BDC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241F1DB-4382-46D2-BCCE-0A8EC5097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667" y="1113895"/>
            <a:ext cx="4038600" cy="22764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E7B846F-5F5E-4618-AFF1-8F9C21B9E124}"/>
              </a:ext>
            </a:extLst>
          </p:cNvPr>
          <p:cNvSpPr txBox="1"/>
          <p:nvPr/>
        </p:nvSpPr>
        <p:spPr>
          <a:xfrm>
            <a:off x="5164666" y="3591468"/>
            <a:ext cx="41135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layout_height</a:t>
            </a:r>
            <a:r>
              <a:rPr lang="en-US" altLang="ko-KR" sz="1600" dirty="0"/>
              <a:t> - </a:t>
            </a:r>
            <a:r>
              <a:rPr lang="ko-KR" altLang="en-US" sz="1600" dirty="0"/>
              <a:t>높이 </a:t>
            </a:r>
            <a:r>
              <a:rPr lang="en-US" altLang="ko-KR" sz="1600" dirty="0" err="1"/>
              <a:t>50dp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layout_below</a:t>
            </a:r>
            <a:r>
              <a:rPr lang="en-US" altLang="ko-KR" sz="1600" dirty="0"/>
              <a:t> - </a:t>
            </a:r>
            <a:r>
              <a:rPr lang="en-US" altLang="ko-KR" sz="1600" dirty="0" err="1"/>
              <a:t>currentTxt</a:t>
            </a:r>
            <a:r>
              <a:rPr lang="en-US" altLang="ko-KR" sz="1600" dirty="0"/>
              <a:t> </a:t>
            </a:r>
            <a:r>
              <a:rPr lang="ko-KR" altLang="en-US" sz="1600" dirty="0"/>
              <a:t>아래에 위치하게 배치</a:t>
            </a:r>
          </a:p>
          <a:p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layout_marginTop</a:t>
            </a:r>
            <a:r>
              <a:rPr lang="en-US" altLang="ko-KR" sz="1600" dirty="0"/>
              <a:t> - </a:t>
            </a:r>
            <a:r>
              <a:rPr lang="ko-KR" altLang="en-US" sz="1600" dirty="0" err="1"/>
              <a:t>상단여백</a:t>
            </a:r>
            <a:r>
              <a:rPr lang="ko-KR" altLang="en-US" sz="1600" dirty="0"/>
              <a:t> </a:t>
            </a:r>
            <a:r>
              <a:rPr lang="en-US" altLang="ko-KR" sz="1600" dirty="0" err="1"/>
              <a:t>10dp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layout_centerHorizontal</a:t>
            </a:r>
            <a:r>
              <a:rPr lang="en-US" altLang="ko-KR" sz="1600" dirty="0"/>
              <a:t> - </a:t>
            </a:r>
            <a:r>
              <a:rPr lang="ko-KR" altLang="en-US" sz="1600" dirty="0"/>
              <a:t>가운데 정렬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textSize</a:t>
            </a:r>
            <a:r>
              <a:rPr lang="en-US" altLang="ko-KR" sz="1600" dirty="0"/>
              <a:t> - </a:t>
            </a:r>
            <a:r>
              <a:rPr lang="ko-KR" altLang="en-US" sz="1600" dirty="0"/>
              <a:t>글자 크기 </a:t>
            </a:r>
            <a:r>
              <a:rPr lang="en-US" altLang="ko-KR" sz="1600" dirty="0" err="1"/>
              <a:t>35dp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58974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9834663" y="3159258"/>
            <a:ext cx="2357337" cy="3759065"/>
            <a:chOff x="9834663" y="3159258"/>
            <a:chExt cx="2357337" cy="3759065"/>
          </a:xfrm>
        </p:grpSpPr>
        <p:sp>
          <p:nvSpPr>
            <p:cNvPr id="35" name="자유형 34"/>
            <p:cNvSpPr/>
            <p:nvPr/>
          </p:nvSpPr>
          <p:spPr>
            <a:xfrm>
              <a:off x="9834663" y="3159258"/>
              <a:ext cx="2357337" cy="3698742"/>
            </a:xfrm>
            <a:custGeom>
              <a:avLst/>
              <a:gdLst>
                <a:gd name="connsiteX0" fmla="*/ 2357337 w 2357337"/>
                <a:gd name="connsiteY0" fmla="*/ 0 h 3698742"/>
                <a:gd name="connsiteX1" fmla="*/ 2357337 w 2357337"/>
                <a:gd name="connsiteY1" fmla="*/ 3698742 h 3698742"/>
                <a:gd name="connsiteX2" fmla="*/ 0 w 2357337"/>
                <a:gd name="connsiteY2" fmla="*/ 3698742 h 3698742"/>
                <a:gd name="connsiteX3" fmla="*/ 13715 w 2357337"/>
                <a:gd name="connsiteY3" fmla="*/ 3627335 h 3698742"/>
                <a:gd name="connsiteX4" fmla="*/ 1290700 w 2357337"/>
                <a:gd name="connsiteY4" fmla="*/ 1755246 h 3698742"/>
                <a:gd name="connsiteX5" fmla="*/ 2197018 w 2357337"/>
                <a:gd name="connsiteY5" fmla="*/ 379853 h 3698742"/>
                <a:gd name="connsiteX6" fmla="*/ 2329945 w 2357337"/>
                <a:gd name="connsiteY6" fmla="*/ 78424 h 369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7337" h="3698742">
                  <a:moveTo>
                    <a:pt x="2357337" y="0"/>
                  </a:moveTo>
                  <a:lnTo>
                    <a:pt x="2357337" y="3698742"/>
                  </a:lnTo>
                  <a:lnTo>
                    <a:pt x="0" y="3698742"/>
                  </a:lnTo>
                  <a:lnTo>
                    <a:pt x="13715" y="3627335"/>
                  </a:lnTo>
                  <a:cubicBezTo>
                    <a:pt x="180522" y="2837118"/>
                    <a:pt x="552307" y="2032468"/>
                    <a:pt x="1290700" y="1755246"/>
                  </a:cubicBezTo>
                  <a:cubicBezTo>
                    <a:pt x="1825639" y="2452482"/>
                    <a:pt x="1827179" y="762117"/>
                    <a:pt x="2197018" y="379853"/>
                  </a:cubicBezTo>
                  <a:cubicBezTo>
                    <a:pt x="2252656" y="285510"/>
                    <a:pt x="2293718" y="180343"/>
                    <a:pt x="2329945" y="78424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1" name="Group 45"/>
            <p:cNvGrpSpPr>
              <a:grpSpLocks noChangeAspect="1"/>
            </p:cNvGrpSpPr>
            <p:nvPr/>
          </p:nvGrpSpPr>
          <p:grpSpPr bwMode="auto">
            <a:xfrm rot="16373145" flipH="1">
              <a:off x="10833984" y="4920342"/>
              <a:ext cx="434830" cy="434830"/>
              <a:chOff x="4450" y="913"/>
              <a:chExt cx="2742" cy="2742"/>
            </a:xfrm>
          </p:grpSpPr>
          <p:sp>
            <p:nvSpPr>
              <p:cNvPr id="42" name="Freeform 46"/>
              <p:cNvSpPr>
                <a:spLocks/>
              </p:cNvSpPr>
              <p:nvPr/>
            </p:nvSpPr>
            <p:spPr bwMode="auto">
              <a:xfrm>
                <a:off x="5027" y="913"/>
                <a:ext cx="2164" cy="2164"/>
              </a:xfrm>
              <a:custGeom>
                <a:avLst/>
                <a:gdLst>
                  <a:gd name="T0" fmla="*/ 5125 w 6491"/>
                  <a:gd name="T1" fmla="*/ 2411 h 6492"/>
                  <a:gd name="T2" fmla="*/ 4579 w 6491"/>
                  <a:gd name="T3" fmla="*/ 2816 h 6492"/>
                  <a:gd name="T4" fmla="*/ 3897 w 6491"/>
                  <a:gd name="T5" fmla="*/ 3412 h 6492"/>
                  <a:gd name="T6" fmla="*/ 3360 w 6491"/>
                  <a:gd name="T7" fmla="*/ 3946 h 6492"/>
                  <a:gd name="T8" fmla="*/ 3258 w 6491"/>
                  <a:gd name="T9" fmla="*/ 4082 h 6492"/>
                  <a:gd name="T10" fmla="*/ 3193 w 6491"/>
                  <a:gd name="T11" fmla="*/ 4298 h 6492"/>
                  <a:gd name="T12" fmla="*/ 3193 w 6491"/>
                  <a:gd name="T13" fmla="*/ 4411 h 6492"/>
                  <a:gd name="T14" fmla="*/ 3258 w 6491"/>
                  <a:gd name="T15" fmla="*/ 4626 h 6492"/>
                  <a:gd name="T16" fmla="*/ 3360 w 6491"/>
                  <a:gd name="T17" fmla="*/ 4761 h 6492"/>
                  <a:gd name="T18" fmla="*/ 3501 w 6491"/>
                  <a:gd name="T19" fmla="*/ 4907 h 6492"/>
                  <a:gd name="T20" fmla="*/ 3606 w 6491"/>
                  <a:gd name="T21" fmla="*/ 5107 h 6492"/>
                  <a:gd name="T22" fmla="*/ 3628 w 6491"/>
                  <a:gd name="T23" fmla="*/ 5326 h 6492"/>
                  <a:gd name="T24" fmla="*/ 3564 w 6491"/>
                  <a:gd name="T25" fmla="*/ 5539 h 6492"/>
                  <a:gd name="T26" fmla="*/ 3461 w 6491"/>
                  <a:gd name="T27" fmla="*/ 5677 h 6492"/>
                  <a:gd name="T28" fmla="*/ 0 w 6491"/>
                  <a:gd name="T29" fmla="*/ 3844 h 6492"/>
                  <a:gd name="T30" fmla="*/ 858 w 6491"/>
                  <a:gd name="T31" fmla="*/ 2990 h 6492"/>
                  <a:gd name="T32" fmla="*/ 1058 w 6491"/>
                  <a:gd name="T33" fmla="*/ 2885 h 6492"/>
                  <a:gd name="T34" fmla="*/ 1277 w 6491"/>
                  <a:gd name="T35" fmla="*/ 2865 h 6492"/>
                  <a:gd name="T36" fmla="*/ 1490 w 6491"/>
                  <a:gd name="T37" fmla="*/ 2928 h 6492"/>
                  <a:gd name="T38" fmla="*/ 1628 w 6491"/>
                  <a:gd name="T39" fmla="*/ 3030 h 6492"/>
                  <a:gd name="T40" fmla="*/ 1772 w 6491"/>
                  <a:gd name="T41" fmla="*/ 3171 h 6492"/>
                  <a:gd name="T42" fmla="*/ 1971 w 6491"/>
                  <a:gd name="T43" fmla="*/ 3277 h 6492"/>
                  <a:gd name="T44" fmla="*/ 2138 w 6491"/>
                  <a:gd name="T45" fmla="*/ 3301 h 6492"/>
                  <a:gd name="T46" fmla="*/ 2306 w 6491"/>
                  <a:gd name="T47" fmla="*/ 3277 h 6492"/>
                  <a:gd name="T48" fmla="*/ 2503 w 6491"/>
                  <a:gd name="T49" fmla="*/ 3171 h 6492"/>
                  <a:gd name="T50" fmla="*/ 2921 w 6491"/>
                  <a:gd name="T51" fmla="*/ 2757 h 6492"/>
                  <a:gd name="T52" fmla="*/ 3386 w 6491"/>
                  <a:gd name="T53" fmla="*/ 2261 h 6492"/>
                  <a:gd name="T54" fmla="*/ 3950 w 6491"/>
                  <a:gd name="T55" fmla="*/ 1551 h 6492"/>
                  <a:gd name="T56" fmla="*/ 4739 w 6491"/>
                  <a:gd name="T57" fmla="*/ 414 h 6492"/>
                  <a:gd name="T58" fmla="*/ 4840 w 6491"/>
                  <a:gd name="T59" fmla="*/ 291 h 6492"/>
                  <a:gd name="T60" fmla="*/ 5001 w 6491"/>
                  <a:gd name="T61" fmla="*/ 157 h 6492"/>
                  <a:gd name="T62" fmla="*/ 5187 w 6491"/>
                  <a:gd name="T63" fmla="*/ 62 h 6492"/>
                  <a:gd name="T64" fmla="*/ 5391 w 6491"/>
                  <a:gd name="T65" fmla="*/ 9 h 6492"/>
                  <a:gd name="T66" fmla="*/ 5496 w 6491"/>
                  <a:gd name="T67" fmla="*/ 0 h 6492"/>
                  <a:gd name="T68" fmla="*/ 5707 w 6491"/>
                  <a:gd name="T69" fmla="*/ 16 h 6492"/>
                  <a:gd name="T70" fmla="*/ 5907 w 6491"/>
                  <a:gd name="T71" fmla="*/ 75 h 6492"/>
                  <a:gd name="T72" fmla="*/ 6088 w 6491"/>
                  <a:gd name="T73" fmla="*/ 179 h 6492"/>
                  <a:gd name="T74" fmla="*/ 6211 w 6491"/>
                  <a:gd name="T75" fmla="*/ 281 h 6492"/>
                  <a:gd name="T76" fmla="*/ 6313 w 6491"/>
                  <a:gd name="T77" fmla="*/ 402 h 6492"/>
                  <a:gd name="T78" fmla="*/ 6415 w 6491"/>
                  <a:gd name="T79" fmla="*/ 585 h 6492"/>
                  <a:gd name="T80" fmla="*/ 6475 w 6491"/>
                  <a:gd name="T81" fmla="*/ 785 h 6492"/>
                  <a:gd name="T82" fmla="*/ 6491 w 6491"/>
                  <a:gd name="T83" fmla="*/ 994 h 6492"/>
                  <a:gd name="T84" fmla="*/ 6481 w 6491"/>
                  <a:gd name="T85" fmla="*/ 1100 h 6492"/>
                  <a:gd name="T86" fmla="*/ 6428 w 6491"/>
                  <a:gd name="T87" fmla="*/ 1305 h 6492"/>
                  <a:gd name="T88" fmla="*/ 6333 w 6491"/>
                  <a:gd name="T89" fmla="*/ 1491 h 6492"/>
                  <a:gd name="T90" fmla="*/ 6200 w 6491"/>
                  <a:gd name="T91" fmla="*/ 1651 h 6492"/>
                  <a:gd name="T92" fmla="*/ 6077 w 6491"/>
                  <a:gd name="T93" fmla="*/ 1751 h 6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491" h="6492">
                    <a:moveTo>
                      <a:pt x="6077" y="1751"/>
                    </a:moveTo>
                    <a:lnTo>
                      <a:pt x="5125" y="2411"/>
                    </a:lnTo>
                    <a:lnTo>
                      <a:pt x="4939" y="2542"/>
                    </a:lnTo>
                    <a:lnTo>
                      <a:pt x="4579" y="2816"/>
                    </a:lnTo>
                    <a:lnTo>
                      <a:pt x="4231" y="3107"/>
                    </a:lnTo>
                    <a:lnTo>
                      <a:pt x="3897" y="3412"/>
                    </a:lnTo>
                    <a:lnTo>
                      <a:pt x="3734" y="3570"/>
                    </a:lnTo>
                    <a:lnTo>
                      <a:pt x="3360" y="3946"/>
                    </a:lnTo>
                    <a:lnTo>
                      <a:pt x="3321" y="3988"/>
                    </a:lnTo>
                    <a:lnTo>
                      <a:pt x="3258" y="4082"/>
                    </a:lnTo>
                    <a:lnTo>
                      <a:pt x="3215" y="4187"/>
                    </a:lnTo>
                    <a:lnTo>
                      <a:pt x="3193" y="4298"/>
                    </a:lnTo>
                    <a:lnTo>
                      <a:pt x="3192" y="4354"/>
                    </a:lnTo>
                    <a:lnTo>
                      <a:pt x="3193" y="4411"/>
                    </a:lnTo>
                    <a:lnTo>
                      <a:pt x="3215" y="4522"/>
                    </a:lnTo>
                    <a:lnTo>
                      <a:pt x="3258" y="4626"/>
                    </a:lnTo>
                    <a:lnTo>
                      <a:pt x="3321" y="4720"/>
                    </a:lnTo>
                    <a:lnTo>
                      <a:pt x="3360" y="4761"/>
                    </a:lnTo>
                    <a:lnTo>
                      <a:pt x="3461" y="4864"/>
                    </a:lnTo>
                    <a:lnTo>
                      <a:pt x="3501" y="4907"/>
                    </a:lnTo>
                    <a:lnTo>
                      <a:pt x="3564" y="5003"/>
                    </a:lnTo>
                    <a:lnTo>
                      <a:pt x="3606" y="5107"/>
                    </a:lnTo>
                    <a:lnTo>
                      <a:pt x="3628" y="5216"/>
                    </a:lnTo>
                    <a:lnTo>
                      <a:pt x="3628" y="5326"/>
                    </a:lnTo>
                    <a:lnTo>
                      <a:pt x="3606" y="5435"/>
                    </a:lnTo>
                    <a:lnTo>
                      <a:pt x="3564" y="5539"/>
                    </a:lnTo>
                    <a:lnTo>
                      <a:pt x="3501" y="5634"/>
                    </a:lnTo>
                    <a:lnTo>
                      <a:pt x="3461" y="5677"/>
                    </a:lnTo>
                    <a:lnTo>
                      <a:pt x="2647" y="6492"/>
                    </a:lnTo>
                    <a:lnTo>
                      <a:pt x="0" y="3844"/>
                    </a:lnTo>
                    <a:lnTo>
                      <a:pt x="815" y="3030"/>
                    </a:lnTo>
                    <a:lnTo>
                      <a:pt x="858" y="2990"/>
                    </a:lnTo>
                    <a:lnTo>
                      <a:pt x="954" y="2928"/>
                    </a:lnTo>
                    <a:lnTo>
                      <a:pt x="1058" y="2885"/>
                    </a:lnTo>
                    <a:lnTo>
                      <a:pt x="1166" y="2865"/>
                    </a:lnTo>
                    <a:lnTo>
                      <a:pt x="1277" y="2865"/>
                    </a:lnTo>
                    <a:lnTo>
                      <a:pt x="1386" y="2885"/>
                    </a:lnTo>
                    <a:lnTo>
                      <a:pt x="1490" y="2928"/>
                    </a:lnTo>
                    <a:lnTo>
                      <a:pt x="1585" y="2990"/>
                    </a:lnTo>
                    <a:lnTo>
                      <a:pt x="1628" y="3030"/>
                    </a:lnTo>
                    <a:lnTo>
                      <a:pt x="1730" y="3131"/>
                    </a:lnTo>
                    <a:lnTo>
                      <a:pt x="1772" y="3171"/>
                    </a:lnTo>
                    <a:lnTo>
                      <a:pt x="1866" y="3233"/>
                    </a:lnTo>
                    <a:lnTo>
                      <a:pt x="1971" y="3277"/>
                    </a:lnTo>
                    <a:lnTo>
                      <a:pt x="2082" y="3300"/>
                    </a:lnTo>
                    <a:lnTo>
                      <a:pt x="2138" y="3301"/>
                    </a:lnTo>
                    <a:lnTo>
                      <a:pt x="2195" y="3300"/>
                    </a:lnTo>
                    <a:lnTo>
                      <a:pt x="2306" y="3277"/>
                    </a:lnTo>
                    <a:lnTo>
                      <a:pt x="2410" y="3233"/>
                    </a:lnTo>
                    <a:lnTo>
                      <a:pt x="2503" y="3171"/>
                    </a:lnTo>
                    <a:lnTo>
                      <a:pt x="2545" y="3131"/>
                    </a:lnTo>
                    <a:lnTo>
                      <a:pt x="2921" y="2757"/>
                    </a:lnTo>
                    <a:lnTo>
                      <a:pt x="3081" y="2595"/>
                    </a:lnTo>
                    <a:lnTo>
                      <a:pt x="3386" y="2261"/>
                    </a:lnTo>
                    <a:lnTo>
                      <a:pt x="3677" y="1913"/>
                    </a:lnTo>
                    <a:lnTo>
                      <a:pt x="3950" y="1551"/>
                    </a:lnTo>
                    <a:lnTo>
                      <a:pt x="4080" y="1365"/>
                    </a:lnTo>
                    <a:lnTo>
                      <a:pt x="4739" y="414"/>
                    </a:lnTo>
                    <a:lnTo>
                      <a:pt x="4771" y="370"/>
                    </a:lnTo>
                    <a:lnTo>
                      <a:pt x="4840" y="291"/>
                    </a:lnTo>
                    <a:lnTo>
                      <a:pt x="4918" y="219"/>
                    </a:lnTo>
                    <a:lnTo>
                      <a:pt x="5001" y="157"/>
                    </a:lnTo>
                    <a:lnTo>
                      <a:pt x="5092" y="105"/>
                    </a:lnTo>
                    <a:lnTo>
                      <a:pt x="5187" y="62"/>
                    </a:lnTo>
                    <a:lnTo>
                      <a:pt x="5288" y="30"/>
                    </a:lnTo>
                    <a:lnTo>
                      <a:pt x="5391" y="9"/>
                    </a:lnTo>
                    <a:lnTo>
                      <a:pt x="5443" y="3"/>
                    </a:lnTo>
                    <a:lnTo>
                      <a:pt x="5496" y="0"/>
                    </a:lnTo>
                    <a:lnTo>
                      <a:pt x="5603" y="2"/>
                    </a:lnTo>
                    <a:lnTo>
                      <a:pt x="5707" y="16"/>
                    </a:lnTo>
                    <a:lnTo>
                      <a:pt x="5809" y="41"/>
                    </a:lnTo>
                    <a:lnTo>
                      <a:pt x="5907" y="75"/>
                    </a:lnTo>
                    <a:lnTo>
                      <a:pt x="6000" y="121"/>
                    </a:lnTo>
                    <a:lnTo>
                      <a:pt x="6088" y="179"/>
                    </a:lnTo>
                    <a:lnTo>
                      <a:pt x="6172" y="244"/>
                    </a:lnTo>
                    <a:lnTo>
                      <a:pt x="6211" y="281"/>
                    </a:lnTo>
                    <a:lnTo>
                      <a:pt x="6247" y="320"/>
                    </a:lnTo>
                    <a:lnTo>
                      <a:pt x="6313" y="402"/>
                    </a:lnTo>
                    <a:lnTo>
                      <a:pt x="6369" y="491"/>
                    </a:lnTo>
                    <a:lnTo>
                      <a:pt x="6415" y="585"/>
                    </a:lnTo>
                    <a:lnTo>
                      <a:pt x="6451" y="683"/>
                    </a:lnTo>
                    <a:lnTo>
                      <a:pt x="6475" y="785"/>
                    </a:lnTo>
                    <a:lnTo>
                      <a:pt x="6490" y="889"/>
                    </a:lnTo>
                    <a:lnTo>
                      <a:pt x="6491" y="994"/>
                    </a:lnTo>
                    <a:lnTo>
                      <a:pt x="6487" y="1047"/>
                    </a:lnTo>
                    <a:lnTo>
                      <a:pt x="6481" y="1100"/>
                    </a:lnTo>
                    <a:lnTo>
                      <a:pt x="6461" y="1204"/>
                    </a:lnTo>
                    <a:lnTo>
                      <a:pt x="6428" y="1305"/>
                    </a:lnTo>
                    <a:lnTo>
                      <a:pt x="6386" y="1400"/>
                    </a:lnTo>
                    <a:lnTo>
                      <a:pt x="6333" y="1491"/>
                    </a:lnTo>
                    <a:lnTo>
                      <a:pt x="6271" y="1574"/>
                    </a:lnTo>
                    <a:lnTo>
                      <a:pt x="6200" y="1651"/>
                    </a:lnTo>
                    <a:lnTo>
                      <a:pt x="6120" y="1721"/>
                    </a:lnTo>
                    <a:lnTo>
                      <a:pt x="6077" y="1751"/>
                    </a:lnTo>
                    <a:close/>
                  </a:path>
                </a:pathLst>
              </a:custGeom>
              <a:solidFill>
                <a:srgbClr val="754C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47"/>
              <p:cNvSpPr>
                <a:spLocks/>
              </p:cNvSpPr>
              <p:nvPr/>
            </p:nvSpPr>
            <p:spPr bwMode="auto">
              <a:xfrm>
                <a:off x="5027" y="964"/>
                <a:ext cx="2165" cy="2113"/>
              </a:xfrm>
              <a:custGeom>
                <a:avLst/>
                <a:gdLst>
                  <a:gd name="T0" fmla="*/ 6173 w 6493"/>
                  <a:gd name="T1" fmla="*/ 92 h 6339"/>
                  <a:gd name="T2" fmla="*/ 6051 w 6493"/>
                  <a:gd name="T3" fmla="*/ 0 h 6339"/>
                  <a:gd name="T4" fmla="*/ 6120 w 6493"/>
                  <a:gd name="T5" fmla="*/ 125 h 6339"/>
                  <a:gd name="T6" fmla="*/ 6179 w 6493"/>
                  <a:gd name="T7" fmla="*/ 302 h 6339"/>
                  <a:gd name="T8" fmla="*/ 6203 w 6493"/>
                  <a:gd name="T9" fmla="*/ 482 h 6339"/>
                  <a:gd name="T10" fmla="*/ 6193 w 6493"/>
                  <a:gd name="T11" fmla="*/ 662 h 6339"/>
                  <a:gd name="T12" fmla="*/ 6150 w 6493"/>
                  <a:gd name="T13" fmla="*/ 838 h 6339"/>
                  <a:gd name="T14" fmla="*/ 6074 w 6493"/>
                  <a:gd name="T15" fmla="*/ 1004 h 6339"/>
                  <a:gd name="T16" fmla="*/ 5967 w 6493"/>
                  <a:gd name="T17" fmla="*/ 1152 h 6339"/>
                  <a:gd name="T18" fmla="*/ 5829 w 6493"/>
                  <a:gd name="T19" fmla="*/ 1282 h 6339"/>
                  <a:gd name="T20" fmla="*/ 4837 w 6493"/>
                  <a:gd name="T21" fmla="*/ 1970 h 6339"/>
                  <a:gd name="T22" fmla="*/ 4291 w 6493"/>
                  <a:gd name="T23" fmla="*/ 2375 h 6339"/>
                  <a:gd name="T24" fmla="*/ 3609 w 6493"/>
                  <a:gd name="T25" fmla="*/ 2971 h 6339"/>
                  <a:gd name="T26" fmla="*/ 3072 w 6493"/>
                  <a:gd name="T27" fmla="*/ 3505 h 6339"/>
                  <a:gd name="T28" fmla="*/ 2971 w 6493"/>
                  <a:gd name="T29" fmla="*/ 3642 h 6339"/>
                  <a:gd name="T30" fmla="*/ 2905 w 6493"/>
                  <a:gd name="T31" fmla="*/ 3857 h 6339"/>
                  <a:gd name="T32" fmla="*/ 2905 w 6493"/>
                  <a:gd name="T33" fmla="*/ 3970 h 6339"/>
                  <a:gd name="T34" fmla="*/ 2971 w 6493"/>
                  <a:gd name="T35" fmla="*/ 4185 h 6339"/>
                  <a:gd name="T36" fmla="*/ 3072 w 6493"/>
                  <a:gd name="T37" fmla="*/ 4320 h 6339"/>
                  <a:gd name="T38" fmla="*/ 3213 w 6493"/>
                  <a:gd name="T39" fmla="*/ 4464 h 6339"/>
                  <a:gd name="T40" fmla="*/ 3320 w 6493"/>
                  <a:gd name="T41" fmla="*/ 4662 h 6339"/>
                  <a:gd name="T42" fmla="*/ 3343 w 6493"/>
                  <a:gd name="T43" fmla="*/ 4830 h 6339"/>
                  <a:gd name="T44" fmla="*/ 3320 w 6493"/>
                  <a:gd name="T45" fmla="*/ 4997 h 6339"/>
                  <a:gd name="T46" fmla="*/ 3213 w 6493"/>
                  <a:gd name="T47" fmla="*/ 5196 h 6339"/>
                  <a:gd name="T48" fmla="*/ 2359 w 6493"/>
                  <a:gd name="T49" fmla="*/ 6051 h 6339"/>
                  <a:gd name="T50" fmla="*/ 2647 w 6493"/>
                  <a:gd name="T51" fmla="*/ 6339 h 6339"/>
                  <a:gd name="T52" fmla="*/ 3501 w 6493"/>
                  <a:gd name="T53" fmla="*/ 5484 h 6339"/>
                  <a:gd name="T54" fmla="*/ 3606 w 6493"/>
                  <a:gd name="T55" fmla="*/ 5285 h 6339"/>
                  <a:gd name="T56" fmla="*/ 3631 w 6493"/>
                  <a:gd name="T57" fmla="*/ 5118 h 6339"/>
                  <a:gd name="T58" fmla="*/ 3606 w 6493"/>
                  <a:gd name="T59" fmla="*/ 4950 h 6339"/>
                  <a:gd name="T60" fmla="*/ 3501 w 6493"/>
                  <a:gd name="T61" fmla="*/ 4752 h 6339"/>
                  <a:gd name="T62" fmla="*/ 3360 w 6493"/>
                  <a:gd name="T63" fmla="*/ 4608 h 6339"/>
                  <a:gd name="T64" fmla="*/ 3258 w 6493"/>
                  <a:gd name="T65" fmla="*/ 4473 h 6339"/>
                  <a:gd name="T66" fmla="*/ 3193 w 6493"/>
                  <a:gd name="T67" fmla="*/ 4258 h 6339"/>
                  <a:gd name="T68" fmla="*/ 3193 w 6493"/>
                  <a:gd name="T69" fmla="*/ 4145 h 6339"/>
                  <a:gd name="T70" fmla="*/ 3258 w 6493"/>
                  <a:gd name="T71" fmla="*/ 3930 h 6339"/>
                  <a:gd name="T72" fmla="*/ 3360 w 6493"/>
                  <a:gd name="T73" fmla="*/ 3795 h 6339"/>
                  <a:gd name="T74" fmla="*/ 3897 w 6493"/>
                  <a:gd name="T75" fmla="*/ 3259 h 6339"/>
                  <a:gd name="T76" fmla="*/ 4579 w 6493"/>
                  <a:gd name="T77" fmla="*/ 2663 h 6339"/>
                  <a:gd name="T78" fmla="*/ 5125 w 6493"/>
                  <a:gd name="T79" fmla="*/ 2258 h 6339"/>
                  <a:gd name="T80" fmla="*/ 6121 w 6493"/>
                  <a:gd name="T81" fmla="*/ 1567 h 6339"/>
                  <a:gd name="T82" fmla="*/ 6272 w 6493"/>
                  <a:gd name="T83" fmla="*/ 1420 h 6339"/>
                  <a:gd name="T84" fmla="*/ 6388 w 6493"/>
                  <a:gd name="T85" fmla="*/ 1246 h 6339"/>
                  <a:gd name="T86" fmla="*/ 6461 w 6493"/>
                  <a:gd name="T87" fmla="*/ 1051 h 6339"/>
                  <a:gd name="T88" fmla="*/ 6488 w 6493"/>
                  <a:gd name="T89" fmla="*/ 894 h 6339"/>
                  <a:gd name="T90" fmla="*/ 6490 w 6493"/>
                  <a:gd name="T91" fmla="*/ 734 h 6339"/>
                  <a:gd name="T92" fmla="*/ 6451 w 6493"/>
                  <a:gd name="T93" fmla="*/ 530 h 6339"/>
                  <a:gd name="T94" fmla="*/ 6370 w 6493"/>
                  <a:gd name="T95" fmla="*/ 337 h 6339"/>
                  <a:gd name="T96" fmla="*/ 6248 w 6493"/>
                  <a:gd name="T97" fmla="*/ 165 h 6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493" h="6339">
                    <a:moveTo>
                      <a:pt x="6211" y="128"/>
                    </a:moveTo>
                    <a:lnTo>
                      <a:pt x="6173" y="92"/>
                    </a:lnTo>
                    <a:lnTo>
                      <a:pt x="6094" y="29"/>
                    </a:lnTo>
                    <a:lnTo>
                      <a:pt x="6051" y="0"/>
                    </a:lnTo>
                    <a:lnTo>
                      <a:pt x="6077" y="40"/>
                    </a:lnTo>
                    <a:lnTo>
                      <a:pt x="6120" y="125"/>
                    </a:lnTo>
                    <a:lnTo>
                      <a:pt x="6154" y="213"/>
                    </a:lnTo>
                    <a:lnTo>
                      <a:pt x="6179" y="302"/>
                    </a:lnTo>
                    <a:lnTo>
                      <a:pt x="6196" y="392"/>
                    </a:lnTo>
                    <a:lnTo>
                      <a:pt x="6203" y="482"/>
                    </a:lnTo>
                    <a:lnTo>
                      <a:pt x="6202" y="573"/>
                    </a:lnTo>
                    <a:lnTo>
                      <a:pt x="6193" y="662"/>
                    </a:lnTo>
                    <a:lnTo>
                      <a:pt x="6176" y="752"/>
                    </a:lnTo>
                    <a:lnTo>
                      <a:pt x="6150" y="838"/>
                    </a:lnTo>
                    <a:lnTo>
                      <a:pt x="6115" y="923"/>
                    </a:lnTo>
                    <a:lnTo>
                      <a:pt x="6074" y="1004"/>
                    </a:lnTo>
                    <a:lnTo>
                      <a:pt x="6023" y="1080"/>
                    </a:lnTo>
                    <a:lnTo>
                      <a:pt x="5967" y="1152"/>
                    </a:lnTo>
                    <a:lnTo>
                      <a:pt x="5901" y="1220"/>
                    </a:lnTo>
                    <a:lnTo>
                      <a:pt x="5829" y="1282"/>
                    </a:lnTo>
                    <a:lnTo>
                      <a:pt x="5790" y="1310"/>
                    </a:lnTo>
                    <a:lnTo>
                      <a:pt x="4837" y="1970"/>
                    </a:lnTo>
                    <a:lnTo>
                      <a:pt x="4653" y="2101"/>
                    </a:lnTo>
                    <a:lnTo>
                      <a:pt x="4291" y="2375"/>
                    </a:lnTo>
                    <a:lnTo>
                      <a:pt x="3945" y="2666"/>
                    </a:lnTo>
                    <a:lnTo>
                      <a:pt x="3609" y="2971"/>
                    </a:lnTo>
                    <a:lnTo>
                      <a:pt x="3448" y="3131"/>
                    </a:lnTo>
                    <a:lnTo>
                      <a:pt x="3072" y="3505"/>
                    </a:lnTo>
                    <a:lnTo>
                      <a:pt x="3033" y="3547"/>
                    </a:lnTo>
                    <a:lnTo>
                      <a:pt x="2971" y="3642"/>
                    </a:lnTo>
                    <a:lnTo>
                      <a:pt x="2928" y="3746"/>
                    </a:lnTo>
                    <a:lnTo>
                      <a:pt x="2905" y="3857"/>
                    </a:lnTo>
                    <a:lnTo>
                      <a:pt x="2904" y="3913"/>
                    </a:lnTo>
                    <a:lnTo>
                      <a:pt x="2905" y="3970"/>
                    </a:lnTo>
                    <a:lnTo>
                      <a:pt x="2928" y="4081"/>
                    </a:lnTo>
                    <a:lnTo>
                      <a:pt x="2971" y="4185"/>
                    </a:lnTo>
                    <a:lnTo>
                      <a:pt x="3033" y="4279"/>
                    </a:lnTo>
                    <a:lnTo>
                      <a:pt x="3072" y="4320"/>
                    </a:lnTo>
                    <a:lnTo>
                      <a:pt x="3174" y="4423"/>
                    </a:lnTo>
                    <a:lnTo>
                      <a:pt x="3213" y="4464"/>
                    </a:lnTo>
                    <a:lnTo>
                      <a:pt x="3277" y="4558"/>
                    </a:lnTo>
                    <a:lnTo>
                      <a:pt x="3320" y="4662"/>
                    </a:lnTo>
                    <a:lnTo>
                      <a:pt x="3341" y="4773"/>
                    </a:lnTo>
                    <a:lnTo>
                      <a:pt x="3343" y="4830"/>
                    </a:lnTo>
                    <a:lnTo>
                      <a:pt x="3341" y="4886"/>
                    </a:lnTo>
                    <a:lnTo>
                      <a:pt x="3320" y="4997"/>
                    </a:lnTo>
                    <a:lnTo>
                      <a:pt x="3277" y="5101"/>
                    </a:lnTo>
                    <a:lnTo>
                      <a:pt x="3213" y="5196"/>
                    </a:lnTo>
                    <a:lnTo>
                      <a:pt x="3174" y="5238"/>
                    </a:lnTo>
                    <a:lnTo>
                      <a:pt x="2359" y="6051"/>
                    </a:lnTo>
                    <a:lnTo>
                      <a:pt x="0" y="3692"/>
                    </a:lnTo>
                    <a:lnTo>
                      <a:pt x="2647" y="6339"/>
                    </a:lnTo>
                    <a:lnTo>
                      <a:pt x="3462" y="5526"/>
                    </a:lnTo>
                    <a:lnTo>
                      <a:pt x="3501" y="5484"/>
                    </a:lnTo>
                    <a:lnTo>
                      <a:pt x="3563" y="5389"/>
                    </a:lnTo>
                    <a:lnTo>
                      <a:pt x="3606" y="5285"/>
                    </a:lnTo>
                    <a:lnTo>
                      <a:pt x="3628" y="5174"/>
                    </a:lnTo>
                    <a:lnTo>
                      <a:pt x="3631" y="5118"/>
                    </a:lnTo>
                    <a:lnTo>
                      <a:pt x="3628" y="5061"/>
                    </a:lnTo>
                    <a:lnTo>
                      <a:pt x="3606" y="4950"/>
                    </a:lnTo>
                    <a:lnTo>
                      <a:pt x="3563" y="4846"/>
                    </a:lnTo>
                    <a:lnTo>
                      <a:pt x="3501" y="4752"/>
                    </a:lnTo>
                    <a:lnTo>
                      <a:pt x="3462" y="4711"/>
                    </a:lnTo>
                    <a:lnTo>
                      <a:pt x="3360" y="4608"/>
                    </a:lnTo>
                    <a:lnTo>
                      <a:pt x="3321" y="4567"/>
                    </a:lnTo>
                    <a:lnTo>
                      <a:pt x="3258" y="4473"/>
                    </a:lnTo>
                    <a:lnTo>
                      <a:pt x="3215" y="4369"/>
                    </a:lnTo>
                    <a:lnTo>
                      <a:pt x="3193" y="4258"/>
                    </a:lnTo>
                    <a:lnTo>
                      <a:pt x="3192" y="4201"/>
                    </a:lnTo>
                    <a:lnTo>
                      <a:pt x="3193" y="4145"/>
                    </a:lnTo>
                    <a:lnTo>
                      <a:pt x="3215" y="4034"/>
                    </a:lnTo>
                    <a:lnTo>
                      <a:pt x="3258" y="3930"/>
                    </a:lnTo>
                    <a:lnTo>
                      <a:pt x="3321" y="3835"/>
                    </a:lnTo>
                    <a:lnTo>
                      <a:pt x="3360" y="3795"/>
                    </a:lnTo>
                    <a:lnTo>
                      <a:pt x="3736" y="3419"/>
                    </a:lnTo>
                    <a:lnTo>
                      <a:pt x="3897" y="3259"/>
                    </a:lnTo>
                    <a:lnTo>
                      <a:pt x="4231" y="2954"/>
                    </a:lnTo>
                    <a:lnTo>
                      <a:pt x="4579" y="2663"/>
                    </a:lnTo>
                    <a:lnTo>
                      <a:pt x="4941" y="2389"/>
                    </a:lnTo>
                    <a:lnTo>
                      <a:pt x="5125" y="2258"/>
                    </a:lnTo>
                    <a:lnTo>
                      <a:pt x="6078" y="1598"/>
                    </a:lnTo>
                    <a:lnTo>
                      <a:pt x="6121" y="1567"/>
                    </a:lnTo>
                    <a:lnTo>
                      <a:pt x="6202" y="1498"/>
                    </a:lnTo>
                    <a:lnTo>
                      <a:pt x="6272" y="1420"/>
                    </a:lnTo>
                    <a:lnTo>
                      <a:pt x="6334" y="1336"/>
                    </a:lnTo>
                    <a:lnTo>
                      <a:pt x="6388" y="1246"/>
                    </a:lnTo>
                    <a:lnTo>
                      <a:pt x="6429" y="1151"/>
                    </a:lnTo>
                    <a:lnTo>
                      <a:pt x="6461" y="1051"/>
                    </a:lnTo>
                    <a:lnTo>
                      <a:pt x="6483" y="947"/>
                    </a:lnTo>
                    <a:lnTo>
                      <a:pt x="6488" y="894"/>
                    </a:lnTo>
                    <a:lnTo>
                      <a:pt x="6493" y="841"/>
                    </a:lnTo>
                    <a:lnTo>
                      <a:pt x="6490" y="734"/>
                    </a:lnTo>
                    <a:lnTo>
                      <a:pt x="6475" y="631"/>
                    </a:lnTo>
                    <a:lnTo>
                      <a:pt x="6451" y="530"/>
                    </a:lnTo>
                    <a:lnTo>
                      <a:pt x="6416" y="432"/>
                    </a:lnTo>
                    <a:lnTo>
                      <a:pt x="6370" y="337"/>
                    </a:lnTo>
                    <a:lnTo>
                      <a:pt x="6313" y="249"/>
                    </a:lnTo>
                    <a:lnTo>
                      <a:pt x="6248" y="165"/>
                    </a:lnTo>
                    <a:lnTo>
                      <a:pt x="6211" y="128"/>
                    </a:ln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8"/>
              <p:cNvSpPr>
                <a:spLocks/>
              </p:cNvSpPr>
              <p:nvPr/>
            </p:nvSpPr>
            <p:spPr bwMode="auto">
              <a:xfrm>
                <a:off x="4450" y="2195"/>
                <a:ext cx="1460" cy="1460"/>
              </a:xfrm>
              <a:custGeom>
                <a:avLst/>
                <a:gdLst>
                  <a:gd name="T0" fmla="*/ 1731 w 4378"/>
                  <a:gd name="T1" fmla="*/ 0 h 4379"/>
                  <a:gd name="T2" fmla="*/ 0 w 4378"/>
                  <a:gd name="T3" fmla="*/ 1732 h 4379"/>
                  <a:gd name="T4" fmla="*/ 1630 w 4378"/>
                  <a:gd name="T5" fmla="*/ 3360 h 4379"/>
                  <a:gd name="T6" fmla="*/ 2038 w 4378"/>
                  <a:gd name="T7" fmla="*/ 3768 h 4379"/>
                  <a:gd name="T8" fmla="*/ 2648 w 4378"/>
                  <a:gd name="T9" fmla="*/ 4379 h 4379"/>
                  <a:gd name="T10" fmla="*/ 4378 w 4378"/>
                  <a:gd name="T11" fmla="*/ 2647 h 4379"/>
                  <a:gd name="T12" fmla="*/ 1731 w 4378"/>
                  <a:gd name="T13" fmla="*/ 0 h 4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78" h="4379">
                    <a:moveTo>
                      <a:pt x="1731" y="0"/>
                    </a:moveTo>
                    <a:lnTo>
                      <a:pt x="0" y="1732"/>
                    </a:lnTo>
                    <a:lnTo>
                      <a:pt x="1630" y="3360"/>
                    </a:lnTo>
                    <a:lnTo>
                      <a:pt x="2038" y="3768"/>
                    </a:lnTo>
                    <a:lnTo>
                      <a:pt x="2648" y="4379"/>
                    </a:lnTo>
                    <a:lnTo>
                      <a:pt x="4378" y="2647"/>
                    </a:lnTo>
                    <a:lnTo>
                      <a:pt x="1731" y="0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9"/>
              <p:cNvSpPr>
                <a:spLocks/>
              </p:cNvSpPr>
              <p:nvPr/>
            </p:nvSpPr>
            <p:spPr bwMode="auto">
              <a:xfrm>
                <a:off x="5237" y="2981"/>
                <a:ext cx="672" cy="674"/>
              </a:xfrm>
              <a:custGeom>
                <a:avLst/>
                <a:gdLst>
                  <a:gd name="T0" fmla="*/ 0 w 2018"/>
                  <a:gd name="T1" fmla="*/ 1732 h 2020"/>
                  <a:gd name="T2" fmla="*/ 1730 w 2018"/>
                  <a:gd name="T3" fmla="*/ 0 h 2020"/>
                  <a:gd name="T4" fmla="*/ 2018 w 2018"/>
                  <a:gd name="T5" fmla="*/ 288 h 2020"/>
                  <a:gd name="T6" fmla="*/ 288 w 2018"/>
                  <a:gd name="T7" fmla="*/ 2020 h 2020"/>
                  <a:gd name="T8" fmla="*/ 0 w 2018"/>
                  <a:gd name="T9" fmla="*/ 1732 h 2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8" h="2020">
                    <a:moveTo>
                      <a:pt x="0" y="1732"/>
                    </a:moveTo>
                    <a:lnTo>
                      <a:pt x="1730" y="0"/>
                    </a:lnTo>
                    <a:lnTo>
                      <a:pt x="2018" y="288"/>
                    </a:lnTo>
                    <a:lnTo>
                      <a:pt x="288" y="2020"/>
                    </a:lnTo>
                    <a:lnTo>
                      <a:pt x="0" y="1732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50"/>
              <p:cNvSpPr>
                <a:spLocks/>
              </p:cNvSpPr>
              <p:nvPr/>
            </p:nvSpPr>
            <p:spPr bwMode="auto">
              <a:xfrm>
                <a:off x="6798" y="1115"/>
                <a:ext cx="192" cy="192"/>
              </a:xfrm>
              <a:custGeom>
                <a:avLst/>
                <a:gdLst>
                  <a:gd name="T0" fmla="*/ 576 w 576"/>
                  <a:gd name="T1" fmla="*/ 288 h 576"/>
                  <a:gd name="T2" fmla="*/ 575 w 576"/>
                  <a:gd name="T3" fmla="*/ 318 h 576"/>
                  <a:gd name="T4" fmla="*/ 563 w 576"/>
                  <a:gd name="T5" fmla="*/ 374 h 576"/>
                  <a:gd name="T6" fmla="*/ 541 w 576"/>
                  <a:gd name="T7" fmla="*/ 426 h 576"/>
                  <a:gd name="T8" fmla="*/ 510 w 576"/>
                  <a:gd name="T9" fmla="*/ 472 h 576"/>
                  <a:gd name="T10" fmla="*/ 471 w 576"/>
                  <a:gd name="T11" fmla="*/ 511 h 576"/>
                  <a:gd name="T12" fmla="*/ 425 w 576"/>
                  <a:gd name="T13" fmla="*/ 541 h 576"/>
                  <a:gd name="T14" fmla="*/ 373 w 576"/>
                  <a:gd name="T15" fmla="*/ 563 h 576"/>
                  <a:gd name="T16" fmla="*/ 317 w 576"/>
                  <a:gd name="T17" fmla="*/ 574 h 576"/>
                  <a:gd name="T18" fmla="*/ 288 w 576"/>
                  <a:gd name="T19" fmla="*/ 576 h 576"/>
                  <a:gd name="T20" fmla="*/ 258 w 576"/>
                  <a:gd name="T21" fmla="*/ 574 h 576"/>
                  <a:gd name="T22" fmla="*/ 202 w 576"/>
                  <a:gd name="T23" fmla="*/ 563 h 576"/>
                  <a:gd name="T24" fmla="*/ 150 w 576"/>
                  <a:gd name="T25" fmla="*/ 541 h 576"/>
                  <a:gd name="T26" fmla="*/ 104 w 576"/>
                  <a:gd name="T27" fmla="*/ 511 h 576"/>
                  <a:gd name="T28" fmla="*/ 65 w 576"/>
                  <a:gd name="T29" fmla="*/ 472 h 576"/>
                  <a:gd name="T30" fmla="*/ 33 w 576"/>
                  <a:gd name="T31" fmla="*/ 426 h 576"/>
                  <a:gd name="T32" fmla="*/ 12 w 576"/>
                  <a:gd name="T33" fmla="*/ 374 h 576"/>
                  <a:gd name="T34" fmla="*/ 0 w 576"/>
                  <a:gd name="T35" fmla="*/ 318 h 576"/>
                  <a:gd name="T36" fmla="*/ 0 w 576"/>
                  <a:gd name="T37" fmla="*/ 288 h 576"/>
                  <a:gd name="T38" fmla="*/ 0 w 576"/>
                  <a:gd name="T39" fmla="*/ 259 h 576"/>
                  <a:gd name="T40" fmla="*/ 12 w 576"/>
                  <a:gd name="T41" fmla="*/ 203 h 576"/>
                  <a:gd name="T42" fmla="*/ 33 w 576"/>
                  <a:gd name="T43" fmla="*/ 151 h 576"/>
                  <a:gd name="T44" fmla="*/ 65 w 576"/>
                  <a:gd name="T45" fmla="*/ 105 h 576"/>
                  <a:gd name="T46" fmla="*/ 104 w 576"/>
                  <a:gd name="T47" fmla="*/ 66 h 576"/>
                  <a:gd name="T48" fmla="*/ 150 w 576"/>
                  <a:gd name="T49" fmla="*/ 34 h 576"/>
                  <a:gd name="T50" fmla="*/ 202 w 576"/>
                  <a:gd name="T51" fmla="*/ 13 h 576"/>
                  <a:gd name="T52" fmla="*/ 258 w 576"/>
                  <a:gd name="T53" fmla="*/ 1 h 576"/>
                  <a:gd name="T54" fmla="*/ 288 w 576"/>
                  <a:gd name="T55" fmla="*/ 0 h 576"/>
                  <a:gd name="T56" fmla="*/ 317 w 576"/>
                  <a:gd name="T57" fmla="*/ 1 h 576"/>
                  <a:gd name="T58" fmla="*/ 373 w 576"/>
                  <a:gd name="T59" fmla="*/ 13 h 576"/>
                  <a:gd name="T60" fmla="*/ 425 w 576"/>
                  <a:gd name="T61" fmla="*/ 34 h 576"/>
                  <a:gd name="T62" fmla="*/ 471 w 576"/>
                  <a:gd name="T63" fmla="*/ 66 h 576"/>
                  <a:gd name="T64" fmla="*/ 510 w 576"/>
                  <a:gd name="T65" fmla="*/ 105 h 576"/>
                  <a:gd name="T66" fmla="*/ 541 w 576"/>
                  <a:gd name="T67" fmla="*/ 151 h 576"/>
                  <a:gd name="T68" fmla="*/ 563 w 576"/>
                  <a:gd name="T69" fmla="*/ 203 h 576"/>
                  <a:gd name="T70" fmla="*/ 575 w 576"/>
                  <a:gd name="T71" fmla="*/ 259 h 576"/>
                  <a:gd name="T72" fmla="*/ 576 w 576"/>
                  <a:gd name="T73" fmla="*/ 288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6" h="576">
                    <a:moveTo>
                      <a:pt x="576" y="288"/>
                    </a:moveTo>
                    <a:lnTo>
                      <a:pt x="575" y="318"/>
                    </a:lnTo>
                    <a:lnTo>
                      <a:pt x="563" y="374"/>
                    </a:lnTo>
                    <a:lnTo>
                      <a:pt x="541" y="426"/>
                    </a:lnTo>
                    <a:lnTo>
                      <a:pt x="510" y="472"/>
                    </a:lnTo>
                    <a:lnTo>
                      <a:pt x="471" y="511"/>
                    </a:lnTo>
                    <a:lnTo>
                      <a:pt x="425" y="541"/>
                    </a:lnTo>
                    <a:lnTo>
                      <a:pt x="373" y="563"/>
                    </a:lnTo>
                    <a:lnTo>
                      <a:pt x="317" y="574"/>
                    </a:lnTo>
                    <a:lnTo>
                      <a:pt x="288" y="576"/>
                    </a:lnTo>
                    <a:lnTo>
                      <a:pt x="258" y="574"/>
                    </a:lnTo>
                    <a:lnTo>
                      <a:pt x="202" y="563"/>
                    </a:lnTo>
                    <a:lnTo>
                      <a:pt x="150" y="541"/>
                    </a:lnTo>
                    <a:lnTo>
                      <a:pt x="104" y="511"/>
                    </a:lnTo>
                    <a:lnTo>
                      <a:pt x="65" y="472"/>
                    </a:lnTo>
                    <a:lnTo>
                      <a:pt x="33" y="426"/>
                    </a:lnTo>
                    <a:lnTo>
                      <a:pt x="12" y="374"/>
                    </a:lnTo>
                    <a:lnTo>
                      <a:pt x="0" y="318"/>
                    </a:lnTo>
                    <a:lnTo>
                      <a:pt x="0" y="288"/>
                    </a:lnTo>
                    <a:lnTo>
                      <a:pt x="0" y="259"/>
                    </a:lnTo>
                    <a:lnTo>
                      <a:pt x="12" y="203"/>
                    </a:lnTo>
                    <a:lnTo>
                      <a:pt x="33" y="151"/>
                    </a:lnTo>
                    <a:lnTo>
                      <a:pt x="65" y="105"/>
                    </a:lnTo>
                    <a:lnTo>
                      <a:pt x="104" y="66"/>
                    </a:lnTo>
                    <a:lnTo>
                      <a:pt x="150" y="34"/>
                    </a:lnTo>
                    <a:lnTo>
                      <a:pt x="202" y="13"/>
                    </a:lnTo>
                    <a:lnTo>
                      <a:pt x="258" y="1"/>
                    </a:lnTo>
                    <a:lnTo>
                      <a:pt x="288" y="0"/>
                    </a:lnTo>
                    <a:lnTo>
                      <a:pt x="317" y="1"/>
                    </a:lnTo>
                    <a:lnTo>
                      <a:pt x="373" y="13"/>
                    </a:lnTo>
                    <a:lnTo>
                      <a:pt x="425" y="34"/>
                    </a:lnTo>
                    <a:lnTo>
                      <a:pt x="471" y="66"/>
                    </a:lnTo>
                    <a:lnTo>
                      <a:pt x="510" y="105"/>
                    </a:lnTo>
                    <a:lnTo>
                      <a:pt x="541" y="151"/>
                    </a:lnTo>
                    <a:lnTo>
                      <a:pt x="563" y="203"/>
                    </a:lnTo>
                    <a:lnTo>
                      <a:pt x="575" y="259"/>
                    </a:lnTo>
                    <a:lnTo>
                      <a:pt x="576" y="288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순서도: 지연 30"/>
            <p:cNvSpPr/>
            <p:nvPr/>
          </p:nvSpPr>
          <p:spPr>
            <a:xfrm rot="4147283" flipH="1">
              <a:off x="10503405" y="5975733"/>
              <a:ext cx="748810" cy="194929"/>
            </a:xfrm>
            <a:prstGeom prst="flowChartDelay">
              <a:avLst/>
            </a:pr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 flipH="1">
              <a:off x="10883462" y="6186394"/>
              <a:ext cx="1308538" cy="671607"/>
            </a:xfrm>
            <a:custGeom>
              <a:avLst/>
              <a:gdLst>
                <a:gd name="connsiteX0" fmla="*/ 1119034 w 1308538"/>
                <a:gd name="connsiteY0" fmla="*/ 143 h 671607"/>
                <a:gd name="connsiteX1" fmla="*/ 1100633 w 1308538"/>
                <a:gd name="connsiteY1" fmla="*/ 6411 h 671607"/>
                <a:gd name="connsiteX2" fmla="*/ 946502 w 1308538"/>
                <a:gd name="connsiteY2" fmla="*/ 288986 h 671607"/>
                <a:gd name="connsiteX3" fmla="*/ 863120 w 1308538"/>
                <a:gd name="connsiteY3" fmla="*/ 295853 h 671607"/>
                <a:gd name="connsiteX4" fmla="*/ 740993 w 1308538"/>
                <a:gd name="connsiteY4" fmla="*/ 306112 h 671607"/>
                <a:gd name="connsiteX5" fmla="*/ 317469 w 1308538"/>
                <a:gd name="connsiteY5" fmla="*/ 295853 h 671607"/>
                <a:gd name="connsiteX6" fmla="*/ 150154 w 1308538"/>
                <a:gd name="connsiteY6" fmla="*/ 331801 h 671607"/>
                <a:gd name="connsiteX7" fmla="*/ 64772 w 1308538"/>
                <a:gd name="connsiteY7" fmla="*/ 403085 h 671607"/>
                <a:gd name="connsiteX8" fmla="*/ 0 w 1308538"/>
                <a:gd name="connsiteY8" fmla="*/ 472032 h 671607"/>
                <a:gd name="connsiteX9" fmla="*/ 0 w 1308538"/>
                <a:gd name="connsiteY9" fmla="*/ 671607 h 671607"/>
                <a:gd name="connsiteX10" fmla="*/ 1152472 w 1308538"/>
                <a:gd name="connsiteY10" fmla="*/ 671607 h 671607"/>
                <a:gd name="connsiteX11" fmla="*/ 1203388 w 1308538"/>
                <a:gd name="connsiteY11" fmla="*/ 545873 h 671607"/>
                <a:gd name="connsiteX12" fmla="*/ 1308008 w 1308538"/>
                <a:gd name="connsiteY12" fmla="*/ 310523 h 671607"/>
                <a:gd name="connsiteX13" fmla="*/ 1237639 w 1308538"/>
                <a:gd name="connsiteY13" fmla="*/ 109166 h 671607"/>
                <a:gd name="connsiteX14" fmla="*/ 1119034 w 1308538"/>
                <a:gd name="connsiteY14" fmla="*/ 143 h 67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538" h="671607">
                  <a:moveTo>
                    <a:pt x="1119034" y="143"/>
                  </a:moveTo>
                  <a:cubicBezTo>
                    <a:pt x="1112848" y="669"/>
                    <a:pt x="1106698" y="2665"/>
                    <a:pt x="1100633" y="6411"/>
                  </a:cubicBezTo>
                  <a:cubicBezTo>
                    <a:pt x="1052110" y="36381"/>
                    <a:pt x="978076" y="267069"/>
                    <a:pt x="946502" y="288986"/>
                  </a:cubicBezTo>
                  <a:cubicBezTo>
                    <a:pt x="914927" y="310904"/>
                    <a:pt x="897372" y="292999"/>
                    <a:pt x="863120" y="295853"/>
                  </a:cubicBezTo>
                  <a:cubicBezTo>
                    <a:pt x="828869" y="298708"/>
                    <a:pt x="831934" y="306112"/>
                    <a:pt x="740993" y="306112"/>
                  </a:cubicBezTo>
                  <a:lnTo>
                    <a:pt x="317469" y="295853"/>
                  </a:lnTo>
                  <a:cubicBezTo>
                    <a:pt x="218996" y="300135"/>
                    <a:pt x="206583" y="298694"/>
                    <a:pt x="150154" y="331801"/>
                  </a:cubicBezTo>
                  <a:cubicBezTo>
                    <a:pt x="121940" y="348354"/>
                    <a:pt x="93397" y="374043"/>
                    <a:pt x="64772" y="403085"/>
                  </a:cubicBezTo>
                  <a:lnTo>
                    <a:pt x="0" y="472032"/>
                  </a:lnTo>
                  <a:lnTo>
                    <a:pt x="0" y="671607"/>
                  </a:lnTo>
                  <a:lnTo>
                    <a:pt x="1152472" y="671607"/>
                  </a:lnTo>
                  <a:lnTo>
                    <a:pt x="1203388" y="545873"/>
                  </a:lnTo>
                  <a:cubicBezTo>
                    <a:pt x="1236524" y="459552"/>
                    <a:pt x="1302299" y="383307"/>
                    <a:pt x="1308008" y="310523"/>
                  </a:cubicBezTo>
                  <a:cubicBezTo>
                    <a:pt x="1313716" y="237738"/>
                    <a:pt x="1272202" y="159851"/>
                    <a:pt x="1237639" y="109166"/>
                  </a:cubicBezTo>
                  <a:cubicBezTo>
                    <a:pt x="1207396" y="64816"/>
                    <a:pt x="1162333" y="-3539"/>
                    <a:pt x="1119034" y="1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 flipH="1">
              <a:off x="11240166" y="5517492"/>
              <a:ext cx="822634" cy="1030104"/>
              <a:chOff x="1219927" y="2725633"/>
              <a:chExt cx="1711565" cy="2143225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1682683" y="4161764"/>
                <a:ext cx="786052" cy="707094"/>
                <a:chOff x="1682683" y="4161764"/>
                <a:chExt cx="786052" cy="707094"/>
              </a:xfrm>
            </p:grpSpPr>
            <p:sp>
              <p:nvSpPr>
                <p:cNvPr id="12" name="Freeform 53"/>
                <p:cNvSpPr>
                  <a:spLocks/>
                </p:cNvSpPr>
                <p:nvPr/>
              </p:nvSpPr>
              <p:spPr bwMode="auto">
                <a:xfrm>
                  <a:off x="1738548" y="4691269"/>
                  <a:ext cx="672206" cy="177589"/>
                </a:xfrm>
                <a:custGeom>
                  <a:avLst/>
                  <a:gdLst>
                    <a:gd name="T0" fmla="*/ 255 w 511"/>
                    <a:gd name="T1" fmla="*/ 0 h 135"/>
                    <a:gd name="T2" fmla="*/ 294 w 511"/>
                    <a:gd name="T3" fmla="*/ 1 h 135"/>
                    <a:gd name="T4" fmla="*/ 331 w 511"/>
                    <a:gd name="T5" fmla="*/ 4 h 135"/>
                    <a:gd name="T6" fmla="*/ 365 w 511"/>
                    <a:gd name="T7" fmla="*/ 8 h 135"/>
                    <a:gd name="T8" fmla="*/ 396 w 511"/>
                    <a:gd name="T9" fmla="*/ 14 h 135"/>
                    <a:gd name="T10" fmla="*/ 425 w 511"/>
                    <a:gd name="T11" fmla="*/ 19 h 135"/>
                    <a:gd name="T12" fmla="*/ 450 w 511"/>
                    <a:gd name="T13" fmla="*/ 25 h 135"/>
                    <a:gd name="T14" fmla="*/ 471 w 511"/>
                    <a:gd name="T15" fmla="*/ 30 h 135"/>
                    <a:gd name="T16" fmla="*/ 488 w 511"/>
                    <a:gd name="T17" fmla="*/ 35 h 135"/>
                    <a:gd name="T18" fmla="*/ 501 w 511"/>
                    <a:gd name="T19" fmla="*/ 39 h 135"/>
                    <a:gd name="T20" fmla="*/ 509 w 511"/>
                    <a:gd name="T21" fmla="*/ 42 h 135"/>
                    <a:gd name="T22" fmla="*/ 511 w 511"/>
                    <a:gd name="T23" fmla="*/ 42 h 135"/>
                    <a:gd name="T24" fmla="*/ 510 w 511"/>
                    <a:gd name="T25" fmla="*/ 44 h 135"/>
                    <a:gd name="T26" fmla="*/ 505 w 511"/>
                    <a:gd name="T27" fmla="*/ 49 h 135"/>
                    <a:gd name="T28" fmla="*/ 496 w 511"/>
                    <a:gd name="T29" fmla="*/ 57 h 135"/>
                    <a:gd name="T30" fmla="*/ 485 w 511"/>
                    <a:gd name="T31" fmla="*/ 66 h 135"/>
                    <a:gd name="T32" fmla="*/ 470 w 511"/>
                    <a:gd name="T33" fmla="*/ 77 h 135"/>
                    <a:gd name="T34" fmla="*/ 451 w 511"/>
                    <a:gd name="T35" fmla="*/ 88 h 135"/>
                    <a:gd name="T36" fmla="*/ 429 w 511"/>
                    <a:gd name="T37" fmla="*/ 100 h 135"/>
                    <a:gd name="T38" fmla="*/ 403 w 511"/>
                    <a:gd name="T39" fmla="*/ 112 h 135"/>
                    <a:gd name="T40" fmla="*/ 372 w 511"/>
                    <a:gd name="T41" fmla="*/ 121 h 135"/>
                    <a:gd name="T42" fmla="*/ 337 w 511"/>
                    <a:gd name="T43" fmla="*/ 128 h 135"/>
                    <a:gd name="T44" fmla="*/ 298 w 511"/>
                    <a:gd name="T45" fmla="*/ 134 h 135"/>
                    <a:gd name="T46" fmla="*/ 256 w 511"/>
                    <a:gd name="T47" fmla="*/ 135 h 135"/>
                    <a:gd name="T48" fmla="*/ 213 w 511"/>
                    <a:gd name="T49" fmla="*/ 134 h 135"/>
                    <a:gd name="T50" fmla="*/ 174 w 511"/>
                    <a:gd name="T51" fmla="*/ 128 h 135"/>
                    <a:gd name="T52" fmla="*/ 139 w 511"/>
                    <a:gd name="T53" fmla="*/ 121 h 135"/>
                    <a:gd name="T54" fmla="*/ 109 w 511"/>
                    <a:gd name="T55" fmla="*/ 112 h 135"/>
                    <a:gd name="T56" fmla="*/ 82 w 511"/>
                    <a:gd name="T57" fmla="*/ 100 h 135"/>
                    <a:gd name="T58" fmla="*/ 60 w 511"/>
                    <a:gd name="T59" fmla="*/ 88 h 135"/>
                    <a:gd name="T60" fmla="*/ 41 w 511"/>
                    <a:gd name="T61" fmla="*/ 77 h 135"/>
                    <a:gd name="T62" fmla="*/ 26 w 511"/>
                    <a:gd name="T63" fmla="*/ 66 h 135"/>
                    <a:gd name="T64" fmla="*/ 15 w 511"/>
                    <a:gd name="T65" fmla="*/ 57 h 135"/>
                    <a:gd name="T66" fmla="*/ 6 w 511"/>
                    <a:gd name="T67" fmla="*/ 49 h 135"/>
                    <a:gd name="T68" fmla="*/ 2 w 511"/>
                    <a:gd name="T69" fmla="*/ 44 h 135"/>
                    <a:gd name="T70" fmla="*/ 0 w 511"/>
                    <a:gd name="T71" fmla="*/ 42 h 135"/>
                    <a:gd name="T72" fmla="*/ 43 w 511"/>
                    <a:gd name="T73" fmla="*/ 27 h 135"/>
                    <a:gd name="T74" fmla="*/ 88 w 511"/>
                    <a:gd name="T75" fmla="*/ 16 h 135"/>
                    <a:gd name="T76" fmla="*/ 131 w 511"/>
                    <a:gd name="T77" fmla="*/ 8 h 135"/>
                    <a:gd name="T78" fmla="*/ 173 w 511"/>
                    <a:gd name="T79" fmla="*/ 3 h 135"/>
                    <a:gd name="T80" fmla="*/ 215 w 511"/>
                    <a:gd name="T81" fmla="*/ 0 h 135"/>
                    <a:gd name="T82" fmla="*/ 255 w 511"/>
                    <a:gd name="T83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511" h="135">
                      <a:moveTo>
                        <a:pt x="255" y="0"/>
                      </a:moveTo>
                      <a:lnTo>
                        <a:pt x="294" y="1"/>
                      </a:lnTo>
                      <a:lnTo>
                        <a:pt x="331" y="4"/>
                      </a:lnTo>
                      <a:lnTo>
                        <a:pt x="365" y="8"/>
                      </a:lnTo>
                      <a:lnTo>
                        <a:pt x="396" y="14"/>
                      </a:lnTo>
                      <a:lnTo>
                        <a:pt x="425" y="19"/>
                      </a:lnTo>
                      <a:lnTo>
                        <a:pt x="450" y="25"/>
                      </a:lnTo>
                      <a:lnTo>
                        <a:pt x="471" y="30"/>
                      </a:lnTo>
                      <a:lnTo>
                        <a:pt x="488" y="35"/>
                      </a:lnTo>
                      <a:lnTo>
                        <a:pt x="501" y="39"/>
                      </a:lnTo>
                      <a:lnTo>
                        <a:pt x="509" y="42"/>
                      </a:lnTo>
                      <a:lnTo>
                        <a:pt x="511" y="42"/>
                      </a:lnTo>
                      <a:lnTo>
                        <a:pt x="510" y="44"/>
                      </a:lnTo>
                      <a:lnTo>
                        <a:pt x="505" y="49"/>
                      </a:lnTo>
                      <a:lnTo>
                        <a:pt x="496" y="57"/>
                      </a:lnTo>
                      <a:lnTo>
                        <a:pt x="485" y="66"/>
                      </a:lnTo>
                      <a:lnTo>
                        <a:pt x="470" y="77"/>
                      </a:lnTo>
                      <a:lnTo>
                        <a:pt x="451" y="88"/>
                      </a:lnTo>
                      <a:lnTo>
                        <a:pt x="429" y="100"/>
                      </a:lnTo>
                      <a:lnTo>
                        <a:pt x="403" y="112"/>
                      </a:lnTo>
                      <a:lnTo>
                        <a:pt x="372" y="121"/>
                      </a:lnTo>
                      <a:lnTo>
                        <a:pt x="337" y="128"/>
                      </a:lnTo>
                      <a:lnTo>
                        <a:pt x="298" y="134"/>
                      </a:lnTo>
                      <a:lnTo>
                        <a:pt x="256" y="135"/>
                      </a:lnTo>
                      <a:lnTo>
                        <a:pt x="213" y="134"/>
                      </a:lnTo>
                      <a:lnTo>
                        <a:pt x="174" y="128"/>
                      </a:lnTo>
                      <a:lnTo>
                        <a:pt x="139" y="121"/>
                      </a:lnTo>
                      <a:lnTo>
                        <a:pt x="109" y="112"/>
                      </a:lnTo>
                      <a:lnTo>
                        <a:pt x="82" y="100"/>
                      </a:lnTo>
                      <a:lnTo>
                        <a:pt x="60" y="88"/>
                      </a:lnTo>
                      <a:lnTo>
                        <a:pt x="41" y="77"/>
                      </a:lnTo>
                      <a:lnTo>
                        <a:pt x="26" y="66"/>
                      </a:lnTo>
                      <a:lnTo>
                        <a:pt x="15" y="57"/>
                      </a:lnTo>
                      <a:lnTo>
                        <a:pt x="6" y="49"/>
                      </a:lnTo>
                      <a:lnTo>
                        <a:pt x="2" y="44"/>
                      </a:lnTo>
                      <a:lnTo>
                        <a:pt x="0" y="42"/>
                      </a:lnTo>
                      <a:lnTo>
                        <a:pt x="43" y="27"/>
                      </a:lnTo>
                      <a:lnTo>
                        <a:pt x="88" y="16"/>
                      </a:lnTo>
                      <a:lnTo>
                        <a:pt x="131" y="8"/>
                      </a:lnTo>
                      <a:lnTo>
                        <a:pt x="173" y="3"/>
                      </a:lnTo>
                      <a:lnTo>
                        <a:pt x="215" y="0"/>
                      </a:lnTo>
                      <a:lnTo>
                        <a:pt x="255" y="0"/>
                      </a:lnTo>
                      <a:close/>
                    </a:path>
                  </a:pathLst>
                </a:custGeom>
                <a:solidFill>
                  <a:srgbClr val="FEDEC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1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" name="Freeform 33"/>
                <p:cNvSpPr>
                  <a:spLocks/>
                </p:cNvSpPr>
                <p:nvPr/>
              </p:nvSpPr>
              <p:spPr bwMode="auto">
                <a:xfrm>
                  <a:off x="1682683" y="4161764"/>
                  <a:ext cx="786052" cy="587426"/>
                </a:xfrm>
                <a:custGeom>
                  <a:avLst/>
                  <a:gdLst>
                    <a:gd name="T0" fmla="*/ 118 w 1117"/>
                    <a:gd name="T1" fmla="*/ 0 h 834"/>
                    <a:gd name="T2" fmla="*/ 999 w 1117"/>
                    <a:gd name="T3" fmla="*/ 0 h 834"/>
                    <a:gd name="T4" fmla="*/ 1006 w 1117"/>
                    <a:gd name="T5" fmla="*/ 21 h 834"/>
                    <a:gd name="T6" fmla="*/ 1011 w 1117"/>
                    <a:gd name="T7" fmla="*/ 50 h 834"/>
                    <a:gd name="T8" fmla="*/ 1015 w 1117"/>
                    <a:gd name="T9" fmla="*/ 85 h 834"/>
                    <a:gd name="T10" fmla="*/ 1018 w 1117"/>
                    <a:gd name="T11" fmla="*/ 126 h 834"/>
                    <a:gd name="T12" fmla="*/ 1021 w 1117"/>
                    <a:gd name="T13" fmla="*/ 171 h 834"/>
                    <a:gd name="T14" fmla="*/ 1025 w 1117"/>
                    <a:gd name="T15" fmla="*/ 222 h 834"/>
                    <a:gd name="T16" fmla="*/ 1031 w 1117"/>
                    <a:gd name="T17" fmla="*/ 274 h 834"/>
                    <a:gd name="T18" fmla="*/ 1040 w 1117"/>
                    <a:gd name="T19" fmla="*/ 330 h 834"/>
                    <a:gd name="T20" fmla="*/ 1051 w 1117"/>
                    <a:gd name="T21" fmla="*/ 387 h 834"/>
                    <a:gd name="T22" fmla="*/ 1067 w 1117"/>
                    <a:gd name="T23" fmla="*/ 445 h 834"/>
                    <a:gd name="T24" fmla="*/ 1089 w 1117"/>
                    <a:gd name="T25" fmla="*/ 503 h 834"/>
                    <a:gd name="T26" fmla="*/ 1117 w 1117"/>
                    <a:gd name="T27" fmla="*/ 560 h 834"/>
                    <a:gd name="T28" fmla="*/ 1067 w 1117"/>
                    <a:gd name="T29" fmla="*/ 600 h 834"/>
                    <a:gd name="T30" fmla="*/ 1015 w 1117"/>
                    <a:gd name="T31" fmla="*/ 639 h 834"/>
                    <a:gd name="T32" fmla="*/ 961 w 1117"/>
                    <a:gd name="T33" fmla="*/ 677 h 834"/>
                    <a:gd name="T34" fmla="*/ 903 w 1117"/>
                    <a:gd name="T35" fmla="*/ 712 h 834"/>
                    <a:gd name="T36" fmla="*/ 842 w 1117"/>
                    <a:gd name="T37" fmla="*/ 745 h 834"/>
                    <a:gd name="T38" fmla="*/ 778 w 1117"/>
                    <a:gd name="T39" fmla="*/ 775 h 834"/>
                    <a:gd name="T40" fmla="*/ 709 w 1117"/>
                    <a:gd name="T41" fmla="*/ 799 h 834"/>
                    <a:gd name="T42" fmla="*/ 636 w 1117"/>
                    <a:gd name="T43" fmla="*/ 820 h 834"/>
                    <a:gd name="T44" fmla="*/ 558 w 1117"/>
                    <a:gd name="T45" fmla="*/ 834 h 834"/>
                    <a:gd name="T46" fmla="*/ 480 w 1117"/>
                    <a:gd name="T47" fmla="*/ 820 h 834"/>
                    <a:gd name="T48" fmla="*/ 408 w 1117"/>
                    <a:gd name="T49" fmla="*/ 801 h 834"/>
                    <a:gd name="T50" fmla="*/ 338 w 1117"/>
                    <a:gd name="T51" fmla="*/ 776 h 834"/>
                    <a:gd name="T52" fmla="*/ 274 w 1117"/>
                    <a:gd name="T53" fmla="*/ 747 h 834"/>
                    <a:gd name="T54" fmla="*/ 212 w 1117"/>
                    <a:gd name="T55" fmla="*/ 713 h 834"/>
                    <a:gd name="T56" fmla="*/ 156 w 1117"/>
                    <a:gd name="T57" fmla="*/ 678 h 834"/>
                    <a:gd name="T58" fmla="*/ 100 w 1117"/>
                    <a:gd name="T59" fmla="*/ 642 h 834"/>
                    <a:gd name="T60" fmla="*/ 49 w 1117"/>
                    <a:gd name="T61" fmla="*/ 602 h 834"/>
                    <a:gd name="T62" fmla="*/ 0 w 1117"/>
                    <a:gd name="T63" fmla="*/ 563 h 834"/>
                    <a:gd name="T64" fmla="*/ 26 w 1117"/>
                    <a:gd name="T65" fmla="*/ 506 h 834"/>
                    <a:gd name="T66" fmla="*/ 48 w 1117"/>
                    <a:gd name="T67" fmla="*/ 448 h 834"/>
                    <a:gd name="T68" fmla="*/ 65 w 1117"/>
                    <a:gd name="T69" fmla="*/ 390 h 834"/>
                    <a:gd name="T70" fmla="*/ 77 w 1117"/>
                    <a:gd name="T71" fmla="*/ 333 h 834"/>
                    <a:gd name="T72" fmla="*/ 86 w 1117"/>
                    <a:gd name="T73" fmla="*/ 276 h 834"/>
                    <a:gd name="T74" fmla="*/ 91 w 1117"/>
                    <a:gd name="T75" fmla="*/ 223 h 834"/>
                    <a:gd name="T76" fmla="*/ 96 w 1117"/>
                    <a:gd name="T77" fmla="*/ 172 h 834"/>
                    <a:gd name="T78" fmla="*/ 99 w 1117"/>
                    <a:gd name="T79" fmla="*/ 126 h 834"/>
                    <a:gd name="T80" fmla="*/ 103 w 1117"/>
                    <a:gd name="T81" fmla="*/ 85 h 834"/>
                    <a:gd name="T82" fmla="*/ 106 w 1117"/>
                    <a:gd name="T83" fmla="*/ 50 h 834"/>
                    <a:gd name="T84" fmla="*/ 110 w 1117"/>
                    <a:gd name="T85" fmla="*/ 21 h 834"/>
                    <a:gd name="T86" fmla="*/ 118 w 1117"/>
                    <a:gd name="T87" fmla="*/ 0 h 8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117" h="834">
                      <a:moveTo>
                        <a:pt x="118" y="0"/>
                      </a:moveTo>
                      <a:lnTo>
                        <a:pt x="999" y="0"/>
                      </a:lnTo>
                      <a:lnTo>
                        <a:pt x="1006" y="21"/>
                      </a:lnTo>
                      <a:lnTo>
                        <a:pt x="1011" y="50"/>
                      </a:lnTo>
                      <a:lnTo>
                        <a:pt x="1015" y="85"/>
                      </a:lnTo>
                      <a:lnTo>
                        <a:pt x="1018" y="126"/>
                      </a:lnTo>
                      <a:lnTo>
                        <a:pt x="1021" y="171"/>
                      </a:lnTo>
                      <a:lnTo>
                        <a:pt x="1025" y="222"/>
                      </a:lnTo>
                      <a:lnTo>
                        <a:pt x="1031" y="274"/>
                      </a:lnTo>
                      <a:lnTo>
                        <a:pt x="1040" y="330"/>
                      </a:lnTo>
                      <a:lnTo>
                        <a:pt x="1051" y="387"/>
                      </a:lnTo>
                      <a:lnTo>
                        <a:pt x="1067" y="445"/>
                      </a:lnTo>
                      <a:lnTo>
                        <a:pt x="1089" y="503"/>
                      </a:lnTo>
                      <a:lnTo>
                        <a:pt x="1117" y="560"/>
                      </a:lnTo>
                      <a:lnTo>
                        <a:pt x="1067" y="600"/>
                      </a:lnTo>
                      <a:lnTo>
                        <a:pt x="1015" y="639"/>
                      </a:lnTo>
                      <a:lnTo>
                        <a:pt x="961" y="677"/>
                      </a:lnTo>
                      <a:lnTo>
                        <a:pt x="903" y="712"/>
                      </a:lnTo>
                      <a:lnTo>
                        <a:pt x="842" y="745"/>
                      </a:lnTo>
                      <a:lnTo>
                        <a:pt x="778" y="775"/>
                      </a:lnTo>
                      <a:lnTo>
                        <a:pt x="709" y="799"/>
                      </a:lnTo>
                      <a:lnTo>
                        <a:pt x="636" y="820"/>
                      </a:lnTo>
                      <a:lnTo>
                        <a:pt x="558" y="834"/>
                      </a:lnTo>
                      <a:lnTo>
                        <a:pt x="480" y="820"/>
                      </a:lnTo>
                      <a:lnTo>
                        <a:pt x="408" y="801"/>
                      </a:lnTo>
                      <a:lnTo>
                        <a:pt x="338" y="776"/>
                      </a:lnTo>
                      <a:lnTo>
                        <a:pt x="274" y="747"/>
                      </a:lnTo>
                      <a:lnTo>
                        <a:pt x="212" y="713"/>
                      </a:lnTo>
                      <a:lnTo>
                        <a:pt x="156" y="678"/>
                      </a:lnTo>
                      <a:lnTo>
                        <a:pt x="100" y="642"/>
                      </a:lnTo>
                      <a:lnTo>
                        <a:pt x="49" y="602"/>
                      </a:lnTo>
                      <a:lnTo>
                        <a:pt x="0" y="563"/>
                      </a:lnTo>
                      <a:lnTo>
                        <a:pt x="26" y="506"/>
                      </a:lnTo>
                      <a:lnTo>
                        <a:pt x="48" y="448"/>
                      </a:lnTo>
                      <a:lnTo>
                        <a:pt x="65" y="390"/>
                      </a:lnTo>
                      <a:lnTo>
                        <a:pt x="77" y="333"/>
                      </a:lnTo>
                      <a:lnTo>
                        <a:pt x="86" y="276"/>
                      </a:lnTo>
                      <a:lnTo>
                        <a:pt x="91" y="223"/>
                      </a:lnTo>
                      <a:lnTo>
                        <a:pt x="96" y="172"/>
                      </a:lnTo>
                      <a:lnTo>
                        <a:pt x="99" y="126"/>
                      </a:lnTo>
                      <a:lnTo>
                        <a:pt x="103" y="85"/>
                      </a:lnTo>
                      <a:lnTo>
                        <a:pt x="106" y="50"/>
                      </a:lnTo>
                      <a:lnTo>
                        <a:pt x="110" y="21"/>
                      </a:lnTo>
                      <a:lnTo>
                        <a:pt x="118" y="0"/>
                      </a:lnTo>
                      <a:close/>
                    </a:path>
                  </a:pathLst>
                </a:custGeom>
                <a:solidFill>
                  <a:srgbClr val="C69E7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" name="Freeform 42"/>
              <p:cNvSpPr>
                <a:spLocks/>
              </p:cNvSpPr>
              <p:nvPr/>
            </p:nvSpPr>
            <p:spPr bwMode="auto">
              <a:xfrm>
                <a:off x="2675814" y="3548981"/>
                <a:ext cx="255678" cy="443739"/>
              </a:xfrm>
              <a:custGeom>
                <a:avLst/>
                <a:gdLst>
                  <a:gd name="T0" fmla="*/ 206 w 362"/>
                  <a:gd name="T1" fmla="*/ 0 h 631"/>
                  <a:gd name="T2" fmla="*/ 238 w 362"/>
                  <a:gd name="T3" fmla="*/ 0 h 631"/>
                  <a:gd name="T4" fmla="*/ 264 w 362"/>
                  <a:gd name="T5" fmla="*/ 10 h 631"/>
                  <a:gd name="T6" fmla="*/ 289 w 362"/>
                  <a:gd name="T7" fmla="*/ 26 h 631"/>
                  <a:gd name="T8" fmla="*/ 311 w 362"/>
                  <a:gd name="T9" fmla="*/ 49 h 631"/>
                  <a:gd name="T10" fmla="*/ 328 w 362"/>
                  <a:gd name="T11" fmla="*/ 78 h 631"/>
                  <a:gd name="T12" fmla="*/ 343 w 362"/>
                  <a:gd name="T13" fmla="*/ 115 h 631"/>
                  <a:gd name="T14" fmla="*/ 353 w 362"/>
                  <a:gd name="T15" fmla="*/ 154 h 631"/>
                  <a:gd name="T16" fmla="*/ 359 w 362"/>
                  <a:gd name="T17" fmla="*/ 198 h 631"/>
                  <a:gd name="T18" fmla="*/ 362 w 362"/>
                  <a:gd name="T19" fmla="*/ 245 h 631"/>
                  <a:gd name="T20" fmla="*/ 359 w 362"/>
                  <a:gd name="T21" fmla="*/ 294 h 631"/>
                  <a:gd name="T22" fmla="*/ 353 w 362"/>
                  <a:gd name="T23" fmla="*/ 347 h 631"/>
                  <a:gd name="T24" fmla="*/ 340 w 362"/>
                  <a:gd name="T25" fmla="*/ 402 h 631"/>
                  <a:gd name="T26" fmla="*/ 322 w 362"/>
                  <a:gd name="T27" fmla="*/ 455 h 631"/>
                  <a:gd name="T28" fmla="*/ 300 w 362"/>
                  <a:gd name="T29" fmla="*/ 501 h 631"/>
                  <a:gd name="T30" fmla="*/ 276 w 362"/>
                  <a:gd name="T31" fmla="*/ 542 h 631"/>
                  <a:gd name="T32" fmla="*/ 248 w 362"/>
                  <a:gd name="T33" fmla="*/ 576 h 631"/>
                  <a:gd name="T34" fmla="*/ 219 w 362"/>
                  <a:gd name="T35" fmla="*/ 603 h 631"/>
                  <a:gd name="T36" fmla="*/ 188 w 362"/>
                  <a:gd name="T37" fmla="*/ 622 h 631"/>
                  <a:gd name="T38" fmla="*/ 156 w 362"/>
                  <a:gd name="T39" fmla="*/ 631 h 631"/>
                  <a:gd name="T40" fmla="*/ 124 w 362"/>
                  <a:gd name="T41" fmla="*/ 631 h 631"/>
                  <a:gd name="T42" fmla="*/ 96 w 362"/>
                  <a:gd name="T43" fmla="*/ 621 h 631"/>
                  <a:gd name="T44" fmla="*/ 73 w 362"/>
                  <a:gd name="T45" fmla="*/ 605 h 631"/>
                  <a:gd name="T46" fmla="*/ 51 w 362"/>
                  <a:gd name="T47" fmla="*/ 581 h 631"/>
                  <a:gd name="T48" fmla="*/ 34 w 362"/>
                  <a:gd name="T49" fmla="*/ 551 h 631"/>
                  <a:gd name="T50" fmla="*/ 19 w 362"/>
                  <a:gd name="T51" fmla="*/ 516 h 631"/>
                  <a:gd name="T52" fmla="*/ 9 w 362"/>
                  <a:gd name="T53" fmla="*/ 477 h 631"/>
                  <a:gd name="T54" fmla="*/ 3 w 362"/>
                  <a:gd name="T55" fmla="*/ 433 h 631"/>
                  <a:gd name="T56" fmla="*/ 0 w 362"/>
                  <a:gd name="T57" fmla="*/ 386 h 631"/>
                  <a:gd name="T58" fmla="*/ 3 w 362"/>
                  <a:gd name="T59" fmla="*/ 337 h 631"/>
                  <a:gd name="T60" fmla="*/ 9 w 362"/>
                  <a:gd name="T61" fmla="*/ 284 h 631"/>
                  <a:gd name="T62" fmla="*/ 22 w 362"/>
                  <a:gd name="T63" fmla="*/ 229 h 631"/>
                  <a:gd name="T64" fmla="*/ 40 w 362"/>
                  <a:gd name="T65" fmla="*/ 176 h 631"/>
                  <a:gd name="T66" fmla="*/ 61 w 362"/>
                  <a:gd name="T67" fmla="*/ 129 h 631"/>
                  <a:gd name="T68" fmla="*/ 86 w 362"/>
                  <a:gd name="T69" fmla="*/ 89 h 631"/>
                  <a:gd name="T70" fmla="*/ 114 w 362"/>
                  <a:gd name="T71" fmla="*/ 54 h 631"/>
                  <a:gd name="T72" fmla="*/ 143 w 362"/>
                  <a:gd name="T73" fmla="*/ 27 h 631"/>
                  <a:gd name="T74" fmla="*/ 174 w 362"/>
                  <a:gd name="T75" fmla="*/ 8 h 631"/>
                  <a:gd name="T76" fmla="*/ 206 w 362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2" h="631">
                    <a:moveTo>
                      <a:pt x="206" y="0"/>
                    </a:moveTo>
                    <a:lnTo>
                      <a:pt x="238" y="0"/>
                    </a:lnTo>
                    <a:lnTo>
                      <a:pt x="264" y="10"/>
                    </a:lnTo>
                    <a:lnTo>
                      <a:pt x="289" y="26"/>
                    </a:lnTo>
                    <a:lnTo>
                      <a:pt x="311" y="49"/>
                    </a:lnTo>
                    <a:lnTo>
                      <a:pt x="328" y="78"/>
                    </a:lnTo>
                    <a:lnTo>
                      <a:pt x="343" y="115"/>
                    </a:lnTo>
                    <a:lnTo>
                      <a:pt x="353" y="154"/>
                    </a:lnTo>
                    <a:lnTo>
                      <a:pt x="359" y="198"/>
                    </a:lnTo>
                    <a:lnTo>
                      <a:pt x="362" y="245"/>
                    </a:lnTo>
                    <a:lnTo>
                      <a:pt x="359" y="294"/>
                    </a:lnTo>
                    <a:lnTo>
                      <a:pt x="353" y="347"/>
                    </a:lnTo>
                    <a:lnTo>
                      <a:pt x="340" y="402"/>
                    </a:lnTo>
                    <a:lnTo>
                      <a:pt x="322" y="455"/>
                    </a:lnTo>
                    <a:lnTo>
                      <a:pt x="300" y="501"/>
                    </a:lnTo>
                    <a:lnTo>
                      <a:pt x="276" y="542"/>
                    </a:lnTo>
                    <a:lnTo>
                      <a:pt x="248" y="576"/>
                    </a:lnTo>
                    <a:lnTo>
                      <a:pt x="219" y="603"/>
                    </a:lnTo>
                    <a:lnTo>
                      <a:pt x="188" y="622"/>
                    </a:lnTo>
                    <a:lnTo>
                      <a:pt x="156" y="631"/>
                    </a:lnTo>
                    <a:lnTo>
                      <a:pt x="124" y="631"/>
                    </a:lnTo>
                    <a:lnTo>
                      <a:pt x="96" y="621"/>
                    </a:lnTo>
                    <a:lnTo>
                      <a:pt x="73" y="605"/>
                    </a:lnTo>
                    <a:lnTo>
                      <a:pt x="51" y="581"/>
                    </a:lnTo>
                    <a:lnTo>
                      <a:pt x="34" y="551"/>
                    </a:lnTo>
                    <a:lnTo>
                      <a:pt x="19" y="516"/>
                    </a:lnTo>
                    <a:lnTo>
                      <a:pt x="9" y="477"/>
                    </a:lnTo>
                    <a:lnTo>
                      <a:pt x="3" y="433"/>
                    </a:lnTo>
                    <a:lnTo>
                      <a:pt x="0" y="386"/>
                    </a:lnTo>
                    <a:lnTo>
                      <a:pt x="3" y="337"/>
                    </a:lnTo>
                    <a:lnTo>
                      <a:pt x="9" y="284"/>
                    </a:lnTo>
                    <a:lnTo>
                      <a:pt x="22" y="229"/>
                    </a:lnTo>
                    <a:lnTo>
                      <a:pt x="40" y="176"/>
                    </a:lnTo>
                    <a:lnTo>
                      <a:pt x="61" y="129"/>
                    </a:lnTo>
                    <a:lnTo>
                      <a:pt x="86" y="89"/>
                    </a:lnTo>
                    <a:lnTo>
                      <a:pt x="114" y="54"/>
                    </a:lnTo>
                    <a:lnTo>
                      <a:pt x="143" y="27"/>
                    </a:lnTo>
                    <a:lnTo>
                      <a:pt x="174" y="8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FEDEC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Freeform 43"/>
              <p:cNvSpPr>
                <a:spLocks/>
              </p:cNvSpPr>
              <p:nvPr/>
            </p:nvSpPr>
            <p:spPr bwMode="auto">
              <a:xfrm>
                <a:off x="1219927" y="3548981"/>
                <a:ext cx="253565" cy="443739"/>
              </a:xfrm>
              <a:custGeom>
                <a:avLst/>
                <a:gdLst>
                  <a:gd name="T0" fmla="*/ 156 w 361"/>
                  <a:gd name="T1" fmla="*/ 0 h 631"/>
                  <a:gd name="T2" fmla="*/ 186 w 361"/>
                  <a:gd name="T3" fmla="*/ 10 h 631"/>
                  <a:gd name="T4" fmla="*/ 217 w 361"/>
                  <a:gd name="T5" fmla="*/ 27 h 631"/>
                  <a:gd name="T6" fmla="*/ 247 w 361"/>
                  <a:gd name="T7" fmla="*/ 55 h 631"/>
                  <a:gd name="T8" fmla="*/ 275 w 361"/>
                  <a:gd name="T9" fmla="*/ 89 h 631"/>
                  <a:gd name="T10" fmla="*/ 300 w 361"/>
                  <a:gd name="T11" fmla="*/ 129 h 631"/>
                  <a:gd name="T12" fmla="*/ 320 w 361"/>
                  <a:gd name="T13" fmla="*/ 176 h 631"/>
                  <a:gd name="T14" fmla="*/ 338 w 361"/>
                  <a:gd name="T15" fmla="*/ 229 h 631"/>
                  <a:gd name="T16" fmla="*/ 351 w 361"/>
                  <a:gd name="T17" fmla="*/ 284 h 631"/>
                  <a:gd name="T18" fmla="*/ 358 w 361"/>
                  <a:gd name="T19" fmla="*/ 337 h 631"/>
                  <a:gd name="T20" fmla="*/ 361 w 361"/>
                  <a:gd name="T21" fmla="*/ 386 h 631"/>
                  <a:gd name="T22" fmla="*/ 358 w 361"/>
                  <a:gd name="T23" fmla="*/ 433 h 631"/>
                  <a:gd name="T24" fmla="*/ 352 w 361"/>
                  <a:gd name="T25" fmla="*/ 477 h 631"/>
                  <a:gd name="T26" fmla="*/ 341 w 361"/>
                  <a:gd name="T27" fmla="*/ 517 h 631"/>
                  <a:gd name="T28" fmla="*/ 327 w 361"/>
                  <a:gd name="T29" fmla="*/ 552 h 631"/>
                  <a:gd name="T30" fmla="*/ 309 w 361"/>
                  <a:gd name="T31" fmla="*/ 581 h 631"/>
                  <a:gd name="T32" fmla="*/ 288 w 361"/>
                  <a:gd name="T33" fmla="*/ 605 h 631"/>
                  <a:gd name="T34" fmla="*/ 263 w 361"/>
                  <a:gd name="T35" fmla="*/ 622 h 631"/>
                  <a:gd name="T36" fmla="*/ 237 w 361"/>
                  <a:gd name="T37" fmla="*/ 631 h 631"/>
                  <a:gd name="T38" fmla="*/ 205 w 361"/>
                  <a:gd name="T39" fmla="*/ 631 h 631"/>
                  <a:gd name="T40" fmla="*/ 173 w 361"/>
                  <a:gd name="T41" fmla="*/ 622 h 631"/>
                  <a:gd name="T42" fmla="*/ 142 w 361"/>
                  <a:gd name="T43" fmla="*/ 603 h 631"/>
                  <a:gd name="T44" fmla="*/ 113 w 361"/>
                  <a:gd name="T45" fmla="*/ 577 h 631"/>
                  <a:gd name="T46" fmla="*/ 86 w 361"/>
                  <a:gd name="T47" fmla="*/ 542 h 631"/>
                  <a:gd name="T48" fmla="*/ 61 w 361"/>
                  <a:gd name="T49" fmla="*/ 501 h 631"/>
                  <a:gd name="T50" fmla="*/ 39 w 361"/>
                  <a:gd name="T51" fmla="*/ 455 h 631"/>
                  <a:gd name="T52" fmla="*/ 22 w 361"/>
                  <a:gd name="T53" fmla="*/ 402 h 631"/>
                  <a:gd name="T54" fmla="*/ 8 w 361"/>
                  <a:gd name="T55" fmla="*/ 347 h 631"/>
                  <a:gd name="T56" fmla="*/ 1 w 361"/>
                  <a:gd name="T57" fmla="*/ 294 h 631"/>
                  <a:gd name="T58" fmla="*/ 0 w 361"/>
                  <a:gd name="T59" fmla="*/ 245 h 631"/>
                  <a:gd name="T60" fmla="*/ 1 w 361"/>
                  <a:gd name="T61" fmla="*/ 198 h 631"/>
                  <a:gd name="T62" fmla="*/ 8 w 361"/>
                  <a:gd name="T63" fmla="*/ 154 h 631"/>
                  <a:gd name="T64" fmla="*/ 19 w 361"/>
                  <a:gd name="T65" fmla="*/ 115 h 631"/>
                  <a:gd name="T66" fmla="*/ 33 w 361"/>
                  <a:gd name="T67" fmla="*/ 80 h 631"/>
                  <a:gd name="T68" fmla="*/ 51 w 361"/>
                  <a:gd name="T69" fmla="*/ 49 h 631"/>
                  <a:gd name="T70" fmla="*/ 73 w 361"/>
                  <a:gd name="T71" fmla="*/ 26 h 631"/>
                  <a:gd name="T72" fmla="*/ 96 w 361"/>
                  <a:gd name="T73" fmla="*/ 10 h 631"/>
                  <a:gd name="T74" fmla="*/ 123 w 361"/>
                  <a:gd name="T75" fmla="*/ 0 h 631"/>
                  <a:gd name="T76" fmla="*/ 156 w 361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631">
                    <a:moveTo>
                      <a:pt x="156" y="0"/>
                    </a:moveTo>
                    <a:lnTo>
                      <a:pt x="186" y="10"/>
                    </a:lnTo>
                    <a:lnTo>
                      <a:pt x="217" y="27"/>
                    </a:lnTo>
                    <a:lnTo>
                      <a:pt x="247" y="55"/>
                    </a:lnTo>
                    <a:lnTo>
                      <a:pt x="275" y="89"/>
                    </a:lnTo>
                    <a:lnTo>
                      <a:pt x="300" y="129"/>
                    </a:lnTo>
                    <a:lnTo>
                      <a:pt x="320" y="176"/>
                    </a:lnTo>
                    <a:lnTo>
                      <a:pt x="338" y="229"/>
                    </a:lnTo>
                    <a:lnTo>
                      <a:pt x="351" y="284"/>
                    </a:lnTo>
                    <a:lnTo>
                      <a:pt x="358" y="337"/>
                    </a:lnTo>
                    <a:lnTo>
                      <a:pt x="361" y="386"/>
                    </a:lnTo>
                    <a:lnTo>
                      <a:pt x="358" y="433"/>
                    </a:lnTo>
                    <a:lnTo>
                      <a:pt x="352" y="477"/>
                    </a:lnTo>
                    <a:lnTo>
                      <a:pt x="341" y="517"/>
                    </a:lnTo>
                    <a:lnTo>
                      <a:pt x="327" y="552"/>
                    </a:lnTo>
                    <a:lnTo>
                      <a:pt x="309" y="581"/>
                    </a:lnTo>
                    <a:lnTo>
                      <a:pt x="288" y="605"/>
                    </a:lnTo>
                    <a:lnTo>
                      <a:pt x="263" y="622"/>
                    </a:lnTo>
                    <a:lnTo>
                      <a:pt x="237" y="631"/>
                    </a:lnTo>
                    <a:lnTo>
                      <a:pt x="205" y="631"/>
                    </a:lnTo>
                    <a:lnTo>
                      <a:pt x="173" y="622"/>
                    </a:lnTo>
                    <a:lnTo>
                      <a:pt x="142" y="603"/>
                    </a:lnTo>
                    <a:lnTo>
                      <a:pt x="113" y="577"/>
                    </a:lnTo>
                    <a:lnTo>
                      <a:pt x="86" y="542"/>
                    </a:lnTo>
                    <a:lnTo>
                      <a:pt x="61" y="501"/>
                    </a:lnTo>
                    <a:lnTo>
                      <a:pt x="39" y="455"/>
                    </a:lnTo>
                    <a:lnTo>
                      <a:pt x="22" y="402"/>
                    </a:lnTo>
                    <a:lnTo>
                      <a:pt x="8" y="347"/>
                    </a:lnTo>
                    <a:lnTo>
                      <a:pt x="1" y="294"/>
                    </a:lnTo>
                    <a:lnTo>
                      <a:pt x="0" y="245"/>
                    </a:lnTo>
                    <a:lnTo>
                      <a:pt x="1" y="198"/>
                    </a:lnTo>
                    <a:lnTo>
                      <a:pt x="8" y="154"/>
                    </a:lnTo>
                    <a:lnTo>
                      <a:pt x="19" y="115"/>
                    </a:lnTo>
                    <a:lnTo>
                      <a:pt x="33" y="80"/>
                    </a:lnTo>
                    <a:lnTo>
                      <a:pt x="51" y="49"/>
                    </a:lnTo>
                    <a:lnTo>
                      <a:pt x="73" y="26"/>
                    </a:lnTo>
                    <a:lnTo>
                      <a:pt x="96" y="10"/>
                    </a:lnTo>
                    <a:lnTo>
                      <a:pt x="123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자유형 7"/>
              <p:cNvSpPr>
                <a:spLocks/>
              </p:cNvSpPr>
              <p:nvPr/>
            </p:nvSpPr>
            <p:spPr bwMode="auto">
              <a:xfrm>
                <a:off x="1236831" y="2725633"/>
                <a:ext cx="1675643" cy="1991862"/>
              </a:xfrm>
              <a:custGeom>
                <a:avLst/>
                <a:gdLst>
                  <a:gd name="connsiteX0" fmla="*/ 838174 w 1675643"/>
                  <a:gd name="connsiteY0" fmla="*/ 0 h 2197567"/>
                  <a:gd name="connsiteX1" fmla="*/ 910017 w 1675643"/>
                  <a:gd name="connsiteY1" fmla="*/ 2116 h 2197567"/>
                  <a:gd name="connsiteX2" fmla="*/ 979748 w 1675643"/>
                  <a:gd name="connsiteY2" fmla="*/ 9167 h 2197567"/>
                  <a:gd name="connsiteX3" fmla="*/ 1045252 w 1675643"/>
                  <a:gd name="connsiteY3" fmla="*/ 21860 h 2197567"/>
                  <a:gd name="connsiteX4" fmla="*/ 1110052 w 1675643"/>
                  <a:gd name="connsiteY4" fmla="*/ 37373 h 2197567"/>
                  <a:gd name="connsiteX5" fmla="*/ 1170626 w 1675643"/>
                  <a:gd name="connsiteY5" fmla="*/ 56412 h 2197567"/>
                  <a:gd name="connsiteX6" fmla="*/ 1228382 w 1675643"/>
                  <a:gd name="connsiteY6" fmla="*/ 78977 h 2197567"/>
                  <a:gd name="connsiteX7" fmla="*/ 1283322 w 1675643"/>
                  <a:gd name="connsiteY7" fmla="*/ 105773 h 2197567"/>
                  <a:gd name="connsiteX8" fmla="*/ 1334739 w 1675643"/>
                  <a:gd name="connsiteY8" fmla="*/ 134685 h 2197567"/>
                  <a:gd name="connsiteX9" fmla="*/ 1381930 w 1675643"/>
                  <a:gd name="connsiteY9" fmla="*/ 166417 h 2197567"/>
                  <a:gd name="connsiteX10" fmla="*/ 1427008 w 1675643"/>
                  <a:gd name="connsiteY10" fmla="*/ 200264 h 2197567"/>
                  <a:gd name="connsiteX11" fmla="*/ 1467156 w 1675643"/>
                  <a:gd name="connsiteY11" fmla="*/ 236227 h 2197567"/>
                  <a:gd name="connsiteX12" fmla="*/ 1503782 w 1675643"/>
                  <a:gd name="connsiteY12" fmla="*/ 274305 h 2197567"/>
                  <a:gd name="connsiteX13" fmla="*/ 1538295 w 1675643"/>
                  <a:gd name="connsiteY13" fmla="*/ 312384 h 2197567"/>
                  <a:gd name="connsiteX14" fmla="*/ 1566469 w 1675643"/>
                  <a:gd name="connsiteY14" fmla="*/ 352577 h 2197567"/>
                  <a:gd name="connsiteX15" fmla="*/ 1592530 w 1675643"/>
                  <a:gd name="connsiteY15" fmla="*/ 392771 h 2197567"/>
                  <a:gd name="connsiteX16" fmla="*/ 1612956 w 1675643"/>
                  <a:gd name="connsiteY16" fmla="*/ 432965 h 2197567"/>
                  <a:gd name="connsiteX17" fmla="*/ 1630565 w 1675643"/>
                  <a:gd name="connsiteY17" fmla="*/ 473864 h 2197567"/>
                  <a:gd name="connsiteX18" fmla="*/ 1642539 w 1675643"/>
                  <a:gd name="connsiteY18" fmla="*/ 514058 h 2197567"/>
                  <a:gd name="connsiteX19" fmla="*/ 1642539 w 1675643"/>
                  <a:gd name="connsiteY19" fmla="*/ 517584 h 2197567"/>
                  <a:gd name="connsiteX20" fmla="*/ 1644652 w 1675643"/>
                  <a:gd name="connsiteY20" fmla="*/ 526751 h 2197567"/>
                  <a:gd name="connsiteX21" fmla="*/ 1647469 w 1675643"/>
                  <a:gd name="connsiteY21" fmla="*/ 540149 h 2197567"/>
                  <a:gd name="connsiteX22" fmla="*/ 1650991 w 1675643"/>
                  <a:gd name="connsiteY22" fmla="*/ 559188 h 2197567"/>
                  <a:gd name="connsiteX23" fmla="*/ 1655217 w 1675643"/>
                  <a:gd name="connsiteY23" fmla="*/ 583163 h 2197567"/>
                  <a:gd name="connsiteX24" fmla="*/ 1658739 w 1675643"/>
                  <a:gd name="connsiteY24" fmla="*/ 609959 h 2197567"/>
                  <a:gd name="connsiteX25" fmla="*/ 1662965 w 1675643"/>
                  <a:gd name="connsiteY25" fmla="*/ 641691 h 2197567"/>
                  <a:gd name="connsiteX26" fmla="*/ 1667191 w 1675643"/>
                  <a:gd name="connsiteY26" fmla="*/ 675538 h 2197567"/>
                  <a:gd name="connsiteX27" fmla="*/ 1670008 w 1675643"/>
                  <a:gd name="connsiteY27" fmla="*/ 712911 h 2197567"/>
                  <a:gd name="connsiteX28" fmla="*/ 1673530 w 1675643"/>
                  <a:gd name="connsiteY28" fmla="*/ 751695 h 2197567"/>
                  <a:gd name="connsiteX29" fmla="*/ 1675643 w 1675643"/>
                  <a:gd name="connsiteY29" fmla="*/ 791889 h 2197567"/>
                  <a:gd name="connsiteX30" fmla="*/ 1675643 w 1675643"/>
                  <a:gd name="connsiteY30" fmla="*/ 834198 h 2197567"/>
                  <a:gd name="connsiteX31" fmla="*/ 1674234 w 1675643"/>
                  <a:gd name="connsiteY31" fmla="*/ 877212 h 2197567"/>
                  <a:gd name="connsiteX32" fmla="*/ 1672121 w 1675643"/>
                  <a:gd name="connsiteY32" fmla="*/ 920227 h 2197567"/>
                  <a:gd name="connsiteX33" fmla="*/ 1667191 w 1675643"/>
                  <a:gd name="connsiteY33" fmla="*/ 964652 h 2197567"/>
                  <a:gd name="connsiteX34" fmla="*/ 1660852 w 1675643"/>
                  <a:gd name="connsiteY34" fmla="*/ 1006961 h 2197567"/>
                  <a:gd name="connsiteX35" fmla="*/ 1651695 w 1675643"/>
                  <a:gd name="connsiteY35" fmla="*/ 1048565 h 2197567"/>
                  <a:gd name="connsiteX36" fmla="*/ 1639721 w 1675643"/>
                  <a:gd name="connsiteY36" fmla="*/ 1090169 h 2197567"/>
                  <a:gd name="connsiteX37" fmla="*/ 1624930 w 1675643"/>
                  <a:gd name="connsiteY37" fmla="*/ 1128953 h 2197567"/>
                  <a:gd name="connsiteX38" fmla="*/ 1608026 w 1675643"/>
                  <a:gd name="connsiteY38" fmla="*/ 1166326 h 2197567"/>
                  <a:gd name="connsiteX39" fmla="*/ 1586191 w 1675643"/>
                  <a:gd name="connsiteY39" fmla="*/ 1200173 h 2197567"/>
                  <a:gd name="connsiteX40" fmla="*/ 1578338 w 1675643"/>
                  <a:gd name="connsiteY40" fmla="*/ 1210281 h 2197567"/>
                  <a:gd name="connsiteX41" fmla="*/ 1576335 w 1675643"/>
                  <a:gd name="connsiteY41" fmla="*/ 1240358 h 2197567"/>
                  <a:gd name="connsiteX42" fmla="*/ 1572817 w 1675643"/>
                  <a:gd name="connsiteY42" fmla="*/ 1292480 h 2197567"/>
                  <a:gd name="connsiteX43" fmla="*/ 1567187 w 1675643"/>
                  <a:gd name="connsiteY43" fmla="*/ 1346010 h 2197567"/>
                  <a:gd name="connsiteX44" fmla="*/ 1559447 w 1675643"/>
                  <a:gd name="connsiteY44" fmla="*/ 1399541 h 2197567"/>
                  <a:gd name="connsiteX45" fmla="*/ 1551003 w 1675643"/>
                  <a:gd name="connsiteY45" fmla="*/ 1451662 h 2197567"/>
                  <a:gd name="connsiteX46" fmla="*/ 1539744 w 1675643"/>
                  <a:gd name="connsiteY46" fmla="*/ 1503784 h 2197567"/>
                  <a:gd name="connsiteX47" fmla="*/ 1527781 w 1675643"/>
                  <a:gd name="connsiteY47" fmla="*/ 1556610 h 2197567"/>
                  <a:gd name="connsiteX48" fmla="*/ 1512300 w 1675643"/>
                  <a:gd name="connsiteY48" fmla="*/ 1608028 h 2197567"/>
                  <a:gd name="connsiteX49" fmla="*/ 1495412 w 1675643"/>
                  <a:gd name="connsiteY49" fmla="*/ 1658036 h 2197567"/>
                  <a:gd name="connsiteX50" fmla="*/ 1476413 w 1675643"/>
                  <a:gd name="connsiteY50" fmla="*/ 1707341 h 2197567"/>
                  <a:gd name="connsiteX51" fmla="*/ 1454599 w 1675643"/>
                  <a:gd name="connsiteY51" fmla="*/ 1755941 h 2197567"/>
                  <a:gd name="connsiteX52" fmla="*/ 1431377 w 1675643"/>
                  <a:gd name="connsiteY52" fmla="*/ 1801723 h 2197567"/>
                  <a:gd name="connsiteX53" fmla="*/ 1403230 w 1675643"/>
                  <a:gd name="connsiteY53" fmla="*/ 1846802 h 2197567"/>
                  <a:gd name="connsiteX54" fmla="*/ 1374379 w 1675643"/>
                  <a:gd name="connsiteY54" fmla="*/ 1890471 h 2197567"/>
                  <a:gd name="connsiteX55" fmla="*/ 1342010 w 1675643"/>
                  <a:gd name="connsiteY55" fmla="*/ 1932028 h 2197567"/>
                  <a:gd name="connsiteX56" fmla="*/ 1306826 w 1675643"/>
                  <a:gd name="connsiteY56" fmla="*/ 1971471 h 2197567"/>
                  <a:gd name="connsiteX57" fmla="*/ 1268827 w 1675643"/>
                  <a:gd name="connsiteY57" fmla="*/ 2008098 h 2197567"/>
                  <a:gd name="connsiteX58" fmla="*/ 1227310 w 1675643"/>
                  <a:gd name="connsiteY58" fmla="*/ 2041906 h 2197567"/>
                  <a:gd name="connsiteX59" fmla="*/ 1182275 w 1675643"/>
                  <a:gd name="connsiteY59" fmla="*/ 2074306 h 2197567"/>
                  <a:gd name="connsiteX60" fmla="*/ 1133721 w 1675643"/>
                  <a:gd name="connsiteY60" fmla="*/ 2102480 h 2197567"/>
                  <a:gd name="connsiteX61" fmla="*/ 1082352 w 1675643"/>
                  <a:gd name="connsiteY61" fmla="*/ 2128541 h 2197567"/>
                  <a:gd name="connsiteX62" fmla="*/ 1027465 w 1675643"/>
                  <a:gd name="connsiteY62" fmla="*/ 2151080 h 2197567"/>
                  <a:gd name="connsiteX63" fmla="*/ 969060 w 1675643"/>
                  <a:gd name="connsiteY63" fmla="*/ 2170802 h 2197567"/>
                  <a:gd name="connsiteX64" fmla="*/ 905025 w 1675643"/>
                  <a:gd name="connsiteY64" fmla="*/ 2186298 h 2197567"/>
                  <a:gd name="connsiteX65" fmla="*/ 838879 w 1675643"/>
                  <a:gd name="connsiteY65" fmla="*/ 2197567 h 2197567"/>
                  <a:gd name="connsiteX66" fmla="*/ 839120 w 1675643"/>
                  <a:gd name="connsiteY66" fmla="*/ 2197406 h 2197567"/>
                  <a:gd name="connsiteX67" fmla="*/ 838174 w 1675643"/>
                  <a:gd name="connsiteY67" fmla="*/ 2197567 h 2197567"/>
                  <a:gd name="connsiteX68" fmla="*/ 771261 w 1675643"/>
                  <a:gd name="connsiteY68" fmla="*/ 2186298 h 2197567"/>
                  <a:gd name="connsiteX69" fmla="*/ 708574 w 1675643"/>
                  <a:gd name="connsiteY69" fmla="*/ 2170802 h 2197567"/>
                  <a:gd name="connsiteX70" fmla="*/ 649409 w 1675643"/>
                  <a:gd name="connsiteY70" fmla="*/ 2151080 h 2197567"/>
                  <a:gd name="connsiteX71" fmla="*/ 593765 w 1675643"/>
                  <a:gd name="connsiteY71" fmla="*/ 2128541 h 2197567"/>
                  <a:gd name="connsiteX72" fmla="*/ 542348 w 1675643"/>
                  <a:gd name="connsiteY72" fmla="*/ 2102480 h 2197567"/>
                  <a:gd name="connsiteX73" fmla="*/ 494452 w 1675643"/>
                  <a:gd name="connsiteY73" fmla="*/ 2074306 h 2197567"/>
                  <a:gd name="connsiteX74" fmla="*/ 448670 w 1675643"/>
                  <a:gd name="connsiteY74" fmla="*/ 2041906 h 2197567"/>
                  <a:gd name="connsiteX75" fmla="*/ 407817 w 1675643"/>
                  <a:gd name="connsiteY75" fmla="*/ 2008098 h 2197567"/>
                  <a:gd name="connsiteX76" fmla="*/ 369078 w 1675643"/>
                  <a:gd name="connsiteY76" fmla="*/ 1971471 h 2197567"/>
                  <a:gd name="connsiteX77" fmla="*/ 333861 w 1675643"/>
                  <a:gd name="connsiteY77" fmla="*/ 1932028 h 2197567"/>
                  <a:gd name="connsiteX78" fmla="*/ 302165 w 1675643"/>
                  <a:gd name="connsiteY78" fmla="*/ 1890471 h 2197567"/>
                  <a:gd name="connsiteX79" fmla="*/ 272583 w 1675643"/>
                  <a:gd name="connsiteY79" fmla="*/ 1846802 h 2197567"/>
                  <a:gd name="connsiteX80" fmla="*/ 245817 w 1675643"/>
                  <a:gd name="connsiteY80" fmla="*/ 1801723 h 2197567"/>
                  <a:gd name="connsiteX81" fmla="*/ 221165 w 1675643"/>
                  <a:gd name="connsiteY81" fmla="*/ 1755941 h 2197567"/>
                  <a:gd name="connsiteX82" fmla="*/ 200035 w 1675643"/>
                  <a:gd name="connsiteY82" fmla="*/ 1707341 h 2197567"/>
                  <a:gd name="connsiteX83" fmla="*/ 181017 w 1675643"/>
                  <a:gd name="connsiteY83" fmla="*/ 1658036 h 2197567"/>
                  <a:gd name="connsiteX84" fmla="*/ 164113 w 1675643"/>
                  <a:gd name="connsiteY84" fmla="*/ 1608028 h 2197567"/>
                  <a:gd name="connsiteX85" fmla="*/ 149322 w 1675643"/>
                  <a:gd name="connsiteY85" fmla="*/ 1556610 h 2197567"/>
                  <a:gd name="connsiteX86" fmla="*/ 135939 w 1675643"/>
                  <a:gd name="connsiteY86" fmla="*/ 1503784 h 2197567"/>
                  <a:gd name="connsiteX87" fmla="*/ 126078 w 1675643"/>
                  <a:gd name="connsiteY87" fmla="*/ 1451662 h 2197567"/>
                  <a:gd name="connsiteX88" fmla="*/ 116922 w 1675643"/>
                  <a:gd name="connsiteY88" fmla="*/ 1399541 h 2197567"/>
                  <a:gd name="connsiteX89" fmla="*/ 109174 w 1675643"/>
                  <a:gd name="connsiteY89" fmla="*/ 1346010 h 2197567"/>
                  <a:gd name="connsiteX90" fmla="*/ 104244 w 1675643"/>
                  <a:gd name="connsiteY90" fmla="*/ 1292480 h 2197567"/>
                  <a:gd name="connsiteX91" fmla="*/ 100017 w 1675643"/>
                  <a:gd name="connsiteY91" fmla="*/ 1240358 h 2197567"/>
                  <a:gd name="connsiteX92" fmla="*/ 98470 w 1675643"/>
                  <a:gd name="connsiteY92" fmla="*/ 1211341 h 2197567"/>
                  <a:gd name="connsiteX93" fmla="*/ 90157 w 1675643"/>
                  <a:gd name="connsiteY93" fmla="*/ 1200878 h 2197567"/>
                  <a:gd name="connsiteX94" fmla="*/ 68322 w 1675643"/>
                  <a:gd name="connsiteY94" fmla="*/ 1166326 h 2197567"/>
                  <a:gd name="connsiteX95" fmla="*/ 50009 w 1675643"/>
                  <a:gd name="connsiteY95" fmla="*/ 1130363 h 2197567"/>
                  <a:gd name="connsiteX96" fmla="*/ 35922 w 1675643"/>
                  <a:gd name="connsiteY96" fmla="*/ 1090874 h 2197567"/>
                  <a:gd name="connsiteX97" fmla="*/ 24652 w 1675643"/>
                  <a:gd name="connsiteY97" fmla="*/ 1049975 h 2197567"/>
                  <a:gd name="connsiteX98" fmla="*/ 15496 w 1675643"/>
                  <a:gd name="connsiteY98" fmla="*/ 1007666 h 2197567"/>
                  <a:gd name="connsiteX99" fmla="*/ 8452 w 1675643"/>
                  <a:gd name="connsiteY99" fmla="*/ 964652 h 2197567"/>
                  <a:gd name="connsiteX100" fmla="*/ 4226 w 1675643"/>
                  <a:gd name="connsiteY100" fmla="*/ 921637 h 2197567"/>
                  <a:gd name="connsiteX101" fmla="*/ 704 w 1675643"/>
                  <a:gd name="connsiteY101" fmla="*/ 877212 h 2197567"/>
                  <a:gd name="connsiteX102" fmla="*/ 0 w 1675643"/>
                  <a:gd name="connsiteY102" fmla="*/ 834198 h 2197567"/>
                  <a:gd name="connsiteX103" fmla="*/ 704 w 1675643"/>
                  <a:gd name="connsiteY103" fmla="*/ 791889 h 2197567"/>
                  <a:gd name="connsiteX104" fmla="*/ 2113 w 1675643"/>
                  <a:gd name="connsiteY104" fmla="*/ 751695 h 2197567"/>
                  <a:gd name="connsiteX105" fmla="*/ 4930 w 1675643"/>
                  <a:gd name="connsiteY105" fmla="*/ 712911 h 2197567"/>
                  <a:gd name="connsiteX106" fmla="*/ 8452 w 1675643"/>
                  <a:gd name="connsiteY106" fmla="*/ 675538 h 2197567"/>
                  <a:gd name="connsiteX107" fmla="*/ 11974 w 1675643"/>
                  <a:gd name="connsiteY107" fmla="*/ 641691 h 2197567"/>
                  <a:gd name="connsiteX108" fmla="*/ 16200 w 1675643"/>
                  <a:gd name="connsiteY108" fmla="*/ 610664 h 2197567"/>
                  <a:gd name="connsiteX109" fmla="*/ 20426 w 1675643"/>
                  <a:gd name="connsiteY109" fmla="*/ 583163 h 2197567"/>
                  <a:gd name="connsiteX110" fmla="*/ 24652 w 1675643"/>
                  <a:gd name="connsiteY110" fmla="*/ 559188 h 2197567"/>
                  <a:gd name="connsiteX111" fmla="*/ 28878 w 1675643"/>
                  <a:gd name="connsiteY111" fmla="*/ 540854 h 2197567"/>
                  <a:gd name="connsiteX112" fmla="*/ 30991 w 1675643"/>
                  <a:gd name="connsiteY112" fmla="*/ 526751 h 2197567"/>
                  <a:gd name="connsiteX113" fmla="*/ 33104 w 1675643"/>
                  <a:gd name="connsiteY113" fmla="*/ 517584 h 2197567"/>
                  <a:gd name="connsiteX114" fmla="*/ 33809 w 1675643"/>
                  <a:gd name="connsiteY114" fmla="*/ 514058 h 2197567"/>
                  <a:gd name="connsiteX115" fmla="*/ 40852 w 1675643"/>
                  <a:gd name="connsiteY115" fmla="*/ 488672 h 2197567"/>
                  <a:gd name="connsiteX116" fmla="*/ 51417 w 1675643"/>
                  <a:gd name="connsiteY116" fmla="*/ 466107 h 2197567"/>
                  <a:gd name="connsiteX117" fmla="*/ 63391 w 1675643"/>
                  <a:gd name="connsiteY117" fmla="*/ 444248 h 2197567"/>
                  <a:gd name="connsiteX118" fmla="*/ 76774 w 1675643"/>
                  <a:gd name="connsiteY118" fmla="*/ 424503 h 2197567"/>
                  <a:gd name="connsiteX119" fmla="*/ 91565 w 1675643"/>
                  <a:gd name="connsiteY119" fmla="*/ 408285 h 2197567"/>
                  <a:gd name="connsiteX120" fmla="*/ 104244 w 1675643"/>
                  <a:gd name="connsiteY120" fmla="*/ 394182 h 2197567"/>
                  <a:gd name="connsiteX121" fmla="*/ 117626 w 1675643"/>
                  <a:gd name="connsiteY121" fmla="*/ 382194 h 2197567"/>
                  <a:gd name="connsiteX122" fmla="*/ 128896 w 1675643"/>
                  <a:gd name="connsiteY122" fmla="*/ 373027 h 2197567"/>
                  <a:gd name="connsiteX123" fmla="*/ 138757 w 1675643"/>
                  <a:gd name="connsiteY123" fmla="*/ 365975 h 2197567"/>
                  <a:gd name="connsiteX124" fmla="*/ 144391 w 1675643"/>
                  <a:gd name="connsiteY124" fmla="*/ 361744 h 2197567"/>
                  <a:gd name="connsiteX125" fmla="*/ 146504 w 1675643"/>
                  <a:gd name="connsiteY125" fmla="*/ 361039 h 2197567"/>
                  <a:gd name="connsiteX126" fmla="*/ 146504 w 1675643"/>
                  <a:gd name="connsiteY126" fmla="*/ 357513 h 2197567"/>
                  <a:gd name="connsiteX127" fmla="*/ 150026 w 1675643"/>
                  <a:gd name="connsiteY127" fmla="*/ 349757 h 2197567"/>
                  <a:gd name="connsiteX128" fmla="*/ 153548 w 1675643"/>
                  <a:gd name="connsiteY128" fmla="*/ 337064 h 2197567"/>
                  <a:gd name="connsiteX129" fmla="*/ 161296 w 1675643"/>
                  <a:gd name="connsiteY129" fmla="*/ 320845 h 2197567"/>
                  <a:gd name="connsiteX130" fmla="*/ 171157 w 1675643"/>
                  <a:gd name="connsiteY130" fmla="*/ 301101 h 2197567"/>
                  <a:gd name="connsiteX131" fmla="*/ 184539 w 1675643"/>
                  <a:gd name="connsiteY131" fmla="*/ 279946 h 2197567"/>
                  <a:gd name="connsiteX132" fmla="*/ 200035 w 1675643"/>
                  <a:gd name="connsiteY132" fmla="*/ 255971 h 2197567"/>
                  <a:gd name="connsiteX133" fmla="*/ 220461 w 1675643"/>
                  <a:gd name="connsiteY133" fmla="*/ 231291 h 2197567"/>
                  <a:gd name="connsiteX134" fmla="*/ 244409 w 1675643"/>
                  <a:gd name="connsiteY134" fmla="*/ 206610 h 2197567"/>
                  <a:gd name="connsiteX135" fmla="*/ 272583 w 1675643"/>
                  <a:gd name="connsiteY135" fmla="*/ 181930 h 2197567"/>
                  <a:gd name="connsiteX136" fmla="*/ 321183 w 1675643"/>
                  <a:gd name="connsiteY136" fmla="*/ 147377 h 2197567"/>
                  <a:gd name="connsiteX137" fmla="*/ 373304 w 1675643"/>
                  <a:gd name="connsiteY137" fmla="*/ 114940 h 2197567"/>
                  <a:gd name="connsiteX138" fmla="*/ 429652 w 1675643"/>
                  <a:gd name="connsiteY138" fmla="*/ 86734 h 2197567"/>
                  <a:gd name="connsiteX139" fmla="*/ 489522 w 1675643"/>
                  <a:gd name="connsiteY139" fmla="*/ 62054 h 2197567"/>
                  <a:gd name="connsiteX140" fmla="*/ 552913 w 1675643"/>
                  <a:gd name="connsiteY140" fmla="*/ 40194 h 2197567"/>
                  <a:gd name="connsiteX141" fmla="*/ 619826 w 1675643"/>
                  <a:gd name="connsiteY141" fmla="*/ 22565 h 2197567"/>
                  <a:gd name="connsiteX142" fmla="*/ 689556 w 1675643"/>
                  <a:gd name="connsiteY142" fmla="*/ 10577 h 2197567"/>
                  <a:gd name="connsiteX143" fmla="*/ 762104 w 1675643"/>
                  <a:gd name="connsiteY143" fmla="*/ 2116 h 219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1675643" h="2197567">
                    <a:moveTo>
                      <a:pt x="838174" y="0"/>
                    </a:moveTo>
                    <a:lnTo>
                      <a:pt x="910017" y="2116"/>
                    </a:lnTo>
                    <a:lnTo>
                      <a:pt x="979748" y="9167"/>
                    </a:lnTo>
                    <a:lnTo>
                      <a:pt x="1045252" y="21860"/>
                    </a:lnTo>
                    <a:lnTo>
                      <a:pt x="1110052" y="37373"/>
                    </a:lnTo>
                    <a:lnTo>
                      <a:pt x="1170626" y="56412"/>
                    </a:lnTo>
                    <a:lnTo>
                      <a:pt x="1228382" y="78977"/>
                    </a:lnTo>
                    <a:lnTo>
                      <a:pt x="1283322" y="105773"/>
                    </a:lnTo>
                    <a:lnTo>
                      <a:pt x="1334739" y="134685"/>
                    </a:lnTo>
                    <a:lnTo>
                      <a:pt x="1381930" y="166417"/>
                    </a:lnTo>
                    <a:lnTo>
                      <a:pt x="1427008" y="200264"/>
                    </a:lnTo>
                    <a:lnTo>
                      <a:pt x="1467156" y="236227"/>
                    </a:lnTo>
                    <a:lnTo>
                      <a:pt x="1503782" y="274305"/>
                    </a:lnTo>
                    <a:lnTo>
                      <a:pt x="1538295" y="312384"/>
                    </a:lnTo>
                    <a:lnTo>
                      <a:pt x="1566469" y="352577"/>
                    </a:lnTo>
                    <a:lnTo>
                      <a:pt x="1592530" y="392771"/>
                    </a:lnTo>
                    <a:lnTo>
                      <a:pt x="1612956" y="432965"/>
                    </a:lnTo>
                    <a:lnTo>
                      <a:pt x="1630565" y="473864"/>
                    </a:lnTo>
                    <a:lnTo>
                      <a:pt x="1642539" y="514058"/>
                    </a:lnTo>
                    <a:lnTo>
                      <a:pt x="1642539" y="517584"/>
                    </a:lnTo>
                    <a:lnTo>
                      <a:pt x="1644652" y="526751"/>
                    </a:lnTo>
                    <a:lnTo>
                      <a:pt x="1647469" y="540149"/>
                    </a:lnTo>
                    <a:lnTo>
                      <a:pt x="1650991" y="559188"/>
                    </a:lnTo>
                    <a:lnTo>
                      <a:pt x="1655217" y="583163"/>
                    </a:lnTo>
                    <a:lnTo>
                      <a:pt x="1658739" y="609959"/>
                    </a:lnTo>
                    <a:lnTo>
                      <a:pt x="1662965" y="641691"/>
                    </a:lnTo>
                    <a:lnTo>
                      <a:pt x="1667191" y="675538"/>
                    </a:lnTo>
                    <a:lnTo>
                      <a:pt x="1670008" y="712911"/>
                    </a:lnTo>
                    <a:lnTo>
                      <a:pt x="1673530" y="751695"/>
                    </a:lnTo>
                    <a:lnTo>
                      <a:pt x="1675643" y="791889"/>
                    </a:lnTo>
                    <a:lnTo>
                      <a:pt x="1675643" y="834198"/>
                    </a:lnTo>
                    <a:lnTo>
                      <a:pt x="1674234" y="877212"/>
                    </a:lnTo>
                    <a:lnTo>
                      <a:pt x="1672121" y="920227"/>
                    </a:lnTo>
                    <a:lnTo>
                      <a:pt x="1667191" y="964652"/>
                    </a:lnTo>
                    <a:lnTo>
                      <a:pt x="1660852" y="1006961"/>
                    </a:lnTo>
                    <a:lnTo>
                      <a:pt x="1651695" y="1048565"/>
                    </a:lnTo>
                    <a:lnTo>
                      <a:pt x="1639721" y="1090169"/>
                    </a:lnTo>
                    <a:lnTo>
                      <a:pt x="1624930" y="1128953"/>
                    </a:lnTo>
                    <a:lnTo>
                      <a:pt x="1608026" y="1166326"/>
                    </a:lnTo>
                    <a:lnTo>
                      <a:pt x="1586191" y="1200173"/>
                    </a:lnTo>
                    <a:lnTo>
                      <a:pt x="1578338" y="1210281"/>
                    </a:lnTo>
                    <a:lnTo>
                      <a:pt x="1576335" y="1240358"/>
                    </a:lnTo>
                    <a:lnTo>
                      <a:pt x="1572817" y="1292480"/>
                    </a:lnTo>
                    <a:lnTo>
                      <a:pt x="1567187" y="1346010"/>
                    </a:lnTo>
                    <a:lnTo>
                      <a:pt x="1559447" y="1399541"/>
                    </a:lnTo>
                    <a:lnTo>
                      <a:pt x="1551003" y="1451662"/>
                    </a:lnTo>
                    <a:lnTo>
                      <a:pt x="1539744" y="1503784"/>
                    </a:lnTo>
                    <a:lnTo>
                      <a:pt x="1527781" y="1556610"/>
                    </a:lnTo>
                    <a:lnTo>
                      <a:pt x="1512300" y="1608028"/>
                    </a:lnTo>
                    <a:lnTo>
                      <a:pt x="1495412" y="1658036"/>
                    </a:lnTo>
                    <a:lnTo>
                      <a:pt x="1476413" y="1707341"/>
                    </a:lnTo>
                    <a:lnTo>
                      <a:pt x="1454599" y="1755941"/>
                    </a:lnTo>
                    <a:lnTo>
                      <a:pt x="1431377" y="1801723"/>
                    </a:lnTo>
                    <a:lnTo>
                      <a:pt x="1403230" y="1846802"/>
                    </a:lnTo>
                    <a:lnTo>
                      <a:pt x="1374379" y="1890471"/>
                    </a:lnTo>
                    <a:lnTo>
                      <a:pt x="1342010" y="1932028"/>
                    </a:lnTo>
                    <a:lnTo>
                      <a:pt x="1306826" y="1971471"/>
                    </a:lnTo>
                    <a:lnTo>
                      <a:pt x="1268827" y="2008098"/>
                    </a:lnTo>
                    <a:lnTo>
                      <a:pt x="1227310" y="2041906"/>
                    </a:lnTo>
                    <a:lnTo>
                      <a:pt x="1182275" y="2074306"/>
                    </a:lnTo>
                    <a:lnTo>
                      <a:pt x="1133721" y="2102480"/>
                    </a:lnTo>
                    <a:lnTo>
                      <a:pt x="1082352" y="2128541"/>
                    </a:lnTo>
                    <a:lnTo>
                      <a:pt x="1027465" y="2151080"/>
                    </a:lnTo>
                    <a:lnTo>
                      <a:pt x="969060" y="2170802"/>
                    </a:lnTo>
                    <a:lnTo>
                      <a:pt x="905025" y="2186298"/>
                    </a:lnTo>
                    <a:lnTo>
                      <a:pt x="838879" y="2197567"/>
                    </a:lnTo>
                    <a:lnTo>
                      <a:pt x="839120" y="2197406"/>
                    </a:lnTo>
                    <a:lnTo>
                      <a:pt x="838174" y="2197567"/>
                    </a:lnTo>
                    <a:lnTo>
                      <a:pt x="771261" y="2186298"/>
                    </a:lnTo>
                    <a:lnTo>
                      <a:pt x="708574" y="2170802"/>
                    </a:lnTo>
                    <a:lnTo>
                      <a:pt x="649409" y="2151080"/>
                    </a:lnTo>
                    <a:lnTo>
                      <a:pt x="593765" y="2128541"/>
                    </a:lnTo>
                    <a:lnTo>
                      <a:pt x="542348" y="2102480"/>
                    </a:lnTo>
                    <a:lnTo>
                      <a:pt x="494452" y="2074306"/>
                    </a:lnTo>
                    <a:lnTo>
                      <a:pt x="448670" y="2041906"/>
                    </a:lnTo>
                    <a:lnTo>
                      <a:pt x="407817" y="2008098"/>
                    </a:lnTo>
                    <a:lnTo>
                      <a:pt x="369078" y="1971471"/>
                    </a:lnTo>
                    <a:lnTo>
                      <a:pt x="333861" y="1932028"/>
                    </a:lnTo>
                    <a:lnTo>
                      <a:pt x="302165" y="1890471"/>
                    </a:lnTo>
                    <a:lnTo>
                      <a:pt x="272583" y="1846802"/>
                    </a:lnTo>
                    <a:lnTo>
                      <a:pt x="245817" y="1801723"/>
                    </a:lnTo>
                    <a:lnTo>
                      <a:pt x="221165" y="1755941"/>
                    </a:lnTo>
                    <a:lnTo>
                      <a:pt x="200035" y="1707341"/>
                    </a:lnTo>
                    <a:lnTo>
                      <a:pt x="181017" y="1658036"/>
                    </a:lnTo>
                    <a:lnTo>
                      <a:pt x="164113" y="1608028"/>
                    </a:lnTo>
                    <a:lnTo>
                      <a:pt x="149322" y="1556610"/>
                    </a:lnTo>
                    <a:lnTo>
                      <a:pt x="135939" y="1503784"/>
                    </a:lnTo>
                    <a:lnTo>
                      <a:pt x="126078" y="1451662"/>
                    </a:lnTo>
                    <a:lnTo>
                      <a:pt x="116922" y="1399541"/>
                    </a:lnTo>
                    <a:lnTo>
                      <a:pt x="109174" y="1346010"/>
                    </a:lnTo>
                    <a:lnTo>
                      <a:pt x="104244" y="1292480"/>
                    </a:lnTo>
                    <a:lnTo>
                      <a:pt x="100017" y="1240358"/>
                    </a:lnTo>
                    <a:lnTo>
                      <a:pt x="98470" y="1211341"/>
                    </a:lnTo>
                    <a:lnTo>
                      <a:pt x="90157" y="1200878"/>
                    </a:lnTo>
                    <a:lnTo>
                      <a:pt x="68322" y="1166326"/>
                    </a:lnTo>
                    <a:lnTo>
                      <a:pt x="50009" y="1130363"/>
                    </a:lnTo>
                    <a:lnTo>
                      <a:pt x="35922" y="1090874"/>
                    </a:lnTo>
                    <a:lnTo>
                      <a:pt x="24652" y="1049975"/>
                    </a:lnTo>
                    <a:lnTo>
                      <a:pt x="15496" y="1007666"/>
                    </a:lnTo>
                    <a:lnTo>
                      <a:pt x="8452" y="964652"/>
                    </a:lnTo>
                    <a:lnTo>
                      <a:pt x="4226" y="921637"/>
                    </a:lnTo>
                    <a:lnTo>
                      <a:pt x="704" y="877212"/>
                    </a:lnTo>
                    <a:lnTo>
                      <a:pt x="0" y="834198"/>
                    </a:lnTo>
                    <a:lnTo>
                      <a:pt x="704" y="791889"/>
                    </a:lnTo>
                    <a:lnTo>
                      <a:pt x="2113" y="751695"/>
                    </a:lnTo>
                    <a:lnTo>
                      <a:pt x="4930" y="712911"/>
                    </a:lnTo>
                    <a:lnTo>
                      <a:pt x="8452" y="675538"/>
                    </a:lnTo>
                    <a:lnTo>
                      <a:pt x="11974" y="641691"/>
                    </a:lnTo>
                    <a:lnTo>
                      <a:pt x="16200" y="610664"/>
                    </a:lnTo>
                    <a:lnTo>
                      <a:pt x="20426" y="583163"/>
                    </a:lnTo>
                    <a:lnTo>
                      <a:pt x="24652" y="559188"/>
                    </a:lnTo>
                    <a:lnTo>
                      <a:pt x="28878" y="540854"/>
                    </a:lnTo>
                    <a:lnTo>
                      <a:pt x="30991" y="526751"/>
                    </a:lnTo>
                    <a:lnTo>
                      <a:pt x="33104" y="517584"/>
                    </a:lnTo>
                    <a:lnTo>
                      <a:pt x="33809" y="514058"/>
                    </a:lnTo>
                    <a:lnTo>
                      <a:pt x="40852" y="488672"/>
                    </a:lnTo>
                    <a:lnTo>
                      <a:pt x="51417" y="466107"/>
                    </a:lnTo>
                    <a:lnTo>
                      <a:pt x="63391" y="444248"/>
                    </a:lnTo>
                    <a:lnTo>
                      <a:pt x="76774" y="424503"/>
                    </a:lnTo>
                    <a:lnTo>
                      <a:pt x="91565" y="408285"/>
                    </a:lnTo>
                    <a:lnTo>
                      <a:pt x="104244" y="394182"/>
                    </a:lnTo>
                    <a:lnTo>
                      <a:pt x="117626" y="382194"/>
                    </a:lnTo>
                    <a:lnTo>
                      <a:pt x="128896" y="373027"/>
                    </a:lnTo>
                    <a:lnTo>
                      <a:pt x="138757" y="365975"/>
                    </a:lnTo>
                    <a:lnTo>
                      <a:pt x="144391" y="361744"/>
                    </a:lnTo>
                    <a:lnTo>
                      <a:pt x="146504" y="361039"/>
                    </a:lnTo>
                    <a:lnTo>
                      <a:pt x="146504" y="357513"/>
                    </a:lnTo>
                    <a:lnTo>
                      <a:pt x="150026" y="349757"/>
                    </a:lnTo>
                    <a:lnTo>
                      <a:pt x="153548" y="337064"/>
                    </a:lnTo>
                    <a:lnTo>
                      <a:pt x="161296" y="320845"/>
                    </a:lnTo>
                    <a:lnTo>
                      <a:pt x="171157" y="301101"/>
                    </a:lnTo>
                    <a:lnTo>
                      <a:pt x="184539" y="279946"/>
                    </a:lnTo>
                    <a:lnTo>
                      <a:pt x="200035" y="255971"/>
                    </a:lnTo>
                    <a:lnTo>
                      <a:pt x="220461" y="231291"/>
                    </a:lnTo>
                    <a:lnTo>
                      <a:pt x="244409" y="206610"/>
                    </a:lnTo>
                    <a:lnTo>
                      <a:pt x="272583" y="181930"/>
                    </a:lnTo>
                    <a:lnTo>
                      <a:pt x="321183" y="147377"/>
                    </a:lnTo>
                    <a:lnTo>
                      <a:pt x="373304" y="114940"/>
                    </a:lnTo>
                    <a:lnTo>
                      <a:pt x="429652" y="86734"/>
                    </a:lnTo>
                    <a:lnTo>
                      <a:pt x="489522" y="62054"/>
                    </a:lnTo>
                    <a:lnTo>
                      <a:pt x="552913" y="40194"/>
                    </a:lnTo>
                    <a:lnTo>
                      <a:pt x="619826" y="22565"/>
                    </a:lnTo>
                    <a:lnTo>
                      <a:pt x="689556" y="10577"/>
                    </a:lnTo>
                    <a:lnTo>
                      <a:pt x="762104" y="2116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9" name="Freeform 53"/>
            <p:cNvSpPr>
              <a:spLocks/>
            </p:cNvSpPr>
            <p:nvPr/>
          </p:nvSpPr>
          <p:spPr bwMode="auto">
            <a:xfrm rot="5400000" flipH="1">
              <a:off x="11606536" y="6369894"/>
              <a:ext cx="88949" cy="321123"/>
            </a:xfrm>
            <a:prstGeom prst="leftBracket">
              <a:avLst>
                <a:gd name="adj" fmla="val 152582"/>
              </a:avLst>
            </a:pr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solidFill>
                  <a:prstClr val="black"/>
                </a:solidFill>
              </a:endParaRPr>
            </a:p>
          </p:txBody>
        </p:sp>
        <p:sp>
          <p:nvSpPr>
            <p:cNvPr id="30" name="자유형 29"/>
            <p:cNvSpPr/>
            <p:nvPr/>
          </p:nvSpPr>
          <p:spPr>
            <a:xfrm flipH="1">
              <a:off x="11492315" y="6484987"/>
              <a:ext cx="320050" cy="93072"/>
            </a:xfrm>
            <a:custGeom>
              <a:avLst/>
              <a:gdLst>
                <a:gd name="connsiteX0" fmla="*/ 0 w 676275"/>
                <a:gd name="connsiteY0" fmla="*/ 0 h 212694"/>
                <a:gd name="connsiteX1" fmla="*/ 54769 w 676275"/>
                <a:gd name="connsiteY1" fmla="*/ 119063 h 212694"/>
                <a:gd name="connsiteX2" fmla="*/ 271463 w 676275"/>
                <a:gd name="connsiteY2" fmla="*/ 209550 h 212694"/>
                <a:gd name="connsiteX3" fmla="*/ 509588 w 676275"/>
                <a:gd name="connsiteY3" fmla="*/ 183357 h 212694"/>
                <a:gd name="connsiteX4" fmla="*/ 647700 w 676275"/>
                <a:gd name="connsiteY4" fmla="*/ 100013 h 212694"/>
                <a:gd name="connsiteX5" fmla="*/ 676275 w 676275"/>
                <a:gd name="connsiteY5" fmla="*/ 26194 h 212694"/>
                <a:gd name="connsiteX0" fmla="*/ 0 w 664369"/>
                <a:gd name="connsiteY0" fmla="*/ 0 h 193644"/>
                <a:gd name="connsiteX1" fmla="*/ 42863 w 664369"/>
                <a:gd name="connsiteY1" fmla="*/ 100013 h 193644"/>
                <a:gd name="connsiteX2" fmla="*/ 259557 w 664369"/>
                <a:gd name="connsiteY2" fmla="*/ 190500 h 193644"/>
                <a:gd name="connsiteX3" fmla="*/ 497682 w 664369"/>
                <a:gd name="connsiteY3" fmla="*/ 164307 h 193644"/>
                <a:gd name="connsiteX4" fmla="*/ 635794 w 664369"/>
                <a:gd name="connsiteY4" fmla="*/ 80963 h 193644"/>
                <a:gd name="connsiteX5" fmla="*/ 664369 w 664369"/>
                <a:gd name="connsiteY5" fmla="*/ 7144 h 193644"/>
                <a:gd name="connsiteX0" fmla="*/ 1524 w 665893"/>
                <a:gd name="connsiteY0" fmla="*/ 0 h 193644"/>
                <a:gd name="connsiteX1" fmla="*/ 44387 w 665893"/>
                <a:gd name="connsiteY1" fmla="*/ 100013 h 193644"/>
                <a:gd name="connsiteX2" fmla="*/ 261081 w 665893"/>
                <a:gd name="connsiteY2" fmla="*/ 190500 h 193644"/>
                <a:gd name="connsiteX3" fmla="*/ 499206 w 665893"/>
                <a:gd name="connsiteY3" fmla="*/ 164307 h 193644"/>
                <a:gd name="connsiteX4" fmla="*/ 637318 w 665893"/>
                <a:gd name="connsiteY4" fmla="*/ 80963 h 193644"/>
                <a:gd name="connsiteX5" fmla="*/ 665893 w 665893"/>
                <a:gd name="connsiteY5" fmla="*/ 7144 h 1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5893" h="193644">
                  <a:moveTo>
                    <a:pt x="1524" y="0"/>
                  </a:moveTo>
                  <a:cubicBezTo>
                    <a:pt x="-3239" y="42069"/>
                    <a:pt x="1128" y="68263"/>
                    <a:pt x="44387" y="100013"/>
                  </a:cubicBezTo>
                  <a:cubicBezTo>
                    <a:pt x="87646" y="131763"/>
                    <a:pt x="185278" y="179784"/>
                    <a:pt x="261081" y="190500"/>
                  </a:cubicBezTo>
                  <a:cubicBezTo>
                    <a:pt x="336884" y="201216"/>
                    <a:pt x="436500" y="182563"/>
                    <a:pt x="499206" y="164307"/>
                  </a:cubicBezTo>
                  <a:cubicBezTo>
                    <a:pt x="561912" y="146051"/>
                    <a:pt x="609537" y="107157"/>
                    <a:pt x="637318" y="80963"/>
                  </a:cubicBezTo>
                  <a:cubicBezTo>
                    <a:pt x="665099" y="54769"/>
                    <a:pt x="665496" y="30956"/>
                    <a:pt x="665893" y="7144"/>
                  </a:cubicBezTo>
                </a:path>
              </a:pathLst>
            </a:custGeom>
            <a:noFill/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순서도: 지연 31"/>
            <p:cNvSpPr/>
            <p:nvPr/>
          </p:nvSpPr>
          <p:spPr>
            <a:xfrm rot="16747283" flipH="1">
              <a:off x="10534195" y="5556267"/>
              <a:ext cx="595247" cy="194929"/>
            </a:xfrm>
            <a:custGeom>
              <a:avLst/>
              <a:gdLst>
                <a:gd name="connsiteX0" fmla="*/ 0 w 940506"/>
                <a:gd name="connsiteY0" fmla="*/ 0 h 405567"/>
                <a:gd name="connsiteX1" fmla="*/ 470253 w 940506"/>
                <a:gd name="connsiteY1" fmla="*/ 0 h 405567"/>
                <a:gd name="connsiteX2" fmla="*/ 940506 w 940506"/>
                <a:gd name="connsiteY2" fmla="*/ 202784 h 405567"/>
                <a:gd name="connsiteX3" fmla="*/ 470253 w 940506"/>
                <a:gd name="connsiteY3" fmla="*/ 405568 h 405567"/>
                <a:gd name="connsiteX4" fmla="*/ 0 w 940506"/>
                <a:gd name="connsiteY4" fmla="*/ 405567 h 405567"/>
                <a:gd name="connsiteX5" fmla="*/ 0 w 940506"/>
                <a:gd name="connsiteY5" fmla="*/ 0 h 405567"/>
                <a:gd name="connsiteX0" fmla="*/ 256943 w 1197449"/>
                <a:gd name="connsiteY0" fmla="*/ 0 h 405568"/>
                <a:gd name="connsiteX1" fmla="*/ 727196 w 1197449"/>
                <a:gd name="connsiteY1" fmla="*/ 0 h 405568"/>
                <a:gd name="connsiteX2" fmla="*/ 1197449 w 1197449"/>
                <a:gd name="connsiteY2" fmla="*/ 202784 h 405568"/>
                <a:gd name="connsiteX3" fmla="*/ 727196 w 1197449"/>
                <a:gd name="connsiteY3" fmla="*/ 405568 h 405568"/>
                <a:gd name="connsiteX4" fmla="*/ 0 w 1197449"/>
                <a:gd name="connsiteY4" fmla="*/ 383607 h 405568"/>
                <a:gd name="connsiteX5" fmla="*/ 256943 w 1197449"/>
                <a:gd name="connsiteY5" fmla="*/ 0 h 405568"/>
                <a:gd name="connsiteX0" fmla="*/ 0 w 1221335"/>
                <a:gd name="connsiteY0" fmla="*/ 86753 h 405568"/>
                <a:gd name="connsiteX1" fmla="*/ 751082 w 1221335"/>
                <a:gd name="connsiteY1" fmla="*/ 0 h 405568"/>
                <a:gd name="connsiteX2" fmla="*/ 1221335 w 1221335"/>
                <a:gd name="connsiteY2" fmla="*/ 202784 h 405568"/>
                <a:gd name="connsiteX3" fmla="*/ 751082 w 1221335"/>
                <a:gd name="connsiteY3" fmla="*/ 405568 h 405568"/>
                <a:gd name="connsiteX4" fmla="*/ 23886 w 1221335"/>
                <a:gd name="connsiteY4" fmla="*/ 383607 h 405568"/>
                <a:gd name="connsiteX5" fmla="*/ 0 w 1221335"/>
                <a:gd name="connsiteY5" fmla="*/ 86753 h 405568"/>
                <a:gd name="connsiteX0" fmla="*/ 17130 w 1238465"/>
                <a:gd name="connsiteY0" fmla="*/ 86753 h 405568"/>
                <a:gd name="connsiteX1" fmla="*/ 768212 w 1238465"/>
                <a:gd name="connsiteY1" fmla="*/ 0 h 405568"/>
                <a:gd name="connsiteX2" fmla="*/ 1238465 w 1238465"/>
                <a:gd name="connsiteY2" fmla="*/ 202784 h 405568"/>
                <a:gd name="connsiteX3" fmla="*/ 768212 w 1238465"/>
                <a:gd name="connsiteY3" fmla="*/ 405568 h 405568"/>
                <a:gd name="connsiteX4" fmla="*/ 0 w 1238465"/>
                <a:gd name="connsiteY4" fmla="*/ 398727 h 405568"/>
                <a:gd name="connsiteX5" fmla="*/ 17130 w 1238465"/>
                <a:gd name="connsiteY5" fmla="*/ 86753 h 4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465" h="405568">
                  <a:moveTo>
                    <a:pt x="17130" y="86753"/>
                  </a:moveTo>
                  <a:lnTo>
                    <a:pt x="768212" y="0"/>
                  </a:lnTo>
                  <a:cubicBezTo>
                    <a:pt x="1027926" y="0"/>
                    <a:pt x="1238465" y="90789"/>
                    <a:pt x="1238465" y="202784"/>
                  </a:cubicBezTo>
                  <a:cubicBezTo>
                    <a:pt x="1238465" y="314779"/>
                    <a:pt x="1027926" y="405568"/>
                    <a:pt x="768212" y="405568"/>
                  </a:cubicBezTo>
                  <a:lnTo>
                    <a:pt x="0" y="398727"/>
                  </a:lnTo>
                  <a:lnTo>
                    <a:pt x="17130" y="86753"/>
                  </a:lnTo>
                  <a:close/>
                </a:path>
              </a:pathLst>
            </a:cu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>
              <a:spLocks/>
            </p:cNvSpPr>
            <p:nvPr/>
          </p:nvSpPr>
          <p:spPr bwMode="auto">
            <a:xfrm rot="9839204" flipV="1">
              <a:off x="10783856" y="5182901"/>
              <a:ext cx="216495" cy="216486"/>
            </a:xfrm>
            <a:custGeom>
              <a:avLst/>
              <a:gdLst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67771 w 1936374"/>
                <a:gd name="connsiteY10" fmla="*/ 1989719 h 2344147"/>
                <a:gd name="connsiteX11" fmla="*/ 267733 w 1936374"/>
                <a:gd name="connsiteY11" fmla="*/ 1989680 h 2344147"/>
                <a:gd name="connsiteX12" fmla="*/ 248446 w 1936374"/>
                <a:gd name="connsiteY12" fmla="*/ 1970392 h 2344147"/>
                <a:gd name="connsiteX13" fmla="*/ 248486 w 1936374"/>
                <a:gd name="connsiteY13" fmla="*/ 1970434 h 2344147"/>
                <a:gd name="connsiteX14" fmla="*/ 333326 w 1936374"/>
                <a:gd name="connsiteY14" fmla="*/ 2056993 h 2344147"/>
                <a:gd name="connsiteX15" fmla="*/ 332951 w 1936374"/>
                <a:gd name="connsiteY15" fmla="*/ 2056599 h 2344147"/>
                <a:gd name="connsiteX16" fmla="*/ 320095 w 1936374"/>
                <a:gd name="connsiteY16" fmla="*/ 2044279 h 2344147"/>
                <a:gd name="connsiteX17" fmla="*/ 320526 w 1936374"/>
                <a:gd name="connsiteY17" fmla="*/ 2044727 h 2344147"/>
                <a:gd name="connsiteX18" fmla="*/ 353677 w 1936374"/>
                <a:gd name="connsiteY18" fmla="*/ 2077353 h 2344147"/>
                <a:gd name="connsiteX19" fmla="*/ 353367 w 1936374"/>
                <a:gd name="connsiteY19" fmla="*/ 2077015 h 2344147"/>
                <a:gd name="connsiteX20" fmla="*/ 344870 w 1936374"/>
                <a:gd name="connsiteY20" fmla="*/ 2069049 h 2344147"/>
                <a:gd name="connsiteX21" fmla="*/ 345290 w 1936374"/>
                <a:gd name="connsiteY21" fmla="*/ 2069491 h 2344147"/>
                <a:gd name="connsiteX22" fmla="*/ 364294 w 1936374"/>
                <a:gd name="connsiteY22" fmla="*/ 2088019 h 2344147"/>
                <a:gd name="connsiteX23" fmla="*/ 364142 w 1936374"/>
                <a:gd name="connsiteY23" fmla="*/ 2087791 h 2344147"/>
                <a:gd name="connsiteX24" fmla="*/ 360046 w 1936374"/>
                <a:gd name="connsiteY24" fmla="*/ 2084206 h 2344147"/>
                <a:gd name="connsiteX25" fmla="*/ 360486 w 1936374"/>
                <a:gd name="connsiteY25" fmla="*/ 2084687 h 2344147"/>
                <a:gd name="connsiteX26" fmla="*/ 391707 w 1936374"/>
                <a:gd name="connsiteY26" fmla="*/ 2113682 h 2344147"/>
                <a:gd name="connsiteX27" fmla="*/ 391363 w 1936374"/>
                <a:gd name="connsiteY27" fmla="*/ 2113311 h 2344147"/>
                <a:gd name="connsiteX28" fmla="*/ 366016 w 1936374"/>
                <a:gd name="connsiteY28" fmla="*/ 2090166 h 2344147"/>
                <a:gd name="connsiteX29" fmla="*/ 366115 w 1936374"/>
                <a:gd name="connsiteY29" fmla="*/ 2090315 h 2344147"/>
                <a:gd name="connsiteX30" fmla="*/ 1669036 w 1936374"/>
                <a:gd name="connsiteY30" fmla="*/ 2344147 h 2344147"/>
                <a:gd name="connsiteX31" fmla="*/ 1736574 w 1936374"/>
                <a:gd name="connsiteY31" fmla="*/ 2115642 h 2344147"/>
                <a:gd name="connsiteX32" fmla="*/ 1763589 w 1936374"/>
                <a:gd name="connsiteY32" fmla="*/ 2061612 h 2344147"/>
                <a:gd name="connsiteX33" fmla="*/ 1787227 w 1936374"/>
                <a:gd name="connsiteY33" fmla="*/ 2005892 h 2344147"/>
                <a:gd name="connsiteX34" fmla="*/ 1809178 w 1936374"/>
                <a:gd name="connsiteY34" fmla="*/ 1949610 h 2344147"/>
                <a:gd name="connsiteX35" fmla="*/ 1828876 w 1936374"/>
                <a:gd name="connsiteY35" fmla="*/ 1892766 h 2344147"/>
                <a:gd name="connsiteX36" fmla="*/ 1846886 w 1936374"/>
                <a:gd name="connsiteY36" fmla="*/ 1834232 h 2344147"/>
                <a:gd name="connsiteX37" fmla="*/ 1862645 w 1936374"/>
                <a:gd name="connsiteY37" fmla="*/ 1776825 h 2344147"/>
                <a:gd name="connsiteX38" fmla="*/ 1876153 w 1936374"/>
                <a:gd name="connsiteY38" fmla="*/ 1717728 h 2344147"/>
                <a:gd name="connsiteX39" fmla="*/ 1888535 w 1936374"/>
                <a:gd name="connsiteY39" fmla="*/ 1659195 h 2344147"/>
                <a:gd name="connsiteX40" fmla="*/ 1899228 w 1936374"/>
                <a:gd name="connsiteY40" fmla="*/ 1600662 h 2344147"/>
                <a:gd name="connsiteX41" fmla="*/ 1908234 w 1936374"/>
                <a:gd name="connsiteY41" fmla="*/ 1543254 h 2344147"/>
                <a:gd name="connsiteX42" fmla="*/ 1915550 w 1936374"/>
                <a:gd name="connsiteY42" fmla="*/ 1485846 h 2344147"/>
                <a:gd name="connsiteX43" fmla="*/ 1922304 w 1936374"/>
                <a:gd name="connsiteY43" fmla="*/ 1429564 h 2344147"/>
                <a:gd name="connsiteX44" fmla="*/ 1927369 w 1936374"/>
                <a:gd name="connsiteY44" fmla="*/ 1374407 h 2344147"/>
                <a:gd name="connsiteX45" fmla="*/ 1930746 w 1936374"/>
                <a:gd name="connsiteY45" fmla="*/ 1320939 h 2344147"/>
                <a:gd name="connsiteX46" fmla="*/ 1933560 w 1936374"/>
                <a:gd name="connsiteY46" fmla="*/ 1268597 h 2344147"/>
                <a:gd name="connsiteX47" fmla="*/ 1935249 w 1936374"/>
                <a:gd name="connsiteY47" fmla="*/ 1217943 h 2344147"/>
                <a:gd name="connsiteX48" fmla="*/ 1936374 w 1936374"/>
                <a:gd name="connsiteY48" fmla="*/ 1169541 h 2344147"/>
                <a:gd name="connsiteX49" fmla="*/ 1936374 w 1936374"/>
                <a:gd name="connsiteY49" fmla="*/ 1123389 h 2344147"/>
                <a:gd name="connsiteX50" fmla="*/ 1936374 w 1936374"/>
                <a:gd name="connsiteY50" fmla="*/ 1079489 h 2344147"/>
                <a:gd name="connsiteX51" fmla="*/ 1935811 w 1936374"/>
                <a:gd name="connsiteY51" fmla="*/ 1038404 h 2344147"/>
                <a:gd name="connsiteX52" fmla="*/ 1934123 w 1936374"/>
                <a:gd name="connsiteY52" fmla="*/ 1000132 h 2344147"/>
                <a:gd name="connsiteX53" fmla="*/ 1932997 w 1936374"/>
                <a:gd name="connsiteY53" fmla="*/ 964675 h 2344147"/>
                <a:gd name="connsiteX54" fmla="*/ 1931309 w 1936374"/>
                <a:gd name="connsiteY54" fmla="*/ 933156 h 2344147"/>
                <a:gd name="connsiteX55" fmla="*/ 1929057 w 1936374"/>
                <a:gd name="connsiteY55" fmla="*/ 905015 h 2344147"/>
                <a:gd name="connsiteX56" fmla="*/ 1927369 w 1936374"/>
                <a:gd name="connsiteY56" fmla="*/ 880251 h 2344147"/>
                <a:gd name="connsiteX57" fmla="*/ 1925681 w 1936374"/>
                <a:gd name="connsiteY57" fmla="*/ 859427 h 2344147"/>
                <a:gd name="connsiteX58" fmla="*/ 1924555 w 1936374"/>
                <a:gd name="connsiteY58" fmla="*/ 843105 h 2344147"/>
                <a:gd name="connsiteX59" fmla="*/ 1922866 w 1936374"/>
                <a:gd name="connsiteY59" fmla="*/ 831286 h 2344147"/>
                <a:gd name="connsiteX60" fmla="*/ 1922304 w 1936374"/>
                <a:gd name="connsiteY60" fmla="*/ 823406 h 2344147"/>
                <a:gd name="connsiteX61" fmla="*/ 1922304 w 1936374"/>
                <a:gd name="connsiteY61" fmla="*/ 821155 h 2344147"/>
                <a:gd name="connsiteX62" fmla="*/ 1924555 w 1936374"/>
                <a:gd name="connsiteY62" fmla="*/ 781758 h 2344147"/>
                <a:gd name="connsiteX63" fmla="*/ 1923429 w 1936374"/>
                <a:gd name="connsiteY63" fmla="*/ 745175 h 2344147"/>
                <a:gd name="connsiteX64" fmla="*/ 1920052 w 1936374"/>
                <a:gd name="connsiteY64" fmla="*/ 710280 h 2344147"/>
                <a:gd name="connsiteX65" fmla="*/ 1913299 w 1936374"/>
                <a:gd name="connsiteY65" fmla="*/ 677636 h 2344147"/>
                <a:gd name="connsiteX66" fmla="*/ 1904856 w 1936374"/>
                <a:gd name="connsiteY66" fmla="*/ 647806 h 2344147"/>
                <a:gd name="connsiteX67" fmla="*/ 1894163 w 1936374"/>
                <a:gd name="connsiteY67" fmla="*/ 619666 h 2344147"/>
                <a:gd name="connsiteX68" fmla="*/ 1881781 w 1936374"/>
                <a:gd name="connsiteY68" fmla="*/ 592650 h 2344147"/>
                <a:gd name="connsiteX69" fmla="*/ 1867710 w 1936374"/>
                <a:gd name="connsiteY69" fmla="*/ 569012 h 2344147"/>
                <a:gd name="connsiteX70" fmla="*/ 1850826 w 1936374"/>
                <a:gd name="connsiteY70" fmla="*/ 546499 h 2344147"/>
                <a:gd name="connsiteX71" fmla="*/ 1833941 w 1936374"/>
                <a:gd name="connsiteY71" fmla="*/ 525675 h 2344147"/>
                <a:gd name="connsiteX72" fmla="*/ 1814806 w 1936374"/>
                <a:gd name="connsiteY72" fmla="*/ 507101 h 2344147"/>
                <a:gd name="connsiteX73" fmla="*/ 1795670 w 1936374"/>
                <a:gd name="connsiteY73" fmla="*/ 489654 h 2344147"/>
                <a:gd name="connsiteX74" fmla="*/ 1775409 w 1936374"/>
                <a:gd name="connsiteY74" fmla="*/ 473895 h 2344147"/>
                <a:gd name="connsiteX75" fmla="*/ 1754584 w 1936374"/>
                <a:gd name="connsiteY75" fmla="*/ 459262 h 2344147"/>
                <a:gd name="connsiteX76" fmla="*/ 1733760 w 1936374"/>
                <a:gd name="connsiteY76" fmla="*/ 447442 h 2344147"/>
                <a:gd name="connsiteX77" fmla="*/ 1712373 w 1936374"/>
                <a:gd name="connsiteY77" fmla="*/ 435623 h 2344147"/>
                <a:gd name="connsiteX78" fmla="*/ 1691549 w 1936374"/>
                <a:gd name="connsiteY78" fmla="*/ 425492 h 2344147"/>
                <a:gd name="connsiteX79" fmla="*/ 1670725 w 1936374"/>
                <a:gd name="connsiteY79" fmla="*/ 417050 h 2344147"/>
                <a:gd name="connsiteX80" fmla="*/ 1650463 w 1936374"/>
                <a:gd name="connsiteY80" fmla="*/ 409171 h 2344147"/>
                <a:gd name="connsiteX81" fmla="*/ 1630201 w 1936374"/>
                <a:gd name="connsiteY81" fmla="*/ 401854 h 2344147"/>
                <a:gd name="connsiteX82" fmla="*/ 1611629 w 1936374"/>
                <a:gd name="connsiteY82" fmla="*/ 396789 h 2344147"/>
                <a:gd name="connsiteX83" fmla="*/ 1594182 w 1936374"/>
                <a:gd name="connsiteY83" fmla="*/ 391723 h 2344147"/>
                <a:gd name="connsiteX84" fmla="*/ 1577860 w 1936374"/>
                <a:gd name="connsiteY84" fmla="*/ 387221 h 2344147"/>
                <a:gd name="connsiteX85" fmla="*/ 1562664 w 1936374"/>
                <a:gd name="connsiteY85" fmla="*/ 384406 h 2344147"/>
                <a:gd name="connsiteX86" fmla="*/ 1549719 w 1936374"/>
                <a:gd name="connsiteY86" fmla="*/ 381592 h 2344147"/>
                <a:gd name="connsiteX87" fmla="*/ 1538463 w 1936374"/>
                <a:gd name="connsiteY87" fmla="*/ 379904 h 2344147"/>
                <a:gd name="connsiteX88" fmla="*/ 1530020 w 1936374"/>
                <a:gd name="connsiteY88" fmla="*/ 378779 h 2344147"/>
                <a:gd name="connsiteX89" fmla="*/ 1522704 w 1936374"/>
                <a:gd name="connsiteY89" fmla="*/ 378216 h 2344147"/>
                <a:gd name="connsiteX90" fmla="*/ 1518201 w 1936374"/>
                <a:gd name="connsiteY90" fmla="*/ 377090 h 2344147"/>
                <a:gd name="connsiteX91" fmla="*/ 1517075 w 1936374"/>
                <a:gd name="connsiteY91" fmla="*/ 377090 h 2344147"/>
                <a:gd name="connsiteX92" fmla="*/ 1503005 w 1936374"/>
                <a:gd name="connsiteY92" fmla="*/ 341070 h 2344147"/>
                <a:gd name="connsiteX93" fmla="*/ 1487809 w 1936374"/>
                <a:gd name="connsiteY93" fmla="*/ 308989 h 2344147"/>
                <a:gd name="connsiteX94" fmla="*/ 1472050 w 1936374"/>
                <a:gd name="connsiteY94" fmla="*/ 279722 h 2344147"/>
                <a:gd name="connsiteX95" fmla="*/ 1455165 w 1936374"/>
                <a:gd name="connsiteY95" fmla="*/ 254958 h 2344147"/>
                <a:gd name="connsiteX96" fmla="*/ 1436593 w 1936374"/>
                <a:gd name="connsiteY96" fmla="*/ 233008 h 2344147"/>
                <a:gd name="connsiteX97" fmla="*/ 1417457 w 1936374"/>
                <a:gd name="connsiteY97" fmla="*/ 213872 h 2344147"/>
                <a:gd name="connsiteX98" fmla="*/ 1397758 w 1936374"/>
                <a:gd name="connsiteY98" fmla="*/ 197550 h 2344147"/>
                <a:gd name="connsiteX99" fmla="*/ 1377497 w 1936374"/>
                <a:gd name="connsiteY99" fmla="*/ 184605 h 2344147"/>
                <a:gd name="connsiteX100" fmla="*/ 1356673 w 1936374"/>
                <a:gd name="connsiteY100" fmla="*/ 173912 h 2344147"/>
                <a:gd name="connsiteX101" fmla="*/ 1335848 w 1936374"/>
                <a:gd name="connsiteY101" fmla="*/ 165470 h 2344147"/>
                <a:gd name="connsiteX102" fmla="*/ 1315024 w 1936374"/>
                <a:gd name="connsiteY102" fmla="*/ 158716 h 2344147"/>
                <a:gd name="connsiteX103" fmla="*/ 1294200 w 1936374"/>
                <a:gd name="connsiteY103" fmla="*/ 154776 h 2344147"/>
                <a:gd name="connsiteX104" fmla="*/ 1273376 w 1936374"/>
                <a:gd name="connsiteY104" fmla="*/ 151399 h 2344147"/>
                <a:gd name="connsiteX105" fmla="*/ 1252552 w 1936374"/>
                <a:gd name="connsiteY105" fmla="*/ 150274 h 2344147"/>
                <a:gd name="connsiteX106" fmla="*/ 1232290 w 1936374"/>
                <a:gd name="connsiteY106" fmla="*/ 150836 h 2344147"/>
                <a:gd name="connsiteX107" fmla="*/ 1212029 w 1936374"/>
                <a:gd name="connsiteY107" fmla="*/ 152525 h 2344147"/>
                <a:gd name="connsiteX108" fmla="*/ 1193456 w 1936374"/>
                <a:gd name="connsiteY108" fmla="*/ 155339 h 2344147"/>
                <a:gd name="connsiteX109" fmla="*/ 1174883 w 1936374"/>
                <a:gd name="connsiteY109" fmla="*/ 158153 h 2344147"/>
                <a:gd name="connsiteX110" fmla="*/ 1157436 w 1936374"/>
                <a:gd name="connsiteY110" fmla="*/ 162655 h 2344147"/>
                <a:gd name="connsiteX111" fmla="*/ 1141114 w 1936374"/>
                <a:gd name="connsiteY111" fmla="*/ 166595 h 2344147"/>
                <a:gd name="connsiteX112" fmla="*/ 1125918 w 1936374"/>
                <a:gd name="connsiteY112" fmla="*/ 171660 h 2344147"/>
                <a:gd name="connsiteX113" fmla="*/ 1112410 w 1936374"/>
                <a:gd name="connsiteY113" fmla="*/ 176726 h 2344147"/>
                <a:gd name="connsiteX114" fmla="*/ 1099465 w 1936374"/>
                <a:gd name="connsiteY114" fmla="*/ 181791 h 2344147"/>
                <a:gd name="connsiteX115" fmla="*/ 1088772 w 1936374"/>
                <a:gd name="connsiteY115" fmla="*/ 186294 h 2344147"/>
                <a:gd name="connsiteX116" fmla="*/ 1079204 w 1936374"/>
                <a:gd name="connsiteY116" fmla="*/ 190796 h 2344147"/>
                <a:gd name="connsiteX117" fmla="*/ 1071887 w 1936374"/>
                <a:gd name="connsiteY117" fmla="*/ 194173 h 2344147"/>
                <a:gd name="connsiteX118" fmla="*/ 1066259 w 1936374"/>
                <a:gd name="connsiteY118" fmla="*/ 196987 h 2344147"/>
                <a:gd name="connsiteX119" fmla="*/ 1063445 w 1936374"/>
                <a:gd name="connsiteY119" fmla="*/ 199239 h 2344147"/>
                <a:gd name="connsiteX120" fmla="*/ 1061757 w 1936374"/>
                <a:gd name="connsiteY120" fmla="*/ 199801 h 2344147"/>
                <a:gd name="connsiteX121" fmla="*/ 1043746 w 1936374"/>
                <a:gd name="connsiteY121" fmla="*/ 163781 h 2344147"/>
                <a:gd name="connsiteX122" fmla="*/ 1026299 w 1936374"/>
                <a:gd name="connsiteY122" fmla="*/ 132263 h 2344147"/>
                <a:gd name="connsiteX123" fmla="*/ 1006038 w 1936374"/>
                <a:gd name="connsiteY123" fmla="*/ 104685 h 2344147"/>
                <a:gd name="connsiteX124" fmla="*/ 985776 w 1936374"/>
                <a:gd name="connsiteY124" fmla="*/ 80484 h 2344147"/>
                <a:gd name="connsiteX125" fmla="*/ 964952 w 1936374"/>
                <a:gd name="connsiteY125" fmla="*/ 60222 h 2344147"/>
                <a:gd name="connsiteX126" fmla="*/ 943565 w 1936374"/>
                <a:gd name="connsiteY126" fmla="*/ 43337 h 2344147"/>
                <a:gd name="connsiteX127" fmla="*/ 921052 w 1936374"/>
                <a:gd name="connsiteY127" fmla="*/ 29830 h 2344147"/>
                <a:gd name="connsiteX128" fmla="*/ 899102 w 1936374"/>
                <a:gd name="connsiteY128" fmla="*/ 19136 h 2344147"/>
                <a:gd name="connsiteX129" fmla="*/ 876027 w 1936374"/>
                <a:gd name="connsiteY129" fmla="*/ 10131 h 2344147"/>
                <a:gd name="connsiteX130" fmla="*/ 853514 w 1936374"/>
                <a:gd name="connsiteY130" fmla="*/ 4503 h 2344147"/>
                <a:gd name="connsiteX131" fmla="*/ 830438 w 1936374"/>
                <a:gd name="connsiteY131" fmla="*/ 1689 h 2344147"/>
                <a:gd name="connsiteX132" fmla="*/ 808489 w 1936374"/>
                <a:gd name="connsiteY132" fmla="*/ 0 h 2344147"/>
                <a:gd name="connsiteX133" fmla="*/ 785976 w 1936374"/>
                <a:gd name="connsiteY133" fmla="*/ 1126 h 2344147"/>
                <a:gd name="connsiteX134" fmla="*/ 764589 w 1936374"/>
                <a:gd name="connsiteY134" fmla="*/ 3377 h 2344147"/>
                <a:gd name="connsiteX135" fmla="*/ 742639 w 1936374"/>
                <a:gd name="connsiteY135" fmla="*/ 6754 h 2344147"/>
                <a:gd name="connsiteX136" fmla="*/ 722941 w 1936374"/>
                <a:gd name="connsiteY136" fmla="*/ 11257 h 2344147"/>
                <a:gd name="connsiteX137" fmla="*/ 702679 w 1936374"/>
                <a:gd name="connsiteY137" fmla="*/ 16885 h 2344147"/>
                <a:gd name="connsiteX138" fmla="*/ 684106 w 1936374"/>
                <a:gd name="connsiteY138" fmla="*/ 24201 h 2344147"/>
                <a:gd name="connsiteX139" fmla="*/ 666096 w 1936374"/>
                <a:gd name="connsiteY139" fmla="*/ 30392 h 2344147"/>
                <a:gd name="connsiteX140" fmla="*/ 648649 w 1936374"/>
                <a:gd name="connsiteY140" fmla="*/ 38272 h 2344147"/>
                <a:gd name="connsiteX141" fmla="*/ 633453 w 1936374"/>
                <a:gd name="connsiteY141" fmla="*/ 45589 h 2344147"/>
                <a:gd name="connsiteX142" fmla="*/ 619382 w 1936374"/>
                <a:gd name="connsiteY142" fmla="*/ 53468 h 2344147"/>
                <a:gd name="connsiteX143" fmla="*/ 606437 w 1936374"/>
                <a:gd name="connsiteY143" fmla="*/ 60785 h 2344147"/>
                <a:gd name="connsiteX144" fmla="*/ 595744 w 1936374"/>
                <a:gd name="connsiteY144" fmla="*/ 67539 h 2344147"/>
                <a:gd name="connsiteX145" fmla="*/ 586176 w 1936374"/>
                <a:gd name="connsiteY145" fmla="*/ 73167 h 2344147"/>
                <a:gd name="connsiteX146" fmla="*/ 578297 w 1936374"/>
                <a:gd name="connsiteY146" fmla="*/ 78232 h 2344147"/>
                <a:gd name="connsiteX147" fmla="*/ 573231 w 1936374"/>
                <a:gd name="connsiteY147" fmla="*/ 82172 h 2344147"/>
                <a:gd name="connsiteX148" fmla="*/ 569855 w 1936374"/>
                <a:gd name="connsiteY148" fmla="*/ 84424 h 2344147"/>
                <a:gd name="connsiteX149" fmla="*/ 568166 w 1936374"/>
                <a:gd name="connsiteY149" fmla="*/ 85549 h 2344147"/>
                <a:gd name="connsiteX150" fmla="*/ 525955 w 1936374"/>
                <a:gd name="connsiteY150" fmla="*/ 73730 h 2344147"/>
                <a:gd name="connsiteX151" fmla="*/ 485432 w 1936374"/>
                <a:gd name="connsiteY151" fmla="*/ 65287 h 2344147"/>
                <a:gd name="connsiteX152" fmla="*/ 447723 w 1936374"/>
                <a:gd name="connsiteY152" fmla="*/ 60222 h 2344147"/>
                <a:gd name="connsiteX153" fmla="*/ 412266 w 1936374"/>
                <a:gd name="connsiteY153" fmla="*/ 56282 h 2344147"/>
                <a:gd name="connsiteX154" fmla="*/ 378496 w 1936374"/>
                <a:gd name="connsiteY154" fmla="*/ 56282 h 2344147"/>
                <a:gd name="connsiteX155" fmla="*/ 346979 w 1936374"/>
                <a:gd name="connsiteY155" fmla="*/ 57971 h 2344147"/>
                <a:gd name="connsiteX156" fmla="*/ 317713 w 1936374"/>
                <a:gd name="connsiteY156" fmla="*/ 62474 h 2344147"/>
                <a:gd name="connsiteX157" fmla="*/ 290134 w 1936374"/>
                <a:gd name="connsiteY157" fmla="*/ 68101 h 2344147"/>
                <a:gd name="connsiteX158" fmla="*/ 264245 w 1936374"/>
                <a:gd name="connsiteY158" fmla="*/ 75981 h 2344147"/>
                <a:gd name="connsiteX159" fmla="*/ 241169 w 1936374"/>
                <a:gd name="connsiteY159" fmla="*/ 85549 h 2344147"/>
                <a:gd name="connsiteX160" fmla="*/ 219219 w 1936374"/>
                <a:gd name="connsiteY160" fmla="*/ 96242 h 2344147"/>
                <a:gd name="connsiteX161" fmla="*/ 198958 w 1936374"/>
                <a:gd name="connsiteY161" fmla="*/ 108625 h 2344147"/>
                <a:gd name="connsiteX162" fmla="*/ 180385 w 1936374"/>
                <a:gd name="connsiteY162" fmla="*/ 121570 h 2344147"/>
                <a:gd name="connsiteX163" fmla="*/ 163500 w 1936374"/>
                <a:gd name="connsiteY163" fmla="*/ 135640 h 2344147"/>
                <a:gd name="connsiteX164" fmla="*/ 147742 w 1936374"/>
                <a:gd name="connsiteY164" fmla="*/ 150836 h 2344147"/>
                <a:gd name="connsiteX165" fmla="*/ 133672 w 1936374"/>
                <a:gd name="connsiteY165" fmla="*/ 166032 h 2344147"/>
                <a:gd name="connsiteX166" fmla="*/ 121289 w 1936374"/>
                <a:gd name="connsiteY166" fmla="*/ 182354 h 2344147"/>
                <a:gd name="connsiteX167" fmla="*/ 110033 w 1936374"/>
                <a:gd name="connsiteY167" fmla="*/ 198676 h 2344147"/>
                <a:gd name="connsiteX168" fmla="*/ 99902 w 1936374"/>
                <a:gd name="connsiteY168" fmla="*/ 214435 h 2344147"/>
                <a:gd name="connsiteX169" fmla="*/ 90897 w 1936374"/>
                <a:gd name="connsiteY169" fmla="*/ 230756 h 2344147"/>
                <a:gd name="connsiteX170" fmla="*/ 83018 w 1936374"/>
                <a:gd name="connsiteY170" fmla="*/ 246516 h 2344147"/>
                <a:gd name="connsiteX171" fmla="*/ 76264 w 1936374"/>
                <a:gd name="connsiteY171" fmla="*/ 261712 h 2344147"/>
                <a:gd name="connsiteX172" fmla="*/ 70073 w 1936374"/>
                <a:gd name="connsiteY172" fmla="*/ 276908 h 2344147"/>
                <a:gd name="connsiteX173" fmla="*/ 65008 w 1936374"/>
                <a:gd name="connsiteY173" fmla="*/ 290979 h 2344147"/>
                <a:gd name="connsiteX174" fmla="*/ 61068 w 1936374"/>
                <a:gd name="connsiteY174" fmla="*/ 303923 h 2344147"/>
                <a:gd name="connsiteX175" fmla="*/ 58254 w 1936374"/>
                <a:gd name="connsiteY175" fmla="*/ 315180 h 2344147"/>
                <a:gd name="connsiteX176" fmla="*/ 55440 w 1936374"/>
                <a:gd name="connsiteY176" fmla="*/ 325873 h 2344147"/>
                <a:gd name="connsiteX177" fmla="*/ 53188 w 1936374"/>
                <a:gd name="connsiteY177" fmla="*/ 334879 h 2344147"/>
                <a:gd name="connsiteX178" fmla="*/ 51500 w 1936374"/>
                <a:gd name="connsiteY178" fmla="*/ 342195 h 2344147"/>
                <a:gd name="connsiteX179" fmla="*/ 50937 w 1936374"/>
                <a:gd name="connsiteY179" fmla="*/ 347823 h 2344147"/>
                <a:gd name="connsiteX180" fmla="*/ 50374 w 1936374"/>
                <a:gd name="connsiteY180" fmla="*/ 350637 h 2344147"/>
                <a:gd name="connsiteX181" fmla="*/ 50374 w 1936374"/>
                <a:gd name="connsiteY181" fmla="*/ 351763 h 2344147"/>
                <a:gd name="connsiteX182" fmla="*/ 45872 w 1936374"/>
                <a:gd name="connsiteY182" fmla="*/ 371462 h 2344147"/>
                <a:gd name="connsiteX183" fmla="*/ 41369 w 1936374"/>
                <a:gd name="connsiteY183" fmla="*/ 395100 h 2344147"/>
                <a:gd name="connsiteX184" fmla="*/ 38555 w 1936374"/>
                <a:gd name="connsiteY184" fmla="*/ 420990 h 2344147"/>
                <a:gd name="connsiteX185" fmla="*/ 35741 w 1936374"/>
                <a:gd name="connsiteY185" fmla="*/ 450256 h 2344147"/>
                <a:gd name="connsiteX186" fmla="*/ 32927 w 1936374"/>
                <a:gd name="connsiteY186" fmla="*/ 481212 h 2344147"/>
                <a:gd name="connsiteX187" fmla="*/ 30675 w 1936374"/>
                <a:gd name="connsiteY187" fmla="*/ 513292 h 2344147"/>
                <a:gd name="connsiteX188" fmla="*/ 29550 w 1936374"/>
                <a:gd name="connsiteY188" fmla="*/ 546499 h 2344147"/>
                <a:gd name="connsiteX189" fmla="*/ 27862 w 1936374"/>
                <a:gd name="connsiteY189" fmla="*/ 581393 h 2344147"/>
                <a:gd name="connsiteX190" fmla="*/ 27299 w 1936374"/>
                <a:gd name="connsiteY190" fmla="*/ 615726 h 2344147"/>
                <a:gd name="connsiteX191" fmla="*/ 26736 w 1936374"/>
                <a:gd name="connsiteY191" fmla="*/ 650621 h 2344147"/>
                <a:gd name="connsiteX192" fmla="*/ 26736 w 1936374"/>
                <a:gd name="connsiteY192" fmla="*/ 683827 h 2344147"/>
                <a:gd name="connsiteX193" fmla="*/ 25610 w 1936374"/>
                <a:gd name="connsiteY193" fmla="*/ 717033 h 2344147"/>
                <a:gd name="connsiteX194" fmla="*/ 25610 w 1936374"/>
                <a:gd name="connsiteY194" fmla="*/ 747988 h 2344147"/>
                <a:gd name="connsiteX195" fmla="*/ 25610 w 1936374"/>
                <a:gd name="connsiteY195" fmla="*/ 777255 h 2344147"/>
                <a:gd name="connsiteX196" fmla="*/ 25610 w 1936374"/>
                <a:gd name="connsiteY196" fmla="*/ 804271 h 2344147"/>
                <a:gd name="connsiteX197" fmla="*/ 26736 w 1936374"/>
                <a:gd name="connsiteY197" fmla="*/ 827909 h 2344147"/>
                <a:gd name="connsiteX198" fmla="*/ 26736 w 1936374"/>
                <a:gd name="connsiteY198" fmla="*/ 848171 h 2344147"/>
                <a:gd name="connsiteX199" fmla="*/ 27299 w 1936374"/>
                <a:gd name="connsiteY199" fmla="*/ 865055 h 2344147"/>
                <a:gd name="connsiteX200" fmla="*/ 27299 w 1936374"/>
                <a:gd name="connsiteY200" fmla="*/ 869126 h 2344147"/>
                <a:gd name="connsiteX201" fmla="*/ 62319 w 1936374"/>
                <a:gd name="connsiteY201" fmla="*/ 1009580 h 2344147"/>
                <a:gd name="connsiteX202" fmla="*/ 197736 w 1936374"/>
                <a:gd name="connsiteY202" fmla="*/ 1518857 h 2344147"/>
                <a:gd name="connsiteX203" fmla="*/ 466471 w 1936374"/>
                <a:gd name="connsiteY203" fmla="*/ 2203492 h 2344147"/>
                <a:gd name="connsiteX204" fmla="*/ 475994 w 1936374"/>
                <a:gd name="connsiteY204" fmla="*/ 2252993 h 2344147"/>
                <a:gd name="connsiteX205" fmla="*/ 475427 w 1936374"/>
                <a:gd name="connsiteY205" fmla="*/ 2266980 h 2344147"/>
                <a:gd name="connsiteX206" fmla="*/ 477836 w 1936374"/>
                <a:gd name="connsiteY206" fmla="*/ 2275814 h 2344147"/>
                <a:gd name="connsiteX207" fmla="*/ 481648 w 1936374"/>
                <a:gd name="connsiteY207" fmla="*/ 2318876 h 2344147"/>
                <a:gd name="connsiteX208" fmla="*/ 480521 w 1936374"/>
                <a:gd name="connsiteY208" fmla="*/ 2331608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7736 w 1936374"/>
                <a:gd name="connsiteY208" fmla="*/ 151885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16599 w 1936374"/>
                <a:gd name="connsiteY207" fmla="*/ 124580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481648 w 1936374"/>
                <a:gd name="connsiteY213" fmla="*/ 2318876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588516 w 1936374"/>
                <a:gd name="connsiteY213" fmla="*/ 2320424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1936374" h="2345074">
                  <a:moveTo>
                    <a:pt x="23875" y="878134"/>
                  </a:moveTo>
                  <a:lnTo>
                    <a:pt x="23875" y="875299"/>
                  </a:lnTo>
                  <a:lnTo>
                    <a:pt x="23875" y="867587"/>
                  </a:lnTo>
                  <a:lnTo>
                    <a:pt x="22797" y="861115"/>
                  </a:lnTo>
                  <a:lnTo>
                    <a:pt x="17168" y="838040"/>
                  </a:lnTo>
                  <a:lnTo>
                    <a:pt x="9852" y="817779"/>
                  </a:lnTo>
                  <a:lnTo>
                    <a:pt x="1972" y="800893"/>
                  </a:lnTo>
                  <a:lnTo>
                    <a:pt x="0" y="797935"/>
                  </a:lnTo>
                  <a:lnTo>
                    <a:pt x="16215" y="838108"/>
                  </a:lnTo>
                  <a:lnTo>
                    <a:pt x="19339" y="850912"/>
                  </a:lnTo>
                  <a:lnTo>
                    <a:pt x="23875" y="878134"/>
                  </a:lnTo>
                  <a:close/>
                  <a:moveTo>
                    <a:pt x="267771" y="1989719"/>
                  </a:moveTo>
                  <a:cubicBezTo>
                    <a:pt x="267758" y="1989706"/>
                    <a:pt x="267746" y="1989693"/>
                    <a:pt x="267733" y="1989680"/>
                  </a:cubicBezTo>
                  <a:lnTo>
                    <a:pt x="248446" y="1970392"/>
                  </a:lnTo>
                  <a:cubicBezTo>
                    <a:pt x="248459" y="1970406"/>
                    <a:pt x="248473" y="1970420"/>
                    <a:pt x="248486" y="1970434"/>
                  </a:cubicBezTo>
                  <a:lnTo>
                    <a:pt x="267771" y="1989719"/>
                  </a:lnTo>
                  <a:close/>
                  <a:moveTo>
                    <a:pt x="333326" y="2056993"/>
                  </a:moveTo>
                  <a:lnTo>
                    <a:pt x="332951" y="2056599"/>
                  </a:lnTo>
                  <a:lnTo>
                    <a:pt x="320095" y="2044279"/>
                  </a:lnTo>
                  <a:lnTo>
                    <a:pt x="320526" y="2044727"/>
                  </a:lnTo>
                  <a:lnTo>
                    <a:pt x="333326" y="2056993"/>
                  </a:lnTo>
                  <a:close/>
                  <a:moveTo>
                    <a:pt x="353677" y="2077353"/>
                  </a:moveTo>
                  <a:lnTo>
                    <a:pt x="353367" y="2077015"/>
                  </a:lnTo>
                  <a:lnTo>
                    <a:pt x="344870" y="2069049"/>
                  </a:lnTo>
                  <a:lnTo>
                    <a:pt x="345290" y="2069491"/>
                  </a:lnTo>
                  <a:lnTo>
                    <a:pt x="353677" y="2077353"/>
                  </a:lnTo>
                  <a:close/>
                  <a:moveTo>
                    <a:pt x="364294" y="2088019"/>
                  </a:moveTo>
                  <a:lnTo>
                    <a:pt x="364142" y="2087791"/>
                  </a:lnTo>
                  <a:lnTo>
                    <a:pt x="360046" y="2084206"/>
                  </a:lnTo>
                  <a:lnTo>
                    <a:pt x="360486" y="2084687"/>
                  </a:lnTo>
                  <a:lnTo>
                    <a:pt x="364294" y="2088019"/>
                  </a:lnTo>
                  <a:close/>
                  <a:moveTo>
                    <a:pt x="391707" y="2113682"/>
                  </a:moveTo>
                  <a:lnTo>
                    <a:pt x="391363" y="2113311"/>
                  </a:lnTo>
                  <a:lnTo>
                    <a:pt x="366016" y="2090166"/>
                  </a:lnTo>
                  <a:cubicBezTo>
                    <a:pt x="366049" y="2090216"/>
                    <a:pt x="366082" y="2090265"/>
                    <a:pt x="366115" y="2090315"/>
                  </a:cubicBezTo>
                  <a:lnTo>
                    <a:pt x="391707" y="2113682"/>
                  </a:lnTo>
                  <a:close/>
                  <a:moveTo>
                    <a:pt x="1669036" y="2344147"/>
                  </a:moveTo>
                  <a:lnTo>
                    <a:pt x="1736574" y="2115642"/>
                  </a:lnTo>
                  <a:lnTo>
                    <a:pt x="1763589" y="2061612"/>
                  </a:lnTo>
                  <a:lnTo>
                    <a:pt x="1787227" y="2005892"/>
                  </a:lnTo>
                  <a:lnTo>
                    <a:pt x="1809178" y="1949610"/>
                  </a:lnTo>
                  <a:lnTo>
                    <a:pt x="1828876" y="1892766"/>
                  </a:lnTo>
                  <a:lnTo>
                    <a:pt x="1846886" y="1834232"/>
                  </a:lnTo>
                  <a:lnTo>
                    <a:pt x="1862645" y="1776825"/>
                  </a:lnTo>
                  <a:lnTo>
                    <a:pt x="1876153" y="1717728"/>
                  </a:lnTo>
                  <a:lnTo>
                    <a:pt x="1888535" y="1659195"/>
                  </a:lnTo>
                  <a:lnTo>
                    <a:pt x="1899228" y="1600662"/>
                  </a:lnTo>
                  <a:lnTo>
                    <a:pt x="1908234" y="1543254"/>
                  </a:lnTo>
                  <a:lnTo>
                    <a:pt x="1915550" y="1485846"/>
                  </a:lnTo>
                  <a:lnTo>
                    <a:pt x="1922304" y="1429564"/>
                  </a:lnTo>
                  <a:lnTo>
                    <a:pt x="1927369" y="1374407"/>
                  </a:lnTo>
                  <a:lnTo>
                    <a:pt x="1930746" y="1320939"/>
                  </a:lnTo>
                  <a:lnTo>
                    <a:pt x="1933560" y="1268597"/>
                  </a:lnTo>
                  <a:lnTo>
                    <a:pt x="1935249" y="1217943"/>
                  </a:lnTo>
                  <a:lnTo>
                    <a:pt x="1936374" y="1169541"/>
                  </a:lnTo>
                  <a:lnTo>
                    <a:pt x="1936374" y="1123389"/>
                  </a:lnTo>
                  <a:lnTo>
                    <a:pt x="1936374" y="1079489"/>
                  </a:lnTo>
                  <a:cubicBezTo>
                    <a:pt x="1936186" y="1065794"/>
                    <a:pt x="1935999" y="1052099"/>
                    <a:pt x="1935811" y="1038404"/>
                  </a:cubicBezTo>
                  <a:cubicBezTo>
                    <a:pt x="1935248" y="1025647"/>
                    <a:pt x="1934686" y="1012889"/>
                    <a:pt x="1934123" y="1000132"/>
                  </a:cubicBezTo>
                  <a:cubicBezTo>
                    <a:pt x="1933748" y="988313"/>
                    <a:pt x="1933372" y="976494"/>
                    <a:pt x="1932997" y="964675"/>
                  </a:cubicBezTo>
                  <a:cubicBezTo>
                    <a:pt x="1932434" y="954169"/>
                    <a:pt x="1931872" y="943662"/>
                    <a:pt x="1931309" y="933156"/>
                  </a:cubicBezTo>
                  <a:lnTo>
                    <a:pt x="1929057" y="905015"/>
                  </a:lnTo>
                  <a:lnTo>
                    <a:pt x="1927369" y="880251"/>
                  </a:lnTo>
                  <a:lnTo>
                    <a:pt x="1925681" y="859427"/>
                  </a:lnTo>
                  <a:cubicBezTo>
                    <a:pt x="1925306" y="853986"/>
                    <a:pt x="1924930" y="848546"/>
                    <a:pt x="1924555" y="843105"/>
                  </a:cubicBezTo>
                  <a:lnTo>
                    <a:pt x="1922866" y="831286"/>
                  </a:lnTo>
                  <a:cubicBezTo>
                    <a:pt x="1922679" y="828659"/>
                    <a:pt x="1922491" y="826033"/>
                    <a:pt x="1922304" y="823406"/>
                  </a:cubicBezTo>
                  <a:lnTo>
                    <a:pt x="1922304" y="821155"/>
                  </a:lnTo>
                  <a:lnTo>
                    <a:pt x="1924555" y="781758"/>
                  </a:lnTo>
                  <a:cubicBezTo>
                    <a:pt x="1924180" y="769564"/>
                    <a:pt x="1923804" y="757369"/>
                    <a:pt x="1923429" y="745175"/>
                  </a:cubicBezTo>
                  <a:lnTo>
                    <a:pt x="1920052" y="710280"/>
                  </a:lnTo>
                  <a:lnTo>
                    <a:pt x="1913299" y="677636"/>
                  </a:lnTo>
                  <a:lnTo>
                    <a:pt x="1904856" y="647806"/>
                  </a:lnTo>
                  <a:lnTo>
                    <a:pt x="1894163" y="619666"/>
                  </a:lnTo>
                  <a:lnTo>
                    <a:pt x="1881781" y="592650"/>
                  </a:lnTo>
                  <a:lnTo>
                    <a:pt x="1867710" y="569012"/>
                  </a:lnTo>
                  <a:lnTo>
                    <a:pt x="1850826" y="546499"/>
                  </a:lnTo>
                  <a:lnTo>
                    <a:pt x="1833941" y="525675"/>
                  </a:lnTo>
                  <a:lnTo>
                    <a:pt x="1814806" y="507101"/>
                  </a:lnTo>
                  <a:lnTo>
                    <a:pt x="1795670" y="489654"/>
                  </a:lnTo>
                  <a:lnTo>
                    <a:pt x="1775409" y="473895"/>
                  </a:lnTo>
                  <a:lnTo>
                    <a:pt x="1754584" y="459262"/>
                  </a:lnTo>
                  <a:lnTo>
                    <a:pt x="1733760" y="447442"/>
                  </a:lnTo>
                  <a:lnTo>
                    <a:pt x="1712373" y="435623"/>
                  </a:lnTo>
                  <a:lnTo>
                    <a:pt x="1691549" y="425492"/>
                  </a:lnTo>
                  <a:lnTo>
                    <a:pt x="1670725" y="417050"/>
                  </a:lnTo>
                  <a:lnTo>
                    <a:pt x="1650463" y="409171"/>
                  </a:lnTo>
                  <a:lnTo>
                    <a:pt x="1630201" y="401854"/>
                  </a:lnTo>
                  <a:lnTo>
                    <a:pt x="1611629" y="396789"/>
                  </a:lnTo>
                  <a:lnTo>
                    <a:pt x="1594182" y="391723"/>
                  </a:lnTo>
                  <a:lnTo>
                    <a:pt x="1577860" y="387221"/>
                  </a:lnTo>
                  <a:lnTo>
                    <a:pt x="1562664" y="384406"/>
                  </a:lnTo>
                  <a:lnTo>
                    <a:pt x="1549719" y="381592"/>
                  </a:lnTo>
                  <a:lnTo>
                    <a:pt x="1538463" y="379904"/>
                  </a:lnTo>
                  <a:lnTo>
                    <a:pt x="1530020" y="378779"/>
                  </a:lnTo>
                  <a:lnTo>
                    <a:pt x="1522704" y="378216"/>
                  </a:lnTo>
                  <a:lnTo>
                    <a:pt x="1518201" y="377090"/>
                  </a:lnTo>
                  <a:lnTo>
                    <a:pt x="1517075" y="377090"/>
                  </a:lnTo>
                  <a:lnTo>
                    <a:pt x="1503005" y="341070"/>
                  </a:lnTo>
                  <a:lnTo>
                    <a:pt x="1487809" y="308989"/>
                  </a:lnTo>
                  <a:lnTo>
                    <a:pt x="1472050" y="279722"/>
                  </a:lnTo>
                  <a:lnTo>
                    <a:pt x="1455165" y="254958"/>
                  </a:lnTo>
                  <a:lnTo>
                    <a:pt x="1436593" y="233008"/>
                  </a:lnTo>
                  <a:lnTo>
                    <a:pt x="1417457" y="213872"/>
                  </a:lnTo>
                  <a:lnTo>
                    <a:pt x="1397758" y="197550"/>
                  </a:lnTo>
                  <a:lnTo>
                    <a:pt x="1377497" y="184605"/>
                  </a:lnTo>
                  <a:lnTo>
                    <a:pt x="1356673" y="173912"/>
                  </a:lnTo>
                  <a:lnTo>
                    <a:pt x="1335848" y="165470"/>
                  </a:lnTo>
                  <a:lnTo>
                    <a:pt x="1315024" y="158716"/>
                  </a:lnTo>
                  <a:lnTo>
                    <a:pt x="1294200" y="154776"/>
                  </a:lnTo>
                  <a:lnTo>
                    <a:pt x="1273376" y="151399"/>
                  </a:lnTo>
                  <a:lnTo>
                    <a:pt x="1252552" y="150274"/>
                  </a:lnTo>
                  <a:lnTo>
                    <a:pt x="1232290" y="150836"/>
                  </a:lnTo>
                  <a:lnTo>
                    <a:pt x="1212029" y="152525"/>
                  </a:lnTo>
                  <a:lnTo>
                    <a:pt x="1193456" y="155339"/>
                  </a:lnTo>
                  <a:lnTo>
                    <a:pt x="1174883" y="158153"/>
                  </a:lnTo>
                  <a:lnTo>
                    <a:pt x="1157436" y="162655"/>
                  </a:lnTo>
                  <a:lnTo>
                    <a:pt x="1141114" y="166595"/>
                  </a:lnTo>
                  <a:lnTo>
                    <a:pt x="1125918" y="171660"/>
                  </a:lnTo>
                  <a:lnTo>
                    <a:pt x="1112410" y="176726"/>
                  </a:lnTo>
                  <a:lnTo>
                    <a:pt x="1099465" y="181791"/>
                  </a:lnTo>
                  <a:lnTo>
                    <a:pt x="1088772" y="186294"/>
                  </a:lnTo>
                  <a:lnTo>
                    <a:pt x="1079204" y="190796"/>
                  </a:lnTo>
                  <a:lnTo>
                    <a:pt x="1071887" y="194173"/>
                  </a:lnTo>
                  <a:lnTo>
                    <a:pt x="1066259" y="196987"/>
                  </a:lnTo>
                  <a:lnTo>
                    <a:pt x="1063445" y="199239"/>
                  </a:lnTo>
                  <a:lnTo>
                    <a:pt x="1061757" y="199801"/>
                  </a:lnTo>
                  <a:lnTo>
                    <a:pt x="1043746" y="163781"/>
                  </a:lnTo>
                  <a:lnTo>
                    <a:pt x="1026299" y="132263"/>
                  </a:lnTo>
                  <a:lnTo>
                    <a:pt x="1006038" y="104685"/>
                  </a:lnTo>
                  <a:lnTo>
                    <a:pt x="985776" y="80484"/>
                  </a:lnTo>
                  <a:lnTo>
                    <a:pt x="964952" y="60222"/>
                  </a:lnTo>
                  <a:lnTo>
                    <a:pt x="943565" y="43337"/>
                  </a:lnTo>
                  <a:lnTo>
                    <a:pt x="921052" y="29830"/>
                  </a:lnTo>
                  <a:lnTo>
                    <a:pt x="899102" y="19136"/>
                  </a:lnTo>
                  <a:lnTo>
                    <a:pt x="876027" y="10131"/>
                  </a:lnTo>
                  <a:lnTo>
                    <a:pt x="853514" y="4503"/>
                  </a:lnTo>
                  <a:lnTo>
                    <a:pt x="830438" y="1689"/>
                  </a:lnTo>
                  <a:lnTo>
                    <a:pt x="808489" y="0"/>
                  </a:lnTo>
                  <a:lnTo>
                    <a:pt x="785976" y="1126"/>
                  </a:lnTo>
                  <a:lnTo>
                    <a:pt x="764589" y="3377"/>
                  </a:lnTo>
                  <a:lnTo>
                    <a:pt x="742639" y="6754"/>
                  </a:lnTo>
                  <a:lnTo>
                    <a:pt x="722941" y="11257"/>
                  </a:lnTo>
                  <a:lnTo>
                    <a:pt x="702679" y="16885"/>
                  </a:lnTo>
                  <a:lnTo>
                    <a:pt x="684106" y="24201"/>
                  </a:lnTo>
                  <a:lnTo>
                    <a:pt x="666096" y="30392"/>
                  </a:lnTo>
                  <a:lnTo>
                    <a:pt x="648649" y="38272"/>
                  </a:lnTo>
                  <a:lnTo>
                    <a:pt x="633453" y="45589"/>
                  </a:lnTo>
                  <a:lnTo>
                    <a:pt x="619382" y="53468"/>
                  </a:lnTo>
                  <a:lnTo>
                    <a:pt x="606437" y="60785"/>
                  </a:lnTo>
                  <a:lnTo>
                    <a:pt x="595744" y="67539"/>
                  </a:lnTo>
                  <a:lnTo>
                    <a:pt x="586176" y="73167"/>
                  </a:lnTo>
                  <a:lnTo>
                    <a:pt x="578297" y="78232"/>
                  </a:lnTo>
                  <a:lnTo>
                    <a:pt x="573231" y="82172"/>
                  </a:lnTo>
                  <a:lnTo>
                    <a:pt x="569855" y="84424"/>
                  </a:lnTo>
                  <a:lnTo>
                    <a:pt x="568166" y="85549"/>
                  </a:lnTo>
                  <a:lnTo>
                    <a:pt x="525955" y="73730"/>
                  </a:lnTo>
                  <a:lnTo>
                    <a:pt x="485432" y="65287"/>
                  </a:lnTo>
                  <a:lnTo>
                    <a:pt x="447723" y="60222"/>
                  </a:lnTo>
                  <a:lnTo>
                    <a:pt x="412266" y="56282"/>
                  </a:lnTo>
                  <a:lnTo>
                    <a:pt x="378496" y="56282"/>
                  </a:lnTo>
                  <a:lnTo>
                    <a:pt x="346979" y="57971"/>
                  </a:lnTo>
                  <a:lnTo>
                    <a:pt x="317713" y="62474"/>
                  </a:lnTo>
                  <a:lnTo>
                    <a:pt x="290134" y="68101"/>
                  </a:lnTo>
                  <a:lnTo>
                    <a:pt x="264245" y="75981"/>
                  </a:lnTo>
                  <a:lnTo>
                    <a:pt x="241169" y="85549"/>
                  </a:lnTo>
                  <a:lnTo>
                    <a:pt x="219219" y="96242"/>
                  </a:lnTo>
                  <a:lnTo>
                    <a:pt x="198958" y="108625"/>
                  </a:lnTo>
                  <a:lnTo>
                    <a:pt x="180385" y="121570"/>
                  </a:lnTo>
                  <a:lnTo>
                    <a:pt x="163500" y="135640"/>
                  </a:lnTo>
                  <a:lnTo>
                    <a:pt x="147742" y="150836"/>
                  </a:lnTo>
                  <a:lnTo>
                    <a:pt x="133672" y="166032"/>
                  </a:lnTo>
                  <a:lnTo>
                    <a:pt x="121289" y="182354"/>
                  </a:lnTo>
                  <a:lnTo>
                    <a:pt x="110033" y="198676"/>
                  </a:lnTo>
                  <a:lnTo>
                    <a:pt x="99902" y="214435"/>
                  </a:lnTo>
                  <a:lnTo>
                    <a:pt x="90897" y="230756"/>
                  </a:lnTo>
                  <a:lnTo>
                    <a:pt x="83018" y="246516"/>
                  </a:lnTo>
                  <a:lnTo>
                    <a:pt x="76264" y="261712"/>
                  </a:lnTo>
                  <a:lnTo>
                    <a:pt x="70073" y="276908"/>
                  </a:lnTo>
                  <a:lnTo>
                    <a:pt x="65008" y="290979"/>
                  </a:lnTo>
                  <a:lnTo>
                    <a:pt x="61068" y="303923"/>
                  </a:lnTo>
                  <a:lnTo>
                    <a:pt x="58254" y="315180"/>
                  </a:lnTo>
                  <a:lnTo>
                    <a:pt x="55440" y="325873"/>
                  </a:lnTo>
                  <a:lnTo>
                    <a:pt x="53188" y="334879"/>
                  </a:lnTo>
                  <a:lnTo>
                    <a:pt x="51500" y="342195"/>
                  </a:lnTo>
                  <a:cubicBezTo>
                    <a:pt x="51312" y="344071"/>
                    <a:pt x="51125" y="345947"/>
                    <a:pt x="50937" y="347823"/>
                  </a:cubicBezTo>
                  <a:lnTo>
                    <a:pt x="50374" y="350637"/>
                  </a:lnTo>
                  <a:lnTo>
                    <a:pt x="50374" y="351763"/>
                  </a:lnTo>
                  <a:lnTo>
                    <a:pt x="45872" y="371462"/>
                  </a:lnTo>
                  <a:lnTo>
                    <a:pt x="41369" y="395100"/>
                  </a:lnTo>
                  <a:lnTo>
                    <a:pt x="38555" y="420990"/>
                  </a:lnTo>
                  <a:lnTo>
                    <a:pt x="35741" y="450256"/>
                  </a:lnTo>
                  <a:lnTo>
                    <a:pt x="32927" y="481212"/>
                  </a:lnTo>
                  <a:lnTo>
                    <a:pt x="30675" y="513292"/>
                  </a:lnTo>
                  <a:lnTo>
                    <a:pt x="29550" y="546499"/>
                  </a:lnTo>
                  <a:cubicBezTo>
                    <a:pt x="28987" y="558130"/>
                    <a:pt x="28425" y="569762"/>
                    <a:pt x="27862" y="581393"/>
                  </a:cubicBezTo>
                  <a:cubicBezTo>
                    <a:pt x="27674" y="592837"/>
                    <a:pt x="27487" y="604282"/>
                    <a:pt x="27299" y="615726"/>
                  </a:cubicBezTo>
                  <a:cubicBezTo>
                    <a:pt x="27111" y="627358"/>
                    <a:pt x="26924" y="638989"/>
                    <a:pt x="26736" y="650621"/>
                  </a:cubicBezTo>
                  <a:lnTo>
                    <a:pt x="26736" y="683827"/>
                  </a:lnTo>
                  <a:cubicBezTo>
                    <a:pt x="26361" y="694896"/>
                    <a:pt x="25985" y="705964"/>
                    <a:pt x="25610" y="717033"/>
                  </a:cubicBezTo>
                  <a:lnTo>
                    <a:pt x="25610" y="747988"/>
                  </a:lnTo>
                  <a:lnTo>
                    <a:pt x="25610" y="777255"/>
                  </a:lnTo>
                  <a:lnTo>
                    <a:pt x="25610" y="804271"/>
                  </a:lnTo>
                  <a:cubicBezTo>
                    <a:pt x="25985" y="812150"/>
                    <a:pt x="26361" y="820030"/>
                    <a:pt x="26736" y="827909"/>
                  </a:cubicBezTo>
                  <a:lnTo>
                    <a:pt x="26736" y="848171"/>
                  </a:lnTo>
                  <a:cubicBezTo>
                    <a:pt x="26924" y="853799"/>
                    <a:pt x="27111" y="859427"/>
                    <a:pt x="27299" y="865055"/>
                  </a:cubicBezTo>
                  <a:lnTo>
                    <a:pt x="27299" y="869126"/>
                  </a:lnTo>
                  <a:cubicBezTo>
                    <a:pt x="38972" y="915944"/>
                    <a:pt x="4926" y="1198982"/>
                    <a:pt x="16599" y="1245800"/>
                  </a:cubicBezTo>
                  <a:cubicBezTo>
                    <a:pt x="54839" y="1404762"/>
                    <a:pt x="38937" y="1450682"/>
                    <a:pt x="113916" y="1610297"/>
                  </a:cubicBezTo>
                  <a:cubicBezTo>
                    <a:pt x="188895" y="1769912"/>
                    <a:pt x="406125" y="2096376"/>
                    <a:pt x="466471" y="2203492"/>
                  </a:cubicBezTo>
                  <a:cubicBezTo>
                    <a:pt x="526817" y="2310608"/>
                    <a:pt x="474886" y="2238633"/>
                    <a:pt x="475994" y="2252993"/>
                  </a:cubicBezTo>
                  <a:lnTo>
                    <a:pt x="475427" y="2266980"/>
                  </a:lnTo>
                  <a:lnTo>
                    <a:pt x="477836" y="2275814"/>
                  </a:lnTo>
                  <a:cubicBezTo>
                    <a:pt x="480335" y="2289723"/>
                    <a:pt x="588516" y="2305673"/>
                    <a:pt x="588516" y="2320424"/>
                  </a:cubicBezTo>
                  <a:cubicBezTo>
                    <a:pt x="588140" y="2324668"/>
                    <a:pt x="590589" y="2340828"/>
                    <a:pt x="590213" y="2345072"/>
                  </a:cubicBezTo>
                  <a:lnTo>
                    <a:pt x="1669036" y="2344147"/>
                  </a:lnTo>
                  <a:close/>
                </a:path>
              </a:pathLst>
            </a:cu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자유형 46"/>
            <p:cNvSpPr/>
            <p:nvPr/>
          </p:nvSpPr>
          <p:spPr>
            <a:xfrm flipH="1">
              <a:off x="11843036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11279484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Group 4"/>
            <p:cNvGrpSpPr>
              <a:grpSpLocks noChangeAspect="1"/>
            </p:cNvGrpSpPr>
            <p:nvPr/>
          </p:nvGrpSpPr>
          <p:grpSpPr bwMode="auto">
            <a:xfrm rot="21037912">
              <a:off x="10983608" y="5445680"/>
              <a:ext cx="1069098" cy="792004"/>
              <a:chOff x="0" y="-188"/>
              <a:chExt cx="1987" cy="1472"/>
            </a:xfrm>
          </p:grpSpPr>
          <p:sp>
            <p:nvSpPr>
              <p:cNvPr id="15" name="Freeform 5"/>
              <p:cNvSpPr>
                <a:spLocks/>
              </p:cNvSpPr>
              <p:nvPr/>
            </p:nvSpPr>
            <p:spPr bwMode="auto">
              <a:xfrm>
                <a:off x="0" y="497"/>
                <a:ext cx="1605" cy="787"/>
              </a:xfrm>
              <a:custGeom>
                <a:avLst/>
                <a:gdLst>
                  <a:gd name="T0" fmla="*/ 6423 w 6423"/>
                  <a:gd name="T1" fmla="*/ 1764 h 3147"/>
                  <a:gd name="T2" fmla="*/ 6409 w 6423"/>
                  <a:gd name="T3" fmla="*/ 1784 h 3147"/>
                  <a:gd name="T4" fmla="*/ 6319 w 6423"/>
                  <a:gd name="T5" fmla="*/ 1900 h 3147"/>
                  <a:gd name="T6" fmla="*/ 6161 w 6423"/>
                  <a:gd name="T7" fmla="*/ 2082 h 3147"/>
                  <a:gd name="T8" fmla="*/ 5994 w 6423"/>
                  <a:gd name="T9" fmla="*/ 2245 h 3147"/>
                  <a:gd name="T10" fmla="*/ 5865 w 6423"/>
                  <a:gd name="T11" fmla="*/ 2361 h 3147"/>
                  <a:gd name="T12" fmla="*/ 5717 w 6423"/>
                  <a:gd name="T13" fmla="*/ 2480 h 3147"/>
                  <a:gd name="T14" fmla="*/ 5554 w 6423"/>
                  <a:gd name="T15" fmla="*/ 2598 h 3147"/>
                  <a:gd name="T16" fmla="*/ 5375 w 6423"/>
                  <a:gd name="T17" fmla="*/ 2711 h 3147"/>
                  <a:gd name="T18" fmla="*/ 5178 w 6423"/>
                  <a:gd name="T19" fmla="*/ 2819 h 3147"/>
                  <a:gd name="T20" fmla="*/ 4967 w 6423"/>
                  <a:gd name="T21" fmla="*/ 2916 h 3147"/>
                  <a:gd name="T22" fmla="*/ 4739 w 6423"/>
                  <a:gd name="T23" fmla="*/ 3000 h 3147"/>
                  <a:gd name="T24" fmla="*/ 4495 w 6423"/>
                  <a:gd name="T25" fmla="*/ 3067 h 3147"/>
                  <a:gd name="T26" fmla="*/ 4301 w 6423"/>
                  <a:gd name="T27" fmla="*/ 3105 h 3147"/>
                  <a:gd name="T28" fmla="*/ 4168 w 6423"/>
                  <a:gd name="T29" fmla="*/ 3123 h 3147"/>
                  <a:gd name="T30" fmla="*/ 4100 w 6423"/>
                  <a:gd name="T31" fmla="*/ 3130 h 3147"/>
                  <a:gd name="T32" fmla="*/ 3963 w 6423"/>
                  <a:gd name="T33" fmla="*/ 3141 h 3147"/>
                  <a:gd name="T34" fmla="*/ 3722 w 6423"/>
                  <a:gd name="T35" fmla="*/ 3147 h 3147"/>
                  <a:gd name="T36" fmla="*/ 3515 w 6423"/>
                  <a:gd name="T37" fmla="*/ 3136 h 3147"/>
                  <a:gd name="T38" fmla="*/ 3339 w 6423"/>
                  <a:gd name="T39" fmla="*/ 3108 h 3147"/>
                  <a:gd name="T40" fmla="*/ 3187 w 6423"/>
                  <a:gd name="T41" fmla="*/ 3068 h 3147"/>
                  <a:gd name="T42" fmla="*/ 3053 w 6423"/>
                  <a:gd name="T43" fmla="*/ 3016 h 3147"/>
                  <a:gd name="T44" fmla="*/ 2933 w 6423"/>
                  <a:gd name="T45" fmla="*/ 2956 h 3147"/>
                  <a:gd name="T46" fmla="*/ 2823 w 6423"/>
                  <a:gd name="T47" fmla="*/ 2888 h 3147"/>
                  <a:gd name="T48" fmla="*/ 2659 w 6423"/>
                  <a:gd name="T49" fmla="*/ 2777 h 3147"/>
                  <a:gd name="T50" fmla="*/ 2483 w 6423"/>
                  <a:gd name="T51" fmla="*/ 2661 h 3147"/>
                  <a:gd name="T52" fmla="*/ 2349 w 6423"/>
                  <a:gd name="T53" fmla="*/ 2584 h 3147"/>
                  <a:gd name="T54" fmla="*/ 2197 w 6423"/>
                  <a:gd name="T55" fmla="*/ 2511 h 3147"/>
                  <a:gd name="T56" fmla="*/ 2020 w 6423"/>
                  <a:gd name="T57" fmla="*/ 2443 h 3147"/>
                  <a:gd name="T58" fmla="*/ 1815 w 6423"/>
                  <a:gd name="T59" fmla="*/ 2383 h 3147"/>
                  <a:gd name="T60" fmla="*/ 1573 w 6423"/>
                  <a:gd name="T61" fmla="*/ 2331 h 3147"/>
                  <a:gd name="T62" fmla="*/ 1436 w 6423"/>
                  <a:gd name="T63" fmla="*/ 2311 h 3147"/>
                  <a:gd name="T64" fmla="*/ 1302 w 6423"/>
                  <a:gd name="T65" fmla="*/ 2293 h 3147"/>
                  <a:gd name="T66" fmla="*/ 1063 w 6423"/>
                  <a:gd name="T67" fmla="*/ 2274 h 3147"/>
                  <a:gd name="T68" fmla="*/ 853 w 6423"/>
                  <a:gd name="T69" fmla="*/ 2272 h 3147"/>
                  <a:gd name="T70" fmla="*/ 671 w 6423"/>
                  <a:gd name="T71" fmla="*/ 2283 h 3147"/>
                  <a:gd name="T72" fmla="*/ 519 w 6423"/>
                  <a:gd name="T73" fmla="*/ 2305 h 3147"/>
                  <a:gd name="T74" fmla="*/ 393 w 6423"/>
                  <a:gd name="T75" fmla="*/ 2335 h 3147"/>
                  <a:gd name="T76" fmla="*/ 292 w 6423"/>
                  <a:gd name="T77" fmla="*/ 2369 h 3147"/>
                  <a:gd name="T78" fmla="*/ 216 w 6423"/>
                  <a:gd name="T79" fmla="*/ 2404 h 3147"/>
                  <a:gd name="T80" fmla="*/ 189 w 6423"/>
                  <a:gd name="T81" fmla="*/ 2420 h 3147"/>
                  <a:gd name="T82" fmla="*/ 169 w 6423"/>
                  <a:gd name="T83" fmla="*/ 2432 h 3147"/>
                  <a:gd name="T84" fmla="*/ 124 w 6423"/>
                  <a:gd name="T85" fmla="*/ 2442 h 3147"/>
                  <a:gd name="T86" fmla="*/ 80 w 6423"/>
                  <a:gd name="T87" fmla="*/ 2434 h 3147"/>
                  <a:gd name="T88" fmla="*/ 43 w 6423"/>
                  <a:gd name="T89" fmla="*/ 2412 h 3147"/>
                  <a:gd name="T90" fmla="*/ 26 w 6423"/>
                  <a:gd name="T91" fmla="*/ 2394 h 3147"/>
                  <a:gd name="T92" fmla="*/ 14 w 6423"/>
                  <a:gd name="T93" fmla="*/ 2375 h 3147"/>
                  <a:gd name="T94" fmla="*/ 0 w 6423"/>
                  <a:gd name="T95" fmla="*/ 2332 h 3147"/>
                  <a:gd name="T96" fmla="*/ 4 w 6423"/>
                  <a:gd name="T97" fmla="*/ 2288 h 3147"/>
                  <a:gd name="T98" fmla="*/ 22 w 6423"/>
                  <a:gd name="T99" fmla="*/ 2248 h 3147"/>
                  <a:gd name="T100" fmla="*/ 38 w 6423"/>
                  <a:gd name="T101" fmla="*/ 2231 h 3147"/>
                  <a:gd name="T102" fmla="*/ 92 w 6423"/>
                  <a:gd name="T103" fmla="*/ 2181 h 3147"/>
                  <a:gd name="T104" fmla="*/ 229 w 6423"/>
                  <a:gd name="T105" fmla="*/ 2070 h 3147"/>
                  <a:gd name="T106" fmla="*/ 486 w 6423"/>
                  <a:gd name="T107" fmla="*/ 1881 h 3147"/>
                  <a:gd name="T108" fmla="*/ 1142 w 6423"/>
                  <a:gd name="T109" fmla="*/ 1429 h 3147"/>
                  <a:gd name="T110" fmla="*/ 1641 w 6423"/>
                  <a:gd name="T111" fmla="*/ 1080 h 3147"/>
                  <a:gd name="T112" fmla="*/ 4511 w 6423"/>
                  <a:gd name="T113" fmla="*/ 0 h 3147"/>
                  <a:gd name="T114" fmla="*/ 6423 w 6423"/>
                  <a:gd name="T115" fmla="*/ 1764 h 3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423" h="3147">
                    <a:moveTo>
                      <a:pt x="6423" y="1764"/>
                    </a:moveTo>
                    <a:lnTo>
                      <a:pt x="6409" y="1784"/>
                    </a:lnTo>
                    <a:lnTo>
                      <a:pt x="6319" y="1900"/>
                    </a:lnTo>
                    <a:lnTo>
                      <a:pt x="6161" y="2082"/>
                    </a:lnTo>
                    <a:lnTo>
                      <a:pt x="5994" y="2245"/>
                    </a:lnTo>
                    <a:lnTo>
                      <a:pt x="5865" y="2361"/>
                    </a:lnTo>
                    <a:lnTo>
                      <a:pt x="5717" y="2480"/>
                    </a:lnTo>
                    <a:lnTo>
                      <a:pt x="5554" y="2598"/>
                    </a:lnTo>
                    <a:lnTo>
                      <a:pt x="5375" y="2711"/>
                    </a:lnTo>
                    <a:lnTo>
                      <a:pt x="5178" y="2819"/>
                    </a:lnTo>
                    <a:lnTo>
                      <a:pt x="4967" y="2916"/>
                    </a:lnTo>
                    <a:lnTo>
                      <a:pt x="4739" y="3000"/>
                    </a:lnTo>
                    <a:lnTo>
                      <a:pt x="4495" y="3067"/>
                    </a:lnTo>
                    <a:lnTo>
                      <a:pt x="4301" y="3105"/>
                    </a:lnTo>
                    <a:lnTo>
                      <a:pt x="4168" y="3123"/>
                    </a:lnTo>
                    <a:lnTo>
                      <a:pt x="4100" y="3130"/>
                    </a:lnTo>
                    <a:lnTo>
                      <a:pt x="3963" y="3141"/>
                    </a:lnTo>
                    <a:lnTo>
                      <a:pt x="3722" y="3147"/>
                    </a:lnTo>
                    <a:lnTo>
                      <a:pt x="3515" y="3136"/>
                    </a:lnTo>
                    <a:lnTo>
                      <a:pt x="3339" y="3108"/>
                    </a:lnTo>
                    <a:lnTo>
                      <a:pt x="3187" y="3068"/>
                    </a:lnTo>
                    <a:lnTo>
                      <a:pt x="3053" y="3016"/>
                    </a:lnTo>
                    <a:lnTo>
                      <a:pt x="2933" y="2956"/>
                    </a:lnTo>
                    <a:lnTo>
                      <a:pt x="2823" y="2888"/>
                    </a:lnTo>
                    <a:lnTo>
                      <a:pt x="2659" y="2777"/>
                    </a:lnTo>
                    <a:lnTo>
                      <a:pt x="2483" y="2661"/>
                    </a:lnTo>
                    <a:lnTo>
                      <a:pt x="2349" y="2584"/>
                    </a:lnTo>
                    <a:lnTo>
                      <a:pt x="2197" y="2511"/>
                    </a:lnTo>
                    <a:lnTo>
                      <a:pt x="2020" y="2443"/>
                    </a:lnTo>
                    <a:lnTo>
                      <a:pt x="1815" y="2383"/>
                    </a:lnTo>
                    <a:lnTo>
                      <a:pt x="1573" y="2331"/>
                    </a:lnTo>
                    <a:lnTo>
                      <a:pt x="1436" y="2311"/>
                    </a:lnTo>
                    <a:lnTo>
                      <a:pt x="1302" y="2293"/>
                    </a:lnTo>
                    <a:lnTo>
                      <a:pt x="1063" y="2274"/>
                    </a:lnTo>
                    <a:lnTo>
                      <a:pt x="853" y="2272"/>
                    </a:lnTo>
                    <a:lnTo>
                      <a:pt x="671" y="2283"/>
                    </a:lnTo>
                    <a:lnTo>
                      <a:pt x="519" y="2305"/>
                    </a:lnTo>
                    <a:lnTo>
                      <a:pt x="393" y="2335"/>
                    </a:lnTo>
                    <a:lnTo>
                      <a:pt x="292" y="2369"/>
                    </a:lnTo>
                    <a:lnTo>
                      <a:pt x="216" y="2404"/>
                    </a:lnTo>
                    <a:lnTo>
                      <a:pt x="189" y="2420"/>
                    </a:lnTo>
                    <a:lnTo>
                      <a:pt x="169" y="2432"/>
                    </a:lnTo>
                    <a:lnTo>
                      <a:pt x="124" y="2442"/>
                    </a:lnTo>
                    <a:lnTo>
                      <a:pt x="80" y="2434"/>
                    </a:lnTo>
                    <a:lnTo>
                      <a:pt x="43" y="2412"/>
                    </a:lnTo>
                    <a:lnTo>
                      <a:pt x="26" y="2394"/>
                    </a:lnTo>
                    <a:lnTo>
                      <a:pt x="14" y="2375"/>
                    </a:lnTo>
                    <a:lnTo>
                      <a:pt x="0" y="2332"/>
                    </a:lnTo>
                    <a:lnTo>
                      <a:pt x="4" y="2288"/>
                    </a:lnTo>
                    <a:lnTo>
                      <a:pt x="22" y="2248"/>
                    </a:lnTo>
                    <a:lnTo>
                      <a:pt x="38" y="2231"/>
                    </a:lnTo>
                    <a:lnTo>
                      <a:pt x="92" y="2181"/>
                    </a:lnTo>
                    <a:lnTo>
                      <a:pt x="229" y="2070"/>
                    </a:lnTo>
                    <a:lnTo>
                      <a:pt x="486" y="1881"/>
                    </a:lnTo>
                    <a:lnTo>
                      <a:pt x="1142" y="1429"/>
                    </a:lnTo>
                    <a:lnTo>
                      <a:pt x="1641" y="1080"/>
                    </a:lnTo>
                    <a:lnTo>
                      <a:pt x="4511" y="0"/>
                    </a:lnTo>
                    <a:lnTo>
                      <a:pt x="6423" y="1764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6"/>
              <p:cNvSpPr>
                <a:spLocks/>
              </p:cNvSpPr>
              <p:nvPr/>
            </p:nvSpPr>
            <p:spPr bwMode="auto">
              <a:xfrm>
                <a:off x="1196" y="-188"/>
                <a:ext cx="208" cy="126"/>
              </a:xfrm>
              <a:custGeom>
                <a:avLst/>
                <a:gdLst>
                  <a:gd name="T0" fmla="*/ 818 w 832"/>
                  <a:gd name="T1" fmla="*/ 501 h 501"/>
                  <a:gd name="T2" fmla="*/ 820 w 832"/>
                  <a:gd name="T3" fmla="*/ 453 h 501"/>
                  <a:gd name="T4" fmla="*/ 830 w 832"/>
                  <a:gd name="T5" fmla="*/ 379 h 501"/>
                  <a:gd name="T6" fmla="*/ 832 w 832"/>
                  <a:gd name="T7" fmla="*/ 355 h 501"/>
                  <a:gd name="T8" fmla="*/ 830 w 832"/>
                  <a:gd name="T9" fmla="*/ 315 h 501"/>
                  <a:gd name="T10" fmla="*/ 814 w 832"/>
                  <a:gd name="T11" fmla="*/ 242 h 501"/>
                  <a:gd name="T12" fmla="*/ 781 w 832"/>
                  <a:gd name="T13" fmla="*/ 177 h 501"/>
                  <a:gd name="T14" fmla="*/ 737 w 832"/>
                  <a:gd name="T15" fmla="*/ 123 h 501"/>
                  <a:gd name="T16" fmla="*/ 683 w 832"/>
                  <a:gd name="T17" fmla="*/ 79 h 501"/>
                  <a:gd name="T18" fmla="*/ 620 w 832"/>
                  <a:gd name="T19" fmla="*/ 44 h 501"/>
                  <a:gd name="T20" fmla="*/ 551 w 832"/>
                  <a:gd name="T21" fmla="*/ 19 h 501"/>
                  <a:gd name="T22" fmla="*/ 478 w 832"/>
                  <a:gd name="T23" fmla="*/ 5 h 501"/>
                  <a:gd name="T24" fmla="*/ 403 w 832"/>
                  <a:gd name="T25" fmla="*/ 0 h 501"/>
                  <a:gd name="T26" fmla="*/ 329 w 832"/>
                  <a:gd name="T27" fmla="*/ 6 h 501"/>
                  <a:gd name="T28" fmla="*/ 257 w 832"/>
                  <a:gd name="T29" fmla="*/ 22 h 501"/>
                  <a:gd name="T30" fmla="*/ 192 w 832"/>
                  <a:gd name="T31" fmla="*/ 50 h 501"/>
                  <a:gd name="T32" fmla="*/ 132 w 832"/>
                  <a:gd name="T33" fmla="*/ 88 h 501"/>
                  <a:gd name="T34" fmla="*/ 82 w 832"/>
                  <a:gd name="T35" fmla="*/ 137 h 501"/>
                  <a:gd name="T36" fmla="*/ 43 w 832"/>
                  <a:gd name="T37" fmla="*/ 199 h 501"/>
                  <a:gd name="T38" fmla="*/ 18 w 832"/>
                  <a:gd name="T39" fmla="*/ 271 h 501"/>
                  <a:gd name="T40" fmla="*/ 12 w 832"/>
                  <a:gd name="T41" fmla="*/ 312 h 501"/>
                  <a:gd name="T42" fmla="*/ 0 w 832"/>
                  <a:gd name="T43" fmla="*/ 427 h 501"/>
                  <a:gd name="T44" fmla="*/ 818 w 832"/>
                  <a:gd name="T45" fmla="*/ 501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32" h="501">
                    <a:moveTo>
                      <a:pt x="818" y="501"/>
                    </a:moveTo>
                    <a:lnTo>
                      <a:pt x="820" y="453"/>
                    </a:lnTo>
                    <a:lnTo>
                      <a:pt x="830" y="379"/>
                    </a:lnTo>
                    <a:lnTo>
                      <a:pt x="832" y="355"/>
                    </a:lnTo>
                    <a:lnTo>
                      <a:pt x="830" y="315"/>
                    </a:lnTo>
                    <a:lnTo>
                      <a:pt x="814" y="242"/>
                    </a:lnTo>
                    <a:lnTo>
                      <a:pt x="781" y="177"/>
                    </a:lnTo>
                    <a:lnTo>
                      <a:pt x="737" y="123"/>
                    </a:lnTo>
                    <a:lnTo>
                      <a:pt x="683" y="79"/>
                    </a:lnTo>
                    <a:lnTo>
                      <a:pt x="620" y="44"/>
                    </a:lnTo>
                    <a:lnTo>
                      <a:pt x="551" y="19"/>
                    </a:lnTo>
                    <a:lnTo>
                      <a:pt x="478" y="5"/>
                    </a:lnTo>
                    <a:lnTo>
                      <a:pt x="403" y="0"/>
                    </a:lnTo>
                    <a:lnTo>
                      <a:pt x="329" y="6"/>
                    </a:lnTo>
                    <a:lnTo>
                      <a:pt x="257" y="22"/>
                    </a:lnTo>
                    <a:lnTo>
                      <a:pt x="192" y="50"/>
                    </a:lnTo>
                    <a:lnTo>
                      <a:pt x="132" y="88"/>
                    </a:lnTo>
                    <a:lnTo>
                      <a:pt x="82" y="137"/>
                    </a:lnTo>
                    <a:lnTo>
                      <a:pt x="43" y="199"/>
                    </a:lnTo>
                    <a:lnTo>
                      <a:pt x="18" y="271"/>
                    </a:lnTo>
                    <a:lnTo>
                      <a:pt x="12" y="312"/>
                    </a:lnTo>
                    <a:lnTo>
                      <a:pt x="0" y="427"/>
                    </a:lnTo>
                    <a:lnTo>
                      <a:pt x="818" y="50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7"/>
              <p:cNvSpPr>
                <a:spLocks/>
              </p:cNvSpPr>
              <p:nvPr/>
            </p:nvSpPr>
            <p:spPr bwMode="auto">
              <a:xfrm>
                <a:off x="410" y="-88"/>
                <a:ext cx="1577" cy="1045"/>
              </a:xfrm>
              <a:custGeom>
                <a:avLst/>
                <a:gdLst>
                  <a:gd name="T0" fmla="*/ 6306 w 6307"/>
                  <a:gd name="T1" fmla="*/ 3161 h 4179"/>
                  <a:gd name="T2" fmla="*/ 6287 w 6307"/>
                  <a:gd name="T3" fmla="*/ 3563 h 4179"/>
                  <a:gd name="T4" fmla="*/ 6240 w 6307"/>
                  <a:gd name="T5" fmla="*/ 3846 h 4179"/>
                  <a:gd name="T6" fmla="*/ 6162 w 6307"/>
                  <a:gd name="T7" fmla="*/ 4030 h 4179"/>
                  <a:gd name="T8" fmla="*/ 6051 w 6307"/>
                  <a:gd name="T9" fmla="*/ 4132 h 4179"/>
                  <a:gd name="T10" fmla="*/ 5903 w 6307"/>
                  <a:gd name="T11" fmla="*/ 4175 h 4179"/>
                  <a:gd name="T12" fmla="*/ 5665 w 6307"/>
                  <a:gd name="T13" fmla="*/ 4171 h 4179"/>
                  <a:gd name="T14" fmla="*/ 5288 w 6307"/>
                  <a:gd name="T15" fmla="*/ 4131 h 4179"/>
                  <a:gd name="T16" fmla="*/ 4830 w 6307"/>
                  <a:gd name="T17" fmla="*/ 4102 h 4179"/>
                  <a:gd name="T18" fmla="*/ 4303 w 6307"/>
                  <a:gd name="T19" fmla="*/ 4070 h 4179"/>
                  <a:gd name="T20" fmla="*/ 3554 w 6307"/>
                  <a:gd name="T21" fmla="*/ 3958 h 4179"/>
                  <a:gd name="T22" fmla="*/ 2242 w 6307"/>
                  <a:gd name="T23" fmla="*/ 3666 h 4179"/>
                  <a:gd name="T24" fmla="*/ 1672 w 6307"/>
                  <a:gd name="T25" fmla="*/ 3525 h 4179"/>
                  <a:gd name="T26" fmla="*/ 1214 w 6307"/>
                  <a:gd name="T27" fmla="*/ 3439 h 4179"/>
                  <a:gd name="T28" fmla="*/ 737 w 6307"/>
                  <a:gd name="T29" fmla="*/ 3386 h 4179"/>
                  <a:gd name="T30" fmla="*/ 287 w 6307"/>
                  <a:gd name="T31" fmla="*/ 3380 h 4179"/>
                  <a:gd name="T32" fmla="*/ 0 w 6307"/>
                  <a:gd name="T33" fmla="*/ 3414 h 4179"/>
                  <a:gd name="T34" fmla="*/ 42 w 6307"/>
                  <a:gd name="T35" fmla="*/ 3090 h 4179"/>
                  <a:gd name="T36" fmla="*/ 173 w 6307"/>
                  <a:gd name="T37" fmla="*/ 2488 h 4179"/>
                  <a:gd name="T38" fmla="*/ 318 w 6307"/>
                  <a:gd name="T39" fmla="*/ 2036 h 4179"/>
                  <a:gd name="T40" fmla="*/ 475 w 6307"/>
                  <a:gd name="T41" fmla="*/ 1664 h 4179"/>
                  <a:gd name="T42" fmla="*/ 677 w 6307"/>
                  <a:gd name="T43" fmla="*/ 1305 h 4179"/>
                  <a:gd name="T44" fmla="*/ 775 w 6307"/>
                  <a:gd name="T45" fmla="*/ 1163 h 4179"/>
                  <a:gd name="T46" fmla="*/ 954 w 6307"/>
                  <a:gd name="T47" fmla="*/ 955 h 4179"/>
                  <a:gd name="T48" fmla="*/ 1151 w 6307"/>
                  <a:gd name="T49" fmla="*/ 773 h 4179"/>
                  <a:gd name="T50" fmla="*/ 1366 w 6307"/>
                  <a:gd name="T51" fmla="*/ 617 h 4179"/>
                  <a:gd name="T52" fmla="*/ 1649 w 6307"/>
                  <a:gd name="T53" fmla="*/ 452 h 4179"/>
                  <a:gd name="T54" fmla="*/ 2118 w 6307"/>
                  <a:gd name="T55" fmla="*/ 254 h 4179"/>
                  <a:gd name="T56" fmla="*/ 2574 w 6307"/>
                  <a:gd name="T57" fmla="*/ 124 h 4179"/>
                  <a:gd name="T58" fmla="*/ 3074 w 6307"/>
                  <a:gd name="T59" fmla="*/ 36 h 4179"/>
                  <a:gd name="T60" fmla="*/ 3552 w 6307"/>
                  <a:gd name="T61" fmla="*/ 0 h 4179"/>
                  <a:gd name="T62" fmla="*/ 3847 w 6307"/>
                  <a:gd name="T63" fmla="*/ 61 h 4179"/>
                  <a:gd name="T64" fmla="*/ 4231 w 6307"/>
                  <a:gd name="T65" fmla="*/ 179 h 4179"/>
                  <a:gd name="T66" fmla="*/ 4600 w 6307"/>
                  <a:gd name="T67" fmla="*/ 335 h 4179"/>
                  <a:gd name="T68" fmla="*/ 4953 w 6307"/>
                  <a:gd name="T69" fmla="*/ 526 h 4179"/>
                  <a:gd name="T70" fmla="*/ 5118 w 6307"/>
                  <a:gd name="T71" fmla="*/ 633 h 4179"/>
                  <a:gd name="T72" fmla="*/ 5409 w 6307"/>
                  <a:gd name="T73" fmla="*/ 865 h 4179"/>
                  <a:gd name="T74" fmla="*/ 5658 w 6307"/>
                  <a:gd name="T75" fmla="*/ 1124 h 4179"/>
                  <a:gd name="T76" fmla="*/ 5866 w 6307"/>
                  <a:gd name="T77" fmla="*/ 1406 h 4179"/>
                  <a:gd name="T78" fmla="*/ 6034 w 6307"/>
                  <a:gd name="T79" fmla="*/ 1712 h 4179"/>
                  <a:gd name="T80" fmla="*/ 6161 w 6307"/>
                  <a:gd name="T81" fmla="*/ 2038 h 4179"/>
                  <a:gd name="T82" fmla="*/ 6248 w 6307"/>
                  <a:gd name="T83" fmla="*/ 2386 h 4179"/>
                  <a:gd name="T84" fmla="*/ 6297 w 6307"/>
                  <a:gd name="T85" fmla="*/ 2753 h 4179"/>
                  <a:gd name="T86" fmla="*/ 6307 w 6307"/>
                  <a:gd name="T87" fmla="*/ 3038 h 4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07" h="4179">
                    <a:moveTo>
                      <a:pt x="6307" y="3038"/>
                    </a:moveTo>
                    <a:lnTo>
                      <a:pt x="6306" y="3161"/>
                    </a:lnTo>
                    <a:lnTo>
                      <a:pt x="6300" y="3377"/>
                    </a:lnTo>
                    <a:lnTo>
                      <a:pt x="6287" y="3563"/>
                    </a:lnTo>
                    <a:lnTo>
                      <a:pt x="6267" y="3718"/>
                    </a:lnTo>
                    <a:lnTo>
                      <a:pt x="6240" y="3846"/>
                    </a:lnTo>
                    <a:lnTo>
                      <a:pt x="6205" y="3949"/>
                    </a:lnTo>
                    <a:lnTo>
                      <a:pt x="6162" y="4030"/>
                    </a:lnTo>
                    <a:lnTo>
                      <a:pt x="6111" y="4089"/>
                    </a:lnTo>
                    <a:lnTo>
                      <a:pt x="6051" y="4132"/>
                    </a:lnTo>
                    <a:lnTo>
                      <a:pt x="5982" y="4160"/>
                    </a:lnTo>
                    <a:lnTo>
                      <a:pt x="5903" y="4175"/>
                    </a:lnTo>
                    <a:lnTo>
                      <a:pt x="5815" y="4179"/>
                    </a:lnTo>
                    <a:lnTo>
                      <a:pt x="5665" y="4171"/>
                    </a:lnTo>
                    <a:lnTo>
                      <a:pt x="5425" y="4145"/>
                    </a:lnTo>
                    <a:lnTo>
                      <a:pt x="5288" y="4131"/>
                    </a:lnTo>
                    <a:lnTo>
                      <a:pt x="5116" y="4117"/>
                    </a:lnTo>
                    <a:lnTo>
                      <a:pt x="4830" y="4102"/>
                    </a:lnTo>
                    <a:lnTo>
                      <a:pt x="4573" y="4090"/>
                    </a:lnTo>
                    <a:lnTo>
                      <a:pt x="4303" y="4070"/>
                    </a:lnTo>
                    <a:lnTo>
                      <a:pt x="3977" y="4031"/>
                    </a:lnTo>
                    <a:lnTo>
                      <a:pt x="3554" y="3958"/>
                    </a:lnTo>
                    <a:lnTo>
                      <a:pt x="2989" y="3840"/>
                    </a:lnTo>
                    <a:lnTo>
                      <a:pt x="2242" y="3666"/>
                    </a:lnTo>
                    <a:lnTo>
                      <a:pt x="1776" y="3550"/>
                    </a:lnTo>
                    <a:lnTo>
                      <a:pt x="1672" y="3525"/>
                    </a:lnTo>
                    <a:lnTo>
                      <a:pt x="1449" y="3479"/>
                    </a:lnTo>
                    <a:lnTo>
                      <a:pt x="1214" y="3439"/>
                    </a:lnTo>
                    <a:lnTo>
                      <a:pt x="975" y="3408"/>
                    </a:lnTo>
                    <a:lnTo>
                      <a:pt x="737" y="3386"/>
                    </a:lnTo>
                    <a:lnTo>
                      <a:pt x="505" y="3376"/>
                    </a:lnTo>
                    <a:lnTo>
                      <a:pt x="287" y="3380"/>
                    </a:lnTo>
                    <a:lnTo>
                      <a:pt x="88" y="3398"/>
                    </a:lnTo>
                    <a:lnTo>
                      <a:pt x="0" y="3414"/>
                    </a:lnTo>
                    <a:lnTo>
                      <a:pt x="3" y="3374"/>
                    </a:lnTo>
                    <a:lnTo>
                      <a:pt x="42" y="3090"/>
                    </a:lnTo>
                    <a:lnTo>
                      <a:pt x="93" y="2815"/>
                    </a:lnTo>
                    <a:lnTo>
                      <a:pt x="173" y="2488"/>
                    </a:lnTo>
                    <a:lnTo>
                      <a:pt x="253" y="2220"/>
                    </a:lnTo>
                    <a:lnTo>
                      <a:pt x="318" y="2036"/>
                    </a:lnTo>
                    <a:lnTo>
                      <a:pt x="392" y="1850"/>
                    </a:lnTo>
                    <a:lnTo>
                      <a:pt x="475" y="1664"/>
                    </a:lnTo>
                    <a:lnTo>
                      <a:pt x="571" y="1481"/>
                    </a:lnTo>
                    <a:lnTo>
                      <a:pt x="677" y="1305"/>
                    </a:lnTo>
                    <a:lnTo>
                      <a:pt x="734" y="1219"/>
                    </a:lnTo>
                    <a:lnTo>
                      <a:pt x="775" y="1163"/>
                    </a:lnTo>
                    <a:lnTo>
                      <a:pt x="862" y="1055"/>
                    </a:lnTo>
                    <a:lnTo>
                      <a:pt x="954" y="955"/>
                    </a:lnTo>
                    <a:lnTo>
                      <a:pt x="1049" y="861"/>
                    </a:lnTo>
                    <a:lnTo>
                      <a:pt x="1151" y="773"/>
                    </a:lnTo>
                    <a:lnTo>
                      <a:pt x="1257" y="693"/>
                    </a:lnTo>
                    <a:lnTo>
                      <a:pt x="1366" y="617"/>
                    </a:lnTo>
                    <a:lnTo>
                      <a:pt x="1478" y="547"/>
                    </a:lnTo>
                    <a:lnTo>
                      <a:pt x="1649" y="452"/>
                    </a:lnTo>
                    <a:lnTo>
                      <a:pt x="1883" y="344"/>
                    </a:lnTo>
                    <a:lnTo>
                      <a:pt x="2118" y="254"/>
                    </a:lnTo>
                    <a:lnTo>
                      <a:pt x="2349" y="182"/>
                    </a:lnTo>
                    <a:lnTo>
                      <a:pt x="2574" y="124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lnTo>
                      <a:pt x="3652" y="17"/>
                    </a:lnTo>
                    <a:lnTo>
                      <a:pt x="3847" y="61"/>
                    </a:lnTo>
                    <a:lnTo>
                      <a:pt x="4041" y="116"/>
                    </a:lnTo>
                    <a:lnTo>
                      <a:pt x="4231" y="179"/>
                    </a:lnTo>
                    <a:lnTo>
                      <a:pt x="4418" y="252"/>
                    </a:lnTo>
                    <a:lnTo>
                      <a:pt x="4600" y="335"/>
                    </a:lnTo>
                    <a:lnTo>
                      <a:pt x="4779" y="426"/>
                    </a:lnTo>
                    <a:lnTo>
                      <a:pt x="4953" y="526"/>
                    </a:lnTo>
                    <a:lnTo>
                      <a:pt x="5037" y="581"/>
                    </a:lnTo>
                    <a:lnTo>
                      <a:pt x="5118" y="633"/>
                    </a:lnTo>
                    <a:lnTo>
                      <a:pt x="5269" y="747"/>
                    </a:lnTo>
                    <a:lnTo>
                      <a:pt x="5409" y="865"/>
                    </a:lnTo>
                    <a:lnTo>
                      <a:pt x="5539" y="991"/>
                    </a:lnTo>
                    <a:lnTo>
                      <a:pt x="5658" y="1124"/>
                    </a:lnTo>
                    <a:lnTo>
                      <a:pt x="5768" y="1261"/>
                    </a:lnTo>
                    <a:lnTo>
                      <a:pt x="5866" y="1406"/>
                    </a:lnTo>
                    <a:lnTo>
                      <a:pt x="5956" y="1556"/>
                    </a:lnTo>
                    <a:lnTo>
                      <a:pt x="6034" y="1712"/>
                    </a:lnTo>
                    <a:lnTo>
                      <a:pt x="6103" y="1872"/>
                    </a:lnTo>
                    <a:lnTo>
                      <a:pt x="6161" y="2038"/>
                    </a:lnTo>
                    <a:lnTo>
                      <a:pt x="6210" y="2210"/>
                    </a:lnTo>
                    <a:lnTo>
                      <a:pt x="6248" y="2386"/>
                    </a:lnTo>
                    <a:lnTo>
                      <a:pt x="6277" y="2567"/>
                    </a:lnTo>
                    <a:lnTo>
                      <a:pt x="6297" y="2753"/>
                    </a:lnTo>
                    <a:lnTo>
                      <a:pt x="6306" y="2941"/>
                    </a:lnTo>
                    <a:lnTo>
                      <a:pt x="6307" y="303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8"/>
              <p:cNvSpPr>
                <a:spLocks/>
              </p:cNvSpPr>
              <p:nvPr/>
            </p:nvSpPr>
            <p:spPr bwMode="auto">
              <a:xfrm>
                <a:off x="410" y="-88"/>
                <a:ext cx="888" cy="861"/>
              </a:xfrm>
              <a:custGeom>
                <a:avLst/>
                <a:gdLst>
                  <a:gd name="T0" fmla="*/ 3552 w 3552"/>
                  <a:gd name="T1" fmla="*/ 0 h 3445"/>
                  <a:gd name="T2" fmla="*/ 3463 w 3552"/>
                  <a:gd name="T3" fmla="*/ 17 h 3445"/>
                  <a:gd name="T4" fmla="*/ 3292 w 3552"/>
                  <a:gd name="T5" fmla="*/ 61 h 3445"/>
                  <a:gd name="T6" fmla="*/ 3130 w 3552"/>
                  <a:gd name="T7" fmla="*/ 118 h 3445"/>
                  <a:gd name="T8" fmla="*/ 2977 w 3552"/>
                  <a:gd name="T9" fmla="*/ 185 h 3445"/>
                  <a:gd name="T10" fmla="*/ 2832 w 3552"/>
                  <a:gd name="T11" fmla="*/ 263 h 3445"/>
                  <a:gd name="T12" fmla="*/ 2694 w 3552"/>
                  <a:gd name="T13" fmla="*/ 350 h 3445"/>
                  <a:gd name="T14" fmla="*/ 2566 w 3552"/>
                  <a:gd name="T15" fmla="*/ 446 h 3445"/>
                  <a:gd name="T16" fmla="*/ 2444 w 3552"/>
                  <a:gd name="T17" fmla="*/ 549 h 3445"/>
                  <a:gd name="T18" fmla="*/ 2330 w 3552"/>
                  <a:gd name="T19" fmla="*/ 660 h 3445"/>
                  <a:gd name="T20" fmla="*/ 2225 w 3552"/>
                  <a:gd name="T21" fmla="*/ 777 h 3445"/>
                  <a:gd name="T22" fmla="*/ 2125 w 3552"/>
                  <a:gd name="T23" fmla="*/ 899 h 3445"/>
                  <a:gd name="T24" fmla="*/ 2032 w 3552"/>
                  <a:gd name="T25" fmla="*/ 1028 h 3445"/>
                  <a:gd name="T26" fmla="*/ 1946 w 3552"/>
                  <a:gd name="T27" fmla="*/ 1159 h 3445"/>
                  <a:gd name="T28" fmla="*/ 1867 w 3552"/>
                  <a:gd name="T29" fmla="*/ 1294 h 3445"/>
                  <a:gd name="T30" fmla="*/ 1757 w 3552"/>
                  <a:gd name="T31" fmla="*/ 1501 h 3445"/>
                  <a:gd name="T32" fmla="*/ 1633 w 3552"/>
                  <a:gd name="T33" fmla="*/ 1781 h 3445"/>
                  <a:gd name="T34" fmla="*/ 1529 w 3552"/>
                  <a:gd name="T35" fmla="*/ 2062 h 3445"/>
                  <a:gd name="T36" fmla="*/ 1445 w 3552"/>
                  <a:gd name="T37" fmla="*/ 2335 h 3445"/>
                  <a:gd name="T38" fmla="*/ 1378 w 3552"/>
                  <a:gd name="T39" fmla="*/ 2596 h 3445"/>
                  <a:gd name="T40" fmla="*/ 1326 w 3552"/>
                  <a:gd name="T41" fmla="*/ 2838 h 3445"/>
                  <a:gd name="T42" fmla="*/ 1287 w 3552"/>
                  <a:gd name="T43" fmla="*/ 3055 h 3445"/>
                  <a:gd name="T44" fmla="*/ 1250 w 3552"/>
                  <a:gd name="T45" fmla="*/ 3324 h 3445"/>
                  <a:gd name="T46" fmla="*/ 1237 w 3552"/>
                  <a:gd name="T47" fmla="*/ 3445 h 3445"/>
                  <a:gd name="T48" fmla="*/ 1161 w 3552"/>
                  <a:gd name="T49" fmla="*/ 3432 h 3445"/>
                  <a:gd name="T50" fmla="*/ 1007 w 3552"/>
                  <a:gd name="T51" fmla="*/ 3409 h 3445"/>
                  <a:gd name="T52" fmla="*/ 853 w 3552"/>
                  <a:gd name="T53" fmla="*/ 3394 h 3445"/>
                  <a:gd name="T54" fmla="*/ 698 w 3552"/>
                  <a:gd name="T55" fmla="*/ 3384 h 3445"/>
                  <a:gd name="T56" fmla="*/ 542 w 3552"/>
                  <a:gd name="T57" fmla="*/ 3380 h 3445"/>
                  <a:gd name="T58" fmla="*/ 387 w 3552"/>
                  <a:gd name="T59" fmla="*/ 3382 h 3445"/>
                  <a:gd name="T60" fmla="*/ 232 w 3552"/>
                  <a:gd name="T61" fmla="*/ 3391 h 3445"/>
                  <a:gd name="T62" fmla="*/ 77 w 3552"/>
                  <a:gd name="T63" fmla="*/ 3406 h 3445"/>
                  <a:gd name="T64" fmla="*/ 0 w 3552"/>
                  <a:gd name="T65" fmla="*/ 3416 h 3445"/>
                  <a:gd name="T66" fmla="*/ 3 w 3552"/>
                  <a:gd name="T67" fmla="*/ 3376 h 3445"/>
                  <a:gd name="T68" fmla="*/ 42 w 3552"/>
                  <a:gd name="T69" fmla="*/ 3093 h 3445"/>
                  <a:gd name="T70" fmla="*/ 93 w 3552"/>
                  <a:gd name="T71" fmla="*/ 2818 h 3445"/>
                  <a:gd name="T72" fmla="*/ 173 w 3552"/>
                  <a:gd name="T73" fmla="*/ 2490 h 3445"/>
                  <a:gd name="T74" fmla="*/ 253 w 3552"/>
                  <a:gd name="T75" fmla="*/ 2223 h 3445"/>
                  <a:gd name="T76" fmla="*/ 318 w 3552"/>
                  <a:gd name="T77" fmla="*/ 2038 h 3445"/>
                  <a:gd name="T78" fmla="*/ 392 w 3552"/>
                  <a:gd name="T79" fmla="*/ 1853 h 3445"/>
                  <a:gd name="T80" fmla="*/ 475 w 3552"/>
                  <a:gd name="T81" fmla="*/ 1667 h 3445"/>
                  <a:gd name="T82" fmla="*/ 571 w 3552"/>
                  <a:gd name="T83" fmla="*/ 1484 h 3445"/>
                  <a:gd name="T84" fmla="*/ 677 w 3552"/>
                  <a:gd name="T85" fmla="*/ 1307 h 3445"/>
                  <a:gd name="T86" fmla="*/ 734 w 3552"/>
                  <a:gd name="T87" fmla="*/ 1222 h 3445"/>
                  <a:gd name="T88" fmla="*/ 775 w 3552"/>
                  <a:gd name="T89" fmla="*/ 1165 h 3445"/>
                  <a:gd name="T90" fmla="*/ 862 w 3552"/>
                  <a:gd name="T91" fmla="*/ 1058 h 3445"/>
                  <a:gd name="T92" fmla="*/ 954 w 3552"/>
                  <a:gd name="T93" fmla="*/ 957 h 3445"/>
                  <a:gd name="T94" fmla="*/ 1049 w 3552"/>
                  <a:gd name="T95" fmla="*/ 863 h 3445"/>
                  <a:gd name="T96" fmla="*/ 1151 w 3552"/>
                  <a:gd name="T97" fmla="*/ 775 h 3445"/>
                  <a:gd name="T98" fmla="*/ 1257 w 3552"/>
                  <a:gd name="T99" fmla="*/ 694 h 3445"/>
                  <a:gd name="T100" fmla="*/ 1366 w 3552"/>
                  <a:gd name="T101" fmla="*/ 618 h 3445"/>
                  <a:gd name="T102" fmla="*/ 1478 w 3552"/>
                  <a:gd name="T103" fmla="*/ 548 h 3445"/>
                  <a:gd name="T104" fmla="*/ 1649 w 3552"/>
                  <a:gd name="T105" fmla="*/ 453 h 3445"/>
                  <a:gd name="T106" fmla="*/ 1883 w 3552"/>
                  <a:gd name="T107" fmla="*/ 345 h 3445"/>
                  <a:gd name="T108" fmla="*/ 2118 w 3552"/>
                  <a:gd name="T109" fmla="*/ 255 h 3445"/>
                  <a:gd name="T110" fmla="*/ 2349 w 3552"/>
                  <a:gd name="T111" fmla="*/ 182 h 3445"/>
                  <a:gd name="T112" fmla="*/ 2574 w 3552"/>
                  <a:gd name="T113" fmla="*/ 126 h 3445"/>
                  <a:gd name="T114" fmla="*/ 2786 w 3552"/>
                  <a:gd name="T115" fmla="*/ 82 h 3445"/>
                  <a:gd name="T116" fmla="*/ 3074 w 3552"/>
                  <a:gd name="T117" fmla="*/ 36 h 3445"/>
                  <a:gd name="T118" fmla="*/ 3491 w 3552"/>
                  <a:gd name="T119" fmla="*/ 0 h 3445"/>
                  <a:gd name="T120" fmla="*/ 3552 w 3552"/>
                  <a:gd name="T121" fmla="*/ 0 h 3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552" h="3445">
                    <a:moveTo>
                      <a:pt x="3552" y="0"/>
                    </a:moveTo>
                    <a:lnTo>
                      <a:pt x="3463" y="17"/>
                    </a:lnTo>
                    <a:lnTo>
                      <a:pt x="3292" y="61"/>
                    </a:lnTo>
                    <a:lnTo>
                      <a:pt x="3130" y="118"/>
                    </a:lnTo>
                    <a:lnTo>
                      <a:pt x="2977" y="185"/>
                    </a:lnTo>
                    <a:lnTo>
                      <a:pt x="2832" y="263"/>
                    </a:lnTo>
                    <a:lnTo>
                      <a:pt x="2694" y="350"/>
                    </a:lnTo>
                    <a:lnTo>
                      <a:pt x="2566" y="446"/>
                    </a:lnTo>
                    <a:lnTo>
                      <a:pt x="2444" y="549"/>
                    </a:lnTo>
                    <a:lnTo>
                      <a:pt x="2330" y="660"/>
                    </a:lnTo>
                    <a:lnTo>
                      <a:pt x="2225" y="777"/>
                    </a:lnTo>
                    <a:lnTo>
                      <a:pt x="2125" y="899"/>
                    </a:lnTo>
                    <a:lnTo>
                      <a:pt x="2032" y="1028"/>
                    </a:lnTo>
                    <a:lnTo>
                      <a:pt x="1946" y="1159"/>
                    </a:lnTo>
                    <a:lnTo>
                      <a:pt x="1867" y="1294"/>
                    </a:lnTo>
                    <a:lnTo>
                      <a:pt x="1757" y="1501"/>
                    </a:lnTo>
                    <a:lnTo>
                      <a:pt x="1633" y="1781"/>
                    </a:lnTo>
                    <a:lnTo>
                      <a:pt x="1529" y="2062"/>
                    </a:lnTo>
                    <a:lnTo>
                      <a:pt x="1445" y="2335"/>
                    </a:lnTo>
                    <a:lnTo>
                      <a:pt x="1378" y="2596"/>
                    </a:lnTo>
                    <a:lnTo>
                      <a:pt x="1326" y="2838"/>
                    </a:lnTo>
                    <a:lnTo>
                      <a:pt x="1287" y="3055"/>
                    </a:lnTo>
                    <a:lnTo>
                      <a:pt x="1250" y="3324"/>
                    </a:lnTo>
                    <a:lnTo>
                      <a:pt x="1237" y="3445"/>
                    </a:lnTo>
                    <a:lnTo>
                      <a:pt x="1161" y="3432"/>
                    </a:lnTo>
                    <a:lnTo>
                      <a:pt x="1007" y="3409"/>
                    </a:lnTo>
                    <a:lnTo>
                      <a:pt x="853" y="3394"/>
                    </a:lnTo>
                    <a:lnTo>
                      <a:pt x="698" y="3384"/>
                    </a:lnTo>
                    <a:lnTo>
                      <a:pt x="542" y="3380"/>
                    </a:lnTo>
                    <a:lnTo>
                      <a:pt x="387" y="3382"/>
                    </a:lnTo>
                    <a:lnTo>
                      <a:pt x="232" y="3391"/>
                    </a:lnTo>
                    <a:lnTo>
                      <a:pt x="77" y="3406"/>
                    </a:lnTo>
                    <a:lnTo>
                      <a:pt x="0" y="3416"/>
                    </a:lnTo>
                    <a:lnTo>
                      <a:pt x="3" y="3376"/>
                    </a:lnTo>
                    <a:lnTo>
                      <a:pt x="42" y="3093"/>
                    </a:lnTo>
                    <a:lnTo>
                      <a:pt x="93" y="2818"/>
                    </a:lnTo>
                    <a:lnTo>
                      <a:pt x="173" y="2490"/>
                    </a:lnTo>
                    <a:lnTo>
                      <a:pt x="253" y="2223"/>
                    </a:lnTo>
                    <a:lnTo>
                      <a:pt x="318" y="2038"/>
                    </a:lnTo>
                    <a:lnTo>
                      <a:pt x="392" y="1853"/>
                    </a:lnTo>
                    <a:lnTo>
                      <a:pt x="475" y="1667"/>
                    </a:lnTo>
                    <a:lnTo>
                      <a:pt x="571" y="1484"/>
                    </a:lnTo>
                    <a:lnTo>
                      <a:pt x="677" y="1307"/>
                    </a:lnTo>
                    <a:lnTo>
                      <a:pt x="734" y="1222"/>
                    </a:lnTo>
                    <a:lnTo>
                      <a:pt x="775" y="1165"/>
                    </a:lnTo>
                    <a:lnTo>
                      <a:pt x="862" y="1058"/>
                    </a:lnTo>
                    <a:lnTo>
                      <a:pt x="954" y="957"/>
                    </a:lnTo>
                    <a:lnTo>
                      <a:pt x="1049" y="863"/>
                    </a:lnTo>
                    <a:lnTo>
                      <a:pt x="1151" y="775"/>
                    </a:lnTo>
                    <a:lnTo>
                      <a:pt x="1257" y="694"/>
                    </a:lnTo>
                    <a:lnTo>
                      <a:pt x="1366" y="618"/>
                    </a:lnTo>
                    <a:lnTo>
                      <a:pt x="1478" y="548"/>
                    </a:lnTo>
                    <a:lnTo>
                      <a:pt x="1649" y="453"/>
                    </a:lnTo>
                    <a:lnTo>
                      <a:pt x="1883" y="345"/>
                    </a:lnTo>
                    <a:lnTo>
                      <a:pt x="2118" y="255"/>
                    </a:lnTo>
                    <a:lnTo>
                      <a:pt x="2349" y="182"/>
                    </a:lnTo>
                    <a:lnTo>
                      <a:pt x="2574" y="126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9"/>
              <p:cNvSpPr>
                <a:spLocks/>
              </p:cNvSpPr>
              <p:nvPr/>
            </p:nvSpPr>
            <p:spPr bwMode="auto">
              <a:xfrm>
                <a:off x="719" y="-88"/>
                <a:ext cx="802" cy="1012"/>
              </a:xfrm>
              <a:custGeom>
                <a:avLst/>
                <a:gdLst>
                  <a:gd name="T0" fmla="*/ 2863 w 3209"/>
                  <a:gd name="T1" fmla="*/ 4049 h 4049"/>
                  <a:gd name="T2" fmla="*/ 2654 w 3209"/>
                  <a:gd name="T3" fmla="*/ 4022 h 4049"/>
                  <a:gd name="T4" fmla="*/ 2242 w 3209"/>
                  <a:gd name="T5" fmla="*/ 3952 h 4049"/>
                  <a:gd name="T6" fmla="*/ 1840 w 3209"/>
                  <a:gd name="T7" fmla="*/ 3869 h 4049"/>
                  <a:gd name="T8" fmla="*/ 1452 w 3209"/>
                  <a:gd name="T9" fmla="*/ 3779 h 4049"/>
                  <a:gd name="T10" fmla="*/ 904 w 3209"/>
                  <a:gd name="T11" fmla="*/ 3643 h 4049"/>
                  <a:gd name="T12" fmla="*/ 419 w 3209"/>
                  <a:gd name="T13" fmla="*/ 3526 h 4049"/>
                  <a:gd name="T14" fmla="*/ 131 w 3209"/>
                  <a:gd name="T15" fmla="*/ 3466 h 4049"/>
                  <a:gd name="T16" fmla="*/ 0 w 3209"/>
                  <a:gd name="T17" fmla="*/ 3445 h 4049"/>
                  <a:gd name="T18" fmla="*/ 12 w 3209"/>
                  <a:gd name="T19" fmla="*/ 3324 h 4049"/>
                  <a:gd name="T20" fmla="*/ 50 w 3209"/>
                  <a:gd name="T21" fmla="*/ 3055 h 4049"/>
                  <a:gd name="T22" fmla="*/ 89 w 3209"/>
                  <a:gd name="T23" fmla="*/ 2838 h 4049"/>
                  <a:gd name="T24" fmla="*/ 142 w 3209"/>
                  <a:gd name="T25" fmla="*/ 2596 h 4049"/>
                  <a:gd name="T26" fmla="*/ 209 w 3209"/>
                  <a:gd name="T27" fmla="*/ 2335 h 4049"/>
                  <a:gd name="T28" fmla="*/ 293 w 3209"/>
                  <a:gd name="T29" fmla="*/ 2062 h 4049"/>
                  <a:gd name="T30" fmla="*/ 397 w 3209"/>
                  <a:gd name="T31" fmla="*/ 1781 h 4049"/>
                  <a:gd name="T32" fmla="*/ 521 w 3209"/>
                  <a:gd name="T33" fmla="*/ 1501 h 4049"/>
                  <a:gd name="T34" fmla="*/ 631 w 3209"/>
                  <a:gd name="T35" fmla="*/ 1294 h 4049"/>
                  <a:gd name="T36" fmla="*/ 710 w 3209"/>
                  <a:gd name="T37" fmla="*/ 1159 h 4049"/>
                  <a:gd name="T38" fmla="*/ 796 w 3209"/>
                  <a:gd name="T39" fmla="*/ 1028 h 4049"/>
                  <a:gd name="T40" fmla="*/ 889 w 3209"/>
                  <a:gd name="T41" fmla="*/ 899 h 4049"/>
                  <a:gd name="T42" fmla="*/ 989 w 3209"/>
                  <a:gd name="T43" fmla="*/ 777 h 4049"/>
                  <a:gd name="T44" fmla="*/ 1094 w 3209"/>
                  <a:gd name="T45" fmla="*/ 660 h 4049"/>
                  <a:gd name="T46" fmla="*/ 1208 w 3209"/>
                  <a:gd name="T47" fmla="*/ 549 h 4049"/>
                  <a:gd name="T48" fmla="*/ 1330 w 3209"/>
                  <a:gd name="T49" fmla="*/ 446 h 4049"/>
                  <a:gd name="T50" fmla="*/ 1458 w 3209"/>
                  <a:gd name="T51" fmla="*/ 350 h 4049"/>
                  <a:gd name="T52" fmla="*/ 1596 w 3209"/>
                  <a:gd name="T53" fmla="*/ 263 h 4049"/>
                  <a:gd name="T54" fmla="*/ 1741 w 3209"/>
                  <a:gd name="T55" fmla="*/ 185 h 4049"/>
                  <a:gd name="T56" fmla="*/ 1894 w 3209"/>
                  <a:gd name="T57" fmla="*/ 118 h 4049"/>
                  <a:gd name="T58" fmla="*/ 2056 w 3209"/>
                  <a:gd name="T59" fmla="*/ 61 h 4049"/>
                  <a:gd name="T60" fmla="*/ 2227 w 3209"/>
                  <a:gd name="T61" fmla="*/ 17 h 4049"/>
                  <a:gd name="T62" fmla="*/ 2316 w 3209"/>
                  <a:gd name="T63" fmla="*/ 0 h 4049"/>
                  <a:gd name="T64" fmla="*/ 2386 w 3209"/>
                  <a:gd name="T65" fmla="*/ 38 h 4049"/>
                  <a:gd name="T66" fmla="*/ 2513 w 3209"/>
                  <a:gd name="T67" fmla="*/ 122 h 4049"/>
                  <a:gd name="T68" fmla="*/ 2627 w 3209"/>
                  <a:gd name="T69" fmla="*/ 218 h 4049"/>
                  <a:gd name="T70" fmla="*/ 2731 w 3209"/>
                  <a:gd name="T71" fmla="*/ 322 h 4049"/>
                  <a:gd name="T72" fmla="*/ 2821 w 3209"/>
                  <a:gd name="T73" fmla="*/ 437 h 4049"/>
                  <a:gd name="T74" fmla="*/ 2901 w 3209"/>
                  <a:gd name="T75" fmla="*/ 559 h 4049"/>
                  <a:gd name="T76" fmla="*/ 2970 w 3209"/>
                  <a:gd name="T77" fmla="*/ 690 h 4049"/>
                  <a:gd name="T78" fmla="*/ 3029 w 3209"/>
                  <a:gd name="T79" fmla="*/ 827 h 4049"/>
                  <a:gd name="T80" fmla="*/ 3080 w 3209"/>
                  <a:gd name="T81" fmla="*/ 970 h 4049"/>
                  <a:gd name="T82" fmla="*/ 3120 w 3209"/>
                  <a:gd name="T83" fmla="*/ 1118 h 4049"/>
                  <a:gd name="T84" fmla="*/ 3153 w 3209"/>
                  <a:gd name="T85" fmla="*/ 1271 h 4049"/>
                  <a:gd name="T86" fmla="*/ 3177 w 3209"/>
                  <a:gd name="T87" fmla="*/ 1426 h 4049"/>
                  <a:gd name="T88" fmla="*/ 3194 w 3209"/>
                  <a:gd name="T89" fmla="*/ 1585 h 4049"/>
                  <a:gd name="T90" fmla="*/ 3204 w 3209"/>
                  <a:gd name="T91" fmla="*/ 1746 h 4049"/>
                  <a:gd name="T92" fmla="*/ 3209 w 3209"/>
                  <a:gd name="T93" fmla="*/ 1988 h 4049"/>
                  <a:gd name="T94" fmla="*/ 3197 w 3209"/>
                  <a:gd name="T95" fmla="*/ 2310 h 4049"/>
                  <a:gd name="T96" fmla="*/ 3167 w 3209"/>
                  <a:gd name="T97" fmla="*/ 2625 h 4049"/>
                  <a:gd name="T98" fmla="*/ 3124 w 3209"/>
                  <a:gd name="T99" fmla="*/ 2926 h 4049"/>
                  <a:gd name="T100" fmla="*/ 3073 w 3209"/>
                  <a:gd name="T101" fmla="*/ 3209 h 4049"/>
                  <a:gd name="T102" fmla="*/ 2991 w 3209"/>
                  <a:gd name="T103" fmla="*/ 3583 h 4049"/>
                  <a:gd name="T104" fmla="*/ 2893 w 3209"/>
                  <a:gd name="T105" fmla="*/ 3947 h 4049"/>
                  <a:gd name="T106" fmla="*/ 2863 w 3209"/>
                  <a:gd name="T107" fmla="*/ 4049 h 4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09" h="4049">
                    <a:moveTo>
                      <a:pt x="2863" y="4049"/>
                    </a:moveTo>
                    <a:lnTo>
                      <a:pt x="2654" y="4022"/>
                    </a:lnTo>
                    <a:lnTo>
                      <a:pt x="2242" y="3952"/>
                    </a:lnTo>
                    <a:lnTo>
                      <a:pt x="1840" y="3869"/>
                    </a:lnTo>
                    <a:lnTo>
                      <a:pt x="1452" y="3779"/>
                    </a:lnTo>
                    <a:lnTo>
                      <a:pt x="904" y="3643"/>
                    </a:lnTo>
                    <a:lnTo>
                      <a:pt x="419" y="3526"/>
                    </a:lnTo>
                    <a:lnTo>
                      <a:pt x="131" y="3466"/>
                    </a:lnTo>
                    <a:lnTo>
                      <a:pt x="0" y="3445"/>
                    </a:lnTo>
                    <a:lnTo>
                      <a:pt x="12" y="3324"/>
                    </a:lnTo>
                    <a:lnTo>
                      <a:pt x="50" y="3055"/>
                    </a:lnTo>
                    <a:lnTo>
                      <a:pt x="89" y="2838"/>
                    </a:lnTo>
                    <a:lnTo>
                      <a:pt x="142" y="2596"/>
                    </a:lnTo>
                    <a:lnTo>
                      <a:pt x="209" y="2335"/>
                    </a:lnTo>
                    <a:lnTo>
                      <a:pt x="293" y="2062"/>
                    </a:lnTo>
                    <a:lnTo>
                      <a:pt x="397" y="1781"/>
                    </a:lnTo>
                    <a:lnTo>
                      <a:pt x="521" y="1501"/>
                    </a:lnTo>
                    <a:lnTo>
                      <a:pt x="631" y="1294"/>
                    </a:lnTo>
                    <a:lnTo>
                      <a:pt x="710" y="1159"/>
                    </a:lnTo>
                    <a:lnTo>
                      <a:pt x="796" y="1028"/>
                    </a:lnTo>
                    <a:lnTo>
                      <a:pt x="889" y="899"/>
                    </a:lnTo>
                    <a:lnTo>
                      <a:pt x="989" y="777"/>
                    </a:lnTo>
                    <a:lnTo>
                      <a:pt x="1094" y="660"/>
                    </a:lnTo>
                    <a:lnTo>
                      <a:pt x="1208" y="549"/>
                    </a:lnTo>
                    <a:lnTo>
                      <a:pt x="1330" y="446"/>
                    </a:lnTo>
                    <a:lnTo>
                      <a:pt x="1458" y="350"/>
                    </a:lnTo>
                    <a:lnTo>
                      <a:pt x="1596" y="263"/>
                    </a:lnTo>
                    <a:lnTo>
                      <a:pt x="1741" y="185"/>
                    </a:lnTo>
                    <a:lnTo>
                      <a:pt x="1894" y="118"/>
                    </a:lnTo>
                    <a:lnTo>
                      <a:pt x="2056" y="61"/>
                    </a:lnTo>
                    <a:lnTo>
                      <a:pt x="2227" y="17"/>
                    </a:lnTo>
                    <a:lnTo>
                      <a:pt x="2316" y="0"/>
                    </a:lnTo>
                    <a:lnTo>
                      <a:pt x="2386" y="38"/>
                    </a:lnTo>
                    <a:lnTo>
                      <a:pt x="2513" y="122"/>
                    </a:lnTo>
                    <a:lnTo>
                      <a:pt x="2627" y="218"/>
                    </a:lnTo>
                    <a:lnTo>
                      <a:pt x="2731" y="322"/>
                    </a:lnTo>
                    <a:lnTo>
                      <a:pt x="2821" y="437"/>
                    </a:lnTo>
                    <a:lnTo>
                      <a:pt x="2901" y="559"/>
                    </a:lnTo>
                    <a:lnTo>
                      <a:pt x="2970" y="690"/>
                    </a:lnTo>
                    <a:lnTo>
                      <a:pt x="3029" y="827"/>
                    </a:lnTo>
                    <a:lnTo>
                      <a:pt x="3080" y="970"/>
                    </a:lnTo>
                    <a:lnTo>
                      <a:pt x="3120" y="1118"/>
                    </a:lnTo>
                    <a:lnTo>
                      <a:pt x="3153" y="1271"/>
                    </a:lnTo>
                    <a:lnTo>
                      <a:pt x="3177" y="1426"/>
                    </a:lnTo>
                    <a:lnTo>
                      <a:pt x="3194" y="1585"/>
                    </a:lnTo>
                    <a:lnTo>
                      <a:pt x="3204" y="1746"/>
                    </a:lnTo>
                    <a:lnTo>
                      <a:pt x="3209" y="1988"/>
                    </a:lnTo>
                    <a:lnTo>
                      <a:pt x="3197" y="2310"/>
                    </a:lnTo>
                    <a:lnTo>
                      <a:pt x="3167" y="2625"/>
                    </a:lnTo>
                    <a:lnTo>
                      <a:pt x="3124" y="2926"/>
                    </a:lnTo>
                    <a:lnTo>
                      <a:pt x="3073" y="3209"/>
                    </a:lnTo>
                    <a:lnTo>
                      <a:pt x="2991" y="3583"/>
                    </a:lnTo>
                    <a:lnTo>
                      <a:pt x="2893" y="3947"/>
                    </a:lnTo>
                    <a:lnTo>
                      <a:pt x="2863" y="404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2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158A8DEC-2C3E-4A9F-9DE8-4DDC09024D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0" r="1" b="8583"/>
          <a:stretch/>
        </p:blipFill>
        <p:spPr>
          <a:xfrm>
            <a:off x="711482" y="1136153"/>
            <a:ext cx="3262013" cy="4910631"/>
          </a:xfrm>
          <a:prstGeom prst="rect">
            <a:avLst/>
          </a:prstGeom>
        </p:spPr>
      </p:pic>
      <p:pic>
        <p:nvPicPr>
          <p:cNvPr id="3" name="그래픽 2" descr="오른쪽 화살표">
            <a:extLst>
              <a:ext uri="{FF2B5EF4-FFF2-40B4-BE49-F238E27FC236}">
                <a16:creationId xmlns:a16="http://schemas.microsoft.com/office/drawing/2014/main" id="{D3DC0835-C245-4F17-882E-A39E705637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50266" y="2352132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4C8518-E149-4482-B68E-991FF93E0CC2}"/>
              </a:ext>
            </a:extLst>
          </p:cNvPr>
          <p:cNvSpPr txBox="1"/>
          <p:nvPr/>
        </p:nvSpPr>
        <p:spPr>
          <a:xfrm>
            <a:off x="5164666" y="3591468"/>
            <a:ext cx="41135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layout_width</a:t>
            </a:r>
            <a:r>
              <a:rPr lang="en-US" altLang="ko-KR" sz="1600" dirty="0"/>
              <a:t> – </a:t>
            </a:r>
            <a:r>
              <a:rPr lang="ko-KR" altLang="en-US" sz="1600" dirty="0"/>
              <a:t>가로길이 </a:t>
            </a:r>
            <a:r>
              <a:rPr lang="en-US" altLang="ko-KR" sz="1600" dirty="0" err="1"/>
              <a:t>300dp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layout_height</a:t>
            </a:r>
            <a:r>
              <a:rPr lang="en-US" altLang="ko-KR" sz="1600" dirty="0"/>
              <a:t> – </a:t>
            </a:r>
            <a:r>
              <a:rPr lang="ko-KR" altLang="en-US" sz="1600" dirty="0"/>
              <a:t>높이 </a:t>
            </a:r>
            <a:r>
              <a:rPr lang="en-US" altLang="ko-KR" sz="1600" dirty="0" err="1"/>
              <a:t>50dp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layout_below</a:t>
            </a:r>
            <a:r>
              <a:rPr lang="en-US" altLang="ko-KR" sz="1600" dirty="0"/>
              <a:t> – </a:t>
            </a:r>
            <a:r>
              <a:rPr lang="en-US" altLang="ko-KR" sz="1600" dirty="0" err="1"/>
              <a:t>currentTime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현재시각 나타내는 </a:t>
            </a:r>
            <a:r>
              <a:rPr lang="en-US" altLang="ko-KR" sz="1600" dirty="0" err="1"/>
              <a:t>TextView</a:t>
            </a:r>
            <a:r>
              <a:rPr lang="en-US" altLang="ko-KR" sz="1600" dirty="0"/>
              <a:t>) </a:t>
            </a:r>
            <a:r>
              <a:rPr lang="ko-KR" altLang="en-US" sz="1600" dirty="0"/>
              <a:t>밑에 위치하게</a:t>
            </a:r>
          </a:p>
          <a:p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layout_centerHorizontal</a:t>
            </a:r>
            <a:r>
              <a:rPr lang="en-US" altLang="ko-KR" sz="1600" dirty="0"/>
              <a:t> - </a:t>
            </a:r>
            <a:r>
              <a:rPr lang="ko-KR" altLang="en-US" sz="1600" dirty="0"/>
              <a:t>가운데 정렬</a:t>
            </a:r>
            <a:endParaRPr lang="en-US" altLang="ko-KR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94E6B3C-6CDC-4807-9655-A335A9791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8760" y="1142470"/>
            <a:ext cx="4133850" cy="221932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8B0E97-B12B-4F8B-B5D2-875BD7B10B28}"/>
              </a:ext>
            </a:extLst>
          </p:cNvPr>
          <p:cNvSpPr/>
          <p:nvPr/>
        </p:nvSpPr>
        <p:spPr>
          <a:xfrm>
            <a:off x="711481" y="2489200"/>
            <a:ext cx="3262013" cy="440266"/>
          </a:xfrm>
          <a:prstGeom prst="rect">
            <a:avLst/>
          </a:prstGeom>
          <a:noFill/>
          <a:ln w="28575">
            <a:solidFill>
              <a:srgbClr val="BDC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970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9834663" y="3159258"/>
            <a:ext cx="2357337" cy="3759065"/>
            <a:chOff x="9834663" y="3159258"/>
            <a:chExt cx="2357337" cy="3759065"/>
          </a:xfrm>
        </p:grpSpPr>
        <p:sp>
          <p:nvSpPr>
            <p:cNvPr id="35" name="자유형 34"/>
            <p:cNvSpPr/>
            <p:nvPr/>
          </p:nvSpPr>
          <p:spPr>
            <a:xfrm>
              <a:off x="9834663" y="3159258"/>
              <a:ext cx="2357337" cy="3698742"/>
            </a:xfrm>
            <a:custGeom>
              <a:avLst/>
              <a:gdLst>
                <a:gd name="connsiteX0" fmla="*/ 2357337 w 2357337"/>
                <a:gd name="connsiteY0" fmla="*/ 0 h 3698742"/>
                <a:gd name="connsiteX1" fmla="*/ 2357337 w 2357337"/>
                <a:gd name="connsiteY1" fmla="*/ 3698742 h 3698742"/>
                <a:gd name="connsiteX2" fmla="*/ 0 w 2357337"/>
                <a:gd name="connsiteY2" fmla="*/ 3698742 h 3698742"/>
                <a:gd name="connsiteX3" fmla="*/ 13715 w 2357337"/>
                <a:gd name="connsiteY3" fmla="*/ 3627335 h 3698742"/>
                <a:gd name="connsiteX4" fmla="*/ 1290700 w 2357337"/>
                <a:gd name="connsiteY4" fmla="*/ 1755246 h 3698742"/>
                <a:gd name="connsiteX5" fmla="*/ 2197018 w 2357337"/>
                <a:gd name="connsiteY5" fmla="*/ 379853 h 3698742"/>
                <a:gd name="connsiteX6" fmla="*/ 2329945 w 2357337"/>
                <a:gd name="connsiteY6" fmla="*/ 78424 h 369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7337" h="3698742">
                  <a:moveTo>
                    <a:pt x="2357337" y="0"/>
                  </a:moveTo>
                  <a:lnTo>
                    <a:pt x="2357337" y="3698742"/>
                  </a:lnTo>
                  <a:lnTo>
                    <a:pt x="0" y="3698742"/>
                  </a:lnTo>
                  <a:lnTo>
                    <a:pt x="13715" y="3627335"/>
                  </a:lnTo>
                  <a:cubicBezTo>
                    <a:pt x="180522" y="2837118"/>
                    <a:pt x="552307" y="2032468"/>
                    <a:pt x="1290700" y="1755246"/>
                  </a:cubicBezTo>
                  <a:cubicBezTo>
                    <a:pt x="1825639" y="2452482"/>
                    <a:pt x="1827179" y="762117"/>
                    <a:pt x="2197018" y="379853"/>
                  </a:cubicBezTo>
                  <a:cubicBezTo>
                    <a:pt x="2252656" y="285510"/>
                    <a:pt x="2293718" y="180343"/>
                    <a:pt x="2329945" y="78424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1" name="Group 45"/>
            <p:cNvGrpSpPr>
              <a:grpSpLocks noChangeAspect="1"/>
            </p:cNvGrpSpPr>
            <p:nvPr/>
          </p:nvGrpSpPr>
          <p:grpSpPr bwMode="auto">
            <a:xfrm rot="16373145" flipH="1">
              <a:off x="10833984" y="4920342"/>
              <a:ext cx="434830" cy="434830"/>
              <a:chOff x="4450" y="913"/>
              <a:chExt cx="2742" cy="2742"/>
            </a:xfrm>
          </p:grpSpPr>
          <p:sp>
            <p:nvSpPr>
              <p:cNvPr id="42" name="Freeform 46"/>
              <p:cNvSpPr>
                <a:spLocks/>
              </p:cNvSpPr>
              <p:nvPr/>
            </p:nvSpPr>
            <p:spPr bwMode="auto">
              <a:xfrm>
                <a:off x="5027" y="913"/>
                <a:ext cx="2164" cy="2164"/>
              </a:xfrm>
              <a:custGeom>
                <a:avLst/>
                <a:gdLst>
                  <a:gd name="T0" fmla="*/ 5125 w 6491"/>
                  <a:gd name="T1" fmla="*/ 2411 h 6492"/>
                  <a:gd name="T2" fmla="*/ 4579 w 6491"/>
                  <a:gd name="T3" fmla="*/ 2816 h 6492"/>
                  <a:gd name="T4" fmla="*/ 3897 w 6491"/>
                  <a:gd name="T5" fmla="*/ 3412 h 6492"/>
                  <a:gd name="T6" fmla="*/ 3360 w 6491"/>
                  <a:gd name="T7" fmla="*/ 3946 h 6492"/>
                  <a:gd name="T8" fmla="*/ 3258 w 6491"/>
                  <a:gd name="T9" fmla="*/ 4082 h 6492"/>
                  <a:gd name="T10" fmla="*/ 3193 w 6491"/>
                  <a:gd name="T11" fmla="*/ 4298 h 6492"/>
                  <a:gd name="T12" fmla="*/ 3193 w 6491"/>
                  <a:gd name="T13" fmla="*/ 4411 h 6492"/>
                  <a:gd name="T14" fmla="*/ 3258 w 6491"/>
                  <a:gd name="T15" fmla="*/ 4626 h 6492"/>
                  <a:gd name="T16" fmla="*/ 3360 w 6491"/>
                  <a:gd name="T17" fmla="*/ 4761 h 6492"/>
                  <a:gd name="T18" fmla="*/ 3501 w 6491"/>
                  <a:gd name="T19" fmla="*/ 4907 h 6492"/>
                  <a:gd name="T20" fmla="*/ 3606 w 6491"/>
                  <a:gd name="T21" fmla="*/ 5107 h 6492"/>
                  <a:gd name="T22" fmla="*/ 3628 w 6491"/>
                  <a:gd name="T23" fmla="*/ 5326 h 6492"/>
                  <a:gd name="T24" fmla="*/ 3564 w 6491"/>
                  <a:gd name="T25" fmla="*/ 5539 h 6492"/>
                  <a:gd name="T26" fmla="*/ 3461 w 6491"/>
                  <a:gd name="T27" fmla="*/ 5677 h 6492"/>
                  <a:gd name="T28" fmla="*/ 0 w 6491"/>
                  <a:gd name="T29" fmla="*/ 3844 h 6492"/>
                  <a:gd name="T30" fmla="*/ 858 w 6491"/>
                  <a:gd name="T31" fmla="*/ 2990 h 6492"/>
                  <a:gd name="T32" fmla="*/ 1058 w 6491"/>
                  <a:gd name="T33" fmla="*/ 2885 h 6492"/>
                  <a:gd name="T34" fmla="*/ 1277 w 6491"/>
                  <a:gd name="T35" fmla="*/ 2865 h 6492"/>
                  <a:gd name="T36" fmla="*/ 1490 w 6491"/>
                  <a:gd name="T37" fmla="*/ 2928 h 6492"/>
                  <a:gd name="T38" fmla="*/ 1628 w 6491"/>
                  <a:gd name="T39" fmla="*/ 3030 h 6492"/>
                  <a:gd name="T40" fmla="*/ 1772 w 6491"/>
                  <a:gd name="T41" fmla="*/ 3171 h 6492"/>
                  <a:gd name="T42" fmla="*/ 1971 w 6491"/>
                  <a:gd name="T43" fmla="*/ 3277 h 6492"/>
                  <a:gd name="T44" fmla="*/ 2138 w 6491"/>
                  <a:gd name="T45" fmla="*/ 3301 h 6492"/>
                  <a:gd name="T46" fmla="*/ 2306 w 6491"/>
                  <a:gd name="T47" fmla="*/ 3277 h 6492"/>
                  <a:gd name="T48" fmla="*/ 2503 w 6491"/>
                  <a:gd name="T49" fmla="*/ 3171 h 6492"/>
                  <a:gd name="T50" fmla="*/ 2921 w 6491"/>
                  <a:gd name="T51" fmla="*/ 2757 h 6492"/>
                  <a:gd name="T52" fmla="*/ 3386 w 6491"/>
                  <a:gd name="T53" fmla="*/ 2261 h 6492"/>
                  <a:gd name="T54" fmla="*/ 3950 w 6491"/>
                  <a:gd name="T55" fmla="*/ 1551 h 6492"/>
                  <a:gd name="T56" fmla="*/ 4739 w 6491"/>
                  <a:gd name="T57" fmla="*/ 414 h 6492"/>
                  <a:gd name="T58" fmla="*/ 4840 w 6491"/>
                  <a:gd name="T59" fmla="*/ 291 h 6492"/>
                  <a:gd name="T60" fmla="*/ 5001 w 6491"/>
                  <a:gd name="T61" fmla="*/ 157 h 6492"/>
                  <a:gd name="T62" fmla="*/ 5187 w 6491"/>
                  <a:gd name="T63" fmla="*/ 62 h 6492"/>
                  <a:gd name="T64" fmla="*/ 5391 w 6491"/>
                  <a:gd name="T65" fmla="*/ 9 h 6492"/>
                  <a:gd name="T66" fmla="*/ 5496 w 6491"/>
                  <a:gd name="T67" fmla="*/ 0 h 6492"/>
                  <a:gd name="T68" fmla="*/ 5707 w 6491"/>
                  <a:gd name="T69" fmla="*/ 16 h 6492"/>
                  <a:gd name="T70" fmla="*/ 5907 w 6491"/>
                  <a:gd name="T71" fmla="*/ 75 h 6492"/>
                  <a:gd name="T72" fmla="*/ 6088 w 6491"/>
                  <a:gd name="T73" fmla="*/ 179 h 6492"/>
                  <a:gd name="T74" fmla="*/ 6211 w 6491"/>
                  <a:gd name="T75" fmla="*/ 281 h 6492"/>
                  <a:gd name="T76" fmla="*/ 6313 w 6491"/>
                  <a:gd name="T77" fmla="*/ 402 h 6492"/>
                  <a:gd name="T78" fmla="*/ 6415 w 6491"/>
                  <a:gd name="T79" fmla="*/ 585 h 6492"/>
                  <a:gd name="T80" fmla="*/ 6475 w 6491"/>
                  <a:gd name="T81" fmla="*/ 785 h 6492"/>
                  <a:gd name="T82" fmla="*/ 6491 w 6491"/>
                  <a:gd name="T83" fmla="*/ 994 h 6492"/>
                  <a:gd name="T84" fmla="*/ 6481 w 6491"/>
                  <a:gd name="T85" fmla="*/ 1100 h 6492"/>
                  <a:gd name="T86" fmla="*/ 6428 w 6491"/>
                  <a:gd name="T87" fmla="*/ 1305 h 6492"/>
                  <a:gd name="T88" fmla="*/ 6333 w 6491"/>
                  <a:gd name="T89" fmla="*/ 1491 h 6492"/>
                  <a:gd name="T90" fmla="*/ 6200 w 6491"/>
                  <a:gd name="T91" fmla="*/ 1651 h 6492"/>
                  <a:gd name="T92" fmla="*/ 6077 w 6491"/>
                  <a:gd name="T93" fmla="*/ 1751 h 6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491" h="6492">
                    <a:moveTo>
                      <a:pt x="6077" y="1751"/>
                    </a:moveTo>
                    <a:lnTo>
                      <a:pt x="5125" y="2411"/>
                    </a:lnTo>
                    <a:lnTo>
                      <a:pt x="4939" y="2542"/>
                    </a:lnTo>
                    <a:lnTo>
                      <a:pt x="4579" y="2816"/>
                    </a:lnTo>
                    <a:lnTo>
                      <a:pt x="4231" y="3107"/>
                    </a:lnTo>
                    <a:lnTo>
                      <a:pt x="3897" y="3412"/>
                    </a:lnTo>
                    <a:lnTo>
                      <a:pt x="3734" y="3570"/>
                    </a:lnTo>
                    <a:lnTo>
                      <a:pt x="3360" y="3946"/>
                    </a:lnTo>
                    <a:lnTo>
                      <a:pt x="3321" y="3988"/>
                    </a:lnTo>
                    <a:lnTo>
                      <a:pt x="3258" y="4082"/>
                    </a:lnTo>
                    <a:lnTo>
                      <a:pt x="3215" y="4187"/>
                    </a:lnTo>
                    <a:lnTo>
                      <a:pt x="3193" y="4298"/>
                    </a:lnTo>
                    <a:lnTo>
                      <a:pt x="3192" y="4354"/>
                    </a:lnTo>
                    <a:lnTo>
                      <a:pt x="3193" y="4411"/>
                    </a:lnTo>
                    <a:lnTo>
                      <a:pt x="3215" y="4522"/>
                    </a:lnTo>
                    <a:lnTo>
                      <a:pt x="3258" y="4626"/>
                    </a:lnTo>
                    <a:lnTo>
                      <a:pt x="3321" y="4720"/>
                    </a:lnTo>
                    <a:lnTo>
                      <a:pt x="3360" y="4761"/>
                    </a:lnTo>
                    <a:lnTo>
                      <a:pt x="3461" y="4864"/>
                    </a:lnTo>
                    <a:lnTo>
                      <a:pt x="3501" y="4907"/>
                    </a:lnTo>
                    <a:lnTo>
                      <a:pt x="3564" y="5003"/>
                    </a:lnTo>
                    <a:lnTo>
                      <a:pt x="3606" y="5107"/>
                    </a:lnTo>
                    <a:lnTo>
                      <a:pt x="3628" y="5216"/>
                    </a:lnTo>
                    <a:lnTo>
                      <a:pt x="3628" y="5326"/>
                    </a:lnTo>
                    <a:lnTo>
                      <a:pt x="3606" y="5435"/>
                    </a:lnTo>
                    <a:lnTo>
                      <a:pt x="3564" y="5539"/>
                    </a:lnTo>
                    <a:lnTo>
                      <a:pt x="3501" y="5634"/>
                    </a:lnTo>
                    <a:lnTo>
                      <a:pt x="3461" y="5677"/>
                    </a:lnTo>
                    <a:lnTo>
                      <a:pt x="2647" y="6492"/>
                    </a:lnTo>
                    <a:lnTo>
                      <a:pt x="0" y="3844"/>
                    </a:lnTo>
                    <a:lnTo>
                      <a:pt x="815" y="3030"/>
                    </a:lnTo>
                    <a:lnTo>
                      <a:pt x="858" y="2990"/>
                    </a:lnTo>
                    <a:lnTo>
                      <a:pt x="954" y="2928"/>
                    </a:lnTo>
                    <a:lnTo>
                      <a:pt x="1058" y="2885"/>
                    </a:lnTo>
                    <a:lnTo>
                      <a:pt x="1166" y="2865"/>
                    </a:lnTo>
                    <a:lnTo>
                      <a:pt x="1277" y="2865"/>
                    </a:lnTo>
                    <a:lnTo>
                      <a:pt x="1386" y="2885"/>
                    </a:lnTo>
                    <a:lnTo>
                      <a:pt x="1490" y="2928"/>
                    </a:lnTo>
                    <a:lnTo>
                      <a:pt x="1585" y="2990"/>
                    </a:lnTo>
                    <a:lnTo>
                      <a:pt x="1628" y="3030"/>
                    </a:lnTo>
                    <a:lnTo>
                      <a:pt x="1730" y="3131"/>
                    </a:lnTo>
                    <a:lnTo>
                      <a:pt x="1772" y="3171"/>
                    </a:lnTo>
                    <a:lnTo>
                      <a:pt x="1866" y="3233"/>
                    </a:lnTo>
                    <a:lnTo>
                      <a:pt x="1971" y="3277"/>
                    </a:lnTo>
                    <a:lnTo>
                      <a:pt x="2082" y="3300"/>
                    </a:lnTo>
                    <a:lnTo>
                      <a:pt x="2138" y="3301"/>
                    </a:lnTo>
                    <a:lnTo>
                      <a:pt x="2195" y="3300"/>
                    </a:lnTo>
                    <a:lnTo>
                      <a:pt x="2306" y="3277"/>
                    </a:lnTo>
                    <a:lnTo>
                      <a:pt x="2410" y="3233"/>
                    </a:lnTo>
                    <a:lnTo>
                      <a:pt x="2503" y="3171"/>
                    </a:lnTo>
                    <a:lnTo>
                      <a:pt x="2545" y="3131"/>
                    </a:lnTo>
                    <a:lnTo>
                      <a:pt x="2921" y="2757"/>
                    </a:lnTo>
                    <a:lnTo>
                      <a:pt x="3081" y="2595"/>
                    </a:lnTo>
                    <a:lnTo>
                      <a:pt x="3386" y="2261"/>
                    </a:lnTo>
                    <a:lnTo>
                      <a:pt x="3677" y="1913"/>
                    </a:lnTo>
                    <a:lnTo>
                      <a:pt x="3950" y="1551"/>
                    </a:lnTo>
                    <a:lnTo>
                      <a:pt x="4080" y="1365"/>
                    </a:lnTo>
                    <a:lnTo>
                      <a:pt x="4739" y="414"/>
                    </a:lnTo>
                    <a:lnTo>
                      <a:pt x="4771" y="370"/>
                    </a:lnTo>
                    <a:lnTo>
                      <a:pt x="4840" y="291"/>
                    </a:lnTo>
                    <a:lnTo>
                      <a:pt x="4918" y="219"/>
                    </a:lnTo>
                    <a:lnTo>
                      <a:pt x="5001" y="157"/>
                    </a:lnTo>
                    <a:lnTo>
                      <a:pt x="5092" y="105"/>
                    </a:lnTo>
                    <a:lnTo>
                      <a:pt x="5187" y="62"/>
                    </a:lnTo>
                    <a:lnTo>
                      <a:pt x="5288" y="30"/>
                    </a:lnTo>
                    <a:lnTo>
                      <a:pt x="5391" y="9"/>
                    </a:lnTo>
                    <a:lnTo>
                      <a:pt x="5443" y="3"/>
                    </a:lnTo>
                    <a:lnTo>
                      <a:pt x="5496" y="0"/>
                    </a:lnTo>
                    <a:lnTo>
                      <a:pt x="5603" y="2"/>
                    </a:lnTo>
                    <a:lnTo>
                      <a:pt x="5707" y="16"/>
                    </a:lnTo>
                    <a:lnTo>
                      <a:pt x="5809" y="41"/>
                    </a:lnTo>
                    <a:lnTo>
                      <a:pt x="5907" y="75"/>
                    </a:lnTo>
                    <a:lnTo>
                      <a:pt x="6000" y="121"/>
                    </a:lnTo>
                    <a:lnTo>
                      <a:pt x="6088" y="179"/>
                    </a:lnTo>
                    <a:lnTo>
                      <a:pt x="6172" y="244"/>
                    </a:lnTo>
                    <a:lnTo>
                      <a:pt x="6211" y="281"/>
                    </a:lnTo>
                    <a:lnTo>
                      <a:pt x="6247" y="320"/>
                    </a:lnTo>
                    <a:lnTo>
                      <a:pt x="6313" y="402"/>
                    </a:lnTo>
                    <a:lnTo>
                      <a:pt x="6369" y="491"/>
                    </a:lnTo>
                    <a:lnTo>
                      <a:pt x="6415" y="585"/>
                    </a:lnTo>
                    <a:lnTo>
                      <a:pt x="6451" y="683"/>
                    </a:lnTo>
                    <a:lnTo>
                      <a:pt x="6475" y="785"/>
                    </a:lnTo>
                    <a:lnTo>
                      <a:pt x="6490" y="889"/>
                    </a:lnTo>
                    <a:lnTo>
                      <a:pt x="6491" y="994"/>
                    </a:lnTo>
                    <a:lnTo>
                      <a:pt x="6487" y="1047"/>
                    </a:lnTo>
                    <a:lnTo>
                      <a:pt x="6481" y="1100"/>
                    </a:lnTo>
                    <a:lnTo>
                      <a:pt x="6461" y="1204"/>
                    </a:lnTo>
                    <a:lnTo>
                      <a:pt x="6428" y="1305"/>
                    </a:lnTo>
                    <a:lnTo>
                      <a:pt x="6386" y="1400"/>
                    </a:lnTo>
                    <a:lnTo>
                      <a:pt x="6333" y="1491"/>
                    </a:lnTo>
                    <a:lnTo>
                      <a:pt x="6271" y="1574"/>
                    </a:lnTo>
                    <a:lnTo>
                      <a:pt x="6200" y="1651"/>
                    </a:lnTo>
                    <a:lnTo>
                      <a:pt x="6120" y="1721"/>
                    </a:lnTo>
                    <a:lnTo>
                      <a:pt x="6077" y="1751"/>
                    </a:lnTo>
                    <a:close/>
                  </a:path>
                </a:pathLst>
              </a:custGeom>
              <a:solidFill>
                <a:srgbClr val="754C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47"/>
              <p:cNvSpPr>
                <a:spLocks/>
              </p:cNvSpPr>
              <p:nvPr/>
            </p:nvSpPr>
            <p:spPr bwMode="auto">
              <a:xfrm>
                <a:off x="5027" y="964"/>
                <a:ext cx="2165" cy="2113"/>
              </a:xfrm>
              <a:custGeom>
                <a:avLst/>
                <a:gdLst>
                  <a:gd name="T0" fmla="*/ 6173 w 6493"/>
                  <a:gd name="T1" fmla="*/ 92 h 6339"/>
                  <a:gd name="T2" fmla="*/ 6051 w 6493"/>
                  <a:gd name="T3" fmla="*/ 0 h 6339"/>
                  <a:gd name="T4" fmla="*/ 6120 w 6493"/>
                  <a:gd name="T5" fmla="*/ 125 h 6339"/>
                  <a:gd name="T6" fmla="*/ 6179 w 6493"/>
                  <a:gd name="T7" fmla="*/ 302 h 6339"/>
                  <a:gd name="T8" fmla="*/ 6203 w 6493"/>
                  <a:gd name="T9" fmla="*/ 482 h 6339"/>
                  <a:gd name="T10" fmla="*/ 6193 w 6493"/>
                  <a:gd name="T11" fmla="*/ 662 h 6339"/>
                  <a:gd name="T12" fmla="*/ 6150 w 6493"/>
                  <a:gd name="T13" fmla="*/ 838 h 6339"/>
                  <a:gd name="T14" fmla="*/ 6074 w 6493"/>
                  <a:gd name="T15" fmla="*/ 1004 h 6339"/>
                  <a:gd name="T16" fmla="*/ 5967 w 6493"/>
                  <a:gd name="T17" fmla="*/ 1152 h 6339"/>
                  <a:gd name="T18" fmla="*/ 5829 w 6493"/>
                  <a:gd name="T19" fmla="*/ 1282 h 6339"/>
                  <a:gd name="T20" fmla="*/ 4837 w 6493"/>
                  <a:gd name="T21" fmla="*/ 1970 h 6339"/>
                  <a:gd name="T22" fmla="*/ 4291 w 6493"/>
                  <a:gd name="T23" fmla="*/ 2375 h 6339"/>
                  <a:gd name="T24" fmla="*/ 3609 w 6493"/>
                  <a:gd name="T25" fmla="*/ 2971 h 6339"/>
                  <a:gd name="T26" fmla="*/ 3072 w 6493"/>
                  <a:gd name="T27" fmla="*/ 3505 h 6339"/>
                  <a:gd name="T28" fmla="*/ 2971 w 6493"/>
                  <a:gd name="T29" fmla="*/ 3642 h 6339"/>
                  <a:gd name="T30" fmla="*/ 2905 w 6493"/>
                  <a:gd name="T31" fmla="*/ 3857 h 6339"/>
                  <a:gd name="T32" fmla="*/ 2905 w 6493"/>
                  <a:gd name="T33" fmla="*/ 3970 h 6339"/>
                  <a:gd name="T34" fmla="*/ 2971 w 6493"/>
                  <a:gd name="T35" fmla="*/ 4185 h 6339"/>
                  <a:gd name="T36" fmla="*/ 3072 w 6493"/>
                  <a:gd name="T37" fmla="*/ 4320 h 6339"/>
                  <a:gd name="T38" fmla="*/ 3213 w 6493"/>
                  <a:gd name="T39" fmla="*/ 4464 h 6339"/>
                  <a:gd name="T40" fmla="*/ 3320 w 6493"/>
                  <a:gd name="T41" fmla="*/ 4662 h 6339"/>
                  <a:gd name="T42" fmla="*/ 3343 w 6493"/>
                  <a:gd name="T43" fmla="*/ 4830 h 6339"/>
                  <a:gd name="T44" fmla="*/ 3320 w 6493"/>
                  <a:gd name="T45" fmla="*/ 4997 h 6339"/>
                  <a:gd name="T46" fmla="*/ 3213 w 6493"/>
                  <a:gd name="T47" fmla="*/ 5196 h 6339"/>
                  <a:gd name="T48" fmla="*/ 2359 w 6493"/>
                  <a:gd name="T49" fmla="*/ 6051 h 6339"/>
                  <a:gd name="T50" fmla="*/ 2647 w 6493"/>
                  <a:gd name="T51" fmla="*/ 6339 h 6339"/>
                  <a:gd name="T52" fmla="*/ 3501 w 6493"/>
                  <a:gd name="T53" fmla="*/ 5484 h 6339"/>
                  <a:gd name="T54" fmla="*/ 3606 w 6493"/>
                  <a:gd name="T55" fmla="*/ 5285 h 6339"/>
                  <a:gd name="T56" fmla="*/ 3631 w 6493"/>
                  <a:gd name="T57" fmla="*/ 5118 h 6339"/>
                  <a:gd name="T58" fmla="*/ 3606 w 6493"/>
                  <a:gd name="T59" fmla="*/ 4950 h 6339"/>
                  <a:gd name="T60" fmla="*/ 3501 w 6493"/>
                  <a:gd name="T61" fmla="*/ 4752 h 6339"/>
                  <a:gd name="T62" fmla="*/ 3360 w 6493"/>
                  <a:gd name="T63" fmla="*/ 4608 h 6339"/>
                  <a:gd name="T64" fmla="*/ 3258 w 6493"/>
                  <a:gd name="T65" fmla="*/ 4473 h 6339"/>
                  <a:gd name="T66" fmla="*/ 3193 w 6493"/>
                  <a:gd name="T67" fmla="*/ 4258 h 6339"/>
                  <a:gd name="T68" fmla="*/ 3193 w 6493"/>
                  <a:gd name="T69" fmla="*/ 4145 h 6339"/>
                  <a:gd name="T70" fmla="*/ 3258 w 6493"/>
                  <a:gd name="T71" fmla="*/ 3930 h 6339"/>
                  <a:gd name="T72" fmla="*/ 3360 w 6493"/>
                  <a:gd name="T73" fmla="*/ 3795 h 6339"/>
                  <a:gd name="T74" fmla="*/ 3897 w 6493"/>
                  <a:gd name="T75" fmla="*/ 3259 h 6339"/>
                  <a:gd name="T76" fmla="*/ 4579 w 6493"/>
                  <a:gd name="T77" fmla="*/ 2663 h 6339"/>
                  <a:gd name="T78" fmla="*/ 5125 w 6493"/>
                  <a:gd name="T79" fmla="*/ 2258 h 6339"/>
                  <a:gd name="T80" fmla="*/ 6121 w 6493"/>
                  <a:gd name="T81" fmla="*/ 1567 h 6339"/>
                  <a:gd name="T82" fmla="*/ 6272 w 6493"/>
                  <a:gd name="T83" fmla="*/ 1420 h 6339"/>
                  <a:gd name="T84" fmla="*/ 6388 w 6493"/>
                  <a:gd name="T85" fmla="*/ 1246 h 6339"/>
                  <a:gd name="T86" fmla="*/ 6461 w 6493"/>
                  <a:gd name="T87" fmla="*/ 1051 h 6339"/>
                  <a:gd name="T88" fmla="*/ 6488 w 6493"/>
                  <a:gd name="T89" fmla="*/ 894 h 6339"/>
                  <a:gd name="T90" fmla="*/ 6490 w 6493"/>
                  <a:gd name="T91" fmla="*/ 734 h 6339"/>
                  <a:gd name="T92" fmla="*/ 6451 w 6493"/>
                  <a:gd name="T93" fmla="*/ 530 h 6339"/>
                  <a:gd name="T94" fmla="*/ 6370 w 6493"/>
                  <a:gd name="T95" fmla="*/ 337 h 6339"/>
                  <a:gd name="T96" fmla="*/ 6248 w 6493"/>
                  <a:gd name="T97" fmla="*/ 165 h 6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493" h="6339">
                    <a:moveTo>
                      <a:pt x="6211" y="128"/>
                    </a:moveTo>
                    <a:lnTo>
                      <a:pt x="6173" y="92"/>
                    </a:lnTo>
                    <a:lnTo>
                      <a:pt x="6094" y="29"/>
                    </a:lnTo>
                    <a:lnTo>
                      <a:pt x="6051" y="0"/>
                    </a:lnTo>
                    <a:lnTo>
                      <a:pt x="6077" y="40"/>
                    </a:lnTo>
                    <a:lnTo>
                      <a:pt x="6120" y="125"/>
                    </a:lnTo>
                    <a:lnTo>
                      <a:pt x="6154" y="213"/>
                    </a:lnTo>
                    <a:lnTo>
                      <a:pt x="6179" y="302"/>
                    </a:lnTo>
                    <a:lnTo>
                      <a:pt x="6196" y="392"/>
                    </a:lnTo>
                    <a:lnTo>
                      <a:pt x="6203" y="482"/>
                    </a:lnTo>
                    <a:lnTo>
                      <a:pt x="6202" y="573"/>
                    </a:lnTo>
                    <a:lnTo>
                      <a:pt x="6193" y="662"/>
                    </a:lnTo>
                    <a:lnTo>
                      <a:pt x="6176" y="752"/>
                    </a:lnTo>
                    <a:lnTo>
                      <a:pt x="6150" y="838"/>
                    </a:lnTo>
                    <a:lnTo>
                      <a:pt x="6115" y="923"/>
                    </a:lnTo>
                    <a:lnTo>
                      <a:pt x="6074" y="1004"/>
                    </a:lnTo>
                    <a:lnTo>
                      <a:pt x="6023" y="1080"/>
                    </a:lnTo>
                    <a:lnTo>
                      <a:pt x="5967" y="1152"/>
                    </a:lnTo>
                    <a:lnTo>
                      <a:pt x="5901" y="1220"/>
                    </a:lnTo>
                    <a:lnTo>
                      <a:pt x="5829" y="1282"/>
                    </a:lnTo>
                    <a:lnTo>
                      <a:pt x="5790" y="1310"/>
                    </a:lnTo>
                    <a:lnTo>
                      <a:pt x="4837" y="1970"/>
                    </a:lnTo>
                    <a:lnTo>
                      <a:pt x="4653" y="2101"/>
                    </a:lnTo>
                    <a:lnTo>
                      <a:pt x="4291" y="2375"/>
                    </a:lnTo>
                    <a:lnTo>
                      <a:pt x="3945" y="2666"/>
                    </a:lnTo>
                    <a:lnTo>
                      <a:pt x="3609" y="2971"/>
                    </a:lnTo>
                    <a:lnTo>
                      <a:pt x="3448" y="3131"/>
                    </a:lnTo>
                    <a:lnTo>
                      <a:pt x="3072" y="3505"/>
                    </a:lnTo>
                    <a:lnTo>
                      <a:pt x="3033" y="3547"/>
                    </a:lnTo>
                    <a:lnTo>
                      <a:pt x="2971" y="3642"/>
                    </a:lnTo>
                    <a:lnTo>
                      <a:pt x="2928" y="3746"/>
                    </a:lnTo>
                    <a:lnTo>
                      <a:pt x="2905" y="3857"/>
                    </a:lnTo>
                    <a:lnTo>
                      <a:pt x="2904" y="3913"/>
                    </a:lnTo>
                    <a:lnTo>
                      <a:pt x="2905" y="3970"/>
                    </a:lnTo>
                    <a:lnTo>
                      <a:pt x="2928" y="4081"/>
                    </a:lnTo>
                    <a:lnTo>
                      <a:pt x="2971" y="4185"/>
                    </a:lnTo>
                    <a:lnTo>
                      <a:pt x="3033" y="4279"/>
                    </a:lnTo>
                    <a:lnTo>
                      <a:pt x="3072" y="4320"/>
                    </a:lnTo>
                    <a:lnTo>
                      <a:pt x="3174" y="4423"/>
                    </a:lnTo>
                    <a:lnTo>
                      <a:pt x="3213" y="4464"/>
                    </a:lnTo>
                    <a:lnTo>
                      <a:pt x="3277" y="4558"/>
                    </a:lnTo>
                    <a:lnTo>
                      <a:pt x="3320" y="4662"/>
                    </a:lnTo>
                    <a:lnTo>
                      <a:pt x="3341" y="4773"/>
                    </a:lnTo>
                    <a:lnTo>
                      <a:pt x="3343" y="4830"/>
                    </a:lnTo>
                    <a:lnTo>
                      <a:pt x="3341" y="4886"/>
                    </a:lnTo>
                    <a:lnTo>
                      <a:pt x="3320" y="4997"/>
                    </a:lnTo>
                    <a:lnTo>
                      <a:pt x="3277" y="5101"/>
                    </a:lnTo>
                    <a:lnTo>
                      <a:pt x="3213" y="5196"/>
                    </a:lnTo>
                    <a:lnTo>
                      <a:pt x="3174" y="5238"/>
                    </a:lnTo>
                    <a:lnTo>
                      <a:pt x="2359" y="6051"/>
                    </a:lnTo>
                    <a:lnTo>
                      <a:pt x="0" y="3692"/>
                    </a:lnTo>
                    <a:lnTo>
                      <a:pt x="2647" y="6339"/>
                    </a:lnTo>
                    <a:lnTo>
                      <a:pt x="3462" y="5526"/>
                    </a:lnTo>
                    <a:lnTo>
                      <a:pt x="3501" y="5484"/>
                    </a:lnTo>
                    <a:lnTo>
                      <a:pt x="3563" y="5389"/>
                    </a:lnTo>
                    <a:lnTo>
                      <a:pt x="3606" y="5285"/>
                    </a:lnTo>
                    <a:lnTo>
                      <a:pt x="3628" y="5174"/>
                    </a:lnTo>
                    <a:lnTo>
                      <a:pt x="3631" y="5118"/>
                    </a:lnTo>
                    <a:lnTo>
                      <a:pt x="3628" y="5061"/>
                    </a:lnTo>
                    <a:lnTo>
                      <a:pt x="3606" y="4950"/>
                    </a:lnTo>
                    <a:lnTo>
                      <a:pt x="3563" y="4846"/>
                    </a:lnTo>
                    <a:lnTo>
                      <a:pt x="3501" y="4752"/>
                    </a:lnTo>
                    <a:lnTo>
                      <a:pt x="3462" y="4711"/>
                    </a:lnTo>
                    <a:lnTo>
                      <a:pt x="3360" y="4608"/>
                    </a:lnTo>
                    <a:lnTo>
                      <a:pt x="3321" y="4567"/>
                    </a:lnTo>
                    <a:lnTo>
                      <a:pt x="3258" y="4473"/>
                    </a:lnTo>
                    <a:lnTo>
                      <a:pt x="3215" y="4369"/>
                    </a:lnTo>
                    <a:lnTo>
                      <a:pt x="3193" y="4258"/>
                    </a:lnTo>
                    <a:lnTo>
                      <a:pt x="3192" y="4201"/>
                    </a:lnTo>
                    <a:lnTo>
                      <a:pt x="3193" y="4145"/>
                    </a:lnTo>
                    <a:lnTo>
                      <a:pt x="3215" y="4034"/>
                    </a:lnTo>
                    <a:lnTo>
                      <a:pt x="3258" y="3930"/>
                    </a:lnTo>
                    <a:lnTo>
                      <a:pt x="3321" y="3835"/>
                    </a:lnTo>
                    <a:lnTo>
                      <a:pt x="3360" y="3795"/>
                    </a:lnTo>
                    <a:lnTo>
                      <a:pt x="3736" y="3419"/>
                    </a:lnTo>
                    <a:lnTo>
                      <a:pt x="3897" y="3259"/>
                    </a:lnTo>
                    <a:lnTo>
                      <a:pt x="4231" y="2954"/>
                    </a:lnTo>
                    <a:lnTo>
                      <a:pt x="4579" y="2663"/>
                    </a:lnTo>
                    <a:lnTo>
                      <a:pt x="4941" y="2389"/>
                    </a:lnTo>
                    <a:lnTo>
                      <a:pt x="5125" y="2258"/>
                    </a:lnTo>
                    <a:lnTo>
                      <a:pt x="6078" y="1598"/>
                    </a:lnTo>
                    <a:lnTo>
                      <a:pt x="6121" y="1567"/>
                    </a:lnTo>
                    <a:lnTo>
                      <a:pt x="6202" y="1498"/>
                    </a:lnTo>
                    <a:lnTo>
                      <a:pt x="6272" y="1420"/>
                    </a:lnTo>
                    <a:lnTo>
                      <a:pt x="6334" y="1336"/>
                    </a:lnTo>
                    <a:lnTo>
                      <a:pt x="6388" y="1246"/>
                    </a:lnTo>
                    <a:lnTo>
                      <a:pt x="6429" y="1151"/>
                    </a:lnTo>
                    <a:lnTo>
                      <a:pt x="6461" y="1051"/>
                    </a:lnTo>
                    <a:lnTo>
                      <a:pt x="6483" y="947"/>
                    </a:lnTo>
                    <a:lnTo>
                      <a:pt x="6488" y="894"/>
                    </a:lnTo>
                    <a:lnTo>
                      <a:pt x="6493" y="841"/>
                    </a:lnTo>
                    <a:lnTo>
                      <a:pt x="6490" y="734"/>
                    </a:lnTo>
                    <a:lnTo>
                      <a:pt x="6475" y="631"/>
                    </a:lnTo>
                    <a:lnTo>
                      <a:pt x="6451" y="530"/>
                    </a:lnTo>
                    <a:lnTo>
                      <a:pt x="6416" y="432"/>
                    </a:lnTo>
                    <a:lnTo>
                      <a:pt x="6370" y="337"/>
                    </a:lnTo>
                    <a:lnTo>
                      <a:pt x="6313" y="249"/>
                    </a:lnTo>
                    <a:lnTo>
                      <a:pt x="6248" y="165"/>
                    </a:lnTo>
                    <a:lnTo>
                      <a:pt x="6211" y="128"/>
                    </a:ln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8"/>
              <p:cNvSpPr>
                <a:spLocks/>
              </p:cNvSpPr>
              <p:nvPr/>
            </p:nvSpPr>
            <p:spPr bwMode="auto">
              <a:xfrm>
                <a:off x="4450" y="2195"/>
                <a:ext cx="1460" cy="1460"/>
              </a:xfrm>
              <a:custGeom>
                <a:avLst/>
                <a:gdLst>
                  <a:gd name="T0" fmla="*/ 1731 w 4378"/>
                  <a:gd name="T1" fmla="*/ 0 h 4379"/>
                  <a:gd name="T2" fmla="*/ 0 w 4378"/>
                  <a:gd name="T3" fmla="*/ 1732 h 4379"/>
                  <a:gd name="T4" fmla="*/ 1630 w 4378"/>
                  <a:gd name="T5" fmla="*/ 3360 h 4379"/>
                  <a:gd name="T6" fmla="*/ 2038 w 4378"/>
                  <a:gd name="T7" fmla="*/ 3768 h 4379"/>
                  <a:gd name="T8" fmla="*/ 2648 w 4378"/>
                  <a:gd name="T9" fmla="*/ 4379 h 4379"/>
                  <a:gd name="T10" fmla="*/ 4378 w 4378"/>
                  <a:gd name="T11" fmla="*/ 2647 h 4379"/>
                  <a:gd name="T12" fmla="*/ 1731 w 4378"/>
                  <a:gd name="T13" fmla="*/ 0 h 4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78" h="4379">
                    <a:moveTo>
                      <a:pt x="1731" y="0"/>
                    </a:moveTo>
                    <a:lnTo>
                      <a:pt x="0" y="1732"/>
                    </a:lnTo>
                    <a:lnTo>
                      <a:pt x="1630" y="3360"/>
                    </a:lnTo>
                    <a:lnTo>
                      <a:pt x="2038" y="3768"/>
                    </a:lnTo>
                    <a:lnTo>
                      <a:pt x="2648" y="4379"/>
                    </a:lnTo>
                    <a:lnTo>
                      <a:pt x="4378" y="2647"/>
                    </a:lnTo>
                    <a:lnTo>
                      <a:pt x="1731" y="0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9"/>
              <p:cNvSpPr>
                <a:spLocks/>
              </p:cNvSpPr>
              <p:nvPr/>
            </p:nvSpPr>
            <p:spPr bwMode="auto">
              <a:xfrm>
                <a:off x="5237" y="2981"/>
                <a:ext cx="672" cy="674"/>
              </a:xfrm>
              <a:custGeom>
                <a:avLst/>
                <a:gdLst>
                  <a:gd name="T0" fmla="*/ 0 w 2018"/>
                  <a:gd name="T1" fmla="*/ 1732 h 2020"/>
                  <a:gd name="T2" fmla="*/ 1730 w 2018"/>
                  <a:gd name="T3" fmla="*/ 0 h 2020"/>
                  <a:gd name="T4" fmla="*/ 2018 w 2018"/>
                  <a:gd name="T5" fmla="*/ 288 h 2020"/>
                  <a:gd name="T6" fmla="*/ 288 w 2018"/>
                  <a:gd name="T7" fmla="*/ 2020 h 2020"/>
                  <a:gd name="T8" fmla="*/ 0 w 2018"/>
                  <a:gd name="T9" fmla="*/ 1732 h 2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8" h="2020">
                    <a:moveTo>
                      <a:pt x="0" y="1732"/>
                    </a:moveTo>
                    <a:lnTo>
                      <a:pt x="1730" y="0"/>
                    </a:lnTo>
                    <a:lnTo>
                      <a:pt x="2018" y="288"/>
                    </a:lnTo>
                    <a:lnTo>
                      <a:pt x="288" y="2020"/>
                    </a:lnTo>
                    <a:lnTo>
                      <a:pt x="0" y="1732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50"/>
              <p:cNvSpPr>
                <a:spLocks/>
              </p:cNvSpPr>
              <p:nvPr/>
            </p:nvSpPr>
            <p:spPr bwMode="auto">
              <a:xfrm>
                <a:off x="6798" y="1115"/>
                <a:ext cx="192" cy="192"/>
              </a:xfrm>
              <a:custGeom>
                <a:avLst/>
                <a:gdLst>
                  <a:gd name="T0" fmla="*/ 576 w 576"/>
                  <a:gd name="T1" fmla="*/ 288 h 576"/>
                  <a:gd name="T2" fmla="*/ 575 w 576"/>
                  <a:gd name="T3" fmla="*/ 318 h 576"/>
                  <a:gd name="T4" fmla="*/ 563 w 576"/>
                  <a:gd name="T5" fmla="*/ 374 h 576"/>
                  <a:gd name="T6" fmla="*/ 541 w 576"/>
                  <a:gd name="T7" fmla="*/ 426 h 576"/>
                  <a:gd name="T8" fmla="*/ 510 w 576"/>
                  <a:gd name="T9" fmla="*/ 472 h 576"/>
                  <a:gd name="T10" fmla="*/ 471 w 576"/>
                  <a:gd name="T11" fmla="*/ 511 h 576"/>
                  <a:gd name="T12" fmla="*/ 425 w 576"/>
                  <a:gd name="T13" fmla="*/ 541 h 576"/>
                  <a:gd name="T14" fmla="*/ 373 w 576"/>
                  <a:gd name="T15" fmla="*/ 563 h 576"/>
                  <a:gd name="T16" fmla="*/ 317 w 576"/>
                  <a:gd name="T17" fmla="*/ 574 h 576"/>
                  <a:gd name="T18" fmla="*/ 288 w 576"/>
                  <a:gd name="T19" fmla="*/ 576 h 576"/>
                  <a:gd name="T20" fmla="*/ 258 w 576"/>
                  <a:gd name="T21" fmla="*/ 574 h 576"/>
                  <a:gd name="T22" fmla="*/ 202 w 576"/>
                  <a:gd name="T23" fmla="*/ 563 h 576"/>
                  <a:gd name="T24" fmla="*/ 150 w 576"/>
                  <a:gd name="T25" fmla="*/ 541 h 576"/>
                  <a:gd name="T26" fmla="*/ 104 w 576"/>
                  <a:gd name="T27" fmla="*/ 511 h 576"/>
                  <a:gd name="T28" fmla="*/ 65 w 576"/>
                  <a:gd name="T29" fmla="*/ 472 h 576"/>
                  <a:gd name="T30" fmla="*/ 33 w 576"/>
                  <a:gd name="T31" fmla="*/ 426 h 576"/>
                  <a:gd name="T32" fmla="*/ 12 w 576"/>
                  <a:gd name="T33" fmla="*/ 374 h 576"/>
                  <a:gd name="T34" fmla="*/ 0 w 576"/>
                  <a:gd name="T35" fmla="*/ 318 h 576"/>
                  <a:gd name="T36" fmla="*/ 0 w 576"/>
                  <a:gd name="T37" fmla="*/ 288 h 576"/>
                  <a:gd name="T38" fmla="*/ 0 w 576"/>
                  <a:gd name="T39" fmla="*/ 259 h 576"/>
                  <a:gd name="T40" fmla="*/ 12 w 576"/>
                  <a:gd name="T41" fmla="*/ 203 h 576"/>
                  <a:gd name="T42" fmla="*/ 33 w 576"/>
                  <a:gd name="T43" fmla="*/ 151 h 576"/>
                  <a:gd name="T44" fmla="*/ 65 w 576"/>
                  <a:gd name="T45" fmla="*/ 105 h 576"/>
                  <a:gd name="T46" fmla="*/ 104 w 576"/>
                  <a:gd name="T47" fmla="*/ 66 h 576"/>
                  <a:gd name="T48" fmla="*/ 150 w 576"/>
                  <a:gd name="T49" fmla="*/ 34 h 576"/>
                  <a:gd name="T50" fmla="*/ 202 w 576"/>
                  <a:gd name="T51" fmla="*/ 13 h 576"/>
                  <a:gd name="T52" fmla="*/ 258 w 576"/>
                  <a:gd name="T53" fmla="*/ 1 h 576"/>
                  <a:gd name="T54" fmla="*/ 288 w 576"/>
                  <a:gd name="T55" fmla="*/ 0 h 576"/>
                  <a:gd name="T56" fmla="*/ 317 w 576"/>
                  <a:gd name="T57" fmla="*/ 1 h 576"/>
                  <a:gd name="T58" fmla="*/ 373 w 576"/>
                  <a:gd name="T59" fmla="*/ 13 h 576"/>
                  <a:gd name="T60" fmla="*/ 425 w 576"/>
                  <a:gd name="T61" fmla="*/ 34 h 576"/>
                  <a:gd name="T62" fmla="*/ 471 w 576"/>
                  <a:gd name="T63" fmla="*/ 66 h 576"/>
                  <a:gd name="T64" fmla="*/ 510 w 576"/>
                  <a:gd name="T65" fmla="*/ 105 h 576"/>
                  <a:gd name="T66" fmla="*/ 541 w 576"/>
                  <a:gd name="T67" fmla="*/ 151 h 576"/>
                  <a:gd name="T68" fmla="*/ 563 w 576"/>
                  <a:gd name="T69" fmla="*/ 203 h 576"/>
                  <a:gd name="T70" fmla="*/ 575 w 576"/>
                  <a:gd name="T71" fmla="*/ 259 h 576"/>
                  <a:gd name="T72" fmla="*/ 576 w 576"/>
                  <a:gd name="T73" fmla="*/ 288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6" h="576">
                    <a:moveTo>
                      <a:pt x="576" y="288"/>
                    </a:moveTo>
                    <a:lnTo>
                      <a:pt x="575" y="318"/>
                    </a:lnTo>
                    <a:lnTo>
                      <a:pt x="563" y="374"/>
                    </a:lnTo>
                    <a:lnTo>
                      <a:pt x="541" y="426"/>
                    </a:lnTo>
                    <a:lnTo>
                      <a:pt x="510" y="472"/>
                    </a:lnTo>
                    <a:lnTo>
                      <a:pt x="471" y="511"/>
                    </a:lnTo>
                    <a:lnTo>
                      <a:pt x="425" y="541"/>
                    </a:lnTo>
                    <a:lnTo>
                      <a:pt x="373" y="563"/>
                    </a:lnTo>
                    <a:lnTo>
                      <a:pt x="317" y="574"/>
                    </a:lnTo>
                    <a:lnTo>
                      <a:pt x="288" y="576"/>
                    </a:lnTo>
                    <a:lnTo>
                      <a:pt x="258" y="574"/>
                    </a:lnTo>
                    <a:lnTo>
                      <a:pt x="202" y="563"/>
                    </a:lnTo>
                    <a:lnTo>
                      <a:pt x="150" y="541"/>
                    </a:lnTo>
                    <a:lnTo>
                      <a:pt x="104" y="511"/>
                    </a:lnTo>
                    <a:lnTo>
                      <a:pt x="65" y="472"/>
                    </a:lnTo>
                    <a:lnTo>
                      <a:pt x="33" y="426"/>
                    </a:lnTo>
                    <a:lnTo>
                      <a:pt x="12" y="374"/>
                    </a:lnTo>
                    <a:lnTo>
                      <a:pt x="0" y="318"/>
                    </a:lnTo>
                    <a:lnTo>
                      <a:pt x="0" y="288"/>
                    </a:lnTo>
                    <a:lnTo>
                      <a:pt x="0" y="259"/>
                    </a:lnTo>
                    <a:lnTo>
                      <a:pt x="12" y="203"/>
                    </a:lnTo>
                    <a:lnTo>
                      <a:pt x="33" y="151"/>
                    </a:lnTo>
                    <a:lnTo>
                      <a:pt x="65" y="105"/>
                    </a:lnTo>
                    <a:lnTo>
                      <a:pt x="104" y="66"/>
                    </a:lnTo>
                    <a:lnTo>
                      <a:pt x="150" y="34"/>
                    </a:lnTo>
                    <a:lnTo>
                      <a:pt x="202" y="13"/>
                    </a:lnTo>
                    <a:lnTo>
                      <a:pt x="258" y="1"/>
                    </a:lnTo>
                    <a:lnTo>
                      <a:pt x="288" y="0"/>
                    </a:lnTo>
                    <a:lnTo>
                      <a:pt x="317" y="1"/>
                    </a:lnTo>
                    <a:lnTo>
                      <a:pt x="373" y="13"/>
                    </a:lnTo>
                    <a:lnTo>
                      <a:pt x="425" y="34"/>
                    </a:lnTo>
                    <a:lnTo>
                      <a:pt x="471" y="66"/>
                    </a:lnTo>
                    <a:lnTo>
                      <a:pt x="510" y="105"/>
                    </a:lnTo>
                    <a:lnTo>
                      <a:pt x="541" y="151"/>
                    </a:lnTo>
                    <a:lnTo>
                      <a:pt x="563" y="203"/>
                    </a:lnTo>
                    <a:lnTo>
                      <a:pt x="575" y="259"/>
                    </a:lnTo>
                    <a:lnTo>
                      <a:pt x="576" y="288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순서도: 지연 30"/>
            <p:cNvSpPr/>
            <p:nvPr/>
          </p:nvSpPr>
          <p:spPr>
            <a:xfrm rot="4147283" flipH="1">
              <a:off x="10503405" y="5975733"/>
              <a:ext cx="748810" cy="194929"/>
            </a:xfrm>
            <a:prstGeom prst="flowChartDelay">
              <a:avLst/>
            </a:pr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 flipH="1">
              <a:off x="10883462" y="6186394"/>
              <a:ext cx="1308538" cy="671607"/>
            </a:xfrm>
            <a:custGeom>
              <a:avLst/>
              <a:gdLst>
                <a:gd name="connsiteX0" fmla="*/ 1119034 w 1308538"/>
                <a:gd name="connsiteY0" fmla="*/ 143 h 671607"/>
                <a:gd name="connsiteX1" fmla="*/ 1100633 w 1308538"/>
                <a:gd name="connsiteY1" fmla="*/ 6411 h 671607"/>
                <a:gd name="connsiteX2" fmla="*/ 946502 w 1308538"/>
                <a:gd name="connsiteY2" fmla="*/ 288986 h 671607"/>
                <a:gd name="connsiteX3" fmla="*/ 863120 w 1308538"/>
                <a:gd name="connsiteY3" fmla="*/ 295853 h 671607"/>
                <a:gd name="connsiteX4" fmla="*/ 740993 w 1308538"/>
                <a:gd name="connsiteY4" fmla="*/ 306112 h 671607"/>
                <a:gd name="connsiteX5" fmla="*/ 317469 w 1308538"/>
                <a:gd name="connsiteY5" fmla="*/ 295853 h 671607"/>
                <a:gd name="connsiteX6" fmla="*/ 150154 w 1308538"/>
                <a:gd name="connsiteY6" fmla="*/ 331801 h 671607"/>
                <a:gd name="connsiteX7" fmla="*/ 64772 w 1308538"/>
                <a:gd name="connsiteY7" fmla="*/ 403085 h 671607"/>
                <a:gd name="connsiteX8" fmla="*/ 0 w 1308538"/>
                <a:gd name="connsiteY8" fmla="*/ 472032 h 671607"/>
                <a:gd name="connsiteX9" fmla="*/ 0 w 1308538"/>
                <a:gd name="connsiteY9" fmla="*/ 671607 h 671607"/>
                <a:gd name="connsiteX10" fmla="*/ 1152472 w 1308538"/>
                <a:gd name="connsiteY10" fmla="*/ 671607 h 671607"/>
                <a:gd name="connsiteX11" fmla="*/ 1203388 w 1308538"/>
                <a:gd name="connsiteY11" fmla="*/ 545873 h 671607"/>
                <a:gd name="connsiteX12" fmla="*/ 1308008 w 1308538"/>
                <a:gd name="connsiteY12" fmla="*/ 310523 h 671607"/>
                <a:gd name="connsiteX13" fmla="*/ 1237639 w 1308538"/>
                <a:gd name="connsiteY13" fmla="*/ 109166 h 671607"/>
                <a:gd name="connsiteX14" fmla="*/ 1119034 w 1308538"/>
                <a:gd name="connsiteY14" fmla="*/ 143 h 67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538" h="671607">
                  <a:moveTo>
                    <a:pt x="1119034" y="143"/>
                  </a:moveTo>
                  <a:cubicBezTo>
                    <a:pt x="1112848" y="669"/>
                    <a:pt x="1106698" y="2665"/>
                    <a:pt x="1100633" y="6411"/>
                  </a:cubicBezTo>
                  <a:cubicBezTo>
                    <a:pt x="1052110" y="36381"/>
                    <a:pt x="978076" y="267069"/>
                    <a:pt x="946502" y="288986"/>
                  </a:cubicBezTo>
                  <a:cubicBezTo>
                    <a:pt x="914927" y="310904"/>
                    <a:pt x="897372" y="292999"/>
                    <a:pt x="863120" y="295853"/>
                  </a:cubicBezTo>
                  <a:cubicBezTo>
                    <a:pt x="828869" y="298708"/>
                    <a:pt x="831934" y="306112"/>
                    <a:pt x="740993" y="306112"/>
                  </a:cubicBezTo>
                  <a:lnTo>
                    <a:pt x="317469" y="295853"/>
                  </a:lnTo>
                  <a:cubicBezTo>
                    <a:pt x="218996" y="300135"/>
                    <a:pt x="206583" y="298694"/>
                    <a:pt x="150154" y="331801"/>
                  </a:cubicBezTo>
                  <a:cubicBezTo>
                    <a:pt x="121940" y="348354"/>
                    <a:pt x="93397" y="374043"/>
                    <a:pt x="64772" y="403085"/>
                  </a:cubicBezTo>
                  <a:lnTo>
                    <a:pt x="0" y="472032"/>
                  </a:lnTo>
                  <a:lnTo>
                    <a:pt x="0" y="671607"/>
                  </a:lnTo>
                  <a:lnTo>
                    <a:pt x="1152472" y="671607"/>
                  </a:lnTo>
                  <a:lnTo>
                    <a:pt x="1203388" y="545873"/>
                  </a:lnTo>
                  <a:cubicBezTo>
                    <a:pt x="1236524" y="459552"/>
                    <a:pt x="1302299" y="383307"/>
                    <a:pt x="1308008" y="310523"/>
                  </a:cubicBezTo>
                  <a:cubicBezTo>
                    <a:pt x="1313716" y="237738"/>
                    <a:pt x="1272202" y="159851"/>
                    <a:pt x="1237639" y="109166"/>
                  </a:cubicBezTo>
                  <a:cubicBezTo>
                    <a:pt x="1207396" y="64816"/>
                    <a:pt x="1162333" y="-3539"/>
                    <a:pt x="1119034" y="1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 flipH="1">
              <a:off x="11240166" y="5517492"/>
              <a:ext cx="822634" cy="1030104"/>
              <a:chOff x="1219927" y="2725633"/>
              <a:chExt cx="1711565" cy="2143225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1682683" y="4161764"/>
                <a:ext cx="786052" cy="707094"/>
                <a:chOff x="1682683" y="4161764"/>
                <a:chExt cx="786052" cy="707094"/>
              </a:xfrm>
            </p:grpSpPr>
            <p:sp>
              <p:nvSpPr>
                <p:cNvPr id="12" name="Freeform 53"/>
                <p:cNvSpPr>
                  <a:spLocks/>
                </p:cNvSpPr>
                <p:nvPr/>
              </p:nvSpPr>
              <p:spPr bwMode="auto">
                <a:xfrm>
                  <a:off x="1738548" y="4691269"/>
                  <a:ext cx="672206" cy="177589"/>
                </a:xfrm>
                <a:custGeom>
                  <a:avLst/>
                  <a:gdLst>
                    <a:gd name="T0" fmla="*/ 255 w 511"/>
                    <a:gd name="T1" fmla="*/ 0 h 135"/>
                    <a:gd name="T2" fmla="*/ 294 w 511"/>
                    <a:gd name="T3" fmla="*/ 1 h 135"/>
                    <a:gd name="T4" fmla="*/ 331 w 511"/>
                    <a:gd name="T5" fmla="*/ 4 h 135"/>
                    <a:gd name="T6" fmla="*/ 365 w 511"/>
                    <a:gd name="T7" fmla="*/ 8 h 135"/>
                    <a:gd name="T8" fmla="*/ 396 w 511"/>
                    <a:gd name="T9" fmla="*/ 14 h 135"/>
                    <a:gd name="T10" fmla="*/ 425 w 511"/>
                    <a:gd name="T11" fmla="*/ 19 h 135"/>
                    <a:gd name="T12" fmla="*/ 450 w 511"/>
                    <a:gd name="T13" fmla="*/ 25 h 135"/>
                    <a:gd name="T14" fmla="*/ 471 w 511"/>
                    <a:gd name="T15" fmla="*/ 30 h 135"/>
                    <a:gd name="T16" fmla="*/ 488 w 511"/>
                    <a:gd name="T17" fmla="*/ 35 h 135"/>
                    <a:gd name="T18" fmla="*/ 501 w 511"/>
                    <a:gd name="T19" fmla="*/ 39 h 135"/>
                    <a:gd name="T20" fmla="*/ 509 w 511"/>
                    <a:gd name="T21" fmla="*/ 42 h 135"/>
                    <a:gd name="T22" fmla="*/ 511 w 511"/>
                    <a:gd name="T23" fmla="*/ 42 h 135"/>
                    <a:gd name="T24" fmla="*/ 510 w 511"/>
                    <a:gd name="T25" fmla="*/ 44 h 135"/>
                    <a:gd name="T26" fmla="*/ 505 w 511"/>
                    <a:gd name="T27" fmla="*/ 49 h 135"/>
                    <a:gd name="T28" fmla="*/ 496 w 511"/>
                    <a:gd name="T29" fmla="*/ 57 h 135"/>
                    <a:gd name="T30" fmla="*/ 485 w 511"/>
                    <a:gd name="T31" fmla="*/ 66 h 135"/>
                    <a:gd name="T32" fmla="*/ 470 w 511"/>
                    <a:gd name="T33" fmla="*/ 77 h 135"/>
                    <a:gd name="T34" fmla="*/ 451 w 511"/>
                    <a:gd name="T35" fmla="*/ 88 h 135"/>
                    <a:gd name="T36" fmla="*/ 429 w 511"/>
                    <a:gd name="T37" fmla="*/ 100 h 135"/>
                    <a:gd name="T38" fmla="*/ 403 w 511"/>
                    <a:gd name="T39" fmla="*/ 112 h 135"/>
                    <a:gd name="T40" fmla="*/ 372 w 511"/>
                    <a:gd name="T41" fmla="*/ 121 h 135"/>
                    <a:gd name="T42" fmla="*/ 337 w 511"/>
                    <a:gd name="T43" fmla="*/ 128 h 135"/>
                    <a:gd name="T44" fmla="*/ 298 w 511"/>
                    <a:gd name="T45" fmla="*/ 134 h 135"/>
                    <a:gd name="T46" fmla="*/ 256 w 511"/>
                    <a:gd name="T47" fmla="*/ 135 h 135"/>
                    <a:gd name="T48" fmla="*/ 213 w 511"/>
                    <a:gd name="T49" fmla="*/ 134 h 135"/>
                    <a:gd name="T50" fmla="*/ 174 w 511"/>
                    <a:gd name="T51" fmla="*/ 128 h 135"/>
                    <a:gd name="T52" fmla="*/ 139 w 511"/>
                    <a:gd name="T53" fmla="*/ 121 h 135"/>
                    <a:gd name="T54" fmla="*/ 109 w 511"/>
                    <a:gd name="T55" fmla="*/ 112 h 135"/>
                    <a:gd name="T56" fmla="*/ 82 w 511"/>
                    <a:gd name="T57" fmla="*/ 100 h 135"/>
                    <a:gd name="T58" fmla="*/ 60 w 511"/>
                    <a:gd name="T59" fmla="*/ 88 h 135"/>
                    <a:gd name="T60" fmla="*/ 41 w 511"/>
                    <a:gd name="T61" fmla="*/ 77 h 135"/>
                    <a:gd name="T62" fmla="*/ 26 w 511"/>
                    <a:gd name="T63" fmla="*/ 66 h 135"/>
                    <a:gd name="T64" fmla="*/ 15 w 511"/>
                    <a:gd name="T65" fmla="*/ 57 h 135"/>
                    <a:gd name="T66" fmla="*/ 6 w 511"/>
                    <a:gd name="T67" fmla="*/ 49 h 135"/>
                    <a:gd name="T68" fmla="*/ 2 w 511"/>
                    <a:gd name="T69" fmla="*/ 44 h 135"/>
                    <a:gd name="T70" fmla="*/ 0 w 511"/>
                    <a:gd name="T71" fmla="*/ 42 h 135"/>
                    <a:gd name="T72" fmla="*/ 43 w 511"/>
                    <a:gd name="T73" fmla="*/ 27 h 135"/>
                    <a:gd name="T74" fmla="*/ 88 w 511"/>
                    <a:gd name="T75" fmla="*/ 16 h 135"/>
                    <a:gd name="T76" fmla="*/ 131 w 511"/>
                    <a:gd name="T77" fmla="*/ 8 h 135"/>
                    <a:gd name="T78" fmla="*/ 173 w 511"/>
                    <a:gd name="T79" fmla="*/ 3 h 135"/>
                    <a:gd name="T80" fmla="*/ 215 w 511"/>
                    <a:gd name="T81" fmla="*/ 0 h 135"/>
                    <a:gd name="T82" fmla="*/ 255 w 511"/>
                    <a:gd name="T83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511" h="135">
                      <a:moveTo>
                        <a:pt x="255" y="0"/>
                      </a:moveTo>
                      <a:lnTo>
                        <a:pt x="294" y="1"/>
                      </a:lnTo>
                      <a:lnTo>
                        <a:pt x="331" y="4"/>
                      </a:lnTo>
                      <a:lnTo>
                        <a:pt x="365" y="8"/>
                      </a:lnTo>
                      <a:lnTo>
                        <a:pt x="396" y="14"/>
                      </a:lnTo>
                      <a:lnTo>
                        <a:pt x="425" y="19"/>
                      </a:lnTo>
                      <a:lnTo>
                        <a:pt x="450" y="25"/>
                      </a:lnTo>
                      <a:lnTo>
                        <a:pt x="471" y="30"/>
                      </a:lnTo>
                      <a:lnTo>
                        <a:pt x="488" y="35"/>
                      </a:lnTo>
                      <a:lnTo>
                        <a:pt x="501" y="39"/>
                      </a:lnTo>
                      <a:lnTo>
                        <a:pt x="509" y="42"/>
                      </a:lnTo>
                      <a:lnTo>
                        <a:pt x="511" y="42"/>
                      </a:lnTo>
                      <a:lnTo>
                        <a:pt x="510" y="44"/>
                      </a:lnTo>
                      <a:lnTo>
                        <a:pt x="505" y="49"/>
                      </a:lnTo>
                      <a:lnTo>
                        <a:pt x="496" y="57"/>
                      </a:lnTo>
                      <a:lnTo>
                        <a:pt x="485" y="66"/>
                      </a:lnTo>
                      <a:lnTo>
                        <a:pt x="470" y="77"/>
                      </a:lnTo>
                      <a:lnTo>
                        <a:pt x="451" y="88"/>
                      </a:lnTo>
                      <a:lnTo>
                        <a:pt x="429" y="100"/>
                      </a:lnTo>
                      <a:lnTo>
                        <a:pt x="403" y="112"/>
                      </a:lnTo>
                      <a:lnTo>
                        <a:pt x="372" y="121"/>
                      </a:lnTo>
                      <a:lnTo>
                        <a:pt x="337" y="128"/>
                      </a:lnTo>
                      <a:lnTo>
                        <a:pt x="298" y="134"/>
                      </a:lnTo>
                      <a:lnTo>
                        <a:pt x="256" y="135"/>
                      </a:lnTo>
                      <a:lnTo>
                        <a:pt x="213" y="134"/>
                      </a:lnTo>
                      <a:lnTo>
                        <a:pt x="174" y="128"/>
                      </a:lnTo>
                      <a:lnTo>
                        <a:pt x="139" y="121"/>
                      </a:lnTo>
                      <a:lnTo>
                        <a:pt x="109" y="112"/>
                      </a:lnTo>
                      <a:lnTo>
                        <a:pt x="82" y="100"/>
                      </a:lnTo>
                      <a:lnTo>
                        <a:pt x="60" y="88"/>
                      </a:lnTo>
                      <a:lnTo>
                        <a:pt x="41" y="77"/>
                      </a:lnTo>
                      <a:lnTo>
                        <a:pt x="26" y="66"/>
                      </a:lnTo>
                      <a:lnTo>
                        <a:pt x="15" y="57"/>
                      </a:lnTo>
                      <a:lnTo>
                        <a:pt x="6" y="49"/>
                      </a:lnTo>
                      <a:lnTo>
                        <a:pt x="2" y="44"/>
                      </a:lnTo>
                      <a:lnTo>
                        <a:pt x="0" y="42"/>
                      </a:lnTo>
                      <a:lnTo>
                        <a:pt x="43" y="27"/>
                      </a:lnTo>
                      <a:lnTo>
                        <a:pt x="88" y="16"/>
                      </a:lnTo>
                      <a:lnTo>
                        <a:pt x="131" y="8"/>
                      </a:lnTo>
                      <a:lnTo>
                        <a:pt x="173" y="3"/>
                      </a:lnTo>
                      <a:lnTo>
                        <a:pt x="215" y="0"/>
                      </a:lnTo>
                      <a:lnTo>
                        <a:pt x="255" y="0"/>
                      </a:lnTo>
                      <a:close/>
                    </a:path>
                  </a:pathLst>
                </a:custGeom>
                <a:solidFill>
                  <a:srgbClr val="FEDEC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1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" name="Freeform 33"/>
                <p:cNvSpPr>
                  <a:spLocks/>
                </p:cNvSpPr>
                <p:nvPr/>
              </p:nvSpPr>
              <p:spPr bwMode="auto">
                <a:xfrm>
                  <a:off x="1682683" y="4161764"/>
                  <a:ext cx="786052" cy="587426"/>
                </a:xfrm>
                <a:custGeom>
                  <a:avLst/>
                  <a:gdLst>
                    <a:gd name="T0" fmla="*/ 118 w 1117"/>
                    <a:gd name="T1" fmla="*/ 0 h 834"/>
                    <a:gd name="T2" fmla="*/ 999 w 1117"/>
                    <a:gd name="T3" fmla="*/ 0 h 834"/>
                    <a:gd name="T4" fmla="*/ 1006 w 1117"/>
                    <a:gd name="T5" fmla="*/ 21 h 834"/>
                    <a:gd name="T6" fmla="*/ 1011 w 1117"/>
                    <a:gd name="T7" fmla="*/ 50 h 834"/>
                    <a:gd name="T8" fmla="*/ 1015 w 1117"/>
                    <a:gd name="T9" fmla="*/ 85 h 834"/>
                    <a:gd name="T10" fmla="*/ 1018 w 1117"/>
                    <a:gd name="T11" fmla="*/ 126 h 834"/>
                    <a:gd name="T12" fmla="*/ 1021 w 1117"/>
                    <a:gd name="T13" fmla="*/ 171 h 834"/>
                    <a:gd name="T14" fmla="*/ 1025 w 1117"/>
                    <a:gd name="T15" fmla="*/ 222 h 834"/>
                    <a:gd name="T16" fmla="*/ 1031 w 1117"/>
                    <a:gd name="T17" fmla="*/ 274 h 834"/>
                    <a:gd name="T18" fmla="*/ 1040 w 1117"/>
                    <a:gd name="T19" fmla="*/ 330 h 834"/>
                    <a:gd name="T20" fmla="*/ 1051 w 1117"/>
                    <a:gd name="T21" fmla="*/ 387 h 834"/>
                    <a:gd name="T22" fmla="*/ 1067 w 1117"/>
                    <a:gd name="T23" fmla="*/ 445 h 834"/>
                    <a:gd name="T24" fmla="*/ 1089 w 1117"/>
                    <a:gd name="T25" fmla="*/ 503 h 834"/>
                    <a:gd name="T26" fmla="*/ 1117 w 1117"/>
                    <a:gd name="T27" fmla="*/ 560 h 834"/>
                    <a:gd name="T28" fmla="*/ 1067 w 1117"/>
                    <a:gd name="T29" fmla="*/ 600 h 834"/>
                    <a:gd name="T30" fmla="*/ 1015 w 1117"/>
                    <a:gd name="T31" fmla="*/ 639 h 834"/>
                    <a:gd name="T32" fmla="*/ 961 w 1117"/>
                    <a:gd name="T33" fmla="*/ 677 h 834"/>
                    <a:gd name="T34" fmla="*/ 903 w 1117"/>
                    <a:gd name="T35" fmla="*/ 712 h 834"/>
                    <a:gd name="T36" fmla="*/ 842 w 1117"/>
                    <a:gd name="T37" fmla="*/ 745 h 834"/>
                    <a:gd name="T38" fmla="*/ 778 w 1117"/>
                    <a:gd name="T39" fmla="*/ 775 h 834"/>
                    <a:gd name="T40" fmla="*/ 709 w 1117"/>
                    <a:gd name="T41" fmla="*/ 799 h 834"/>
                    <a:gd name="T42" fmla="*/ 636 w 1117"/>
                    <a:gd name="T43" fmla="*/ 820 h 834"/>
                    <a:gd name="T44" fmla="*/ 558 w 1117"/>
                    <a:gd name="T45" fmla="*/ 834 h 834"/>
                    <a:gd name="T46" fmla="*/ 480 w 1117"/>
                    <a:gd name="T47" fmla="*/ 820 h 834"/>
                    <a:gd name="T48" fmla="*/ 408 w 1117"/>
                    <a:gd name="T49" fmla="*/ 801 h 834"/>
                    <a:gd name="T50" fmla="*/ 338 w 1117"/>
                    <a:gd name="T51" fmla="*/ 776 h 834"/>
                    <a:gd name="T52" fmla="*/ 274 w 1117"/>
                    <a:gd name="T53" fmla="*/ 747 h 834"/>
                    <a:gd name="T54" fmla="*/ 212 w 1117"/>
                    <a:gd name="T55" fmla="*/ 713 h 834"/>
                    <a:gd name="T56" fmla="*/ 156 w 1117"/>
                    <a:gd name="T57" fmla="*/ 678 h 834"/>
                    <a:gd name="T58" fmla="*/ 100 w 1117"/>
                    <a:gd name="T59" fmla="*/ 642 h 834"/>
                    <a:gd name="T60" fmla="*/ 49 w 1117"/>
                    <a:gd name="T61" fmla="*/ 602 h 834"/>
                    <a:gd name="T62" fmla="*/ 0 w 1117"/>
                    <a:gd name="T63" fmla="*/ 563 h 834"/>
                    <a:gd name="T64" fmla="*/ 26 w 1117"/>
                    <a:gd name="T65" fmla="*/ 506 h 834"/>
                    <a:gd name="T66" fmla="*/ 48 w 1117"/>
                    <a:gd name="T67" fmla="*/ 448 h 834"/>
                    <a:gd name="T68" fmla="*/ 65 w 1117"/>
                    <a:gd name="T69" fmla="*/ 390 h 834"/>
                    <a:gd name="T70" fmla="*/ 77 w 1117"/>
                    <a:gd name="T71" fmla="*/ 333 h 834"/>
                    <a:gd name="T72" fmla="*/ 86 w 1117"/>
                    <a:gd name="T73" fmla="*/ 276 h 834"/>
                    <a:gd name="T74" fmla="*/ 91 w 1117"/>
                    <a:gd name="T75" fmla="*/ 223 h 834"/>
                    <a:gd name="T76" fmla="*/ 96 w 1117"/>
                    <a:gd name="T77" fmla="*/ 172 h 834"/>
                    <a:gd name="T78" fmla="*/ 99 w 1117"/>
                    <a:gd name="T79" fmla="*/ 126 h 834"/>
                    <a:gd name="T80" fmla="*/ 103 w 1117"/>
                    <a:gd name="T81" fmla="*/ 85 h 834"/>
                    <a:gd name="T82" fmla="*/ 106 w 1117"/>
                    <a:gd name="T83" fmla="*/ 50 h 834"/>
                    <a:gd name="T84" fmla="*/ 110 w 1117"/>
                    <a:gd name="T85" fmla="*/ 21 h 834"/>
                    <a:gd name="T86" fmla="*/ 118 w 1117"/>
                    <a:gd name="T87" fmla="*/ 0 h 8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117" h="834">
                      <a:moveTo>
                        <a:pt x="118" y="0"/>
                      </a:moveTo>
                      <a:lnTo>
                        <a:pt x="999" y="0"/>
                      </a:lnTo>
                      <a:lnTo>
                        <a:pt x="1006" y="21"/>
                      </a:lnTo>
                      <a:lnTo>
                        <a:pt x="1011" y="50"/>
                      </a:lnTo>
                      <a:lnTo>
                        <a:pt x="1015" y="85"/>
                      </a:lnTo>
                      <a:lnTo>
                        <a:pt x="1018" y="126"/>
                      </a:lnTo>
                      <a:lnTo>
                        <a:pt x="1021" y="171"/>
                      </a:lnTo>
                      <a:lnTo>
                        <a:pt x="1025" y="222"/>
                      </a:lnTo>
                      <a:lnTo>
                        <a:pt x="1031" y="274"/>
                      </a:lnTo>
                      <a:lnTo>
                        <a:pt x="1040" y="330"/>
                      </a:lnTo>
                      <a:lnTo>
                        <a:pt x="1051" y="387"/>
                      </a:lnTo>
                      <a:lnTo>
                        <a:pt x="1067" y="445"/>
                      </a:lnTo>
                      <a:lnTo>
                        <a:pt x="1089" y="503"/>
                      </a:lnTo>
                      <a:lnTo>
                        <a:pt x="1117" y="560"/>
                      </a:lnTo>
                      <a:lnTo>
                        <a:pt x="1067" y="600"/>
                      </a:lnTo>
                      <a:lnTo>
                        <a:pt x="1015" y="639"/>
                      </a:lnTo>
                      <a:lnTo>
                        <a:pt x="961" y="677"/>
                      </a:lnTo>
                      <a:lnTo>
                        <a:pt x="903" y="712"/>
                      </a:lnTo>
                      <a:lnTo>
                        <a:pt x="842" y="745"/>
                      </a:lnTo>
                      <a:lnTo>
                        <a:pt x="778" y="775"/>
                      </a:lnTo>
                      <a:lnTo>
                        <a:pt x="709" y="799"/>
                      </a:lnTo>
                      <a:lnTo>
                        <a:pt x="636" y="820"/>
                      </a:lnTo>
                      <a:lnTo>
                        <a:pt x="558" y="834"/>
                      </a:lnTo>
                      <a:lnTo>
                        <a:pt x="480" y="820"/>
                      </a:lnTo>
                      <a:lnTo>
                        <a:pt x="408" y="801"/>
                      </a:lnTo>
                      <a:lnTo>
                        <a:pt x="338" y="776"/>
                      </a:lnTo>
                      <a:lnTo>
                        <a:pt x="274" y="747"/>
                      </a:lnTo>
                      <a:lnTo>
                        <a:pt x="212" y="713"/>
                      </a:lnTo>
                      <a:lnTo>
                        <a:pt x="156" y="678"/>
                      </a:lnTo>
                      <a:lnTo>
                        <a:pt x="100" y="642"/>
                      </a:lnTo>
                      <a:lnTo>
                        <a:pt x="49" y="602"/>
                      </a:lnTo>
                      <a:lnTo>
                        <a:pt x="0" y="563"/>
                      </a:lnTo>
                      <a:lnTo>
                        <a:pt x="26" y="506"/>
                      </a:lnTo>
                      <a:lnTo>
                        <a:pt x="48" y="448"/>
                      </a:lnTo>
                      <a:lnTo>
                        <a:pt x="65" y="390"/>
                      </a:lnTo>
                      <a:lnTo>
                        <a:pt x="77" y="333"/>
                      </a:lnTo>
                      <a:lnTo>
                        <a:pt x="86" y="276"/>
                      </a:lnTo>
                      <a:lnTo>
                        <a:pt x="91" y="223"/>
                      </a:lnTo>
                      <a:lnTo>
                        <a:pt x="96" y="172"/>
                      </a:lnTo>
                      <a:lnTo>
                        <a:pt x="99" y="126"/>
                      </a:lnTo>
                      <a:lnTo>
                        <a:pt x="103" y="85"/>
                      </a:lnTo>
                      <a:lnTo>
                        <a:pt x="106" y="50"/>
                      </a:lnTo>
                      <a:lnTo>
                        <a:pt x="110" y="21"/>
                      </a:lnTo>
                      <a:lnTo>
                        <a:pt x="118" y="0"/>
                      </a:lnTo>
                      <a:close/>
                    </a:path>
                  </a:pathLst>
                </a:custGeom>
                <a:solidFill>
                  <a:srgbClr val="C69E7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" name="Freeform 42"/>
              <p:cNvSpPr>
                <a:spLocks/>
              </p:cNvSpPr>
              <p:nvPr/>
            </p:nvSpPr>
            <p:spPr bwMode="auto">
              <a:xfrm>
                <a:off x="2675814" y="3548981"/>
                <a:ext cx="255678" cy="443739"/>
              </a:xfrm>
              <a:custGeom>
                <a:avLst/>
                <a:gdLst>
                  <a:gd name="T0" fmla="*/ 206 w 362"/>
                  <a:gd name="T1" fmla="*/ 0 h 631"/>
                  <a:gd name="T2" fmla="*/ 238 w 362"/>
                  <a:gd name="T3" fmla="*/ 0 h 631"/>
                  <a:gd name="T4" fmla="*/ 264 w 362"/>
                  <a:gd name="T5" fmla="*/ 10 h 631"/>
                  <a:gd name="T6" fmla="*/ 289 w 362"/>
                  <a:gd name="T7" fmla="*/ 26 h 631"/>
                  <a:gd name="T8" fmla="*/ 311 w 362"/>
                  <a:gd name="T9" fmla="*/ 49 h 631"/>
                  <a:gd name="T10" fmla="*/ 328 w 362"/>
                  <a:gd name="T11" fmla="*/ 78 h 631"/>
                  <a:gd name="T12" fmla="*/ 343 w 362"/>
                  <a:gd name="T13" fmla="*/ 115 h 631"/>
                  <a:gd name="T14" fmla="*/ 353 w 362"/>
                  <a:gd name="T15" fmla="*/ 154 h 631"/>
                  <a:gd name="T16" fmla="*/ 359 w 362"/>
                  <a:gd name="T17" fmla="*/ 198 h 631"/>
                  <a:gd name="T18" fmla="*/ 362 w 362"/>
                  <a:gd name="T19" fmla="*/ 245 h 631"/>
                  <a:gd name="T20" fmla="*/ 359 w 362"/>
                  <a:gd name="T21" fmla="*/ 294 h 631"/>
                  <a:gd name="T22" fmla="*/ 353 w 362"/>
                  <a:gd name="T23" fmla="*/ 347 h 631"/>
                  <a:gd name="T24" fmla="*/ 340 w 362"/>
                  <a:gd name="T25" fmla="*/ 402 h 631"/>
                  <a:gd name="T26" fmla="*/ 322 w 362"/>
                  <a:gd name="T27" fmla="*/ 455 h 631"/>
                  <a:gd name="T28" fmla="*/ 300 w 362"/>
                  <a:gd name="T29" fmla="*/ 501 h 631"/>
                  <a:gd name="T30" fmla="*/ 276 w 362"/>
                  <a:gd name="T31" fmla="*/ 542 h 631"/>
                  <a:gd name="T32" fmla="*/ 248 w 362"/>
                  <a:gd name="T33" fmla="*/ 576 h 631"/>
                  <a:gd name="T34" fmla="*/ 219 w 362"/>
                  <a:gd name="T35" fmla="*/ 603 h 631"/>
                  <a:gd name="T36" fmla="*/ 188 w 362"/>
                  <a:gd name="T37" fmla="*/ 622 h 631"/>
                  <a:gd name="T38" fmla="*/ 156 w 362"/>
                  <a:gd name="T39" fmla="*/ 631 h 631"/>
                  <a:gd name="T40" fmla="*/ 124 w 362"/>
                  <a:gd name="T41" fmla="*/ 631 h 631"/>
                  <a:gd name="T42" fmla="*/ 96 w 362"/>
                  <a:gd name="T43" fmla="*/ 621 h 631"/>
                  <a:gd name="T44" fmla="*/ 73 w 362"/>
                  <a:gd name="T45" fmla="*/ 605 h 631"/>
                  <a:gd name="T46" fmla="*/ 51 w 362"/>
                  <a:gd name="T47" fmla="*/ 581 h 631"/>
                  <a:gd name="T48" fmla="*/ 34 w 362"/>
                  <a:gd name="T49" fmla="*/ 551 h 631"/>
                  <a:gd name="T50" fmla="*/ 19 w 362"/>
                  <a:gd name="T51" fmla="*/ 516 h 631"/>
                  <a:gd name="T52" fmla="*/ 9 w 362"/>
                  <a:gd name="T53" fmla="*/ 477 h 631"/>
                  <a:gd name="T54" fmla="*/ 3 w 362"/>
                  <a:gd name="T55" fmla="*/ 433 h 631"/>
                  <a:gd name="T56" fmla="*/ 0 w 362"/>
                  <a:gd name="T57" fmla="*/ 386 h 631"/>
                  <a:gd name="T58" fmla="*/ 3 w 362"/>
                  <a:gd name="T59" fmla="*/ 337 h 631"/>
                  <a:gd name="T60" fmla="*/ 9 w 362"/>
                  <a:gd name="T61" fmla="*/ 284 h 631"/>
                  <a:gd name="T62" fmla="*/ 22 w 362"/>
                  <a:gd name="T63" fmla="*/ 229 h 631"/>
                  <a:gd name="T64" fmla="*/ 40 w 362"/>
                  <a:gd name="T65" fmla="*/ 176 h 631"/>
                  <a:gd name="T66" fmla="*/ 61 w 362"/>
                  <a:gd name="T67" fmla="*/ 129 h 631"/>
                  <a:gd name="T68" fmla="*/ 86 w 362"/>
                  <a:gd name="T69" fmla="*/ 89 h 631"/>
                  <a:gd name="T70" fmla="*/ 114 w 362"/>
                  <a:gd name="T71" fmla="*/ 54 h 631"/>
                  <a:gd name="T72" fmla="*/ 143 w 362"/>
                  <a:gd name="T73" fmla="*/ 27 h 631"/>
                  <a:gd name="T74" fmla="*/ 174 w 362"/>
                  <a:gd name="T75" fmla="*/ 8 h 631"/>
                  <a:gd name="T76" fmla="*/ 206 w 362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2" h="631">
                    <a:moveTo>
                      <a:pt x="206" y="0"/>
                    </a:moveTo>
                    <a:lnTo>
                      <a:pt x="238" y="0"/>
                    </a:lnTo>
                    <a:lnTo>
                      <a:pt x="264" y="10"/>
                    </a:lnTo>
                    <a:lnTo>
                      <a:pt x="289" y="26"/>
                    </a:lnTo>
                    <a:lnTo>
                      <a:pt x="311" y="49"/>
                    </a:lnTo>
                    <a:lnTo>
                      <a:pt x="328" y="78"/>
                    </a:lnTo>
                    <a:lnTo>
                      <a:pt x="343" y="115"/>
                    </a:lnTo>
                    <a:lnTo>
                      <a:pt x="353" y="154"/>
                    </a:lnTo>
                    <a:lnTo>
                      <a:pt x="359" y="198"/>
                    </a:lnTo>
                    <a:lnTo>
                      <a:pt x="362" y="245"/>
                    </a:lnTo>
                    <a:lnTo>
                      <a:pt x="359" y="294"/>
                    </a:lnTo>
                    <a:lnTo>
                      <a:pt x="353" y="347"/>
                    </a:lnTo>
                    <a:lnTo>
                      <a:pt x="340" y="402"/>
                    </a:lnTo>
                    <a:lnTo>
                      <a:pt x="322" y="455"/>
                    </a:lnTo>
                    <a:lnTo>
                      <a:pt x="300" y="501"/>
                    </a:lnTo>
                    <a:lnTo>
                      <a:pt x="276" y="542"/>
                    </a:lnTo>
                    <a:lnTo>
                      <a:pt x="248" y="576"/>
                    </a:lnTo>
                    <a:lnTo>
                      <a:pt x="219" y="603"/>
                    </a:lnTo>
                    <a:lnTo>
                      <a:pt x="188" y="622"/>
                    </a:lnTo>
                    <a:lnTo>
                      <a:pt x="156" y="631"/>
                    </a:lnTo>
                    <a:lnTo>
                      <a:pt x="124" y="631"/>
                    </a:lnTo>
                    <a:lnTo>
                      <a:pt x="96" y="621"/>
                    </a:lnTo>
                    <a:lnTo>
                      <a:pt x="73" y="605"/>
                    </a:lnTo>
                    <a:lnTo>
                      <a:pt x="51" y="581"/>
                    </a:lnTo>
                    <a:lnTo>
                      <a:pt x="34" y="551"/>
                    </a:lnTo>
                    <a:lnTo>
                      <a:pt x="19" y="516"/>
                    </a:lnTo>
                    <a:lnTo>
                      <a:pt x="9" y="477"/>
                    </a:lnTo>
                    <a:lnTo>
                      <a:pt x="3" y="433"/>
                    </a:lnTo>
                    <a:lnTo>
                      <a:pt x="0" y="386"/>
                    </a:lnTo>
                    <a:lnTo>
                      <a:pt x="3" y="337"/>
                    </a:lnTo>
                    <a:lnTo>
                      <a:pt x="9" y="284"/>
                    </a:lnTo>
                    <a:lnTo>
                      <a:pt x="22" y="229"/>
                    </a:lnTo>
                    <a:lnTo>
                      <a:pt x="40" y="176"/>
                    </a:lnTo>
                    <a:lnTo>
                      <a:pt x="61" y="129"/>
                    </a:lnTo>
                    <a:lnTo>
                      <a:pt x="86" y="89"/>
                    </a:lnTo>
                    <a:lnTo>
                      <a:pt x="114" y="54"/>
                    </a:lnTo>
                    <a:lnTo>
                      <a:pt x="143" y="27"/>
                    </a:lnTo>
                    <a:lnTo>
                      <a:pt x="174" y="8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FEDEC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Freeform 43"/>
              <p:cNvSpPr>
                <a:spLocks/>
              </p:cNvSpPr>
              <p:nvPr/>
            </p:nvSpPr>
            <p:spPr bwMode="auto">
              <a:xfrm>
                <a:off x="1219927" y="3548981"/>
                <a:ext cx="253565" cy="443739"/>
              </a:xfrm>
              <a:custGeom>
                <a:avLst/>
                <a:gdLst>
                  <a:gd name="T0" fmla="*/ 156 w 361"/>
                  <a:gd name="T1" fmla="*/ 0 h 631"/>
                  <a:gd name="T2" fmla="*/ 186 w 361"/>
                  <a:gd name="T3" fmla="*/ 10 h 631"/>
                  <a:gd name="T4" fmla="*/ 217 w 361"/>
                  <a:gd name="T5" fmla="*/ 27 h 631"/>
                  <a:gd name="T6" fmla="*/ 247 w 361"/>
                  <a:gd name="T7" fmla="*/ 55 h 631"/>
                  <a:gd name="T8" fmla="*/ 275 w 361"/>
                  <a:gd name="T9" fmla="*/ 89 h 631"/>
                  <a:gd name="T10" fmla="*/ 300 w 361"/>
                  <a:gd name="T11" fmla="*/ 129 h 631"/>
                  <a:gd name="T12" fmla="*/ 320 w 361"/>
                  <a:gd name="T13" fmla="*/ 176 h 631"/>
                  <a:gd name="T14" fmla="*/ 338 w 361"/>
                  <a:gd name="T15" fmla="*/ 229 h 631"/>
                  <a:gd name="T16" fmla="*/ 351 w 361"/>
                  <a:gd name="T17" fmla="*/ 284 h 631"/>
                  <a:gd name="T18" fmla="*/ 358 w 361"/>
                  <a:gd name="T19" fmla="*/ 337 h 631"/>
                  <a:gd name="T20" fmla="*/ 361 w 361"/>
                  <a:gd name="T21" fmla="*/ 386 h 631"/>
                  <a:gd name="T22" fmla="*/ 358 w 361"/>
                  <a:gd name="T23" fmla="*/ 433 h 631"/>
                  <a:gd name="T24" fmla="*/ 352 w 361"/>
                  <a:gd name="T25" fmla="*/ 477 h 631"/>
                  <a:gd name="T26" fmla="*/ 341 w 361"/>
                  <a:gd name="T27" fmla="*/ 517 h 631"/>
                  <a:gd name="T28" fmla="*/ 327 w 361"/>
                  <a:gd name="T29" fmla="*/ 552 h 631"/>
                  <a:gd name="T30" fmla="*/ 309 w 361"/>
                  <a:gd name="T31" fmla="*/ 581 h 631"/>
                  <a:gd name="T32" fmla="*/ 288 w 361"/>
                  <a:gd name="T33" fmla="*/ 605 h 631"/>
                  <a:gd name="T34" fmla="*/ 263 w 361"/>
                  <a:gd name="T35" fmla="*/ 622 h 631"/>
                  <a:gd name="T36" fmla="*/ 237 w 361"/>
                  <a:gd name="T37" fmla="*/ 631 h 631"/>
                  <a:gd name="T38" fmla="*/ 205 w 361"/>
                  <a:gd name="T39" fmla="*/ 631 h 631"/>
                  <a:gd name="T40" fmla="*/ 173 w 361"/>
                  <a:gd name="T41" fmla="*/ 622 h 631"/>
                  <a:gd name="T42" fmla="*/ 142 w 361"/>
                  <a:gd name="T43" fmla="*/ 603 h 631"/>
                  <a:gd name="T44" fmla="*/ 113 w 361"/>
                  <a:gd name="T45" fmla="*/ 577 h 631"/>
                  <a:gd name="T46" fmla="*/ 86 w 361"/>
                  <a:gd name="T47" fmla="*/ 542 h 631"/>
                  <a:gd name="T48" fmla="*/ 61 w 361"/>
                  <a:gd name="T49" fmla="*/ 501 h 631"/>
                  <a:gd name="T50" fmla="*/ 39 w 361"/>
                  <a:gd name="T51" fmla="*/ 455 h 631"/>
                  <a:gd name="T52" fmla="*/ 22 w 361"/>
                  <a:gd name="T53" fmla="*/ 402 h 631"/>
                  <a:gd name="T54" fmla="*/ 8 w 361"/>
                  <a:gd name="T55" fmla="*/ 347 h 631"/>
                  <a:gd name="T56" fmla="*/ 1 w 361"/>
                  <a:gd name="T57" fmla="*/ 294 h 631"/>
                  <a:gd name="T58" fmla="*/ 0 w 361"/>
                  <a:gd name="T59" fmla="*/ 245 h 631"/>
                  <a:gd name="T60" fmla="*/ 1 w 361"/>
                  <a:gd name="T61" fmla="*/ 198 h 631"/>
                  <a:gd name="T62" fmla="*/ 8 w 361"/>
                  <a:gd name="T63" fmla="*/ 154 h 631"/>
                  <a:gd name="T64" fmla="*/ 19 w 361"/>
                  <a:gd name="T65" fmla="*/ 115 h 631"/>
                  <a:gd name="T66" fmla="*/ 33 w 361"/>
                  <a:gd name="T67" fmla="*/ 80 h 631"/>
                  <a:gd name="T68" fmla="*/ 51 w 361"/>
                  <a:gd name="T69" fmla="*/ 49 h 631"/>
                  <a:gd name="T70" fmla="*/ 73 w 361"/>
                  <a:gd name="T71" fmla="*/ 26 h 631"/>
                  <a:gd name="T72" fmla="*/ 96 w 361"/>
                  <a:gd name="T73" fmla="*/ 10 h 631"/>
                  <a:gd name="T74" fmla="*/ 123 w 361"/>
                  <a:gd name="T75" fmla="*/ 0 h 631"/>
                  <a:gd name="T76" fmla="*/ 156 w 361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631">
                    <a:moveTo>
                      <a:pt x="156" y="0"/>
                    </a:moveTo>
                    <a:lnTo>
                      <a:pt x="186" y="10"/>
                    </a:lnTo>
                    <a:lnTo>
                      <a:pt x="217" y="27"/>
                    </a:lnTo>
                    <a:lnTo>
                      <a:pt x="247" y="55"/>
                    </a:lnTo>
                    <a:lnTo>
                      <a:pt x="275" y="89"/>
                    </a:lnTo>
                    <a:lnTo>
                      <a:pt x="300" y="129"/>
                    </a:lnTo>
                    <a:lnTo>
                      <a:pt x="320" y="176"/>
                    </a:lnTo>
                    <a:lnTo>
                      <a:pt x="338" y="229"/>
                    </a:lnTo>
                    <a:lnTo>
                      <a:pt x="351" y="284"/>
                    </a:lnTo>
                    <a:lnTo>
                      <a:pt x="358" y="337"/>
                    </a:lnTo>
                    <a:lnTo>
                      <a:pt x="361" y="386"/>
                    </a:lnTo>
                    <a:lnTo>
                      <a:pt x="358" y="433"/>
                    </a:lnTo>
                    <a:lnTo>
                      <a:pt x="352" y="477"/>
                    </a:lnTo>
                    <a:lnTo>
                      <a:pt x="341" y="517"/>
                    </a:lnTo>
                    <a:lnTo>
                      <a:pt x="327" y="552"/>
                    </a:lnTo>
                    <a:lnTo>
                      <a:pt x="309" y="581"/>
                    </a:lnTo>
                    <a:lnTo>
                      <a:pt x="288" y="605"/>
                    </a:lnTo>
                    <a:lnTo>
                      <a:pt x="263" y="622"/>
                    </a:lnTo>
                    <a:lnTo>
                      <a:pt x="237" y="631"/>
                    </a:lnTo>
                    <a:lnTo>
                      <a:pt x="205" y="631"/>
                    </a:lnTo>
                    <a:lnTo>
                      <a:pt x="173" y="622"/>
                    </a:lnTo>
                    <a:lnTo>
                      <a:pt x="142" y="603"/>
                    </a:lnTo>
                    <a:lnTo>
                      <a:pt x="113" y="577"/>
                    </a:lnTo>
                    <a:lnTo>
                      <a:pt x="86" y="542"/>
                    </a:lnTo>
                    <a:lnTo>
                      <a:pt x="61" y="501"/>
                    </a:lnTo>
                    <a:lnTo>
                      <a:pt x="39" y="455"/>
                    </a:lnTo>
                    <a:lnTo>
                      <a:pt x="22" y="402"/>
                    </a:lnTo>
                    <a:lnTo>
                      <a:pt x="8" y="347"/>
                    </a:lnTo>
                    <a:lnTo>
                      <a:pt x="1" y="294"/>
                    </a:lnTo>
                    <a:lnTo>
                      <a:pt x="0" y="245"/>
                    </a:lnTo>
                    <a:lnTo>
                      <a:pt x="1" y="198"/>
                    </a:lnTo>
                    <a:lnTo>
                      <a:pt x="8" y="154"/>
                    </a:lnTo>
                    <a:lnTo>
                      <a:pt x="19" y="115"/>
                    </a:lnTo>
                    <a:lnTo>
                      <a:pt x="33" y="80"/>
                    </a:lnTo>
                    <a:lnTo>
                      <a:pt x="51" y="49"/>
                    </a:lnTo>
                    <a:lnTo>
                      <a:pt x="73" y="26"/>
                    </a:lnTo>
                    <a:lnTo>
                      <a:pt x="96" y="10"/>
                    </a:lnTo>
                    <a:lnTo>
                      <a:pt x="123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자유형 7"/>
              <p:cNvSpPr>
                <a:spLocks/>
              </p:cNvSpPr>
              <p:nvPr/>
            </p:nvSpPr>
            <p:spPr bwMode="auto">
              <a:xfrm>
                <a:off x="1236831" y="2725633"/>
                <a:ext cx="1675643" cy="1991862"/>
              </a:xfrm>
              <a:custGeom>
                <a:avLst/>
                <a:gdLst>
                  <a:gd name="connsiteX0" fmla="*/ 838174 w 1675643"/>
                  <a:gd name="connsiteY0" fmla="*/ 0 h 2197567"/>
                  <a:gd name="connsiteX1" fmla="*/ 910017 w 1675643"/>
                  <a:gd name="connsiteY1" fmla="*/ 2116 h 2197567"/>
                  <a:gd name="connsiteX2" fmla="*/ 979748 w 1675643"/>
                  <a:gd name="connsiteY2" fmla="*/ 9167 h 2197567"/>
                  <a:gd name="connsiteX3" fmla="*/ 1045252 w 1675643"/>
                  <a:gd name="connsiteY3" fmla="*/ 21860 h 2197567"/>
                  <a:gd name="connsiteX4" fmla="*/ 1110052 w 1675643"/>
                  <a:gd name="connsiteY4" fmla="*/ 37373 h 2197567"/>
                  <a:gd name="connsiteX5" fmla="*/ 1170626 w 1675643"/>
                  <a:gd name="connsiteY5" fmla="*/ 56412 h 2197567"/>
                  <a:gd name="connsiteX6" fmla="*/ 1228382 w 1675643"/>
                  <a:gd name="connsiteY6" fmla="*/ 78977 h 2197567"/>
                  <a:gd name="connsiteX7" fmla="*/ 1283322 w 1675643"/>
                  <a:gd name="connsiteY7" fmla="*/ 105773 h 2197567"/>
                  <a:gd name="connsiteX8" fmla="*/ 1334739 w 1675643"/>
                  <a:gd name="connsiteY8" fmla="*/ 134685 h 2197567"/>
                  <a:gd name="connsiteX9" fmla="*/ 1381930 w 1675643"/>
                  <a:gd name="connsiteY9" fmla="*/ 166417 h 2197567"/>
                  <a:gd name="connsiteX10" fmla="*/ 1427008 w 1675643"/>
                  <a:gd name="connsiteY10" fmla="*/ 200264 h 2197567"/>
                  <a:gd name="connsiteX11" fmla="*/ 1467156 w 1675643"/>
                  <a:gd name="connsiteY11" fmla="*/ 236227 h 2197567"/>
                  <a:gd name="connsiteX12" fmla="*/ 1503782 w 1675643"/>
                  <a:gd name="connsiteY12" fmla="*/ 274305 h 2197567"/>
                  <a:gd name="connsiteX13" fmla="*/ 1538295 w 1675643"/>
                  <a:gd name="connsiteY13" fmla="*/ 312384 h 2197567"/>
                  <a:gd name="connsiteX14" fmla="*/ 1566469 w 1675643"/>
                  <a:gd name="connsiteY14" fmla="*/ 352577 h 2197567"/>
                  <a:gd name="connsiteX15" fmla="*/ 1592530 w 1675643"/>
                  <a:gd name="connsiteY15" fmla="*/ 392771 h 2197567"/>
                  <a:gd name="connsiteX16" fmla="*/ 1612956 w 1675643"/>
                  <a:gd name="connsiteY16" fmla="*/ 432965 h 2197567"/>
                  <a:gd name="connsiteX17" fmla="*/ 1630565 w 1675643"/>
                  <a:gd name="connsiteY17" fmla="*/ 473864 h 2197567"/>
                  <a:gd name="connsiteX18" fmla="*/ 1642539 w 1675643"/>
                  <a:gd name="connsiteY18" fmla="*/ 514058 h 2197567"/>
                  <a:gd name="connsiteX19" fmla="*/ 1642539 w 1675643"/>
                  <a:gd name="connsiteY19" fmla="*/ 517584 h 2197567"/>
                  <a:gd name="connsiteX20" fmla="*/ 1644652 w 1675643"/>
                  <a:gd name="connsiteY20" fmla="*/ 526751 h 2197567"/>
                  <a:gd name="connsiteX21" fmla="*/ 1647469 w 1675643"/>
                  <a:gd name="connsiteY21" fmla="*/ 540149 h 2197567"/>
                  <a:gd name="connsiteX22" fmla="*/ 1650991 w 1675643"/>
                  <a:gd name="connsiteY22" fmla="*/ 559188 h 2197567"/>
                  <a:gd name="connsiteX23" fmla="*/ 1655217 w 1675643"/>
                  <a:gd name="connsiteY23" fmla="*/ 583163 h 2197567"/>
                  <a:gd name="connsiteX24" fmla="*/ 1658739 w 1675643"/>
                  <a:gd name="connsiteY24" fmla="*/ 609959 h 2197567"/>
                  <a:gd name="connsiteX25" fmla="*/ 1662965 w 1675643"/>
                  <a:gd name="connsiteY25" fmla="*/ 641691 h 2197567"/>
                  <a:gd name="connsiteX26" fmla="*/ 1667191 w 1675643"/>
                  <a:gd name="connsiteY26" fmla="*/ 675538 h 2197567"/>
                  <a:gd name="connsiteX27" fmla="*/ 1670008 w 1675643"/>
                  <a:gd name="connsiteY27" fmla="*/ 712911 h 2197567"/>
                  <a:gd name="connsiteX28" fmla="*/ 1673530 w 1675643"/>
                  <a:gd name="connsiteY28" fmla="*/ 751695 h 2197567"/>
                  <a:gd name="connsiteX29" fmla="*/ 1675643 w 1675643"/>
                  <a:gd name="connsiteY29" fmla="*/ 791889 h 2197567"/>
                  <a:gd name="connsiteX30" fmla="*/ 1675643 w 1675643"/>
                  <a:gd name="connsiteY30" fmla="*/ 834198 h 2197567"/>
                  <a:gd name="connsiteX31" fmla="*/ 1674234 w 1675643"/>
                  <a:gd name="connsiteY31" fmla="*/ 877212 h 2197567"/>
                  <a:gd name="connsiteX32" fmla="*/ 1672121 w 1675643"/>
                  <a:gd name="connsiteY32" fmla="*/ 920227 h 2197567"/>
                  <a:gd name="connsiteX33" fmla="*/ 1667191 w 1675643"/>
                  <a:gd name="connsiteY33" fmla="*/ 964652 h 2197567"/>
                  <a:gd name="connsiteX34" fmla="*/ 1660852 w 1675643"/>
                  <a:gd name="connsiteY34" fmla="*/ 1006961 h 2197567"/>
                  <a:gd name="connsiteX35" fmla="*/ 1651695 w 1675643"/>
                  <a:gd name="connsiteY35" fmla="*/ 1048565 h 2197567"/>
                  <a:gd name="connsiteX36" fmla="*/ 1639721 w 1675643"/>
                  <a:gd name="connsiteY36" fmla="*/ 1090169 h 2197567"/>
                  <a:gd name="connsiteX37" fmla="*/ 1624930 w 1675643"/>
                  <a:gd name="connsiteY37" fmla="*/ 1128953 h 2197567"/>
                  <a:gd name="connsiteX38" fmla="*/ 1608026 w 1675643"/>
                  <a:gd name="connsiteY38" fmla="*/ 1166326 h 2197567"/>
                  <a:gd name="connsiteX39" fmla="*/ 1586191 w 1675643"/>
                  <a:gd name="connsiteY39" fmla="*/ 1200173 h 2197567"/>
                  <a:gd name="connsiteX40" fmla="*/ 1578338 w 1675643"/>
                  <a:gd name="connsiteY40" fmla="*/ 1210281 h 2197567"/>
                  <a:gd name="connsiteX41" fmla="*/ 1576335 w 1675643"/>
                  <a:gd name="connsiteY41" fmla="*/ 1240358 h 2197567"/>
                  <a:gd name="connsiteX42" fmla="*/ 1572817 w 1675643"/>
                  <a:gd name="connsiteY42" fmla="*/ 1292480 h 2197567"/>
                  <a:gd name="connsiteX43" fmla="*/ 1567187 w 1675643"/>
                  <a:gd name="connsiteY43" fmla="*/ 1346010 h 2197567"/>
                  <a:gd name="connsiteX44" fmla="*/ 1559447 w 1675643"/>
                  <a:gd name="connsiteY44" fmla="*/ 1399541 h 2197567"/>
                  <a:gd name="connsiteX45" fmla="*/ 1551003 w 1675643"/>
                  <a:gd name="connsiteY45" fmla="*/ 1451662 h 2197567"/>
                  <a:gd name="connsiteX46" fmla="*/ 1539744 w 1675643"/>
                  <a:gd name="connsiteY46" fmla="*/ 1503784 h 2197567"/>
                  <a:gd name="connsiteX47" fmla="*/ 1527781 w 1675643"/>
                  <a:gd name="connsiteY47" fmla="*/ 1556610 h 2197567"/>
                  <a:gd name="connsiteX48" fmla="*/ 1512300 w 1675643"/>
                  <a:gd name="connsiteY48" fmla="*/ 1608028 h 2197567"/>
                  <a:gd name="connsiteX49" fmla="*/ 1495412 w 1675643"/>
                  <a:gd name="connsiteY49" fmla="*/ 1658036 h 2197567"/>
                  <a:gd name="connsiteX50" fmla="*/ 1476413 w 1675643"/>
                  <a:gd name="connsiteY50" fmla="*/ 1707341 h 2197567"/>
                  <a:gd name="connsiteX51" fmla="*/ 1454599 w 1675643"/>
                  <a:gd name="connsiteY51" fmla="*/ 1755941 h 2197567"/>
                  <a:gd name="connsiteX52" fmla="*/ 1431377 w 1675643"/>
                  <a:gd name="connsiteY52" fmla="*/ 1801723 h 2197567"/>
                  <a:gd name="connsiteX53" fmla="*/ 1403230 w 1675643"/>
                  <a:gd name="connsiteY53" fmla="*/ 1846802 h 2197567"/>
                  <a:gd name="connsiteX54" fmla="*/ 1374379 w 1675643"/>
                  <a:gd name="connsiteY54" fmla="*/ 1890471 h 2197567"/>
                  <a:gd name="connsiteX55" fmla="*/ 1342010 w 1675643"/>
                  <a:gd name="connsiteY55" fmla="*/ 1932028 h 2197567"/>
                  <a:gd name="connsiteX56" fmla="*/ 1306826 w 1675643"/>
                  <a:gd name="connsiteY56" fmla="*/ 1971471 h 2197567"/>
                  <a:gd name="connsiteX57" fmla="*/ 1268827 w 1675643"/>
                  <a:gd name="connsiteY57" fmla="*/ 2008098 h 2197567"/>
                  <a:gd name="connsiteX58" fmla="*/ 1227310 w 1675643"/>
                  <a:gd name="connsiteY58" fmla="*/ 2041906 h 2197567"/>
                  <a:gd name="connsiteX59" fmla="*/ 1182275 w 1675643"/>
                  <a:gd name="connsiteY59" fmla="*/ 2074306 h 2197567"/>
                  <a:gd name="connsiteX60" fmla="*/ 1133721 w 1675643"/>
                  <a:gd name="connsiteY60" fmla="*/ 2102480 h 2197567"/>
                  <a:gd name="connsiteX61" fmla="*/ 1082352 w 1675643"/>
                  <a:gd name="connsiteY61" fmla="*/ 2128541 h 2197567"/>
                  <a:gd name="connsiteX62" fmla="*/ 1027465 w 1675643"/>
                  <a:gd name="connsiteY62" fmla="*/ 2151080 h 2197567"/>
                  <a:gd name="connsiteX63" fmla="*/ 969060 w 1675643"/>
                  <a:gd name="connsiteY63" fmla="*/ 2170802 h 2197567"/>
                  <a:gd name="connsiteX64" fmla="*/ 905025 w 1675643"/>
                  <a:gd name="connsiteY64" fmla="*/ 2186298 h 2197567"/>
                  <a:gd name="connsiteX65" fmla="*/ 838879 w 1675643"/>
                  <a:gd name="connsiteY65" fmla="*/ 2197567 h 2197567"/>
                  <a:gd name="connsiteX66" fmla="*/ 839120 w 1675643"/>
                  <a:gd name="connsiteY66" fmla="*/ 2197406 h 2197567"/>
                  <a:gd name="connsiteX67" fmla="*/ 838174 w 1675643"/>
                  <a:gd name="connsiteY67" fmla="*/ 2197567 h 2197567"/>
                  <a:gd name="connsiteX68" fmla="*/ 771261 w 1675643"/>
                  <a:gd name="connsiteY68" fmla="*/ 2186298 h 2197567"/>
                  <a:gd name="connsiteX69" fmla="*/ 708574 w 1675643"/>
                  <a:gd name="connsiteY69" fmla="*/ 2170802 h 2197567"/>
                  <a:gd name="connsiteX70" fmla="*/ 649409 w 1675643"/>
                  <a:gd name="connsiteY70" fmla="*/ 2151080 h 2197567"/>
                  <a:gd name="connsiteX71" fmla="*/ 593765 w 1675643"/>
                  <a:gd name="connsiteY71" fmla="*/ 2128541 h 2197567"/>
                  <a:gd name="connsiteX72" fmla="*/ 542348 w 1675643"/>
                  <a:gd name="connsiteY72" fmla="*/ 2102480 h 2197567"/>
                  <a:gd name="connsiteX73" fmla="*/ 494452 w 1675643"/>
                  <a:gd name="connsiteY73" fmla="*/ 2074306 h 2197567"/>
                  <a:gd name="connsiteX74" fmla="*/ 448670 w 1675643"/>
                  <a:gd name="connsiteY74" fmla="*/ 2041906 h 2197567"/>
                  <a:gd name="connsiteX75" fmla="*/ 407817 w 1675643"/>
                  <a:gd name="connsiteY75" fmla="*/ 2008098 h 2197567"/>
                  <a:gd name="connsiteX76" fmla="*/ 369078 w 1675643"/>
                  <a:gd name="connsiteY76" fmla="*/ 1971471 h 2197567"/>
                  <a:gd name="connsiteX77" fmla="*/ 333861 w 1675643"/>
                  <a:gd name="connsiteY77" fmla="*/ 1932028 h 2197567"/>
                  <a:gd name="connsiteX78" fmla="*/ 302165 w 1675643"/>
                  <a:gd name="connsiteY78" fmla="*/ 1890471 h 2197567"/>
                  <a:gd name="connsiteX79" fmla="*/ 272583 w 1675643"/>
                  <a:gd name="connsiteY79" fmla="*/ 1846802 h 2197567"/>
                  <a:gd name="connsiteX80" fmla="*/ 245817 w 1675643"/>
                  <a:gd name="connsiteY80" fmla="*/ 1801723 h 2197567"/>
                  <a:gd name="connsiteX81" fmla="*/ 221165 w 1675643"/>
                  <a:gd name="connsiteY81" fmla="*/ 1755941 h 2197567"/>
                  <a:gd name="connsiteX82" fmla="*/ 200035 w 1675643"/>
                  <a:gd name="connsiteY82" fmla="*/ 1707341 h 2197567"/>
                  <a:gd name="connsiteX83" fmla="*/ 181017 w 1675643"/>
                  <a:gd name="connsiteY83" fmla="*/ 1658036 h 2197567"/>
                  <a:gd name="connsiteX84" fmla="*/ 164113 w 1675643"/>
                  <a:gd name="connsiteY84" fmla="*/ 1608028 h 2197567"/>
                  <a:gd name="connsiteX85" fmla="*/ 149322 w 1675643"/>
                  <a:gd name="connsiteY85" fmla="*/ 1556610 h 2197567"/>
                  <a:gd name="connsiteX86" fmla="*/ 135939 w 1675643"/>
                  <a:gd name="connsiteY86" fmla="*/ 1503784 h 2197567"/>
                  <a:gd name="connsiteX87" fmla="*/ 126078 w 1675643"/>
                  <a:gd name="connsiteY87" fmla="*/ 1451662 h 2197567"/>
                  <a:gd name="connsiteX88" fmla="*/ 116922 w 1675643"/>
                  <a:gd name="connsiteY88" fmla="*/ 1399541 h 2197567"/>
                  <a:gd name="connsiteX89" fmla="*/ 109174 w 1675643"/>
                  <a:gd name="connsiteY89" fmla="*/ 1346010 h 2197567"/>
                  <a:gd name="connsiteX90" fmla="*/ 104244 w 1675643"/>
                  <a:gd name="connsiteY90" fmla="*/ 1292480 h 2197567"/>
                  <a:gd name="connsiteX91" fmla="*/ 100017 w 1675643"/>
                  <a:gd name="connsiteY91" fmla="*/ 1240358 h 2197567"/>
                  <a:gd name="connsiteX92" fmla="*/ 98470 w 1675643"/>
                  <a:gd name="connsiteY92" fmla="*/ 1211341 h 2197567"/>
                  <a:gd name="connsiteX93" fmla="*/ 90157 w 1675643"/>
                  <a:gd name="connsiteY93" fmla="*/ 1200878 h 2197567"/>
                  <a:gd name="connsiteX94" fmla="*/ 68322 w 1675643"/>
                  <a:gd name="connsiteY94" fmla="*/ 1166326 h 2197567"/>
                  <a:gd name="connsiteX95" fmla="*/ 50009 w 1675643"/>
                  <a:gd name="connsiteY95" fmla="*/ 1130363 h 2197567"/>
                  <a:gd name="connsiteX96" fmla="*/ 35922 w 1675643"/>
                  <a:gd name="connsiteY96" fmla="*/ 1090874 h 2197567"/>
                  <a:gd name="connsiteX97" fmla="*/ 24652 w 1675643"/>
                  <a:gd name="connsiteY97" fmla="*/ 1049975 h 2197567"/>
                  <a:gd name="connsiteX98" fmla="*/ 15496 w 1675643"/>
                  <a:gd name="connsiteY98" fmla="*/ 1007666 h 2197567"/>
                  <a:gd name="connsiteX99" fmla="*/ 8452 w 1675643"/>
                  <a:gd name="connsiteY99" fmla="*/ 964652 h 2197567"/>
                  <a:gd name="connsiteX100" fmla="*/ 4226 w 1675643"/>
                  <a:gd name="connsiteY100" fmla="*/ 921637 h 2197567"/>
                  <a:gd name="connsiteX101" fmla="*/ 704 w 1675643"/>
                  <a:gd name="connsiteY101" fmla="*/ 877212 h 2197567"/>
                  <a:gd name="connsiteX102" fmla="*/ 0 w 1675643"/>
                  <a:gd name="connsiteY102" fmla="*/ 834198 h 2197567"/>
                  <a:gd name="connsiteX103" fmla="*/ 704 w 1675643"/>
                  <a:gd name="connsiteY103" fmla="*/ 791889 h 2197567"/>
                  <a:gd name="connsiteX104" fmla="*/ 2113 w 1675643"/>
                  <a:gd name="connsiteY104" fmla="*/ 751695 h 2197567"/>
                  <a:gd name="connsiteX105" fmla="*/ 4930 w 1675643"/>
                  <a:gd name="connsiteY105" fmla="*/ 712911 h 2197567"/>
                  <a:gd name="connsiteX106" fmla="*/ 8452 w 1675643"/>
                  <a:gd name="connsiteY106" fmla="*/ 675538 h 2197567"/>
                  <a:gd name="connsiteX107" fmla="*/ 11974 w 1675643"/>
                  <a:gd name="connsiteY107" fmla="*/ 641691 h 2197567"/>
                  <a:gd name="connsiteX108" fmla="*/ 16200 w 1675643"/>
                  <a:gd name="connsiteY108" fmla="*/ 610664 h 2197567"/>
                  <a:gd name="connsiteX109" fmla="*/ 20426 w 1675643"/>
                  <a:gd name="connsiteY109" fmla="*/ 583163 h 2197567"/>
                  <a:gd name="connsiteX110" fmla="*/ 24652 w 1675643"/>
                  <a:gd name="connsiteY110" fmla="*/ 559188 h 2197567"/>
                  <a:gd name="connsiteX111" fmla="*/ 28878 w 1675643"/>
                  <a:gd name="connsiteY111" fmla="*/ 540854 h 2197567"/>
                  <a:gd name="connsiteX112" fmla="*/ 30991 w 1675643"/>
                  <a:gd name="connsiteY112" fmla="*/ 526751 h 2197567"/>
                  <a:gd name="connsiteX113" fmla="*/ 33104 w 1675643"/>
                  <a:gd name="connsiteY113" fmla="*/ 517584 h 2197567"/>
                  <a:gd name="connsiteX114" fmla="*/ 33809 w 1675643"/>
                  <a:gd name="connsiteY114" fmla="*/ 514058 h 2197567"/>
                  <a:gd name="connsiteX115" fmla="*/ 40852 w 1675643"/>
                  <a:gd name="connsiteY115" fmla="*/ 488672 h 2197567"/>
                  <a:gd name="connsiteX116" fmla="*/ 51417 w 1675643"/>
                  <a:gd name="connsiteY116" fmla="*/ 466107 h 2197567"/>
                  <a:gd name="connsiteX117" fmla="*/ 63391 w 1675643"/>
                  <a:gd name="connsiteY117" fmla="*/ 444248 h 2197567"/>
                  <a:gd name="connsiteX118" fmla="*/ 76774 w 1675643"/>
                  <a:gd name="connsiteY118" fmla="*/ 424503 h 2197567"/>
                  <a:gd name="connsiteX119" fmla="*/ 91565 w 1675643"/>
                  <a:gd name="connsiteY119" fmla="*/ 408285 h 2197567"/>
                  <a:gd name="connsiteX120" fmla="*/ 104244 w 1675643"/>
                  <a:gd name="connsiteY120" fmla="*/ 394182 h 2197567"/>
                  <a:gd name="connsiteX121" fmla="*/ 117626 w 1675643"/>
                  <a:gd name="connsiteY121" fmla="*/ 382194 h 2197567"/>
                  <a:gd name="connsiteX122" fmla="*/ 128896 w 1675643"/>
                  <a:gd name="connsiteY122" fmla="*/ 373027 h 2197567"/>
                  <a:gd name="connsiteX123" fmla="*/ 138757 w 1675643"/>
                  <a:gd name="connsiteY123" fmla="*/ 365975 h 2197567"/>
                  <a:gd name="connsiteX124" fmla="*/ 144391 w 1675643"/>
                  <a:gd name="connsiteY124" fmla="*/ 361744 h 2197567"/>
                  <a:gd name="connsiteX125" fmla="*/ 146504 w 1675643"/>
                  <a:gd name="connsiteY125" fmla="*/ 361039 h 2197567"/>
                  <a:gd name="connsiteX126" fmla="*/ 146504 w 1675643"/>
                  <a:gd name="connsiteY126" fmla="*/ 357513 h 2197567"/>
                  <a:gd name="connsiteX127" fmla="*/ 150026 w 1675643"/>
                  <a:gd name="connsiteY127" fmla="*/ 349757 h 2197567"/>
                  <a:gd name="connsiteX128" fmla="*/ 153548 w 1675643"/>
                  <a:gd name="connsiteY128" fmla="*/ 337064 h 2197567"/>
                  <a:gd name="connsiteX129" fmla="*/ 161296 w 1675643"/>
                  <a:gd name="connsiteY129" fmla="*/ 320845 h 2197567"/>
                  <a:gd name="connsiteX130" fmla="*/ 171157 w 1675643"/>
                  <a:gd name="connsiteY130" fmla="*/ 301101 h 2197567"/>
                  <a:gd name="connsiteX131" fmla="*/ 184539 w 1675643"/>
                  <a:gd name="connsiteY131" fmla="*/ 279946 h 2197567"/>
                  <a:gd name="connsiteX132" fmla="*/ 200035 w 1675643"/>
                  <a:gd name="connsiteY132" fmla="*/ 255971 h 2197567"/>
                  <a:gd name="connsiteX133" fmla="*/ 220461 w 1675643"/>
                  <a:gd name="connsiteY133" fmla="*/ 231291 h 2197567"/>
                  <a:gd name="connsiteX134" fmla="*/ 244409 w 1675643"/>
                  <a:gd name="connsiteY134" fmla="*/ 206610 h 2197567"/>
                  <a:gd name="connsiteX135" fmla="*/ 272583 w 1675643"/>
                  <a:gd name="connsiteY135" fmla="*/ 181930 h 2197567"/>
                  <a:gd name="connsiteX136" fmla="*/ 321183 w 1675643"/>
                  <a:gd name="connsiteY136" fmla="*/ 147377 h 2197567"/>
                  <a:gd name="connsiteX137" fmla="*/ 373304 w 1675643"/>
                  <a:gd name="connsiteY137" fmla="*/ 114940 h 2197567"/>
                  <a:gd name="connsiteX138" fmla="*/ 429652 w 1675643"/>
                  <a:gd name="connsiteY138" fmla="*/ 86734 h 2197567"/>
                  <a:gd name="connsiteX139" fmla="*/ 489522 w 1675643"/>
                  <a:gd name="connsiteY139" fmla="*/ 62054 h 2197567"/>
                  <a:gd name="connsiteX140" fmla="*/ 552913 w 1675643"/>
                  <a:gd name="connsiteY140" fmla="*/ 40194 h 2197567"/>
                  <a:gd name="connsiteX141" fmla="*/ 619826 w 1675643"/>
                  <a:gd name="connsiteY141" fmla="*/ 22565 h 2197567"/>
                  <a:gd name="connsiteX142" fmla="*/ 689556 w 1675643"/>
                  <a:gd name="connsiteY142" fmla="*/ 10577 h 2197567"/>
                  <a:gd name="connsiteX143" fmla="*/ 762104 w 1675643"/>
                  <a:gd name="connsiteY143" fmla="*/ 2116 h 219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1675643" h="2197567">
                    <a:moveTo>
                      <a:pt x="838174" y="0"/>
                    </a:moveTo>
                    <a:lnTo>
                      <a:pt x="910017" y="2116"/>
                    </a:lnTo>
                    <a:lnTo>
                      <a:pt x="979748" y="9167"/>
                    </a:lnTo>
                    <a:lnTo>
                      <a:pt x="1045252" y="21860"/>
                    </a:lnTo>
                    <a:lnTo>
                      <a:pt x="1110052" y="37373"/>
                    </a:lnTo>
                    <a:lnTo>
                      <a:pt x="1170626" y="56412"/>
                    </a:lnTo>
                    <a:lnTo>
                      <a:pt x="1228382" y="78977"/>
                    </a:lnTo>
                    <a:lnTo>
                      <a:pt x="1283322" y="105773"/>
                    </a:lnTo>
                    <a:lnTo>
                      <a:pt x="1334739" y="134685"/>
                    </a:lnTo>
                    <a:lnTo>
                      <a:pt x="1381930" y="166417"/>
                    </a:lnTo>
                    <a:lnTo>
                      <a:pt x="1427008" y="200264"/>
                    </a:lnTo>
                    <a:lnTo>
                      <a:pt x="1467156" y="236227"/>
                    </a:lnTo>
                    <a:lnTo>
                      <a:pt x="1503782" y="274305"/>
                    </a:lnTo>
                    <a:lnTo>
                      <a:pt x="1538295" y="312384"/>
                    </a:lnTo>
                    <a:lnTo>
                      <a:pt x="1566469" y="352577"/>
                    </a:lnTo>
                    <a:lnTo>
                      <a:pt x="1592530" y="392771"/>
                    </a:lnTo>
                    <a:lnTo>
                      <a:pt x="1612956" y="432965"/>
                    </a:lnTo>
                    <a:lnTo>
                      <a:pt x="1630565" y="473864"/>
                    </a:lnTo>
                    <a:lnTo>
                      <a:pt x="1642539" y="514058"/>
                    </a:lnTo>
                    <a:lnTo>
                      <a:pt x="1642539" y="517584"/>
                    </a:lnTo>
                    <a:lnTo>
                      <a:pt x="1644652" y="526751"/>
                    </a:lnTo>
                    <a:lnTo>
                      <a:pt x="1647469" y="540149"/>
                    </a:lnTo>
                    <a:lnTo>
                      <a:pt x="1650991" y="559188"/>
                    </a:lnTo>
                    <a:lnTo>
                      <a:pt x="1655217" y="583163"/>
                    </a:lnTo>
                    <a:lnTo>
                      <a:pt x="1658739" y="609959"/>
                    </a:lnTo>
                    <a:lnTo>
                      <a:pt x="1662965" y="641691"/>
                    </a:lnTo>
                    <a:lnTo>
                      <a:pt x="1667191" y="675538"/>
                    </a:lnTo>
                    <a:lnTo>
                      <a:pt x="1670008" y="712911"/>
                    </a:lnTo>
                    <a:lnTo>
                      <a:pt x="1673530" y="751695"/>
                    </a:lnTo>
                    <a:lnTo>
                      <a:pt x="1675643" y="791889"/>
                    </a:lnTo>
                    <a:lnTo>
                      <a:pt x="1675643" y="834198"/>
                    </a:lnTo>
                    <a:lnTo>
                      <a:pt x="1674234" y="877212"/>
                    </a:lnTo>
                    <a:lnTo>
                      <a:pt x="1672121" y="920227"/>
                    </a:lnTo>
                    <a:lnTo>
                      <a:pt x="1667191" y="964652"/>
                    </a:lnTo>
                    <a:lnTo>
                      <a:pt x="1660852" y="1006961"/>
                    </a:lnTo>
                    <a:lnTo>
                      <a:pt x="1651695" y="1048565"/>
                    </a:lnTo>
                    <a:lnTo>
                      <a:pt x="1639721" y="1090169"/>
                    </a:lnTo>
                    <a:lnTo>
                      <a:pt x="1624930" y="1128953"/>
                    </a:lnTo>
                    <a:lnTo>
                      <a:pt x="1608026" y="1166326"/>
                    </a:lnTo>
                    <a:lnTo>
                      <a:pt x="1586191" y="1200173"/>
                    </a:lnTo>
                    <a:lnTo>
                      <a:pt x="1578338" y="1210281"/>
                    </a:lnTo>
                    <a:lnTo>
                      <a:pt x="1576335" y="1240358"/>
                    </a:lnTo>
                    <a:lnTo>
                      <a:pt x="1572817" y="1292480"/>
                    </a:lnTo>
                    <a:lnTo>
                      <a:pt x="1567187" y="1346010"/>
                    </a:lnTo>
                    <a:lnTo>
                      <a:pt x="1559447" y="1399541"/>
                    </a:lnTo>
                    <a:lnTo>
                      <a:pt x="1551003" y="1451662"/>
                    </a:lnTo>
                    <a:lnTo>
                      <a:pt x="1539744" y="1503784"/>
                    </a:lnTo>
                    <a:lnTo>
                      <a:pt x="1527781" y="1556610"/>
                    </a:lnTo>
                    <a:lnTo>
                      <a:pt x="1512300" y="1608028"/>
                    </a:lnTo>
                    <a:lnTo>
                      <a:pt x="1495412" y="1658036"/>
                    </a:lnTo>
                    <a:lnTo>
                      <a:pt x="1476413" y="1707341"/>
                    </a:lnTo>
                    <a:lnTo>
                      <a:pt x="1454599" y="1755941"/>
                    </a:lnTo>
                    <a:lnTo>
                      <a:pt x="1431377" y="1801723"/>
                    </a:lnTo>
                    <a:lnTo>
                      <a:pt x="1403230" y="1846802"/>
                    </a:lnTo>
                    <a:lnTo>
                      <a:pt x="1374379" y="1890471"/>
                    </a:lnTo>
                    <a:lnTo>
                      <a:pt x="1342010" y="1932028"/>
                    </a:lnTo>
                    <a:lnTo>
                      <a:pt x="1306826" y="1971471"/>
                    </a:lnTo>
                    <a:lnTo>
                      <a:pt x="1268827" y="2008098"/>
                    </a:lnTo>
                    <a:lnTo>
                      <a:pt x="1227310" y="2041906"/>
                    </a:lnTo>
                    <a:lnTo>
                      <a:pt x="1182275" y="2074306"/>
                    </a:lnTo>
                    <a:lnTo>
                      <a:pt x="1133721" y="2102480"/>
                    </a:lnTo>
                    <a:lnTo>
                      <a:pt x="1082352" y="2128541"/>
                    </a:lnTo>
                    <a:lnTo>
                      <a:pt x="1027465" y="2151080"/>
                    </a:lnTo>
                    <a:lnTo>
                      <a:pt x="969060" y="2170802"/>
                    </a:lnTo>
                    <a:lnTo>
                      <a:pt x="905025" y="2186298"/>
                    </a:lnTo>
                    <a:lnTo>
                      <a:pt x="838879" y="2197567"/>
                    </a:lnTo>
                    <a:lnTo>
                      <a:pt x="839120" y="2197406"/>
                    </a:lnTo>
                    <a:lnTo>
                      <a:pt x="838174" y="2197567"/>
                    </a:lnTo>
                    <a:lnTo>
                      <a:pt x="771261" y="2186298"/>
                    </a:lnTo>
                    <a:lnTo>
                      <a:pt x="708574" y="2170802"/>
                    </a:lnTo>
                    <a:lnTo>
                      <a:pt x="649409" y="2151080"/>
                    </a:lnTo>
                    <a:lnTo>
                      <a:pt x="593765" y="2128541"/>
                    </a:lnTo>
                    <a:lnTo>
                      <a:pt x="542348" y="2102480"/>
                    </a:lnTo>
                    <a:lnTo>
                      <a:pt x="494452" y="2074306"/>
                    </a:lnTo>
                    <a:lnTo>
                      <a:pt x="448670" y="2041906"/>
                    </a:lnTo>
                    <a:lnTo>
                      <a:pt x="407817" y="2008098"/>
                    </a:lnTo>
                    <a:lnTo>
                      <a:pt x="369078" y="1971471"/>
                    </a:lnTo>
                    <a:lnTo>
                      <a:pt x="333861" y="1932028"/>
                    </a:lnTo>
                    <a:lnTo>
                      <a:pt x="302165" y="1890471"/>
                    </a:lnTo>
                    <a:lnTo>
                      <a:pt x="272583" y="1846802"/>
                    </a:lnTo>
                    <a:lnTo>
                      <a:pt x="245817" y="1801723"/>
                    </a:lnTo>
                    <a:lnTo>
                      <a:pt x="221165" y="1755941"/>
                    </a:lnTo>
                    <a:lnTo>
                      <a:pt x="200035" y="1707341"/>
                    </a:lnTo>
                    <a:lnTo>
                      <a:pt x="181017" y="1658036"/>
                    </a:lnTo>
                    <a:lnTo>
                      <a:pt x="164113" y="1608028"/>
                    </a:lnTo>
                    <a:lnTo>
                      <a:pt x="149322" y="1556610"/>
                    </a:lnTo>
                    <a:lnTo>
                      <a:pt x="135939" y="1503784"/>
                    </a:lnTo>
                    <a:lnTo>
                      <a:pt x="126078" y="1451662"/>
                    </a:lnTo>
                    <a:lnTo>
                      <a:pt x="116922" y="1399541"/>
                    </a:lnTo>
                    <a:lnTo>
                      <a:pt x="109174" y="1346010"/>
                    </a:lnTo>
                    <a:lnTo>
                      <a:pt x="104244" y="1292480"/>
                    </a:lnTo>
                    <a:lnTo>
                      <a:pt x="100017" y="1240358"/>
                    </a:lnTo>
                    <a:lnTo>
                      <a:pt x="98470" y="1211341"/>
                    </a:lnTo>
                    <a:lnTo>
                      <a:pt x="90157" y="1200878"/>
                    </a:lnTo>
                    <a:lnTo>
                      <a:pt x="68322" y="1166326"/>
                    </a:lnTo>
                    <a:lnTo>
                      <a:pt x="50009" y="1130363"/>
                    </a:lnTo>
                    <a:lnTo>
                      <a:pt x="35922" y="1090874"/>
                    </a:lnTo>
                    <a:lnTo>
                      <a:pt x="24652" y="1049975"/>
                    </a:lnTo>
                    <a:lnTo>
                      <a:pt x="15496" y="1007666"/>
                    </a:lnTo>
                    <a:lnTo>
                      <a:pt x="8452" y="964652"/>
                    </a:lnTo>
                    <a:lnTo>
                      <a:pt x="4226" y="921637"/>
                    </a:lnTo>
                    <a:lnTo>
                      <a:pt x="704" y="877212"/>
                    </a:lnTo>
                    <a:lnTo>
                      <a:pt x="0" y="834198"/>
                    </a:lnTo>
                    <a:lnTo>
                      <a:pt x="704" y="791889"/>
                    </a:lnTo>
                    <a:lnTo>
                      <a:pt x="2113" y="751695"/>
                    </a:lnTo>
                    <a:lnTo>
                      <a:pt x="4930" y="712911"/>
                    </a:lnTo>
                    <a:lnTo>
                      <a:pt x="8452" y="675538"/>
                    </a:lnTo>
                    <a:lnTo>
                      <a:pt x="11974" y="641691"/>
                    </a:lnTo>
                    <a:lnTo>
                      <a:pt x="16200" y="610664"/>
                    </a:lnTo>
                    <a:lnTo>
                      <a:pt x="20426" y="583163"/>
                    </a:lnTo>
                    <a:lnTo>
                      <a:pt x="24652" y="559188"/>
                    </a:lnTo>
                    <a:lnTo>
                      <a:pt x="28878" y="540854"/>
                    </a:lnTo>
                    <a:lnTo>
                      <a:pt x="30991" y="526751"/>
                    </a:lnTo>
                    <a:lnTo>
                      <a:pt x="33104" y="517584"/>
                    </a:lnTo>
                    <a:lnTo>
                      <a:pt x="33809" y="514058"/>
                    </a:lnTo>
                    <a:lnTo>
                      <a:pt x="40852" y="488672"/>
                    </a:lnTo>
                    <a:lnTo>
                      <a:pt x="51417" y="466107"/>
                    </a:lnTo>
                    <a:lnTo>
                      <a:pt x="63391" y="444248"/>
                    </a:lnTo>
                    <a:lnTo>
                      <a:pt x="76774" y="424503"/>
                    </a:lnTo>
                    <a:lnTo>
                      <a:pt x="91565" y="408285"/>
                    </a:lnTo>
                    <a:lnTo>
                      <a:pt x="104244" y="394182"/>
                    </a:lnTo>
                    <a:lnTo>
                      <a:pt x="117626" y="382194"/>
                    </a:lnTo>
                    <a:lnTo>
                      <a:pt x="128896" y="373027"/>
                    </a:lnTo>
                    <a:lnTo>
                      <a:pt x="138757" y="365975"/>
                    </a:lnTo>
                    <a:lnTo>
                      <a:pt x="144391" y="361744"/>
                    </a:lnTo>
                    <a:lnTo>
                      <a:pt x="146504" y="361039"/>
                    </a:lnTo>
                    <a:lnTo>
                      <a:pt x="146504" y="357513"/>
                    </a:lnTo>
                    <a:lnTo>
                      <a:pt x="150026" y="349757"/>
                    </a:lnTo>
                    <a:lnTo>
                      <a:pt x="153548" y="337064"/>
                    </a:lnTo>
                    <a:lnTo>
                      <a:pt x="161296" y="320845"/>
                    </a:lnTo>
                    <a:lnTo>
                      <a:pt x="171157" y="301101"/>
                    </a:lnTo>
                    <a:lnTo>
                      <a:pt x="184539" y="279946"/>
                    </a:lnTo>
                    <a:lnTo>
                      <a:pt x="200035" y="255971"/>
                    </a:lnTo>
                    <a:lnTo>
                      <a:pt x="220461" y="231291"/>
                    </a:lnTo>
                    <a:lnTo>
                      <a:pt x="244409" y="206610"/>
                    </a:lnTo>
                    <a:lnTo>
                      <a:pt x="272583" y="181930"/>
                    </a:lnTo>
                    <a:lnTo>
                      <a:pt x="321183" y="147377"/>
                    </a:lnTo>
                    <a:lnTo>
                      <a:pt x="373304" y="114940"/>
                    </a:lnTo>
                    <a:lnTo>
                      <a:pt x="429652" y="86734"/>
                    </a:lnTo>
                    <a:lnTo>
                      <a:pt x="489522" y="62054"/>
                    </a:lnTo>
                    <a:lnTo>
                      <a:pt x="552913" y="40194"/>
                    </a:lnTo>
                    <a:lnTo>
                      <a:pt x="619826" y="22565"/>
                    </a:lnTo>
                    <a:lnTo>
                      <a:pt x="689556" y="10577"/>
                    </a:lnTo>
                    <a:lnTo>
                      <a:pt x="762104" y="2116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9" name="Freeform 53"/>
            <p:cNvSpPr>
              <a:spLocks/>
            </p:cNvSpPr>
            <p:nvPr/>
          </p:nvSpPr>
          <p:spPr bwMode="auto">
            <a:xfrm rot="5400000" flipH="1">
              <a:off x="11606536" y="6369894"/>
              <a:ext cx="88949" cy="321123"/>
            </a:xfrm>
            <a:prstGeom prst="leftBracket">
              <a:avLst>
                <a:gd name="adj" fmla="val 152582"/>
              </a:avLst>
            </a:pr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solidFill>
                  <a:prstClr val="black"/>
                </a:solidFill>
              </a:endParaRPr>
            </a:p>
          </p:txBody>
        </p:sp>
        <p:sp>
          <p:nvSpPr>
            <p:cNvPr id="30" name="자유형 29"/>
            <p:cNvSpPr/>
            <p:nvPr/>
          </p:nvSpPr>
          <p:spPr>
            <a:xfrm flipH="1">
              <a:off x="11492315" y="6484987"/>
              <a:ext cx="320050" cy="93072"/>
            </a:xfrm>
            <a:custGeom>
              <a:avLst/>
              <a:gdLst>
                <a:gd name="connsiteX0" fmla="*/ 0 w 676275"/>
                <a:gd name="connsiteY0" fmla="*/ 0 h 212694"/>
                <a:gd name="connsiteX1" fmla="*/ 54769 w 676275"/>
                <a:gd name="connsiteY1" fmla="*/ 119063 h 212694"/>
                <a:gd name="connsiteX2" fmla="*/ 271463 w 676275"/>
                <a:gd name="connsiteY2" fmla="*/ 209550 h 212694"/>
                <a:gd name="connsiteX3" fmla="*/ 509588 w 676275"/>
                <a:gd name="connsiteY3" fmla="*/ 183357 h 212694"/>
                <a:gd name="connsiteX4" fmla="*/ 647700 w 676275"/>
                <a:gd name="connsiteY4" fmla="*/ 100013 h 212694"/>
                <a:gd name="connsiteX5" fmla="*/ 676275 w 676275"/>
                <a:gd name="connsiteY5" fmla="*/ 26194 h 212694"/>
                <a:gd name="connsiteX0" fmla="*/ 0 w 664369"/>
                <a:gd name="connsiteY0" fmla="*/ 0 h 193644"/>
                <a:gd name="connsiteX1" fmla="*/ 42863 w 664369"/>
                <a:gd name="connsiteY1" fmla="*/ 100013 h 193644"/>
                <a:gd name="connsiteX2" fmla="*/ 259557 w 664369"/>
                <a:gd name="connsiteY2" fmla="*/ 190500 h 193644"/>
                <a:gd name="connsiteX3" fmla="*/ 497682 w 664369"/>
                <a:gd name="connsiteY3" fmla="*/ 164307 h 193644"/>
                <a:gd name="connsiteX4" fmla="*/ 635794 w 664369"/>
                <a:gd name="connsiteY4" fmla="*/ 80963 h 193644"/>
                <a:gd name="connsiteX5" fmla="*/ 664369 w 664369"/>
                <a:gd name="connsiteY5" fmla="*/ 7144 h 193644"/>
                <a:gd name="connsiteX0" fmla="*/ 1524 w 665893"/>
                <a:gd name="connsiteY0" fmla="*/ 0 h 193644"/>
                <a:gd name="connsiteX1" fmla="*/ 44387 w 665893"/>
                <a:gd name="connsiteY1" fmla="*/ 100013 h 193644"/>
                <a:gd name="connsiteX2" fmla="*/ 261081 w 665893"/>
                <a:gd name="connsiteY2" fmla="*/ 190500 h 193644"/>
                <a:gd name="connsiteX3" fmla="*/ 499206 w 665893"/>
                <a:gd name="connsiteY3" fmla="*/ 164307 h 193644"/>
                <a:gd name="connsiteX4" fmla="*/ 637318 w 665893"/>
                <a:gd name="connsiteY4" fmla="*/ 80963 h 193644"/>
                <a:gd name="connsiteX5" fmla="*/ 665893 w 665893"/>
                <a:gd name="connsiteY5" fmla="*/ 7144 h 1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5893" h="193644">
                  <a:moveTo>
                    <a:pt x="1524" y="0"/>
                  </a:moveTo>
                  <a:cubicBezTo>
                    <a:pt x="-3239" y="42069"/>
                    <a:pt x="1128" y="68263"/>
                    <a:pt x="44387" y="100013"/>
                  </a:cubicBezTo>
                  <a:cubicBezTo>
                    <a:pt x="87646" y="131763"/>
                    <a:pt x="185278" y="179784"/>
                    <a:pt x="261081" y="190500"/>
                  </a:cubicBezTo>
                  <a:cubicBezTo>
                    <a:pt x="336884" y="201216"/>
                    <a:pt x="436500" y="182563"/>
                    <a:pt x="499206" y="164307"/>
                  </a:cubicBezTo>
                  <a:cubicBezTo>
                    <a:pt x="561912" y="146051"/>
                    <a:pt x="609537" y="107157"/>
                    <a:pt x="637318" y="80963"/>
                  </a:cubicBezTo>
                  <a:cubicBezTo>
                    <a:pt x="665099" y="54769"/>
                    <a:pt x="665496" y="30956"/>
                    <a:pt x="665893" y="7144"/>
                  </a:cubicBezTo>
                </a:path>
              </a:pathLst>
            </a:custGeom>
            <a:noFill/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순서도: 지연 31"/>
            <p:cNvSpPr/>
            <p:nvPr/>
          </p:nvSpPr>
          <p:spPr>
            <a:xfrm rot="16747283" flipH="1">
              <a:off x="10534195" y="5556267"/>
              <a:ext cx="595247" cy="194929"/>
            </a:xfrm>
            <a:custGeom>
              <a:avLst/>
              <a:gdLst>
                <a:gd name="connsiteX0" fmla="*/ 0 w 940506"/>
                <a:gd name="connsiteY0" fmla="*/ 0 h 405567"/>
                <a:gd name="connsiteX1" fmla="*/ 470253 w 940506"/>
                <a:gd name="connsiteY1" fmla="*/ 0 h 405567"/>
                <a:gd name="connsiteX2" fmla="*/ 940506 w 940506"/>
                <a:gd name="connsiteY2" fmla="*/ 202784 h 405567"/>
                <a:gd name="connsiteX3" fmla="*/ 470253 w 940506"/>
                <a:gd name="connsiteY3" fmla="*/ 405568 h 405567"/>
                <a:gd name="connsiteX4" fmla="*/ 0 w 940506"/>
                <a:gd name="connsiteY4" fmla="*/ 405567 h 405567"/>
                <a:gd name="connsiteX5" fmla="*/ 0 w 940506"/>
                <a:gd name="connsiteY5" fmla="*/ 0 h 405567"/>
                <a:gd name="connsiteX0" fmla="*/ 256943 w 1197449"/>
                <a:gd name="connsiteY0" fmla="*/ 0 h 405568"/>
                <a:gd name="connsiteX1" fmla="*/ 727196 w 1197449"/>
                <a:gd name="connsiteY1" fmla="*/ 0 h 405568"/>
                <a:gd name="connsiteX2" fmla="*/ 1197449 w 1197449"/>
                <a:gd name="connsiteY2" fmla="*/ 202784 h 405568"/>
                <a:gd name="connsiteX3" fmla="*/ 727196 w 1197449"/>
                <a:gd name="connsiteY3" fmla="*/ 405568 h 405568"/>
                <a:gd name="connsiteX4" fmla="*/ 0 w 1197449"/>
                <a:gd name="connsiteY4" fmla="*/ 383607 h 405568"/>
                <a:gd name="connsiteX5" fmla="*/ 256943 w 1197449"/>
                <a:gd name="connsiteY5" fmla="*/ 0 h 405568"/>
                <a:gd name="connsiteX0" fmla="*/ 0 w 1221335"/>
                <a:gd name="connsiteY0" fmla="*/ 86753 h 405568"/>
                <a:gd name="connsiteX1" fmla="*/ 751082 w 1221335"/>
                <a:gd name="connsiteY1" fmla="*/ 0 h 405568"/>
                <a:gd name="connsiteX2" fmla="*/ 1221335 w 1221335"/>
                <a:gd name="connsiteY2" fmla="*/ 202784 h 405568"/>
                <a:gd name="connsiteX3" fmla="*/ 751082 w 1221335"/>
                <a:gd name="connsiteY3" fmla="*/ 405568 h 405568"/>
                <a:gd name="connsiteX4" fmla="*/ 23886 w 1221335"/>
                <a:gd name="connsiteY4" fmla="*/ 383607 h 405568"/>
                <a:gd name="connsiteX5" fmla="*/ 0 w 1221335"/>
                <a:gd name="connsiteY5" fmla="*/ 86753 h 405568"/>
                <a:gd name="connsiteX0" fmla="*/ 17130 w 1238465"/>
                <a:gd name="connsiteY0" fmla="*/ 86753 h 405568"/>
                <a:gd name="connsiteX1" fmla="*/ 768212 w 1238465"/>
                <a:gd name="connsiteY1" fmla="*/ 0 h 405568"/>
                <a:gd name="connsiteX2" fmla="*/ 1238465 w 1238465"/>
                <a:gd name="connsiteY2" fmla="*/ 202784 h 405568"/>
                <a:gd name="connsiteX3" fmla="*/ 768212 w 1238465"/>
                <a:gd name="connsiteY3" fmla="*/ 405568 h 405568"/>
                <a:gd name="connsiteX4" fmla="*/ 0 w 1238465"/>
                <a:gd name="connsiteY4" fmla="*/ 398727 h 405568"/>
                <a:gd name="connsiteX5" fmla="*/ 17130 w 1238465"/>
                <a:gd name="connsiteY5" fmla="*/ 86753 h 4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465" h="405568">
                  <a:moveTo>
                    <a:pt x="17130" y="86753"/>
                  </a:moveTo>
                  <a:lnTo>
                    <a:pt x="768212" y="0"/>
                  </a:lnTo>
                  <a:cubicBezTo>
                    <a:pt x="1027926" y="0"/>
                    <a:pt x="1238465" y="90789"/>
                    <a:pt x="1238465" y="202784"/>
                  </a:cubicBezTo>
                  <a:cubicBezTo>
                    <a:pt x="1238465" y="314779"/>
                    <a:pt x="1027926" y="405568"/>
                    <a:pt x="768212" y="405568"/>
                  </a:cubicBezTo>
                  <a:lnTo>
                    <a:pt x="0" y="398727"/>
                  </a:lnTo>
                  <a:lnTo>
                    <a:pt x="17130" y="86753"/>
                  </a:lnTo>
                  <a:close/>
                </a:path>
              </a:pathLst>
            </a:cu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>
              <a:spLocks/>
            </p:cNvSpPr>
            <p:nvPr/>
          </p:nvSpPr>
          <p:spPr bwMode="auto">
            <a:xfrm rot="9839204" flipV="1">
              <a:off x="10783856" y="5182901"/>
              <a:ext cx="216495" cy="216486"/>
            </a:xfrm>
            <a:custGeom>
              <a:avLst/>
              <a:gdLst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67771 w 1936374"/>
                <a:gd name="connsiteY10" fmla="*/ 1989719 h 2344147"/>
                <a:gd name="connsiteX11" fmla="*/ 267733 w 1936374"/>
                <a:gd name="connsiteY11" fmla="*/ 1989680 h 2344147"/>
                <a:gd name="connsiteX12" fmla="*/ 248446 w 1936374"/>
                <a:gd name="connsiteY12" fmla="*/ 1970392 h 2344147"/>
                <a:gd name="connsiteX13" fmla="*/ 248486 w 1936374"/>
                <a:gd name="connsiteY13" fmla="*/ 1970434 h 2344147"/>
                <a:gd name="connsiteX14" fmla="*/ 333326 w 1936374"/>
                <a:gd name="connsiteY14" fmla="*/ 2056993 h 2344147"/>
                <a:gd name="connsiteX15" fmla="*/ 332951 w 1936374"/>
                <a:gd name="connsiteY15" fmla="*/ 2056599 h 2344147"/>
                <a:gd name="connsiteX16" fmla="*/ 320095 w 1936374"/>
                <a:gd name="connsiteY16" fmla="*/ 2044279 h 2344147"/>
                <a:gd name="connsiteX17" fmla="*/ 320526 w 1936374"/>
                <a:gd name="connsiteY17" fmla="*/ 2044727 h 2344147"/>
                <a:gd name="connsiteX18" fmla="*/ 353677 w 1936374"/>
                <a:gd name="connsiteY18" fmla="*/ 2077353 h 2344147"/>
                <a:gd name="connsiteX19" fmla="*/ 353367 w 1936374"/>
                <a:gd name="connsiteY19" fmla="*/ 2077015 h 2344147"/>
                <a:gd name="connsiteX20" fmla="*/ 344870 w 1936374"/>
                <a:gd name="connsiteY20" fmla="*/ 2069049 h 2344147"/>
                <a:gd name="connsiteX21" fmla="*/ 345290 w 1936374"/>
                <a:gd name="connsiteY21" fmla="*/ 2069491 h 2344147"/>
                <a:gd name="connsiteX22" fmla="*/ 364294 w 1936374"/>
                <a:gd name="connsiteY22" fmla="*/ 2088019 h 2344147"/>
                <a:gd name="connsiteX23" fmla="*/ 364142 w 1936374"/>
                <a:gd name="connsiteY23" fmla="*/ 2087791 h 2344147"/>
                <a:gd name="connsiteX24" fmla="*/ 360046 w 1936374"/>
                <a:gd name="connsiteY24" fmla="*/ 2084206 h 2344147"/>
                <a:gd name="connsiteX25" fmla="*/ 360486 w 1936374"/>
                <a:gd name="connsiteY25" fmla="*/ 2084687 h 2344147"/>
                <a:gd name="connsiteX26" fmla="*/ 391707 w 1936374"/>
                <a:gd name="connsiteY26" fmla="*/ 2113682 h 2344147"/>
                <a:gd name="connsiteX27" fmla="*/ 391363 w 1936374"/>
                <a:gd name="connsiteY27" fmla="*/ 2113311 h 2344147"/>
                <a:gd name="connsiteX28" fmla="*/ 366016 w 1936374"/>
                <a:gd name="connsiteY28" fmla="*/ 2090166 h 2344147"/>
                <a:gd name="connsiteX29" fmla="*/ 366115 w 1936374"/>
                <a:gd name="connsiteY29" fmla="*/ 2090315 h 2344147"/>
                <a:gd name="connsiteX30" fmla="*/ 1669036 w 1936374"/>
                <a:gd name="connsiteY30" fmla="*/ 2344147 h 2344147"/>
                <a:gd name="connsiteX31" fmla="*/ 1736574 w 1936374"/>
                <a:gd name="connsiteY31" fmla="*/ 2115642 h 2344147"/>
                <a:gd name="connsiteX32" fmla="*/ 1763589 w 1936374"/>
                <a:gd name="connsiteY32" fmla="*/ 2061612 h 2344147"/>
                <a:gd name="connsiteX33" fmla="*/ 1787227 w 1936374"/>
                <a:gd name="connsiteY33" fmla="*/ 2005892 h 2344147"/>
                <a:gd name="connsiteX34" fmla="*/ 1809178 w 1936374"/>
                <a:gd name="connsiteY34" fmla="*/ 1949610 h 2344147"/>
                <a:gd name="connsiteX35" fmla="*/ 1828876 w 1936374"/>
                <a:gd name="connsiteY35" fmla="*/ 1892766 h 2344147"/>
                <a:gd name="connsiteX36" fmla="*/ 1846886 w 1936374"/>
                <a:gd name="connsiteY36" fmla="*/ 1834232 h 2344147"/>
                <a:gd name="connsiteX37" fmla="*/ 1862645 w 1936374"/>
                <a:gd name="connsiteY37" fmla="*/ 1776825 h 2344147"/>
                <a:gd name="connsiteX38" fmla="*/ 1876153 w 1936374"/>
                <a:gd name="connsiteY38" fmla="*/ 1717728 h 2344147"/>
                <a:gd name="connsiteX39" fmla="*/ 1888535 w 1936374"/>
                <a:gd name="connsiteY39" fmla="*/ 1659195 h 2344147"/>
                <a:gd name="connsiteX40" fmla="*/ 1899228 w 1936374"/>
                <a:gd name="connsiteY40" fmla="*/ 1600662 h 2344147"/>
                <a:gd name="connsiteX41" fmla="*/ 1908234 w 1936374"/>
                <a:gd name="connsiteY41" fmla="*/ 1543254 h 2344147"/>
                <a:gd name="connsiteX42" fmla="*/ 1915550 w 1936374"/>
                <a:gd name="connsiteY42" fmla="*/ 1485846 h 2344147"/>
                <a:gd name="connsiteX43" fmla="*/ 1922304 w 1936374"/>
                <a:gd name="connsiteY43" fmla="*/ 1429564 h 2344147"/>
                <a:gd name="connsiteX44" fmla="*/ 1927369 w 1936374"/>
                <a:gd name="connsiteY44" fmla="*/ 1374407 h 2344147"/>
                <a:gd name="connsiteX45" fmla="*/ 1930746 w 1936374"/>
                <a:gd name="connsiteY45" fmla="*/ 1320939 h 2344147"/>
                <a:gd name="connsiteX46" fmla="*/ 1933560 w 1936374"/>
                <a:gd name="connsiteY46" fmla="*/ 1268597 h 2344147"/>
                <a:gd name="connsiteX47" fmla="*/ 1935249 w 1936374"/>
                <a:gd name="connsiteY47" fmla="*/ 1217943 h 2344147"/>
                <a:gd name="connsiteX48" fmla="*/ 1936374 w 1936374"/>
                <a:gd name="connsiteY48" fmla="*/ 1169541 h 2344147"/>
                <a:gd name="connsiteX49" fmla="*/ 1936374 w 1936374"/>
                <a:gd name="connsiteY49" fmla="*/ 1123389 h 2344147"/>
                <a:gd name="connsiteX50" fmla="*/ 1936374 w 1936374"/>
                <a:gd name="connsiteY50" fmla="*/ 1079489 h 2344147"/>
                <a:gd name="connsiteX51" fmla="*/ 1935811 w 1936374"/>
                <a:gd name="connsiteY51" fmla="*/ 1038404 h 2344147"/>
                <a:gd name="connsiteX52" fmla="*/ 1934123 w 1936374"/>
                <a:gd name="connsiteY52" fmla="*/ 1000132 h 2344147"/>
                <a:gd name="connsiteX53" fmla="*/ 1932997 w 1936374"/>
                <a:gd name="connsiteY53" fmla="*/ 964675 h 2344147"/>
                <a:gd name="connsiteX54" fmla="*/ 1931309 w 1936374"/>
                <a:gd name="connsiteY54" fmla="*/ 933156 h 2344147"/>
                <a:gd name="connsiteX55" fmla="*/ 1929057 w 1936374"/>
                <a:gd name="connsiteY55" fmla="*/ 905015 h 2344147"/>
                <a:gd name="connsiteX56" fmla="*/ 1927369 w 1936374"/>
                <a:gd name="connsiteY56" fmla="*/ 880251 h 2344147"/>
                <a:gd name="connsiteX57" fmla="*/ 1925681 w 1936374"/>
                <a:gd name="connsiteY57" fmla="*/ 859427 h 2344147"/>
                <a:gd name="connsiteX58" fmla="*/ 1924555 w 1936374"/>
                <a:gd name="connsiteY58" fmla="*/ 843105 h 2344147"/>
                <a:gd name="connsiteX59" fmla="*/ 1922866 w 1936374"/>
                <a:gd name="connsiteY59" fmla="*/ 831286 h 2344147"/>
                <a:gd name="connsiteX60" fmla="*/ 1922304 w 1936374"/>
                <a:gd name="connsiteY60" fmla="*/ 823406 h 2344147"/>
                <a:gd name="connsiteX61" fmla="*/ 1922304 w 1936374"/>
                <a:gd name="connsiteY61" fmla="*/ 821155 h 2344147"/>
                <a:gd name="connsiteX62" fmla="*/ 1924555 w 1936374"/>
                <a:gd name="connsiteY62" fmla="*/ 781758 h 2344147"/>
                <a:gd name="connsiteX63" fmla="*/ 1923429 w 1936374"/>
                <a:gd name="connsiteY63" fmla="*/ 745175 h 2344147"/>
                <a:gd name="connsiteX64" fmla="*/ 1920052 w 1936374"/>
                <a:gd name="connsiteY64" fmla="*/ 710280 h 2344147"/>
                <a:gd name="connsiteX65" fmla="*/ 1913299 w 1936374"/>
                <a:gd name="connsiteY65" fmla="*/ 677636 h 2344147"/>
                <a:gd name="connsiteX66" fmla="*/ 1904856 w 1936374"/>
                <a:gd name="connsiteY66" fmla="*/ 647806 h 2344147"/>
                <a:gd name="connsiteX67" fmla="*/ 1894163 w 1936374"/>
                <a:gd name="connsiteY67" fmla="*/ 619666 h 2344147"/>
                <a:gd name="connsiteX68" fmla="*/ 1881781 w 1936374"/>
                <a:gd name="connsiteY68" fmla="*/ 592650 h 2344147"/>
                <a:gd name="connsiteX69" fmla="*/ 1867710 w 1936374"/>
                <a:gd name="connsiteY69" fmla="*/ 569012 h 2344147"/>
                <a:gd name="connsiteX70" fmla="*/ 1850826 w 1936374"/>
                <a:gd name="connsiteY70" fmla="*/ 546499 h 2344147"/>
                <a:gd name="connsiteX71" fmla="*/ 1833941 w 1936374"/>
                <a:gd name="connsiteY71" fmla="*/ 525675 h 2344147"/>
                <a:gd name="connsiteX72" fmla="*/ 1814806 w 1936374"/>
                <a:gd name="connsiteY72" fmla="*/ 507101 h 2344147"/>
                <a:gd name="connsiteX73" fmla="*/ 1795670 w 1936374"/>
                <a:gd name="connsiteY73" fmla="*/ 489654 h 2344147"/>
                <a:gd name="connsiteX74" fmla="*/ 1775409 w 1936374"/>
                <a:gd name="connsiteY74" fmla="*/ 473895 h 2344147"/>
                <a:gd name="connsiteX75" fmla="*/ 1754584 w 1936374"/>
                <a:gd name="connsiteY75" fmla="*/ 459262 h 2344147"/>
                <a:gd name="connsiteX76" fmla="*/ 1733760 w 1936374"/>
                <a:gd name="connsiteY76" fmla="*/ 447442 h 2344147"/>
                <a:gd name="connsiteX77" fmla="*/ 1712373 w 1936374"/>
                <a:gd name="connsiteY77" fmla="*/ 435623 h 2344147"/>
                <a:gd name="connsiteX78" fmla="*/ 1691549 w 1936374"/>
                <a:gd name="connsiteY78" fmla="*/ 425492 h 2344147"/>
                <a:gd name="connsiteX79" fmla="*/ 1670725 w 1936374"/>
                <a:gd name="connsiteY79" fmla="*/ 417050 h 2344147"/>
                <a:gd name="connsiteX80" fmla="*/ 1650463 w 1936374"/>
                <a:gd name="connsiteY80" fmla="*/ 409171 h 2344147"/>
                <a:gd name="connsiteX81" fmla="*/ 1630201 w 1936374"/>
                <a:gd name="connsiteY81" fmla="*/ 401854 h 2344147"/>
                <a:gd name="connsiteX82" fmla="*/ 1611629 w 1936374"/>
                <a:gd name="connsiteY82" fmla="*/ 396789 h 2344147"/>
                <a:gd name="connsiteX83" fmla="*/ 1594182 w 1936374"/>
                <a:gd name="connsiteY83" fmla="*/ 391723 h 2344147"/>
                <a:gd name="connsiteX84" fmla="*/ 1577860 w 1936374"/>
                <a:gd name="connsiteY84" fmla="*/ 387221 h 2344147"/>
                <a:gd name="connsiteX85" fmla="*/ 1562664 w 1936374"/>
                <a:gd name="connsiteY85" fmla="*/ 384406 h 2344147"/>
                <a:gd name="connsiteX86" fmla="*/ 1549719 w 1936374"/>
                <a:gd name="connsiteY86" fmla="*/ 381592 h 2344147"/>
                <a:gd name="connsiteX87" fmla="*/ 1538463 w 1936374"/>
                <a:gd name="connsiteY87" fmla="*/ 379904 h 2344147"/>
                <a:gd name="connsiteX88" fmla="*/ 1530020 w 1936374"/>
                <a:gd name="connsiteY88" fmla="*/ 378779 h 2344147"/>
                <a:gd name="connsiteX89" fmla="*/ 1522704 w 1936374"/>
                <a:gd name="connsiteY89" fmla="*/ 378216 h 2344147"/>
                <a:gd name="connsiteX90" fmla="*/ 1518201 w 1936374"/>
                <a:gd name="connsiteY90" fmla="*/ 377090 h 2344147"/>
                <a:gd name="connsiteX91" fmla="*/ 1517075 w 1936374"/>
                <a:gd name="connsiteY91" fmla="*/ 377090 h 2344147"/>
                <a:gd name="connsiteX92" fmla="*/ 1503005 w 1936374"/>
                <a:gd name="connsiteY92" fmla="*/ 341070 h 2344147"/>
                <a:gd name="connsiteX93" fmla="*/ 1487809 w 1936374"/>
                <a:gd name="connsiteY93" fmla="*/ 308989 h 2344147"/>
                <a:gd name="connsiteX94" fmla="*/ 1472050 w 1936374"/>
                <a:gd name="connsiteY94" fmla="*/ 279722 h 2344147"/>
                <a:gd name="connsiteX95" fmla="*/ 1455165 w 1936374"/>
                <a:gd name="connsiteY95" fmla="*/ 254958 h 2344147"/>
                <a:gd name="connsiteX96" fmla="*/ 1436593 w 1936374"/>
                <a:gd name="connsiteY96" fmla="*/ 233008 h 2344147"/>
                <a:gd name="connsiteX97" fmla="*/ 1417457 w 1936374"/>
                <a:gd name="connsiteY97" fmla="*/ 213872 h 2344147"/>
                <a:gd name="connsiteX98" fmla="*/ 1397758 w 1936374"/>
                <a:gd name="connsiteY98" fmla="*/ 197550 h 2344147"/>
                <a:gd name="connsiteX99" fmla="*/ 1377497 w 1936374"/>
                <a:gd name="connsiteY99" fmla="*/ 184605 h 2344147"/>
                <a:gd name="connsiteX100" fmla="*/ 1356673 w 1936374"/>
                <a:gd name="connsiteY100" fmla="*/ 173912 h 2344147"/>
                <a:gd name="connsiteX101" fmla="*/ 1335848 w 1936374"/>
                <a:gd name="connsiteY101" fmla="*/ 165470 h 2344147"/>
                <a:gd name="connsiteX102" fmla="*/ 1315024 w 1936374"/>
                <a:gd name="connsiteY102" fmla="*/ 158716 h 2344147"/>
                <a:gd name="connsiteX103" fmla="*/ 1294200 w 1936374"/>
                <a:gd name="connsiteY103" fmla="*/ 154776 h 2344147"/>
                <a:gd name="connsiteX104" fmla="*/ 1273376 w 1936374"/>
                <a:gd name="connsiteY104" fmla="*/ 151399 h 2344147"/>
                <a:gd name="connsiteX105" fmla="*/ 1252552 w 1936374"/>
                <a:gd name="connsiteY105" fmla="*/ 150274 h 2344147"/>
                <a:gd name="connsiteX106" fmla="*/ 1232290 w 1936374"/>
                <a:gd name="connsiteY106" fmla="*/ 150836 h 2344147"/>
                <a:gd name="connsiteX107" fmla="*/ 1212029 w 1936374"/>
                <a:gd name="connsiteY107" fmla="*/ 152525 h 2344147"/>
                <a:gd name="connsiteX108" fmla="*/ 1193456 w 1936374"/>
                <a:gd name="connsiteY108" fmla="*/ 155339 h 2344147"/>
                <a:gd name="connsiteX109" fmla="*/ 1174883 w 1936374"/>
                <a:gd name="connsiteY109" fmla="*/ 158153 h 2344147"/>
                <a:gd name="connsiteX110" fmla="*/ 1157436 w 1936374"/>
                <a:gd name="connsiteY110" fmla="*/ 162655 h 2344147"/>
                <a:gd name="connsiteX111" fmla="*/ 1141114 w 1936374"/>
                <a:gd name="connsiteY111" fmla="*/ 166595 h 2344147"/>
                <a:gd name="connsiteX112" fmla="*/ 1125918 w 1936374"/>
                <a:gd name="connsiteY112" fmla="*/ 171660 h 2344147"/>
                <a:gd name="connsiteX113" fmla="*/ 1112410 w 1936374"/>
                <a:gd name="connsiteY113" fmla="*/ 176726 h 2344147"/>
                <a:gd name="connsiteX114" fmla="*/ 1099465 w 1936374"/>
                <a:gd name="connsiteY114" fmla="*/ 181791 h 2344147"/>
                <a:gd name="connsiteX115" fmla="*/ 1088772 w 1936374"/>
                <a:gd name="connsiteY115" fmla="*/ 186294 h 2344147"/>
                <a:gd name="connsiteX116" fmla="*/ 1079204 w 1936374"/>
                <a:gd name="connsiteY116" fmla="*/ 190796 h 2344147"/>
                <a:gd name="connsiteX117" fmla="*/ 1071887 w 1936374"/>
                <a:gd name="connsiteY117" fmla="*/ 194173 h 2344147"/>
                <a:gd name="connsiteX118" fmla="*/ 1066259 w 1936374"/>
                <a:gd name="connsiteY118" fmla="*/ 196987 h 2344147"/>
                <a:gd name="connsiteX119" fmla="*/ 1063445 w 1936374"/>
                <a:gd name="connsiteY119" fmla="*/ 199239 h 2344147"/>
                <a:gd name="connsiteX120" fmla="*/ 1061757 w 1936374"/>
                <a:gd name="connsiteY120" fmla="*/ 199801 h 2344147"/>
                <a:gd name="connsiteX121" fmla="*/ 1043746 w 1936374"/>
                <a:gd name="connsiteY121" fmla="*/ 163781 h 2344147"/>
                <a:gd name="connsiteX122" fmla="*/ 1026299 w 1936374"/>
                <a:gd name="connsiteY122" fmla="*/ 132263 h 2344147"/>
                <a:gd name="connsiteX123" fmla="*/ 1006038 w 1936374"/>
                <a:gd name="connsiteY123" fmla="*/ 104685 h 2344147"/>
                <a:gd name="connsiteX124" fmla="*/ 985776 w 1936374"/>
                <a:gd name="connsiteY124" fmla="*/ 80484 h 2344147"/>
                <a:gd name="connsiteX125" fmla="*/ 964952 w 1936374"/>
                <a:gd name="connsiteY125" fmla="*/ 60222 h 2344147"/>
                <a:gd name="connsiteX126" fmla="*/ 943565 w 1936374"/>
                <a:gd name="connsiteY126" fmla="*/ 43337 h 2344147"/>
                <a:gd name="connsiteX127" fmla="*/ 921052 w 1936374"/>
                <a:gd name="connsiteY127" fmla="*/ 29830 h 2344147"/>
                <a:gd name="connsiteX128" fmla="*/ 899102 w 1936374"/>
                <a:gd name="connsiteY128" fmla="*/ 19136 h 2344147"/>
                <a:gd name="connsiteX129" fmla="*/ 876027 w 1936374"/>
                <a:gd name="connsiteY129" fmla="*/ 10131 h 2344147"/>
                <a:gd name="connsiteX130" fmla="*/ 853514 w 1936374"/>
                <a:gd name="connsiteY130" fmla="*/ 4503 h 2344147"/>
                <a:gd name="connsiteX131" fmla="*/ 830438 w 1936374"/>
                <a:gd name="connsiteY131" fmla="*/ 1689 h 2344147"/>
                <a:gd name="connsiteX132" fmla="*/ 808489 w 1936374"/>
                <a:gd name="connsiteY132" fmla="*/ 0 h 2344147"/>
                <a:gd name="connsiteX133" fmla="*/ 785976 w 1936374"/>
                <a:gd name="connsiteY133" fmla="*/ 1126 h 2344147"/>
                <a:gd name="connsiteX134" fmla="*/ 764589 w 1936374"/>
                <a:gd name="connsiteY134" fmla="*/ 3377 h 2344147"/>
                <a:gd name="connsiteX135" fmla="*/ 742639 w 1936374"/>
                <a:gd name="connsiteY135" fmla="*/ 6754 h 2344147"/>
                <a:gd name="connsiteX136" fmla="*/ 722941 w 1936374"/>
                <a:gd name="connsiteY136" fmla="*/ 11257 h 2344147"/>
                <a:gd name="connsiteX137" fmla="*/ 702679 w 1936374"/>
                <a:gd name="connsiteY137" fmla="*/ 16885 h 2344147"/>
                <a:gd name="connsiteX138" fmla="*/ 684106 w 1936374"/>
                <a:gd name="connsiteY138" fmla="*/ 24201 h 2344147"/>
                <a:gd name="connsiteX139" fmla="*/ 666096 w 1936374"/>
                <a:gd name="connsiteY139" fmla="*/ 30392 h 2344147"/>
                <a:gd name="connsiteX140" fmla="*/ 648649 w 1936374"/>
                <a:gd name="connsiteY140" fmla="*/ 38272 h 2344147"/>
                <a:gd name="connsiteX141" fmla="*/ 633453 w 1936374"/>
                <a:gd name="connsiteY141" fmla="*/ 45589 h 2344147"/>
                <a:gd name="connsiteX142" fmla="*/ 619382 w 1936374"/>
                <a:gd name="connsiteY142" fmla="*/ 53468 h 2344147"/>
                <a:gd name="connsiteX143" fmla="*/ 606437 w 1936374"/>
                <a:gd name="connsiteY143" fmla="*/ 60785 h 2344147"/>
                <a:gd name="connsiteX144" fmla="*/ 595744 w 1936374"/>
                <a:gd name="connsiteY144" fmla="*/ 67539 h 2344147"/>
                <a:gd name="connsiteX145" fmla="*/ 586176 w 1936374"/>
                <a:gd name="connsiteY145" fmla="*/ 73167 h 2344147"/>
                <a:gd name="connsiteX146" fmla="*/ 578297 w 1936374"/>
                <a:gd name="connsiteY146" fmla="*/ 78232 h 2344147"/>
                <a:gd name="connsiteX147" fmla="*/ 573231 w 1936374"/>
                <a:gd name="connsiteY147" fmla="*/ 82172 h 2344147"/>
                <a:gd name="connsiteX148" fmla="*/ 569855 w 1936374"/>
                <a:gd name="connsiteY148" fmla="*/ 84424 h 2344147"/>
                <a:gd name="connsiteX149" fmla="*/ 568166 w 1936374"/>
                <a:gd name="connsiteY149" fmla="*/ 85549 h 2344147"/>
                <a:gd name="connsiteX150" fmla="*/ 525955 w 1936374"/>
                <a:gd name="connsiteY150" fmla="*/ 73730 h 2344147"/>
                <a:gd name="connsiteX151" fmla="*/ 485432 w 1936374"/>
                <a:gd name="connsiteY151" fmla="*/ 65287 h 2344147"/>
                <a:gd name="connsiteX152" fmla="*/ 447723 w 1936374"/>
                <a:gd name="connsiteY152" fmla="*/ 60222 h 2344147"/>
                <a:gd name="connsiteX153" fmla="*/ 412266 w 1936374"/>
                <a:gd name="connsiteY153" fmla="*/ 56282 h 2344147"/>
                <a:gd name="connsiteX154" fmla="*/ 378496 w 1936374"/>
                <a:gd name="connsiteY154" fmla="*/ 56282 h 2344147"/>
                <a:gd name="connsiteX155" fmla="*/ 346979 w 1936374"/>
                <a:gd name="connsiteY155" fmla="*/ 57971 h 2344147"/>
                <a:gd name="connsiteX156" fmla="*/ 317713 w 1936374"/>
                <a:gd name="connsiteY156" fmla="*/ 62474 h 2344147"/>
                <a:gd name="connsiteX157" fmla="*/ 290134 w 1936374"/>
                <a:gd name="connsiteY157" fmla="*/ 68101 h 2344147"/>
                <a:gd name="connsiteX158" fmla="*/ 264245 w 1936374"/>
                <a:gd name="connsiteY158" fmla="*/ 75981 h 2344147"/>
                <a:gd name="connsiteX159" fmla="*/ 241169 w 1936374"/>
                <a:gd name="connsiteY159" fmla="*/ 85549 h 2344147"/>
                <a:gd name="connsiteX160" fmla="*/ 219219 w 1936374"/>
                <a:gd name="connsiteY160" fmla="*/ 96242 h 2344147"/>
                <a:gd name="connsiteX161" fmla="*/ 198958 w 1936374"/>
                <a:gd name="connsiteY161" fmla="*/ 108625 h 2344147"/>
                <a:gd name="connsiteX162" fmla="*/ 180385 w 1936374"/>
                <a:gd name="connsiteY162" fmla="*/ 121570 h 2344147"/>
                <a:gd name="connsiteX163" fmla="*/ 163500 w 1936374"/>
                <a:gd name="connsiteY163" fmla="*/ 135640 h 2344147"/>
                <a:gd name="connsiteX164" fmla="*/ 147742 w 1936374"/>
                <a:gd name="connsiteY164" fmla="*/ 150836 h 2344147"/>
                <a:gd name="connsiteX165" fmla="*/ 133672 w 1936374"/>
                <a:gd name="connsiteY165" fmla="*/ 166032 h 2344147"/>
                <a:gd name="connsiteX166" fmla="*/ 121289 w 1936374"/>
                <a:gd name="connsiteY166" fmla="*/ 182354 h 2344147"/>
                <a:gd name="connsiteX167" fmla="*/ 110033 w 1936374"/>
                <a:gd name="connsiteY167" fmla="*/ 198676 h 2344147"/>
                <a:gd name="connsiteX168" fmla="*/ 99902 w 1936374"/>
                <a:gd name="connsiteY168" fmla="*/ 214435 h 2344147"/>
                <a:gd name="connsiteX169" fmla="*/ 90897 w 1936374"/>
                <a:gd name="connsiteY169" fmla="*/ 230756 h 2344147"/>
                <a:gd name="connsiteX170" fmla="*/ 83018 w 1936374"/>
                <a:gd name="connsiteY170" fmla="*/ 246516 h 2344147"/>
                <a:gd name="connsiteX171" fmla="*/ 76264 w 1936374"/>
                <a:gd name="connsiteY171" fmla="*/ 261712 h 2344147"/>
                <a:gd name="connsiteX172" fmla="*/ 70073 w 1936374"/>
                <a:gd name="connsiteY172" fmla="*/ 276908 h 2344147"/>
                <a:gd name="connsiteX173" fmla="*/ 65008 w 1936374"/>
                <a:gd name="connsiteY173" fmla="*/ 290979 h 2344147"/>
                <a:gd name="connsiteX174" fmla="*/ 61068 w 1936374"/>
                <a:gd name="connsiteY174" fmla="*/ 303923 h 2344147"/>
                <a:gd name="connsiteX175" fmla="*/ 58254 w 1936374"/>
                <a:gd name="connsiteY175" fmla="*/ 315180 h 2344147"/>
                <a:gd name="connsiteX176" fmla="*/ 55440 w 1936374"/>
                <a:gd name="connsiteY176" fmla="*/ 325873 h 2344147"/>
                <a:gd name="connsiteX177" fmla="*/ 53188 w 1936374"/>
                <a:gd name="connsiteY177" fmla="*/ 334879 h 2344147"/>
                <a:gd name="connsiteX178" fmla="*/ 51500 w 1936374"/>
                <a:gd name="connsiteY178" fmla="*/ 342195 h 2344147"/>
                <a:gd name="connsiteX179" fmla="*/ 50937 w 1936374"/>
                <a:gd name="connsiteY179" fmla="*/ 347823 h 2344147"/>
                <a:gd name="connsiteX180" fmla="*/ 50374 w 1936374"/>
                <a:gd name="connsiteY180" fmla="*/ 350637 h 2344147"/>
                <a:gd name="connsiteX181" fmla="*/ 50374 w 1936374"/>
                <a:gd name="connsiteY181" fmla="*/ 351763 h 2344147"/>
                <a:gd name="connsiteX182" fmla="*/ 45872 w 1936374"/>
                <a:gd name="connsiteY182" fmla="*/ 371462 h 2344147"/>
                <a:gd name="connsiteX183" fmla="*/ 41369 w 1936374"/>
                <a:gd name="connsiteY183" fmla="*/ 395100 h 2344147"/>
                <a:gd name="connsiteX184" fmla="*/ 38555 w 1936374"/>
                <a:gd name="connsiteY184" fmla="*/ 420990 h 2344147"/>
                <a:gd name="connsiteX185" fmla="*/ 35741 w 1936374"/>
                <a:gd name="connsiteY185" fmla="*/ 450256 h 2344147"/>
                <a:gd name="connsiteX186" fmla="*/ 32927 w 1936374"/>
                <a:gd name="connsiteY186" fmla="*/ 481212 h 2344147"/>
                <a:gd name="connsiteX187" fmla="*/ 30675 w 1936374"/>
                <a:gd name="connsiteY187" fmla="*/ 513292 h 2344147"/>
                <a:gd name="connsiteX188" fmla="*/ 29550 w 1936374"/>
                <a:gd name="connsiteY188" fmla="*/ 546499 h 2344147"/>
                <a:gd name="connsiteX189" fmla="*/ 27862 w 1936374"/>
                <a:gd name="connsiteY189" fmla="*/ 581393 h 2344147"/>
                <a:gd name="connsiteX190" fmla="*/ 27299 w 1936374"/>
                <a:gd name="connsiteY190" fmla="*/ 615726 h 2344147"/>
                <a:gd name="connsiteX191" fmla="*/ 26736 w 1936374"/>
                <a:gd name="connsiteY191" fmla="*/ 650621 h 2344147"/>
                <a:gd name="connsiteX192" fmla="*/ 26736 w 1936374"/>
                <a:gd name="connsiteY192" fmla="*/ 683827 h 2344147"/>
                <a:gd name="connsiteX193" fmla="*/ 25610 w 1936374"/>
                <a:gd name="connsiteY193" fmla="*/ 717033 h 2344147"/>
                <a:gd name="connsiteX194" fmla="*/ 25610 w 1936374"/>
                <a:gd name="connsiteY194" fmla="*/ 747988 h 2344147"/>
                <a:gd name="connsiteX195" fmla="*/ 25610 w 1936374"/>
                <a:gd name="connsiteY195" fmla="*/ 777255 h 2344147"/>
                <a:gd name="connsiteX196" fmla="*/ 25610 w 1936374"/>
                <a:gd name="connsiteY196" fmla="*/ 804271 h 2344147"/>
                <a:gd name="connsiteX197" fmla="*/ 26736 w 1936374"/>
                <a:gd name="connsiteY197" fmla="*/ 827909 h 2344147"/>
                <a:gd name="connsiteX198" fmla="*/ 26736 w 1936374"/>
                <a:gd name="connsiteY198" fmla="*/ 848171 h 2344147"/>
                <a:gd name="connsiteX199" fmla="*/ 27299 w 1936374"/>
                <a:gd name="connsiteY199" fmla="*/ 865055 h 2344147"/>
                <a:gd name="connsiteX200" fmla="*/ 27299 w 1936374"/>
                <a:gd name="connsiteY200" fmla="*/ 869126 h 2344147"/>
                <a:gd name="connsiteX201" fmla="*/ 62319 w 1936374"/>
                <a:gd name="connsiteY201" fmla="*/ 1009580 h 2344147"/>
                <a:gd name="connsiteX202" fmla="*/ 197736 w 1936374"/>
                <a:gd name="connsiteY202" fmla="*/ 1518857 h 2344147"/>
                <a:gd name="connsiteX203" fmla="*/ 466471 w 1936374"/>
                <a:gd name="connsiteY203" fmla="*/ 2203492 h 2344147"/>
                <a:gd name="connsiteX204" fmla="*/ 475994 w 1936374"/>
                <a:gd name="connsiteY204" fmla="*/ 2252993 h 2344147"/>
                <a:gd name="connsiteX205" fmla="*/ 475427 w 1936374"/>
                <a:gd name="connsiteY205" fmla="*/ 2266980 h 2344147"/>
                <a:gd name="connsiteX206" fmla="*/ 477836 w 1936374"/>
                <a:gd name="connsiteY206" fmla="*/ 2275814 h 2344147"/>
                <a:gd name="connsiteX207" fmla="*/ 481648 w 1936374"/>
                <a:gd name="connsiteY207" fmla="*/ 2318876 h 2344147"/>
                <a:gd name="connsiteX208" fmla="*/ 480521 w 1936374"/>
                <a:gd name="connsiteY208" fmla="*/ 2331608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7736 w 1936374"/>
                <a:gd name="connsiteY208" fmla="*/ 151885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16599 w 1936374"/>
                <a:gd name="connsiteY207" fmla="*/ 124580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481648 w 1936374"/>
                <a:gd name="connsiteY213" fmla="*/ 2318876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588516 w 1936374"/>
                <a:gd name="connsiteY213" fmla="*/ 2320424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1936374" h="2345074">
                  <a:moveTo>
                    <a:pt x="23875" y="878134"/>
                  </a:moveTo>
                  <a:lnTo>
                    <a:pt x="23875" y="875299"/>
                  </a:lnTo>
                  <a:lnTo>
                    <a:pt x="23875" y="867587"/>
                  </a:lnTo>
                  <a:lnTo>
                    <a:pt x="22797" y="861115"/>
                  </a:lnTo>
                  <a:lnTo>
                    <a:pt x="17168" y="838040"/>
                  </a:lnTo>
                  <a:lnTo>
                    <a:pt x="9852" y="817779"/>
                  </a:lnTo>
                  <a:lnTo>
                    <a:pt x="1972" y="800893"/>
                  </a:lnTo>
                  <a:lnTo>
                    <a:pt x="0" y="797935"/>
                  </a:lnTo>
                  <a:lnTo>
                    <a:pt x="16215" y="838108"/>
                  </a:lnTo>
                  <a:lnTo>
                    <a:pt x="19339" y="850912"/>
                  </a:lnTo>
                  <a:lnTo>
                    <a:pt x="23875" y="878134"/>
                  </a:lnTo>
                  <a:close/>
                  <a:moveTo>
                    <a:pt x="267771" y="1989719"/>
                  </a:moveTo>
                  <a:cubicBezTo>
                    <a:pt x="267758" y="1989706"/>
                    <a:pt x="267746" y="1989693"/>
                    <a:pt x="267733" y="1989680"/>
                  </a:cubicBezTo>
                  <a:lnTo>
                    <a:pt x="248446" y="1970392"/>
                  </a:lnTo>
                  <a:cubicBezTo>
                    <a:pt x="248459" y="1970406"/>
                    <a:pt x="248473" y="1970420"/>
                    <a:pt x="248486" y="1970434"/>
                  </a:cubicBezTo>
                  <a:lnTo>
                    <a:pt x="267771" y="1989719"/>
                  </a:lnTo>
                  <a:close/>
                  <a:moveTo>
                    <a:pt x="333326" y="2056993"/>
                  </a:moveTo>
                  <a:lnTo>
                    <a:pt x="332951" y="2056599"/>
                  </a:lnTo>
                  <a:lnTo>
                    <a:pt x="320095" y="2044279"/>
                  </a:lnTo>
                  <a:lnTo>
                    <a:pt x="320526" y="2044727"/>
                  </a:lnTo>
                  <a:lnTo>
                    <a:pt x="333326" y="2056993"/>
                  </a:lnTo>
                  <a:close/>
                  <a:moveTo>
                    <a:pt x="353677" y="2077353"/>
                  </a:moveTo>
                  <a:lnTo>
                    <a:pt x="353367" y="2077015"/>
                  </a:lnTo>
                  <a:lnTo>
                    <a:pt x="344870" y="2069049"/>
                  </a:lnTo>
                  <a:lnTo>
                    <a:pt x="345290" y="2069491"/>
                  </a:lnTo>
                  <a:lnTo>
                    <a:pt x="353677" y="2077353"/>
                  </a:lnTo>
                  <a:close/>
                  <a:moveTo>
                    <a:pt x="364294" y="2088019"/>
                  </a:moveTo>
                  <a:lnTo>
                    <a:pt x="364142" y="2087791"/>
                  </a:lnTo>
                  <a:lnTo>
                    <a:pt x="360046" y="2084206"/>
                  </a:lnTo>
                  <a:lnTo>
                    <a:pt x="360486" y="2084687"/>
                  </a:lnTo>
                  <a:lnTo>
                    <a:pt x="364294" y="2088019"/>
                  </a:lnTo>
                  <a:close/>
                  <a:moveTo>
                    <a:pt x="391707" y="2113682"/>
                  </a:moveTo>
                  <a:lnTo>
                    <a:pt x="391363" y="2113311"/>
                  </a:lnTo>
                  <a:lnTo>
                    <a:pt x="366016" y="2090166"/>
                  </a:lnTo>
                  <a:cubicBezTo>
                    <a:pt x="366049" y="2090216"/>
                    <a:pt x="366082" y="2090265"/>
                    <a:pt x="366115" y="2090315"/>
                  </a:cubicBezTo>
                  <a:lnTo>
                    <a:pt x="391707" y="2113682"/>
                  </a:lnTo>
                  <a:close/>
                  <a:moveTo>
                    <a:pt x="1669036" y="2344147"/>
                  </a:moveTo>
                  <a:lnTo>
                    <a:pt x="1736574" y="2115642"/>
                  </a:lnTo>
                  <a:lnTo>
                    <a:pt x="1763589" y="2061612"/>
                  </a:lnTo>
                  <a:lnTo>
                    <a:pt x="1787227" y="2005892"/>
                  </a:lnTo>
                  <a:lnTo>
                    <a:pt x="1809178" y="1949610"/>
                  </a:lnTo>
                  <a:lnTo>
                    <a:pt x="1828876" y="1892766"/>
                  </a:lnTo>
                  <a:lnTo>
                    <a:pt x="1846886" y="1834232"/>
                  </a:lnTo>
                  <a:lnTo>
                    <a:pt x="1862645" y="1776825"/>
                  </a:lnTo>
                  <a:lnTo>
                    <a:pt x="1876153" y="1717728"/>
                  </a:lnTo>
                  <a:lnTo>
                    <a:pt x="1888535" y="1659195"/>
                  </a:lnTo>
                  <a:lnTo>
                    <a:pt x="1899228" y="1600662"/>
                  </a:lnTo>
                  <a:lnTo>
                    <a:pt x="1908234" y="1543254"/>
                  </a:lnTo>
                  <a:lnTo>
                    <a:pt x="1915550" y="1485846"/>
                  </a:lnTo>
                  <a:lnTo>
                    <a:pt x="1922304" y="1429564"/>
                  </a:lnTo>
                  <a:lnTo>
                    <a:pt x="1927369" y="1374407"/>
                  </a:lnTo>
                  <a:lnTo>
                    <a:pt x="1930746" y="1320939"/>
                  </a:lnTo>
                  <a:lnTo>
                    <a:pt x="1933560" y="1268597"/>
                  </a:lnTo>
                  <a:lnTo>
                    <a:pt x="1935249" y="1217943"/>
                  </a:lnTo>
                  <a:lnTo>
                    <a:pt x="1936374" y="1169541"/>
                  </a:lnTo>
                  <a:lnTo>
                    <a:pt x="1936374" y="1123389"/>
                  </a:lnTo>
                  <a:lnTo>
                    <a:pt x="1936374" y="1079489"/>
                  </a:lnTo>
                  <a:cubicBezTo>
                    <a:pt x="1936186" y="1065794"/>
                    <a:pt x="1935999" y="1052099"/>
                    <a:pt x="1935811" y="1038404"/>
                  </a:cubicBezTo>
                  <a:cubicBezTo>
                    <a:pt x="1935248" y="1025647"/>
                    <a:pt x="1934686" y="1012889"/>
                    <a:pt x="1934123" y="1000132"/>
                  </a:cubicBezTo>
                  <a:cubicBezTo>
                    <a:pt x="1933748" y="988313"/>
                    <a:pt x="1933372" y="976494"/>
                    <a:pt x="1932997" y="964675"/>
                  </a:cubicBezTo>
                  <a:cubicBezTo>
                    <a:pt x="1932434" y="954169"/>
                    <a:pt x="1931872" y="943662"/>
                    <a:pt x="1931309" y="933156"/>
                  </a:cubicBezTo>
                  <a:lnTo>
                    <a:pt x="1929057" y="905015"/>
                  </a:lnTo>
                  <a:lnTo>
                    <a:pt x="1927369" y="880251"/>
                  </a:lnTo>
                  <a:lnTo>
                    <a:pt x="1925681" y="859427"/>
                  </a:lnTo>
                  <a:cubicBezTo>
                    <a:pt x="1925306" y="853986"/>
                    <a:pt x="1924930" y="848546"/>
                    <a:pt x="1924555" y="843105"/>
                  </a:cubicBezTo>
                  <a:lnTo>
                    <a:pt x="1922866" y="831286"/>
                  </a:lnTo>
                  <a:cubicBezTo>
                    <a:pt x="1922679" y="828659"/>
                    <a:pt x="1922491" y="826033"/>
                    <a:pt x="1922304" y="823406"/>
                  </a:cubicBezTo>
                  <a:lnTo>
                    <a:pt x="1922304" y="821155"/>
                  </a:lnTo>
                  <a:lnTo>
                    <a:pt x="1924555" y="781758"/>
                  </a:lnTo>
                  <a:cubicBezTo>
                    <a:pt x="1924180" y="769564"/>
                    <a:pt x="1923804" y="757369"/>
                    <a:pt x="1923429" y="745175"/>
                  </a:cubicBezTo>
                  <a:lnTo>
                    <a:pt x="1920052" y="710280"/>
                  </a:lnTo>
                  <a:lnTo>
                    <a:pt x="1913299" y="677636"/>
                  </a:lnTo>
                  <a:lnTo>
                    <a:pt x="1904856" y="647806"/>
                  </a:lnTo>
                  <a:lnTo>
                    <a:pt x="1894163" y="619666"/>
                  </a:lnTo>
                  <a:lnTo>
                    <a:pt x="1881781" y="592650"/>
                  </a:lnTo>
                  <a:lnTo>
                    <a:pt x="1867710" y="569012"/>
                  </a:lnTo>
                  <a:lnTo>
                    <a:pt x="1850826" y="546499"/>
                  </a:lnTo>
                  <a:lnTo>
                    <a:pt x="1833941" y="525675"/>
                  </a:lnTo>
                  <a:lnTo>
                    <a:pt x="1814806" y="507101"/>
                  </a:lnTo>
                  <a:lnTo>
                    <a:pt x="1795670" y="489654"/>
                  </a:lnTo>
                  <a:lnTo>
                    <a:pt x="1775409" y="473895"/>
                  </a:lnTo>
                  <a:lnTo>
                    <a:pt x="1754584" y="459262"/>
                  </a:lnTo>
                  <a:lnTo>
                    <a:pt x="1733760" y="447442"/>
                  </a:lnTo>
                  <a:lnTo>
                    <a:pt x="1712373" y="435623"/>
                  </a:lnTo>
                  <a:lnTo>
                    <a:pt x="1691549" y="425492"/>
                  </a:lnTo>
                  <a:lnTo>
                    <a:pt x="1670725" y="417050"/>
                  </a:lnTo>
                  <a:lnTo>
                    <a:pt x="1650463" y="409171"/>
                  </a:lnTo>
                  <a:lnTo>
                    <a:pt x="1630201" y="401854"/>
                  </a:lnTo>
                  <a:lnTo>
                    <a:pt x="1611629" y="396789"/>
                  </a:lnTo>
                  <a:lnTo>
                    <a:pt x="1594182" y="391723"/>
                  </a:lnTo>
                  <a:lnTo>
                    <a:pt x="1577860" y="387221"/>
                  </a:lnTo>
                  <a:lnTo>
                    <a:pt x="1562664" y="384406"/>
                  </a:lnTo>
                  <a:lnTo>
                    <a:pt x="1549719" y="381592"/>
                  </a:lnTo>
                  <a:lnTo>
                    <a:pt x="1538463" y="379904"/>
                  </a:lnTo>
                  <a:lnTo>
                    <a:pt x="1530020" y="378779"/>
                  </a:lnTo>
                  <a:lnTo>
                    <a:pt x="1522704" y="378216"/>
                  </a:lnTo>
                  <a:lnTo>
                    <a:pt x="1518201" y="377090"/>
                  </a:lnTo>
                  <a:lnTo>
                    <a:pt x="1517075" y="377090"/>
                  </a:lnTo>
                  <a:lnTo>
                    <a:pt x="1503005" y="341070"/>
                  </a:lnTo>
                  <a:lnTo>
                    <a:pt x="1487809" y="308989"/>
                  </a:lnTo>
                  <a:lnTo>
                    <a:pt x="1472050" y="279722"/>
                  </a:lnTo>
                  <a:lnTo>
                    <a:pt x="1455165" y="254958"/>
                  </a:lnTo>
                  <a:lnTo>
                    <a:pt x="1436593" y="233008"/>
                  </a:lnTo>
                  <a:lnTo>
                    <a:pt x="1417457" y="213872"/>
                  </a:lnTo>
                  <a:lnTo>
                    <a:pt x="1397758" y="197550"/>
                  </a:lnTo>
                  <a:lnTo>
                    <a:pt x="1377497" y="184605"/>
                  </a:lnTo>
                  <a:lnTo>
                    <a:pt x="1356673" y="173912"/>
                  </a:lnTo>
                  <a:lnTo>
                    <a:pt x="1335848" y="165470"/>
                  </a:lnTo>
                  <a:lnTo>
                    <a:pt x="1315024" y="158716"/>
                  </a:lnTo>
                  <a:lnTo>
                    <a:pt x="1294200" y="154776"/>
                  </a:lnTo>
                  <a:lnTo>
                    <a:pt x="1273376" y="151399"/>
                  </a:lnTo>
                  <a:lnTo>
                    <a:pt x="1252552" y="150274"/>
                  </a:lnTo>
                  <a:lnTo>
                    <a:pt x="1232290" y="150836"/>
                  </a:lnTo>
                  <a:lnTo>
                    <a:pt x="1212029" y="152525"/>
                  </a:lnTo>
                  <a:lnTo>
                    <a:pt x="1193456" y="155339"/>
                  </a:lnTo>
                  <a:lnTo>
                    <a:pt x="1174883" y="158153"/>
                  </a:lnTo>
                  <a:lnTo>
                    <a:pt x="1157436" y="162655"/>
                  </a:lnTo>
                  <a:lnTo>
                    <a:pt x="1141114" y="166595"/>
                  </a:lnTo>
                  <a:lnTo>
                    <a:pt x="1125918" y="171660"/>
                  </a:lnTo>
                  <a:lnTo>
                    <a:pt x="1112410" y="176726"/>
                  </a:lnTo>
                  <a:lnTo>
                    <a:pt x="1099465" y="181791"/>
                  </a:lnTo>
                  <a:lnTo>
                    <a:pt x="1088772" y="186294"/>
                  </a:lnTo>
                  <a:lnTo>
                    <a:pt x="1079204" y="190796"/>
                  </a:lnTo>
                  <a:lnTo>
                    <a:pt x="1071887" y="194173"/>
                  </a:lnTo>
                  <a:lnTo>
                    <a:pt x="1066259" y="196987"/>
                  </a:lnTo>
                  <a:lnTo>
                    <a:pt x="1063445" y="199239"/>
                  </a:lnTo>
                  <a:lnTo>
                    <a:pt x="1061757" y="199801"/>
                  </a:lnTo>
                  <a:lnTo>
                    <a:pt x="1043746" y="163781"/>
                  </a:lnTo>
                  <a:lnTo>
                    <a:pt x="1026299" y="132263"/>
                  </a:lnTo>
                  <a:lnTo>
                    <a:pt x="1006038" y="104685"/>
                  </a:lnTo>
                  <a:lnTo>
                    <a:pt x="985776" y="80484"/>
                  </a:lnTo>
                  <a:lnTo>
                    <a:pt x="964952" y="60222"/>
                  </a:lnTo>
                  <a:lnTo>
                    <a:pt x="943565" y="43337"/>
                  </a:lnTo>
                  <a:lnTo>
                    <a:pt x="921052" y="29830"/>
                  </a:lnTo>
                  <a:lnTo>
                    <a:pt x="899102" y="19136"/>
                  </a:lnTo>
                  <a:lnTo>
                    <a:pt x="876027" y="10131"/>
                  </a:lnTo>
                  <a:lnTo>
                    <a:pt x="853514" y="4503"/>
                  </a:lnTo>
                  <a:lnTo>
                    <a:pt x="830438" y="1689"/>
                  </a:lnTo>
                  <a:lnTo>
                    <a:pt x="808489" y="0"/>
                  </a:lnTo>
                  <a:lnTo>
                    <a:pt x="785976" y="1126"/>
                  </a:lnTo>
                  <a:lnTo>
                    <a:pt x="764589" y="3377"/>
                  </a:lnTo>
                  <a:lnTo>
                    <a:pt x="742639" y="6754"/>
                  </a:lnTo>
                  <a:lnTo>
                    <a:pt x="722941" y="11257"/>
                  </a:lnTo>
                  <a:lnTo>
                    <a:pt x="702679" y="16885"/>
                  </a:lnTo>
                  <a:lnTo>
                    <a:pt x="684106" y="24201"/>
                  </a:lnTo>
                  <a:lnTo>
                    <a:pt x="666096" y="30392"/>
                  </a:lnTo>
                  <a:lnTo>
                    <a:pt x="648649" y="38272"/>
                  </a:lnTo>
                  <a:lnTo>
                    <a:pt x="633453" y="45589"/>
                  </a:lnTo>
                  <a:lnTo>
                    <a:pt x="619382" y="53468"/>
                  </a:lnTo>
                  <a:lnTo>
                    <a:pt x="606437" y="60785"/>
                  </a:lnTo>
                  <a:lnTo>
                    <a:pt x="595744" y="67539"/>
                  </a:lnTo>
                  <a:lnTo>
                    <a:pt x="586176" y="73167"/>
                  </a:lnTo>
                  <a:lnTo>
                    <a:pt x="578297" y="78232"/>
                  </a:lnTo>
                  <a:lnTo>
                    <a:pt x="573231" y="82172"/>
                  </a:lnTo>
                  <a:lnTo>
                    <a:pt x="569855" y="84424"/>
                  </a:lnTo>
                  <a:lnTo>
                    <a:pt x="568166" y="85549"/>
                  </a:lnTo>
                  <a:lnTo>
                    <a:pt x="525955" y="73730"/>
                  </a:lnTo>
                  <a:lnTo>
                    <a:pt x="485432" y="65287"/>
                  </a:lnTo>
                  <a:lnTo>
                    <a:pt x="447723" y="60222"/>
                  </a:lnTo>
                  <a:lnTo>
                    <a:pt x="412266" y="56282"/>
                  </a:lnTo>
                  <a:lnTo>
                    <a:pt x="378496" y="56282"/>
                  </a:lnTo>
                  <a:lnTo>
                    <a:pt x="346979" y="57971"/>
                  </a:lnTo>
                  <a:lnTo>
                    <a:pt x="317713" y="62474"/>
                  </a:lnTo>
                  <a:lnTo>
                    <a:pt x="290134" y="68101"/>
                  </a:lnTo>
                  <a:lnTo>
                    <a:pt x="264245" y="75981"/>
                  </a:lnTo>
                  <a:lnTo>
                    <a:pt x="241169" y="85549"/>
                  </a:lnTo>
                  <a:lnTo>
                    <a:pt x="219219" y="96242"/>
                  </a:lnTo>
                  <a:lnTo>
                    <a:pt x="198958" y="108625"/>
                  </a:lnTo>
                  <a:lnTo>
                    <a:pt x="180385" y="121570"/>
                  </a:lnTo>
                  <a:lnTo>
                    <a:pt x="163500" y="135640"/>
                  </a:lnTo>
                  <a:lnTo>
                    <a:pt x="147742" y="150836"/>
                  </a:lnTo>
                  <a:lnTo>
                    <a:pt x="133672" y="166032"/>
                  </a:lnTo>
                  <a:lnTo>
                    <a:pt x="121289" y="182354"/>
                  </a:lnTo>
                  <a:lnTo>
                    <a:pt x="110033" y="198676"/>
                  </a:lnTo>
                  <a:lnTo>
                    <a:pt x="99902" y="214435"/>
                  </a:lnTo>
                  <a:lnTo>
                    <a:pt x="90897" y="230756"/>
                  </a:lnTo>
                  <a:lnTo>
                    <a:pt x="83018" y="246516"/>
                  </a:lnTo>
                  <a:lnTo>
                    <a:pt x="76264" y="261712"/>
                  </a:lnTo>
                  <a:lnTo>
                    <a:pt x="70073" y="276908"/>
                  </a:lnTo>
                  <a:lnTo>
                    <a:pt x="65008" y="290979"/>
                  </a:lnTo>
                  <a:lnTo>
                    <a:pt x="61068" y="303923"/>
                  </a:lnTo>
                  <a:lnTo>
                    <a:pt x="58254" y="315180"/>
                  </a:lnTo>
                  <a:lnTo>
                    <a:pt x="55440" y="325873"/>
                  </a:lnTo>
                  <a:lnTo>
                    <a:pt x="53188" y="334879"/>
                  </a:lnTo>
                  <a:lnTo>
                    <a:pt x="51500" y="342195"/>
                  </a:lnTo>
                  <a:cubicBezTo>
                    <a:pt x="51312" y="344071"/>
                    <a:pt x="51125" y="345947"/>
                    <a:pt x="50937" y="347823"/>
                  </a:cubicBezTo>
                  <a:lnTo>
                    <a:pt x="50374" y="350637"/>
                  </a:lnTo>
                  <a:lnTo>
                    <a:pt x="50374" y="351763"/>
                  </a:lnTo>
                  <a:lnTo>
                    <a:pt x="45872" y="371462"/>
                  </a:lnTo>
                  <a:lnTo>
                    <a:pt x="41369" y="395100"/>
                  </a:lnTo>
                  <a:lnTo>
                    <a:pt x="38555" y="420990"/>
                  </a:lnTo>
                  <a:lnTo>
                    <a:pt x="35741" y="450256"/>
                  </a:lnTo>
                  <a:lnTo>
                    <a:pt x="32927" y="481212"/>
                  </a:lnTo>
                  <a:lnTo>
                    <a:pt x="30675" y="513292"/>
                  </a:lnTo>
                  <a:lnTo>
                    <a:pt x="29550" y="546499"/>
                  </a:lnTo>
                  <a:cubicBezTo>
                    <a:pt x="28987" y="558130"/>
                    <a:pt x="28425" y="569762"/>
                    <a:pt x="27862" y="581393"/>
                  </a:cubicBezTo>
                  <a:cubicBezTo>
                    <a:pt x="27674" y="592837"/>
                    <a:pt x="27487" y="604282"/>
                    <a:pt x="27299" y="615726"/>
                  </a:cubicBezTo>
                  <a:cubicBezTo>
                    <a:pt x="27111" y="627358"/>
                    <a:pt x="26924" y="638989"/>
                    <a:pt x="26736" y="650621"/>
                  </a:cubicBezTo>
                  <a:lnTo>
                    <a:pt x="26736" y="683827"/>
                  </a:lnTo>
                  <a:cubicBezTo>
                    <a:pt x="26361" y="694896"/>
                    <a:pt x="25985" y="705964"/>
                    <a:pt x="25610" y="717033"/>
                  </a:cubicBezTo>
                  <a:lnTo>
                    <a:pt x="25610" y="747988"/>
                  </a:lnTo>
                  <a:lnTo>
                    <a:pt x="25610" y="777255"/>
                  </a:lnTo>
                  <a:lnTo>
                    <a:pt x="25610" y="804271"/>
                  </a:lnTo>
                  <a:cubicBezTo>
                    <a:pt x="25985" y="812150"/>
                    <a:pt x="26361" y="820030"/>
                    <a:pt x="26736" y="827909"/>
                  </a:cubicBezTo>
                  <a:lnTo>
                    <a:pt x="26736" y="848171"/>
                  </a:lnTo>
                  <a:cubicBezTo>
                    <a:pt x="26924" y="853799"/>
                    <a:pt x="27111" y="859427"/>
                    <a:pt x="27299" y="865055"/>
                  </a:cubicBezTo>
                  <a:lnTo>
                    <a:pt x="27299" y="869126"/>
                  </a:lnTo>
                  <a:cubicBezTo>
                    <a:pt x="38972" y="915944"/>
                    <a:pt x="4926" y="1198982"/>
                    <a:pt x="16599" y="1245800"/>
                  </a:cubicBezTo>
                  <a:cubicBezTo>
                    <a:pt x="54839" y="1404762"/>
                    <a:pt x="38937" y="1450682"/>
                    <a:pt x="113916" y="1610297"/>
                  </a:cubicBezTo>
                  <a:cubicBezTo>
                    <a:pt x="188895" y="1769912"/>
                    <a:pt x="406125" y="2096376"/>
                    <a:pt x="466471" y="2203492"/>
                  </a:cubicBezTo>
                  <a:cubicBezTo>
                    <a:pt x="526817" y="2310608"/>
                    <a:pt x="474886" y="2238633"/>
                    <a:pt x="475994" y="2252993"/>
                  </a:cubicBezTo>
                  <a:lnTo>
                    <a:pt x="475427" y="2266980"/>
                  </a:lnTo>
                  <a:lnTo>
                    <a:pt x="477836" y="2275814"/>
                  </a:lnTo>
                  <a:cubicBezTo>
                    <a:pt x="480335" y="2289723"/>
                    <a:pt x="588516" y="2305673"/>
                    <a:pt x="588516" y="2320424"/>
                  </a:cubicBezTo>
                  <a:cubicBezTo>
                    <a:pt x="588140" y="2324668"/>
                    <a:pt x="590589" y="2340828"/>
                    <a:pt x="590213" y="2345072"/>
                  </a:cubicBezTo>
                  <a:lnTo>
                    <a:pt x="1669036" y="2344147"/>
                  </a:lnTo>
                  <a:close/>
                </a:path>
              </a:pathLst>
            </a:cu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자유형 46"/>
            <p:cNvSpPr/>
            <p:nvPr/>
          </p:nvSpPr>
          <p:spPr>
            <a:xfrm flipH="1">
              <a:off x="11843036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11279484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Group 4"/>
            <p:cNvGrpSpPr>
              <a:grpSpLocks noChangeAspect="1"/>
            </p:cNvGrpSpPr>
            <p:nvPr/>
          </p:nvGrpSpPr>
          <p:grpSpPr bwMode="auto">
            <a:xfrm rot="21037912">
              <a:off x="10983608" y="5445680"/>
              <a:ext cx="1069098" cy="792004"/>
              <a:chOff x="0" y="-188"/>
              <a:chExt cx="1987" cy="1472"/>
            </a:xfrm>
          </p:grpSpPr>
          <p:sp>
            <p:nvSpPr>
              <p:cNvPr id="15" name="Freeform 5"/>
              <p:cNvSpPr>
                <a:spLocks/>
              </p:cNvSpPr>
              <p:nvPr/>
            </p:nvSpPr>
            <p:spPr bwMode="auto">
              <a:xfrm>
                <a:off x="0" y="497"/>
                <a:ext cx="1605" cy="787"/>
              </a:xfrm>
              <a:custGeom>
                <a:avLst/>
                <a:gdLst>
                  <a:gd name="T0" fmla="*/ 6423 w 6423"/>
                  <a:gd name="T1" fmla="*/ 1764 h 3147"/>
                  <a:gd name="T2" fmla="*/ 6409 w 6423"/>
                  <a:gd name="T3" fmla="*/ 1784 h 3147"/>
                  <a:gd name="T4" fmla="*/ 6319 w 6423"/>
                  <a:gd name="T5" fmla="*/ 1900 h 3147"/>
                  <a:gd name="T6" fmla="*/ 6161 w 6423"/>
                  <a:gd name="T7" fmla="*/ 2082 h 3147"/>
                  <a:gd name="T8" fmla="*/ 5994 w 6423"/>
                  <a:gd name="T9" fmla="*/ 2245 h 3147"/>
                  <a:gd name="T10" fmla="*/ 5865 w 6423"/>
                  <a:gd name="T11" fmla="*/ 2361 h 3147"/>
                  <a:gd name="T12" fmla="*/ 5717 w 6423"/>
                  <a:gd name="T13" fmla="*/ 2480 h 3147"/>
                  <a:gd name="T14" fmla="*/ 5554 w 6423"/>
                  <a:gd name="T15" fmla="*/ 2598 h 3147"/>
                  <a:gd name="T16" fmla="*/ 5375 w 6423"/>
                  <a:gd name="T17" fmla="*/ 2711 h 3147"/>
                  <a:gd name="T18" fmla="*/ 5178 w 6423"/>
                  <a:gd name="T19" fmla="*/ 2819 h 3147"/>
                  <a:gd name="T20" fmla="*/ 4967 w 6423"/>
                  <a:gd name="T21" fmla="*/ 2916 h 3147"/>
                  <a:gd name="T22" fmla="*/ 4739 w 6423"/>
                  <a:gd name="T23" fmla="*/ 3000 h 3147"/>
                  <a:gd name="T24" fmla="*/ 4495 w 6423"/>
                  <a:gd name="T25" fmla="*/ 3067 h 3147"/>
                  <a:gd name="T26" fmla="*/ 4301 w 6423"/>
                  <a:gd name="T27" fmla="*/ 3105 h 3147"/>
                  <a:gd name="T28" fmla="*/ 4168 w 6423"/>
                  <a:gd name="T29" fmla="*/ 3123 h 3147"/>
                  <a:gd name="T30" fmla="*/ 4100 w 6423"/>
                  <a:gd name="T31" fmla="*/ 3130 h 3147"/>
                  <a:gd name="T32" fmla="*/ 3963 w 6423"/>
                  <a:gd name="T33" fmla="*/ 3141 h 3147"/>
                  <a:gd name="T34" fmla="*/ 3722 w 6423"/>
                  <a:gd name="T35" fmla="*/ 3147 h 3147"/>
                  <a:gd name="T36" fmla="*/ 3515 w 6423"/>
                  <a:gd name="T37" fmla="*/ 3136 h 3147"/>
                  <a:gd name="T38" fmla="*/ 3339 w 6423"/>
                  <a:gd name="T39" fmla="*/ 3108 h 3147"/>
                  <a:gd name="T40" fmla="*/ 3187 w 6423"/>
                  <a:gd name="T41" fmla="*/ 3068 h 3147"/>
                  <a:gd name="T42" fmla="*/ 3053 w 6423"/>
                  <a:gd name="T43" fmla="*/ 3016 h 3147"/>
                  <a:gd name="T44" fmla="*/ 2933 w 6423"/>
                  <a:gd name="T45" fmla="*/ 2956 h 3147"/>
                  <a:gd name="T46" fmla="*/ 2823 w 6423"/>
                  <a:gd name="T47" fmla="*/ 2888 h 3147"/>
                  <a:gd name="T48" fmla="*/ 2659 w 6423"/>
                  <a:gd name="T49" fmla="*/ 2777 h 3147"/>
                  <a:gd name="T50" fmla="*/ 2483 w 6423"/>
                  <a:gd name="T51" fmla="*/ 2661 h 3147"/>
                  <a:gd name="T52" fmla="*/ 2349 w 6423"/>
                  <a:gd name="T53" fmla="*/ 2584 h 3147"/>
                  <a:gd name="T54" fmla="*/ 2197 w 6423"/>
                  <a:gd name="T55" fmla="*/ 2511 h 3147"/>
                  <a:gd name="T56" fmla="*/ 2020 w 6423"/>
                  <a:gd name="T57" fmla="*/ 2443 h 3147"/>
                  <a:gd name="T58" fmla="*/ 1815 w 6423"/>
                  <a:gd name="T59" fmla="*/ 2383 h 3147"/>
                  <a:gd name="T60" fmla="*/ 1573 w 6423"/>
                  <a:gd name="T61" fmla="*/ 2331 h 3147"/>
                  <a:gd name="T62" fmla="*/ 1436 w 6423"/>
                  <a:gd name="T63" fmla="*/ 2311 h 3147"/>
                  <a:gd name="T64" fmla="*/ 1302 w 6423"/>
                  <a:gd name="T65" fmla="*/ 2293 h 3147"/>
                  <a:gd name="T66" fmla="*/ 1063 w 6423"/>
                  <a:gd name="T67" fmla="*/ 2274 h 3147"/>
                  <a:gd name="T68" fmla="*/ 853 w 6423"/>
                  <a:gd name="T69" fmla="*/ 2272 h 3147"/>
                  <a:gd name="T70" fmla="*/ 671 w 6423"/>
                  <a:gd name="T71" fmla="*/ 2283 h 3147"/>
                  <a:gd name="T72" fmla="*/ 519 w 6423"/>
                  <a:gd name="T73" fmla="*/ 2305 h 3147"/>
                  <a:gd name="T74" fmla="*/ 393 w 6423"/>
                  <a:gd name="T75" fmla="*/ 2335 h 3147"/>
                  <a:gd name="T76" fmla="*/ 292 w 6423"/>
                  <a:gd name="T77" fmla="*/ 2369 h 3147"/>
                  <a:gd name="T78" fmla="*/ 216 w 6423"/>
                  <a:gd name="T79" fmla="*/ 2404 h 3147"/>
                  <a:gd name="T80" fmla="*/ 189 w 6423"/>
                  <a:gd name="T81" fmla="*/ 2420 h 3147"/>
                  <a:gd name="T82" fmla="*/ 169 w 6423"/>
                  <a:gd name="T83" fmla="*/ 2432 h 3147"/>
                  <a:gd name="T84" fmla="*/ 124 w 6423"/>
                  <a:gd name="T85" fmla="*/ 2442 h 3147"/>
                  <a:gd name="T86" fmla="*/ 80 w 6423"/>
                  <a:gd name="T87" fmla="*/ 2434 h 3147"/>
                  <a:gd name="T88" fmla="*/ 43 w 6423"/>
                  <a:gd name="T89" fmla="*/ 2412 h 3147"/>
                  <a:gd name="T90" fmla="*/ 26 w 6423"/>
                  <a:gd name="T91" fmla="*/ 2394 h 3147"/>
                  <a:gd name="T92" fmla="*/ 14 w 6423"/>
                  <a:gd name="T93" fmla="*/ 2375 h 3147"/>
                  <a:gd name="T94" fmla="*/ 0 w 6423"/>
                  <a:gd name="T95" fmla="*/ 2332 h 3147"/>
                  <a:gd name="T96" fmla="*/ 4 w 6423"/>
                  <a:gd name="T97" fmla="*/ 2288 h 3147"/>
                  <a:gd name="T98" fmla="*/ 22 w 6423"/>
                  <a:gd name="T99" fmla="*/ 2248 h 3147"/>
                  <a:gd name="T100" fmla="*/ 38 w 6423"/>
                  <a:gd name="T101" fmla="*/ 2231 h 3147"/>
                  <a:gd name="T102" fmla="*/ 92 w 6423"/>
                  <a:gd name="T103" fmla="*/ 2181 h 3147"/>
                  <a:gd name="T104" fmla="*/ 229 w 6423"/>
                  <a:gd name="T105" fmla="*/ 2070 h 3147"/>
                  <a:gd name="T106" fmla="*/ 486 w 6423"/>
                  <a:gd name="T107" fmla="*/ 1881 h 3147"/>
                  <a:gd name="T108" fmla="*/ 1142 w 6423"/>
                  <a:gd name="T109" fmla="*/ 1429 h 3147"/>
                  <a:gd name="T110" fmla="*/ 1641 w 6423"/>
                  <a:gd name="T111" fmla="*/ 1080 h 3147"/>
                  <a:gd name="T112" fmla="*/ 4511 w 6423"/>
                  <a:gd name="T113" fmla="*/ 0 h 3147"/>
                  <a:gd name="T114" fmla="*/ 6423 w 6423"/>
                  <a:gd name="T115" fmla="*/ 1764 h 3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423" h="3147">
                    <a:moveTo>
                      <a:pt x="6423" y="1764"/>
                    </a:moveTo>
                    <a:lnTo>
                      <a:pt x="6409" y="1784"/>
                    </a:lnTo>
                    <a:lnTo>
                      <a:pt x="6319" y="1900"/>
                    </a:lnTo>
                    <a:lnTo>
                      <a:pt x="6161" y="2082"/>
                    </a:lnTo>
                    <a:lnTo>
                      <a:pt x="5994" y="2245"/>
                    </a:lnTo>
                    <a:lnTo>
                      <a:pt x="5865" y="2361"/>
                    </a:lnTo>
                    <a:lnTo>
                      <a:pt x="5717" y="2480"/>
                    </a:lnTo>
                    <a:lnTo>
                      <a:pt x="5554" y="2598"/>
                    </a:lnTo>
                    <a:lnTo>
                      <a:pt x="5375" y="2711"/>
                    </a:lnTo>
                    <a:lnTo>
                      <a:pt x="5178" y="2819"/>
                    </a:lnTo>
                    <a:lnTo>
                      <a:pt x="4967" y="2916"/>
                    </a:lnTo>
                    <a:lnTo>
                      <a:pt x="4739" y="3000"/>
                    </a:lnTo>
                    <a:lnTo>
                      <a:pt x="4495" y="3067"/>
                    </a:lnTo>
                    <a:lnTo>
                      <a:pt x="4301" y="3105"/>
                    </a:lnTo>
                    <a:lnTo>
                      <a:pt x="4168" y="3123"/>
                    </a:lnTo>
                    <a:lnTo>
                      <a:pt x="4100" y="3130"/>
                    </a:lnTo>
                    <a:lnTo>
                      <a:pt x="3963" y="3141"/>
                    </a:lnTo>
                    <a:lnTo>
                      <a:pt x="3722" y="3147"/>
                    </a:lnTo>
                    <a:lnTo>
                      <a:pt x="3515" y="3136"/>
                    </a:lnTo>
                    <a:lnTo>
                      <a:pt x="3339" y="3108"/>
                    </a:lnTo>
                    <a:lnTo>
                      <a:pt x="3187" y="3068"/>
                    </a:lnTo>
                    <a:lnTo>
                      <a:pt x="3053" y="3016"/>
                    </a:lnTo>
                    <a:lnTo>
                      <a:pt x="2933" y="2956"/>
                    </a:lnTo>
                    <a:lnTo>
                      <a:pt x="2823" y="2888"/>
                    </a:lnTo>
                    <a:lnTo>
                      <a:pt x="2659" y="2777"/>
                    </a:lnTo>
                    <a:lnTo>
                      <a:pt x="2483" y="2661"/>
                    </a:lnTo>
                    <a:lnTo>
                      <a:pt x="2349" y="2584"/>
                    </a:lnTo>
                    <a:lnTo>
                      <a:pt x="2197" y="2511"/>
                    </a:lnTo>
                    <a:lnTo>
                      <a:pt x="2020" y="2443"/>
                    </a:lnTo>
                    <a:lnTo>
                      <a:pt x="1815" y="2383"/>
                    </a:lnTo>
                    <a:lnTo>
                      <a:pt x="1573" y="2331"/>
                    </a:lnTo>
                    <a:lnTo>
                      <a:pt x="1436" y="2311"/>
                    </a:lnTo>
                    <a:lnTo>
                      <a:pt x="1302" y="2293"/>
                    </a:lnTo>
                    <a:lnTo>
                      <a:pt x="1063" y="2274"/>
                    </a:lnTo>
                    <a:lnTo>
                      <a:pt x="853" y="2272"/>
                    </a:lnTo>
                    <a:lnTo>
                      <a:pt x="671" y="2283"/>
                    </a:lnTo>
                    <a:lnTo>
                      <a:pt x="519" y="2305"/>
                    </a:lnTo>
                    <a:lnTo>
                      <a:pt x="393" y="2335"/>
                    </a:lnTo>
                    <a:lnTo>
                      <a:pt x="292" y="2369"/>
                    </a:lnTo>
                    <a:lnTo>
                      <a:pt x="216" y="2404"/>
                    </a:lnTo>
                    <a:lnTo>
                      <a:pt x="189" y="2420"/>
                    </a:lnTo>
                    <a:lnTo>
                      <a:pt x="169" y="2432"/>
                    </a:lnTo>
                    <a:lnTo>
                      <a:pt x="124" y="2442"/>
                    </a:lnTo>
                    <a:lnTo>
                      <a:pt x="80" y="2434"/>
                    </a:lnTo>
                    <a:lnTo>
                      <a:pt x="43" y="2412"/>
                    </a:lnTo>
                    <a:lnTo>
                      <a:pt x="26" y="2394"/>
                    </a:lnTo>
                    <a:lnTo>
                      <a:pt x="14" y="2375"/>
                    </a:lnTo>
                    <a:lnTo>
                      <a:pt x="0" y="2332"/>
                    </a:lnTo>
                    <a:lnTo>
                      <a:pt x="4" y="2288"/>
                    </a:lnTo>
                    <a:lnTo>
                      <a:pt x="22" y="2248"/>
                    </a:lnTo>
                    <a:lnTo>
                      <a:pt x="38" y="2231"/>
                    </a:lnTo>
                    <a:lnTo>
                      <a:pt x="92" y="2181"/>
                    </a:lnTo>
                    <a:lnTo>
                      <a:pt x="229" y="2070"/>
                    </a:lnTo>
                    <a:lnTo>
                      <a:pt x="486" y="1881"/>
                    </a:lnTo>
                    <a:lnTo>
                      <a:pt x="1142" y="1429"/>
                    </a:lnTo>
                    <a:lnTo>
                      <a:pt x="1641" y="1080"/>
                    </a:lnTo>
                    <a:lnTo>
                      <a:pt x="4511" y="0"/>
                    </a:lnTo>
                    <a:lnTo>
                      <a:pt x="6423" y="1764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6"/>
              <p:cNvSpPr>
                <a:spLocks/>
              </p:cNvSpPr>
              <p:nvPr/>
            </p:nvSpPr>
            <p:spPr bwMode="auto">
              <a:xfrm>
                <a:off x="1196" y="-188"/>
                <a:ext cx="208" cy="126"/>
              </a:xfrm>
              <a:custGeom>
                <a:avLst/>
                <a:gdLst>
                  <a:gd name="T0" fmla="*/ 818 w 832"/>
                  <a:gd name="T1" fmla="*/ 501 h 501"/>
                  <a:gd name="T2" fmla="*/ 820 w 832"/>
                  <a:gd name="T3" fmla="*/ 453 h 501"/>
                  <a:gd name="T4" fmla="*/ 830 w 832"/>
                  <a:gd name="T5" fmla="*/ 379 h 501"/>
                  <a:gd name="T6" fmla="*/ 832 w 832"/>
                  <a:gd name="T7" fmla="*/ 355 h 501"/>
                  <a:gd name="T8" fmla="*/ 830 w 832"/>
                  <a:gd name="T9" fmla="*/ 315 h 501"/>
                  <a:gd name="T10" fmla="*/ 814 w 832"/>
                  <a:gd name="T11" fmla="*/ 242 h 501"/>
                  <a:gd name="T12" fmla="*/ 781 w 832"/>
                  <a:gd name="T13" fmla="*/ 177 h 501"/>
                  <a:gd name="T14" fmla="*/ 737 w 832"/>
                  <a:gd name="T15" fmla="*/ 123 h 501"/>
                  <a:gd name="T16" fmla="*/ 683 w 832"/>
                  <a:gd name="T17" fmla="*/ 79 h 501"/>
                  <a:gd name="T18" fmla="*/ 620 w 832"/>
                  <a:gd name="T19" fmla="*/ 44 h 501"/>
                  <a:gd name="T20" fmla="*/ 551 w 832"/>
                  <a:gd name="T21" fmla="*/ 19 h 501"/>
                  <a:gd name="T22" fmla="*/ 478 w 832"/>
                  <a:gd name="T23" fmla="*/ 5 h 501"/>
                  <a:gd name="T24" fmla="*/ 403 w 832"/>
                  <a:gd name="T25" fmla="*/ 0 h 501"/>
                  <a:gd name="T26" fmla="*/ 329 w 832"/>
                  <a:gd name="T27" fmla="*/ 6 h 501"/>
                  <a:gd name="T28" fmla="*/ 257 w 832"/>
                  <a:gd name="T29" fmla="*/ 22 h 501"/>
                  <a:gd name="T30" fmla="*/ 192 w 832"/>
                  <a:gd name="T31" fmla="*/ 50 h 501"/>
                  <a:gd name="T32" fmla="*/ 132 w 832"/>
                  <a:gd name="T33" fmla="*/ 88 h 501"/>
                  <a:gd name="T34" fmla="*/ 82 w 832"/>
                  <a:gd name="T35" fmla="*/ 137 h 501"/>
                  <a:gd name="T36" fmla="*/ 43 w 832"/>
                  <a:gd name="T37" fmla="*/ 199 h 501"/>
                  <a:gd name="T38" fmla="*/ 18 w 832"/>
                  <a:gd name="T39" fmla="*/ 271 h 501"/>
                  <a:gd name="T40" fmla="*/ 12 w 832"/>
                  <a:gd name="T41" fmla="*/ 312 h 501"/>
                  <a:gd name="T42" fmla="*/ 0 w 832"/>
                  <a:gd name="T43" fmla="*/ 427 h 501"/>
                  <a:gd name="T44" fmla="*/ 818 w 832"/>
                  <a:gd name="T45" fmla="*/ 501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32" h="501">
                    <a:moveTo>
                      <a:pt x="818" y="501"/>
                    </a:moveTo>
                    <a:lnTo>
                      <a:pt x="820" y="453"/>
                    </a:lnTo>
                    <a:lnTo>
                      <a:pt x="830" y="379"/>
                    </a:lnTo>
                    <a:lnTo>
                      <a:pt x="832" y="355"/>
                    </a:lnTo>
                    <a:lnTo>
                      <a:pt x="830" y="315"/>
                    </a:lnTo>
                    <a:lnTo>
                      <a:pt x="814" y="242"/>
                    </a:lnTo>
                    <a:lnTo>
                      <a:pt x="781" y="177"/>
                    </a:lnTo>
                    <a:lnTo>
                      <a:pt x="737" y="123"/>
                    </a:lnTo>
                    <a:lnTo>
                      <a:pt x="683" y="79"/>
                    </a:lnTo>
                    <a:lnTo>
                      <a:pt x="620" y="44"/>
                    </a:lnTo>
                    <a:lnTo>
                      <a:pt x="551" y="19"/>
                    </a:lnTo>
                    <a:lnTo>
                      <a:pt x="478" y="5"/>
                    </a:lnTo>
                    <a:lnTo>
                      <a:pt x="403" y="0"/>
                    </a:lnTo>
                    <a:lnTo>
                      <a:pt x="329" y="6"/>
                    </a:lnTo>
                    <a:lnTo>
                      <a:pt x="257" y="22"/>
                    </a:lnTo>
                    <a:lnTo>
                      <a:pt x="192" y="50"/>
                    </a:lnTo>
                    <a:lnTo>
                      <a:pt x="132" y="88"/>
                    </a:lnTo>
                    <a:lnTo>
                      <a:pt x="82" y="137"/>
                    </a:lnTo>
                    <a:lnTo>
                      <a:pt x="43" y="199"/>
                    </a:lnTo>
                    <a:lnTo>
                      <a:pt x="18" y="271"/>
                    </a:lnTo>
                    <a:lnTo>
                      <a:pt x="12" y="312"/>
                    </a:lnTo>
                    <a:lnTo>
                      <a:pt x="0" y="427"/>
                    </a:lnTo>
                    <a:lnTo>
                      <a:pt x="818" y="50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7"/>
              <p:cNvSpPr>
                <a:spLocks/>
              </p:cNvSpPr>
              <p:nvPr/>
            </p:nvSpPr>
            <p:spPr bwMode="auto">
              <a:xfrm>
                <a:off x="410" y="-88"/>
                <a:ext cx="1577" cy="1045"/>
              </a:xfrm>
              <a:custGeom>
                <a:avLst/>
                <a:gdLst>
                  <a:gd name="T0" fmla="*/ 6306 w 6307"/>
                  <a:gd name="T1" fmla="*/ 3161 h 4179"/>
                  <a:gd name="T2" fmla="*/ 6287 w 6307"/>
                  <a:gd name="T3" fmla="*/ 3563 h 4179"/>
                  <a:gd name="T4" fmla="*/ 6240 w 6307"/>
                  <a:gd name="T5" fmla="*/ 3846 h 4179"/>
                  <a:gd name="T6" fmla="*/ 6162 w 6307"/>
                  <a:gd name="T7" fmla="*/ 4030 h 4179"/>
                  <a:gd name="T8" fmla="*/ 6051 w 6307"/>
                  <a:gd name="T9" fmla="*/ 4132 h 4179"/>
                  <a:gd name="T10" fmla="*/ 5903 w 6307"/>
                  <a:gd name="T11" fmla="*/ 4175 h 4179"/>
                  <a:gd name="T12" fmla="*/ 5665 w 6307"/>
                  <a:gd name="T13" fmla="*/ 4171 h 4179"/>
                  <a:gd name="T14" fmla="*/ 5288 w 6307"/>
                  <a:gd name="T15" fmla="*/ 4131 h 4179"/>
                  <a:gd name="T16" fmla="*/ 4830 w 6307"/>
                  <a:gd name="T17" fmla="*/ 4102 h 4179"/>
                  <a:gd name="T18" fmla="*/ 4303 w 6307"/>
                  <a:gd name="T19" fmla="*/ 4070 h 4179"/>
                  <a:gd name="T20" fmla="*/ 3554 w 6307"/>
                  <a:gd name="T21" fmla="*/ 3958 h 4179"/>
                  <a:gd name="T22" fmla="*/ 2242 w 6307"/>
                  <a:gd name="T23" fmla="*/ 3666 h 4179"/>
                  <a:gd name="T24" fmla="*/ 1672 w 6307"/>
                  <a:gd name="T25" fmla="*/ 3525 h 4179"/>
                  <a:gd name="T26" fmla="*/ 1214 w 6307"/>
                  <a:gd name="T27" fmla="*/ 3439 h 4179"/>
                  <a:gd name="T28" fmla="*/ 737 w 6307"/>
                  <a:gd name="T29" fmla="*/ 3386 h 4179"/>
                  <a:gd name="T30" fmla="*/ 287 w 6307"/>
                  <a:gd name="T31" fmla="*/ 3380 h 4179"/>
                  <a:gd name="T32" fmla="*/ 0 w 6307"/>
                  <a:gd name="T33" fmla="*/ 3414 h 4179"/>
                  <a:gd name="T34" fmla="*/ 42 w 6307"/>
                  <a:gd name="T35" fmla="*/ 3090 h 4179"/>
                  <a:gd name="T36" fmla="*/ 173 w 6307"/>
                  <a:gd name="T37" fmla="*/ 2488 h 4179"/>
                  <a:gd name="T38" fmla="*/ 318 w 6307"/>
                  <a:gd name="T39" fmla="*/ 2036 h 4179"/>
                  <a:gd name="T40" fmla="*/ 475 w 6307"/>
                  <a:gd name="T41" fmla="*/ 1664 h 4179"/>
                  <a:gd name="T42" fmla="*/ 677 w 6307"/>
                  <a:gd name="T43" fmla="*/ 1305 h 4179"/>
                  <a:gd name="T44" fmla="*/ 775 w 6307"/>
                  <a:gd name="T45" fmla="*/ 1163 h 4179"/>
                  <a:gd name="T46" fmla="*/ 954 w 6307"/>
                  <a:gd name="T47" fmla="*/ 955 h 4179"/>
                  <a:gd name="T48" fmla="*/ 1151 w 6307"/>
                  <a:gd name="T49" fmla="*/ 773 h 4179"/>
                  <a:gd name="T50" fmla="*/ 1366 w 6307"/>
                  <a:gd name="T51" fmla="*/ 617 h 4179"/>
                  <a:gd name="T52" fmla="*/ 1649 w 6307"/>
                  <a:gd name="T53" fmla="*/ 452 h 4179"/>
                  <a:gd name="T54" fmla="*/ 2118 w 6307"/>
                  <a:gd name="T55" fmla="*/ 254 h 4179"/>
                  <a:gd name="T56" fmla="*/ 2574 w 6307"/>
                  <a:gd name="T57" fmla="*/ 124 h 4179"/>
                  <a:gd name="T58" fmla="*/ 3074 w 6307"/>
                  <a:gd name="T59" fmla="*/ 36 h 4179"/>
                  <a:gd name="T60" fmla="*/ 3552 w 6307"/>
                  <a:gd name="T61" fmla="*/ 0 h 4179"/>
                  <a:gd name="T62" fmla="*/ 3847 w 6307"/>
                  <a:gd name="T63" fmla="*/ 61 h 4179"/>
                  <a:gd name="T64" fmla="*/ 4231 w 6307"/>
                  <a:gd name="T65" fmla="*/ 179 h 4179"/>
                  <a:gd name="T66" fmla="*/ 4600 w 6307"/>
                  <a:gd name="T67" fmla="*/ 335 h 4179"/>
                  <a:gd name="T68" fmla="*/ 4953 w 6307"/>
                  <a:gd name="T69" fmla="*/ 526 h 4179"/>
                  <a:gd name="T70" fmla="*/ 5118 w 6307"/>
                  <a:gd name="T71" fmla="*/ 633 h 4179"/>
                  <a:gd name="T72" fmla="*/ 5409 w 6307"/>
                  <a:gd name="T73" fmla="*/ 865 h 4179"/>
                  <a:gd name="T74" fmla="*/ 5658 w 6307"/>
                  <a:gd name="T75" fmla="*/ 1124 h 4179"/>
                  <a:gd name="T76" fmla="*/ 5866 w 6307"/>
                  <a:gd name="T77" fmla="*/ 1406 h 4179"/>
                  <a:gd name="T78" fmla="*/ 6034 w 6307"/>
                  <a:gd name="T79" fmla="*/ 1712 h 4179"/>
                  <a:gd name="T80" fmla="*/ 6161 w 6307"/>
                  <a:gd name="T81" fmla="*/ 2038 h 4179"/>
                  <a:gd name="T82" fmla="*/ 6248 w 6307"/>
                  <a:gd name="T83" fmla="*/ 2386 h 4179"/>
                  <a:gd name="T84" fmla="*/ 6297 w 6307"/>
                  <a:gd name="T85" fmla="*/ 2753 h 4179"/>
                  <a:gd name="T86" fmla="*/ 6307 w 6307"/>
                  <a:gd name="T87" fmla="*/ 3038 h 4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07" h="4179">
                    <a:moveTo>
                      <a:pt x="6307" y="3038"/>
                    </a:moveTo>
                    <a:lnTo>
                      <a:pt x="6306" y="3161"/>
                    </a:lnTo>
                    <a:lnTo>
                      <a:pt x="6300" y="3377"/>
                    </a:lnTo>
                    <a:lnTo>
                      <a:pt x="6287" y="3563"/>
                    </a:lnTo>
                    <a:lnTo>
                      <a:pt x="6267" y="3718"/>
                    </a:lnTo>
                    <a:lnTo>
                      <a:pt x="6240" y="3846"/>
                    </a:lnTo>
                    <a:lnTo>
                      <a:pt x="6205" y="3949"/>
                    </a:lnTo>
                    <a:lnTo>
                      <a:pt x="6162" y="4030"/>
                    </a:lnTo>
                    <a:lnTo>
                      <a:pt x="6111" y="4089"/>
                    </a:lnTo>
                    <a:lnTo>
                      <a:pt x="6051" y="4132"/>
                    </a:lnTo>
                    <a:lnTo>
                      <a:pt x="5982" y="4160"/>
                    </a:lnTo>
                    <a:lnTo>
                      <a:pt x="5903" y="4175"/>
                    </a:lnTo>
                    <a:lnTo>
                      <a:pt x="5815" y="4179"/>
                    </a:lnTo>
                    <a:lnTo>
                      <a:pt x="5665" y="4171"/>
                    </a:lnTo>
                    <a:lnTo>
                      <a:pt x="5425" y="4145"/>
                    </a:lnTo>
                    <a:lnTo>
                      <a:pt x="5288" y="4131"/>
                    </a:lnTo>
                    <a:lnTo>
                      <a:pt x="5116" y="4117"/>
                    </a:lnTo>
                    <a:lnTo>
                      <a:pt x="4830" y="4102"/>
                    </a:lnTo>
                    <a:lnTo>
                      <a:pt x="4573" y="4090"/>
                    </a:lnTo>
                    <a:lnTo>
                      <a:pt x="4303" y="4070"/>
                    </a:lnTo>
                    <a:lnTo>
                      <a:pt x="3977" y="4031"/>
                    </a:lnTo>
                    <a:lnTo>
                      <a:pt x="3554" y="3958"/>
                    </a:lnTo>
                    <a:lnTo>
                      <a:pt x="2989" y="3840"/>
                    </a:lnTo>
                    <a:lnTo>
                      <a:pt x="2242" y="3666"/>
                    </a:lnTo>
                    <a:lnTo>
                      <a:pt x="1776" y="3550"/>
                    </a:lnTo>
                    <a:lnTo>
                      <a:pt x="1672" y="3525"/>
                    </a:lnTo>
                    <a:lnTo>
                      <a:pt x="1449" y="3479"/>
                    </a:lnTo>
                    <a:lnTo>
                      <a:pt x="1214" y="3439"/>
                    </a:lnTo>
                    <a:lnTo>
                      <a:pt x="975" y="3408"/>
                    </a:lnTo>
                    <a:lnTo>
                      <a:pt x="737" y="3386"/>
                    </a:lnTo>
                    <a:lnTo>
                      <a:pt x="505" y="3376"/>
                    </a:lnTo>
                    <a:lnTo>
                      <a:pt x="287" y="3380"/>
                    </a:lnTo>
                    <a:lnTo>
                      <a:pt x="88" y="3398"/>
                    </a:lnTo>
                    <a:lnTo>
                      <a:pt x="0" y="3414"/>
                    </a:lnTo>
                    <a:lnTo>
                      <a:pt x="3" y="3374"/>
                    </a:lnTo>
                    <a:lnTo>
                      <a:pt x="42" y="3090"/>
                    </a:lnTo>
                    <a:lnTo>
                      <a:pt x="93" y="2815"/>
                    </a:lnTo>
                    <a:lnTo>
                      <a:pt x="173" y="2488"/>
                    </a:lnTo>
                    <a:lnTo>
                      <a:pt x="253" y="2220"/>
                    </a:lnTo>
                    <a:lnTo>
                      <a:pt x="318" y="2036"/>
                    </a:lnTo>
                    <a:lnTo>
                      <a:pt x="392" y="1850"/>
                    </a:lnTo>
                    <a:lnTo>
                      <a:pt x="475" y="1664"/>
                    </a:lnTo>
                    <a:lnTo>
                      <a:pt x="571" y="1481"/>
                    </a:lnTo>
                    <a:lnTo>
                      <a:pt x="677" y="1305"/>
                    </a:lnTo>
                    <a:lnTo>
                      <a:pt x="734" y="1219"/>
                    </a:lnTo>
                    <a:lnTo>
                      <a:pt x="775" y="1163"/>
                    </a:lnTo>
                    <a:lnTo>
                      <a:pt x="862" y="1055"/>
                    </a:lnTo>
                    <a:lnTo>
                      <a:pt x="954" y="955"/>
                    </a:lnTo>
                    <a:lnTo>
                      <a:pt x="1049" y="861"/>
                    </a:lnTo>
                    <a:lnTo>
                      <a:pt x="1151" y="773"/>
                    </a:lnTo>
                    <a:lnTo>
                      <a:pt x="1257" y="693"/>
                    </a:lnTo>
                    <a:lnTo>
                      <a:pt x="1366" y="617"/>
                    </a:lnTo>
                    <a:lnTo>
                      <a:pt x="1478" y="547"/>
                    </a:lnTo>
                    <a:lnTo>
                      <a:pt x="1649" y="452"/>
                    </a:lnTo>
                    <a:lnTo>
                      <a:pt x="1883" y="344"/>
                    </a:lnTo>
                    <a:lnTo>
                      <a:pt x="2118" y="254"/>
                    </a:lnTo>
                    <a:lnTo>
                      <a:pt x="2349" y="182"/>
                    </a:lnTo>
                    <a:lnTo>
                      <a:pt x="2574" y="124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lnTo>
                      <a:pt x="3652" y="17"/>
                    </a:lnTo>
                    <a:lnTo>
                      <a:pt x="3847" y="61"/>
                    </a:lnTo>
                    <a:lnTo>
                      <a:pt x="4041" y="116"/>
                    </a:lnTo>
                    <a:lnTo>
                      <a:pt x="4231" y="179"/>
                    </a:lnTo>
                    <a:lnTo>
                      <a:pt x="4418" y="252"/>
                    </a:lnTo>
                    <a:lnTo>
                      <a:pt x="4600" y="335"/>
                    </a:lnTo>
                    <a:lnTo>
                      <a:pt x="4779" y="426"/>
                    </a:lnTo>
                    <a:lnTo>
                      <a:pt x="4953" y="526"/>
                    </a:lnTo>
                    <a:lnTo>
                      <a:pt x="5037" y="581"/>
                    </a:lnTo>
                    <a:lnTo>
                      <a:pt x="5118" y="633"/>
                    </a:lnTo>
                    <a:lnTo>
                      <a:pt x="5269" y="747"/>
                    </a:lnTo>
                    <a:lnTo>
                      <a:pt x="5409" y="865"/>
                    </a:lnTo>
                    <a:lnTo>
                      <a:pt x="5539" y="991"/>
                    </a:lnTo>
                    <a:lnTo>
                      <a:pt x="5658" y="1124"/>
                    </a:lnTo>
                    <a:lnTo>
                      <a:pt x="5768" y="1261"/>
                    </a:lnTo>
                    <a:lnTo>
                      <a:pt x="5866" y="1406"/>
                    </a:lnTo>
                    <a:lnTo>
                      <a:pt x="5956" y="1556"/>
                    </a:lnTo>
                    <a:lnTo>
                      <a:pt x="6034" y="1712"/>
                    </a:lnTo>
                    <a:lnTo>
                      <a:pt x="6103" y="1872"/>
                    </a:lnTo>
                    <a:lnTo>
                      <a:pt x="6161" y="2038"/>
                    </a:lnTo>
                    <a:lnTo>
                      <a:pt x="6210" y="2210"/>
                    </a:lnTo>
                    <a:lnTo>
                      <a:pt x="6248" y="2386"/>
                    </a:lnTo>
                    <a:lnTo>
                      <a:pt x="6277" y="2567"/>
                    </a:lnTo>
                    <a:lnTo>
                      <a:pt x="6297" y="2753"/>
                    </a:lnTo>
                    <a:lnTo>
                      <a:pt x="6306" y="2941"/>
                    </a:lnTo>
                    <a:lnTo>
                      <a:pt x="6307" y="303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8"/>
              <p:cNvSpPr>
                <a:spLocks/>
              </p:cNvSpPr>
              <p:nvPr/>
            </p:nvSpPr>
            <p:spPr bwMode="auto">
              <a:xfrm>
                <a:off x="410" y="-88"/>
                <a:ext cx="888" cy="861"/>
              </a:xfrm>
              <a:custGeom>
                <a:avLst/>
                <a:gdLst>
                  <a:gd name="T0" fmla="*/ 3552 w 3552"/>
                  <a:gd name="T1" fmla="*/ 0 h 3445"/>
                  <a:gd name="T2" fmla="*/ 3463 w 3552"/>
                  <a:gd name="T3" fmla="*/ 17 h 3445"/>
                  <a:gd name="T4" fmla="*/ 3292 w 3552"/>
                  <a:gd name="T5" fmla="*/ 61 h 3445"/>
                  <a:gd name="T6" fmla="*/ 3130 w 3552"/>
                  <a:gd name="T7" fmla="*/ 118 h 3445"/>
                  <a:gd name="T8" fmla="*/ 2977 w 3552"/>
                  <a:gd name="T9" fmla="*/ 185 h 3445"/>
                  <a:gd name="T10" fmla="*/ 2832 w 3552"/>
                  <a:gd name="T11" fmla="*/ 263 h 3445"/>
                  <a:gd name="T12" fmla="*/ 2694 w 3552"/>
                  <a:gd name="T13" fmla="*/ 350 h 3445"/>
                  <a:gd name="T14" fmla="*/ 2566 w 3552"/>
                  <a:gd name="T15" fmla="*/ 446 h 3445"/>
                  <a:gd name="T16" fmla="*/ 2444 w 3552"/>
                  <a:gd name="T17" fmla="*/ 549 h 3445"/>
                  <a:gd name="T18" fmla="*/ 2330 w 3552"/>
                  <a:gd name="T19" fmla="*/ 660 h 3445"/>
                  <a:gd name="T20" fmla="*/ 2225 w 3552"/>
                  <a:gd name="T21" fmla="*/ 777 h 3445"/>
                  <a:gd name="T22" fmla="*/ 2125 w 3552"/>
                  <a:gd name="T23" fmla="*/ 899 h 3445"/>
                  <a:gd name="T24" fmla="*/ 2032 w 3552"/>
                  <a:gd name="T25" fmla="*/ 1028 h 3445"/>
                  <a:gd name="T26" fmla="*/ 1946 w 3552"/>
                  <a:gd name="T27" fmla="*/ 1159 h 3445"/>
                  <a:gd name="T28" fmla="*/ 1867 w 3552"/>
                  <a:gd name="T29" fmla="*/ 1294 h 3445"/>
                  <a:gd name="T30" fmla="*/ 1757 w 3552"/>
                  <a:gd name="T31" fmla="*/ 1501 h 3445"/>
                  <a:gd name="T32" fmla="*/ 1633 w 3552"/>
                  <a:gd name="T33" fmla="*/ 1781 h 3445"/>
                  <a:gd name="T34" fmla="*/ 1529 w 3552"/>
                  <a:gd name="T35" fmla="*/ 2062 h 3445"/>
                  <a:gd name="T36" fmla="*/ 1445 w 3552"/>
                  <a:gd name="T37" fmla="*/ 2335 h 3445"/>
                  <a:gd name="T38" fmla="*/ 1378 w 3552"/>
                  <a:gd name="T39" fmla="*/ 2596 h 3445"/>
                  <a:gd name="T40" fmla="*/ 1326 w 3552"/>
                  <a:gd name="T41" fmla="*/ 2838 h 3445"/>
                  <a:gd name="T42" fmla="*/ 1287 w 3552"/>
                  <a:gd name="T43" fmla="*/ 3055 h 3445"/>
                  <a:gd name="T44" fmla="*/ 1250 w 3552"/>
                  <a:gd name="T45" fmla="*/ 3324 h 3445"/>
                  <a:gd name="T46" fmla="*/ 1237 w 3552"/>
                  <a:gd name="T47" fmla="*/ 3445 h 3445"/>
                  <a:gd name="T48" fmla="*/ 1161 w 3552"/>
                  <a:gd name="T49" fmla="*/ 3432 h 3445"/>
                  <a:gd name="T50" fmla="*/ 1007 w 3552"/>
                  <a:gd name="T51" fmla="*/ 3409 h 3445"/>
                  <a:gd name="T52" fmla="*/ 853 w 3552"/>
                  <a:gd name="T53" fmla="*/ 3394 h 3445"/>
                  <a:gd name="T54" fmla="*/ 698 w 3552"/>
                  <a:gd name="T55" fmla="*/ 3384 h 3445"/>
                  <a:gd name="T56" fmla="*/ 542 w 3552"/>
                  <a:gd name="T57" fmla="*/ 3380 h 3445"/>
                  <a:gd name="T58" fmla="*/ 387 w 3552"/>
                  <a:gd name="T59" fmla="*/ 3382 h 3445"/>
                  <a:gd name="T60" fmla="*/ 232 w 3552"/>
                  <a:gd name="T61" fmla="*/ 3391 h 3445"/>
                  <a:gd name="T62" fmla="*/ 77 w 3552"/>
                  <a:gd name="T63" fmla="*/ 3406 h 3445"/>
                  <a:gd name="T64" fmla="*/ 0 w 3552"/>
                  <a:gd name="T65" fmla="*/ 3416 h 3445"/>
                  <a:gd name="T66" fmla="*/ 3 w 3552"/>
                  <a:gd name="T67" fmla="*/ 3376 h 3445"/>
                  <a:gd name="T68" fmla="*/ 42 w 3552"/>
                  <a:gd name="T69" fmla="*/ 3093 h 3445"/>
                  <a:gd name="T70" fmla="*/ 93 w 3552"/>
                  <a:gd name="T71" fmla="*/ 2818 h 3445"/>
                  <a:gd name="T72" fmla="*/ 173 w 3552"/>
                  <a:gd name="T73" fmla="*/ 2490 h 3445"/>
                  <a:gd name="T74" fmla="*/ 253 w 3552"/>
                  <a:gd name="T75" fmla="*/ 2223 h 3445"/>
                  <a:gd name="T76" fmla="*/ 318 w 3552"/>
                  <a:gd name="T77" fmla="*/ 2038 h 3445"/>
                  <a:gd name="T78" fmla="*/ 392 w 3552"/>
                  <a:gd name="T79" fmla="*/ 1853 h 3445"/>
                  <a:gd name="T80" fmla="*/ 475 w 3552"/>
                  <a:gd name="T81" fmla="*/ 1667 h 3445"/>
                  <a:gd name="T82" fmla="*/ 571 w 3552"/>
                  <a:gd name="T83" fmla="*/ 1484 h 3445"/>
                  <a:gd name="T84" fmla="*/ 677 w 3552"/>
                  <a:gd name="T85" fmla="*/ 1307 h 3445"/>
                  <a:gd name="T86" fmla="*/ 734 w 3552"/>
                  <a:gd name="T87" fmla="*/ 1222 h 3445"/>
                  <a:gd name="T88" fmla="*/ 775 w 3552"/>
                  <a:gd name="T89" fmla="*/ 1165 h 3445"/>
                  <a:gd name="T90" fmla="*/ 862 w 3552"/>
                  <a:gd name="T91" fmla="*/ 1058 h 3445"/>
                  <a:gd name="T92" fmla="*/ 954 w 3552"/>
                  <a:gd name="T93" fmla="*/ 957 h 3445"/>
                  <a:gd name="T94" fmla="*/ 1049 w 3552"/>
                  <a:gd name="T95" fmla="*/ 863 h 3445"/>
                  <a:gd name="T96" fmla="*/ 1151 w 3552"/>
                  <a:gd name="T97" fmla="*/ 775 h 3445"/>
                  <a:gd name="T98" fmla="*/ 1257 w 3552"/>
                  <a:gd name="T99" fmla="*/ 694 h 3445"/>
                  <a:gd name="T100" fmla="*/ 1366 w 3552"/>
                  <a:gd name="T101" fmla="*/ 618 h 3445"/>
                  <a:gd name="T102" fmla="*/ 1478 w 3552"/>
                  <a:gd name="T103" fmla="*/ 548 h 3445"/>
                  <a:gd name="T104" fmla="*/ 1649 w 3552"/>
                  <a:gd name="T105" fmla="*/ 453 h 3445"/>
                  <a:gd name="T106" fmla="*/ 1883 w 3552"/>
                  <a:gd name="T107" fmla="*/ 345 h 3445"/>
                  <a:gd name="T108" fmla="*/ 2118 w 3552"/>
                  <a:gd name="T109" fmla="*/ 255 h 3445"/>
                  <a:gd name="T110" fmla="*/ 2349 w 3552"/>
                  <a:gd name="T111" fmla="*/ 182 h 3445"/>
                  <a:gd name="T112" fmla="*/ 2574 w 3552"/>
                  <a:gd name="T113" fmla="*/ 126 h 3445"/>
                  <a:gd name="T114" fmla="*/ 2786 w 3552"/>
                  <a:gd name="T115" fmla="*/ 82 h 3445"/>
                  <a:gd name="T116" fmla="*/ 3074 w 3552"/>
                  <a:gd name="T117" fmla="*/ 36 h 3445"/>
                  <a:gd name="T118" fmla="*/ 3491 w 3552"/>
                  <a:gd name="T119" fmla="*/ 0 h 3445"/>
                  <a:gd name="T120" fmla="*/ 3552 w 3552"/>
                  <a:gd name="T121" fmla="*/ 0 h 3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552" h="3445">
                    <a:moveTo>
                      <a:pt x="3552" y="0"/>
                    </a:moveTo>
                    <a:lnTo>
                      <a:pt x="3463" y="17"/>
                    </a:lnTo>
                    <a:lnTo>
                      <a:pt x="3292" y="61"/>
                    </a:lnTo>
                    <a:lnTo>
                      <a:pt x="3130" y="118"/>
                    </a:lnTo>
                    <a:lnTo>
                      <a:pt x="2977" y="185"/>
                    </a:lnTo>
                    <a:lnTo>
                      <a:pt x="2832" y="263"/>
                    </a:lnTo>
                    <a:lnTo>
                      <a:pt x="2694" y="350"/>
                    </a:lnTo>
                    <a:lnTo>
                      <a:pt x="2566" y="446"/>
                    </a:lnTo>
                    <a:lnTo>
                      <a:pt x="2444" y="549"/>
                    </a:lnTo>
                    <a:lnTo>
                      <a:pt x="2330" y="660"/>
                    </a:lnTo>
                    <a:lnTo>
                      <a:pt x="2225" y="777"/>
                    </a:lnTo>
                    <a:lnTo>
                      <a:pt x="2125" y="899"/>
                    </a:lnTo>
                    <a:lnTo>
                      <a:pt x="2032" y="1028"/>
                    </a:lnTo>
                    <a:lnTo>
                      <a:pt x="1946" y="1159"/>
                    </a:lnTo>
                    <a:lnTo>
                      <a:pt x="1867" y="1294"/>
                    </a:lnTo>
                    <a:lnTo>
                      <a:pt x="1757" y="1501"/>
                    </a:lnTo>
                    <a:lnTo>
                      <a:pt x="1633" y="1781"/>
                    </a:lnTo>
                    <a:lnTo>
                      <a:pt x="1529" y="2062"/>
                    </a:lnTo>
                    <a:lnTo>
                      <a:pt x="1445" y="2335"/>
                    </a:lnTo>
                    <a:lnTo>
                      <a:pt x="1378" y="2596"/>
                    </a:lnTo>
                    <a:lnTo>
                      <a:pt x="1326" y="2838"/>
                    </a:lnTo>
                    <a:lnTo>
                      <a:pt x="1287" y="3055"/>
                    </a:lnTo>
                    <a:lnTo>
                      <a:pt x="1250" y="3324"/>
                    </a:lnTo>
                    <a:lnTo>
                      <a:pt x="1237" y="3445"/>
                    </a:lnTo>
                    <a:lnTo>
                      <a:pt x="1161" y="3432"/>
                    </a:lnTo>
                    <a:lnTo>
                      <a:pt x="1007" y="3409"/>
                    </a:lnTo>
                    <a:lnTo>
                      <a:pt x="853" y="3394"/>
                    </a:lnTo>
                    <a:lnTo>
                      <a:pt x="698" y="3384"/>
                    </a:lnTo>
                    <a:lnTo>
                      <a:pt x="542" y="3380"/>
                    </a:lnTo>
                    <a:lnTo>
                      <a:pt x="387" y="3382"/>
                    </a:lnTo>
                    <a:lnTo>
                      <a:pt x="232" y="3391"/>
                    </a:lnTo>
                    <a:lnTo>
                      <a:pt x="77" y="3406"/>
                    </a:lnTo>
                    <a:lnTo>
                      <a:pt x="0" y="3416"/>
                    </a:lnTo>
                    <a:lnTo>
                      <a:pt x="3" y="3376"/>
                    </a:lnTo>
                    <a:lnTo>
                      <a:pt x="42" y="3093"/>
                    </a:lnTo>
                    <a:lnTo>
                      <a:pt x="93" y="2818"/>
                    </a:lnTo>
                    <a:lnTo>
                      <a:pt x="173" y="2490"/>
                    </a:lnTo>
                    <a:lnTo>
                      <a:pt x="253" y="2223"/>
                    </a:lnTo>
                    <a:lnTo>
                      <a:pt x="318" y="2038"/>
                    </a:lnTo>
                    <a:lnTo>
                      <a:pt x="392" y="1853"/>
                    </a:lnTo>
                    <a:lnTo>
                      <a:pt x="475" y="1667"/>
                    </a:lnTo>
                    <a:lnTo>
                      <a:pt x="571" y="1484"/>
                    </a:lnTo>
                    <a:lnTo>
                      <a:pt x="677" y="1307"/>
                    </a:lnTo>
                    <a:lnTo>
                      <a:pt x="734" y="1222"/>
                    </a:lnTo>
                    <a:lnTo>
                      <a:pt x="775" y="1165"/>
                    </a:lnTo>
                    <a:lnTo>
                      <a:pt x="862" y="1058"/>
                    </a:lnTo>
                    <a:lnTo>
                      <a:pt x="954" y="957"/>
                    </a:lnTo>
                    <a:lnTo>
                      <a:pt x="1049" y="863"/>
                    </a:lnTo>
                    <a:lnTo>
                      <a:pt x="1151" y="775"/>
                    </a:lnTo>
                    <a:lnTo>
                      <a:pt x="1257" y="694"/>
                    </a:lnTo>
                    <a:lnTo>
                      <a:pt x="1366" y="618"/>
                    </a:lnTo>
                    <a:lnTo>
                      <a:pt x="1478" y="548"/>
                    </a:lnTo>
                    <a:lnTo>
                      <a:pt x="1649" y="453"/>
                    </a:lnTo>
                    <a:lnTo>
                      <a:pt x="1883" y="345"/>
                    </a:lnTo>
                    <a:lnTo>
                      <a:pt x="2118" y="255"/>
                    </a:lnTo>
                    <a:lnTo>
                      <a:pt x="2349" y="182"/>
                    </a:lnTo>
                    <a:lnTo>
                      <a:pt x="2574" y="126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9"/>
              <p:cNvSpPr>
                <a:spLocks/>
              </p:cNvSpPr>
              <p:nvPr/>
            </p:nvSpPr>
            <p:spPr bwMode="auto">
              <a:xfrm>
                <a:off x="719" y="-88"/>
                <a:ext cx="802" cy="1012"/>
              </a:xfrm>
              <a:custGeom>
                <a:avLst/>
                <a:gdLst>
                  <a:gd name="T0" fmla="*/ 2863 w 3209"/>
                  <a:gd name="T1" fmla="*/ 4049 h 4049"/>
                  <a:gd name="T2" fmla="*/ 2654 w 3209"/>
                  <a:gd name="T3" fmla="*/ 4022 h 4049"/>
                  <a:gd name="T4" fmla="*/ 2242 w 3209"/>
                  <a:gd name="T5" fmla="*/ 3952 h 4049"/>
                  <a:gd name="T6" fmla="*/ 1840 w 3209"/>
                  <a:gd name="T7" fmla="*/ 3869 h 4049"/>
                  <a:gd name="T8" fmla="*/ 1452 w 3209"/>
                  <a:gd name="T9" fmla="*/ 3779 h 4049"/>
                  <a:gd name="T10" fmla="*/ 904 w 3209"/>
                  <a:gd name="T11" fmla="*/ 3643 h 4049"/>
                  <a:gd name="T12" fmla="*/ 419 w 3209"/>
                  <a:gd name="T13" fmla="*/ 3526 h 4049"/>
                  <a:gd name="T14" fmla="*/ 131 w 3209"/>
                  <a:gd name="T15" fmla="*/ 3466 h 4049"/>
                  <a:gd name="T16" fmla="*/ 0 w 3209"/>
                  <a:gd name="T17" fmla="*/ 3445 h 4049"/>
                  <a:gd name="T18" fmla="*/ 12 w 3209"/>
                  <a:gd name="T19" fmla="*/ 3324 h 4049"/>
                  <a:gd name="T20" fmla="*/ 50 w 3209"/>
                  <a:gd name="T21" fmla="*/ 3055 h 4049"/>
                  <a:gd name="T22" fmla="*/ 89 w 3209"/>
                  <a:gd name="T23" fmla="*/ 2838 h 4049"/>
                  <a:gd name="T24" fmla="*/ 142 w 3209"/>
                  <a:gd name="T25" fmla="*/ 2596 h 4049"/>
                  <a:gd name="T26" fmla="*/ 209 w 3209"/>
                  <a:gd name="T27" fmla="*/ 2335 h 4049"/>
                  <a:gd name="T28" fmla="*/ 293 w 3209"/>
                  <a:gd name="T29" fmla="*/ 2062 h 4049"/>
                  <a:gd name="T30" fmla="*/ 397 w 3209"/>
                  <a:gd name="T31" fmla="*/ 1781 h 4049"/>
                  <a:gd name="T32" fmla="*/ 521 w 3209"/>
                  <a:gd name="T33" fmla="*/ 1501 h 4049"/>
                  <a:gd name="T34" fmla="*/ 631 w 3209"/>
                  <a:gd name="T35" fmla="*/ 1294 h 4049"/>
                  <a:gd name="T36" fmla="*/ 710 w 3209"/>
                  <a:gd name="T37" fmla="*/ 1159 h 4049"/>
                  <a:gd name="T38" fmla="*/ 796 w 3209"/>
                  <a:gd name="T39" fmla="*/ 1028 h 4049"/>
                  <a:gd name="T40" fmla="*/ 889 w 3209"/>
                  <a:gd name="T41" fmla="*/ 899 h 4049"/>
                  <a:gd name="T42" fmla="*/ 989 w 3209"/>
                  <a:gd name="T43" fmla="*/ 777 h 4049"/>
                  <a:gd name="T44" fmla="*/ 1094 w 3209"/>
                  <a:gd name="T45" fmla="*/ 660 h 4049"/>
                  <a:gd name="T46" fmla="*/ 1208 w 3209"/>
                  <a:gd name="T47" fmla="*/ 549 h 4049"/>
                  <a:gd name="T48" fmla="*/ 1330 w 3209"/>
                  <a:gd name="T49" fmla="*/ 446 h 4049"/>
                  <a:gd name="T50" fmla="*/ 1458 w 3209"/>
                  <a:gd name="T51" fmla="*/ 350 h 4049"/>
                  <a:gd name="T52" fmla="*/ 1596 w 3209"/>
                  <a:gd name="T53" fmla="*/ 263 h 4049"/>
                  <a:gd name="T54" fmla="*/ 1741 w 3209"/>
                  <a:gd name="T55" fmla="*/ 185 h 4049"/>
                  <a:gd name="T56" fmla="*/ 1894 w 3209"/>
                  <a:gd name="T57" fmla="*/ 118 h 4049"/>
                  <a:gd name="T58" fmla="*/ 2056 w 3209"/>
                  <a:gd name="T59" fmla="*/ 61 h 4049"/>
                  <a:gd name="T60" fmla="*/ 2227 w 3209"/>
                  <a:gd name="T61" fmla="*/ 17 h 4049"/>
                  <a:gd name="T62" fmla="*/ 2316 w 3209"/>
                  <a:gd name="T63" fmla="*/ 0 h 4049"/>
                  <a:gd name="T64" fmla="*/ 2386 w 3209"/>
                  <a:gd name="T65" fmla="*/ 38 h 4049"/>
                  <a:gd name="T66" fmla="*/ 2513 w 3209"/>
                  <a:gd name="T67" fmla="*/ 122 h 4049"/>
                  <a:gd name="T68" fmla="*/ 2627 w 3209"/>
                  <a:gd name="T69" fmla="*/ 218 h 4049"/>
                  <a:gd name="T70" fmla="*/ 2731 w 3209"/>
                  <a:gd name="T71" fmla="*/ 322 h 4049"/>
                  <a:gd name="T72" fmla="*/ 2821 w 3209"/>
                  <a:gd name="T73" fmla="*/ 437 h 4049"/>
                  <a:gd name="T74" fmla="*/ 2901 w 3209"/>
                  <a:gd name="T75" fmla="*/ 559 h 4049"/>
                  <a:gd name="T76" fmla="*/ 2970 w 3209"/>
                  <a:gd name="T77" fmla="*/ 690 h 4049"/>
                  <a:gd name="T78" fmla="*/ 3029 w 3209"/>
                  <a:gd name="T79" fmla="*/ 827 h 4049"/>
                  <a:gd name="T80" fmla="*/ 3080 w 3209"/>
                  <a:gd name="T81" fmla="*/ 970 h 4049"/>
                  <a:gd name="T82" fmla="*/ 3120 w 3209"/>
                  <a:gd name="T83" fmla="*/ 1118 h 4049"/>
                  <a:gd name="T84" fmla="*/ 3153 w 3209"/>
                  <a:gd name="T85" fmla="*/ 1271 h 4049"/>
                  <a:gd name="T86" fmla="*/ 3177 w 3209"/>
                  <a:gd name="T87" fmla="*/ 1426 h 4049"/>
                  <a:gd name="T88" fmla="*/ 3194 w 3209"/>
                  <a:gd name="T89" fmla="*/ 1585 h 4049"/>
                  <a:gd name="T90" fmla="*/ 3204 w 3209"/>
                  <a:gd name="T91" fmla="*/ 1746 h 4049"/>
                  <a:gd name="T92" fmla="*/ 3209 w 3209"/>
                  <a:gd name="T93" fmla="*/ 1988 h 4049"/>
                  <a:gd name="T94" fmla="*/ 3197 w 3209"/>
                  <a:gd name="T95" fmla="*/ 2310 h 4049"/>
                  <a:gd name="T96" fmla="*/ 3167 w 3209"/>
                  <a:gd name="T97" fmla="*/ 2625 h 4049"/>
                  <a:gd name="T98" fmla="*/ 3124 w 3209"/>
                  <a:gd name="T99" fmla="*/ 2926 h 4049"/>
                  <a:gd name="T100" fmla="*/ 3073 w 3209"/>
                  <a:gd name="T101" fmla="*/ 3209 h 4049"/>
                  <a:gd name="T102" fmla="*/ 2991 w 3209"/>
                  <a:gd name="T103" fmla="*/ 3583 h 4049"/>
                  <a:gd name="T104" fmla="*/ 2893 w 3209"/>
                  <a:gd name="T105" fmla="*/ 3947 h 4049"/>
                  <a:gd name="T106" fmla="*/ 2863 w 3209"/>
                  <a:gd name="T107" fmla="*/ 4049 h 4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09" h="4049">
                    <a:moveTo>
                      <a:pt x="2863" y="4049"/>
                    </a:moveTo>
                    <a:lnTo>
                      <a:pt x="2654" y="4022"/>
                    </a:lnTo>
                    <a:lnTo>
                      <a:pt x="2242" y="3952"/>
                    </a:lnTo>
                    <a:lnTo>
                      <a:pt x="1840" y="3869"/>
                    </a:lnTo>
                    <a:lnTo>
                      <a:pt x="1452" y="3779"/>
                    </a:lnTo>
                    <a:lnTo>
                      <a:pt x="904" y="3643"/>
                    </a:lnTo>
                    <a:lnTo>
                      <a:pt x="419" y="3526"/>
                    </a:lnTo>
                    <a:lnTo>
                      <a:pt x="131" y="3466"/>
                    </a:lnTo>
                    <a:lnTo>
                      <a:pt x="0" y="3445"/>
                    </a:lnTo>
                    <a:lnTo>
                      <a:pt x="12" y="3324"/>
                    </a:lnTo>
                    <a:lnTo>
                      <a:pt x="50" y="3055"/>
                    </a:lnTo>
                    <a:lnTo>
                      <a:pt x="89" y="2838"/>
                    </a:lnTo>
                    <a:lnTo>
                      <a:pt x="142" y="2596"/>
                    </a:lnTo>
                    <a:lnTo>
                      <a:pt x="209" y="2335"/>
                    </a:lnTo>
                    <a:lnTo>
                      <a:pt x="293" y="2062"/>
                    </a:lnTo>
                    <a:lnTo>
                      <a:pt x="397" y="1781"/>
                    </a:lnTo>
                    <a:lnTo>
                      <a:pt x="521" y="1501"/>
                    </a:lnTo>
                    <a:lnTo>
                      <a:pt x="631" y="1294"/>
                    </a:lnTo>
                    <a:lnTo>
                      <a:pt x="710" y="1159"/>
                    </a:lnTo>
                    <a:lnTo>
                      <a:pt x="796" y="1028"/>
                    </a:lnTo>
                    <a:lnTo>
                      <a:pt x="889" y="899"/>
                    </a:lnTo>
                    <a:lnTo>
                      <a:pt x="989" y="777"/>
                    </a:lnTo>
                    <a:lnTo>
                      <a:pt x="1094" y="660"/>
                    </a:lnTo>
                    <a:lnTo>
                      <a:pt x="1208" y="549"/>
                    </a:lnTo>
                    <a:lnTo>
                      <a:pt x="1330" y="446"/>
                    </a:lnTo>
                    <a:lnTo>
                      <a:pt x="1458" y="350"/>
                    </a:lnTo>
                    <a:lnTo>
                      <a:pt x="1596" y="263"/>
                    </a:lnTo>
                    <a:lnTo>
                      <a:pt x="1741" y="185"/>
                    </a:lnTo>
                    <a:lnTo>
                      <a:pt x="1894" y="118"/>
                    </a:lnTo>
                    <a:lnTo>
                      <a:pt x="2056" y="61"/>
                    </a:lnTo>
                    <a:lnTo>
                      <a:pt x="2227" y="17"/>
                    </a:lnTo>
                    <a:lnTo>
                      <a:pt x="2316" y="0"/>
                    </a:lnTo>
                    <a:lnTo>
                      <a:pt x="2386" y="38"/>
                    </a:lnTo>
                    <a:lnTo>
                      <a:pt x="2513" y="122"/>
                    </a:lnTo>
                    <a:lnTo>
                      <a:pt x="2627" y="218"/>
                    </a:lnTo>
                    <a:lnTo>
                      <a:pt x="2731" y="322"/>
                    </a:lnTo>
                    <a:lnTo>
                      <a:pt x="2821" y="437"/>
                    </a:lnTo>
                    <a:lnTo>
                      <a:pt x="2901" y="559"/>
                    </a:lnTo>
                    <a:lnTo>
                      <a:pt x="2970" y="690"/>
                    </a:lnTo>
                    <a:lnTo>
                      <a:pt x="3029" y="827"/>
                    </a:lnTo>
                    <a:lnTo>
                      <a:pt x="3080" y="970"/>
                    </a:lnTo>
                    <a:lnTo>
                      <a:pt x="3120" y="1118"/>
                    </a:lnTo>
                    <a:lnTo>
                      <a:pt x="3153" y="1271"/>
                    </a:lnTo>
                    <a:lnTo>
                      <a:pt x="3177" y="1426"/>
                    </a:lnTo>
                    <a:lnTo>
                      <a:pt x="3194" y="1585"/>
                    </a:lnTo>
                    <a:lnTo>
                      <a:pt x="3204" y="1746"/>
                    </a:lnTo>
                    <a:lnTo>
                      <a:pt x="3209" y="1988"/>
                    </a:lnTo>
                    <a:lnTo>
                      <a:pt x="3197" y="2310"/>
                    </a:lnTo>
                    <a:lnTo>
                      <a:pt x="3167" y="2625"/>
                    </a:lnTo>
                    <a:lnTo>
                      <a:pt x="3124" y="2926"/>
                    </a:lnTo>
                    <a:lnTo>
                      <a:pt x="3073" y="3209"/>
                    </a:lnTo>
                    <a:lnTo>
                      <a:pt x="2991" y="3583"/>
                    </a:lnTo>
                    <a:lnTo>
                      <a:pt x="2893" y="3947"/>
                    </a:lnTo>
                    <a:lnTo>
                      <a:pt x="2863" y="404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2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192CA8DD-6CC3-46A1-B217-8DD16124EB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0" r="1" b="8583"/>
          <a:stretch/>
        </p:blipFill>
        <p:spPr>
          <a:xfrm>
            <a:off x="711482" y="1036763"/>
            <a:ext cx="3262013" cy="4910631"/>
          </a:xfrm>
          <a:prstGeom prst="rect">
            <a:avLst/>
          </a:prstGeom>
        </p:spPr>
      </p:pic>
      <p:pic>
        <p:nvPicPr>
          <p:cNvPr id="3" name="그래픽 2" descr="오른쪽 화살표">
            <a:extLst>
              <a:ext uri="{FF2B5EF4-FFF2-40B4-BE49-F238E27FC236}">
                <a16:creationId xmlns:a16="http://schemas.microsoft.com/office/drawing/2014/main" id="{9EFFD92B-ED26-4651-80C9-C426F2CA6E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11880" y="2872410"/>
            <a:ext cx="914400" cy="9144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74A52DF-D0E2-4B07-9555-49FD065467D1}"/>
              </a:ext>
            </a:extLst>
          </p:cNvPr>
          <p:cNvSpPr/>
          <p:nvPr/>
        </p:nvSpPr>
        <p:spPr>
          <a:xfrm>
            <a:off x="914399" y="2937425"/>
            <a:ext cx="1317073" cy="931177"/>
          </a:xfrm>
          <a:prstGeom prst="rect">
            <a:avLst/>
          </a:prstGeom>
          <a:noFill/>
          <a:ln w="28575">
            <a:solidFill>
              <a:srgbClr val="BDC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DAEEAC-87C8-4FBF-99D7-9E7A426532B9}"/>
              </a:ext>
            </a:extLst>
          </p:cNvPr>
          <p:cNvSpPr txBox="1"/>
          <p:nvPr/>
        </p:nvSpPr>
        <p:spPr>
          <a:xfrm>
            <a:off x="5248555" y="3786810"/>
            <a:ext cx="514540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id</a:t>
            </a:r>
            <a:r>
              <a:rPr lang="ko-KR" altLang="en-US" sz="1600" dirty="0"/>
              <a:t> </a:t>
            </a:r>
            <a:r>
              <a:rPr lang="en-US" altLang="ko-KR" sz="1600" dirty="0"/>
              <a:t>–</a:t>
            </a:r>
            <a:r>
              <a:rPr lang="ko-KR" altLang="en-US" sz="1600" dirty="0"/>
              <a:t> </a:t>
            </a:r>
            <a:r>
              <a:rPr lang="en-US" altLang="ko-KR" sz="1600" dirty="0" err="1"/>
              <a:t>temp_txt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textSize</a:t>
            </a:r>
            <a:r>
              <a:rPr lang="en-US" altLang="ko-KR" sz="1600" dirty="0"/>
              <a:t> – </a:t>
            </a:r>
            <a:r>
              <a:rPr lang="ko-KR" altLang="en-US" sz="1600" dirty="0"/>
              <a:t>글자 크기 </a:t>
            </a:r>
            <a:r>
              <a:rPr lang="en-US" altLang="ko-KR" sz="1600" dirty="0" err="1"/>
              <a:t>40dp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gravity</a:t>
            </a:r>
            <a:r>
              <a:rPr lang="ko-KR" altLang="en-US" sz="1600" dirty="0"/>
              <a:t> </a:t>
            </a:r>
            <a:r>
              <a:rPr lang="en-US" altLang="ko-KR" sz="1600" dirty="0"/>
              <a:t>–</a:t>
            </a:r>
            <a:r>
              <a:rPr lang="ko-KR" altLang="en-US" sz="1600" dirty="0"/>
              <a:t> 가운데 위치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layout_width</a:t>
            </a:r>
            <a:r>
              <a:rPr lang="en-US" altLang="ko-KR" sz="1600" dirty="0"/>
              <a:t> – </a:t>
            </a:r>
            <a:r>
              <a:rPr lang="ko-KR" altLang="en-US" sz="1600" dirty="0"/>
              <a:t>가로길이 </a:t>
            </a:r>
            <a:r>
              <a:rPr lang="en-US" altLang="ko-KR" sz="1600" dirty="0" err="1"/>
              <a:t>130dp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layout_height</a:t>
            </a:r>
            <a:r>
              <a:rPr lang="en-US" altLang="ko-KR" sz="1600" dirty="0"/>
              <a:t> – </a:t>
            </a:r>
            <a:r>
              <a:rPr lang="ko-KR" altLang="en-US" sz="1600" dirty="0"/>
              <a:t>높이 </a:t>
            </a:r>
            <a:r>
              <a:rPr lang="en-US" altLang="ko-KR" sz="1600" dirty="0" err="1"/>
              <a:t>80dp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background – </a:t>
            </a:r>
            <a:r>
              <a:rPr lang="ko-KR" altLang="en-US" sz="1600" dirty="0"/>
              <a:t>컬러 설정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layout_below</a:t>
            </a:r>
            <a:r>
              <a:rPr lang="en-US" altLang="ko-KR" sz="1600" dirty="0"/>
              <a:t> – </a:t>
            </a:r>
            <a:r>
              <a:rPr lang="ko-KR" altLang="en-US" sz="1600" dirty="0" err="1"/>
              <a:t>새로고침</a:t>
            </a:r>
            <a:r>
              <a:rPr lang="ko-KR" altLang="en-US" sz="1600" dirty="0"/>
              <a:t> 밑에 위치하도록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layout_marginTop</a:t>
            </a:r>
            <a:r>
              <a:rPr lang="en-US" altLang="ko-KR" sz="1600" dirty="0"/>
              <a:t> – </a:t>
            </a:r>
            <a:r>
              <a:rPr lang="ko-KR" altLang="en-US" sz="1600" dirty="0"/>
              <a:t>상단 여백 </a:t>
            </a:r>
            <a:r>
              <a:rPr lang="en-US" altLang="ko-KR" sz="1600" dirty="0" err="1"/>
              <a:t>20dp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layout_alignLeft</a:t>
            </a:r>
            <a:r>
              <a:rPr lang="en-US" altLang="ko-KR" sz="1600" dirty="0"/>
              <a:t> – </a:t>
            </a:r>
            <a:r>
              <a:rPr lang="ko-KR" altLang="en-US" sz="1600" dirty="0" err="1"/>
              <a:t>새로고침</a:t>
            </a:r>
            <a:r>
              <a:rPr lang="ko-KR" altLang="en-US" sz="1600" dirty="0"/>
              <a:t> 버튼 기준으로 왼쪽 맞춰 정렬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138FE44-5026-483B-B26E-B5465C272D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555" y="1036763"/>
            <a:ext cx="4752975" cy="25527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6A0E20D-5092-45AF-966B-5B7726BEEAD2}"/>
              </a:ext>
            </a:extLst>
          </p:cNvPr>
          <p:cNvSpPr txBox="1"/>
          <p:nvPr/>
        </p:nvSpPr>
        <p:spPr>
          <a:xfrm>
            <a:off x="8847226" y="3783681"/>
            <a:ext cx="2690505" cy="92333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온도</a:t>
            </a:r>
            <a:r>
              <a:rPr lang="en-US" altLang="ko-KR" dirty="0"/>
              <a:t>, </a:t>
            </a:r>
            <a:r>
              <a:rPr lang="ko-KR" altLang="en-US" dirty="0"/>
              <a:t>습도</a:t>
            </a:r>
            <a:r>
              <a:rPr lang="en-US" altLang="ko-KR" dirty="0"/>
              <a:t>, </a:t>
            </a:r>
            <a:r>
              <a:rPr lang="ko-KR" altLang="en-US" dirty="0"/>
              <a:t>미세먼지</a:t>
            </a:r>
            <a:r>
              <a:rPr lang="en-US" altLang="ko-KR" dirty="0"/>
              <a:t>, </a:t>
            </a:r>
            <a:r>
              <a:rPr lang="ko-KR" altLang="en-US" dirty="0"/>
              <a:t>초미세먼지 </a:t>
            </a:r>
            <a:r>
              <a:rPr lang="en-US" altLang="ko-KR" dirty="0" err="1"/>
              <a:t>TextView</a:t>
            </a:r>
            <a:r>
              <a:rPr lang="en-US" altLang="ko-KR" dirty="0"/>
              <a:t> </a:t>
            </a:r>
            <a:r>
              <a:rPr lang="ko-KR" altLang="en-US" dirty="0"/>
              <a:t>모두 같게 설정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A72DA54-36E4-415B-813D-A43AF4BFD45F}"/>
              </a:ext>
            </a:extLst>
          </p:cNvPr>
          <p:cNvSpPr/>
          <p:nvPr/>
        </p:nvSpPr>
        <p:spPr>
          <a:xfrm>
            <a:off x="2501797" y="2937425"/>
            <a:ext cx="1317073" cy="931177"/>
          </a:xfrm>
          <a:prstGeom prst="rect">
            <a:avLst/>
          </a:prstGeom>
          <a:noFill/>
          <a:ln w="28575">
            <a:solidFill>
              <a:srgbClr val="BDC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C4ABFA8-DA17-4269-BC24-946728B9BCE8}"/>
              </a:ext>
            </a:extLst>
          </p:cNvPr>
          <p:cNvSpPr/>
          <p:nvPr/>
        </p:nvSpPr>
        <p:spPr>
          <a:xfrm>
            <a:off x="914399" y="4256016"/>
            <a:ext cx="1317073" cy="931177"/>
          </a:xfrm>
          <a:prstGeom prst="rect">
            <a:avLst/>
          </a:prstGeom>
          <a:noFill/>
          <a:ln w="28575">
            <a:solidFill>
              <a:srgbClr val="BDC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9D073E9-BA3F-4810-9C43-67C3CB89BC4F}"/>
              </a:ext>
            </a:extLst>
          </p:cNvPr>
          <p:cNvSpPr/>
          <p:nvPr/>
        </p:nvSpPr>
        <p:spPr>
          <a:xfrm>
            <a:off x="2510186" y="4256015"/>
            <a:ext cx="1317073" cy="931177"/>
          </a:xfrm>
          <a:prstGeom prst="rect">
            <a:avLst/>
          </a:prstGeom>
          <a:noFill/>
          <a:ln w="28575">
            <a:solidFill>
              <a:srgbClr val="BDC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625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9834663" y="3159258"/>
            <a:ext cx="2357337" cy="3759065"/>
            <a:chOff x="9834663" y="3159258"/>
            <a:chExt cx="2357337" cy="3759065"/>
          </a:xfrm>
        </p:grpSpPr>
        <p:sp>
          <p:nvSpPr>
            <p:cNvPr id="35" name="자유형 34"/>
            <p:cNvSpPr/>
            <p:nvPr/>
          </p:nvSpPr>
          <p:spPr>
            <a:xfrm>
              <a:off x="9834663" y="3159258"/>
              <a:ext cx="2357337" cy="3698742"/>
            </a:xfrm>
            <a:custGeom>
              <a:avLst/>
              <a:gdLst>
                <a:gd name="connsiteX0" fmla="*/ 2357337 w 2357337"/>
                <a:gd name="connsiteY0" fmla="*/ 0 h 3698742"/>
                <a:gd name="connsiteX1" fmla="*/ 2357337 w 2357337"/>
                <a:gd name="connsiteY1" fmla="*/ 3698742 h 3698742"/>
                <a:gd name="connsiteX2" fmla="*/ 0 w 2357337"/>
                <a:gd name="connsiteY2" fmla="*/ 3698742 h 3698742"/>
                <a:gd name="connsiteX3" fmla="*/ 13715 w 2357337"/>
                <a:gd name="connsiteY3" fmla="*/ 3627335 h 3698742"/>
                <a:gd name="connsiteX4" fmla="*/ 1290700 w 2357337"/>
                <a:gd name="connsiteY4" fmla="*/ 1755246 h 3698742"/>
                <a:gd name="connsiteX5" fmla="*/ 2197018 w 2357337"/>
                <a:gd name="connsiteY5" fmla="*/ 379853 h 3698742"/>
                <a:gd name="connsiteX6" fmla="*/ 2329945 w 2357337"/>
                <a:gd name="connsiteY6" fmla="*/ 78424 h 369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7337" h="3698742">
                  <a:moveTo>
                    <a:pt x="2357337" y="0"/>
                  </a:moveTo>
                  <a:lnTo>
                    <a:pt x="2357337" y="3698742"/>
                  </a:lnTo>
                  <a:lnTo>
                    <a:pt x="0" y="3698742"/>
                  </a:lnTo>
                  <a:lnTo>
                    <a:pt x="13715" y="3627335"/>
                  </a:lnTo>
                  <a:cubicBezTo>
                    <a:pt x="180522" y="2837118"/>
                    <a:pt x="552307" y="2032468"/>
                    <a:pt x="1290700" y="1755246"/>
                  </a:cubicBezTo>
                  <a:cubicBezTo>
                    <a:pt x="1825639" y="2452482"/>
                    <a:pt x="1827179" y="762117"/>
                    <a:pt x="2197018" y="379853"/>
                  </a:cubicBezTo>
                  <a:cubicBezTo>
                    <a:pt x="2252656" y="285510"/>
                    <a:pt x="2293718" y="180343"/>
                    <a:pt x="2329945" y="78424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1" name="Group 45"/>
            <p:cNvGrpSpPr>
              <a:grpSpLocks noChangeAspect="1"/>
            </p:cNvGrpSpPr>
            <p:nvPr/>
          </p:nvGrpSpPr>
          <p:grpSpPr bwMode="auto">
            <a:xfrm rot="16373145" flipH="1">
              <a:off x="10833984" y="4920342"/>
              <a:ext cx="434830" cy="434830"/>
              <a:chOff x="4450" y="913"/>
              <a:chExt cx="2742" cy="2742"/>
            </a:xfrm>
          </p:grpSpPr>
          <p:sp>
            <p:nvSpPr>
              <p:cNvPr id="42" name="Freeform 46"/>
              <p:cNvSpPr>
                <a:spLocks/>
              </p:cNvSpPr>
              <p:nvPr/>
            </p:nvSpPr>
            <p:spPr bwMode="auto">
              <a:xfrm>
                <a:off x="5027" y="913"/>
                <a:ext cx="2164" cy="2164"/>
              </a:xfrm>
              <a:custGeom>
                <a:avLst/>
                <a:gdLst>
                  <a:gd name="T0" fmla="*/ 5125 w 6491"/>
                  <a:gd name="T1" fmla="*/ 2411 h 6492"/>
                  <a:gd name="T2" fmla="*/ 4579 w 6491"/>
                  <a:gd name="T3" fmla="*/ 2816 h 6492"/>
                  <a:gd name="T4" fmla="*/ 3897 w 6491"/>
                  <a:gd name="T5" fmla="*/ 3412 h 6492"/>
                  <a:gd name="T6" fmla="*/ 3360 w 6491"/>
                  <a:gd name="T7" fmla="*/ 3946 h 6492"/>
                  <a:gd name="T8" fmla="*/ 3258 w 6491"/>
                  <a:gd name="T9" fmla="*/ 4082 h 6492"/>
                  <a:gd name="T10" fmla="*/ 3193 w 6491"/>
                  <a:gd name="T11" fmla="*/ 4298 h 6492"/>
                  <a:gd name="T12" fmla="*/ 3193 w 6491"/>
                  <a:gd name="T13" fmla="*/ 4411 h 6492"/>
                  <a:gd name="T14" fmla="*/ 3258 w 6491"/>
                  <a:gd name="T15" fmla="*/ 4626 h 6492"/>
                  <a:gd name="T16" fmla="*/ 3360 w 6491"/>
                  <a:gd name="T17" fmla="*/ 4761 h 6492"/>
                  <a:gd name="T18" fmla="*/ 3501 w 6491"/>
                  <a:gd name="T19" fmla="*/ 4907 h 6492"/>
                  <a:gd name="T20" fmla="*/ 3606 w 6491"/>
                  <a:gd name="T21" fmla="*/ 5107 h 6492"/>
                  <a:gd name="T22" fmla="*/ 3628 w 6491"/>
                  <a:gd name="T23" fmla="*/ 5326 h 6492"/>
                  <a:gd name="T24" fmla="*/ 3564 w 6491"/>
                  <a:gd name="T25" fmla="*/ 5539 h 6492"/>
                  <a:gd name="T26" fmla="*/ 3461 w 6491"/>
                  <a:gd name="T27" fmla="*/ 5677 h 6492"/>
                  <a:gd name="T28" fmla="*/ 0 w 6491"/>
                  <a:gd name="T29" fmla="*/ 3844 h 6492"/>
                  <a:gd name="T30" fmla="*/ 858 w 6491"/>
                  <a:gd name="T31" fmla="*/ 2990 h 6492"/>
                  <a:gd name="T32" fmla="*/ 1058 w 6491"/>
                  <a:gd name="T33" fmla="*/ 2885 h 6492"/>
                  <a:gd name="T34" fmla="*/ 1277 w 6491"/>
                  <a:gd name="T35" fmla="*/ 2865 h 6492"/>
                  <a:gd name="T36" fmla="*/ 1490 w 6491"/>
                  <a:gd name="T37" fmla="*/ 2928 h 6492"/>
                  <a:gd name="T38" fmla="*/ 1628 w 6491"/>
                  <a:gd name="T39" fmla="*/ 3030 h 6492"/>
                  <a:gd name="T40" fmla="*/ 1772 w 6491"/>
                  <a:gd name="T41" fmla="*/ 3171 h 6492"/>
                  <a:gd name="T42" fmla="*/ 1971 w 6491"/>
                  <a:gd name="T43" fmla="*/ 3277 h 6492"/>
                  <a:gd name="T44" fmla="*/ 2138 w 6491"/>
                  <a:gd name="T45" fmla="*/ 3301 h 6492"/>
                  <a:gd name="T46" fmla="*/ 2306 w 6491"/>
                  <a:gd name="T47" fmla="*/ 3277 h 6492"/>
                  <a:gd name="T48" fmla="*/ 2503 w 6491"/>
                  <a:gd name="T49" fmla="*/ 3171 h 6492"/>
                  <a:gd name="T50" fmla="*/ 2921 w 6491"/>
                  <a:gd name="T51" fmla="*/ 2757 h 6492"/>
                  <a:gd name="T52" fmla="*/ 3386 w 6491"/>
                  <a:gd name="T53" fmla="*/ 2261 h 6492"/>
                  <a:gd name="T54" fmla="*/ 3950 w 6491"/>
                  <a:gd name="T55" fmla="*/ 1551 h 6492"/>
                  <a:gd name="T56" fmla="*/ 4739 w 6491"/>
                  <a:gd name="T57" fmla="*/ 414 h 6492"/>
                  <a:gd name="T58" fmla="*/ 4840 w 6491"/>
                  <a:gd name="T59" fmla="*/ 291 h 6492"/>
                  <a:gd name="T60" fmla="*/ 5001 w 6491"/>
                  <a:gd name="T61" fmla="*/ 157 h 6492"/>
                  <a:gd name="T62" fmla="*/ 5187 w 6491"/>
                  <a:gd name="T63" fmla="*/ 62 h 6492"/>
                  <a:gd name="T64" fmla="*/ 5391 w 6491"/>
                  <a:gd name="T65" fmla="*/ 9 h 6492"/>
                  <a:gd name="T66" fmla="*/ 5496 w 6491"/>
                  <a:gd name="T67" fmla="*/ 0 h 6492"/>
                  <a:gd name="T68" fmla="*/ 5707 w 6491"/>
                  <a:gd name="T69" fmla="*/ 16 h 6492"/>
                  <a:gd name="T70" fmla="*/ 5907 w 6491"/>
                  <a:gd name="T71" fmla="*/ 75 h 6492"/>
                  <a:gd name="T72" fmla="*/ 6088 w 6491"/>
                  <a:gd name="T73" fmla="*/ 179 h 6492"/>
                  <a:gd name="T74" fmla="*/ 6211 w 6491"/>
                  <a:gd name="T75" fmla="*/ 281 h 6492"/>
                  <a:gd name="T76" fmla="*/ 6313 w 6491"/>
                  <a:gd name="T77" fmla="*/ 402 h 6492"/>
                  <a:gd name="T78" fmla="*/ 6415 w 6491"/>
                  <a:gd name="T79" fmla="*/ 585 h 6492"/>
                  <a:gd name="T80" fmla="*/ 6475 w 6491"/>
                  <a:gd name="T81" fmla="*/ 785 h 6492"/>
                  <a:gd name="T82" fmla="*/ 6491 w 6491"/>
                  <a:gd name="T83" fmla="*/ 994 h 6492"/>
                  <a:gd name="T84" fmla="*/ 6481 w 6491"/>
                  <a:gd name="T85" fmla="*/ 1100 h 6492"/>
                  <a:gd name="T86" fmla="*/ 6428 w 6491"/>
                  <a:gd name="T87" fmla="*/ 1305 h 6492"/>
                  <a:gd name="T88" fmla="*/ 6333 w 6491"/>
                  <a:gd name="T89" fmla="*/ 1491 h 6492"/>
                  <a:gd name="T90" fmla="*/ 6200 w 6491"/>
                  <a:gd name="T91" fmla="*/ 1651 h 6492"/>
                  <a:gd name="T92" fmla="*/ 6077 w 6491"/>
                  <a:gd name="T93" fmla="*/ 1751 h 6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491" h="6492">
                    <a:moveTo>
                      <a:pt x="6077" y="1751"/>
                    </a:moveTo>
                    <a:lnTo>
                      <a:pt x="5125" y="2411"/>
                    </a:lnTo>
                    <a:lnTo>
                      <a:pt x="4939" y="2542"/>
                    </a:lnTo>
                    <a:lnTo>
                      <a:pt x="4579" y="2816"/>
                    </a:lnTo>
                    <a:lnTo>
                      <a:pt x="4231" y="3107"/>
                    </a:lnTo>
                    <a:lnTo>
                      <a:pt x="3897" y="3412"/>
                    </a:lnTo>
                    <a:lnTo>
                      <a:pt x="3734" y="3570"/>
                    </a:lnTo>
                    <a:lnTo>
                      <a:pt x="3360" y="3946"/>
                    </a:lnTo>
                    <a:lnTo>
                      <a:pt x="3321" y="3988"/>
                    </a:lnTo>
                    <a:lnTo>
                      <a:pt x="3258" y="4082"/>
                    </a:lnTo>
                    <a:lnTo>
                      <a:pt x="3215" y="4187"/>
                    </a:lnTo>
                    <a:lnTo>
                      <a:pt x="3193" y="4298"/>
                    </a:lnTo>
                    <a:lnTo>
                      <a:pt x="3192" y="4354"/>
                    </a:lnTo>
                    <a:lnTo>
                      <a:pt x="3193" y="4411"/>
                    </a:lnTo>
                    <a:lnTo>
                      <a:pt x="3215" y="4522"/>
                    </a:lnTo>
                    <a:lnTo>
                      <a:pt x="3258" y="4626"/>
                    </a:lnTo>
                    <a:lnTo>
                      <a:pt x="3321" y="4720"/>
                    </a:lnTo>
                    <a:lnTo>
                      <a:pt x="3360" y="4761"/>
                    </a:lnTo>
                    <a:lnTo>
                      <a:pt x="3461" y="4864"/>
                    </a:lnTo>
                    <a:lnTo>
                      <a:pt x="3501" y="4907"/>
                    </a:lnTo>
                    <a:lnTo>
                      <a:pt x="3564" y="5003"/>
                    </a:lnTo>
                    <a:lnTo>
                      <a:pt x="3606" y="5107"/>
                    </a:lnTo>
                    <a:lnTo>
                      <a:pt x="3628" y="5216"/>
                    </a:lnTo>
                    <a:lnTo>
                      <a:pt x="3628" y="5326"/>
                    </a:lnTo>
                    <a:lnTo>
                      <a:pt x="3606" y="5435"/>
                    </a:lnTo>
                    <a:lnTo>
                      <a:pt x="3564" y="5539"/>
                    </a:lnTo>
                    <a:lnTo>
                      <a:pt x="3501" y="5634"/>
                    </a:lnTo>
                    <a:lnTo>
                      <a:pt x="3461" y="5677"/>
                    </a:lnTo>
                    <a:lnTo>
                      <a:pt x="2647" y="6492"/>
                    </a:lnTo>
                    <a:lnTo>
                      <a:pt x="0" y="3844"/>
                    </a:lnTo>
                    <a:lnTo>
                      <a:pt x="815" y="3030"/>
                    </a:lnTo>
                    <a:lnTo>
                      <a:pt x="858" y="2990"/>
                    </a:lnTo>
                    <a:lnTo>
                      <a:pt x="954" y="2928"/>
                    </a:lnTo>
                    <a:lnTo>
                      <a:pt x="1058" y="2885"/>
                    </a:lnTo>
                    <a:lnTo>
                      <a:pt x="1166" y="2865"/>
                    </a:lnTo>
                    <a:lnTo>
                      <a:pt x="1277" y="2865"/>
                    </a:lnTo>
                    <a:lnTo>
                      <a:pt x="1386" y="2885"/>
                    </a:lnTo>
                    <a:lnTo>
                      <a:pt x="1490" y="2928"/>
                    </a:lnTo>
                    <a:lnTo>
                      <a:pt x="1585" y="2990"/>
                    </a:lnTo>
                    <a:lnTo>
                      <a:pt x="1628" y="3030"/>
                    </a:lnTo>
                    <a:lnTo>
                      <a:pt x="1730" y="3131"/>
                    </a:lnTo>
                    <a:lnTo>
                      <a:pt x="1772" y="3171"/>
                    </a:lnTo>
                    <a:lnTo>
                      <a:pt x="1866" y="3233"/>
                    </a:lnTo>
                    <a:lnTo>
                      <a:pt x="1971" y="3277"/>
                    </a:lnTo>
                    <a:lnTo>
                      <a:pt x="2082" y="3300"/>
                    </a:lnTo>
                    <a:lnTo>
                      <a:pt x="2138" y="3301"/>
                    </a:lnTo>
                    <a:lnTo>
                      <a:pt x="2195" y="3300"/>
                    </a:lnTo>
                    <a:lnTo>
                      <a:pt x="2306" y="3277"/>
                    </a:lnTo>
                    <a:lnTo>
                      <a:pt x="2410" y="3233"/>
                    </a:lnTo>
                    <a:lnTo>
                      <a:pt x="2503" y="3171"/>
                    </a:lnTo>
                    <a:lnTo>
                      <a:pt x="2545" y="3131"/>
                    </a:lnTo>
                    <a:lnTo>
                      <a:pt x="2921" y="2757"/>
                    </a:lnTo>
                    <a:lnTo>
                      <a:pt x="3081" y="2595"/>
                    </a:lnTo>
                    <a:lnTo>
                      <a:pt x="3386" y="2261"/>
                    </a:lnTo>
                    <a:lnTo>
                      <a:pt x="3677" y="1913"/>
                    </a:lnTo>
                    <a:lnTo>
                      <a:pt x="3950" y="1551"/>
                    </a:lnTo>
                    <a:lnTo>
                      <a:pt x="4080" y="1365"/>
                    </a:lnTo>
                    <a:lnTo>
                      <a:pt x="4739" y="414"/>
                    </a:lnTo>
                    <a:lnTo>
                      <a:pt x="4771" y="370"/>
                    </a:lnTo>
                    <a:lnTo>
                      <a:pt x="4840" y="291"/>
                    </a:lnTo>
                    <a:lnTo>
                      <a:pt x="4918" y="219"/>
                    </a:lnTo>
                    <a:lnTo>
                      <a:pt x="5001" y="157"/>
                    </a:lnTo>
                    <a:lnTo>
                      <a:pt x="5092" y="105"/>
                    </a:lnTo>
                    <a:lnTo>
                      <a:pt x="5187" y="62"/>
                    </a:lnTo>
                    <a:lnTo>
                      <a:pt x="5288" y="30"/>
                    </a:lnTo>
                    <a:lnTo>
                      <a:pt x="5391" y="9"/>
                    </a:lnTo>
                    <a:lnTo>
                      <a:pt x="5443" y="3"/>
                    </a:lnTo>
                    <a:lnTo>
                      <a:pt x="5496" y="0"/>
                    </a:lnTo>
                    <a:lnTo>
                      <a:pt x="5603" y="2"/>
                    </a:lnTo>
                    <a:lnTo>
                      <a:pt x="5707" y="16"/>
                    </a:lnTo>
                    <a:lnTo>
                      <a:pt x="5809" y="41"/>
                    </a:lnTo>
                    <a:lnTo>
                      <a:pt x="5907" y="75"/>
                    </a:lnTo>
                    <a:lnTo>
                      <a:pt x="6000" y="121"/>
                    </a:lnTo>
                    <a:lnTo>
                      <a:pt x="6088" y="179"/>
                    </a:lnTo>
                    <a:lnTo>
                      <a:pt x="6172" y="244"/>
                    </a:lnTo>
                    <a:lnTo>
                      <a:pt x="6211" y="281"/>
                    </a:lnTo>
                    <a:lnTo>
                      <a:pt x="6247" y="320"/>
                    </a:lnTo>
                    <a:lnTo>
                      <a:pt x="6313" y="402"/>
                    </a:lnTo>
                    <a:lnTo>
                      <a:pt x="6369" y="491"/>
                    </a:lnTo>
                    <a:lnTo>
                      <a:pt x="6415" y="585"/>
                    </a:lnTo>
                    <a:lnTo>
                      <a:pt x="6451" y="683"/>
                    </a:lnTo>
                    <a:lnTo>
                      <a:pt x="6475" y="785"/>
                    </a:lnTo>
                    <a:lnTo>
                      <a:pt x="6490" y="889"/>
                    </a:lnTo>
                    <a:lnTo>
                      <a:pt x="6491" y="994"/>
                    </a:lnTo>
                    <a:lnTo>
                      <a:pt x="6487" y="1047"/>
                    </a:lnTo>
                    <a:lnTo>
                      <a:pt x="6481" y="1100"/>
                    </a:lnTo>
                    <a:lnTo>
                      <a:pt x="6461" y="1204"/>
                    </a:lnTo>
                    <a:lnTo>
                      <a:pt x="6428" y="1305"/>
                    </a:lnTo>
                    <a:lnTo>
                      <a:pt x="6386" y="1400"/>
                    </a:lnTo>
                    <a:lnTo>
                      <a:pt x="6333" y="1491"/>
                    </a:lnTo>
                    <a:lnTo>
                      <a:pt x="6271" y="1574"/>
                    </a:lnTo>
                    <a:lnTo>
                      <a:pt x="6200" y="1651"/>
                    </a:lnTo>
                    <a:lnTo>
                      <a:pt x="6120" y="1721"/>
                    </a:lnTo>
                    <a:lnTo>
                      <a:pt x="6077" y="1751"/>
                    </a:lnTo>
                    <a:close/>
                  </a:path>
                </a:pathLst>
              </a:custGeom>
              <a:solidFill>
                <a:srgbClr val="754C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47"/>
              <p:cNvSpPr>
                <a:spLocks/>
              </p:cNvSpPr>
              <p:nvPr/>
            </p:nvSpPr>
            <p:spPr bwMode="auto">
              <a:xfrm>
                <a:off x="5027" y="964"/>
                <a:ext cx="2165" cy="2113"/>
              </a:xfrm>
              <a:custGeom>
                <a:avLst/>
                <a:gdLst>
                  <a:gd name="T0" fmla="*/ 6173 w 6493"/>
                  <a:gd name="T1" fmla="*/ 92 h 6339"/>
                  <a:gd name="T2" fmla="*/ 6051 w 6493"/>
                  <a:gd name="T3" fmla="*/ 0 h 6339"/>
                  <a:gd name="T4" fmla="*/ 6120 w 6493"/>
                  <a:gd name="T5" fmla="*/ 125 h 6339"/>
                  <a:gd name="T6" fmla="*/ 6179 w 6493"/>
                  <a:gd name="T7" fmla="*/ 302 h 6339"/>
                  <a:gd name="T8" fmla="*/ 6203 w 6493"/>
                  <a:gd name="T9" fmla="*/ 482 h 6339"/>
                  <a:gd name="T10" fmla="*/ 6193 w 6493"/>
                  <a:gd name="T11" fmla="*/ 662 h 6339"/>
                  <a:gd name="T12" fmla="*/ 6150 w 6493"/>
                  <a:gd name="T13" fmla="*/ 838 h 6339"/>
                  <a:gd name="T14" fmla="*/ 6074 w 6493"/>
                  <a:gd name="T15" fmla="*/ 1004 h 6339"/>
                  <a:gd name="T16" fmla="*/ 5967 w 6493"/>
                  <a:gd name="T17" fmla="*/ 1152 h 6339"/>
                  <a:gd name="T18" fmla="*/ 5829 w 6493"/>
                  <a:gd name="T19" fmla="*/ 1282 h 6339"/>
                  <a:gd name="T20" fmla="*/ 4837 w 6493"/>
                  <a:gd name="T21" fmla="*/ 1970 h 6339"/>
                  <a:gd name="T22" fmla="*/ 4291 w 6493"/>
                  <a:gd name="T23" fmla="*/ 2375 h 6339"/>
                  <a:gd name="T24" fmla="*/ 3609 w 6493"/>
                  <a:gd name="T25" fmla="*/ 2971 h 6339"/>
                  <a:gd name="T26" fmla="*/ 3072 w 6493"/>
                  <a:gd name="T27" fmla="*/ 3505 h 6339"/>
                  <a:gd name="T28" fmla="*/ 2971 w 6493"/>
                  <a:gd name="T29" fmla="*/ 3642 h 6339"/>
                  <a:gd name="T30" fmla="*/ 2905 w 6493"/>
                  <a:gd name="T31" fmla="*/ 3857 h 6339"/>
                  <a:gd name="T32" fmla="*/ 2905 w 6493"/>
                  <a:gd name="T33" fmla="*/ 3970 h 6339"/>
                  <a:gd name="T34" fmla="*/ 2971 w 6493"/>
                  <a:gd name="T35" fmla="*/ 4185 h 6339"/>
                  <a:gd name="T36" fmla="*/ 3072 w 6493"/>
                  <a:gd name="T37" fmla="*/ 4320 h 6339"/>
                  <a:gd name="T38" fmla="*/ 3213 w 6493"/>
                  <a:gd name="T39" fmla="*/ 4464 h 6339"/>
                  <a:gd name="T40" fmla="*/ 3320 w 6493"/>
                  <a:gd name="T41" fmla="*/ 4662 h 6339"/>
                  <a:gd name="T42" fmla="*/ 3343 w 6493"/>
                  <a:gd name="T43" fmla="*/ 4830 h 6339"/>
                  <a:gd name="T44" fmla="*/ 3320 w 6493"/>
                  <a:gd name="T45" fmla="*/ 4997 h 6339"/>
                  <a:gd name="T46" fmla="*/ 3213 w 6493"/>
                  <a:gd name="T47" fmla="*/ 5196 h 6339"/>
                  <a:gd name="T48" fmla="*/ 2359 w 6493"/>
                  <a:gd name="T49" fmla="*/ 6051 h 6339"/>
                  <a:gd name="T50" fmla="*/ 2647 w 6493"/>
                  <a:gd name="T51" fmla="*/ 6339 h 6339"/>
                  <a:gd name="T52" fmla="*/ 3501 w 6493"/>
                  <a:gd name="T53" fmla="*/ 5484 h 6339"/>
                  <a:gd name="T54" fmla="*/ 3606 w 6493"/>
                  <a:gd name="T55" fmla="*/ 5285 h 6339"/>
                  <a:gd name="T56" fmla="*/ 3631 w 6493"/>
                  <a:gd name="T57" fmla="*/ 5118 h 6339"/>
                  <a:gd name="T58" fmla="*/ 3606 w 6493"/>
                  <a:gd name="T59" fmla="*/ 4950 h 6339"/>
                  <a:gd name="T60" fmla="*/ 3501 w 6493"/>
                  <a:gd name="T61" fmla="*/ 4752 h 6339"/>
                  <a:gd name="T62" fmla="*/ 3360 w 6493"/>
                  <a:gd name="T63" fmla="*/ 4608 h 6339"/>
                  <a:gd name="T64" fmla="*/ 3258 w 6493"/>
                  <a:gd name="T65" fmla="*/ 4473 h 6339"/>
                  <a:gd name="T66" fmla="*/ 3193 w 6493"/>
                  <a:gd name="T67" fmla="*/ 4258 h 6339"/>
                  <a:gd name="T68" fmla="*/ 3193 w 6493"/>
                  <a:gd name="T69" fmla="*/ 4145 h 6339"/>
                  <a:gd name="T70" fmla="*/ 3258 w 6493"/>
                  <a:gd name="T71" fmla="*/ 3930 h 6339"/>
                  <a:gd name="T72" fmla="*/ 3360 w 6493"/>
                  <a:gd name="T73" fmla="*/ 3795 h 6339"/>
                  <a:gd name="T74" fmla="*/ 3897 w 6493"/>
                  <a:gd name="T75" fmla="*/ 3259 h 6339"/>
                  <a:gd name="T76" fmla="*/ 4579 w 6493"/>
                  <a:gd name="T77" fmla="*/ 2663 h 6339"/>
                  <a:gd name="T78" fmla="*/ 5125 w 6493"/>
                  <a:gd name="T79" fmla="*/ 2258 h 6339"/>
                  <a:gd name="T80" fmla="*/ 6121 w 6493"/>
                  <a:gd name="T81" fmla="*/ 1567 h 6339"/>
                  <a:gd name="T82" fmla="*/ 6272 w 6493"/>
                  <a:gd name="T83" fmla="*/ 1420 h 6339"/>
                  <a:gd name="T84" fmla="*/ 6388 w 6493"/>
                  <a:gd name="T85" fmla="*/ 1246 h 6339"/>
                  <a:gd name="T86" fmla="*/ 6461 w 6493"/>
                  <a:gd name="T87" fmla="*/ 1051 h 6339"/>
                  <a:gd name="T88" fmla="*/ 6488 w 6493"/>
                  <a:gd name="T89" fmla="*/ 894 h 6339"/>
                  <a:gd name="T90" fmla="*/ 6490 w 6493"/>
                  <a:gd name="T91" fmla="*/ 734 h 6339"/>
                  <a:gd name="T92" fmla="*/ 6451 w 6493"/>
                  <a:gd name="T93" fmla="*/ 530 h 6339"/>
                  <a:gd name="T94" fmla="*/ 6370 w 6493"/>
                  <a:gd name="T95" fmla="*/ 337 h 6339"/>
                  <a:gd name="T96" fmla="*/ 6248 w 6493"/>
                  <a:gd name="T97" fmla="*/ 165 h 6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493" h="6339">
                    <a:moveTo>
                      <a:pt x="6211" y="128"/>
                    </a:moveTo>
                    <a:lnTo>
                      <a:pt x="6173" y="92"/>
                    </a:lnTo>
                    <a:lnTo>
                      <a:pt x="6094" y="29"/>
                    </a:lnTo>
                    <a:lnTo>
                      <a:pt x="6051" y="0"/>
                    </a:lnTo>
                    <a:lnTo>
                      <a:pt x="6077" y="40"/>
                    </a:lnTo>
                    <a:lnTo>
                      <a:pt x="6120" y="125"/>
                    </a:lnTo>
                    <a:lnTo>
                      <a:pt x="6154" y="213"/>
                    </a:lnTo>
                    <a:lnTo>
                      <a:pt x="6179" y="302"/>
                    </a:lnTo>
                    <a:lnTo>
                      <a:pt x="6196" y="392"/>
                    </a:lnTo>
                    <a:lnTo>
                      <a:pt x="6203" y="482"/>
                    </a:lnTo>
                    <a:lnTo>
                      <a:pt x="6202" y="573"/>
                    </a:lnTo>
                    <a:lnTo>
                      <a:pt x="6193" y="662"/>
                    </a:lnTo>
                    <a:lnTo>
                      <a:pt x="6176" y="752"/>
                    </a:lnTo>
                    <a:lnTo>
                      <a:pt x="6150" y="838"/>
                    </a:lnTo>
                    <a:lnTo>
                      <a:pt x="6115" y="923"/>
                    </a:lnTo>
                    <a:lnTo>
                      <a:pt x="6074" y="1004"/>
                    </a:lnTo>
                    <a:lnTo>
                      <a:pt x="6023" y="1080"/>
                    </a:lnTo>
                    <a:lnTo>
                      <a:pt x="5967" y="1152"/>
                    </a:lnTo>
                    <a:lnTo>
                      <a:pt x="5901" y="1220"/>
                    </a:lnTo>
                    <a:lnTo>
                      <a:pt x="5829" y="1282"/>
                    </a:lnTo>
                    <a:lnTo>
                      <a:pt x="5790" y="1310"/>
                    </a:lnTo>
                    <a:lnTo>
                      <a:pt x="4837" y="1970"/>
                    </a:lnTo>
                    <a:lnTo>
                      <a:pt x="4653" y="2101"/>
                    </a:lnTo>
                    <a:lnTo>
                      <a:pt x="4291" y="2375"/>
                    </a:lnTo>
                    <a:lnTo>
                      <a:pt x="3945" y="2666"/>
                    </a:lnTo>
                    <a:lnTo>
                      <a:pt x="3609" y="2971"/>
                    </a:lnTo>
                    <a:lnTo>
                      <a:pt x="3448" y="3131"/>
                    </a:lnTo>
                    <a:lnTo>
                      <a:pt x="3072" y="3505"/>
                    </a:lnTo>
                    <a:lnTo>
                      <a:pt x="3033" y="3547"/>
                    </a:lnTo>
                    <a:lnTo>
                      <a:pt x="2971" y="3642"/>
                    </a:lnTo>
                    <a:lnTo>
                      <a:pt x="2928" y="3746"/>
                    </a:lnTo>
                    <a:lnTo>
                      <a:pt x="2905" y="3857"/>
                    </a:lnTo>
                    <a:lnTo>
                      <a:pt x="2904" y="3913"/>
                    </a:lnTo>
                    <a:lnTo>
                      <a:pt x="2905" y="3970"/>
                    </a:lnTo>
                    <a:lnTo>
                      <a:pt x="2928" y="4081"/>
                    </a:lnTo>
                    <a:lnTo>
                      <a:pt x="2971" y="4185"/>
                    </a:lnTo>
                    <a:lnTo>
                      <a:pt x="3033" y="4279"/>
                    </a:lnTo>
                    <a:lnTo>
                      <a:pt x="3072" y="4320"/>
                    </a:lnTo>
                    <a:lnTo>
                      <a:pt x="3174" y="4423"/>
                    </a:lnTo>
                    <a:lnTo>
                      <a:pt x="3213" y="4464"/>
                    </a:lnTo>
                    <a:lnTo>
                      <a:pt x="3277" y="4558"/>
                    </a:lnTo>
                    <a:lnTo>
                      <a:pt x="3320" y="4662"/>
                    </a:lnTo>
                    <a:lnTo>
                      <a:pt x="3341" y="4773"/>
                    </a:lnTo>
                    <a:lnTo>
                      <a:pt x="3343" y="4830"/>
                    </a:lnTo>
                    <a:lnTo>
                      <a:pt x="3341" y="4886"/>
                    </a:lnTo>
                    <a:lnTo>
                      <a:pt x="3320" y="4997"/>
                    </a:lnTo>
                    <a:lnTo>
                      <a:pt x="3277" y="5101"/>
                    </a:lnTo>
                    <a:lnTo>
                      <a:pt x="3213" y="5196"/>
                    </a:lnTo>
                    <a:lnTo>
                      <a:pt x="3174" y="5238"/>
                    </a:lnTo>
                    <a:lnTo>
                      <a:pt x="2359" y="6051"/>
                    </a:lnTo>
                    <a:lnTo>
                      <a:pt x="0" y="3692"/>
                    </a:lnTo>
                    <a:lnTo>
                      <a:pt x="2647" y="6339"/>
                    </a:lnTo>
                    <a:lnTo>
                      <a:pt x="3462" y="5526"/>
                    </a:lnTo>
                    <a:lnTo>
                      <a:pt x="3501" y="5484"/>
                    </a:lnTo>
                    <a:lnTo>
                      <a:pt x="3563" y="5389"/>
                    </a:lnTo>
                    <a:lnTo>
                      <a:pt x="3606" y="5285"/>
                    </a:lnTo>
                    <a:lnTo>
                      <a:pt x="3628" y="5174"/>
                    </a:lnTo>
                    <a:lnTo>
                      <a:pt x="3631" y="5118"/>
                    </a:lnTo>
                    <a:lnTo>
                      <a:pt x="3628" y="5061"/>
                    </a:lnTo>
                    <a:lnTo>
                      <a:pt x="3606" y="4950"/>
                    </a:lnTo>
                    <a:lnTo>
                      <a:pt x="3563" y="4846"/>
                    </a:lnTo>
                    <a:lnTo>
                      <a:pt x="3501" y="4752"/>
                    </a:lnTo>
                    <a:lnTo>
                      <a:pt x="3462" y="4711"/>
                    </a:lnTo>
                    <a:lnTo>
                      <a:pt x="3360" y="4608"/>
                    </a:lnTo>
                    <a:lnTo>
                      <a:pt x="3321" y="4567"/>
                    </a:lnTo>
                    <a:lnTo>
                      <a:pt x="3258" y="4473"/>
                    </a:lnTo>
                    <a:lnTo>
                      <a:pt x="3215" y="4369"/>
                    </a:lnTo>
                    <a:lnTo>
                      <a:pt x="3193" y="4258"/>
                    </a:lnTo>
                    <a:lnTo>
                      <a:pt x="3192" y="4201"/>
                    </a:lnTo>
                    <a:lnTo>
                      <a:pt x="3193" y="4145"/>
                    </a:lnTo>
                    <a:lnTo>
                      <a:pt x="3215" y="4034"/>
                    </a:lnTo>
                    <a:lnTo>
                      <a:pt x="3258" y="3930"/>
                    </a:lnTo>
                    <a:lnTo>
                      <a:pt x="3321" y="3835"/>
                    </a:lnTo>
                    <a:lnTo>
                      <a:pt x="3360" y="3795"/>
                    </a:lnTo>
                    <a:lnTo>
                      <a:pt x="3736" y="3419"/>
                    </a:lnTo>
                    <a:lnTo>
                      <a:pt x="3897" y="3259"/>
                    </a:lnTo>
                    <a:lnTo>
                      <a:pt x="4231" y="2954"/>
                    </a:lnTo>
                    <a:lnTo>
                      <a:pt x="4579" y="2663"/>
                    </a:lnTo>
                    <a:lnTo>
                      <a:pt x="4941" y="2389"/>
                    </a:lnTo>
                    <a:lnTo>
                      <a:pt x="5125" y="2258"/>
                    </a:lnTo>
                    <a:lnTo>
                      <a:pt x="6078" y="1598"/>
                    </a:lnTo>
                    <a:lnTo>
                      <a:pt x="6121" y="1567"/>
                    </a:lnTo>
                    <a:lnTo>
                      <a:pt x="6202" y="1498"/>
                    </a:lnTo>
                    <a:lnTo>
                      <a:pt x="6272" y="1420"/>
                    </a:lnTo>
                    <a:lnTo>
                      <a:pt x="6334" y="1336"/>
                    </a:lnTo>
                    <a:lnTo>
                      <a:pt x="6388" y="1246"/>
                    </a:lnTo>
                    <a:lnTo>
                      <a:pt x="6429" y="1151"/>
                    </a:lnTo>
                    <a:lnTo>
                      <a:pt x="6461" y="1051"/>
                    </a:lnTo>
                    <a:lnTo>
                      <a:pt x="6483" y="947"/>
                    </a:lnTo>
                    <a:lnTo>
                      <a:pt x="6488" y="894"/>
                    </a:lnTo>
                    <a:lnTo>
                      <a:pt x="6493" y="841"/>
                    </a:lnTo>
                    <a:lnTo>
                      <a:pt x="6490" y="734"/>
                    </a:lnTo>
                    <a:lnTo>
                      <a:pt x="6475" y="631"/>
                    </a:lnTo>
                    <a:lnTo>
                      <a:pt x="6451" y="530"/>
                    </a:lnTo>
                    <a:lnTo>
                      <a:pt x="6416" y="432"/>
                    </a:lnTo>
                    <a:lnTo>
                      <a:pt x="6370" y="337"/>
                    </a:lnTo>
                    <a:lnTo>
                      <a:pt x="6313" y="249"/>
                    </a:lnTo>
                    <a:lnTo>
                      <a:pt x="6248" y="165"/>
                    </a:lnTo>
                    <a:lnTo>
                      <a:pt x="6211" y="128"/>
                    </a:ln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8"/>
              <p:cNvSpPr>
                <a:spLocks/>
              </p:cNvSpPr>
              <p:nvPr/>
            </p:nvSpPr>
            <p:spPr bwMode="auto">
              <a:xfrm>
                <a:off x="4450" y="2195"/>
                <a:ext cx="1460" cy="1460"/>
              </a:xfrm>
              <a:custGeom>
                <a:avLst/>
                <a:gdLst>
                  <a:gd name="T0" fmla="*/ 1731 w 4378"/>
                  <a:gd name="T1" fmla="*/ 0 h 4379"/>
                  <a:gd name="T2" fmla="*/ 0 w 4378"/>
                  <a:gd name="T3" fmla="*/ 1732 h 4379"/>
                  <a:gd name="T4" fmla="*/ 1630 w 4378"/>
                  <a:gd name="T5" fmla="*/ 3360 h 4379"/>
                  <a:gd name="T6" fmla="*/ 2038 w 4378"/>
                  <a:gd name="T7" fmla="*/ 3768 h 4379"/>
                  <a:gd name="T8" fmla="*/ 2648 w 4378"/>
                  <a:gd name="T9" fmla="*/ 4379 h 4379"/>
                  <a:gd name="T10" fmla="*/ 4378 w 4378"/>
                  <a:gd name="T11" fmla="*/ 2647 h 4379"/>
                  <a:gd name="T12" fmla="*/ 1731 w 4378"/>
                  <a:gd name="T13" fmla="*/ 0 h 4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78" h="4379">
                    <a:moveTo>
                      <a:pt x="1731" y="0"/>
                    </a:moveTo>
                    <a:lnTo>
                      <a:pt x="0" y="1732"/>
                    </a:lnTo>
                    <a:lnTo>
                      <a:pt x="1630" y="3360"/>
                    </a:lnTo>
                    <a:lnTo>
                      <a:pt x="2038" y="3768"/>
                    </a:lnTo>
                    <a:lnTo>
                      <a:pt x="2648" y="4379"/>
                    </a:lnTo>
                    <a:lnTo>
                      <a:pt x="4378" y="2647"/>
                    </a:lnTo>
                    <a:lnTo>
                      <a:pt x="1731" y="0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9"/>
              <p:cNvSpPr>
                <a:spLocks/>
              </p:cNvSpPr>
              <p:nvPr/>
            </p:nvSpPr>
            <p:spPr bwMode="auto">
              <a:xfrm>
                <a:off x="5237" y="2981"/>
                <a:ext cx="672" cy="674"/>
              </a:xfrm>
              <a:custGeom>
                <a:avLst/>
                <a:gdLst>
                  <a:gd name="T0" fmla="*/ 0 w 2018"/>
                  <a:gd name="T1" fmla="*/ 1732 h 2020"/>
                  <a:gd name="T2" fmla="*/ 1730 w 2018"/>
                  <a:gd name="T3" fmla="*/ 0 h 2020"/>
                  <a:gd name="T4" fmla="*/ 2018 w 2018"/>
                  <a:gd name="T5" fmla="*/ 288 h 2020"/>
                  <a:gd name="T6" fmla="*/ 288 w 2018"/>
                  <a:gd name="T7" fmla="*/ 2020 h 2020"/>
                  <a:gd name="T8" fmla="*/ 0 w 2018"/>
                  <a:gd name="T9" fmla="*/ 1732 h 2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8" h="2020">
                    <a:moveTo>
                      <a:pt x="0" y="1732"/>
                    </a:moveTo>
                    <a:lnTo>
                      <a:pt x="1730" y="0"/>
                    </a:lnTo>
                    <a:lnTo>
                      <a:pt x="2018" y="288"/>
                    </a:lnTo>
                    <a:lnTo>
                      <a:pt x="288" y="2020"/>
                    </a:lnTo>
                    <a:lnTo>
                      <a:pt x="0" y="1732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50"/>
              <p:cNvSpPr>
                <a:spLocks/>
              </p:cNvSpPr>
              <p:nvPr/>
            </p:nvSpPr>
            <p:spPr bwMode="auto">
              <a:xfrm>
                <a:off x="6798" y="1115"/>
                <a:ext cx="192" cy="192"/>
              </a:xfrm>
              <a:custGeom>
                <a:avLst/>
                <a:gdLst>
                  <a:gd name="T0" fmla="*/ 576 w 576"/>
                  <a:gd name="T1" fmla="*/ 288 h 576"/>
                  <a:gd name="T2" fmla="*/ 575 w 576"/>
                  <a:gd name="T3" fmla="*/ 318 h 576"/>
                  <a:gd name="T4" fmla="*/ 563 w 576"/>
                  <a:gd name="T5" fmla="*/ 374 h 576"/>
                  <a:gd name="T6" fmla="*/ 541 w 576"/>
                  <a:gd name="T7" fmla="*/ 426 h 576"/>
                  <a:gd name="T8" fmla="*/ 510 w 576"/>
                  <a:gd name="T9" fmla="*/ 472 h 576"/>
                  <a:gd name="T10" fmla="*/ 471 w 576"/>
                  <a:gd name="T11" fmla="*/ 511 h 576"/>
                  <a:gd name="T12" fmla="*/ 425 w 576"/>
                  <a:gd name="T13" fmla="*/ 541 h 576"/>
                  <a:gd name="T14" fmla="*/ 373 w 576"/>
                  <a:gd name="T15" fmla="*/ 563 h 576"/>
                  <a:gd name="T16" fmla="*/ 317 w 576"/>
                  <a:gd name="T17" fmla="*/ 574 h 576"/>
                  <a:gd name="T18" fmla="*/ 288 w 576"/>
                  <a:gd name="T19" fmla="*/ 576 h 576"/>
                  <a:gd name="T20" fmla="*/ 258 w 576"/>
                  <a:gd name="T21" fmla="*/ 574 h 576"/>
                  <a:gd name="T22" fmla="*/ 202 w 576"/>
                  <a:gd name="T23" fmla="*/ 563 h 576"/>
                  <a:gd name="T24" fmla="*/ 150 w 576"/>
                  <a:gd name="T25" fmla="*/ 541 h 576"/>
                  <a:gd name="T26" fmla="*/ 104 w 576"/>
                  <a:gd name="T27" fmla="*/ 511 h 576"/>
                  <a:gd name="T28" fmla="*/ 65 w 576"/>
                  <a:gd name="T29" fmla="*/ 472 h 576"/>
                  <a:gd name="T30" fmla="*/ 33 w 576"/>
                  <a:gd name="T31" fmla="*/ 426 h 576"/>
                  <a:gd name="T32" fmla="*/ 12 w 576"/>
                  <a:gd name="T33" fmla="*/ 374 h 576"/>
                  <a:gd name="T34" fmla="*/ 0 w 576"/>
                  <a:gd name="T35" fmla="*/ 318 h 576"/>
                  <a:gd name="T36" fmla="*/ 0 w 576"/>
                  <a:gd name="T37" fmla="*/ 288 h 576"/>
                  <a:gd name="T38" fmla="*/ 0 w 576"/>
                  <a:gd name="T39" fmla="*/ 259 h 576"/>
                  <a:gd name="T40" fmla="*/ 12 w 576"/>
                  <a:gd name="T41" fmla="*/ 203 h 576"/>
                  <a:gd name="T42" fmla="*/ 33 w 576"/>
                  <a:gd name="T43" fmla="*/ 151 h 576"/>
                  <a:gd name="T44" fmla="*/ 65 w 576"/>
                  <a:gd name="T45" fmla="*/ 105 h 576"/>
                  <a:gd name="T46" fmla="*/ 104 w 576"/>
                  <a:gd name="T47" fmla="*/ 66 h 576"/>
                  <a:gd name="T48" fmla="*/ 150 w 576"/>
                  <a:gd name="T49" fmla="*/ 34 h 576"/>
                  <a:gd name="T50" fmla="*/ 202 w 576"/>
                  <a:gd name="T51" fmla="*/ 13 h 576"/>
                  <a:gd name="T52" fmla="*/ 258 w 576"/>
                  <a:gd name="T53" fmla="*/ 1 h 576"/>
                  <a:gd name="T54" fmla="*/ 288 w 576"/>
                  <a:gd name="T55" fmla="*/ 0 h 576"/>
                  <a:gd name="T56" fmla="*/ 317 w 576"/>
                  <a:gd name="T57" fmla="*/ 1 h 576"/>
                  <a:gd name="T58" fmla="*/ 373 w 576"/>
                  <a:gd name="T59" fmla="*/ 13 h 576"/>
                  <a:gd name="T60" fmla="*/ 425 w 576"/>
                  <a:gd name="T61" fmla="*/ 34 h 576"/>
                  <a:gd name="T62" fmla="*/ 471 w 576"/>
                  <a:gd name="T63" fmla="*/ 66 h 576"/>
                  <a:gd name="T64" fmla="*/ 510 w 576"/>
                  <a:gd name="T65" fmla="*/ 105 h 576"/>
                  <a:gd name="T66" fmla="*/ 541 w 576"/>
                  <a:gd name="T67" fmla="*/ 151 h 576"/>
                  <a:gd name="T68" fmla="*/ 563 w 576"/>
                  <a:gd name="T69" fmla="*/ 203 h 576"/>
                  <a:gd name="T70" fmla="*/ 575 w 576"/>
                  <a:gd name="T71" fmla="*/ 259 h 576"/>
                  <a:gd name="T72" fmla="*/ 576 w 576"/>
                  <a:gd name="T73" fmla="*/ 288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6" h="576">
                    <a:moveTo>
                      <a:pt x="576" y="288"/>
                    </a:moveTo>
                    <a:lnTo>
                      <a:pt x="575" y="318"/>
                    </a:lnTo>
                    <a:lnTo>
                      <a:pt x="563" y="374"/>
                    </a:lnTo>
                    <a:lnTo>
                      <a:pt x="541" y="426"/>
                    </a:lnTo>
                    <a:lnTo>
                      <a:pt x="510" y="472"/>
                    </a:lnTo>
                    <a:lnTo>
                      <a:pt x="471" y="511"/>
                    </a:lnTo>
                    <a:lnTo>
                      <a:pt x="425" y="541"/>
                    </a:lnTo>
                    <a:lnTo>
                      <a:pt x="373" y="563"/>
                    </a:lnTo>
                    <a:lnTo>
                      <a:pt x="317" y="574"/>
                    </a:lnTo>
                    <a:lnTo>
                      <a:pt x="288" y="576"/>
                    </a:lnTo>
                    <a:lnTo>
                      <a:pt x="258" y="574"/>
                    </a:lnTo>
                    <a:lnTo>
                      <a:pt x="202" y="563"/>
                    </a:lnTo>
                    <a:lnTo>
                      <a:pt x="150" y="541"/>
                    </a:lnTo>
                    <a:lnTo>
                      <a:pt x="104" y="511"/>
                    </a:lnTo>
                    <a:lnTo>
                      <a:pt x="65" y="472"/>
                    </a:lnTo>
                    <a:lnTo>
                      <a:pt x="33" y="426"/>
                    </a:lnTo>
                    <a:lnTo>
                      <a:pt x="12" y="374"/>
                    </a:lnTo>
                    <a:lnTo>
                      <a:pt x="0" y="318"/>
                    </a:lnTo>
                    <a:lnTo>
                      <a:pt x="0" y="288"/>
                    </a:lnTo>
                    <a:lnTo>
                      <a:pt x="0" y="259"/>
                    </a:lnTo>
                    <a:lnTo>
                      <a:pt x="12" y="203"/>
                    </a:lnTo>
                    <a:lnTo>
                      <a:pt x="33" y="151"/>
                    </a:lnTo>
                    <a:lnTo>
                      <a:pt x="65" y="105"/>
                    </a:lnTo>
                    <a:lnTo>
                      <a:pt x="104" y="66"/>
                    </a:lnTo>
                    <a:lnTo>
                      <a:pt x="150" y="34"/>
                    </a:lnTo>
                    <a:lnTo>
                      <a:pt x="202" y="13"/>
                    </a:lnTo>
                    <a:lnTo>
                      <a:pt x="258" y="1"/>
                    </a:lnTo>
                    <a:lnTo>
                      <a:pt x="288" y="0"/>
                    </a:lnTo>
                    <a:lnTo>
                      <a:pt x="317" y="1"/>
                    </a:lnTo>
                    <a:lnTo>
                      <a:pt x="373" y="13"/>
                    </a:lnTo>
                    <a:lnTo>
                      <a:pt x="425" y="34"/>
                    </a:lnTo>
                    <a:lnTo>
                      <a:pt x="471" y="66"/>
                    </a:lnTo>
                    <a:lnTo>
                      <a:pt x="510" y="105"/>
                    </a:lnTo>
                    <a:lnTo>
                      <a:pt x="541" y="151"/>
                    </a:lnTo>
                    <a:lnTo>
                      <a:pt x="563" y="203"/>
                    </a:lnTo>
                    <a:lnTo>
                      <a:pt x="575" y="259"/>
                    </a:lnTo>
                    <a:lnTo>
                      <a:pt x="576" y="288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순서도: 지연 30"/>
            <p:cNvSpPr/>
            <p:nvPr/>
          </p:nvSpPr>
          <p:spPr>
            <a:xfrm rot="4147283" flipH="1">
              <a:off x="10503405" y="5975733"/>
              <a:ext cx="748810" cy="194929"/>
            </a:xfrm>
            <a:prstGeom prst="flowChartDelay">
              <a:avLst/>
            </a:pr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 flipH="1">
              <a:off x="10883462" y="6186394"/>
              <a:ext cx="1308538" cy="671607"/>
            </a:xfrm>
            <a:custGeom>
              <a:avLst/>
              <a:gdLst>
                <a:gd name="connsiteX0" fmla="*/ 1119034 w 1308538"/>
                <a:gd name="connsiteY0" fmla="*/ 143 h 671607"/>
                <a:gd name="connsiteX1" fmla="*/ 1100633 w 1308538"/>
                <a:gd name="connsiteY1" fmla="*/ 6411 h 671607"/>
                <a:gd name="connsiteX2" fmla="*/ 946502 w 1308538"/>
                <a:gd name="connsiteY2" fmla="*/ 288986 h 671607"/>
                <a:gd name="connsiteX3" fmla="*/ 863120 w 1308538"/>
                <a:gd name="connsiteY3" fmla="*/ 295853 h 671607"/>
                <a:gd name="connsiteX4" fmla="*/ 740993 w 1308538"/>
                <a:gd name="connsiteY4" fmla="*/ 306112 h 671607"/>
                <a:gd name="connsiteX5" fmla="*/ 317469 w 1308538"/>
                <a:gd name="connsiteY5" fmla="*/ 295853 h 671607"/>
                <a:gd name="connsiteX6" fmla="*/ 150154 w 1308538"/>
                <a:gd name="connsiteY6" fmla="*/ 331801 h 671607"/>
                <a:gd name="connsiteX7" fmla="*/ 64772 w 1308538"/>
                <a:gd name="connsiteY7" fmla="*/ 403085 h 671607"/>
                <a:gd name="connsiteX8" fmla="*/ 0 w 1308538"/>
                <a:gd name="connsiteY8" fmla="*/ 472032 h 671607"/>
                <a:gd name="connsiteX9" fmla="*/ 0 w 1308538"/>
                <a:gd name="connsiteY9" fmla="*/ 671607 h 671607"/>
                <a:gd name="connsiteX10" fmla="*/ 1152472 w 1308538"/>
                <a:gd name="connsiteY10" fmla="*/ 671607 h 671607"/>
                <a:gd name="connsiteX11" fmla="*/ 1203388 w 1308538"/>
                <a:gd name="connsiteY11" fmla="*/ 545873 h 671607"/>
                <a:gd name="connsiteX12" fmla="*/ 1308008 w 1308538"/>
                <a:gd name="connsiteY12" fmla="*/ 310523 h 671607"/>
                <a:gd name="connsiteX13" fmla="*/ 1237639 w 1308538"/>
                <a:gd name="connsiteY13" fmla="*/ 109166 h 671607"/>
                <a:gd name="connsiteX14" fmla="*/ 1119034 w 1308538"/>
                <a:gd name="connsiteY14" fmla="*/ 143 h 67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538" h="671607">
                  <a:moveTo>
                    <a:pt x="1119034" y="143"/>
                  </a:moveTo>
                  <a:cubicBezTo>
                    <a:pt x="1112848" y="669"/>
                    <a:pt x="1106698" y="2665"/>
                    <a:pt x="1100633" y="6411"/>
                  </a:cubicBezTo>
                  <a:cubicBezTo>
                    <a:pt x="1052110" y="36381"/>
                    <a:pt x="978076" y="267069"/>
                    <a:pt x="946502" y="288986"/>
                  </a:cubicBezTo>
                  <a:cubicBezTo>
                    <a:pt x="914927" y="310904"/>
                    <a:pt x="897372" y="292999"/>
                    <a:pt x="863120" y="295853"/>
                  </a:cubicBezTo>
                  <a:cubicBezTo>
                    <a:pt x="828869" y="298708"/>
                    <a:pt x="831934" y="306112"/>
                    <a:pt x="740993" y="306112"/>
                  </a:cubicBezTo>
                  <a:lnTo>
                    <a:pt x="317469" y="295853"/>
                  </a:lnTo>
                  <a:cubicBezTo>
                    <a:pt x="218996" y="300135"/>
                    <a:pt x="206583" y="298694"/>
                    <a:pt x="150154" y="331801"/>
                  </a:cubicBezTo>
                  <a:cubicBezTo>
                    <a:pt x="121940" y="348354"/>
                    <a:pt x="93397" y="374043"/>
                    <a:pt x="64772" y="403085"/>
                  </a:cubicBezTo>
                  <a:lnTo>
                    <a:pt x="0" y="472032"/>
                  </a:lnTo>
                  <a:lnTo>
                    <a:pt x="0" y="671607"/>
                  </a:lnTo>
                  <a:lnTo>
                    <a:pt x="1152472" y="671607"/>
                  </a:lnTo>
                  <a:lnTo>
                    <a:pt x="1203388" y="545873"/>
                  </a:lnTo>
                  <a:cubicBezTo>
                    <a:pt x="1236524" y="459552"/>
                    <a:pt x="1302299" y="383307"/>
                    <a:pt x="1308008" y="310523"/>
                  </a:cubicBezTo>
                  <a:cubicBezTo>
                    <a:pt x="1313716" y="237738"/>
                    <a:pt x="1272202" y="159851"/>
                    <a:pt x="1237639" y="109166"/>
                  </a:cubicBezTo>
                  <a:cubicBezTo>
                    <a:pt x="1207396" y="64816"/>
                    <a:pt x="1162333" y="-3539"/>
                    <a:pt x="1119034" y="1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 flipH="1">
              <a:off x="11240166" y="5517492"/>
              <a:ext cx="822634" cy="1030104"/>
              <a:chOff x="1219927" y="2725633"/>
              <a:chExt cx="1711565" cy="2143225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1682683" y="4161764"/>
                <a:ext cx="786052" cy="707094"/>
                <a:chOff x="1682683" y="4161764"/>
                <a:chExt cx="786052" cy="707094"/>
              </a:xfrm>
            </p:grpSpPr>
            <p:sp>
              <p:nvSpPr>
                <p:cNvPr id="12" name="Freeform 53"/>
                <p:cNvSpPr>
                  <a:spLocks/>
                </p:cNvSpPr>
                <p:nvPr/>
              </p:nvSpPr>
              <p:spPr bwMode="auto">
                <a:xfrm>
                  <a:off x="1738548" y="4691269"/>
                  <a:ext cx="672206" cy="177589"/>
                </a:xfrm>
                <a:custGeom>
                  <a:avLst/>
                  <a:gdLst>
                    <a:gd name="T0" fmla="*/ 255 w 511"/>
                    <a:gd name="T1" fmla="*/ 0 h 135"/>
                    <a:gd name="T2" fmla="*/ 294 w 511"/>
                    <a:gd name="T3" fmla="*/ 1 h 135"/>
                    <a:gd name="T4" fmla="*/ 331 w 511"/>
                    <a:gd name="T5" fmla="*/ 4 h 135"/>
                    <a:gd name="T6" fmla="*/ 365 w 511"/>
                    <a:gd name="T7" fmla="*/ 8 h 135"/>
                    <a:gd name="T8" fmla="*/ 396 w 511"/>
                    <a:gd name="T9" fmla="*/ 14 h 135"/>
                    <a:gd name="T10" fmla="*/ 425 w 511"/>
                    <a:gd name="T11" fmla="*/ 19 h 135"/>
                    <a:gd name="T12" fmla="*/ 450 w 511"/>
                    <a:gd name="T13" fmla="*/ 25 h 135"/>
                    <a:gd name="T14" fmla="*/ 471 w 511"/>
                    <a:gd name="T15" fmla="*/ 30 h 135"/>
                    <a:gd name="T16" fmla="*/ 488 w 511"/>
                    <a:gd name="T17" fmla="*/ 35 h 135"/>
                    <a:gd name="T18" fmla="*/ 501 w 511"/>
                    <a:gd name="T19" fmla="*/ 39 h 135"/>
                    <a:gd name="T20" fmla="*/ 509 w 511"/>
                    <a:gd name="T21" fmla="*/ 42 h 135"/>
                    <a:gd name="T22" fmla="*/ 511 w 511"/>
                    <a:gd name="T23" fmla="*/ 42 h 135"/>
                    <a:gd name="T24" fmla="*/ 510 w 511"/>
                    <a:gd name="T25" fmla="*/ 44 h 135"/>
                    <a:gd name="T26" fmla="*/ 505 w 511"/>
                    <a:gd name="T27" fmla="*/ 49 h 135"/>
                    <a:gd name="T28" fmla="*/ 496 w 511"/>
                    <a:gd name="T29" fmla="*/ 57 h 135"/>
                    <a:gd name="T30" fmla="*/ 485 w 511"/>
                    <a:gd name="T31" fmla="*/ 66 h 135"/>
                    <a:gd name="T32" fmla="*/ 470 w 511"/>
                    <a:gd name="T33" fmla="*/ 77 h 135"/>
                    <a:gd name="T34" fmla="*/ 451 w 511"/>
                    <a:gd name="T35" fmla="*/ 88 h 135"/>
                    <a:gd name="T36" fmla="*/ 429 w 511"/>
                    <a:gd name="T37" fmla="*/ 100 h 135"/>
                    <a:gd name="T38" fmla="*/ 403 w 511"/>
                    <a:gd name="T39" fmla="*/ 112 h 135"/>
                    <a:gd name="T40" fmla="*/ 372 w 511"/>
                    <a:gd name="T41" fmla="*/ 121 h 135"/>
                    <a:gd name="T42" fmla="*/ 337 w 511"/>
                    <a:gd name="T43" fmla="*/ 128 h 135"/>
                    <a:gd name="T44" fmla="*/ 298 w 511"/>
                    <a:gd name="T45" fmla="*/ 134 h 135"/>
                    <a:gd name="T46" fmla="*/ 256 w 511"/>
                    <a:gd name="T47" fmla="*/ 135 h 135"/>
                    <a:gd name="T48" fmla="*/ 213 w 511"/>
                    <a:gd name="T49" fmla="*/ 134 h 135"/>
                    <a:gd name="T50" fmla="*/ 174 w 511"/>
                    <a:gd name="T51" fmla="*/ 128 h 135"/>
                    <a:gd name="T52" fmla="*/ 139 w 511"/>
                    <a:gd name="T53" fmla="*/ 121 h 135"/>
                    <a:gd name="T54" fmla="*/ 109 w 511"/>
                    <a:gd name="T55" fmla="*/ 112 h 135"/>
                    <a:gd name="T56" fmla="*/ 82 w 511"/>
                    <a:gd name="T57" fmla="*/ 100 h 135"/>
                    <a:gd name="T58" fmla="*/ 60 w 511"/>
                    <a:gd name="T59" fmla="*/ 88 h 135"/>
                    <a:gd name="T60" fmla="*/ 41 w 511"/>
                    <a:gd name="T61" fmla="*/ 77 h 135"/>
                    <a:gd name="T62" fmla="*/ 26 w 511"/>
                    <a:gd name="T63" fmla="*/ 66 h 135"/>
                    <a:gd name="T64" fmla="*/ 15 w 511"/>
                    <a:gd name="T65" fmla="*/ 57 h 135"/>
                    <a:gd name="T66" fmla="*/ 6 w 511"/>
                    <a:gd name="T67" fmla="*/ 49 h 135"/>
                    <a:gd name="T68" fmla="*/ 2 w 511"/>
                    <a:gd name="T69" fmla="*/ 44 h 135"/>
                    <a:gd name="T70" fmla="*/ 0 w 511"/>
                    <a:gd name="T71" fmla="*/ 42 h 135"/>
                    <a:gd name="T72" fmla="*/ 43 w 511"/>
                    <a:gd name="T73" fmla="*/ 27 h 135"/>
                    <a:gd name="T74" fmla="*/ 88 w 511"/>
                    <a:gd name="T75" fmla="*/ 16 h 135"/>
                    <a:gd name="T76" fmla="*/ 131 w 511"/>
                    <a:gd name="T77" fmla="*/ 8 h 135"/>
                    <a:gd name="T78" fmla="*/ 173 w 511"/>
                    <a:gd name="T79" fmla="*/ 3 h 135"/>
                    <a:gd name="T80" fmla="*/ 215 w 511"/>
                    <a:gd name="T81" fmla="*/ 0 h 135"/>
                    <a:gd name="T82" fmla="*/ 255 w 511"/>
                    <a:gd name="T83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511" h="135">
                      <a:moveTo>
                        <a:pt x="255" y="0"/>
                      </a:moveTo>
                      <a:lnTo>
                        <a:pt x="294" y="1"/>
                      </a:lnTo>
                      <a:lnTo>
                        <a:pt x="331" y="4"/>
                      </a:lnTo>
                      <a:lnTo>
                        <a:pt x="365" y="8"/>
                      </a:lnTo>
                      <a:lnTo>
                        <a:pt x="396" y="14"/>
                      </a:lnTo>
                      <a:lnTo>
                        <a:pt x="425" y="19"/>
                      </a:lnTo>
                      <a:lnTo>
                        <a:pt x="450" y="25"/>
                      </a:lnTo>
                      <a:lnTo>
                        <a:pt x="471" y="30"/>
                      </a:lnTo>
                      <a:lnTo>
                        <a:pt x="488" y="35"/>
                      </a:lnTo>
                      <a:lnTo>
                        <a:pt x="501" y="39"/>
                      </a:lnTo>
                      <a:lnTo>
                        <a:pt x="509" y="42"/>
                      </a:lnTo>
                      <a:lnTo>
                        <a:pt x="511" y="42"/>
                      </a:lnTo>
                      <a:lnTo>
                        <a:pt x="510" y="44"/>
                      </a:lnTo>
                      <a:lnTo>
                        <a:pt x="505" y="49"/>
                      </a:lnTo>
                      <a:lnTo>
                        <a:pt x="496" y="57"/>
                      </a:lnTo>
                      <a:lnTo>
                        <a:pt x="485" y="66"/>
                      </a:lnTo>
                      <a:lnTo>
                        <a:pt x="470" y="77"/>
                      </a:lnTo>
                      <a:lnTo>
                        <a:pt x="451" y="88"/>
                      </a:lnTo>
                      <a:lnTo>
                        <a:pt x="429" y="100"/>
                      </a:lnTo>
                      <a:lnTo>
                        <a:pt x="403" y="112"/>
                      </a:lnTo>
                      <a:lnTo>
                        <a:pt x="372" y="121"/>
                      </a:lnTo>
                      <a:lnTo>
                        <a:pt x="337" y="128"/>
                      </a:lnTo>
                      <a:lnTo>
                        <a:pt x="298" y="134"/>
                      </a:lnTo>
                      <a:lnTo>
                        <a:pt x="256" y="135"/>
                      </a:lnTo>
                      <a:lnTo>
                        <a:pt x="213" y="134"/>
                      </a:lnTo>
                      <a:lnTo>
                        <a:pt x="174" y="128"/>
                      </a:lnTo>
                      <a:lnTo>
                        <a:pt x="139" y="121"/>
                      </a:lnTo>
                      <a:lnTo>
                        <a:pt x="109" y="112"/>
                      </a:lnTo>
                      <a:lnTo>
                        <a:pt x="82" y="100"/>
                      </a:lnTo>
                      <a:lnTo>
                        <a:pt x="60" y="88"/>
                      </a:lnTo>
                      <a:lnTo>
                        <a:pt x="41" y="77"/>
                      </a:lnTo>
                      <a:lnTo>
                        <a:pt x="26" y="66"/>
                      </a:lnTo>
                      <a:lnTo>
                        <a:pt x="15" y="57"/>
                      </a:lnTo>
                      <a:lnTo>
                        <a:pt x="6" y="49"/>
                      </a:lnTo>
                      <a:lnTo>
                        <a:pt x="2" y="44"/>
                      </a:lnTo>
                      <a:lnTo>
                        <a:pt x="0" y="42"/>
                      </a:lnTo>
                      <a:lnTo>
                        <a:pt x="43" y="27"/>
                      </a:lnTo>
                      <a:lnTo>
                        <a:pt x="88" y="16"/>
                      </a:lnTo>
                      <a:lnTo>
                        <a:pt x="131" y="8"/>
                      </a:lnTo>
                      <a:lnTo>
                        <a:pt x="173" y="3"/>
                      </a:lnTo>
                      <a:lnTo>
                        <a:pt x="215" y="0"/>
                      </a:lnTo>
                      <a:lnTo>
                        <a:pt x="255" y="0"/>
                      </a:lnTo>
                      <a:close/>
                    </a:path>
                  </a:pathLst>
                </a:custGeom>
                <a:solidFill>
                  <a:srgbClr val="FEDEC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1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" name="Freeform 33"/>
                <p:cNvSpPr>
                  <a:spLocks/>
                </p:cNvSpPr>
                <p:nvPr/>
              </p:nvSpPr>
              <p:spPr bwMode="auto">
                <a:xfrm>
                  <a:off x="1682683" y="4161764"/>
                  <a:ext cx="786052" cy="587426"/>
                </a:xfrm>
                <a:custGeom>
                  <a:avLst/>
                  <a:gdLst>
                    <a:gd name="T0" fmla="*/ 118 w 1117"/>
                    <a:gd name="T1" fmla="*/ 0 h 834"/>
                    <a:gd name="T2" fmla="*/ 999 w 1117"/>
                    <a:gd name="T3" fmla="*/ 0 h 834"/>
                    <a:gd name="T4" fmla="*/ 1006 w 1117"/>
                    <a:gd name="T5" fmla="*/ 21 h 834"/>
                    <a:gd name="T6" fmla="*/ 1011 w 1117"/>
                    <a:gd name="T7" fmla="*/ 50 h 834"/>
                    <a:gd name="T8" fmla="*/ 1015 w 1117"/>
                    <a:gd name="T9" fmla="*/ 85 h 834"/>
                    <a:gd name="T10" fmla="*/ 1018 w 1117"/>
                    <a:gd name="T11" fmla="*/ 126 h 834"/>
                    <a:gd name="T12" fmla="*/ 1021 w 1117"/>
                    <a:gd name="T13" fmla="*/ 171 h 834"/>
                    <a:gd name="T14" fmla="*/ 1025 w 1117"/>
                    <a:gd name="T15" fmla="*/ 222 h 834"/>
                    <a:gd name="T16" fmla="*/ 1031 w 1117"/>
                    <a:gd name="T17" fmla="*/ 274 h 834"/>
                    <a:gd name="T18" fmla="*/ 1040 w 1117"/>
                    <a:gd name="T19" fmla="*/ 330 h 834"/>
                    <a:gd name="T20" fmla="*/ 1051 w 1117"/>
                    <a:gd name="T21" fmla="*/ 387 h 834"/>
                    <a:gd name="T22" fmla="*/ 1067 w 1117"/>
                    <a:gd name="T23" fmla="*/ 445 h 834"/>
                    <a:gd name="T24" fmla="*/ 1089 w 1117"/>
                    <a:gd name="T25" fmla="*/ 503 h 834"/>
                    <a:gd name="T26" fmla="*/ 1117 w 1117"/>
                    <a:gd name="T27" fmla="*/ 560 h 834"/>
                    <a:gd name="T28" fmla="*/ 1067 w 1117"/>
                    <a:gd name="T29" fmla="*/ 600 h 834"/>
                    <a:gd name="T30" fmla="*/ 1015 w 1117"/>
                    <a:gd name="T31" fmla="*/ 639 h 834"/>
                    <a:gd name="T32" fmla="*/ 961 w 1117"/>
                    <a:gd name="T33" fmla="*/ 677 h 834"/>
                    <a:gd name="T34" fmla="*/ 903 w 1117"/>
                    <a:gd name="T35" fmla="*/ 712 h 834"/>
                    <a:gd name="T36" fmla="*/ 842 w 1117"/>
                    <a:gd name="T37" fmla="*/ 745 h 834"/>
                    <a:gd name="T38" fmla="*/ 778 w 1117"/>
                    <a:gd name="T39" fmla="*/ 775 h 834"/>
                    <a:gd name="T40" fmla="*/ 709 w 1117"/>
                    <a:gd name="T41" fmla="*/ 799 h 834"/>
                    <a:gd name="T42" fmla="*/ 636 w 1117"/>
                    <a:gd name="T43" fmla="*/ 820 h 834"/>
                    <a:gd name="T44" fmla="*/ 558 w 1117"/>
                    <a:gd name="T45" fmla="*/ 834 h 834"/>
                    <a:gd name="T46" fmla="*/ 480 w 1117"/>
                    <a:gd name="T47" fmla="*/ 820 h 834"/>
                    <a:gd name="T48" fmla="*/ 408 w 1117"/>
                    <a:gd name="T49" fmla="*/ 801 h 834"/>
                    <a:gd name="T50" fmla="*/ 338 w 1117"/>
                    <a:gd name="T51" fmla="*/ 776 h 834"/>
                    <a:gd name="T52" fmla="*/ 274 w 1117"/>
                    <a:gd name="T53" fmla="*/ 747 h 834"/>
                    <a:gd name="T54" fmla="*/ 212 w 1117"/>
                    <a:gd name="T55" fmla="*/ 713 h 834"/>
                    <a:gd name="T56" fmla="*/ 156 w 1117"/>
                    <a:gd name="T57" fmla="*/ 678 h 834"/>
                    <a:gd name="T58" fmla="*/ 100 w 1117"/>
                    <a:gd name="T59" fmla="*/ 642 h 834"/>
                    <a:gd name="T60" fmla="*/ 49 w 1117"/>
                    <a:gd name="T61" fmla="*/ 602 h 834"/>
                    <a:gd name="T62" fmla="*/ 0 w 1117"/>
                    <a:gd name="T63" fmla="*/ 563 h 834"/>
                    <a:gd name="T64" fmla="*/ 26 w 1117"/>
                    <a:gd name="T65" fmla="*/ 506 h 834"/>
                    <a:gd name="T66" fmla="*/ 48 w 1117"/>
                    <a:gd name="T67" fmla="*/ 448 h 834"/>
                    <a:gd name="T68" fmla="*/ 65 w 1117"/>
                    <a:gd name="T69" fmla="*/ 390 h 834"/>
                    <a:gd name="T70" fmla="*/ 77 w 1117"/>
                    <a:gd name="T71" fmla="*/ 333 h 834"/>
                    <a:gd name="T72" fmla="*/ 86 w 1117"/>
                    <a:gd name="T73" fmla="*/ 276 h 834"/>
                    <a:gd name="T74" fmla="*/ 91 w 1117"/>
                    <a:gd name="T75" fmla="*/ 223 h 834"/>
                    <a:gd name="T76" fmla="*/ 96 w 1117"/>
                    <a:gd name="T77" fmla="*/ 172 h 834"/>
                    <a:gd name="T78" fmla="*/ 99 w 1117"/>
                    <a:gd name="T79" fmla="*/ 126 h 834"/>
                    <a:gd name="T80" fmla="*/ 103 w 1117"/>
                    <a:gd name="T81" fmla="*/ 85 h 834"/>
                    <a:gd name="T82" fmla="*/ 106 w 1117"/>
                    <a:gd name="T83" fmla="*/ 50 h 834"/>
                    <a:gd name="T84" fmla="*/ 110 w 1117"/>
                    <a:gd name="T85" fmla="*/ 21 h 834"/>
                    <a:gd name="T86" fmla="*/ 118 w 1117"/>
                    <a:gd name="T87" fmla="*/ 0 h 8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117" h="834">
                      <a:moveTo>
                        <a:pt x="118" y="0"/>
                      </a:moveTo>
                      <a:lnTo>
                        <a:pt x="999" y="0"/>
                      </a:lnTo>
                      <a:lnTo>
                        <a:pt x="1006" y="21"/>
                      </a:lnTo>
                      <a:lnTo>
                        <a:pt x="1011" y="50"/>
                      </a:lnTo>
                      <a:lnTo>
                        <a:pt x="1015" y="85"/>
                      </a:lnTo>
                      <a:lnTo>
                        <a:pt x="1018" y="126"/>
                      </a:lnTo>
                      <a:lnTo>
                        <a:pt x="1021" y="171"/>
                      </a:lnTo>
                      <a:lnTo>
                        <a:pt x="1025" y="222"/>
                      </a:lnTo>
                      <a:lnTo>
                        <a:pt x="1031" y="274"/>
                      </a:lnTo>
                      <a:lnTo>
                        <a:pt x="1040" y="330"/>
                      </a:lnTo>
                      <a:lnTo>
                        <a:pt x="1051" y="387"/>
                      </a:lnTo>
                      <a:lnTo>
                        <a:pt x="1067" y="445"/>
                      </a:lnTo>
                      <a:lnTo>
                        <a:pt x="1089" y="503"/>
                      </a:lnTo>
                      <a:lnTo>
                        <a:pt x="1117" y="560"/>
                      </a:lnTo>
                      <a:lnTo>
                        <a:pt x="1067" y="600"/>
                      </a:lnTo>
                      <a:lnTo>
                        <a:pt x="1015" y="639"/>
                      </a:lnTo>
                      <a:lnTo>
                        <a:pt x="961" y="677"/>
                      </a:lnTo>
                      <a:lnTo>
                        <a:pt x="903" y="712"/>
                      </a:lnTo>
                      <a:lnTo>
                        <a:pt x="842" y="745"/>
                      </a:lnTo>
                      <a:lnTo>
                        <a:pt x="778" y="775"/>
                      </a:lnTo>
                      <a:lnTo>
                        <a:pt x="709" y="799"/>
                      </a:lnTo>
                      <a:lnTo>
                        <a:pt x="636" y="820"/>
                      </a:lnTo>
                      <a:lnTo>
                        <a:pt x="558" y="834"/>
                      </a:lnTo>
                      <a:lnTo>
                        <a:pt x="480" y="820"/>
                      </a:lnTo>
                      <a:lnTo>
                        <a:pt x="408" y="801"/>
                      </a:lnTo>
                      <a:lnTo>
                        <a:pt x="338" y="776"/>
                      </a:lnTo>
                      <a:lnTo>
                        <a:pt x="274" y="747"/>
                      </a:lnTo>
                      <a:lnTo>
                        <a:pt x="212" y="713"/>
                      </a:lnTo>
                      <a:lnTo>
                        <a:pt x="156" y="678"/>
                      </a:lnTo>
                      <a:lnTo>
                        <a:pt x="100" y="642"/>
                      </a:lnTo>
                      <a:lnTo>
                        <a:pt x="49" y="602"/>
                      </a:lnTo>
                      <a:lnTo>
                        <a:pt x="0" y="563"/>
                      </a:lnTo>
                      <a:lnTo>
                        <a:pt x="26" y="506"/>
                      </a:lnTo>
                      <a:lnTo>
                        <a:pt x="48" y="448"/>
                      </a:lnTo>
                      <a:lnTo>
                        <a:pt x="65" y="390"/>
                      </a:lnTo>
                      <a:lnTo>
                        <a:pt x="77" y="333"/>
                      </a:lnTo>
                      <a:lnTo>
                        <a:pt x="86" y="276"/>
                      </a:lnTo>
                      <a:lnTo>
                        <a:pt x="91" y="223"/>
                      </a:lnTo>
                      <a:lnTo>
                        <a:pt x="96" y="172"/>
                      </a:lnTo>
                      <a:lnTo>
                        <a:pt x="99" y="126"/>
                      </a:lnTo>
                      <a:lnTo>
                        <a:pt x="103" y="85"/>
                      </a:lnTo>
                      <a:lnTo>
                        <a:pt x="106" y="50"/>
                      </a:lnTo>
                      <a:lnTo>
                        <a:pt x="110" y="21"/>
                      </a:lnTo>
                      <a:lnTo>
                        <a:pt x="118" y="0"/>
                      </a:lnTo>
                      <a:close/>
                    </a:path>
                  </a:pathLst>
                </a:custGeom>
                <a:solidFill>
                  <a:srgbClr val="C69E7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" name="Freeform 42"/>
              <p:cNvSpPr>
                <a:spLocks/>
              </p:cNvSpPr>
              <p:nvPr/>
            </p:nvSpPr>
            <p:spPr bwMode="auto">
              <a:xfrm>
                <a:off x="2675814" y="3548981"/>
                <a:ext cx="255678" cy="443739"/>
              </a:xfrm>
              <a:custGeom>
                <a:avLst/>
                <a:gdLst>
                  <a:gd name="T0" fmla="*/ 206 w 362"/>
                  <a:gd name="T1" fmla="*/ 0 h 631"/>
                  <a:gd name="T2" fmla="*/ 238 w 362"/>
                  <a:gd name="T3" fmla="*/ 0 h 631"/>
                  <a:gd name="T4" fmla="*/ 264 w 362"/>
                  <a:gd name="T5" fmla="*/ 10 h 631"/>
                  <a:gd name="T6" fmla="*/ 289 w 362"/>
                  <a:gd name="T7" fmla="*/ 26 h 631"/>
                  <a:gd name="T8" fmla="*/ 311 w 362"/>
                  <a:gd name="T9" fmla="*/ 49 h 631"/>
                  <a:gd name="T10" fmla="*/ 328 w 362"/>
                  <a:gd name="T11" fmla="*/ 78 h 631"/>
                  <a:gd name="T12" fmla="*/ 343 w 362"/>
                  <a:gd name="T13" fmla="*/ 115 h 631"/>
                  <a:gd name="T14" fmla="*/ 353 w 362"/>
                  <a:gd name="T15" fmla="*/ 154 h 631"/>
                  <a:gd name="T16" fmla="*/ 359 w 362"/>
                  <a:gd name="T17" fmla="*/ 198 h 631"/>
                  <a:gd name="T18" fmla="*/ 362 w 362"/>
                  <a:gd name="T19" fmla="*/ 245 h 631"/>
                  <a:gd name="T20" fmla="*/ 359 w 362"/>
                  <a:gd name="T21" fmla="*/ 294 h 631"/>
                  <a:gd name="T22" fmla="*/ 353 w 362"/>
                  <a:gd name="T23" fmla="*/ 347 h 631"/>
                  <a:gd name="T24" fmla="*/ 340 w 362"/>
                  <a:gd name="T25" fmla="*/ 402 h 631"/>
                  <a:gd name="T26" fmla="*/ 322 w 362"/>
                  <a:gd name="T27" fmla="*/ 455 h 631"/>
                  <a:gd name="T28" fmla="*/ 300 w 362"/>
                  <a:gd name="T29" fmla="*/ 501 h 631"/>
                  <a:gd name="T30" fmla="*/ 276 w 362"/>
                  <a:gd name="T31" fmla="*/ 542 h 631"/>
                  <a:gd name="T32" fmla="*/ 248 w 362"/>
                  <a:gd name="T33" fmla="*/ 576 h 631"/>
                  <a:gd name="T34" fmla="*/ 219 w 362"/>
                  <a:gd name="T35" fmla="*/ 603 h 631"/>
                  <a:gd name="T36" fmla="*/ 188 w 362"/>
                  <a:gd name="T37" fmla="*/ 622 h 631"/>
                  <a:gd name="T38" fmla="*/ 156 w 362"/>
                  <a:gd name="T39" fmla="*/ 631 h 631"/>
                  <a:gd name="T40" fmla="*/ 124 w 362"/>
                  <a:gd name="T41" fmla="*/ 631 h 631"/>
                  <a:gd name="T42" fmla="*/ 96 w 362"/>
                  <a:gd name="T43" fmla="*/ 621 h 631"/>
                  <a:gd name="T44" fmla="*/ 73 w 362"/>
                  <a:gd name="T45" fmla="*/ 605 h 631"/>
                  <a:gd name="T46" fmla="*/ 51 w 362"/>
                  <a:gd name="T47" fmla="*/ 581 h 631"/>
                  <a:gd name="T48" fmla="*/ 34 w 362"/>
                  <a:gd name="T49" fmla="*/ 551 h 631"/>
                  <a:gd name="T50" fmla="*/ 19 w 362"/>
                  <a:gd name="T51" fmla="*/ 516 h 631"/>
                  <a:gd name="T52" fmla="*/ 9 w 362"/>
                  <a:gd name="T53" fmla="*/ 477 h 631"/>
                  <a:gd name="T54" fmla="*/ 3 w 362"/>
                  <a:gd name="T55" fmla="*/ 433 h 631"/>
                  <a:gd name="T56" fmla="*/ 0 w 362"/>
                  <a:gd name="T57" fmla="*/ 386 h 631"/>
                  <a:gd name="T58" fmla="*/ 3 w 362"/>
                  <a:gd name="T59" fmla="*/ 337 h 631"/>
                  <a:gd name="T60" fmla="*/ 9 w 362"/>
                  <a:gd name="T61" fmla="*/ 284 h 631"/>
                  <a:gd name="T62" fmla="*/ 22 w 362"/>
                  <a:gd name="T63" fmla="*/ 229 h 631"/>
                  <a:gd name="T64" fmla="*/ 40 w 362"/>
                  <a:gd name="T65" fmla="*/ 176 h 631"/>
                  <a:gd name="T66" fmla="*/ 61 w 362"/>
                  <a:gd name="T67" fmla="*/ 129 h 631"/>
                  <a:gd name="T68" fmla="*/ 86 w 362"/>
                  <a:gd name="T69" fmla="*/ 89 h 631"/>
                  <a:gd name="T70" fmla="*/ 114 w 362"/>
                  <a:gd name="T71" fmla="*/ 54 h 631"/>
                  <a:gd name="T72" fmla="*/ 143 w 362"/>
                  <a:gd name="T73" fmla="*/ 27 h 631"/>
                  <a:gd name="T74" fmla="*/ 174 w 362"/>
                  <a:gd name="T75" fmla="*/ 8 h 631"/>
                  <a:gd name="T76" fmla="*/ 206 w 362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2" h="631">
                    <a:moveTo>
                      <a:pt x="206" y="0"/>
                    </a:moveTo>
                    <a:lnTo>
                      <a:pt x="238" y="0"/>
                    </a:lnTo>
                    <a:lnTo>
                      <a:pt x="264" y="10"/>
                    </a:lnTo>
                    <a:lnTo>
                      <a:pt x="289" y="26"/>
                    </a:lnTo>
                    <a:lnTo>
                      <a:pt x="311" y="49"/>
                    </a:lnTo>
                    <a:lnTo>
                      <a:pt x="328" y="78"/>
                    </a:lnTo>
                    <a:lnTo>
                      <a:pt x="343" y="115"/>
                    </a:lnTo>
                    <a:lnTo>
                      <a:pt x="353" y="154"/>
                    </a:lnTo>
                    <a:lnTo>
                      <a:pt x="359" y="198"/>
                    </a:lnTo>
                    <a:lnTo>
                      <a:pt x="362" y="245"/>
                    </a:lnTo>
                    <a:lnTo>
                      <a:pt x="359" y="294"/>
                    </a:lnTo>
                    <a:lnTo>
                      <a:pt x="353" y="347"/>
                    </a:lnTo>
                    <a:lnTo>
                      <a:pt x="340" y="402"/>
                    </a:lnTo>
                    <a:lnTo>
                      <a:pt x="322" y="455"/>
                    </a:lnTo>
                    <a:lnTo>
                      <a:pt x="300" y="501"/>
                    </a:lnTo>
                    <a:lnTo>
                      <a:pt x="276" y="542"/>
                    </a:lnTo>
                    <a:lnTo>
                      <a:pt x="248" y="576"/>
                    </a:lnTo>
                    <a:lnTo>
                      <a:pt x="219" y="603"/>
                    </a:lnTo>
                    <a:lnTo>
                      <a:pt x="188" y="622"/>
                    </a:lnTo>
                    <a:lnTo>
                      <a:pt x="156" y="631"/>
                    </a:lnTo>
                    <a:lnTo>
                      <a:pt x="124" y="631"/>
                    </a:lnTo>
                    <a:lnTo>
                      <a:pt x="96" y="621"/>
                    </a:lnTo>
                    <a:lnTo>
                      <a:pt x="73" y="605"/>
                    </a:lnTo>
                    <a:lnTo>
                      <a:pt x="51" y="581"/>
                    </a:lnTo>
                    <a:lnTo>
                      <a:pt x="34" y="551"/>
                    </a:lnTo>
                    <a:lnTo>
                      <a:pt x="19" y="516"/>
                    </a:lnTo>
                    <a:lnTo>
                      <a:pt x="9" y="477"/>
                    </a:lnTo>
                    <a:lnTo>
                      <a:pt x="3" y="433"/>
                    </a:lnTo>
                    <a:lnTo>
                      <a:pt x="0" y="386"/>
                    </a:lnTo>
                    <a:lnTo>
                      <a:pt x="3" y="337"/>
                    </a:lnTo>
                    <a:lnTo>
                      <a:pt x="9" y="284"/>
                    </a:lnTo>
                    <a:lnTo>
                      <a:pt x="22" y="229"/>
                    </a:lnTo>
                    <a:lnTo>
                      <a:pt x="40" y="176"/>
                    </a:lnTo>
                    <a:lnTo>
                      <a:pt x="61" y="129"/>
                    </a:lnTo>
                    <a:lnTo>
                      <a:pt x="86" y="89"/>
                    </a:lnTo>
                    <a:lnTo>
                      <a:pt x="114" y="54"/>
                    </a:lnTo>
                    <a:lnTo>
                      <a:pt x="143" y="27"/>
                    </a:lnTo>
                    <a:lnTo>
                      <a:pt x="174" y="8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FEDEC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Freeform 43"/>
              <p:cNvSpPr>
                <a:spLocks/>
              </p:cNvSpPr>
              <p:nvPr/>
            </p:nvSpPr>
            <p:spPr bwMode="auto">
              <a:xfrm>
                <a:off x="1219927" y="3548981"/>
                <a:ext cx="253565" cy="443739"/>
              </a:xfrm>
              <a:custGeom>
                <a:avLst/>
                <a:gdLst>
                  <a:gd name="T0" fmla="*/ 156 w 361"/>
                  <a:gd name="T1" fmla="*/ 0 h 631"/>
                  <a:gd name="T2" fmla="*/ 186 w 361"/>
                  <a:gd name="T3" fmla="*/ 10 h 631"/>
                  <a:gd name="T4" fmla="*/ 217 w 361"/>
                  <a:gd name="T5" fmla="*/ 27 h 631"/>
                  <a:gd name="T6" fmla="*/ 247 w 361"/>
                  <a:gd name="T7" fmla="*/ 55 h 631"/>
                  <a:gd name="T8" fmla="*/ 275 w 361"/>
                  <a:gd name="T9" fmla="*/ 89 h 631"/>
                  <a:gd name="T10" fmla="*/ 300 w 361"/>
                  <a:gd name="T11" fmla="*/ 129 h 631"/>
                  <a:gd name="T12" fmla="*/ 320 w 361"/>
                  <a:gd name="T13" fmla="*/ 176 h 631"/>
                  <a:gd name="T14" fmla="*/ 338 w 361"/>
                  <a:gd name="T15" fmla="*/ 229 h 631"/>
                  <a:gd name="T16" fmla="*/ 351 w 361"/>
                  <a:gd name="T17" fmla="*/ 284 h 631"/>
                  <a:gd name="T18" fmla="*/ 358 w 361"/>
                  <a:gd name="T19" fmla="*/ 337 h 631"/>
                  <a:gd name="T20" fmla="*/ 361 w 361"/>
                  <a:gd name="T21" fmla="*/ 386 h 631"/>
                  <a:gd name="T22" fmla="*/ 358 w 361"/>
                  <a:gd name="T23" fmla="*/ 433 h 631"/>
                  <a:gd name="T24" fmla="*/ 352 w 361"/>
                  <a:gd name="T25" fmla="*/ 477 h 631"/>
                  <a:gd name="T26" fmla="*/ 341 w 361"/>
                  <a:gd name="T27" fmla="*/ 517 h 631"/>
                  <a:gd name="T28" fmla="*/ 327 w 361"/>
                  <a:gd name="T29" fmla="*/ 552 h 631"/>
                  <a:gd name="T30" fmla="*/ 309 w 361"/>
                  <a:gd name="T31" fmla="*/ 581 h 631"/>
                  <a:gd name="T32" fmla="*/ 288 w 361"/>
                  <a:gd name="T33" fmla="*/ 605 h 631"/>
                  <a:gd name="T34" fmla="*/ 263 w 361"/>
                  <a:gd name="T35" fmla="*/ 622 h 631"/>
                  <a:gd name="T36" fmla="*/ 237 w 361"/>
                  <a:gd name="T37" fmla="*/ 631 h 631"/>
                  <a:gd name="T38" fmla="*/ 205 w 361"/>
                  <a:gd name="T39" fmla="*/ 631 h 631"/>
                  <a:gd name="T40" fmla="*/ 173 w 361"/>
                  <a:gd name="T41" fmla="*/ 622 h 631"/>
                  <a:gd name="T42" fmla="*/ 142 w 361"/>
                  <a:gd name="T43" fmla="*/ 603 h 631"/>
                  <a:gd name="T44" fmla="*/ 113 w 361"/>
                  <a:gd name="T45" fmla="*/ 577 h 631"/>
                  <a:gd name="T46" fmla="*/ 86 w 361"/>
                  <a:gd name="T47" fmla="*/ 542 h 631"/>
                  <a:gd name="T48" fmla="*/ 61 w 361"/>
                  <a:gd name="T49" fmla="*/ 501 h 631"/>
                  <a:gd name="T50" fmla="*/ 39 w 361"/>
                  <a:gd name="T51" fmla="*/ 455 h 631"/>
                  <a:gd name="T52" fmla="*/ 22 w 361"/>
                  <a:gd name="T53" fmla="*/ 402 h 631"/>
                  <a:gd name="T54" fmla="*/ 8 w 361"/>
                  <a:gd name="T55" fmla="*/ 347 h 631"/>
                  <a:gd name="T56" fmla="*/ 1 w 361"/>
                  <a:gd name="T57" fmla="*/ 294 h 631"/>
                  <a:gd name="T58" fmla="*/ 0 w 361"/>
                  <a:gd name="T59" fmla="*/ 245 h 631"/>
                  <a:gd name="T60" fmla="*/ 1 w 361"/>
                  <a:gd name="T61" fmla="*/ 198 h 631"/>
                  <a:gd name="T62" fmla="*/ 8 w 361"/>
                  <a:gd name="T63" fmla="*/ 154 h 631"/>
                  <a:gd name="T64" fmla="*/ 19 w 361"/>
                  <a:gd name="T65" fmla="*/ 115 h 631"/>
                  <a:gd name="T66" fmla="*/ 33 w 361"/>
                  <a:gd name="T67" fmla="*/ 80 h 631"/>
                  <a:gd name="T68" fmla="*/ 51 w 361"/>
                  <a:gd name="T69" fmla="*/ 49 h 631"/>
                  <a:gd name="T70" fmla="*/ 73 w 361"/>
                  <a:gd name="T71" fmla="*/ 26 h 631"/>
                  <a:gd name="T72" fmla="*/ 96 w 361"/>
                  <a:gd name="T73" fmla="*/ 10 h 631"/>
                  <a:gd name="T74" fmla="*/ 123 w 361"/>
                  <a:gd name="T75" fmla="*/ 0 h 631"/>
                  <a:gd name="T76" fmla="*/ 156 w 361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631">
                    <a:moveTo>
                      <a:pt x="156" y="0"/>
                    </a:moveTo>
                    <a:lnTo>
                      <a:pt x="186" y="10"/>
                    </a:lnTo>
                    <a:lnTo>
                      <a:pt x="217" y="27"/>
                    </a:lnTo>
                    <a:lnTo>
                      <a:pt x="247" y="55"/>
                    </a:lnTo>
                    <a:lnTo>
                      <a:pt x="275" y="89"/>
                    </a:lnTo>
                    <a:lnTo>
                      <a:pt x="300" y="129"/>
                    </a:lnTo>
                    <a:lnTo>
                      <a:pt x="320" y="176"/>
                    </a:lnTo>
                    <a:lnTo>
                      <a:pt x="338" y="229"/>
                    </a:lnTo>
                    <a:lnTo>
                      <a:pt x="351" y="284"/>
                    </a:lnTo>
                    <a:lnTo>
                      <a:pt x="358" y="337"/>
                    </a:lnTo>
                    <a:lnTo>
                      <a:pt x="361" y="386"/>
                    </a:lnTo>
                    <a:lnTo>
                      <a:pt x="358" y="433"/>
                    </a:lnTo>
                    <a:lnTo>
                      <a:pt x="352" y="477"/>
                    </a:lnTo>
                    <a:lnTo>
                      <a:pt x="341" y="517"/>
                    </a:lnTo>
                    <a:lnTo>
                      <a:pt x="327" y="552"/>
                    </a:lnTo>
                    <a:lnTo>
                      <a:pt x="309" y="581"/>
                    </a:lnTo>
                    <a:lnTo>
                      <a:pt x="288" y="605"/>
                    </a:lnTo>
                    <a:lnTo>
                      <a:pt x="263" y="622"/>
                    </a:lnTo>
                    <a:lnTo>
                      <a:pt x="237" y="631"/>
                    </a:lnTo>
                    <a:lnTo>
                      <a:pt x="205" y="631"/>
                    </a:lnTo>
                    <a:lnTo>
                      <a:pt x="173" y="622"/>
                    </a:lnTo>
                    <a:lnTo>
                      <a:pt x="142" y="603"/>
                    </a:lnTo>
                    <a:lnTo>
                      <a:pt x="113" y="577"/>
                    </a:lnTo>
                    <a:lnTo>
                      <a:pt x="86" y="542"/>
                    </a:lnTo>
                    <a:lnTo>
                      <a:pt x="61" y="501"/>
                    </a:lnTo>
                    <a:lnTo>
                      <a:pt x="39" y="455"/>
                    </a:lnTo>
                    <a:lnTo>
                      <a:pt x="22" y="402"/>
                    </a:lnTo>
                    <a:lnTo>
                      <a:pt x="8" y="347"/>
                    </a:lnTo>
                    <a:lnTo>
                      <a:pt x="1" y="294"/>
                    </a:lnTo>
                    <a:lnTo>
                      <a:pt x="0" y="245"/>
                    </a:lnTo>
                    <a:lnTo>
                      <a:pt x="1" y="198"/>
                    </a:lnTo>
                    <a:lnTo>
                      <a:pt x="8" y="154"/>
                    </a:lnTo>
                    <a:lnTo>
                      <a:pt x="19" y="115"/>
                    </a:lnTo>
                    <a:lnTo>
                      <a:pt x="33" y="80"/>
                    </a:lnTo>
                    <a:lnTo>
                      <a:pt x="51" y="49"/>
                    </a:lnTo>
                    <a:lnTo>
                      <a:pt x="73" y="26"/>
                    </a:lnTo>
                    <a:lnTo>
                      <a:pt x="96" y="10"/>
                    </a:lnTo>
                    <a:lnTo>
                      <a:pt x="123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자유형 7"/>
              <p:cNvSpPr>
                <a:spLocks/>
              </p:cNvSpPr>
              <p:nvPr/>
            </p:nvSpPr>
            <p:spPr bwMode="auto">
              <a:xfrm>
                <a:off x="1236831" y="2725633"/>
                <a:ext cx="1675643" cy="1991862"/>
              </a:xfrm>
              <a:custGeom>
                <a:avLst/>
                <a:gdLst>
                  <a:gd name="connsiteX0" fmla="*/ 838174 w 1675643"/>
                  <a:gd name="connsiteY0" fmla="*/ 0 h 2197567"/>
                  <a:gd name="connsiteX1" fmla="*/ 910017 w 1675643"/>
                  <a:gd name="connsiteY1" fmla="*/ 2116 h 2197567"/>
                  <a:gd name="connsiteX2" fmla="*/ 979748 w 1675643"/>
                  <a:gd name="connsiteY2" fmla="*/ 9167 h 2197567"/>
                  <a:gd name="connsiteX3" fmla="*/ 1045252 w 1675643"/>
                  <a:gd name="connsiteY3" fmla="*/ 21860 h 2197567"/>
                  <a:gd name="connsiteX4" fmla="*/ 1110052 w 1675643"/>
                  <a:gd name="connsiteY4" fmla="*/ 37373 h 2197567"/>
                  <a:gd name="connsiteX5" fmla="*/ 1170626 w 1675643"/>
                  <a:gd name="connsiteY5" fmla="*/ 56412 h 2197567"/>
                  <a:gd name="connsiteX6" fmla="*/ 1228382 w 1675643"/>
                  <a:gd name="connsiteY6" fmla="*/ 78977 h 2197567"/>
                  <a:gd name="connsiteX7" fmla="*/ 1283322 w 1675643"/>
                  <a:gd name="connsiteY7" fmla="*/ 105773 h 2197567"/>
                  <a:gd name="connsiteX8" fmla="*/ 1334739 w 1675643"/>
                  <a:gd name="connsiteY8" fmla="*/ 134685 h 2197567"/>
                  <a:gd name="connsiteX9" fmla="*/ 1381930 w 1675643"/>
                  <a:gd name="connsiteY9" fmla="*/ 166417 h 2197567"/>
                  <a:gd name="connsiteX10" fmla="*/ 1427008 w 1675643"/>
                  <a:gd name="connsiteY10" fmla="*/ 200264 h 2197567"/>
                  <a:gd name="connsiteX11" fmla="*/ 1467156 w 1675643"/>
                  <a:gd name="connsiteY11" fmla="*/ 236227 h 2197567"/>
                  <a:gd name="connsiteX12" fmla="*/ 1503782 w 1675643"/>
                  <a:gd name="connsiteY12" fmla="*/ 274305 h 2197567"/>
                  <a:gd name="connsiteX13" fmla="*/ 1538295 w 1675643"/>
                  <a:gd name="connsiteY13" fmla="*/ 312384 h 2197567"/>
                  <a:gd name="connsiteX14" fmla="*/ 1566469 w 1675643"/>
                  <a:gd name="connsiteY14" fmla="*/ 352577 h 2197567"/>
                  <a:gd name="connsiteX15" fmla="*/ 1592530 w 1675643"/>
                  <a:gd name="connsiteY15" fmla="*/ 392771 h 2197567"/>
                  <a:gd name="connsiteX16" fmla="*/ 1612956 w 1675643"/>
                  <a:gd name="connsiteY16" fmla="*/ 432965 h 2197567"/>
                  <a:gd name="connsiteX17" fmla="*/ 1630565 w 1675643"/>
                  <a:gd name="connsiteY17" fmla="*/ 473864 h 2197567"/>
                  <a:gd name="connsiteX18" fmla="*/ 1642539 w 1675643"/>
                  <a:gd name="connsiteY18" fmla="*/ 514058 h 2197567"/>
                  <a:gd name="connsiteX19" fmla="*/ 1642539 w 1675643"/>
                  <a:gd name="connsiteY19" fmla="*/ 517584 h 2197567"/>
                  <a:gd name="connsiteX20" fmla="*/ 1644652 w 1675643"/>
                  <a:gd name="connsiteY20" fmla="*/ 526751 h 2197567"/>
                  <a:gd name="connsiteX21" fmla="*/ 1647469 w 1675643"/>
                  <a:gd name="connsiteY21" fmla="*/ 540149 h 2197567"/>
                  <a:gd name="connsiteX22" fmla="*/ 1650991 w 1675643"/>
                  <a:gd name="connsiteY22" fmla="*/ 559188 h 2197567"/>
                  <a:gd name="connsiteX23" fmla="*/ 1655217 w 1675643"/>
                  <a:gd name="connsiteY23" fmla="*/ 583163 h 2197567"/>
                  <a:gd name="connsiteX24" fmla="*/ 1658739 w 1675643"/>
                  <a:gd name="connsiteY24" fmla="*/ 609959 h 2197567"/>
                  <a:gd name="connsiteX25" fmla="*/ 1662965 w 1675643"/>
                  <a:gd name="connsiteY25" fmla="*/ 641691 h 2197567"/>
                  <a:gd name="connsiteX26" fmla="*/ 1667191 w 1675643"/>
                  <a:gd name="connsiteY26" fmla="*/ 675538 h 2197567"/>
                  <a:gd name="connsiteX27" fmla="*/ 1670008 w 1675643"/>
                  <a:gd name="connsiteY27" fmla="*/ 712911 h 2197567"/>
                  <a:gd name="connsiteX28" fmla="*/ 1673530 w 1675643"/>
                  <a:gd name="connsiteY28" fmla="*/ 751695 h 2197567"/>
                  <a:gd name="connsiteX29" fmla="*/ 1675643 w 1675643"/>
                  <a:gd name="connsiteY29" fmla="*/ 791889 h 2197567"/>
                  <a:gd name="connsiteX30" fmla="*/ 1675643 w 1675643"/>
                  <a:gd name="connsiteY30" fmla="*/ 834198 h 2197567"/>
                  <a:gd name="connsiteX31" fmla="*/ 1674234 w 1675643"/>
                  <a:gd name="connsiteY31" fmla="*/ 877212 h 2197567"/>
                  <a:gd name="connsiteX32" fmla="*/ 1672121 w 1675643"/>
                  <a:gd name="connsiteY32" fmla="*/ 920227 h 2197567"/>
                  <a:gd name="connsiteX33" fmla="*/ 1667191 w 1675643"/>
                  <a:gd name="connsiteY33" fmla="*/ 964652 h 2197567"/>
                  <a:gd name="connsiteX34" fmla="*/ 1660852 w 1675643"/>
                  <a:gd name="connsiteY34" fmla="*/ 1006961 h 2197567"/>
                  <a:gd name="connsiteX35" fmla="*/ 1651695 w 1675643"/>
                  <a:gd name="connsiteY35" fmla="*/ 1048565 h 2197567"/>
                  <a:gd name="connsiteX36" fmla="*/ 1639721 w 1675643"/>
                  <a:gd name="connsiteY36" fmla="*/ 1090169 h 2197567"/>
                  <a:gd name="connsiteX37" fmla="*/ 1624930 w 1675643"/>
                  <a:gd name="connsiteY37" fmla="*/ 1128953 h 2197567"/>
                  <a:gd name="connsiteX38" fmla="*/ 1608026 w 1675643"/>
                  <a:gd name="connsiteY38" fmla="*/ 1166326 h 2197567"/>
                  <a:gd name="connsiteX39" fmla="*/ 1586191 w 1675643"/>
                  <a:gd name="connsiteY39" fmla="*/ 1200173 h 2197567"/>
                  <a:gd name="connsiteX40" fmla="*/ 1578338 w 1675643"/>
                  <a:gd name="connsiteY40" fmla="*/ 1210281 h 2197567"/>
                  <a:gd name="connsiteX41" fmla="*/ 1576335 w 1675643"/>
                  <a:gd name="connsiteY41" fmla="*/ 1240358 h 2197567"/>
                  <a:gd name="connsiteX42" fmla="*/ 1572817 w 1675643"/>
                  <a:gd name="connsiteY42" fmla="*/ 1292480 h 2197567"/>
                  <a:gd name="connsiteX43" fmla="*/ 1567187 w 1675643"/>
                  <a:gd name="connsiteY43" fmla="*/ 1346010 h 2197567"/>
                  <a:gd name="connsiteX44" fmla="*/ 1559447 w 1675643"/>
                  <a:gd name="connsiteY44" fmla="*/ 1399541 h 2197567"/>
                  <a:gd name="connsiteX45" fmla="*/ 1551003 w 1675643"/>
                  <a:gd name="connsiteY45" fmla="*/ 1451662 h 2197567"/>
                  <a:gd name="connsiteX46" fmla="*/ 1539744 w 1675643"/>
                  <a:gd name="connsiteY46" fmla="*/ 1503784 h 2197567"/>
                  <a:gd name="connsiteX47" fmla="*/ 1527781 w 1675643"/>
                  <a:gd name="connsiteY47" fmla="*/ 1556610 h 2197567"/>
                  <a:gd name="connsiteX48" fmla="*/ 1512300 w 1675643"/>
                  <a:gd name="connsiteY48" fmla="*/ 1608028 h 2197567"/>
                  <a:gd name="connsiteX49" fmla="*/ 1495412 w 1675643"/>
                  <a:gd name="connsiteY49" fmla="*/ 1658036 h 2197567"/>
                  <a:gd name="connsiteX50" fmla="*/ 1476413 w 1675643"/>
                  <a:gd name="connsiteY50" fmla="*/ 1707341 h 2197567"/>
                  <a:gd name="connsiteX51" fmla="*/ 1454599 w 1675643"/>
                  <a:gd name="connsiteY51" fmla="*/ 1755941 h 2197567"/>
                  <a:gd name="connsiteX52" fmla="*/ 1431377 w 1675643"/>
                  <a:gd name="connsiteY52" fmla="*/ 1801723 h 2197567"/>
                  <a:gd name="connsiteX53" fmla="*/ 1403230 w 1675643"/>
                  <a:gd name="connsiteY53" fmla="*/ 1846802 h 2197567"/>
                  <a:gd name="connsiteX54" fmla="*/ 1374379 w 1675643"/>
                  <a:gd name="connsiteY54" fmla="*/ 1890471 h 2197567"/>
                  <a:gd name="connsiteX55" fmla="*/ 1342010 w 1675643"/>
                  <a:gd name="connsiteY55" fmla="*/ 1932028 h 2197567"/>
                  <a:gd name="connsiteX56" fmla="*/ 1306826 w 1675643"/>
                  <a:gd name="connsiteY56" fmla="*/ 1971471 h 2197567"/>
                  <a:gd name="connsiteX57" fmla="*/ 1268827 w 1675643"/>
                  <a:gd name="connsiteY57" fmla="*/ 2008098 h 2197567"/>
                  <a:gd name="connsiteX58" fmla="*/ 1227310 w 1675643"/>
                  <a:gd name="connsiteY58" fmla="*/ 2041906 h 2197567"/>
                  <a:gd name="connsiteX59" fmla="*/ 1182275 w 1675643"/>
                  <a:gd name="connsiteY59" fmla="*/ 2074306 h 2197567"/>
                  <a:gd name="connsiteX60" fmla="*/ 1133721 w 1675643"/>
                  <a:gd name="connsiteY60" fmla="*/ 2102480 h 2197567"/>
                  <a:gd name="connsiteX61" fmla="*/ 1082352 w 1675643"/>
                  <a:gd name="connsiteY61" fmla="*/ 2128541 h 2197567"/>
                  <a:gd name="connsiteX62" fmla="*/ 1027465 w 1675643"/>
                  <a:gd name="connsiteY62" fmla="*/ 2151080 h 2197567"/>
                  <a:gd name="connsiteX63" fmla="*/ 969060 w 1675643"/>
                  <a:gd name="connsiteY63" fmla="*/ 2170802 h 2197567"/>
                  <a:gd name="connsiteX64" fmla="*/ 905025 w 1675643"/>
                  <a:gd name="connsiteY64" fmla="*/ 2186298 h 2197567"/>
                  <a:gd name="connsiteX65" fmla="*/ 838879 w 1675643"/>
                  <a:gd name="connsiteY65" fmla="*/ 2197567 h 2197567"/>
                  <a:gd name="connsiteX66" fmla="*/ 839120 w 1675643"/>
                  <a:gd name="connsiteY66" fmla="*/ 2197406 h 2197567"/>
                  <a:gd name="connsiteX67" fmla="*/ 838174 w 1675643"/>
                  <a:gd name="connsiteY67" fmla="*/ 2197567 h 2197567"/>
                  <a:gd name="connsiteX68" fmla="*/ 771261 w 1675643"/>
                  <a:gd name="connsiteY68" fmla="*/ 2186298 h 2197567"/>
                  <a:gd name="connsiteX69" fmla="*/ 708574 w 1675643"/>
                  <a:gd name="connsiteY69" fmla="*/ 2170802 h 2197567"/>
                  <a:gd name="connsiteX70" fmla="*/ 649409 w 1675643"/>
                  <a:gd name="connsiteY70" fmla="*/ 2151080 h 2197567"/>
                  <a:gd name="connsiteX71" fmla="*/ 593765 w 1675643"/>
                  <a:gd name="connsiteY71" fmla="*/ 2128541 h 2197567"/>
                  <a:gd name="connsiteX72" fmla="*/ 542348 w 1675643"/>
                  <a:gd name="connsiteY72" fmla="*/ 2102480 h 2197567"/>
                  <a:gd name="connsiteX73" fmla="*/ 494452 w 1675643"/>
                  <a:gd name="connsiteY73" fmla="*/ 2074306 h 2197567"/>
                  <a:gd name="connsiteX74" fmla="*/ 448670 w 1675643"/>
                  <a:gd name="connsiteY74" fmla="*/ 2041906 h 2197567"/>
                  <a:gd name="connsiteX75" fmla="*/ 407817 w 1675643"/>
                  <a:gd name="connsiteY75" fmla="*/ 2008098 h 2197567"/>
                  <a:gd name="connsiteX76" fmla="*/ 369078 w 1675643"/>
                  <a:gd name="connsiteY76" fmla="*/ 1971471 h 2197567"/>
                  <a:gd name="connsiteX77" fmla="*/ 333861 w 1675643"/>
                  <a:gd name="connsiteY77" fmla="*/ 1932028 h 2197567"/>
                  <a:gd name="connsiteX78" fmla="*/ 302165 w 1675643"/>
                  <a:gd name="connsiteY78" fmla="*/ 1890471 h 2197567"/>
                  <a:gd name="connsiteX79" fmla="*/ 272583 w 1675643"/>
                  <a:gd name="connsiteY79" fmla="*/ 1846802 h 2197567"/>
                  <a:gd name="connsiteX80" fmla="*/ 245817 w 1675643"/>
                  <a:gd name="connsiteY80" fmla="*/ 1801723 h 2197567"/>
                  <a:gd name="connsiteX81" fmla="*/ 221165 w 1675643"/>
                  <a:gd name="connsiteY81" fmla="*/ 1755941 h 2197567"/>
                  <a:gd name="connsiteX82" fmla="*/ 200035 w 1675643"/>
                  <a:gd name="connsiteY82" fmla="*/ 1707341 h 2197567"/>
                  <a:gd name="connsiteX83" fmla="*/ 181017 w 1675643"/>
                  <a:gd name="connsiteY83" fmla="*/ 1658036 h 2197567"/>
                  <a:gd name="connsiteX84" fmla="*/ 164113 w 1675643"/>
                  <a:gd name="connsiteY84" fmla="*/ 1608028 h 2197567"/>
                  <a:gd name="connsiteX85" fmla="*/ 149322 w 1675643"/>
                  <a:gd name="connsiteY85" fmla="*/ 1556610 h 2197567"/>
                  <a:gd name="connsiteX86" fmla="*/ 135939 w 1675643"/>
                  <a:gd name="connsiteY86" fmla="*/ 1503784 h 2197567"/>
                  <a:gd name="connsiteX87" fmla="*/ 126078 w 1675643"/>
                  <a:gd name="connsiteY87" fmla="*/ 1451662 h 2197567"/>
                  <a:gd name="connsiteX88" fmla="*/ 116922 w 1675643"/>
                  <a:gd name="connsiteY88" fmla="*/ 1399541 h 2197567"/>
                  <a:gd name="connsiteX89" fmla="*/ 109174 w 1675643"/>
                  <a:gd name="connsiteY89" fmla="*/ 1346010 h 2197567"/>
                  <a:gd name="connsiteX90" fmla="*/ 104244 w 1675643"/>
                  <a:gd name="connsiteY90" fmla="*/ 1292480 h 2197567"/>
                  <a:gd name="connsiteX91" fmla="*/ 100017 w 1675643"/>
                  <a:gd name="connsiteY91" fmla="*/ 1240358 h 2197567"/>
                  <a:gd name="connsiteX92" fmla="*/ 98470 w 1675643"/>
                  <a:gd name="connsiteY92" fmla="*/ 1211341 h 2197567"/>
                  <a:gd name="connsiteX93" fmla="*/ 90157 w 1675643"/>
                  <a:gd name="connsiteY93" fmla="*/ 1200878 h 2197567"/>
                  <a:gd name="connsiteX94" fmla="*/ 68322 w 1675643"/>
                  <a:gd name="connsiteY94" fmla="*/ 1166326 h 2197567"/>
                  <a:gd name="connsiteX95" fmla="*/ 50009 w 1675643"/>
                  <a:gd name="connsiteY95" fmla="*/ 1130363 h 2197567"/>
                  <a:gd name="connsiteX96" fmla="*/ 35922 w 1675643"/>
                  <a:gd name="connsiteY96" fmla="*/ 1090874 h 2197567"/>
                  <a:gd name="connsiteX97" fmla="*/ 24652 w 1675643"/>
                  <a:gd name="connsiteY97" fmla="*/ 1049975 h 2197567"/>
                  <a:gd name="connsiteX98" fmla="*/ 15496 w 1675643"/>
                  <a:gd name="connsiteY98" fmla="*/ 1007666 h 2197567"/>
                  <a:gd name="connsiteX99" fmla="*/ 8452 w 1675643"/>
                  <a:gd name="connsiteY99" fmla="*/ 964652 h 2197567"/>
                  <a:gd name="connsiteX100" fmla="*/ 4226 w 1675643"/>
                  <a:gd name="connsiteY100" fmla="*/ 921637 h 2197567"/>
                  <a:gd name="connsiteX101" fmla="*/ 704 w 1675643"/>
                  <a:gd name="connsiteY101" fmla="*/ 877212 h 2197567"/>
                  <a:gd name="connsiteX102" fmla="*/ 0 w 1675643"/>
                  <a:gd name="connsiteY102" fmla="*/ 834198 h 2197567"/>
                  <a:gd name="connsiteX103" fmla="*/ 704 w 1675643"/>
                  <a:gd name="connsiteY103" fmla="*/ 791889 h 2197567"/>
                  <a:gd name="connsiteX104" fmla="*/ 2113 w 1675643"/>
                  <a:gd name="connsiteY104" fmla="*/ 751695 h 2197567"/>
                  <a:gd name="connsiteX105" fmla="*/ 4930 w 1675643"/>
                  <a:gd name="connsiteY105" fmla="*/ 712911 h 2197567"/>
                  <a:gd name="connsiteX106" fmla="*/ 8452 w 1675643"/>
                  <a:gd name="connsiteY106" fmla="*/ 675538 h 2197567"/>
                  <a:gd name="connsiteX107" fmla="*/ 11974 w 1675643"/>
                  <a:gd name="connsiteY107" fmla="*/ 641691 h 2197567"/>
                  <a:gd name="connsiteX108" fmla="*/ 16200 w 1675643"/>
                  <a:gd name="connsiteY108" fmla="*/ 610664 h 2197567"/>
                  <a:gd name="connsiteX109" fmla="*/ 20426 w 1675643"/>
                  <a:gd name="connsiteY109" fmla="*/ 583163 h 2197567"/>
                  <a:gd name="connsiteX110" fmla="*/ 24652 w 1675643"/>
                  <a:gd name="connsiteY110" fmla="*/ 559188 h 2197567"/>
                  <a:gd name="connsiteX111" fmla="*/ 28878 w 1675643"/>
                  <a:gd name="connsiteY111" fmla="*/ 540854 h 2197567"/>
                  <a:gd name="connsiteX112" fmla="*/ 30991 w 1675643"/>
                  <a:gd name="connsiteY112" fmla="*/ 526751 h 2197567"/>
                  <a:gd name="connsiteX113" fmla="*/ 33104 w 1675643"/>
                  <a:gd name="connsiteY113" fmla="*/ 517584 h 2197567"/>
                  <a:gd name="connsiteX114" fmla="*/ 33809 w 1675643"/>
                  <a:gd name="connsiteY114" fmla="*/ 514058 h 2197567"/>
                  <a:gd name="connsiteX115" fmla="*/ 40852 w 1675643"/>
                  <a:gd name="connsiteY115" fmla="*/ 488672 h 2197567"/>
                  <a:gd name="connsiteX116" fmla="*/ 51417 w 1675643"/>
                  <a:gd name="connsiteY116" fmla="*/ 466107 h 2197567"/>
                  <a:gd name="connsiteX117" fmla="*/ 63391 w 1675643"/>
                  <a:gd name="connsiteY117" fmla="*/ 444248 h 2197567"/>
                  <a:gd name="connsiteX118" fmla="*/ 76774 w 1675643"/>
                  <a:gd name="connsiteY118" fmla="*/ 424503 h 2197567"/>
                  <a:gd name="connsiteX119" fmla="*/ 91565 w 1675643"/>
                  <a:gd name="connsiteY119" fmla="*/ 408285 h 2197567"/>
                  <a:gd name="connsiteX120" fmla="*/ 104244 w 1675643"/>
                  <a:gd name="connsiteY120" fmla="*/ 394182 h 2197567"/>
                  <a:gd name="connsiteX121" fmla="*/ 117626 w 1675643"/>
                  <a:gd name="connsiteY121" fmla="*/ 382194 h 2197567"/>
                  <a:gd name="connsiteX122" fmla="*/ 128896 w 1675643"/>
                  <a:gd name="connsiteY122" fmla="*/ 373027 h 2197567"/>
                  <a:gd name="connsiteX123" fmla="*/ 138757 w 1675643"/>
                  <a:gd name="connsiteY123" fmla="*/ 365975 h 2197567"/>
                  <a:gd name="connsiteX124" fmla="*/ 144391 w 1675643"/>
                  <a:gd name="connsiteY124" fmla="*/ 361744 h 2197567"/>
                  <a:gd name="connsiteX125" fmla="*/ 146504 w 1675643"/>
                  <a:gd name="connsiteY125" fmla="*/ 361039 h 2197567"/>
                  <a:gd name="connsiteX126" fmla="*/ 146504 w 1675643"/>
                  <a:gd name="connsiteY126" fmla="*/ 357513 h 2197567"/>
                  <a:gd name="connsiteX127" fmla="*/ 150026 w 1675643"/>
                  <a:gd name="connsiteY127" fmla="*/ 349757 h 2197567"/>
                  <a:gd name="connsiteX128" fmla="*/ 153548 w 1675643"/>
                  <a:gd name="connsiteY128" fmla="*/ 337064 h 2197567"/>
                  <a:gd name="connsiteX129" fmla="*/ 161296 w 1675643"/>
                  <a:gd name="connsiteY129" fmla="*/ 320845 h 2197567"/>
                  <a:gd name="connsiteX130" fmla="*/ 171157 w 1675643"/>
                  <a:gd name="connsiteY130" fmla="*/ 301101 h 2197567"/>
                  <a:gd name="connsiteX131" fmla="*/ 184539 w 1675643"/>
                  <a:gd name="connsiteY131" fmla="*/ 279946 h 2197567"/>
                  <a:gd name="connsiteX132" fmla="*/ 200035 w 1675643"/>
                  <a:gd name="connsiteY132" fmla="*/ 255971 h 2197567"/>
                  <a:gd name="connsiteX133" fmla="*/ 220461 w 1675643"/>
                  <a:gd name="connsiteY133" fmla="*/ 231291 h 2197567"/>
                  <a:gd name="connsiteX134" fmla="*/ 244409 w 1675643"/>
                  <a:gd name="connsiteY134" fmla="*/ 206610 h 2197567"/>
                  <a:gd name="connsiteX135" fmla="*/ 272583 w 1675643"/>
                  <a:gd name="connsiteY135" fmla="*/ 181930 h 2197567"/>
                  <a:gd name="connsiteX136" fmla="*/ 321183 w 1675643"/>
                  <a:gd name="connsiteY136" fmla="*/ 147377 h 2197567"/>
                  <a:gd name="connsiteX137" fmla="*/ 373304 w 1675643"/>
                  <a:gd name="connsiteY137" fmla="*/ 114940 h 2197567"/>
                  <a:gd name="connsiteX138" fmla="*/ 429652 w 1675643"/>
                  <a:gd name="connsiteY138" fmla="*/ 86734 h 2197567"/>
                  <a:gd name="connsiteX139" fmla="*/ 489522 w 1675643"/>
                  <a:gd name="connsiteY139" fmla="*/ 62054 h 2197567"/>
                  <a:gd name="connsiteX140" fmla="*/ 552913 w 1675643"/>
                  <a:gd name="connsiteY140" fmla="*/ 40194 h 2197567"/>
                  <a:gd name="connsiteX141" fmla="*/ 619826 w 1675643"/>
                  <a:gd name="connsiteY141" fmla="*/ 22565 h 2197567"/>
                  <a:gd name="connsiteX142" fmla="*/ 689556 w 1675643"/>
                  <a:gd name="connsiteY142" fmla="*/ 10577 h 2197567"/>
                  <a:gd name="connsiteX143" fmla="*/ 762104 w 1675643"/>
                  <a:gd name="connsiteY143" fmla="*/ 2116 h 219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1675643" h="2197567">
                    <a:moveTo>
                      <a:pt x="838174" y="0"/>
                    </a:moveTo>
                    <a:lnTo>
                      <a:pt x="910017" y="2116"/>
                    </a:lnTo>
                    <a:lnTo>
                      <a:pt x="979748" y="9167"/>
                    </a:lnTo>
                    <a:lnTo>
                      <a:pt x="1045252" y="21860"/>
                    </a:lnTo>
                    <a:lnTo>
                      <a:pt x="1110052" y="37373"/>
                    </a:lnTo>
                    <a:lnTo>
                      <a:pt x="1170626" y="56412"/>
                    </a:lnTo>
                    <a:lnTo>
                      <a:pt x="1228382" y="78977"/>
                    </a:lnTo>
                    <a:lnTo>
                      <a:pt x="1283322" y="105773"/>
                    </a:lnTo>
                    <a:lnTo>
                      <a:pt x="1334739" y="134685"/>
                    </a:lnTo>
                    <a:lnTo>
                      <a:pt x="1381930" y="166417"/>
                    </a:lnTo>
                    <a:lnTo>
                      <a:pt x="1427008" y="200264"/>
                    </a:lnTo>
                    <a:lnTo>
                      <a:pt x="1467156" y="236227"/>
                    </a:lnTo>
                    <a:lnTo>
                      <a:pt x="1503782" y="274305"/>
                    </a:lnTo>
                    <a:lnTo>
                      <a:pt x="1538295" y="312384"/>
                    </a:lnTo>
                    <a:lnTo>
                      <a:pt x="1566469" y="352577"/>
                    </a:lnTo>
                    <a:lnTo>
                      <a:pt x="1592530" y="392771"/>
                    </a:lnTo>
                    <a:lnTo>
                      <a:pt x="1612956" y="432965"/>
                    </a:lnTo>
                    <a:lnTo>
                      <a:pt x="1630565" y="473864"/>
                    </a:lnTo>
                    <a:lnTo>
                      <a:pt x="1642539" y="514058"/>
                    </a:lnTo>
                    <a:lnTo>
                      <a:pt x="1642539" y="517584"/>
                    </a:lnTo>
                    <a:lnTo>
                      <a:pt x="1644652" y="526751"/>
                    </a:lnTo>
                    <a:lnTo>
                      <a:pt x="1647469" y="540149"/>
                    </a:lnTo>
                    <a:lnTo>
                      <a:pt x="1650991" y="559188"/>
                    </a:lnTo>
                    <a:lnTo>
                      <a:pt x="1655217" y="583163"/>
                    </a:lnTo>
                    <a:lnTo>
                      <a:pt x="1658739" y="609959"/>
                    </a:lnTo>
                    <a:lnTo>
                      <a:pt x="1662965" y="641691"/>
                    </a:lnTo>
                    <a:lnTo>
                      <a:pt x="1667191" y="675538"/>
                    </a:lnTo>
                    <a:lnTo>
                      <a:pt x="1670008" y="712911"/>
                    </a:lnTo>
                    <a:lnTo>
                      <a:pt x="1673530" y="751695"/>
                    </a:lnTo>
                    <a:lnTo>
                      <a:pt x="1675643" y="791889"/>
                    </a:lnTo>
                    <a:lnTo>
                      <a:pt x="1675643" y="834198"/>
                    </a:lnTo>
                    <a:lnTo>
                      <a:pt x="1674234" y="877212"/>
                    </a:lnTo>
                    <a:lnTo>
                      <a:pt x="1672121" y="920227"/>
                    </a:lnTo>
                    <a:lnTo>
                      <a:pt x="1667191" y="964652"/>
                    </a:lnTo>
                    <a:lnTo>
                      <a:pt x="1660852" y="1006961"/>
                    </a:lnTo>
                    <a:lnTo>
                      <a:pt x="1651695" y="1048565"/>
                    </a:lnTo>
                    <a:lnTo>
                      <a:pt x="1639721" y="1090169"/>
                    </a:lnTo>
                    <a:lnTo>
                      <a:pt x="1624930" y="1128953"/>
                    </a:lnTo>
                    <a:lnTo>
                      <a:pt x="1608026" y="1166326"/>
                    </a:lnTo>
                    <a:lnTo>
                      <a:pt x="1586191" y="1200173"/>
                    </a:lnTo>
                    <a:lnTo>
                      <a:pt x="1578338" y="1210281"/>
                    </a:lnTo>
                    <a:lnTo>
                      <a:pt x="1576335" y="1240358"/>
                    </a:lnTo>
                    <a:lnTo>
                      <a:pt x="1572817" y="1292480"/>
                    </a:lnTo>
                    <a:lnTo>
                      <a:pt x="1567187" y="1346010"/>
                    </a:lnTo>
                    <a:lnTo>
                      <a:pt x="1559447" y="1399541"/>
                    </a:lnTo>
                    <a:lnTo>
                      <a:pt x="1551003" y="1451662"/>
                    </a:lnTo>
                    <a:lnTo>
                      <a:pt x="1539744" y="1503784"/>
                    </a:lnTo>
                    <a:lnTo>
                      <a:pt x="1527781" y="1556610"/>
                    </a:lnTo>
                    <a:lnTo>
                      <a:pt x="1512300" y="1608028"/>
                    </a:lnTo>
                    <a:lnTo>
                      <a:pt x="1495412" y="1658036"/>
                    </a:lnTo>
                    <a:lnTo>
                      <a:pt x="1476413" y="1707341"/>
                    </a:lnTo>
                    <a:lnTo>
                      <a:pt x="1454599" y="1755941"/>
                    </a:lnTo>
                    <a:lnTo>
                      <a:pt x="1431377" y="1801723"/>
                    </a:lnTo>
                    <a:lnTo>
                      <a:pt x="1403230" y="1846802"/>
                    </a:lnTo>
                    <a:lnTo>
                      <a:pt x="1374379" y="1890471"/>
                    </a:lnTo>
                    <a:lnTo>
                      <a:pt x="1342010" y="1932028"/>
                    </a:lnTo>
                    <a:lnTo>
                      <a:pt x="1306826" y="1971471"/>
                    </a:lnTo>
                    <a:lnTo>
                      <a:pt x="1268827" y="2008098"/>
                    </a:lnTo>
                    <a:lnTo>
                      <a:pt x="1227310" y="2041906"/>
                    </a:lnTo>
                    <a:lnTo>
                      <a:pt x="1182275" y="2074306"/>
                    </a:lnTo>
                    <a:lnTo>
                      <a:pt x="1133721" y="2102480"/>
                    </a:lnTo>
                    <a:lnTo>
                      <a:pt x="1082352" y="2128541"/>
                    </a:lnTo>
                    <a:lnTo>
                      <a:pt x="1027465" y="2151080"/>
                    </a:lnTo>
                    <a:lnTo>
                      <a:pt x="969060" y="2170802"/>
                    </a:lnTo>
                    <a:lnTo>
                      <a:pt x="905025" y="2186298"/>
                    </a:lnTo>
                    <a:lnTo>
                      <a:pt x="838879" y="2197567"/>
                    </a:lnTo>
                    <a:lnTo>
                      <a:pt x="839120" y="2197406"/>
                    </a:lnTo>
                    <a:lnTo>
                      <a:pt x="838174" y="2197567"/>
                    </a:lnTo>
                    <a:lnTo>
                      <a:pt x="771261" y="2186298"/>
                    </a:lnTo>
                    <a:lnTo>
                      <a:pt x="708574" y="2170802"/>
                    </a:lnTo>
                    <a:lnTo>
                      <a:pt x="649409" y="2151080"/>
                    </a:lnTo>
                    <a:lnTo>
                      <a:pt x="593765" y="2128541"/>
                    </a:lnTo>
                    <a:lnTo>
                      <a:pt x="542348" y="2102480"/>
                    </a:lnTo>
                    <a:lnTo>
                      <a:pt x="494452" y="2074306"/>
                    </a:lnTo>
                    <a:lnTo>
                      <a:pt x="448670" y="2041906"/>
                    </a:lnTo>
                    <a:lnTo>
                      <a:pt x="407817" y="2008098"/>
                    </a:lnTo>
                    <a:lnTo>
                      <a:pt x="369078" y="1971471"/>
                    </a:lnTo>
                    <a:lnTo>
                      <a:pt x="333861" y="1932028"/>
                    </a:lnTo>
                    <a:lnTo>
                      <a:pt x="302165" y="1890471"/>
                    </a:lnTo>
                    <a:lnTo>
                      <a:pt x="272583" y="1846802"/>
                    </a:lnTo>
                    <a:lnTo>
                      <a:pt x="245817" y="1801723"/>
                    </a:lnTo>
                    <a:lnTo>
                      <a:pt x="221165" y="1755941"/>
                    </a:lnTo>
                    <a:lnTo>
                      <a:pt x="200035" y="1707341"/>
                    </a:lnTo>
                    <a:lnTo>
                      <a:pt x="181017" y="1658036"/>
                    </a:lnTo>
                    <a:lnTo>
                      <a:pt x="164113" y="1608028"/>
                    </a:lnTo>
                    <a:lnTo>
                      <a:pt x="149322" y="1556610"/>
                    </a:lnTo>
                    <a:lnTo>
                      <a:pt x="135939" y="1503784"/>
                    </a:lnTo>
                    <a:lnTo>
                      <a:pt x="126078" y="1451662"/>
                    </a:lnTo>
                    <a:lnTo>
                      <a:pt x="116922" y="1399541"/>
                    </a:lnTo>
                    <a:lnTo>
                      <a:pt x="109174" y="1346010"/>
                    </a:lnTo>
                    <a:lnTo>
                      <a:pt x="104244" y="1292480"/>
                    </a:lnTo>
                    <a:lnTo>
                      <a:pt x="100017" y="1240358"/>
                    </a:lnTo>
                    <a:lnTo>
                      <a:pt x="98470" y="1211341"/>
                    </a:lnTo>
                    <a:lnTo>
                      <a:pt x="90157" y="1200878"/>
                    </a:lnTo>
                    <a:lnTo>
                      <a:pt x="68322" y="1166326"/>
                    </a:lnTo>
                    <a:lnTo>
                      <a:pt x="50009" y="1130363"/>
                    </a:lnTo>
                    <a:lnTo>
                      <a:pt x="35922" y="1090874"/>
                    </a:lnTo>
                    <a:lnTo>
                      <a:pt x="24652" y="1049975"/>
                    </a:lnTo>
                    <a:lnTo>
                      <a:pt x="15496" y="1007666"/>
                    </a:lnTo>
                    <a:lnTo>
                      <a:pt x="8452" y="964652"/>
                    </a:lnTo>
                    <a:lnTo>
                      <a:pt x="4226" y="921637"/>
                    </a:lnTo>
                    <a:lnTo>
                      <a:pt x="704" y="877212"/>
                    </a:lnTo>
                    <a:lnTo>
                      <a:pt x="0" y="834198"/>
                    </a:lnTo>
                    <a:lnTo>
                      <a:pt x="704" y="791889"/>
                    </a:lnTo>
                    <a:lnTo>
                      <a:pt x="2113" y="751695"/>
                    </a:lnTo>
                    <a:lnTo>
                      <a:pt x="4930" y="712911"/>
                    </a:lnTo>
                    <a:lnTo>
                      <a:pt x="8452" y="675538"/>
                    </a:lnTo>
                    <a:lnTo>
                      <a:pt x="11974" y="641691"/>
                    </a:lnTo>
                    <a:lnTo>
                      <a:pt x="16200" y="610664"/>
                    </a:lnTo>
                    <a:lnTo>
                      <a:pt x="20426" y="583163"/>
                    </a:lnTo>
                    <a:lnTo>
                      <a:pt x="24652" y="559188"/>
                    </a:lnTo>
                    <a:lnTo>
                      <a:pt x="28878" y="540854"/>
                    </a:lnTo>
                    <a:lnTo>
                      <a:pt x="30991" y="526751"/>
                    </a:lnTo>
                    <a:lnTo>
                      <a:pt x="33104" y="517584"/>
                    </a:lnTo>
                    <a:lnTo>
                      <a:pt x="33809" y="514058"/>
                    </a:lnTo>
                    <a:lnTo>
                      <a:pt x="40852" y="488672"/>
                    </a:lnTo>
                    <a:lnTo>
                      <a:pt x="51417" y="466107"/>
                    </a:lnTo>
                    <a:lnTo>
                      <a:pt x="63391" y="444248"/>
                    </a:lnTo>
                    <a:lnTo>
                      <a:pt x="76774" y="424503"/>
                    </a:lnTo>
                    <a:lnTo>
                      <a:pt x="91565" y="408285"/>
                    </a:lnTo>
                    <a:lnTo>
                      <a:pt x="104244" y="394182"/>
                    </a:lnTo>
                    <a:lnTo>
                      <a:pt x="117626" y="382194"/>
                    </a:lnTo>
                    <a:lnTo>
                      <a:pt x="128896" y="373027"/>
                    </a:lnTo>
                    <a:lnTo>
                      <a:pt x="138757" y="365975"/>
                    </a:lnTo>
                    <a:lnTo>
                      <a:pt x="144391" y="361744"/>
                    </a:lnTo>
                    <a:lnTo>
                      <a:pt x="146504" y="361039"/>
                    </a:lnTo>
                    <a:lnTo>
                      <a:pt x="146504" y="357513"/>
                    </a:lnTo>
                    <a:lnTo>
                      <a:pt x="150026" y="349757"/>
                    </a:lnTo>
                    <a:lnTo>
                      <a:pt x="153548" y="337064"/>
                    </a:lnTo>
                    <a:lnTo>
                      <a:pt x="161296" y="320845"/>
                    </a:lnTo>
                    <a:lnTo>
                      <a:pt x="171157" y="301101"/>
                    </a:lnTo>
                    <a:lnTo>
                      <a:pt x="184539" y="279946"/>
                    </a:lnTo>
                    <a:lnTo>
                      <a:pt x="200035" y="255971"/>
                    </a:lnTo>
                    <a:lnTo>
                      <a:pt x="220461" y="231291"/>
                    </a:lnTo>
                    <a:lnTo>
                      <a:pt x="244409" y="206610"/>
                    </a:lnTo>
                    <a:lnTo>
                      <a:pt x="272583" y="181930"/>
                    </a:lnTo>
                    <a:lnTo>
                      <a:pt x="321183" y="147377"/>
                    </a:lnTo>
                    <a:lnTo>
                      <a:pt x="373304" y="114940"/>
                    </a:lnTo>
                    <a:lnTo>
                      <a:pt x="429652" y="86734"/>
                    </a:lnTo>
                    <a:lnTo>
                      <a:pt x="489522" y="62054"/>
                    </a:lnTo>
                    <a:lnTo>
                      <a:pt x="552913" y="40194"/>
                    </a:lnTo>
                    <a:lnTo>
                      <a:pt x="619826" y="22565"/>
                    </a:lnTo>
                    <a:lnTo>
                      <a:pt x="689556" y="10577"/>
                    </a:lnTo>
                    <a:lnTo>
                      <a:pt x="762104" y="2116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9" name="Freeform 53"/>
            <p:cNvSpPr>
              <a:spLocks/>
            </p:cNvSpPr>
            <p:nvPr/>
          </p:nvSpPr>
          <p:spPr bwMode="auto">
            <a:xfrm rot="5400000" flipH="1">
              <a:off x="11606536" y="6369894"/>
              <a:ext cx="88949" cy="321123"/>
            </a:xfrm>
            <a:prstGeom prst="leftBracket">
              <a:avLst>
                <a:gd name="adj" fmla="val 152582"/>
              </a:avLst>
            </a:pr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solidFill>
                  <a:prstClr val="black"/>
                </a:solidFill>
              </a:endParaRPr>
            </a:p>
          </p:txBody>
        </p:sp>
        <p:sp>
          <p:nvSpPr>
            <p:cNvPr id="30" name="자유형 29"/>
            <p:cNvSpPr/>
            <p:nvPr/>
          </p:nvSpPr>
          <p:spPr>
            <a:xfrm flipH="1">
              <a:off x="11492315" y="6484987"/>
              <a:ext cx="320050" cy="93072"/>
            </a:xfrm>
            <a:custGeom>
              <a:avLst/>
              <a:gdLst>
                <a:gd name="connsiteX0" fmla="*/ 0 w 676275"/>
                <a:gd name="connsiteY0" fmla="*/ 0 h 212694"/>
                <a:gd name="connsiteX1" fmla="*/ 54769 w 676275"/>
                <a:gd name="connsiteY1" fmla="*/ 119063 h 212694"/>
                <a:gd name="connsiteX2" fmla="*/ 271463 w 676275"/>
                <a:gd name="connsiteY2" fmla="*/ 209550 h 212694"/>
                <a:gd name="connsiteX3" fmla="*/ 509588 w 676275"/>
                <a:gd name="connsiteY3" fmla="*/ 183357 h 212694"/>
                <a:gd name="connsiteX4" fmla="*/ 647700 w 676275"/>
                <a:gd name="connsiteY4" fmla="*/ 100013 h 212694"/>
                <a:gd name="connsiteX5" fmla="*/ 676275 w 676275"/>
                <a:gd name="connsiteY5" fmla="*/ 26194 h 212694"/>
                <a:gd name="connsiteX0" fmla="*/ 0 w 664369"/>
                <a:gd name="connsiteY0" fmla="*/ 0 h 193644"/>
                <a:gd name="connsiteX1" fmla="*/ 42863 w 664369"/>
                <a:gd name="connsiteY1" fmla="*/ 100013 h 193644"/>
                <a:gd name="connsiteX2" fmla="*/ 259557 w 664369"/>
                <a:gd name="connsiteY2" fmla="*/ 190500 h 193644"/>
                <a:gd name="connsiteX3" fmla="*/ 497682 w 664369"/>
                <a:gd name="connsiteY3" fmla="*/ 164307 h 193644"/>
                <a:gd name="connsiteX4" fmla="*/ 635794 w 664369"/>
                <a:gd name="connsiteY4" fmla="*/ 80963 h 193644"/>
                <a:gd name="connsiteX5" fmla="*/ 664369 w 664369"/>
                <a:gd name="connsiteY5" fmla="*/ 7144 h 193644"/>
                <a:gd name="connsiteX0" fmla="*/ 1524 w 665893"/>
                <a:gd name="connsiteY0" fmla="*/ 0 h 193644"/>
                <a:gd name="connsiteX1" fmla="*/ 44387 w 665893"/>
                <a:gd name="connsiteY1" fmla="*/ 100013 h 193644"/>
                <a:gd name="connsiteX2" fmla="*/ 261081 w 665893"/>
                <a:gd name="connsiteY2" fmla="*/ 190500 h 193644"/>
                <a:gd name="connsiteX3" fmla="*/ 499206 w 665893"/>
                <a:gd name="connsiteY3" fmla="*/ 164307 h 193644"/>
                <a:gd name="connsiteX4" fmla="*/ 637318 w 665893"/>
                <a:gd name="connsiteY4" fmla="*/ 80963 h 193644"/>
                <a:gd name="connsiteX5" fmla="*/ 665893 w 665893"/>
                <a:gd name="connsiteY5" fmla="*/ 7144 h 1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5893" h="193644">
                  <a:moveTo>
                    <a:pt x="1524" y="0"/>
                  </a:moveTo>
                  <a:cubicBezTo>
                    <a:pt x="-3239" y="42069"/>
                    <a:pt x="1128" y="68263"/>
                    <a:pt x="44387" y="100013"/>
                  </a:cubicBezTo>
                  <a:cubicBezTo>
                    <a:pt x="87646" y="131763"/>
                    <a:pt x="185278" y="179784"/>
                    <a:pt x="261081" y="190500"/>
                  </a:cubicBezTo>
                  <a:cubicBezTo>
                    <a:pt x="336884" y="201216"/>
                    <a:pt x="436500" y="182563"/>
                    <a:pt x="499206" y="164307"/>
                  </a:cubicBezTo>
                  <a:cubicBezTo>
                    <a:pt x="561912" y="146051"/>
                    <a:pt x="609537" y="107157"/>
                    <a:pt x="637318" y="80963"/>
                  </a:cubicBezTo>
                  <a:cubicBezTo>
                    <a:pt x="665099" y="54769"/>
                    <a:pt x="665496" y="30956"/>
                    <a:pt x="665893" y="7144"/>
                  </a:cubicBezTo>
                </a:path>
              </a:pathLst>
            </a:custGeom>
            <a:noFill/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순서도: 지연 31"/>
            <p:cNvSpPr/>
            <p:nvPr/>
          </p:nvSpPr>
          <p:spPr>
            <a:xfrm rot="16747283" flipH="1">
              <a:off x="10534195" y="5556267"/>
              <a:ext cx="595247" cy="194929"/>
            </a:xfrm>
            <a:custGeom>
              <a:avLst/>
              <a:gdLst>
                <a:gd name="connsiteX0" fmla="*/ 0 w 940506"/>
                <a:gd name="connsiteY0" fmla="*/ 0 h 405567"/>
                <a:gd name="connsiteX1" fmla="*/ 470253 w 940506"/>
                <a:gd name="connsiteY1" fmla="*/ 0 h 405567"/>
                <a:gd name="connsiteX2" fmla="*/ 940506 w 940506"/>
                <a:gd name="connsiteY2" fmla="*/ 202784 h 405567"/>
                <a:gd name="connsiteX3" fmla="*/ 470253 w 940506"/>
                <a:gd name="connsiteY3" fmla="*/ 405568 h 405567"/>
                <a:gd name="connsiteX4" fmla="*/ 0 w 940506"/>
                <a:gd name="connsiteY4" fmla="*/ 405567 h 405567"/>
                <a:gd name="connsiteX5" fmla="*/ 0 w 940506"/>
                <a:gd name="connsiteY5" fmla="*/ 0 h 405567"/>
                <a:gd name="connsiteX0" fmla="*/ 256943 w 1197449"/>
                <a:gd name="connsiteY0" fmla="*/ 0 h 405568"/>
                <a:gd name="connsiteX1" fmla="*/ 727196 w 1197449"/>
                <a:gd name="connsiteY1" fmla="*/ 0 h 405568"/>
                <a:gd name="connsiteX2" fmla="*/ 1197449 w 1197449"/>
                <a:gd name="connsiteY2" fmla="*/ 202784 h 405568"/>
                <a:gd name="connsiteX3" fmla="*/ 727196 w 1197449"/>
                <a:gd name="connsiteY3" fmla="*/ 405568 h 405568"/>
                <a:gd name="connsiteX4" fmla="*/ 0 w 1197449"/>
                <a:gd name="connsiteY4" fmla="*/ 383607 h 405568"/>
                <a:gd name="connsiteX5" fmla="*/ 256943 w 1197449"/>
                <a:gd name="connsiteY5" fmla="*/ 0 h 405568"/>
                <a:gd name="connsiteX0" fmla="*/ 0 w 1221335"/>
                <a:gd name="connsiteY0" fmla="*/ 86753 h 405568"/>
                <a:gd name="connsiteX1" fmla="*/ 751082 w 1221335"/>
                <a:gd name="connsiteY1" fmla="*/ 0 h 405568"/>
                <a:gd name="connsiteX2" fmla="*/ 1221335 w 1221335"/>
                <a:gd name="connsiteY2" fmla="*/ 202784 h 405568"/>
                <a:gd name="connsiteX3" fmla="*/ 751082 w 1221335"/>
                <a:gd name="connsiteY3" fmla="*/ 405568 h 405568"/>
                <a:gd name="connsiteX4" fmla="*/ 23886 w 1221335"/>
                <a:gd name="connsiteY4" fmla="*/ 383607 h 405568"/>
                <a:gd name="connsiteX5" fmla="*/ 0 w 1221335"/>
                <a:gd name="connsiteY5" fmla="*/ 86753 h 405568"/>
                <a:gd name="connsiteX0" fmla="*/ 17130 w 1238465"/>
                <a:gd name="connsiteY0" fmla="*/ 86753 h 405568"/>
                <a:gd name="connsiteX1" fmla="*/ 768212 w 1238465"/>
                <a:gd name="connsiteY1" fmla="*/ 0 h 405568"/>
                <a:gd name="connsiteX2" fmla="*/ 1238465 w 1238465"/>
                <a:gd name="connsiteY2" fmla="*/ 202784 h 405568"/>
                <a:gd name="connsiteX3" fmla="*/ 768212 w 1238465"/>
                <a:gd name="connsiteY3" fmla="*/ 405568 h 405568"/>
                <a:gd name="connsiteX4" fmla="*/ 0 w 1238465"/>
                <a:gd name="connsiteY4" fmla="*/ 398727 h 405568"/>
                <a:gd name="connsiteX5" fmla="*/ 17130 w 1238465"/>
                <a:gd name="connsiteY5" fmla="*/ 86753 h 4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465" h="405568">
                  <a:moveTo>
                    <a:pt x="17130" y="86753"/>
                  </a:moveTo>
                  <a:lnTo>
                    <a:pt x="768212" y="0"/>
                  </a:lnTo>
                  <a:cubicBezTo>
                    <a:pt x="1027926" y="0"/>
                    <a:pt x="1238465" y="90789"/>
                    <a:pt x="1238465" y="202784"/>
                  </a:cubicBezTo>
                  <a:cubicBezTo>
                    <a:pt x="1238465" y="314779"/>
                    <a:pt x="1027926" y="405568"/>
                    <a:pt x="768212" y="405568"/>
                  </a:cubicBezTo>
                  <a:lnTo>
                    <a:pt x="0" y="398727"/>
                  </a:lnTo>
                  <a:lnTo>
                    <a:pt x="17130" y="86753"/>
                  </a:lnTo>
                  <a:close/>
                </a:path>
              </a:pathLst>
            </a:cu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>
              <a:spLocks/>
            </p:cNvSpPr>
            <p:nvPr/>
          </p:nvSpPr>
          <p:spPr bwMode="auto">
            <a:xfrm rot="9839204" flipV="1">
              <a:off x="10783856" y="5182901"/>
              <a:ext cx="216495" cy="216486"/>
            </a:xfrm>
            <a:custGeom>
              <a:avLst/>
              <a:gdLst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67771 w 1936374"/>
                <a:gd name="connsiteY10" fmla="*/ 1989719 h 2344147"/>
                <a:gd name="connsiteX11" fmla="*/ 267733 w 1936374"/>
                <a:gd name="connsiteY11" fmla="*/ 1989680 h 2344147"/>
                <a:gd name="connsiteX12" fmla="*/ 248446 w 1936374"/>
                <a:gd name="connsiteY12" fmla="*/ 1970392 h 2344147"/>
                <a:gd name="connsiteX13" fmla="*/ 248486 w 1936374"/>
                <a:gd name="connsiteY13" fmla="*/ 1970434 h 2344147"/>
                <a:gd name="connsiteX14" fmla="*/ 333326 w 1936374"/>
                <a:gd name="connsiteY14" fmla="*/ 2056993 h 2344147"/>
                <a:gd name="connsiteX15" fmla="*/ 332951 w 1936374"/>
                <a:gd name="connsiteY15" fmla="*/ 2056599 h 2344147"/>
                <a:gd name="connsiteX16" fmla="*/ 320095 w 1936374"/>
                <a:gd name="connsiteY16" fmla="*/ 2044279 h 2344147"/>
                <a:gd name="connsiteX17" fmla="*/ 320526 w 1936374"/>
                <a:gd name="connsiteY17" fmla="*/ 2044727 h 2344147"/>
                <a:gd name="connsiteX18" fmla="*/ 353677 w 1936374"/>
                <a:gd name="connsiteY18" fmla="*/ 2077353 h 2344147"/>
                <a:gd name="connsiteX19" fmla="*/ 353367 w 1936374"/>
                <a:gd name="connsiteY19" fmla="*/ 2077015 h 2344147"/>
                <a:gd name="connsiteX20" fmla="*/ 344870 w 1936374"/>
                <a:gd name="connsiteY20" fmla="*/ 2069049 h 2344147"/>
                <a:gd name="connsiteX21" fmla="*/ 345290 w 1936374"/>
                <a:gd name="connsiteY21" fmla="*/ 2069491 h 2344147"/>
                <a:gd name="connsiteX22" fmla="*/ 364294 w 1936374"/>
                <a:gd name="connsiteY22" fmla="*/ 2088019 h 2344147"/>
                <a:gd name="connsiteX23" fmla="*/ 364142 w 1936374"/>
                <a:gd name="connsiteY23" fmla="*/ 2087791 h 2344147"/>
                <a:gd name="connsiteX24" fmla="*/ 360046 w 1936374"/>
                <a:gd name="connsiteY24" fmla="*/ 2084206 h 2344147"/>
                <a:gd name="connsiteX25" fmla="*/ 360486 w 1936374"/>
                <a:gd name="connsiteY25" fmla="*/ 2084687 h 2344147"/>
                <a:gd name="connsiteX26" fmla="*/ 391707 w 1936374"/>
                <a:gd name="connsiteY26" fmla="*/ 2113682 h 2344147"/>
                <a:gd name="connsiteX27" fmla="*/ 391363 w 1936374"/>
                <a:gd name="connsiteY27" fmla="*/ 2113311 h 2344147"/>
                <a:gd name="connsiteX28" fmla="*/ 366016 w 1936374"/>
                <a:gd name="connsiteY28" fmla="*/ 2090166 h 2344147"/>
                <a:gd name="connsiteX29" fmla="*/ 366115 w 1936374"/>
                <a:gd name="connsiteY29" fmla="*/ 2090315 h 2344147"/>
                <a:gd name="connsiteX30" fmla="*/ 1669036 w 1936374"/>
                <a:gd name="connsiteY30" fmla="*/ 2344147 h 2344147"/>
                <a:gd name="connsiteX31" fmla="*/ 1736574 w 1936374"/>
                <a:gd name="connsiteY31" fmla="*/ 2115642 h 2344147"/>
                <a:gd name="connsiteX32" fmla="*/ 1763589 w 1936374"/>
                <a:gd name="connsiteY32" fmla="*/ 2061612 h 2344147"/>
                <a:gd name="connsiteX33" fmla="*/ 1787227 w 1936374"/>
                <a:gd name="connsiteY33" fmla="*/ 2005892 h 2344147"/>
                <a:gd name="connsiteX34" fmla="*/ 1809178 w 1936374"/>
                <a:gd name="connsiteY34" fmla="*/ 1949610 h 2344147"/>
                <a:gd name="connsiteX35" fmla="*/ 1828876 w 1936374"/>
                <a:gd name="connsiteY35" fmla="*/ 1892766 h 2344147"/>
                <a:gd name="connsiteX36" fmla="*/ 1846886 w 1936374"/>
                <a:gd name="connsiteY36" fmla="*/ 1834232 h 2344147"/>
                <a:gd name="connsiteX37" fmla="*/ 1862645 w 1936374"/>
                <a:gd name="connsiteY37" fmla="*/ 1776825 h 2344147"/>
                <a:gd name="connsiteX38" fmla="*/ 1876153 w 1936374"/>
                <a:gd name="connsiteY38" fmla="*/ 1717728 h 2344147"/>
                <a:gd name="connsiteX39" fmla="*/ 1888535 w 1936374"/>
                <a:gd name="connsiteY39" fmla="*/ 1659195 h 2344147"/>
                <a:gd name="connsiteX40" fmla="*/ 1899228 w 1936374"/>
                <a:gd name="connsiteY40" fmla="*/ 1600662 h 2344147"/>
                <a:gd name="connsiteX41" fmla="*/ 1908234 w 1936374"/>
                <a:gd name="connsiteY41" fmla="*/ 1543254 h 2344147"/>
                <a:gd name="connsiteX42" fmla="*/ 1915550 w 1936374"/>
                <a:gd name="connsiteY42" fmla="*/ 1485846 h 2344147"/>
                <a:gd name="connsiteX43" fmla="*/ 1922304 w 1936374"/>
                <a:gd name="connsiteY43" fmla="*/ 1429564 h 2344147"/>
                <a:gd name="connsiteX44" fmla="*/ 1927369 w 1936374"/>
                <a:gd name="connsiteY44" fmla="*/ 1374407 h 2344147"/>
                <a:gd name="connsiteX45" fmla="*/ 1930746 w 1936374"/>
                <a:gd name="connsiteY45" fmla="*/ 1320939 h 2344147"/>
                <a:gd name="connsiteX46" fmla="*/ 1933560 w 1936374"/>
                <a:gd name="connsiteY46" fmla="*/ 1268597 h 2344147"/>
                <a:gd name="connsiteX47" fmla="*/ 1935249 w 1936374"/>
                <a:gd name="connsiteY47" fmla="*/ 1217943 h 2344147"/>
                <a:gd name="connsiteX48" fmla="*/ 1936374 w 1936374"/>
                <a:gd name="connsiteY48" fmla="*/ 1169541 h 2344147"/>
                <a:gd name="connsiteX49" fmla="*/ 1936374 w 1936374"/>
                <a:gd name="connsiteY49" fmla="*/ 1123389 h 2344147"/>
                <a:gd name="connsiteX50" fmla="*/ 1936374 w 1936374"/>
                <a:gd name="connsiteY50" fmla="*/ 1079489 h 2344147"/>
                <a:gd name="connsiteX51" fmla="*/ 1935811 w 1936374"/>
                <a:gd name="connsiteY51" fmla="*/ 1038404 h 2344147"/>
                <a:gd name="connsiteX52" fmla="*/ 1934123 w 1936374"/>
                <a:gd name="connsiteY52" fmla="*/ 1000132 h 2344147"/>
                <a:gd name="connsiteX53" fmla="*/ 1932997 w 1936374"/>
                <a:gd name="connsiteY53" fmla="*/ 964675 h 2344147"/>
                <a:gd name="connsiteX54" fmla="*/ 1931309 w 1936374"/>
                <a:gd name="connsiteY54" fmla="*/ 933156 h 2344147"/>
                <a:gd name="connsiteX55" fmla="*/ 1929057 w 1936374"/>
                <a:gd name="connsiteY55" fmla="*/ 905015 h 2344147"/>
                <a:gd name="connsiteX56" fmla="*/ 1927369 w 1936374"/>
                <a:gd name="connsiteY56" fmla="*/ 880251 h 2344147"/>
                <a:gd name="connsiteX57" fmla="*/ 1925681 w 1936374"/>
                <a:gd name="connsiteY57" fmla="*/ 859427 h 2344147"/>
                <a:gd name="connsiteX58" fmla="*/ 1924555 w 1936374"/>
                <a:gd name="connsiteY58" fmla="*/ 843105 h 2344147"/>
                <a:gd name="connsiteX59" fmla="*/ 1922866 w 1936374"/>
                <a:gd name="connsiteY59" fmla="*/ 831286 h 2344147"/>
                <a:gd name="connsiteX60" fmla="*/ 1922304 w 1936374"/>
                <a:gd name="connsiteY60" fmla="*/ 823406 h 2344147"/>
                <a:gd name="connsiteX61" fmla="*/ 1922304 w 1936374"/>
                <a:gd name="connsiteY61" fmla="*/ 821155 h 2344147"/>
                <a:gd name="connsiteX62" fmla="*/ 1924555 w 1936374"/>
                <a:gd name="connsiteY62" fmla="*/ 781758 h 2344147"/>
                <a:gd name="connsiteX63" fmla="*/ 1923429 w 1936374"/>
                <a:gd name="connsiteY63" fmla="*/ 745175 h 2344147"/>
                <a:gd name="connsiteX64" fmla="*/ 1920052 w 1936374"/>
                <a:gd name="connsiteY64" fmla="*/ 710280 h 2344147"/>
                <a:gd name="connsiteX65" fmla="*/ 1913299 w 1936374"/>
                <a:gd name="connsiteY65" fmla="*/ 677636 h 2344147"/>
                <a:gd name="connsiteX66" fmla="*/ 1904856 w 1936374"/>
                <a:gd name="connsiteY66" fmla="*/ 647806 h 2344147"/>
                <a:gd name="connsiteX67" fmla="*/ 1894163 w 1936374"/>
                <a:gd name="connsiteY67" fmla="*/ 619666 h 2344147"/>
                <a:gd name="connsiteX68" fmla="*/ 1881781 w 1936374"/>
                <a:gd name="connsiteY68" fmla="*/ 592650 h 2344147"/>
                <a:gd name="connsiteX69" fmla="*/ 1867710 w 1936374"/>
                <a:gd name="connsiteY69" fmla="*/ 569012 h 2344147"/>
                <a:gd name="connsiteX70" fmla="*/ 1850826 w 1936374"/>
                <a:gd name="connsiteY70" fmla="*/ 546499 h 2344147"/>
                <a:gd name="connsiteX71" fmla="*/ 1833941 w 1936374"/>
                <a:gd name="connsiteY71" fmla="*/ 525675 h 2344147"/>
                <a:gd name="connsiteX72" fmla="*/ 1814806 w 1936374"/>
                <a:gd name="connsiteY72" fmla="*/ 507101 h 2344147"/>
                <a:gd name="connsiteX73" fmla="*/ 1795670 w 1936374"/>
                <a:gd name="connsiteY73" fmla="*/ 489654 h 2344147"/>
                <a:gd name="connsiteX74" fmla="*/ 1775409 w 1936374"/>
                <a:gd name="connsiteY74" fmla="*/ 473895 h 2344147"/>
                <a:gd name="connsiteX75" fmla="*/ 1754584 w 1936374"/>
                <a:gd name="connsiteY75" fmla="*/ 459262 h 2344147"/>
                <a:gd name="connsiteX76" fmla="*/ 1733760 w 1936374"/>
                <a:gd name="connsiteY76" fmla="*/ 447442 h 2344147"/>
                <a:gd name="connsiteX77" fmla="*/ 1712373 w 1936374"/>
                <a:gd name="connsiteY77" fmla="*/ 435623 h 2344147"/>
                <a:gd name="connsiteX78" fmla="*/ 1691549 w 1936374"/>
                <a:gd name="connsiteY78" fmla="*/ 425492 h 2344147"/>
                <a:gd name="connsiteX79" fmla="*/ 1670725 w 1936374"/>
                <a:gd name="connsiteY79" fmla="*/ 417050 h 2344147"/>
                <a:gd name="connsiteX80" fmla="*/ 1650463 w 1936374"/>
                <a:gd name="connsiteY80" fmla="*/ 409171 h 2344147"/>
                <a:gd name="connsiteX81" fmla="*/ 1630201 w 1936374"/>
                <a:gd name="connsiteY81" fmla="*/ 401854 h 2344147"/>
                <a:gd name="connsiteX82" fmla="*/ 1611629 w 1936374"/>
                <a:gd name="connsiteY82" fmla="*/ 396789 h 2344147"/>
                <a:gd name="connsiteX83" fmla="*/ 1594182 w 1936374"/>
                <a:gd name="connsiteY83" fmla="*/ 391723 h 2344147"/>
                <a:gd name="connsiteX84" fmla="*/ 1577860 w 1936374"/>
                <a:gd name="connsiteY84" fmla="*/ 387221 h 2344147"/>
                <a:gd name="connsiteX85" fmla="*/ 1562664 w 1936374"/>
                <a:gd name="connsiteY85" fmla="*/ 384406 h 2344147"/>
                <a:gd name="connsiteX86" fmla="*/ 1549719 w 1936374"/>
                <a:gd name="connsiteY86" fmla="*/ 381592 h 2344147"/>
                <a:gd name="connsiteX87" fmla="*/ 1538463 w 1936374"/>
                <a:gd name="connsiteY87" fmla="*/ 379904 h 2344147"/>
                <a:gd name="connsiteX88" fmla="*/ 1530020 w 1936374"/>
                <a:gd name="connsiteY88" fmla="*/ 378779 h 2344147"/>
                <a:gd name="connsiteX89" fmla="*/ 1522704 w 1936374"/>
                <a:gd name="connsiteY89" fmla="*/ 378216 h 2344147"/>
                <a:gd name="connsiteX90" fmla="*/ 1518201 w 1936374"/>
                <a:gd name="connsiteY90" fmla="*/ 377090 h 2344147"/>
                <a:gd name="connsiteX91" fmla="*/ 1517075 w 1936374"/>
                <a:gd name="connsiteY91" fmla="*/ 377090 h 2344147"/>
                <a:gd name="connsiteX92" fmla="*/ 1503005 w 1936374"/>
                <a:gd name="connsiteY92" fmla="*/ 341070 h 2344147"/>
                <a:gd name="connsiteX93" fmla="*/ 1487809 w 1936374"/>
                <a:gd name="connsiteY93" fmla="*/ 308989 h 2344147"/>
                <a:gd name="connsiteX94" fmla="*/ 1472050 w 1936374"/>
                <a:gd name="connsiteY94" fmla="*/ 279722 h 2344147"/>
                <a:gd name="connsiteX95" fmla="*/ 1455165 w 1936374"/>
                <a:gd name="connsiteY95" fmla="*/ 254958 h 2344147"/>
                <a:gd name="connsiteX96" fmla="*/ 1436593 w 1936374"/>
                <a:gd name="connsiteY96" fmla="*/ 233008 h 2344147"/>
                <a:gd name="connsiteX97" fmla="*/ 1417457 w 1936374"/>
                <a:gd name="connsiteY97" fmla="*/ 213872 h 2344147"/>
                <a:gd name="connsiteX98" fmla="*/ 1397758 w 1936374"/>
                <a:gd name="connsiteY98" fmla="*/ 197550 h 2344147"/>
                <a:gd name="connsiteX99" fmla="*/ 1377497 w 1936374"/>
                <a:gd name="connsiteY99" fmla="*/ 184605 h 2344147"/>
                <a:gd name="connsiteX100" fmla="*/ 1356673 w 1936374"/>
                <a:gd name="connsiteY100" fmla="*/ 173912 h 2344147"/>
                <a:gd name="connsiteX101" fmla="*/ 1335848 w 1936374"/>
                <a:gd name="connsiteY101" fmla="*/ 165470 h 2344147"/>
                <a:gd name="connsiteX102" fmla="*/ 1315024 w 1936374"/>
                <a:gd name="connsiteY102" fmla="*/ 158716 h 2344147"/>
                <a:gd name="connsiteX103" fmla="*/ 1294200 w 1936374"/>
                <a:gd name="connsiteY103" fmla="*/ 154776 h 2344147"/>
                <a:gd name="connsiteX104" fmla="*/ 1273376 w 1936374"/>
                <a:gd name="connsiteY104" fmla="*/ 151399 h 2344147"/>
                <a:gd name="connsiteX105" fmla="*/ 1252552 w 1936374"/>
                <a:gd name="connsiteY105" fmla="*/ 150274 h 2344147"/>
                <a:gd name="connsiteX106" fmla="*/ 1232290 w 1936374"/>
                <a:gd name="connsiteY106" fmla="*/ 150836 h 2344147"/>
                <a:gd name="connsiteX107" fmla="*/ 1212029 w 1936374"/>
                <a:gd name="connsiteY107" fmla="*/ 152525 h 2344147"/>
                <a:gd name="connsiteX108" fmla="*/ 1193456 w 1936374"/>
                <a:gd name="connsiteY108" fmla="*/ 155339 h 2344147"/>
                <a:gd name="connsiteX109" fmla="*/ 1174883 w 1936374"/>
                <a:gd name="connsiteY109" fmla="*/ 158153 h 2344147"/>
                <a:gd name="connsiteX110" fmla="*/ 1157436 w 1936374"/>
                <a:gd name="connsiteY110" fmla="*/ 162655 h 2344147"/>
                <a:gd name="connsiteX111" fmla="*/ 1141114 w 1936374"/>
                <a:gd name="connsiteY111" fmla="*/ 166595 h 2344147"/>
                <a:gd name="connsiteX112" fmla="*/ 1125918 w 1936374"/>
                <a:gd name="connsiteY112" fmla="*/ 171660 h 2344147"/>
                <a:gd name="connsiteX113" fmla="*/ 1112410 w 1936374"/>
                <a:gd name="connsiteY113" fmla="*/ 176726 h 2344147"/>
                <a:gd name="connsiteX114" fmla="*/ 1099465 w 1936374"/>
                <a:gd name="connsiteY114" fmla="*/ 181791 h 2344147"/>
                <a:gd name="connsiteX115" fmla="*/ 1088772 w 1936374"/>
                <a:gd name="connsiteY115" fmla="*/ 186294 h 2344147"/>
                <a:gd name="connsiteX116" fmla="*/ 1079204 w 1936374"/>
                <a:gd name="connsiteY116" fmla="*/ 190796 h 2344147"/>
                <a:gd name="connsiteX117" fmla="*/ 1071887 w 1936374"/>
                <a:gd name="connsiteY117" fmla="*/ 194173 h 2344147"/>
                <a:gd name="connsiteX118" fmla="*/ 1066259 w 1936374"/>
                <a:gd name="connsiteY118" fmla="*/ 196987 h 2344147"/>
                <a:gd name="connsiteX119" fmla="*/ 1063445 w 1936374"/>
                <a:gd name="connsiteY119" fmla="*/ 199239 h 2344147"/>
                <a:gd name="connsiteX120" fmla="*/ 1061757 w 1936374"/>
                <a:gd name="connsiteY120" fmla="*/ 199801 h 2344147"/>
                <a:gd name="connsiteX121" fmla="*/ 1043746 w 1936374"/>
                <a:gd name="connsiteY121" fmla="*/ 163781 h 2344147"/>
                <a:gd name="connsiteX122" fmla="*/ 1026299 w 1936374"/>
                <a:gd name="connsiteY122" fmla="*/ 132263 h 2344147"/>
                <a:gd name="connsiteX123" fmla="*/ 1006038 w 1936374"/>
                <a:gd name="connsiteY123" fmla="*/ 104685 h 2344147"/>
                <a:gd name="connsiteX124" fmla="*/ 985776 w 1936374"/>
                <a:gd name="connsiteY124" fmla="*/ 80484 h 2344147"/>
                <a:gd name="connsiteX125" fmla="*/ 964952 w 1936374"/>
                <a:gd name="connsiteY125" fmla="*/ 60222 h 2344147"/>
                <a:gd name="connsiteX126" fmla="*/ 943565 w 1936374"/>
                <a:gd name="connsiteY126" fmla="*/ 43337 h 2344147"/>
                <a:gd name="connsiteX127" fmla="*/ 921052 w 1936374"/>
                <a:gd name="connsiteY127" fmla="*/ 29830 h 2344147"/>
                <a:gd name="connsiteX128" fmla="*/ 899102 w 1936374"/>
                <a:gd name="connsiteY128" fmla="*/ 19136 h 2344147"/>
                <a:gd name="connsiteX129" fmla="*/ 876027 w 1936374"/>
                <a:gd name="connsiteY129" fmla="*/ 10131 h 2344147"/>
                <a:gd name="connsiteX130" fmla="*/ 853514 w 1936374"/>
                <a:gd name="connsiteY130" fmla="*/ 4503 h 2344147"/>
                <a:gd name="connsiteX131" fmla="*/ 830438 w 1936374"/>
                <a:gd name="connsiteY131" fmla="*/ 1689 h 2344147"/>
                <a:gd name="connsiteX132" fmla="*/ 808489 w 1936374"/>
                <a:gd name="connsiteY132" fmla="*/ 0 h 2344147"/>
                <a:gd name="connsiteX133" fmla="*/ 785976 w 1936374"/>
                <a:gd name="connsiteY133" fmla="*/ 1126 h 2344147"/>
                <a:gd name="connsiteX134" fmla="*/ 764589 w 1936374"/>
                <a:gd name="connsiteY134" fmla="*/ 3377 h 2344147"/>
                <a:gd name="connsiteX135" fmla="*/ 742639 w 1936374"/>
                <a:gd name="connsiteY135" fmla="*/ 6754 h 2344147"/>
                <a:gd name="connsiteX136" fmla="*/ 722941 w 1936374"/>
                <a:gd name="connsiteY136" fmla="*/ 11257 h 2344147"/>
                <a:gd name="connsiteX137" fmla="*/ 702679 w 1936374"/>
                <a:gd name="connsiteY137" fmla="*/ 16885 h 2344147"/>
                <a:gd name="connsiteX138" fmla="*/ 684106 w 1936374"/>
                <a:gd name="connsiteY138" fmla="*/ 24201 h 2344147"/>
                <a:gd name="connsiteX139" fmla="*/ 666096 w 1936374"/>
                <a:gd name="connsiteY139" fmla="*/ 30392 h 2344147"/>
                <a:gd name="connsiteX140" fmla="*/ 648649 w 1936374"/>
                <a:gd name="connsiteY140" fmla="*/ 38272 h 2344147"/>
                <a:gd name="connsiteX141" fmla="*/ 633453 w 1936374"/>
                <a:gd name="connsiteY141" fmla="*/ 45589 h 2344147"/>
                <a:gd name="connsiteX142" fmla="*/ 619382 w 1936374"/>
                <a:gd name="connsiteY142" fmla="*/ 53468 h 2344147"/>
                <a:gd name="connsiteX143" fmla="*/ 606437 w 1936374"/>
                <a:gd name="connsiteY143" fmla="*/ 60785 h 2344147"/>
                <a:gd name="connsiteX144" fmla="*/ 595744 w 1936374"/>
                <a:gd name="connsiteY144" fmla="*/ 67539 h 2344147"/>
                <a:gd name="connsiteX145" fmla="*/ 586176 w 1936374"/>
                <a:gd name="connsiteY145" fmla="*/ 73167 h 2344147"/>
                <a:gd name="connsiteX146" fmla="*/ 578297 w 1936374"/>
                <a:gd name="connsiteY146" fmla="*/ 78232 h 2344147"/>
                <a:gd name="connsiteX147" fmla="*/ 573231 w 1936374"/>
                <a:gd name="connsiteY147" fmla="*/ 82172 h 2344147"/>
                <a:gd name="connsiteX148" fmla="*/ 569855 w 1936374"/>
                <a:gd name="connsiteY148" fmla="*/ 84424 h 2344147"/>
                <a:gd name="connsiteX149" fmla="*/ 568166 w 1936374"/>
                <a:gd name="connsiteY149" fmla="*/ 85549 h 2344147"/>
                <a:gd name="connsiteX150" fmla="*/ 525955 w 1936374"/>
                <a:gd name="connsiteY150" fmla="*/ 73730 h 2344147"/>
                <a:gd name="connsiteX151" fmla="*/ 485432 w 1936374"/>
                <a:gd name="connsiteY151" fmla="*/ 65287 h 2344147"/>
                <a:gd name="connsiteX152" fmla="*/ 447723 w 1936374"/>
                <a:gd name="connsiteY152" fmla="*/ 60222 h 2344147"/>
                <a:gd name="connsiteX153" fmla="*/ 412266 w 1936374"/>
                <a:gd name="connsiteY153" fmla="*/ 56282 h 2344147"/>
                <a:gd name="connsiteX154" fmla="*/ 378496 w 1936374"/>
                <a:gd name="connsiteY154" fmla="*/ 56282 h 2344147"/>
                <a:gd name="connsiteX155" fmla="*/ 346979 w 1936374"/>
                <a:gd name="connsiteY155" fmla="*/ 57971 h 2344147"/>
                <a:gd name="connsiteX156" fmla="*/ 317713 w 1936374"/>
                <a:gd name="connsiteY156" fmla="*/ 62474 h 2344147"/>
                <a:gd name="connsiteX157" fmla="*/ 290134 w 1936374"/>
                <a:gd name="connsiteY157" fmla="*/ 68101 h 2344147"/>
                <a:gd name="connsiteX158" fmla="*/ 264245 w 1936374"/>
                <a:gd name="connsiteY158" fmla="*/ 75981 h 2344147"/>
                <a:gd name="connsiteX159" fmla="*/ 241169 w 1936374"/>
                <a:gd name="connsiteY159" fmla="*/ 85549 h 2344147"/>
                <a:gd name="connsiteX160" fmla="*/ 219219 w 1936374"/>
                <a:gd name="connsiteY160" fmla="*/ 96242 h 2344147"/>
                <a:gd name="connsiteX161" fmla="*/ 198958 w 1936374"/>
                <a:gd name="connsiteY161" fmla="*/ 108625 h 2344147"/>
                <a:gd name="connsiteX162" fmla="*/ 180385 w 1936374"/>
                <a:gd name="connsiteY162" fmla="*/ 121570 h 2344147"/>
                <a:gd name="connsiteX163" fmla="*/ 163500 w 1936374"/>
                <a:gd name="connsiteY163" fmla="*/ 135640 h 2344147"/>
                <a:gd name="connsiteX164" fmla="*/ 147742 w 1936374"/>
                <a:gd name="connsiteY164" fmla="*/ 150836 h 2344147"/>
                <a:gd name="connsiteX165" fmla="*/ 133672 w 1936374"/>
                <a:gd name="connsiteY165" fmla="*/ 166032 h 2344147"/>
                <a:gd name="connsiteX166" fmla="*/ 121289 w 1936374"/>
                <a:gd name="connsiteY166" fmla="*/ 182354 h 2344147"/>
                <a:gd name="connsiteX167" fmla="*/ 110033 w 1936374"/>
                <a:gd name="connsiteY167" fmla="*/ 198676 h 2344147"/>
                <a:gd name="connsiteX168" fmla="*/ 99902 w 1936374"/>
                <a:gd name="connsiteY168" fmla="*/ 214435 h 2344147"/>
                <a:gd name="connsiteX169" fmla="*/ 90897 w 1936374"/>
                <a:gd name="connsiteY169" fmla="*/ 230756 h 2344147"/>
                <a:gd name="connsiteX170" fmla="*/ 83018 w 1936374"/>
                <a:gd name="connsiteY170" fmla="*/ 246516 h 2344147"/>
                <a:gd name="connsiteX171" fmla="*/ 76264 w 1936374"/>
                <a:gd name="connsiteY171" fmla="*/ 261712 h 2344147"/>
                <a:gd name="connsiteX172" fmla="*/ 70073 w 1936374"/>
                <a:gd name="connsiteY172" fmla="*/ 276908 h 2344147"/>
                <a:gd name="connsiteX173" fmla="*/ 65008 w 1936374"/>
                <a:gd name="connsiteY173" fmla="*/ 290979 h 2344147"/>
                <a:gd name="connsiteX174" fmla="*/ 61068 w 1936374"/>
                <a:gd name="connsiteY174" fmla="*/ 303923 h 2344147"/>
                <a:gd name="connsiteX175" fmla="*/ 58254 w 1936374"/>
                <a:gd name="connsiteY175" fmla="*/ 315180 h 2344147"/>
                <a:gd name="connsiteX176" fmla="*/ 55440 w 1936374"/>
                <a:gd name="connsiteY176" fmla="*/ 325873 h 2344147"/>
                <a:gd name="connsiteX177" fmla="*/ 53188 w 1936374"/>
                <a:gd name="connsiteY177" fmla="*/ 334879 h 2344147"/>
                <a:gd name="connsiteX178" fmla="*/ 51500 w 1936374"/>
                <a:gd name="connsiteY178" fmla="*/ 342195 h 2344147"/>
                <a:gd name="connsiteX179" fmla="*/ 50937 w 1936374"/>
                <a:gd name="connsiteY179" fmla="*/ 347823 h 2344147"/>
                <a:gd name="connsiteX180" fmla="*/ 50374 w 1936374"/>
                <a:gd name="connsiteY180" fmla="*/ 350637 h 2344147"/>
                <a:gd name="connsiteX181" fmla="*/ 50374 w 1936374"/>
                <a:gd name="connsiteY181" fmla="*/ 351763 h 2344147"/>
                <a:gd name="connsiteX182" fmla="*/ 45872 w 1936374"/>
                <a:gd name="connsiteY182" fmla="*/ 371462 h 2344147"/>
                <a:gd name="connsiteX183" fmla="*/ 41369 w 1936374"/>
                <a:gd name="connsiteY183" fmla="*/ 395100 h 2344147"/>
                <a:gd name="connsiteX184" fmla="*/ 38555 w 1936374"/>
                <a:gd name="connsiteY184" fmla="*/ 420990 h 2344147"/>
                <a:gd name="connsiteX185" fmla="*/ 35741 w 1936374"/>
                <a:gd name="connsiteY185" fmla="*/ 450256 h 2344147"/>
                <a:gd name="connsiteX186" fmla="*/ 32927 w 1936374"/>
                <a:gd name="connsiteY186" fmla="*/ 481212 h 2344147"/>
                <a:gd name="connsiteX187" fmla="*/ 30675 w 1936374"/>
                <a:gd name="connsiteY187" fmla="*/ 513292 h 2344147"/>
                <a:gd name="connsiteX188" fmla="*/ 29550 w 1936374"/>
                <a:gd name="connsiteY188" fmla="*/ 546499 h 2344147"/>
                <a:gd name="connsiteX189" fmla="*/ 27862 w 1936374"/>
                <a:gd name="connsiteY189" fmla="*/ 581393 h 2344147"/>
                <a:gd name="connsiteX190" fmla="*/ 27299 w 1936374"/>
                <a:gd name="connsiteY190" fmla="*/ 615726 h 2344147"/>
                <a:gd name="connsiteX191" fmla="*/ 26736 w 1936374"/>
                <a:gd name="connsiteY191" fmla="*/ 650621 h 2344147"/>
                <a:gd name="connsiteX192" fmla="*/ 26736 w 1936374"/>
                <a:gd name="connsiteY192" fmla="*/ 683827 h 2344147"/>
                <a:gd name="connsiteX193" fmla="*/ 25610 w 1936374"/>
                <a:gd name="connsiteY193" fmla="*/ 717033 h 2344147"/>
                <a:gd name="connsiteX194" fmla="*/ 25610 w 1936374"/>
                <a:gd name="connsiteY194" fmla="*/ 747988 h 2344147"/>
                <a:gd name="connsiteX195" fmla="*/ 25610 w 1936374"/>
                <a:gd name="connsiteY195" fmla="*/ 777255 h 2344147"/>
                <a:gd name="connsiteX196" fmla="*/ 25610 w 1936374"/>
                <a:gd name="connsiteY196" fmla="*/ 804271 h 2344147"/>
                <a:gd name="connsiteX197" fmla="*/ 26736 w 1936374"/>
                <a:gd name="connsiteY197" fmla="*/ 827909 h 2344147"/>
                <a:gd name="connsiteX198" fmla="*/ 26736 w 1936374"/>
                <a:gd name="connsiteY198" fmla="*/ 848171 h 2344147"/>
                <a:gd name="connsiteX199" fmla="*/ 27299 w 1936374"/>
                <a:gd name="connsiteY199" fmla="*/ 865055 h 2344147"/>
                <a:gd name="connsiteX200" fmla="*/ 27299 w 1936374"/>
                <a:gd name="connsiteY200" fmla="*/ 869126 h 2344147"/>
                <a:gd name="connsiteX201" fmla="*/ 62319 w 1936374"/>
                <a:gd name="connsiteY201" fmla="*/ 1009580 h 2344147"/>
                <a:gd name="connsiteX202" fmla="*/ 197736 w 1936374"/>
                <a:gd name="connsiteY202" fmla="*/ 1518857 h 2344147"/>
                <a:gd name="connsiteX203" fmla="*/ 466471 w 1936374"/>
                <a:gd name="connsiteY203" fmla="*/ 2203492 h 2344147"/>
                <a:gd name="connsiteX204" fmla="*/ 475994 w 1936374"/>
                <a:gd name="connsiteY204" fmla="*/ 2252993 h 2344147"/>
                <a:gd name="connsiteX205" fmla="*/ 475427 w 1936374"/>
                <a:gd name="connsiteY205" fmla="*/ 2266980 h 2344147"/>
                <a:gd name="connsiteX206" fmla="*/ 477836 w 1936374"/>
                <a:gd name="connsiteY206" fmla="*/ 2275814 h 2344147"/>
                <a:gd name="connsiteX207" fmla="*/ 481648 w 1936374"/>
                <a:gd name="connsiteY207" fmla="*/ 2318876 h 2344147"/>
                <a:gd name="connsiteX208" fmla="*/ 480521 w 1936374"/>
                <a:gd name="connsiteY208" fmla="*/ 2331608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7736 w 1936374"/>
                <a:gd name="connsiteY208" fmla="*/ 151885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16599 w 1936374"/>
                <a:gd name="connsiteY207" fmla="*/ 124580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481648 w 1936374"/>
                <a:gd name="connsiteY213" fmla="*/ 2318876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588516 w 1936374"/>
                <a:gd name="connsiteY213" fmla="*/ 2320424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1936374" h="2345074">
                  <a:moveTo>
                    <a:pt x="23875" y="878134"/>
                  </a:moveTo>
                  <a:lnTo>
                    <a:pt x="23875" y="875299"/>
                  </a:lnTo>
                  <a:lnTo>
                    <a:pt x="23875" y="867587"/>
                  </a:lnTo>
                  <a:lnTo>
                    <a:pt x="22797" y="861115"/>
                  </a:lnTo>
                  <a:lnTo>
                    <a:pt x="17168" y="838040"/>
                  </a:lnTo>
                  <a:lnTo>
                    <a:pt x="9852" y="817779"/>
                  </a:lnTo>
                  <a:lnTo>
                    <a:pt x="1972" y="800893"/>
                  </a:lnTo>
                  <a:lnTo>
                    <a:pt x="0" y="797935"/>
                  </a:lnTo>
                  <a:lnTo>
                    <a:pt x="16215" y="838108"/>
                  </a:lnTo>
                  <a:lnTo>
                    <a:pt x="19339" y="850912"/>
                  </a:lnTo>
                  <a:lnTo>
                    <a:pt x="23875" y="878134"/>
                  </a:lnTo>
                  <a:close/>
                  <a:moveTo>
                    <a:pt x="267771" y="1989719"/>
                  </a:moveTo>
                  <a:cubicBezTo>
                    <a:pt x="267758" y="1989706"/>
                    <a:pt x="267746" y="1989693"/>
                    <a:pt x="267733" y="1989680"/>
                  </a:cubicBezTo>
                  <a:lnTo>
                    <a:pt x="248446" y="1970392"/>
                  </a:lnTo>
                  <a:cubicBezTo>
                    <a:pt x="248459" y="1970406"/>
                    <a:pt x="248473" y="1970420"/>
                    <a:pt x="248486" y="1970434"/>
                  </a:cubicBezTo>
                  <a:lnTo>
                    <a:pt x="267771" y="1989719"/>
                  </a:lnTo>
                  <a:close/>
                  <a:moveTo>
                    <a:pt x="333326" y="2056993"/>
                  </a:moveTo>
                  <a:lnTo>
                    <a:pt x="332951" y="2056599"/>
                  </a:lnTo>
                  <a:lnTo>
                    <a:pt x="320095" y="2044279"/>
                  </a:lnTo>
                  <a:lnTo>
                    <a:pt x="320526" y="2044727"/>
                  </a:lnTo>
                  <a:lnTo>
                    <a:pt x="333326" y="2056993"/>
                  </a:lnTo>
                  <a:close/>
                  <a:moveTo>
                    <a:pt x="353677" y="2077353"/>
                  </a:moveTo>
                  <a:lnTo>
                    <a:pt x="353367" y="2077015"/>
                  </a:lnTo>
                  <a:lnTo>
                    <a:pt x="344870" y="2069049"/>
                  </a:lnTo>
                  <a:lnTo>
                    <a:pt x="345290" y="2069491"/>
                  </a:lnTo>
                  <a:lnTo>
                    <a:pt x="353677" y="2077353"/>
                  </a:lnTo>
                  <a:close/>
                  <a:moveTo>
                    <a:pt x="364294" y="2088019"/>
                  </a:moveTo>
                  <a:lnTo>
                    <a:pt x="364142" y="2087791"/>
                  </a:lnTo>
                  <a:lnTo>
                    <a:pt x="360046" y="2084206"/>
                  </a:lnTo>
                  <a:lnTo>
                    <a:pt x="360486" y="2084687"/>
                  </a:lnTo>
                  <a:lnTo>
                    <a:pt x="364294" y="2088019"/>
                  </a:lnTo>
                  <a:close/>
                  <a:moveTo>
                    <a:pt x="391707" y="2113682"/>
                  </a:moveTo>
                  <a:lnTo>
                    <a:pt x="391363" y="2113311"/>
                  </a:lnTo>
                  <a:lnTo>
                    <a:pt x="366016" y="2090166"/>
                  </a:lnTo>
                  <a:cubicBezTo>
                    <a:pt x="366049" y="2090216"/>
                    <a:pt x="366082" y="2090265"/>
                    <a:pt x="366115" y="2090315"/>
                  </a:cubicBezTo>
                  <a:lnTo>
                    <a:pt x="391707" y="2113682"/>
                  </a:lnTo>
                  <a:close/>
                  <a:moveTo>
                    <a:pt x="1669036" y="2344147"/>
                  </a:moveTo>
                  <a:lnTo>
                    <a:pt x="1736574" y="2115642"/>
                  </a:lnTo>
                  <a:lnTo>
                    <a:pt x="1763589" y="2061612"/>
                  </a:lnTo>
                  <a:lnTo>
                    <a:pt x="1787227" y="2005892"/>
                  </a:lnTo>
                  <a:lnTo>
                    <a:pt x="1809178" y="1949610"/>
                  </a:lnTo>
                  <a:lnTo>
                    <a:pt x="1828876" y="1892766"/>
                  </a:lnTo>
                  <a:lnTo>
                    <a:pt x="1846886" y="1834232"/>
                  </a:lnTo>
                  <a:lnTo>
                    <a:pt x="1862645" y="1776825"/>
                  </a:lnTo>
                  <a:lnTo>
                    <a:pt x="1876153" y="1717728"/>
                  </a:lnTo>
                  <a:lnTo>
                    <a:pt x="1888535" y="1659195"/>
                  </a:lnTo>
                  <a:lnTo>
                    <a:pt x="1899228" y="1600662"/>
                  </a:lnTo>
                  <a:lnTo>
                    <a:pt x="1908234" y="1543254"/>
                  </a:lnTo>
                  <a:lnTo>
                    <a:pt x="1915550" y="1485846"/>
                  </a:lnTo>
                  <a:lnTo>
                    <a:pt x="1922304" y="1429564"/>
                  </a:lnTo>
                  <a:lnTo>
                    <a:pt x="1927369" y="1374407"/>
                  </a:lnTo>
                  <a:lnTo>
                    <a:pt x="1930746" y="1320939"/>
                  </a:lnTo>
                  <a:lnTo>
                    <a:pt x="1933560" y="1268597"/>
                  </a:lnTo>
                  <a:lnTo>
                    <a:pt x="1935249" y="1217943"/>
                  </a:lnTo>
                  <a:lnTo>
                    <a:pt x="1936374" y="1169541"/>
                  </a:lnTo>
                  <a:lnTo>
                    <a:pt x="1936374" y="1123389"/>
                  </a:lnTo>
                  <a:lnTo>
                    <a:pt x="1936374" y="1079489"/>
                  </a:lnTo>
                  <a:cubicBezTo>
                    <a:pt x="1936186" y="1065794"/>
                    <a:pt x="1935999" y="1052099"/>
                    <a:pt x="1935811" y="1038404"/>
                  </a:cubicBezTo>
                  <a:cubicBezTo>
                    <a:pt x="1935248" y="1025647"/>
                    <a:pt x="1934686" y="1012889"/>
                    <a:pt x="1934123" y="1000132"/>
                  </a:cubicBezTo>
                  <a:cubicBezTo>
                    <a:pt x="1933748" y="988313"/>
                    <a:pt x="1933372" y="976494"/>
                    <a:pt x="1932997" y="964675"/>
                  </a:cubicBezTo>
                  <a:cubicBezTo>
                    <a:pt x="1932434" y="954169"/>
                    <a:pt x="1931872" y="943662"/>
                    <a:pt x="1931309" y="933156"/>
                  </a:cubicBezTo>
                  <a:lnTo>
                    <a:pt x="1929057" y="905015"/>
                  </a:lnTo>
                  <a:lnTo>
                    <a:pt x="1927369" y="880251"/>
                  </a:lnTo>
                  <a:lnTo>
                    <a:pt x="1925681" y="859427"/>
                  </a:lnTo>
                  <a:cubicBezTo>
                    <a:pt x="1925306" y="853986"/>
                    <a:pt x="1924930" y="848546"/>
                    <a:pt x="1924555" y="843105"/>
                  </a:cubicBezTo>
                  <a:lnTo>
                    <a:pt x="1922866" y="831286"/>
                  </a:lnTo>
                  <a:cubicBezTo>
                    <a:pt x="1922679" y="828659"/>
                    <a:pt x="1922491" y="826033"/>
                    <a:pt x="1922304" y="823406"/>
                  </a:cubicBezTo>
                  <a:lnTo>
                    <a:pt x="1922304" y="821155"/>
                  </a:lnTo>
                  <a:lnTo>
                    <a:pt x="1924555" y="781758"/>
                  </a:lnTo>
                  <a:cubicBezTo>
                    <a:pt x="1924180" y="769564"/>
                    <a:pt x="1923804" y="757369"/>
                    <a:pt x="1923429" y="745175"/>
                  </a:cubicBezTo>
                  <a:lnTo>
                    <a:pt x="1920052" y="710280"/>
                  </a:lnTo>
                  <a:lnTo>
                    <a:pt x="1913299" y="677636"/>
                  </a:lnTo>
                  <a:lnTo>
                    <a:pt x="1904856" y="647806"/>
                  </a:lnTo>
                  <a:lnTo>
                    <a:pt x="1894163" y="619666"/>
                  </a:lnTo>
                  <a:lnTo>
                    <a:pt x="1881781" y="592650"/>
                  </a:lnTo>
                  <a:lnTo>
                    <a:pt x="1867710" y="569012"/>
                  </a:lnTo>
                  <a:lnTo>
                    <a:pt x="1850826" y="546499"/>
                  </a:lnTo>
                  <a:lnTo>
                    <a:pt x="1833941" y="525675"/>
                  </a:lnTo>
                  <a:lnTo>
                    <a:pt x="1814806" y="507101"/>
                  </a:lnTo>
                  <a:lnTo>
                    <a:pt x="1795670" y="489654"/>
                  </a:lnTo>
                  <a:lnTo>
                    <a:pt x="1775409" y="473895"/>
                  </a:lnTo>
                  <a:lnTo>
                    <a:pt x="1754584" y="459262"/>
                  </a:lnTo>
                  <a:lnTo>
                    <a:pt x="1733760" y="447442"/>
                  </a:lnTo>
                  <a:lnTo>
                    <a:pt x="1712373" y="435623"/>
                  </a:lnTo>
                  <a:lnTo>
                    <a:pt x="1691549" y="425492"/>
                  </a:lnTo>
                  <a:lnTo>
                    <a:pt x="1670725" y="417050"/>
                  </a:lnTo>
                  <a:lnTo>
                    <a:pt x="1650463" y="409171"/>
                  </a:lnTo>
                  <a:lnTo>
                    <a:pt x="1630201" y="401854"/>
                  </a:lnTo>
                  <a:lnTo>
                    <a:pt x="1611629" y="396789"/>
                  </a:lnTo>
                  <a:lnTo>
                    <a:pt x="1594182" y="391723"/>
                  </a:lnTo>
                  <a:lnTo>
                    <a:pt x="1577860" y="387221"/>
                  </a:lnTo>
                  <a:lnTo>
                    <a:pt x="1562664" y="384406"/>
                  </a:lnTo>
                  <a:lnTo>
                    <a:pt x="1549719" y="381592"/>
                  </a:lnTo>
                  <a:lnTo>
                    <a:pt x="1538463" y="379904"/>
                  </a:lnTo>
                  <a:lnTo>
                    <a:pt x="1530020" y="378779"/>
                  </a:lnTo>
                  <a:lnTo>
                    <a:pt x="1522704" y="378216"/>
                  </a:lnTo>
                  <a:lnTo>
                    <a:pt x="1518201" y="377090"/>
                  </a:lnTo>
                  <a:lnTo>
                    <a:pt x="1517075" y="377090"/>
                  </a:lnTo>
                  <a:lnTo>
                    <a:pt x="1503005" y="341070"/>
                  </a:lnTo>
                  <a:lnTo>
                    <a:pt x="1487809" y="308989"/>
                  </a:lnTo>
                  <a:lnTo>
                    <a:pt x="1472050" y="279722"/>
                  </a:lnTo>
                  <a:lnTo>
                    <a:pt x="1455165" y="254958"/>
                  </a:lnTo>
                  <a:lnTo>
                    <a:pt x="1436593" y="233008"/>
                  </a:lnTo>
                  <a:lnTo>
                    <a:pt x="1417457" y="213872"/>
                  </a:lnTo>
                  <a:lnTo>
                    <a:pt x="1397758" y="197550"/>
                  </a:lnTo>
                  <a:lnTo>
                    <a:pt x="1377497" y="184605"/>
                  </a:lnTo>
                  <a:lnTo>
                    <a:pt x="1356673" y="173912"/>
                  </a:lnTo>
                  <a:lnTo>
                    <a:pt x="1335848" y="165470"/>
                  </a:lnTo>
                  <a:lnTo>
                    <a:pt x="1315024" y="158716"/>
                  </a:lnTo>
                  <a:lnTo>
                    <a:pt x="1294200" y="154776"/>
                  </a:lnTo>
                  <a:lnTo>
                    <a:pt x="1273376" y="151399"/>
                  </a:lnTo>
                  <a:lnTo>
                    <a:pt x="1252552" y="150274"/>
                  </a:lnTo>
                  <a:lnTo>
                    <a:pt x="1232290" y="150836"/>
                  </a:lnTo>
                  <a:lnTo>
                    <a:pt x="1212029" y="152525"/>
                  </a:lnTo>
                  <a:lnTo>
                    <a:pt x="1193456" y="155339"/>
                  </a:lnTo>
                  <a:lnTo>
                    <a:pt x="1174883" y="158153"/>
                  </a:lnTo>
                  <a:lnTo>
                    <a:pt x="1157436" y="162655"/>
                  </a:lnTo>
                  <a:lnTo>
                    <a:pt x="1141114" y="166595"/>
                  </a:lnTo>
                  <a:lnTo>
                    <a:pt x="1125918" y="171660"/>
                  </a:lnTo>
                  <a:lnTo>
                    <a:pt x="1112410" y="176726"/>
                  </a:lnTo>
                  <a:lnTo>
                    <a:pt x="1099465" y="181791"/>
                  </a:lnTo>
                  <a:lnTo>
                    <a:pt x="1088772" y="186294"/>
                  </a:lnTo>
                  <a:lnTo>
                    <a:pt x="1079204" y="190796"/>
                  </a:lnTo>
                  <a:lnTo>
                    <a:pt x="1071887" y="194173"/>
                  </a:lnTo>
                  <a:lnTo>
                    <a:pt x="1066259" y="196987"/>
                  </a:lnTo>
                  <a:lnTo>
                    <a:pt x="1063445" y="199239"/>
                  </a:lnTo>
                  <a:lnTo>
                    <a:pt x="1061757" y="199801"/>
                  </a:lnTo>
                  <a:lnTo>
                    <a:pt x="1043746" y="163781"/>
                  </a:lnTo>
                  <a:lnTo>
                    <a:pt x="1026299" y="132263"/>
                  </a:lnTo>
                  <a:lnTo>
                    <a:pt x="1006038" y="104685"/>
                  </a:lnTo>
                  <a:lnTo>
                    <a:pt x="985776" y="80484"/>
                  </a:lnTo>
                  <a:lnTo>
                    <a:pt x="964952" y="60222"/>
                  </a:lnTo>
                  <a:lnTo>
                    <a:pt x="943565" y="43337"/>
                  </a:lnTo>
                  <a:lnTo>
                    <a:pt x="921052" y="29830"/>
                  </a:lnTo>
                  <a:lnTo>
                    <a:pt x="899102" y="19136"/>
                  </a:lnTo>
                  <a:lnTo>
                    <a:pt x="876027" y="10131"/>
                  </a:lnTo>
                  <a:lnTo>
                    <a:pt x="853514" y="4503"/>
                  </a:lnTo>
                  <a:lnTo>
                    <a:pt x="830438" y="1689"/>
                  </a:lnTo>
                  <a:lnTo>
                    <a:pt x="808489" y="0"/>
                  </a:lnTo>
                  <a:lnTo>
                    <a:pt x="785976" y="1126"/>
                  </a:lnTo>
                  <a:lnTo>
                    <a:pt x="764589" y="3377"/>
                  </a:lnTo>
                  <a:lnTo>
                    <a:pt x="742639" y="6754"/>
                  </a:lnTo>
                  <a:lnTo>
                    <a:pt x="722941" y="11257"/>
                  </a:lnTo>
                  <a:lnTo>
                    <a:pt x="702679" y="16885"/>
                  </a:lnTo>
                  <a:lnTo>
                    <a:pt x="684106" y="24201"/>
                  </a:lnTo>
                  <a:lnTo>
                    <a:pt x="666096" y="30392"/>
                  </a:lnTo>
                  <a:lnTo>
                    <a:pt x="648649" y="38272"/>
                  </a:lnTo>
                  <a:lnTo>
                    <a:pt x="633453" y="45589"/>
                  </a:lnTo>
                  <a:lnTo>
                    <a:pt x="619382" y="53468"/>
                  </a:lnTo>
                  <a:lnTo>
                    <a:pt x="606437" y="60785"/>
                  </a:lnTo>
                  <a:lnTo>
                    <a:pt x="595744" y="67539"/>
                  </a:lnTo>
                  <a:lnTo>
                    <a:pt x="586176" y="73167"/>
                  </a:lnTo>
                  <a:lnTo>
                    <a:pt x="578297" y="78232"/>
                  </a:lnTo>
                  <a:lnTo>
                    <a:pt x="573231" y="82172"/>
                  </a:lnTo>
                  <a:lnTo>
                    <a:pt x="569855" y="84424"/>
                  </a:lnTo>
                  <a:lnTo>
                    <a:pt x="568166" y="85549"/>
                  </a:lnTo>
                  <a:lnTo>
                    <a:pt x="525955" y="73730"/>
                  </a:lnTo>
                  <a:lnTo>
                    <a:pt x="485432" y="65287"/>
                  </a:lnTo>
                  <a:lnTo>
                    <a:pt x="447723" y="60222"/>
                  </a:lnTo>
                  <a:lnTo>
                    <a:pt x="412266" y="56282"/>
                  </a:lnTo>
                  <a:lnTo>
                    <a:pt x="378496" y="56282"/>
                  </a:lnTo>
                  <a:lnTo>
                    <a:pt x="346979" y="57971"/>
                  </a:lnTo>
                  <a:lnTo>
                    <a:pt x="317713" y="62474"/>
                  </a:lnTo>
                  <a:lnTo>
                    <a:pt x="290134" y="68101"/>
                  </a:lnTo>
                  <a:lnTo>
                    <a:pt x="264245" y="75981"/>
                  </a:lnTo>
                  <a:lnTo>
                    <a:pt x="241169" y="85549"/>
                  </a:lnTo>
                  <a:lnTo>
                    <a:pt x="219219" y="96242"/>
                  </a:lnTo>
                  <a:lnTo>
                    <a:pt x="198958" y="108625"/>
                  </a:lnTo>
                  <a:lnTo>
                    <a:pt x="180385" y="121570"/>
                  </a:lnTo>
                  <a:lnTo>
                    <a:pt x="163500" y="135640"/>
                  </a:lnTo>
                  <a:lnTo>
                    <a:pt x="147742" y="150836"/>
                  </a:lnTo>
                  <a:lnTo>
                    <a:pt x="133672" y="166032"/>
                  </a:lnTo>
                  <a:lnTo>
                    <a:pt x="121289" y="182354"/>
                  </a:lnTo>
                  <a:lnTo>
                    <a:pt x="110033" y="198676"/>
                  </a:lnTo>
                  <a:lnTo>
                    <a:pt x="99902" y="214435"/>
                  </a:lnTo>
                  <a:lnTo>
                    <a:pt x="90897" y="230756"/>
                  </a:lnTo>
                  <a:lnTo>
                    <a:pt x="83018" y="246516"/>
                  </a:lnTo>
                  <a:lnTo>
                    <a:pt x="76264" y="261712"/>
                  </a:lnTo>
                  <a:lnTo>
                    <a:pt x="70073" y="276908"/>
                  </a:lnTo>
                  <a:lnTo>
                    <a:pt x="65008" y="290979"/>
                  </a:lnTo>
                  <a:lnTo>
                    <a:pt x="61068" y="303923"/>
                  </a:lnTo>
                  <a:lnTo>
                    <a:pt x="58254" y="315180"/>
                  </a:lnTo>
                  <a:lnTo>
                    <a:pt x="55440" y="325873"/>
                  </a:lnTo>
                  <a:lnTo>
                    <a:pt x="53188" y="334879"/>
                  </a:lnTo>
                  <a:lnTo>
                    <a:pt x="51500" y="342195"/>
                  </a:lnTo>
                  <a:cubicBezTo>
                    <a:pt x="51312" y="344071"/>
                    <a:pt x="51125" y="345947"/>
                    <a:pt x="50937" y="347823"/>
                  </a:cubicBezTo>
                  <a:lnTo>
                    <a:pt x="50374" y="350637"/>
                  </a:lnTo>
                  <a:lnTo>
                    <a:pt x="50374" y="351763"/>
                  </a:lnTo>
                  <a:lnTo>
                    <a:pt x="45872" y="371462"/>
                  </a:lnTo>
                  <a:lnTo>
                    <a:pt x="41369" y="395100"/>
                  </a:lnTo>
                  <a:lnTo>
                    <a:pt x="38555" y="420990"/>
                  </a:lnTo>
                  <a:lnTo>
                    <a:pt x="35741" y="450256"/>
                  </a:lnTo>
                  <a:lnTo>
                    <a:pt x="32927" y="481212"/>
                  </a:lnTo>
                  <a:lnTo>
                    <a:pt x="30675" y="513292"/>
                  </a:lnTo>
                  <a:lnTo>
                    <a:pt x="29550" y="546499"/>
                  </a:lnTo>
                  <a:cubicBezTo>
                    <a:pt x="28987" y="558130"/>
                    <a:pt x="28425" y="569762"/>
                    <a:pt x="27862" y="581393"/>
                  </a:cubicBezTo>
                  <a:cubicBezTo>
                    <a:pt x="27674" y="592837"/>
                    <a:pt x="27487" y="604282"/>
                    <a:pt x="27299" y="615726"/>
                  </a:cubicBezTo>
                  <a:cubicBezTo>
                    <a:pt x="27111" y="627358"/>
                    <a:pt x="26924" y="638989"/>
                    <a:pt x="26736" y="650621"/>
                  </a:cubicBezTo>
                  <a:lnTo>
                    <a:pt x="26736" y="683827"/>
                  </a:lnTo>
                  <a:cubicBezTo>
                    <a:pt x="26361" y="694896"/>
                    <a:pt x="25985" y="705964"/>
                    <a:pt x="25610" y="717033"/>
                  </a:cubicBezTo>
                  <a:lnTo>
                    <a:pt x="25610" y="747988"/>
                  </a:lnTo>
                  <a:lnTo>
                    <a:pt x="25610" y="777255"/>
                  </a:lnTo>
                  <a:lnTo>
                    <a:pt x="25610" y="804271"/>
                  </a:lnTo>
                  <a:cubicBezTo>
                    <a:pt x="25985" y="812150"/>
                    <a:pt x="26361" y="820030"/>
                    <a:pt x="26736" y="827909"/>
                  </a:cubicBezTo>
                  <a:lnTo>
                    <a:pt x="26736" y="848171"/>
                  </a:lnTo>
                  <a:cubicBezTo>
                    <a:pt x="26924" y="853799"/>
                    <a:pt x="27111" y="859427"/>
                    <a:pt x="27299" y="865055"/>
                  </a:cubicBezTo>
                  <a:lnTo>
                    <a:pt x="27299" y="869126"/>
                  </a:lnTo>
                  <a:cubicBezTo>
                    <a:pt x="38972" y="915944"/>
                    <a:pt x="4926" y="1198982"/>
                    <a:pt x="16599" y="1245800"/>
                  </a:cubicBezTo>
                  <a:cubicBezTo>
                    <a:pt x="54839" y="1404762"/>
                    <a:pt x="38937" y="1450682"/>
                    <a:pt x="113916" y="1610297"/>
                  </a:cubicBezTo>
                  <a:cubicBezTo>
                    <a:pt x="188895" y="1769912"/>
                    <a:pt x="406125" y="2096376"/>
                    <a:pt x="466471" y="2203492"/>
                  </a:cubicBezTo>
                  <a:cubicBezTo>
                    <a:pt x="526817" y="2310608"/>
                    <a:pt x="474886" y="2238633"/>
                    <a:pt x="475994" y="2252993"/>
                  </a:cubicBezTo>
                  <a:lnTo>
                    <a:pt x="475427" y="2266980"/>
                  </a:lnTo>
                  <a:lnTo>
                    <a:pt x="477836" y="2275814"/>
                  </a:lnTo>
                  <a:cubicBezTo>
                    <a:pt x="480335" y="2289723"/>
                    <a:pt x="588516" y="2305673"/>
                    <a:pt x="588516" y="2320424"/>
                  </a:cubicBezTo>
                  <a:cubicBezTo>
                    <a:pt x="588140" y="2324668"/>
                    <a:pt x="590589" y="2340828"/>
                    <a:pt x="590213" y="2345072"/>
                  </a:cubicBezTo>
                  <a:lnTo>
                    <a:pt x="1669036" y="2344147"/>
                  </a:lnTo>
                  <a:close/>
                </a:path>
              </a:pathLst>
            </a:cu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자유형 46"/>
            <p:cNvSpPr/>
            <p:nvPr/>
          </p:nvSpPr>
          <p:spPr>
            <a:xfrm flipH="1">
              <a:off x="11843036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11279484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Group 4"/>
            <p:cNvGrpSpPr>
              <a:grpSpLocks noChangeAspect="1"/>
            </p:cNvGrpSpPr>
            <p:nvPr/>
          </p:nvGrpSpPr>
          <p:grpSpPr bwMode="auto">
            <a:xfrm rot="21037912">
              <a:off x="10983608" y="5445680"/>
              <a:ext cx="1069098" cy="792004"/>
              <a:chOff x="0" y="-188"/>
              <a:chExt cx="1987" cy="1472"/>
            </a:xfrm>
          </p:grpSpPr>
          <p:sp>
            <p:nvSpPr>
              <p:cNvPr id="15" name="Freeform 5"/>
              <p:cNvSpPr>
                <a:spLocks/>
              </p:cNvSpPr>
              <p:nvPr/>
            </p:nvSpPr>
            <p:spPr bwMode="auto">
              <a:xfrm>
                <a:off x="0" y="497"/>
                <a:ext cx="1605" cy="787"/>
              </a:xfrm>
              <a:custGeom>
                <a:avLst/>
                <a:gdLst>
                  <a:gd name="T0" fmla="*/ 6423 w 6423"/>
                  <a:gd name="T1" fmla="*/ 1764 h 3147"/>
                  <a:gd name="T2" fmla="*/ 6409 w 6423"/>
                  <a:gd name="T3" fmla="*/ 1784 h 3147"/>
                  <a:gd name="T4" fmla="*/ 6319 w 6423"/>
                  <a:gd name="T5" fmla="*/ 1900 h 3147"/>
                  <a:gd name="T6" fmla="*/ 6161 w 6423"/>
                  <a:gd name="T7" fmla="*/ 2082 h 3147"/>
                  <a:gd name="T8" fmla="*/ 5994 w 6423"/>
                  <a:gd name="T9" fmla="*/ 2245 h 3147"/>
                  <a:gd name="T10" fmla="*/ 5865 w 6423"/>
                  <a:gd name="T11" fmla="*/ 2361 h 3147"/>
                  <a:gd name="T12" fmla="*/ 5717 w 6423"/>
                  <a:gd name="T13" fmla="*/ 2480 h 3147"/>
                  <a:gd name="T14" fmla="*/ 5554 w 6423"/>
                  <a:gd name="T15" fmla="*/ 2598 h 3147"/>
                  <a:gd name="T16" fmla="*/ 5375 w 6423"/>
                  <a:gd name="T17" fmla="*/ 2711 h 3147"/>
                  <a:gd name="T18" fmla="*/ 5178 w 6423"/>
                  <a:gd name="T19" fmla="*/ 2819 h 3147"/>
                  <a:gd name="T20" fmla="*/ 4967 w 6423"/>
                  <a:gd name="T21" fmla="*/ 2916 h 3147"/>
                  <a:gd name="T22" fmla="*/ 4739 w 6423"/>
                  <a:gd name="T23" fmla="*/ 3000 h 3147"/>
                  <a:gd name="T24" fmla="*/ 4495 w 6423"/>
                  <a:gd name="T25" fmla="*/ 3067 h 3147"/>
                  <a:gd name="T26" fmla="*/ 4301 w 6423"/>
                  <a:gd name="T27" fmla="*/ 3105 h 3147"/>
                  <a:gd name="T28" fmla="*/ 4168 w 6423"/>
                  <a:gd name="T29" fmla="*/ 3123 h 3147"/>
                  <a:gd name="T30" fmla="*/ 4100 w 6423"/>
                  <a:gd name="T31" fmla="*/ 3130 h 3147"/>
                  <a:gd name="T32" fmla="*/ 3963 w 6423"/>
                  <a:gd name="T33" fmla="*/ 3141 h 3147"/>
                  <a:gd name="T34" fmla="*/ 3722 w 6423"/>
                  <a:gd name="T35" fmla="*/ 3147 h 3147"/>
                  <a:gd name="T36" fmla="*/ 3515 w 6423"/>
                  <a:gd name="T37" fmla="*/ 3136 h 3147"/>
                  <a:gd name="T38" fmla="*/ 3339 w 6423"/>
                  <a:gd name="T39" fmla="*/ 3108 h 3147"/>
                  <a:gd name="T40" fmla="*/ 3187 w 6423"/>
                  <a:gd name="T41" fmla="*/ 3068 h 3147"/>
                  <a:gd name="T42" fmla="*/ 3053 w 6423"/>
                  <a:gd name="T43" fmla="*/ 3016 h 3147"/>
                  <a:gd name="T44" fmla="*/ 2933 w 6423"/>
                  <a:gd name="T45" fmla="*/ 2956 h 3147"/>
                  <a:gd name="T46" fmla="*/ 2823 w 6423"/>
                  <a:gd name="T47" fmla="*/ 2888 h 3147"/>
                  <a:gd name="T48" fmla="*/ 2659 w 6423"/>
                  <a:gd name="T49" fmla="*/ 2777 h 3147"/>
                  <a:gd name="T50" fmla="*/ 2483 w 6423"/>
                  <a:gd name="T51" fmla="*/ 2661 h 3147"/>
                  <a:gd name="T52" fmla="*/ 2349 w 6423"/>
                  <a:gd name="T53" fmla="*/ 2584 h 3147"/>
                  <a:gd name="T54" fmla="*/ 2197 w 6423"/>
                  <a:gd name="T55" fmla="*/ 2511 h 3147"/>
                  <a:gd name="T56" fmla="*/ 2020 w 6423"/>
                  <a:gd name="T57" fmla="*/ 2443 h 3147"/>
                  <a:gd name="T58" fmla="*/ 1815 w 6423"/>
                  <a:gd name="T59" fmla="*/ 2383 h 3147"/>
                  <a:gd name="T60" fmla="*/ 1573 w 6423"/>
                  <a:gd name="T61" fmla="*/ 2331 h 3147"/>
                  <a:gd name="T62" fmla="*/ 1436 w 6423"/>
                  <a:gd name="T63" fmla="*/ 2311 h 3147"/>
                  <a:gd name="T64" fmla="*/ 1302 w 6423"/>
                  <a:gd name="T65" fmla="*/ 2293 h 3147"/>
                  <a:gd name="T66" fmla="*/ 1063 w 6423"/>
                  <a:gd name="T67" fmla="*/ 2274 h 3147"/>
                  <a:gd name="T68" fmla="*/ 853 w 6423"/>
                  <a:gd name="T69" fmla="*/ 2272 h 3147"/>
                  <a:gd name="T70" fmla="*/ 671 w 6423"/>
                  <a:gd name="T71" fmla="*/ 2283 h 3147"/>
                  <a:gd name="T72" fmla="*/ 519 w 6423"/>
                  <a:gd name="T73" fmla="*/ 2305 h 3147"/>
                  <a:gd name="T74" fmla="*/ 393 w 6423"/>
                  <a:gd name="T75" fmla="*/ 2335 h 3147"/>
                  <a:gd name="T76" fmla="*/ 292 w 6423"/>
                  <a:gd name="T77" fmla="*/ 2369 h 3147"/>
                  <a:gd name="T78" fmla="*/ 216 w 6423"/>
                  <a:gd name="T79" fmla="*/ 2404 h 3147"/>
                  <a:gd name="T80" fmla="*/ 189 w 6423"/>
                  <a:gd name="T81" fmla="*/ 2420 h 3147"/>
                  <a:gd name="T82" fmla="*/ 169 w 6423"/>
                  <a:gd name="T83" fmla="*/ 2432 h 3147"/>
                  <a:gd name="T84" fmla="*/ 124 w 6423"/>
                  <a:gd name="T85" fmla="*/ 2442 h 3147"/>
                  <a:gd name="T86" fmla="*/ 80 w 6423"/>
                  <a:gd name="T87" fmla="*/ 2434 h 3147"/>
                  <a:gd name="T88" fmla="*/ 43 w 6423"/>
                  <a:gd name="T89" fmla="*/ 2412 h 3147"/>
                  <a:gd name="T90" fmla="*/ 26 w 6423"/>
                  <a:gd name="T91" fmla="*/ 2394 h 3147"/>
                  <a:gd name="T92" fmla="*/ 14 w 6423"/>
                  <a:gd name="T93" fmla="*/ 2375 h 3147"/>
                  <a:gd name="T94" fmla="*/ 0 w 6423"/>
                  <a:gd name="T95" fmla="*/ 2332 h 3147"/>
                  <a:gd name="T96" fmla="*/ 4 w 6423"/>
                  <a:gd name="T97" fmla="*/ 2288 h 3147"/>
                  <a:gd name="T98" fmla="*/ 22 w 6423"/>
                  <a:gd name="T99" fmla="*/ 2248 h 3147"/>
                  <a:gd name="T100" fmla="*/ 38 w 6423"/>
                  <a:gd name="T101" fmla="*/ 2231 h 3147"/>
                  <a:gd name="T102" fmla="*/ 92 w 6423"/>
                  <a:gd name="T103" fmla="*/ 2181 h 3147"/>
                  <a:gd name="T104" fmla="*/ 229 w 6423"/>
                  <a:gd name="T105" fmla="*/ 2070 h 3147"/>
                  <a:gd name="T106" fmla="*/ 486 w 6423"/>
                  <a:gd name="T107" fmla="*/ 1881 h 3147"/>
                  <a:gd name="T108" fmla="*/ 1142 w 6423"/>
                  <a:gd name="T109" fmla="*/ 1429 h 3147"/>
                  <a:gd name="T110" fmla="*/ 1641 w 6423"/>
                  <a:gd name="T111" fmla="*/ 1080 h 3147"/>
                  <a:gd name="T112" fmla="*/ 4511 w 6423"/>
                  <a:gd name="T113" fmla="*/ 0 h 3147"/>
                  <a:gd name="T114" fmla="*/ 6423 w 6423"/>
                  <a:gd name="T115" fmla="*/ 1764 h 3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423" h="3147">
                    <a:moveTo>
                      <a:pt x="6423" y="1764"/>
                    </a:moveTo>
                    <a:lnTo>
                      <a:pt x="6409" y="1784"/>
                    </a:lnTo>
                    <a:lnTo>
                      <a:pt x="6319" y="1900"/>
                    </a:lnTo>
                    <a:lnTo>
                      <a:pt x="6161" y="2082"/>
                    </a:lnTo>
                    <a:lnTo>
                      <a:pt x="5994" y="2245"/>
                    </a:lnTo>
                    <a:lnTo>
                      <a:pt x="5865" y="2361"/>
                    </a:lnTo>
                    <a:lnTo>
                      <a:pt x="5717" y="2480"/>
                    </a:lnTo>
                    <a:lnTo>
                      <a:pt x="5554" y="2598"/>
                    </a:lnTo>
                    <a:lnTo>
                      <a:pt x="5375" y="2711"/>
                    </a:lnTo>
                    <a:lnTo>
                      <a:pt x="5178" y="2819"/>
                    </a:lnTo>
                    <a:lnTo>
                      <a:pt x="4967" y="2916"/>
                    </a:lnTo>
                    <a:lnTo>
                      <a:pt x="4739" y="3000"/>
                    </a:lnTo>
                    <a:lnTo>
                      <a:pt x="4495" y="3067"/>
                    </a:lnTo>
                    <a:lnTo>
                      <a:pt x="4301" y="3105"/>
                    </a:lnTo>
                    <a:lnTo>
                      <a:pt x="4168" y="3123"/>
                    </a:lnTo>
                    <a:lnTo>
                      <a:pt x="4100" y="3130"/>
                    </a:lnTo>
                    <a:lnTo>
                      <a:pt x="3963" y="3141"/>
                    </a:lnTo>
                    <a:lnTo>
                      <a:pt x="3722" y="3147"/>
                    </a:lnTo>
                    <a:lnTo>
                      <a:pt x="3515" y="3136"/>
                    </a:lnTo>
                    <a:lnTo>
                      <a:pt x="3339" y="3108"/>
                    </a:lnTo>
                    <a:lnTo>
                      <a:pt x="3187" y="3068"/>
                    </a:lnTo>
                    <a:lnTo>
                      <a:pt x="3053" y="3016"/>
                    </a:lnTo>
                    <a:lnTo>
                      <a:pt x="2933" y="2956"/>
                    </a:lnTo>
                    <a:lnTo>
                      <a:pt x="2823" y="2888"/>
                    </a:lnTo>
                    <a:lnTo>
                      <a:pt x="2659" y="2777"/>
                    </a:lnTo>
                    <a:lnTo>
                      <a:pt x="2483" y="2661"/>
                    </a:lnTo>
                    <a:lnTo>
                      <a:pt x="2349" y="2584"/>
                    </a:lnTo>
                    <a:lnTo>
                      <a:pt x="2197" y="2511"/>
                    </a:lnTo>
                    <a:lnTo>
                      <a:pt x="2020" y="2443"/>
                    </a:lnTo>
                    <a:lnTo>
                      <a:pt x="1815" y="2383"/>
                    </a:lnTo>
                    <a:lnTo>
                      <a:pt x="1573" y="2331"/>
                    </a:lnTo>
                    <a:lnTo>
                      <a:pt x="1436" y="2311"/>
                    </a:lnTo>
                    <a:lnTo>
                      <a:pt x="1302" y="2293"/>
                    </a:lnTo>
                    <a:lnTo>
                      <a:pt x="1063" y="2274"/>
                    </a:lnTo>
                    <a:lnTo>
                      <a:pt x="853" y="2272"/>
                    </a:lnTo>
                    <a:lnTo>
                      <a:pt x="671" y="2283"/>
                    </a:lnTo>
                    <a:lnTo>
                      <a:pt x="519" y="2305"/>
                    </a:lnTo>
                    <a:lnTo>
                      <a:pt x="393" y="2335"/>
                    </a:lnTo>
                    <a:lnTo>
                      <a:pt x="292" y="2369"/>
                    </a:lnTo>
                    <a:lnTo>
                      <a:pt x="216" y="2404"/>
                    </a:lnTo>
                    <a:lnTo>
                      <a:pt x="189" y="2420"/>
                    </a:lnTo>
                    <a:lnTo>
                      <a:pt x="169" y="2432"/>
                    </a:lnTo>
                    <a:lnTo>
                      <a:pt x="124" y="2442"/>
                    </a:lnTo>
                    <a:lnTo>
                      <a:pt x="80" y="2434"/>
                    </a:lnTo>
                    <a:lnTo>
                      <a:pt x="43" y="2412"/>
                    </a:lnTo>
                    <a:lnTo>
                      <a:pt x="26" y="2394"/>
                    </a:lnTo>
                    <a:lnTo>
                      <a:pt x="14" y="2375"/>
                    </a:lnTo>
                    <a:lnTo>
                      <a:pt x="0" y="2332"/>
                    </a:lnTo>
                    <a:lnTo>
                      <a:pt x="4" y="2288"/>
                    </a:lnTo>
                    <a:lnTo>
                      <a:pt x="22" y="2248"/>
                    </a:lnTo>
                    <a:lnTo>
                      <a:pt x="38" y="2231"/>
                    </a:lnTo>
                    <a:lnTo>
                      <a:pt x="92" y="2181"/>
                    </a:lnTo>
                    <a:lnTo>
                      <a:pt x="229" y="2070"/>
                    </a:lnTo>
                    <a:lnTo>
                      <a:pt x="486" y="1881"/>
                    </a:lnTo>
                    <a:lnTo>
                      <a:pt x="1142" y="1429"/>
                    </a:lnTo>
                    <a:lnTo>
                      <a:pt x="1641" y="1080"/>
                    </a:lnTo>
                    <a:lnTo>
                      <a:pt x="4511" y="0"/>
                    </a:lnTo>
                    <a:lnTo>
                      <a:pt x="6423" y="1764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6"/>
              <p:cNvSpPr>
                <a:spLocks/>
              </p:cNvSpPr>
              <p:nvPr/>
            </p:nvSpPr>
            <p:spPr bwMode="auto">
              <a:xfrm>
                <a:off x="1196" y="-188"/>
                <a:ext cx="208" cy="126"/>
              </a:xfrm>
              <a:custGeom>
                <a:avLst/>
                <a:gdLst>
                  <a:gd name="T0" fmla="*/ 818 w 832"/>
                  <a:gd name="T1" fmla="*/ 501 h 501"/>
                  <a:gd name="T2" fmla="*/ 820 w 832"/>
                  <a:gd name="T3" fmla="*/ 453 h 501"/>
                  <a:gd name="T4" fmla="*/ 830 w 832"/>
                  <a:gd name="T5" fmla="*/ 379 h 501"/>
                  <a:gd name="T6" fmla="*/ 832 w 832"/>
                  <a:gd name="T7" fmla="*/ 355 h 501"/>
                  <a:gd name="T8" fmla="*/ 830 w 832"/>
                  <a:gd name="T9" fmla="*/ 315 h 501"/>
                  <a:gd name="T10" fmla="*/ 814 w 832"/>
                  <a:gd name="T11" fmla="*/ 242 h 501"/>
                  <a:gd name="T12" fmla="*/ 781 w 832"/>
                  <a:gd name="T13" fmla="*/ 177 h 501"/>
                  <a:gd name="T14" fmla="*/ 737 w 832"/>
                  <a:gd name="T15" fmla="*/ 123 h 501"/>
                  <a:gd name="T16" fmla="*/ 683 w 832"/>
                  <a:gd name="T17" fmla="*/ 79 h 501"/>
                  <a:gd name="T18" fmla="*/ 620 w 832"/>
                  <a:gd name="T19" fmla="*/ 44 h 501"/>
                  <a:gd name="T20" fmla="*/ 551 w 832"/>
                  <a:gd name="T21" fmla="*/ 19 h 501"/>
                  <a:gd name="T22" fmla="*/ 478 w 832"/>
                  <a:gd name="T23" fmla="*/ 5 h 501"/>
                  <a:gd name="T24" fmla="*/ 403 w 832"/>
                  <a:gd name="T25" fmla="*/ 0 h 501"/>
                  <a:gd name="T26" fmla="*/ 329 w 832"/>
                  <a:gd name="T27" fmla="*/ 6 h 501"/>
                  <a:gd name="T28" fmla="*/ 257 w 832"/>
                  <a:gd name="T29" fmla="*/ 22 h 501"/>
                  <a:gd name="T30" fmla="*/ 192 w 832"/>
                  <a:gd name="T31" fmla="*/ 50 h 501"/>
                  <a:gd name="T32" fmla="*/ 132 w 832"/>
                  <a:gd name="T33" fmla="*/ 88 h 501"/>
                  <a:gd name="T34" fmla="*/ 82 w 832"/>
                  <a:gd name="T35" fmla="*/ 137 h 501"/>
                  <a:gd name="T36" fmla="*/ 43 w 832"/>
                  <a:gd name="T37" fmla="*/ 199 h 501"/>
                  <a:gd name="T38" fmla="*/ 18 w 832"/>
                  <a:gd name="T39" fmla="*/ 271 h 501"/>
                  <a:gd name="T40" fmla="*/ 12 w 832"/>
                  <a:gd name="T41" fmla="*/ 312 h 501"/>
                  <a:gd name="T42" fmla="*/ 0 w 832"/>
                  <a:gd name="T43" fmla="*/ 427 h 501"/>
                  <a:gd name="T44" fmla="*/ 818 w 832"/>
                  <a:gd name="T45" fmla="*/ 501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32" h="501">
                    <a:moveTo>
                      <a:pt x="818" y="501"/>
                    </a:moveTo>
                    <a:lnTo>
                      <a:pt x="820" y="453"/>
                    </a:lnTo>
                    <a:lnTo>
                      <a:pt x="830" y="379"/>
                    </a:lnTo>
                    <a:lnTo>
                      <a:pt x="832" y="355"/>
                    </a:lnTo>
                    <a:lnTo>
                      <a:pt x="830" y="315"/>
                    </a:lnTo>
                    <a:lnTo>
                      <a:pt x="814" y="242"/>
                    </a:lnTo>
                    <a:lnTo>
                      <a:pt x="781" y="177"/>
                    </a:lnTo>
                    <a:lnTo>
                      <a:pt x="737" y="123"/>
                    </a:lnTo>
                    <a:lnTo>
                      <a:pt x="683" y="79"/>
                    </a:lnTo>
                    <a:lnTo>
                      <a:pt x="620" y="44"/>
                    </a:lnTo>
                    <a:lnTo>
                      <a:pt x="551" y="19"/>
                    </a:lnTo>
                    <a:lnTo>
                      <a:pt x="478" y="5"/>
                    </a:lnTo>
                    <a:lnTo>
                      <a:pt x="403" y="0"/>
                    </a:lnTo>
                    <a:lnTo>
                      <a:pt x="329" y="6"/>
                    </a:lnTo>
                    <a:lnTo>
                      <a:pt x="257" y="22"/>
                    </a:lnTo>
                    <a:lnTo>
                      <a:pt x="192" y="50"/>
                    </a:lnTo>
                    <a:lnTo>
                      <a:pt x="132" y="88"/>
                    </a:lnTo>
                    <a:lnTo>
                      <a:pt x="82" y="137"/>
                    </a:lnTo>
                    <a:lnTo>
                      <a:pt x="43" y="199"/>
                    </a:lnTo>
                    <a:lnTo>
                      <a:pt x="18" y="271"/>
                    </a:lnTo>
                    <a:lnTo>
                      <a:pt x="12" y="312"/>
                    </a:lnTo>
                    <a:lnTo>
                      <a:pt x="0" y="427"/>
                    </a:lnTo>
                    <a:lnTo>
                      <a:pt x="818" y="50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7"/>
              <p:cNvSpPr>
                <a:spLocks/>
              </p:cNvSpPr>
              <p:nvPr/>
            </p:nvSpPr>
            <p:spPr bwMode="auto">
              <a:xfrm>
                <a:off x="410" y="-88"/>
                <a:ext cx="1577" cy="1045"/>
              </a:xfrm>
              <a:custGeom>
                <a:avLst/>
                <a:gdLst>
                  <a:gd name="T0" fmla="*/ 6306 w 6307"/>
                  <a:gd name="T1" fmla="*/ 3161 h 4179"/>
                  <a:gd name="T2" fmla="*/ 6287 w 6307"/>
                  <a:gd name="T3" fmla="*/ 3563 h 4179"/>
                  <a:gd name="T4" fmla="*/ 6240 w 6307"/>
                  <a:gd name="T5" fmla="*/ 3846 h 4179"/>
                  <a:gd name="T6" fmla="*/ 6162 w 6307"/>
                  <a:gd name="T7" fmla="*/ 4030 h 4179"/>
                  <a:gd name="T8" fmla="*/ 6051 w 6307"/>
                  <a:gd name="T9" fmla="*/ 4132 h 4179"/>
                  <a:gd name="T10" fmla="*/ 5903 w 6307"/>
                  <a:gd name="T11" fmla="*/ 4175 h 4179"/>
                  <a:gd name="T12" fmla="*/ 5665 w 6307"/>
                  <a:gd name="T13" fmla="*/ 4171 h 4179"/>
                  <a:gd name="T14" fmla="*/ 5288 w 6307"/>
                  <a:gd name="T15" fmla="*/ 4131 h 4179"/>
                  <a:gd name="T16" fmla="*/ 4830 w 6307"/>
                  <a:gd name="T17" fmla="*/ 4102 h 4179"/>
                  <a:gd name="T18" fmla="*/ 4303 w 6307"/>
                  <a:gd name="T19" fmla="*/ 4070 h 4179"/>
                  <a:gd name="T20" fmla="*/ 3554 w 6307"/>
                  <a:gd name="T21" fmla="*/ 3958 h 4179"/>
                  <a:gd name="T22" fmla="*/ 2242 w 6307"/>
                  <a:gd name="T23" fmla="*/ 3666 h 4179"/>
                  <a:gd name="T24" fmla="*/ 1672 w 6307"/>
                  <a:gd name="T25" fmla="*/ 3525 h 4179"/>
                  <a:gd name="T26" fmla="*/ 1214 w 6307"/>
                  <a:gd name="T27" fmla="*/ 3439 h 4179"/>
                  <a:gd name="T28" fmla="*/ 737 w 6307"/>
                  <a:gd name="T29" fmla="*/ 3386 h 4179"/>
                  <a:gd name="T30" fmla="*/ 287 w 6307"/>
                  <a:gd name="T31" fmla="*/ 3380 h 4179"/>
                  <a:gd name="T32" fmla="*/ 0 w 6307"/>
                  <a:gd name="T33" fmla="*/ 3414 h 4179"/>
                  <a:gd name="T34" fmla="*/ 42 w 6307"/>
                  <a:gd name="T35" fmla="*/ 3090 h 4179"/>
                  <a:gd name="T36" fmla="*/ 173 w 6307"/>
                  <a:gd name="T37" fmla="*/ 2488 h 4179"/>
                  <a:gd name="T38" fmla="*/ 318 w 6307"/>
                  <a:gd name="T39" fmla="*/ 2036 h 4179"/>
                  <a:gd name="T40" fmla="*/ 475 w 6307"/>
                  <a:gd name="T41" fmla="*/ 1664 h 4179"/>
                  <a:gd name="T42" fmla="*/ 677 w 6307"/>
                  <a:gd name="T43" fmla="*/ 1305 h 4179"/>
                  <a:gd name="T44" fmla="*/ 775 w 6307"/>
                  <a:gd name="T45" fmla="*/ 1163 h 4179"/>
                  <a:gd name="T46" fmla="*/ 954 w 6307"/>
                  <a:gd name="T47" fmla="*/ 955 h 4179"/>
                  <a:gd name="T48" fmla="*/ 1151 w 6307"/>
                  <a:gd name="T49" fmla="*/ 773 h 4179"/>
                  <a:gd name="T50" fmla="*/ 1366 w 6307"/>
                  <a:gd name="T51" fmla="*/ 617 h 4179"/>
                  <a:gd name="T52" fmla="*/ 1649 w 6307"/>
                  <a:gd name="T53" fmla="*/ 452 h 4179"/>
                  <a:gd name="T54" fmla="*/ 2118 w 6307"/>
                  <a:gd name="T55" fmla="*/ 254 h 4179"/>
                  <a:gd name="T56" fmla="*/ 2574 w 6307"/>
                  <a:gd name="T57" fmla="*/ 124 h 4179"/>
                  <a:gd name="T58" fmla="*/ 3074 w 6307"/>
                  <a:gd name="T59" fmla="*/ 36 h 4179"/>
                  <a:gd name="T60" fmla="*/ 3552 w 6307"/>
                  <a:gd name="T61" fmla="*/ 0 h 4179"/>
                  <a:gd name="T62" fmla="*/ 3847 w 6307"/>
                  <a:gd name="T63" fmla="*/ 61 h 4179"/>
                  <a:gd name="T64" fmla="*/ 4231 w 6307"/>
                  <a:gd name="T65" fmla="*/ 179 h 4179"/>
                  <a:gd name="T66" fmla="*/ 4600 w 6307"/>
                  <a:gd name="T67" fmla="*/ 335 h 4179"/>
                  <a:gd name="T68" fmla="*/ 4953 w 6307"/>
                  <a:gd name="T69" fmla="*/ 526 h 4179"/>
                  <a:gd name="T70" fmla="*/ 5118 w 6307"/>
                  <a:gd name="T71" fmla="*/ 633 h 4179"/>
                  <a:gd name="T72" fmla="*/ 5409 w 6307"/>
                  <a:gd name="T73" fmla="*/ 865 h 4179"/>
                  <a:gd name="T74" fmla="*/ 5658 w 6307"/>
                  <a:gd name="T75" fmla="*/ 1124 h 4179"/>
                  <a:gd name="T76" fmla="*/ 5866 w 6307"/>
                  <a:gd name="T77" fmla="*/ 1406 h 4179"/>
                  <a:gd name="T78" fmla="*/ 6034 w 6307"/>
                  <a:gd name="T79" fmla="*/ 1712 h 4179"/>
                  <a:gd name="T80" fmla="*/ 6161 w 6307"/>
                  <a:gd name="T81" fmla="*/ 2038 h 4179"/>
                  <a:gd name="T82" fmla="*/ 6248 w 6307"/>
                  <a:gd name="T83" fmla="*/ 2386 h 4179"/>
                  <a:gd name="T84" fmla="*/ 6297 w 6307"/>
                  <a:gd name="T85" fmla="*/ 2753 h 4179"/>
                  <a:gd name="T86" fmla="*/ 6307 w 6307"/>
                  <a:gd name="T87" fmla="*/ 3038 h 4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07" h="4179">
                    <a:moveTo>
                      <a:pt x="6307" y="3038"/>
                    </a:moveTo>
                    <a:lnTo>
                      <a:pt x="6306" y="3161"/>
                    </a:lnTo>
                    <a:lnTo>
                      <a:pt x="6300" y="3377"/>
                    </a:lnTo>
                    <a:lnTo>
                      <a:pt x="6287" y="3563"/>
                    </a:lnTo>
                    <a:lnTo>
                      <a:pt x="6267" y="3718"/>
                    </a:lnTo>
                    <a:lnTo>
                      <a:pt x="6240" y="3846"/>
                    </a:lnTo>
                    <a:lnTo>
                      <a:pt x="6205" y="3949"/>
                    </a:lnTo>
                    <a:lnTo>
                      <a:pt x="6162" y="4030"/>
                    </a:lnTo>
                    <a:lnTo>
                      <a:pt x="6111" y="4089"/>
                    </a:lnTo>
                    <a:lnTo>
                      <a:pt x="6051" y="4132"/>
                    </a:lnTo>
                    <a:lnTo>
                      <a:pt x="5982" y="4160"/>
                    </a:lnTo>
                    <a:lnTo>
                      <a:pt x="5903" y="4175"/>
                    </a:lnTo>
                    <a:lnTo>
                      <a:pt x="5815" y="4179"/>
                    </a:lnTo>
                    <a:lnTo>
                      <a:pt x="5665" y="4171"/>
                    </a:lnTo>
                    <a:lnTo>
                      <a:pt x="5425" y="4145"/>
                    </a:lnTo>
                    <a:lnTo>
                      <a:pt x="5288" y="4131"/>
                    </a:lnTo>
                    <a:lnTo>
                      <a:pt x="5116" y="4117"/>
                    </a:lnTo>
                    <a:lnTo>
                      <a:pt x="4830" y="4102"/>
                    </a:lnTo>
                    <a:lnTo>
                      <a:pt x="4573" y="4090"/>
                    </a:lnTo>
                    <a:lnTo>
                      <a:pt x="4303" y="4070"/>
                    </a:lnTo>
                    <a:lnTo>
                      <a:pt x="3977" y="4031"/>
                    </a:lnTo>
                    <a:lnTo>
                      <a:pt x="3554" y="3958"/>
                    </a:lnTo>
                    <a:lnTo>
                      <a:pt x="2989" y="3840"/>
                    </a:lnTo>
                    <a:lnTo>
                      <a:pt x="2242" y="3666"/>
                    </a:lnTo>
                    <a:lnTo>
                      <a:pt x="1776" y="3550"/>
                    </a:lnTo>
                    <a:lnTo>
                      <a:pt x="1672" y="3525"/>
                    </a:lnTo>
                    <a:lnTo>
                      <a:pt x="1449" y="3479"/>
                    </a:lnTo>
                    <a:lnTo>
                      <a:pt x="1214" y="3439"/>
                    </a:lnTo>
                    <a:lnTo>
                      <a:pt x="975" y="3408"/>
                    </a:lnTo>
                    <a:lnTo>
                      <a:pt x="737" y="3386"/>
                    </a:lnTo>
                    <a:lnTo>
                      <a:pt x="505" y="3376"/>
                    </a:lnTo>
                    <a:lnTo>
                      <a:pt x="287" y="3380"/>
                    </a:lnTo>
                    <a:lnTo>
                      <a:pt x="88" y="3398"/>
                    </a:lnTo>
                    <a:lnTo>
                      <a:pt x="0" y="3414"/>
                    </a:lnTo>
                    <a:lnTo>
                      <a:pt x="3" y="3374"/>
                    </a:lnTo>
                    <a:lnTo>
                      <a:pt x="42" y="3090"/>
                    </a:lnTo>
                    <a:lnTo>
                      <a:pt x="93" y="2815"/>
                    </a:lnTo>
                    <a:lnTo>
                      <a:pt x="173" y="2488"/>
                    </a:lnTo>
                    <a:lnTo>
                      <a:pt x="253" y="2220"/>
                    </a:lnTo>
                    <a:lnTo>
                      <a:pt x="318" y="2036"/>
                    </a:lnTo>
                    <a:lnTo>
                      <a:pt x="392" y="1850"/>
                    </a:lnTo>
                    <a:lnTo>
                      <a:pt x="475" y="1664"/>
                    </a:lnTo>
                    <a:lnTo>
                      <a:pt x="571" y="1481"/>
                    </a:lnTo>
                    <a:lnTo>
                      <a:pt x="677" y="1305"/>
                    </a:lnTo>
                    <a:lnTo>
                      <a:pt x="734" y="1219"/>
                    </a:lnTo>
                    <a:lnTo>
                      <a:pt x="775" y="1163"/>
                    </a:lnTo>
                    <a:lnTo>
                      <a:pt x="862" y="1055"/>
                    </a:lnTo>
                    <a:lnTo>
                      <a:pt x="954" y="955"/>
                    </a:lnTo>
                    <a:lnTo>
                      <a:pt x="1049" y="861"/>
                    </a:lnTo>
                    <a:lnTo>
                      <a:pt x="1151" y="773"/>
                    </a:lnTo>
                    <a:lnTo>
                      <a:pt x="1257" y="693"/>
                    </a:lnTo>
                    <a:lnTo>
                      <a:pt x="1366" y="617"/>
                    </a:lnTo>
                    <a:lnTo>
                      <a:pt x="1478" y="547"/>
                    </a:lnTo>
                    <a:lnTo>
                      <a:pt x="1649" y="452"/>
                    </a:lnTo>
                    <a:lnTo>
                      <a:pt x="1883" y="344"/>
                    </a:lnTo>
                    <a:lnTo>
                      <a:pt x="2118" y="254"/>
                    </a:lnTo>
                    <a:lnTo>
                      <a:pt x="2349" y="182"/>
                    </a:lnTo>
                    <a:lnTo>
                      <a:pt x="2574" y="124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lnTo>
                      <a:pt x="3652" y="17"/>
                    </a:lnTo>
                    <a:lnTo>
                      <a:pt x="3847" y="61"/>
                    </a:lnTo>
                    <a:lnTo>
                      <a:pt x="4041" y="116"/>
                    </a:lnTo>
                    <a:lnTo>
                      <a:pt x="4231" y="179"/>
                    </a:lnTo>
                    <a:lnTo>
                      <a:pt x="4418" y="252"/>
                    </a:lnTo>
                    <a:lnTo>
                      <a:pt x="4600" y="335"/>
                    </a:lnTo>
                    <a:lnTo>
                      <a:pt x="4779" y="426"/>
                    </a:lnTo>
                    <a:lnTo>
                      <a:pt x="4953" y="526"/>
                    </a:lnTo>
                    <a:lnTo>
                      <a:pt x="5037" y="581"/>
                    </a:lnTo>
                    <a:lnTo>
                      <a:pt x="5118" y="633"/>
                    </a:lnTo>
                    <a:lnTo>
                      <a:pt x="5269" y="747"/>
                    </a:lnTo>
                    <a:lnTo>
                      <a:pt x="5409" y="865"/>
                    </a:lnTo>
                    <a:lnTo>
                      <a:pt x="5539" y="991"/>
                    </a:lnTo>
                    <a:lnTo>
                      <a:pt x="5658" y="1124"/>
                    </a:lnTo>
                    <a:lnTo>
                      <a:pt x="5768" y="1261"/>
                    </a:lnTo>
                    <a:lnTo>
                      <a:pt x="5866" y="1406"/>
                    </a:lnTo>
                    <a:lnTo>
                      <a:pt x="5956" y="1556"/>
                    </a:lnTo>
                    <a:lnTo>
                      <a:pt x="6034" y="1712"/>
                    </a:lnTo>
                    <a:lnTo>
                      <a:pt x="6103" y="1872"/>
                    </a:lnTo>
                    <a:lnTo>
                      <a:pt x="6161" y="2038"/>
                    </a:lnTo>
                    <a:lnTo>
                      <a:pt x="6210" y="2210"/>
                    </a:lnTo>
                    <a:lnTo>
                      <a:pt x="6248" y="2386"/>
                    </a:lnTo>
                    <a:lnTo>
                      <a:pt x="6277" y="2567"/>
                    </a:lnTo>
                    <a:lnTo>
                      <a:pt x="6297" y="2753"/>
                    </a:lnTo>
                    <a:lnTo>
                      <a:pt x="6306" y="2941"/>
                    </a:lnTo>
                    <a:lnTo>
                      <a:pt x="6307" y="303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8"/>
              <p:cNvSpPr>
                <a:spLocks/>
              </p:cNvSpPr>
              <p:nvPr/>
            </p:nvSpPr>
            <p:spPr bwMode="auto">
              <a:xfrm>
                <a:off x="410" y="-88"/>
                <a:ext cx="888" cy="861"/>
              </a:xfrm>
              <a:custGeom>
                <a:avLst/>
                <a:gdLst>
                  <a:gd name="T0" fmla="*/ 3552 w 3552"/>
                  <a:gd name="T1" fmla="*/ 0 h 3445"/>
                  <a:gd name="T2" fmla="*/ 3463 w 3552"/>
                  <a:gd name="T3" fmla="*/ 17 h 3445"/>
                  <a:gd name="T4" fmla="*/ 3292 w 3552"/>
                  <a:gd name="T5" fmla="*/ 61 h 3445"/>
                  <a:gd name="T6" fmla="*/ 3130 w 3552"/>
                  <a:gd name="T7" fmla="*/ 118 h 3445"/>
                  <a:gd name="T8" fmla="*/ 2977 w 3552"/>
                  <a:gd name="T9" fmla="*/ 185 h 3445"/>
                  <a:gd name="T10" fmla="*/ 2832 w 3552"/>
                  <a:gd name="T11" fmla="*/ 263 h 3445"/>
                  <a:gd name="T12" fmla="*/ 2694 w 3552"/>
                  <a:gd name="T13" fmla="*/ 350 h 3445"/>
                  <a:gd name="T14" fmla="*/ 2566 w 3552"/>
                  <a:gd name="T15" fmla="*/ 446 h 3445"/>
                  <a:gd name="T16" fmla="*/ 2444 w 3552"/>
                  <a:gd name="T17" fmla="*/ 549 h 3445"/>
                  <a:gd name="T18" fmla="*/ 2330 w 3552"/>
                  <a:gd name="T19" fmla="*/ 660 h 3445"/>
                  <a:gd name="T20" fmla="*/ 2225 w 3552"/>
                  <a:gd name="T21" fmla="*/ 777 h 3445"/>
                  <a:gd name="T22" fmla="*/ 2125 w 3552"/>
                  <a:gd name="T23" fmla="*/ 899 h 3445"/>
                  <a:gd name="T24" fmla="*/ 2032 w 3552"/>
                  <a:gd name="T25" fmla="*/ 1028 h 3445"/>
                  <a:gd name="T26" fmla="*/ 1946 w 3552"/>
                  <a:gd name="T27" fmla="*/ 1159 h 3445"/>
                  <a:gd name="T28" fmla="*/ 1867 w 3552"/>
                  <a:gd name="T29" fmla="*/ 1294 h 3445"/>
                  <a:gd name="T30" fmla="*/ 1757 w 3552"/>
                  <a:gd name="T31" fmla="*/ 1501 h 3445"/>
                  <a:gd name="T32" fmla="*/ 1633 w 3552"/>
                  <a:gd name="T33" fmla="*/ 1781 h 3445"/>
                  <a:gd name="T34" fmla="*/ 1529 w 3552"/>
                  <a:gd name="T35" fmla="*/ 2062 h 3445"/>
                  <a:gd name="T36" fmla="*/ 1445 w 3552"/>
                  <a:gd name="T37" fmla="*/ 2335 h 3445"/>
                  <a:gd name="T38" fmla="*/ 1378 w 3552"/>
                  <a:gd name="T39" fmla="*/ 2596 h 3445"/>
                  <a:gd name="T40" fmla="*/ 1326 w 3552"/>
                  <a:gd name="T41" fmla="*/ 2838 h 3445"/>
                  <a:gd name="T42" fmla="*/ 1287 w 3552"/>
                  <a:gd name="T43" fmla="*/ 3055 h 3445"/>
                  <a:gd name="T44" fmla="*/ 1250 w 3552"/>
                  <a:gd name="T45" fmla="*/ 3324 h 3445"/>
                  <a:gd name="T46" fmla="*/ 1237 w 3552"/>
                  <a:gd name="T47" fmla="*/ 3445 h 3445"/>
                  <a:gd name="T48" fmla="*/ 1161 w 3552"/>
                  <a:gd name="T49" fmla="*/ 3432 h 3445"/>
                  <a:gd name="T50" fmla="*/ 1007 w 3552"/>
                  <a:gd name="T51" fmla="*/ 3409 h 3445"/>
                  <a:gd name="T52" fmla="*/ 853 w 3552"/>
                  <a:gd name="T53" fmla="*/ 3394 h 3445"/>
                  <a:gd name="T54" fmla="*/ 698 w 3552"/>
                  <a:gd name="T55" fmla="*/ 3384 h 3445"/>
                  <a:gd name="T56" fmla="*/ 542 w 3552"/>
                  <a:gd name="T57" fmla="*/ 3380 h 3445"/>
                  <a:gd name="T58" fmla="*/ 387 w 3552"/>
                  <a:gd name="T59" fmla="*/ 3382 h 3445"/>
                  <a:gd name="T60" fmla="*/ 232 w 3552"/>
                  <a:gd name="T61" fmla="*/ 3391 h 3445"/>
                  <a:gd name="T62" fmla="*/ 77 w 3552"/>
                  <a:gd name="T63" fmla="*/ 3406 h 3445"/>
                  <a:gd name="T64" fmla="*/ 0 w 3552"/>
                  <a:gd name="T65" fmla="*/ 3416 h 3445"/>
                  <a:gd name="T66" fmla="*/ 3 w 3552"/>
                  <a:gd name="T67" fmla="*/ 3376 h 3445"/>
                  <a:gd name="T68" fmla="*/ 42 w 3552"/>
                  <a:gd name="T69" fmla="*/ 3093 h 3445"/>
                  <a:gd name="T70" fmla="*/ 93 w 3552"/>
                  <a:gd name="T71" fmla="*/ 2818 h 3445"/>
                  <a:gd name="T72" fmla="*/ 173 w 3552"/>
                  <a:gd name="T73" fmla="*/ 2490 h 3445"/>
                  <a:gd name="T74" fmla="*/ 253 w 3552"/>
                  <a:gd name="T75" fmla="*/ 2223 h 3445"/>
                  <a:gd name="T76" fmla="*/ 318 w 3552"/>
                  <a:gd name="T77" fmla="*/ 2038 h 3445"/>
                  <a:gd name="T78" fmla="*/ 392 w 3552"/>
                  <a:gd name="T79" fmla="*/ 1853 h 3445"/>
                  <a:gd name="T80" fmla="*/ 475 w 3552"/>
                  <a:gd name="T81" fmla="*/ 1667 h 3445"/>
                  <a:gd name="T82" fmla="*/ 571 w 3552"/>
                  <a:gd name="T83" fmla="*/ 1484 h 3445"/>
                  <a:gd name="T84" fmla="*/ 677 w 3552"/>
                  <a:gd name="T85" fmla="*/ 1307 h 3445"/>
                  <a:gd name="T86" fmla="*/ 734 w 3552"/>
                  <a:gd name="T87" fmla="*/ 1222 h 3445"/>
                  <a:gd name="T88" fmla="*/ 775 w 3552"/>
                  <a:gd name="T89" fmla="*/ 1165 h 3445"/>
                  <a:gd name="T90" fmla="*/ 862 w 3552"/>
                  <a:gd name="T91" fmla="*/ 1058 h 3445"/>
                  <a:gd name="T92" fmla="*/ 954 w 3552"/>
                  <a:gd name="T93" fmla="*/ 957 h 3445"/>
                  <a:gd name="T94" fmla="*/ 1049 w 3552"/>
                  <a:gd name="T95" fmla="*/ 863 h 3445"/>
                  <a:gd name="T96" fmla="*/ 1151 w 3552"/>
                  <a:gd name="T97" fmla="*/ 775 h 3445"/>
                  <a:gd name="T98" fmla="*/ 1257 w 3552"/>
                  <a:gd name="T99" fmla="*/ 694 h 3445"/>
                  <a:gd name="T100" fmla="*/ 1366 w 3552"/>
                  <a:gd name="T101" fmla="*/ 618 h 3445"/>
                  <a:gd name="T102" fmla="*/ 1478 w 3552"/>
                  <a:gd name="T103" fmla="*/ 548 h 3445"/>
                  <a:gd name="T104" fmla="*/ 1649 w 3552"/>
                  <a:gd name="T105" fmla="*/ 453 h 3445"/>
                  <a:gd name="T106" fmla="*/ 1883 w 3552"/>
                  <a:gd name="T107" fmla="*/ 345 h 3445"/>
                  <a:gd name="T108" fmla="*/ 2118 w 3552"/>
                  <a:gd name="T109" fmla="*/ 255 h 3445"/>
                  <a:gd name="T110" fmla="*/ 2349 w 3552"/>
                  <a:gd name="T111" fmla="*/ 182 h 3445"/>
                  <a:gd name="T112" fmla="*/ 2574 w 3552"/>
                  <a:gd name="T113" fmla="*/ 126 h 3445"/>
                  <a:gd name="T114" fmla="*/ 2786 w 3552"/>
                  <a:gd name="T115" fmla="*/ 82 h 3445"/>
                  <a:gd name="T116" fmla="*/ 3074 w 3552"/>
                  <a:gd name="T117" fmla="*/ 36 h 3445"/>
                  <a:gd name="T118" fmla="*/ 3491 w 3552"/>
                  <a:gd name="T119" fmla="*/ 0 h 3445"/>
                  <a:gd name="T120" fmla="*/ 3552 w 3552"/>
                  <a:gd name="T121" fmla="*/ 0 h 3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552" h="3445">
                    <a:moveTo>
                      <a:pt x="3552" y="0"/>
                    </a:moveTo>
                    <a:lnTo>
                      <a:pt x="3463" y="17"/>
                    </a:lnTo>
                    <a:lnTo>
                      <a:pt x="3292" y="61"/>
                    </a:lnTo>
                    <a:lnTo>
                      <a:pt x="3130" y="118"/>
                    </a:lnTo>
                    <a:lnTo>
                      <a:pt x="2977" y="185"/>
                    </a:lnTo>
                    <a:lnTo>
                      <a:pt x="2832" y="263"/>
                    </a:lnTo>
                    <a:lnTo>
                      <a:pt x="2694" y="350"/>
                    </a:lnTo>
                    <a:lnTo>
                      <a:pt x="2566" y="446"/>
                    </a:lnTo>
                    <a:lnTo>
                      <a:pt x="2444" y="549"/>
                    </a:lnTo>
                    <a:lnTo>
                      <a:pt x="2330" y="660"/>
                    </a:lnTo>
                    <a:lnTo>
                      <a:pt x="2225" y="777"/>
                    </a:lnTo>
                    <a:lnTo>
                      <a:pt x="2125" y="899"/>
                    </a:lnTo>
                    <a:lnTo>
                      <a:pt x="2032" y="1028"/>
                    </a:lnTo>
                    <a:lnTo>
                      <a:pt x="1946" y="1159"/>
                    </a:lnTo>
                    <a:lnTo>
                      <a:pt x="1867" y="1294"/>
                    </a:lnTo>
                    <a:lnTo>
                      <a:pt x="1757" y="1501"/>
                    </a:lnTo>
                    <a:lnTo>
                      <a:pt x="1633" y="1781"/>
                    </a:lnTo>
                    <a:lnTo>
                      <a:pt x="1529" y="2062"/>
                    </a:lnTo>
                    <a:lnTo>
                      <a:pt x="1445" y="2335"/>
                    </a:lnTo>
                    <a:lnTo>
                      <a:pt x="1378" y="2596"/>
                    </a:lnTo>
                    <a:lnTo>
                      <a:pt x="1326" y="2838"/>
                    </a:lnTo>
                    <a:lnTo>
                      <a:pt x="1287" y="3055"/>
                    </a:lnTo>
                    <a:lnTo>
                      <a:pt x="1250" y="3324"/>
                    </a:lnTo>
                    <a:lnTo>
                      <a:pt x="1237" y="3445"/>
                    </a:lnTo>
                    <a:lnTo>
                      <a:pt x="1161" y="3432"/>
                    </a:lnTo>
                    <a:lnTo>
                      <a:pt x="1007" y="3409"/>
                    </a:lnTo>
                    <a:lnTo>
                      <a:pt x="853" y="3394"/>
                    </a:lnTo>
                    <a:lnTo>
                      <a:pt x="698" y="3384"/>
                    </a:lnTo>
                    <a:lnTo>
                      <a:pt x="542" y="3380"/>
                    </a:lnTo>
                    <a:lnTo>
                      <a:pt x="387" y="3382"/>
                    </a:lnTo>
                    <a:lnTo>
                      <a:pt x="232" y="3391"/>
                    </a:lnTo>
                    <a:lnTo>
                      <a:pt x="77" y="3406"/>
                    </a:lnTo>
                    <a:lnTo>
                      <a:pt x="0" y="3416"/>
                    </a:lnTo>
                    <a:lnTo>
                      <a:pt x="3" y="3376"/>
                    </a:lnTo>
                    <a:lnTo>
                      <a:pt x="42" y="3093"/>
                    </a:lnTo>
                    <a:lnTo>
                      <a:pt x="93" y="2818"/>
                    </a:lnTo>
                    <a:lnTo>
                      <a:pt x="173" y="2490"/>
                    </a:lnTo>
                    <a:lnTo>
                      <a:pt x="253" y="2223"/>
                    </a:lnTo>
                    <a:lnTo>
                      <a:pt x="318" y="2038"/>
                    </a:lnTo>
                    <a:lnTo>
                      <a:pt x="392" y="1853"/>
                    </a:lnTo>
                    <a:lnTo>
                      <a:pt x="475" y="1667"/>
                    </a:lnTo>
                    <a:lnTo>
                      <a:pt x="571" y="1484"/>
                    </a:lnTo>
                    <a:lnTo>
                      <a:pt x="677" y="1307"/>
                    </a:lnTo>
                    <a:lnTo>
                      <a:pt x="734" y="1222"/>
                    </a:lnTo>
                    <a:lnTo>
                      <a:pt x="775" y="1165"/>
                    </a:lnTo>
                    <a:lnTo>
                      <a:pt x="862" y="1058"/>
                    </a:lnTo>
                    <a:lnTo>
                      <a:pt x="954" y="957"/>
                    </a:lnTo>
                    <a:lnTo>
                      <a:pt x="1049" y="863"/>
                    </a:lnTo>
                    <a:lnTo>
                      <a:pt x="1151" y="775"/>
                    </a:lnTo>
                    <a:lnTo>
                      <a:pt x="1257" y="694"/>
                    </a:lnTo>
                    <a:lnTo>
                      <a:pt x="1366" y="618"/>
                    </a:lnTo>
                    <a:lnTo>
                      <a:pt x="1478" y="548"/>
                    </a:lnTo>
                    <a:lnTo>
                      <a:pt x="1649" y="453"/>
                    </a:lnTo>
                    <a:lnTo>
                      <a:pt x="1883" y="345"/>
                    </a:lnTo>
                    <a:lnTo>
                      <a:pt x="2118" y="255"/>
                    </a:lnTo>
                    <a:lnTo>
                      <a:pt x="2349" y="182"/>
                    </a:lnTo>
                    <a:lnTo>
                      <a:pt x="2574" y="126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9"/>
              <p:cNvSpPr>
                <a:spLocks/>
              </p:cNvSpPr>
              <p:nvPr/>
            </p:nvSpPr>
            <p:spPr bwMode="auto">
              <a:xfrm>
                <a:off x="719" y="-88"/>
                <a:ext cx="802" cy="1012"/>
              </a:xfrm>
              <a:custGeom>
                <a:avLst/>
                <a:gdLst>
                  <a:gd name="T0" fmla="*/ 2863 w 3209"/>
                  <a:gd name="T1" fmla="*/ 4049 h 4049"/>
                  <a:gd name="T2" fmla="*/ 2654 w 3209"/>
                  <a:gd name="T3" fmla="*/ 4022 h 4049"/>
                  <a:gd name="T4" fmla="*/ 2242 w 3209"/>
                  <a:gd name="T5" fmla="*/ 3952 h 4049"/>
                  <a:gd name="T6" fmla="*/ 1840 w 3209"/>
                  <a:gd name="T7" fmla="*/ 3869 h 4049"/>
                  <a:gd name="T8" fmla="*/ 1452 w 3209"/>
                  <a:gd name="T9" fmla="*/ 3779 h 4049"/>
                  <a:gd name="T10" fmla="*/ 904 w 3209"/>
                  <a:gd name="T11" fmla="*/ 3643 h 4049"/>
                  <a:gd name="T12" fmla="*/ 419 w 3209"/>
                  <a:gd name="T13" fmla="*/ 3526 h 4049"/>
                  <a:gd name="T14" fmla="*/ 131 w 3209"/>
                  <a:gd name="T15" fmla="*/ 3466 h 4049"/>
                  <a:gd name="T16" fmla="*/ 0 w 3209"/>
                  <a:gd name="T17" fmla="*/ 3445 h 4049"/>
                  <a:gd name="T18" fmla="*/ 12 w 3209"/>
                  <a:gd name="T19" fmla="*/ 3324 h 4049"/>
                  <a:gd name="T20" fmla="*/ 50 w 3209"/>
                  <a:gd name="T21" fmla="*/ 3055 h 4049"/>
                  <a:gd name="T22" fmla="*/ 89 w 3209"/>
                  <a:gd name="T23" fmla="*/ 2838 h 4049"/>
                  <a:gd name="T24" fmla="*/ 142 w 3209"/>
                  <a:gd name="T25" fmla="*/ 2596 h 4049"/>
                  <a:gd name="T26" fmla="*/ 209 w 3209"/>
                  <a:gd name="T27" fmla="*/ 2335 h 4049"/>
                  <a:gd name="T28" fmla="*/ 293 w 3209"/>
                  <a:gd name="T29" fmla="*/ 2062 h 4049"/>
                  <a:gd name="T30" fmla="*/ 397 w 3209"/>
                  <a:gd name="T31" fmla="*/ 1781 h 4049"/>
                  <a:gd name="T32" fmla="*/ 521 w 3209"/>
                  <a:gd name="T33" fmla="*/ 1501 h 4049"/>
                  <a:gd name="T34" fmla="*/ 631 w 3209"/>
                  <a:gd name="T35" fmla="*/ 1294 h 4049"/>
                  <a:gd name="T36" fmla="*/ 710 w 3209"/>
                  <a:gd name="T37" fmla="*/ 1159 h 4049"/>
                  <a:gd name="T38" fmla="*/ 796 w 3209"/>
                  <a:gd name="T39" fmla="*/ 1028 h 4049"/>
                  <a:gd name="T40" fmla="*/ 889 w 3209"/>
                  <a:gd name="T41" fmla="*/ 899 h 4049"/>
                  <a:gd name="T42" fmla="*/ 989 w 3209"/>
                  <a:gd name="T43" fmla="*/ 777 h 4049"/>
                  <a:gd name="T44" fmla="*/ 1094 w 3209"/>
                  <a:gd name="T45" fmla="*/ 660 h 4049"/>
                  <a:gd name="T46" fmla="*/ 1208 w 3209"/>
                  <a:gd name="T47" fmla="*/ 549 h 4049"/>
                  <a:gd name="T48" fmla="*/ 1330 w 3209"/>
                  <a:gd name="T49" fmla="*/ 446 h 4049"/>
                  <a:gd name="T50" fmla="*/ 1458 w 3209"/>
                  <a:gd name="T51" fmla="*/ 350 h 4049"/>
                  <a:gd name="T52" fmla="*/ 1596 w 3209"/>
                  <a:gd name="T53" fmla="*/ 263 h 4049"/>
                  <a:gd name="T54" fmla="*/ 1741 w 3209"/>
                  <a:gd name="T55" fmla="*/ 185 h 4049"/>
                  <a:gd name="T56" fmla="*/ 1894 w 3209"/>
                  <a:gd name="T57" fmla="*/ 118 h 4049"/>
                  <a:gd name="T58" fmla="*/ 2056 w 3209"/>
                  <a:gd name="T59" fmla="*/ 61 h 4049"/>
                  <a:gd name="T60" fmla="*/ 2227 w 3209"/>
                  <a:gd name="T61" fmla="*/ 17 h 4049"/>
                  <a:gd name="T62" fmla="*/ 2316 w 3209"/>
                  <a:gd name="T63" fmla="*/ 0 h 4049"/>
                  <a:gd name="T64" fmla="*/ 2386 w 3209"/>
                  <a:gd name="T65" fmla="*/ 38 h 4049"/>
                  <a:gd name="T66" fmla="*/ 2513 w 3209"/>
                  <a:gd name="T67" fmla="*/ 122 h 4049"/>
                  <a:gd name="T68" fmla="*/ 2627 w 3209"/>
                  <a:gd name="T69" fmla="*/ 218 h 4049"/>
                  <a:gd name="T70" fmla="*/ 2731 w 3209"/>
                  <a:gd name="T71" fmla="*/ 322 h 4049"/>
                  <a:gd name="T72" fmla="*/ 2821 w 3209"/>
                  <a:gd name="T73" fmla="*/ 437 h 4049"/>
                  <a:gd name="T74" fmla="*/ 2901 w 3209"/>
                  <a:gd name="T75" fmla="*/ 559 h 4049"/>
                  <a:gd name="T76" fmla="*/ 2970 w 3209"/>
                  <a:gd name="T77" fmla="*/ 690 h 4049"/>
                  <a:gd name="T78" fmla="*/ 3029 w 3209"/>
                  <a:gd name="T79" fmla="*/ 827 h 4049"/>
                  <a:gd name="T80" fmla="*/ 3080 w 3209"/>
                  <a:gd name="T81" fmla="*/ 970 h 4049"/>
                  <a:gd name="T82" fmla="*/ 3120 w 3209"/>
                  <a:gd name="T83" fmla="*/ 1118 h 4049"/>
                  <a:gd name="T84" fmla="*/ 3153 w 3209"/>
                  <a:gd name="T85" fmla="*/ 1271 h 4049"/>
                  <a:gd name="T86" fmla="*/ 3177 w 3209"/>
                  <a:gd name="T87" fmla="*/ 1426 h 4049"/>
                  <a:gd name="T88" fmla="*/ 3194 w 3209"/>
                  <a:gd name="T89" fmla="*/ 1585 h 4049"/>
                  <a:gd name="T90" fmla="*/ 3204 w 3209"/>
                  <a:gd name="T91" fmla="*/ 1746 h 4049"/>
                  <a:gd name="T92" fmla="*/ 3209 w 3209"/>
                  <a:gd name="T93" fmla="*/ 1988 h 4049"/>
                  <a:gd name="T94" fmla="*/ 3197 w 3209"/>
                  <a:gd name="T95" fmla="*/ 2310 h 4049"/>
                  <a:gd name="T96" fmla="*/ 3167 w 3209"/>
                  <a:gd name="T97" fmla="*/ 2625 h 4049"/>
                  <a:gd name="T98" fmla="*/ 3124 w 3209"/>
                  <a:gd name="T99" fmla="*/ 2926 h 4049"/>
                  <a:gd name="T100" fmla="*/ 3073 w 3209"/>
                  <a:gd name="T101" fmla="*/ 3209 h 4049"/>
                  <a:gd name="T102" fmla="*/ 2991 w 3209"/>
                  <a:gd name="T103" fmla="*/ 3583 h 4049"/>
                  <a:gd name="T104" fmla="*/ 2893 w 3209"/>
                  <a:gd name="T105" fmla="*/ 3947 h 4049"/>
                  <a:gd name="T106" fmla="*/ 2863 w 3209"/>
                  <a:gd name="T107" fmla="*/ 4049 h 4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09" h="4049">
                    <a:moveTo>
                      <a:pt x="2863" y="4049"/>
                    </a:moveTo>
                    <a:lnTo>
                      <a:pt x="2654" y="4022"/>
                    </a:lnTo>
                    <a:lnTo>
                      <a:pt x="2242" y="3952"/>
                    </a:lnTo>
                    <a:lnTo>
                      <a:pt x="1840" y="3869"/>
                    </a:lnTo>
                    <a:lnTo>
                      <a:pt x="1452" y="3779"/>
                    </a:lnTo>
                    <a:lnTo>
                      <a:pt x="904" y="3643"/>
                    </a:lnTo>
                    <a:lnTo>
                      <a:pt x="419" y="3526"/>
                    </a:lnTo>
                    <a:lnTo>
                      <a:pt x="131" y="3466"/>
                    </a:lnTo>
                    <a:lnTo>
                      <a:pt x="0" y="3445"/>
                    </a:lnTo>
                    <a:lnTo>
                      <a:pt x="12" y="3324"/>
                    </a:lnTo>
                    <a:lnTo>
                      <a:pt x="50" y="3055"/>
                    </a:lnTo>
                    <a:lnTo>
                      <a:pt x="89" y="2838"/>
                    </a:lnTo>
                    <a:lnTo>
                      <a:pt x="142" y="2596"/>
                    </a:lnTo>
                    <a:lnTo>
                      <a:pt x="209" y="2335"/>
                    </a:lnTo>
                    <a:lnTo>
                      <a:pt x="293" y="2062"/>
                    </a:lnTo>
                    <a:lnTo>
                      <a:pt x="397" y="1781"/>
                    </a:lnTo>
                    <a:lnTo>
                      <a:pt x="521" y="1501"/>
                    </a:lnTo>
                    <a:lnTo>
                      <a:pt x="631" y="1294"/>
                    </a:lnTo>
                    <a:lnTo>
                      <a:pt x="710" y="1159"/>
                    </a:lnTo>
                    <a:lnTo>
                      <a:pt x="796" y="1028"/>
                    </a:lnTo>
                    <a:lnTo>
                      <a:pt x="889" y="899"/>
                    </a:lnTo>
                    <a:lnTo>
                      <a:pt x="989" y="777"/>
                    </a:lnTo>
                    <a:lnTo>
                      <a:pt x="1094" y="660"/>
                    </a:lnTo>
                    <a:lnTo>
                      <a:pt x="1208" y="549"/>
                    </a:lnTo>
                    <a:lnTo>
                      <a:pt x="1330" y="446"/>
                    </a:lnTo>
                    <a:lnTo>
                      <a:pt x="1458" y="350"/>
                    </a:lnTo>
                    <a:lnTo>
                      <a:pt x="1596" y="263"/>
                    </a:lnTo>
                    <a:lnTo>
                      <a:pt x="1741" y="185"/>
                    </a:lnTo>
                    <a:lnTo>
                      <a:pt x="1894" y="118"/>
                    </a:lnTo>
                    <a:lnTo>
                      <a:pt x="2056" y="61"/>
                    </a:lnTo>
                    <a:lnTo>
                      <a:pt x="2227" y="17"/>
                    </a:lnTo>
                    <a:lnTo>
                      <a:pt x="2316" y="0"/>
                    </a:lnTo>
                    <a:lnTo>
                      <a:pt x="2386" y="38"/>
                    </a:lnTo>
                    <a:lnTo>
                      <a:pt x="2513" y="122"/>
                    </a:lnTo>
                    <a:lnTo>
                      <a:pt x="2627" y="218"/>
                    </a:lnTo>
                    <a:lnTo>
                      <a:pt x="2731" y="322"/>
                    </a:lnTo>
                    <a:lnTo>
                      <a:pt x="2821" y="437"/>
                    </a:lnTo>
                    <a:lnTo>
                      <a:pt x="2901" y="559"/>
                    </a:lnTo>
                    <a:lnTo>
                      <a:pt x="2970" y="690"/>
                    </a:lnTo>
                    <a:lnTo>
                      <a:pt x="3029" y="827"/>
                    </a:lnTo>
                    <a:lnTo>
                      <a:pt x="3080" y="970"/>
                    </a:lnTo>
                    <a:lnTo>
                      <a:pt x="3120" y="1118"/>
                    </a:lnTo>
                    <a:lnTo>
                      <a:pt x="3153" y="1271"/>
                    </a:lnTo>
                    <a:lnTo>
                      <a:pt x="3177" y="1426"/>
                    </a:lnTo>
                    <a:lnTo>
                      <a:pt x="3194" y="1585"/>
                    </a:lnTo>
                    <a:lnTo>
                      <a:pt x="3204" y="1746"/>
                    </a:lnTo>
                    <a:lnTo>
                      <a:pt x="3209" y="1988"/>
                    </a:lnTo>
                    <a:lnTo>
                      <a:pt x="3197" y="2310"/>
                    </a:lnTo>
                    <a:lnTo>
                      <a:pt x="3167" y="2625"/>
                    </a:lnTo>
                    <a:lnTo>
                      <a:pt x="3124" y="2926"/>
                    </a:lnTo>
                    <a:lnTo>
                      <a:pt x="3073" y="3209"/>
                    </a:lnTo>
                    <a:lnTo>
                      <a:pt x="2991" y="3583"/>
                    </a:lnTo>
                    <a:lnTo>
                      <a:pt x="2893" y="3947"/>
                    </a:lnTo>
                    <a:lnTo>
                      <a:pt x="2863" y="404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2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E43B73EB-6826-4080-A74C-5239D7DF5F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0" r="1" b="8583"/>
          <a:stretch/>
        </p:blipFill>
        <p:spPr>
          <a:xfrm>
            <a:off x="711482" y="1136153"/>
            <a:ext cx="3262013" cy="4910631"/>
          </a:xfrm>
          <a:prstGeom prst="rect">
            <a:avLst/>
          </a:prstGeom>
        </p:spPr>
      </p:pic>
      <p:pic>
        <p:nvPicPr>
          <p:cNvPr id="3" name="그래픽 2" descr="오른쪽 화살표">
            <a:extLst>
              <a:ext uri="{FF2B5EF4-FFF2-40B4-BE49-F238E27FC236}">
                <a16:creationId xmlns:a16="http://schemas.microsoft.com/office/drawing/2014/main" id="{D1F06248-2013-49E3-B868-F573ACD620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6957" y="3699819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10C1A6-03D6-4696-895C-49328CC3E06E}"/>
              </a:ext>
            </a:extLst>
          </p:cNvPr>
          <p:cNvSpPr txBox="1"/>
          <p:nvPr/>
        </p:nvSpPr>
        <p:spPr>
          <a:xfrm>
            <a:off x="5164666" y="3591468"/>
            <a:ext cx="41135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layout_width</a:t>
            </a:r>
            <a:r>
              <a:rPr lang="en-US" altLang="ko-KR" sz="1600" dirty="0"/>
              <a:t> – </a:t>
            </a:r>
            <a:r>
              <a:rPr lang="ko-KR" altLang="en-US" sz="1600" dirty="0"/>
              <a:t>가로길이 </a:t>
            </a:r>
            <a:r>
              <a:rPr lang="en-US" altLang="ko-KR" sz="1600" dirty="0" err="1"/>
              <a:t>130dp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layout_height</a:t>
            </a:r>
            <a:r>
              <a:rPr lang="en-US" altLang="ko-KR" sz="1600" dirty="0"/>
              <a:t> – </a:t>
            </a:r>
            <a:r>
              <a:rPr lang="ko-KR" altLang="en-US" sz="1600" dirty="0"/>
              <a:t>높이 </a:t>
            </a:r>
            <a:r>
              <a:rPr lang="en-US" altLang="ko-KR" sz="1600" dirty="0" err="1"/>
              <a:t>45dp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layout_below</a:t>
            </a:r>
            <a:r>
              <a:rPr lang="en-US" altLang="ko-KR" sz="1600" dirty="0"/>
              <a:t> – </a:t>
            </a:r>
            <a:r>
              <a:rPr lang="en-US" altLang="ko-KR" sz="1600" dirty="0" err="1"/>
              <a:t>temp_txt</a:t>
            </a:r>
            <a:r>
              <a:rPr lang="ko-KR" altLang="en-US" sz="1600" dirty="0"/>
              <a:t> 밑에 위치하게</a:t>
            </a:r>
          </a:p>
          <a:p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layout_alignLeft</a:t>
            </a:r>
            <a:r>
              <a:rPr lang="en-US" altLang="ko-KR" sz="1600" dirty="0"/>
              <a:t> – </a:t>
            </a:r>
            <a:r>
              <a:rPr lang="en-US" altLang="ko-KR" sz="1600" dirty="0" err="1"/>
              <a:t>temp_txt</a:t>
            </a:r>
            <a:r>
              <a:rPr lang="en-US" altLang="ko-KR" sz="1600" dirty="0"/>
              <a:t> </a:t>
            </a:r>
            <a:r>
              <a:rPr lang="ko-KR" altLang="en-US" sz="1600" dirty="0"/>
              <a:t>기준으로 왼쪽 맞춰 정렬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onClick</a:t>
            </a:r>
            <a:r>
              <a:rPr lang="en-US" altLang="ko-KR" sz="1600" dirty="0"/>
              <a:t> – </a:t>
            </a:r>
            <a:r>
              <a:rPr lang="ko-KR" altLang="en-US" sz="1600" dirty="0"/>
              <a:t>버튼 이벤트 설정</a:t>
            </a:r>
            <a:endParaRPr lang="en-US" altLang="ko-KR" sz="1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030A56A-74CD-4BA7-A306-7514F14E9B42}"/>
              </a:ext>
            </a:extLst>
          </p:cNvPr>
          <p:cNvSpPr/>
          <p:nvPr/>
        </p:nvSpPr>
        <p:spPr>
          <a:xfrm>
            <a:off x="973123" y="3937740"/>
            <a:ext cx="1196738" cy="438558"/>
          </a:xfrm>
          <a:prstGeom prst="rect">
            <a:avLst/>
          </a:prstGeom>
          <a:noFill/>
          <a:ln w="28575">
            <a:solidFill>
              <a:srgbClr val="BDC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B3BACC-84FF-4A24-9163-4C09C1B938ED}"/>
              </a:ext>
            </a:extLst>
          </p:cNvPr>
          <p:cNvSpPr/>
          <p:nvPr/>
        </p:nvSpPr>
        <p:spPr>
          <a:xfrm>
            <a:off x="2560040" y="3937740"/>
            <a:ext cx="1196738" cy="438558"/>
          </a:xfrm>
          <a:prstGeom prst="rect">
            <a:avLst/>
          </a:prstGeom>
          <a:noFill/>
          <a:ln w="28575">
            <a:solidFill>
              <a:srgbClr val="BDC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CF44E2F-A7EE-45E8-8FEA-B5F0E4C73C89}"/>
              </a:ext>
            </a:extLst>
          </p:cNvPr>
          <p:cNvSpPr/>
          <p:nvPr/>
        </p:nvSpPr>
        <p:spPr>
          <a:xfrm>
            <a:off x="973123" y="5348489"/>
            <a:ext cx="1196738" cy="438558"/>
          </a:xfrm>
          <a:prstGeom prst="rect">
            <a:avLst/>
          </a:prstGeom>
          <a:noFill/>
          <a:ln w="28575">
            <a:solidFill>
              <a:srgbClr val="BDC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2B2B4AF-A4F1-4D33-A64C-5382874C9231}"/>
              </a:ext>
            </a:extLst>
          </p:cNvPr>
          <p:cNvSpPr/>
          <p:nvPr/>
        </p:nvSpPr>
        <p:spPr>
          <a:xfrm>
            <a:off x="2517972" y="5348489"/>
            <a:ext cx="1196738" cy="438558"/>
          </a:xfrm>
          <a:prstGeom prst="rect">
            <a:avLst/>
          </a:prstGeom>
          <a:noFill/>
          <a:ln w="28575">
            <a:solidFill>
              <a:srgbClr val="BDC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E2173A2-1DC7-4EBF-BCB1-6115C01F82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6298" y="1123950"/>
            <a:ext cx="3971925" cy="23050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7F3FBBF-4986-4730-9BAE-54641BE7939B}"/>
              </a:ext>
            </a:extLst>
          </p:cNvPr>
          <p:cNvSpPr txBox="1"/>
          <p:nvPr/>
        </p:nvSpPr>
        <p:spPr>
          <a:xfrm>
            <a:off x="9424998" y="3783435"/>
            <a:ext cx="2382474" cy="92333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온도</a:t>
            </a:r>
            <a:r>
              <a:rPr lang="en-US" altLang="ko-KR" dirty="0"/>
              <a:t>, </a:t>
            </a:r>
            <a:r>
              <a:rPr lang="ko-KR" altLang="en-US" dirty="0"/>
              <a:t>습도</a:t>
            </a:r>
            <a:r>
              <a:rPr lang="en-US" altLang="ko-KR" dirty="0"/>
              <a:t>, </a:t>
            </a:r>
            <a:r>
              <a:rPr lang="ko-KR" altLang="en-US" dirty="0"/>
              <a:t>미세먼지</a:t>
            </a:r>
            <a:r>
              <a:rPr lang="en-US" altLang="ko-KR" dirty="0"/>
              <a:t>, </a:t>
            </a:r>
            <a:r>
              <a:rPr lang="ko-KR" altLang="en-US" dirty="0"/>
              <a:t>초미세먼지 </a:t>
            </a:r>
            <a:r>
              <a:rPr lang="en-US" altLang="ko-KR" dirty="0"/>
              <a:t>Button </a:t>
            </a:r>
            <a:r>
              <a:rPr lang="ko-KR" altLang="en-US" dirty="0"/>
              <a:t>모두 같게 설정</a:t>
            </a:r>
          </a:p>
        </p:txBody>
      </p:sp>
    </p:spTree>
    <p:extLst>
      <p:ext uri="{BB962C8B-B14F-4D97-AF65-F5344CB8AC3E}">
        <p14:creationId xmlns:p14="http://schemas.microsoft.com/office/powerpoint/2010/main" val="1134718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9834663" y="3159258"/>
            <a:ext cx="2357337" cy="3759065"/>
            <a:chOff x="9834663" y="3159258"/>
            <a:chExt cx="2357337" cy="3759065"/>
          </a:xfrm>
        </p:grpSpPr>
        <p:sp>
          <p:nvSpPr>
            <p:cNvPr id="35" name="자유형 34"/>
            <p:cNvSpPr/>
            <p:nvPr/>
          </p:nvSpPr>
          <p:spPr>
            <a:xfrm>
              <a:off x="9834663" y="3159258"/>
              <a:ext cx="2357337" cy="3698742"/>
            </a:xfrm>
            <a:custGeom>
              <a:avLst/>
              <a:gdLst>
                <a:gd name="connsiteX0" fmla="*/ 2357337 w 2357337"/>
                <a:gd name="connsiteY0" fmla="*/ 0 h 3698742"/>
                <a:gd name="connsiteX1" fmla="*/ 2357337 w 2357337"/>
                <a:gd name="connsiteY1" fmla="*/ 3698742 h 3698742"/>
                <a:gd name="connsiteX2" fmla="*/ 0 w 2357337"/>
                <a:gd name="connsiteY2" fmla="*/ 3698742 h 3698742"/>
                <a:gd name="connsiteX3" fmla="*/ 13715 w 2357337"/>
                <a:gd name="connsiteY3" fmla="*/ 3627335 h 3698742"/>
                <a:gd name="connsiteX4" fmla="*/ 1290700 w 2357337"/>
                <a:gd name="connsiteY4" fmla="*/ 1755246 h 3698742"/>
                <a:gd name="connsiteX5" fmla="*/ 2197018 w 2357337"/>
                <a:gd name="connsiteY5" fmla="*/ 379853 h 3698742"/>
                <a:gd name="connsiteX6" fmla="*/ 2329945 w 2357337"/>
                <a:gd name="connsiteY6" fmla="*/ 78424 h 369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7337" h="3698742">
                  <a:moveTo>
                    <a:pt x="2357337" y="0"/>
                  </a:moveTo>
                  <a:lnTo>
                    <a:pt x="2357337" y="3698742"/>
                  </a:lnTo>
                  <a:lnTo>
                    <a:pt x="0" y="3698742"/>
                  </a:lnTo>
                  <a:lnTo>
                    <a:pt x="13715" y="3627335"/>
                  </a:lnTo>
                  <a:cubicBezTo>
                    <a:pt x="180522" y="2837118"/>
                    <a:pt x="552307" y="2032468"/>
                    <a:pt x="1290700" y="1755246"/>
                  </a:cubicBezTo>
                  <a:cubicBezTo>
                    <a:pt x="1825639" y="2452482"/>
                    <a:pt x="1827179" y="762117"/>
                    <a:pt x="2197018" y="379853"/>
                  </a:cubicBezTo>
                  <a:cubicBezTo>
                    <a:pt x="2252656" y="285510"/>
                    <a:pt x="2293718" y="180343"/>
                    <a:pt x="2329945" y="78424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1" name="Group 45"/>
            <p:cNvGrpSpPr>
              <a:grpSpLocks noChangeAspect="1"/>
            </p:cNvGrpSpPr>
            <p:nvPr/>
          </p:nvGrpSpPr>
          <p:grpSpPr bwMode="auto">
            <a:xfrm rot="16373145" flipH="1">
              <a:off x="10833984" y="4920342"/>
              <a:ext cx="434830" cy="434830"/>
              <a:chOff x="4450" y="913"/>
              <a:chExt cx="2742" cy="2742"/>
            </a:xfrm>
          </p:grpSpPr>
          <p:sp>
            <p:nvSpPr>
              <p:cNvPr id="42" name="Freeform 46"/>
              <p:cNvSpPr>
                <a:spLocks/>
              </p:cNvSpPr>
              <p:nvPr/>
            </p:nvSpPr>
            <p:spPr bwMode="auto">
              <a:xfrm>
                <a:off x="5027" y="913"/>
                <a:ext cx="2164" cy="2164"/>
              </a:xfrm>
              <a:custGeom>
                <a:avLst/>
                <a:gdLst>
                  <a:gd name="T0" fmla="*/ 5125 w 6491"/>
                  <a:gd name="T1" fmla="*/ 2411 h 6492"/>
                  <a:gd name="T2" fmla="*/ 4579 w 6491"/>
                  <a:gd name="T3" fmla="*/ 2816 h 6492"/>
                  <a:gd name="T4" fmla="*/ 3897 w 6491"/>
                  <a:gd name="T5" fmla="*/ 3412 h 6492"/>
                  <a:gd name="T6" fmla="*/ 3360 w 6491"/>
                  <a:gd name="T7" fmla="*/ 3946 h 6492"/>
                  <a:gd name="T8" fmla="*/ 3258 w 6491"/>
                  <a:gd name="T9" fmla="*/ 4082 h 6492"/>
                  <a:gd name="T10" fmla="*/ 3193 w 6491"/>
                  <a:gd name="T11" fmla="*/ 4298 h 6492"/>
                  <a:gd name="T12" fmla="*/ 3193 w 6491"/>
                  <a:gd name="T13" fmla="*/ 4411 h 6492"/>
                  <a:gd name="T14" fmla="*/ 3258 w 6491"/>
                  <a:gd name="T15" fmla="*/ 4626 h 6492"/>
                  <a:gd name="T16" fmla="*/ 3360 w 6491"/>
                  <a:gd name="T17" fmla="*/ 4761 h 6492"/>
                  <a:gd name="T18" fmla="*/ 3501 w 6491"/>
                  <a:gd name="T19" fmla="*/ 4907 h 6492"/>
                  <a:gd name="T20" fmla="*/ 3606 w 6491"/>
                  <a:gd name="T21" fmla="*/ 5107 h 6492"/>
                  <a:gd name="T22" fmla="*/ 3628 w 6491"/>
                  <a:gd name="T23" fmla="*/ 5326 h 6492"/>
                  <a:gd name="T24" fmla="*/ 3564 w 6491"/>
                  <a:gd name="T25" fmla="*/ 5539 h 6492"/>
                  <a:gd name="T26" fmla="*/ 3461 w 6491"/>
                  <a:gd name="T27" fmla="*/ 5677 h 6492"/>
                  <a:gd name="T28" fmla="*/ 0 w 6491"/>
                  <a:gd name="T29" fmla="*/ 3844 h 6492"/>
                  <a:gd name="T30" fmla="*/ 858 w 6491"/>
                  <a:gd name="T31" fmla="*/ 2990 h 6492"/>
                  <a:gd name="T32" fmla="*/ 1058 w 6491"/>
                  <a:gd name="T33" fmla="*/ 2885 h 6492"/>
                  <a:gd name="T34" fmla="*/ 1277 w 6491"/>
                  <a:gd name="T35" fmla="*/ 2865 h 6492"/>
                  <a:gd name="T36" fmla="*/ 1490 w 6491"/>
                  <a:gd name="T37" fmla="*/ 2928 h 6492"/>
                  <a:gd name="T38" fmla="*/ 1628 w 6491"/>
                  <a:gd name="T39" fmla="*/ 3030 h 6492"/>
                  <a:gd name="T40" fmla="*/ 1772 w 6491"/>
                  <a:gd name="T41" fmla="*/ 3171 h 6492"/>
                  <a:gd name="T42" fmla="*/ 1971 w 6491"/>
                  <a:gd name="T43" fmla="*/ 3277 h 6492"/>
                  <a:gd name="T44" fmla="*/ 2138 w 6491"/>
                  <a:gd name="T45" fmla="*/ 3301 h 6492"/>
                  <a:gd name="T46" fmla="*/ 2306 w 6491"/>
                  <a:gd name="T47" fmla="*/ 3277 h 6492"/>
                  <a:gd name="T48" fmla="*/ 2503 w 6491"/>
                  <a:gd name="T49" fmla="*/ 3171 h 6492"/>
                  <a:gd name="T50" fmla="*/ 2921 w 6491"/>
                  <a:gd name="T51" fmla="*/ 2757 h 6492"/>
                  <a:gd name="T52" fmla="*/ 3386 w 6491"/>
                  <a:gd name="T53" fmla="*/ 2261 h 6492"/>
                  <a:gd name="T54" fmla="*/ 3950 w 6491"/>
                  <a:gd name="T55" fmla="*/ 1551 h 6492"/>
                  <a:gd name="T56" fmla="*/ 4739 w 6491"/>
                  <a:gd name="T57" fmla="*/ 414 h 6492"/>
                  <a:gd name="T58" fmla="*/ 4840 w 6491"/>
                  <a:gd name="T59" fmla="*/ 291 h 6492"/>
                  <a:gd name="T60" fmla="*/ 5001 w 6491"/>
                  <a:gd name="T61" fmla="*/ 157 h 6492"/>
                  <a:gd name="T62" fmla="*/ 5187 w 6491"/>
                  <a:gd name="T63" fmla="*/ 62 h 6492"/>
                  <a:gd name="T64" fmla="*/ 5391 w 6491"/>
                  <a:gd name="T65" fmla="*/ 9 h 6492"/>
                  <a:gd name="T66" fmla="*/ 5496 w 6491"/>
                  <a:gd name="T67" fmla="*/ 0 h 6492"/>
                  <a:gd name="T68" fmla="*/ 5707 w 6491"/>
                  <a:gd name="T69" fmla="*/ 16 h 6492"/>
                  <a:gd name="T70" fmla="*/ 5907 w 6491"/>
                  <a:gd name="T71" fmla="*/ 75 h 6492"/>
                  <a:gd name="T72" fmla="*/ 6088 w 6491"/>
                  <a:gd name="T73" fmla="*/ 179 h 6492"/>
                  <a:gd name="T74" fmla="*/ 6211 w 6491"/>
                  <a:gd name="T75" fmla="*/ 281 h 6492"/>
                  <a:gd name="T76" fmla="*/ 6313 w 6491"/>
                  <a:gd name="T77" fmla="*/ 402 h 6492"/>
                  <a:gd name="T78" fmla="*/ 6415 w 6491"/>
                  <a:gd name="T79" fmla="*/ 585 h 6492"/>
                  <a:gd name="T80" fmla="*/ 6475 w 6491"/>
                  <a:gd name="T81" fmla="*/ 785 h 6492"/>
                  <a:gd name="T82" fmla="*/ 6491 w 6491"/>
                  <a:gd name="T83" fmla="*/ 994 h 6492"/>
                  <a:gd name="T84" fmla="*/ 6481 w 6491"/>
                  <a:gd name="T85" fmla="*/ 1100 h 6492"/>
                  <a:gd name="T86" fmla="*/ 6428 w 6491"/>
                  <a:gd name="T87" fmla="*/ 1305 h 6492"/>
                  <a:gd name="T88" fmla="*/ 6333 w 6491"/>
                  <a:gd name="T89" fmla="*/ 1491 h 6492"/>
                  <a:gd name="T90" fmla="*/ 6200 w 6491"/>
                  <a:gd name="T91" fmla="*/ 1651 h 6492"/>
                  <a:gd name="T92" fmla="*/ 6077 w 6491"/>
                  <a:gd name="T93" fmla="*/ 1751 h 6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491" h="6492">
                    <a:moveTo>
                      <a:pt x="6077" y="1751"/>
                    </a:moveTo>
                    <a:lnTo>
                      <a:pt x="5125" y="2411"/>
                    </a:lnTo>
                    <a:lnTo>
                      <a:pt x="4939" y="2542"/>
                    </a:lnTo>
                    <a:lnTo>
                      <a:pt x="4579" y="2816"/>
                    </a:lnTo>
                    <a:lnTo>
                      <a:pt x="4231" y="3107"/>
                    </a:lnTo>
                    <a:lnTo>
                      <a:pt x="3897" y="3412"/>
                    </a:lnTo>
                    <a:lnTo>
                      <a:pt x="3734" y="3570"/>
                    </a:lnTo>
                    <a:lnTo>
                      <a:pt x="3360" y="3946"/>
                    </a:lnTo>
                    <a:lnTo>
                      <a:pt x="3321" y="3988"/>
                    </a:lnTo>
                    <a:lnTo>
                      <a:pt x="3258" y="4082"/>
                    </a:lnTo>
                    <a:lnTo>
                      <a:pt x="3215" y="4187"/>
                    </a:lnTo>
                    <a:lnTo>
                      <a:pt x="3193" y="4298"/>
                    </a:lnTo>
                    <a:lnTo>
                      <a:pt x="3192" y="4354"/>
                    </a:lnTo>
                    <a:lnTo>
                      <a:pt x="3193" y="4411"/>
                    </a:lnTo>
                    <a:lnTo>
                      <a:pt x="3215" y="4522"/>
                    </a:lnTo>
                    <a:lnTo>
                      <a:pt x="3258" y="4626"/>
                    </a:lnTo>
                    <a:lnTo>
                      <a:pt x="3321" y="4720"/>
                    </a:lnTo>
                    <a:lnTo>
                      <a:pt x="3360" y="4761"/>
                    </a:lnTo>
                    <a:lnTo>
                      <a:pt x="3461" y="4864"/>
                    </a:lnTo>
                    <a:lnTo>
                      <a:pt x="3501" y="4907"/>
                    </a:lnTo>
                    <a:lnTo>
                      <a:pt x="3564" y="5003"/>
                    </a:lnTo>
                    <a:lnTo>
                      <a:pt x="3606" y="5107"/>
                    </a:lnTo>
                    <a:lnTo>
                      <a:pt x="3628" y="5216"/>
                    </a:lnTo>
                    <a:lnTo>
                      <a:pt x="3628" y="5326"/>
                    </a:lnTo>
                    <a:lnTo>
                      <a:pt x="3606" y="5435"/>
                    </a:lnTo>
                    <a:lnTo>
                      <a:pt x="3564" y="5539"/>
                    </a:lnTo>
                    <a:lnTo>
                      <a:pt x="3501" y="5634"/>
                    </a:lnTo>
                    <a:lnTo>
                      <a:pt x="3461" y="5677"/>
                    </a:lnTo>
                    <a:lnTo>
                      <a:pt x="2647" y="6492"/>
                    </a:lnTo>
                    <a:lnTo>
                      <a:pt x="0" y="3844"/>
                    </a:lnTo>
                    <a:lnTo>
                      <a:pt x="815" y="3030"/>
                    </a:lnTo>
                    <a:lnTo>
                      <a:pt x="858" y="2990"/>
                    </a:lnTo>
                    <a:lnTo>
                      <a:pt x="954" y="2928"/>
                    </a:lnTo>
                    <a:lnTo>
                      <a:pt x="1058" y="2885"/>
                    </a:lnTo>
                    <a:lnTo>
                      <a:pt x="1166" y="2865"/>
                    </a:lnTo>
                    <a:lnTo>
                      <a:pt x="1277" y="2865"/>
                    </a:lnTo>
                    <a:lnTo>
                      <a:pt x="1386" y="2885"/>
                    </a:lnTo>
                    <a:lnTo>
                      <a:pt x="1490" y="2928"/>
                    </a:lnTo>
                    <a:lnTo>
                      <a:pt x="1585" y="2990"/>
                    </a:lnTo>
                    <a:lnTo>
                      <a:pt x="1628" y="3030"/>
                    </a:lnTo>
                    <a:lnTo>
                      <a:pt x="1730" y="3131"/>
                    </a:lnTo>
                    <a:lnTo>
                      <a:pt x="1772" y="3171"/>
                    </a:lnTo>
                    <a:lnTo>
                      <a:pt x="1866" y="3233"/>
                    </a:lnTo>
                    <a:lnTo>
                      <a:pt x="1971" y="3277"/>
                    </a:lnTo>
                    <a:lnTo>
                      <a:pt x="2082" y="3300"/>
                    </a:lnTo>
                    <a:lnTo>
                      <a:pt x="2138" y="3301"/>
                    </a:lnTo>
                    <a:lnTo>
                      <a:pt x="2195" y="3300"/>
                    </a:lnTo>
                    <a:lnTo>
                      <a:pt x="2306" y="3277"/>
                    </a:lnTo>
                    <a:lnTo>
                      <a:pt x="2410" y="3233"/>
                    </a:lnTo>
                    <a:lnTo>
                      <a:pt x="2503" y="3171"/>
                    </a:lnTo>
                    <a:lnTo>
                      <a:pt x="2545" y="3131"/>
                    </a:lnTo>
                    <a:lnTo>
                      <a:pt x="2921" y="2757"/>
                    </a:lnTo>
                    <a:lnTo>
                      <a:pt x="3081" y="2595"/>
                    </a:lnTo>
                    <a:lnTo>
                      <a:pt x="3386" y="2261"/>
                    </a:lnTo>
                    <a:lnTo>
                      <a:pt x="3677" y="1913"/>
                    </a:lnTo>
                    <a:lnTo>
                      <a:pt x="3950" y="1551"/>
                    </a:lnTo>
                    <a:lnTo>
                      <a:pt x="4080" y="1365"/>
                    </a:lnTo>
                    <a:lnTo>
                      <a:pt x="4739" y="414"/>
                    </a:lnTo>
                    <a:lnTo>
                      <a:pt x="4771" y="370"/>
                    </a:lnTo>
                    <a:lnTo>
                      <a:pt x="4840" y="291"/>
                    </a:lnTo>
                    <a:lnTo>
                      <a:pt x="4918" y="219"/>
                    </a:lnTo>
                    <a:lnTo>
                      <a:pt x="5001" y="157"/>
                    </a:lnTo>
                    <a:lnTo>
                      <a:pt x="5092" y="105"/>
                    </a:lnTo>
                    <a:lnTo>
                      <a:pt x="5187" y="62"/>
                    </a:lnTo>
                    <a:lnTo>
                      <a:pt x="5288" y="30"/>
                    </a:lnTo>
                    <a:lnTo>
                      <a:pt x="5391" y="9"/>
                    </a:lnTo>
                    <a:lnTo>
                      <a:pt x="5443" y="3"/>
                    </a:lnTo>
                    <a:lnTo>
                      <a:pt x="5496" y="0"/>
                    </a:lnTo>
                    <a:lnTo>
                      <a:pt x="5603" y="2"/>
                    </a:lnTo>
                    <a:lnTo>
                      <a:pt x="5707" y="16"/>
                    </a:lnTo>
                    <a:lnTo>
                      <a:pt x="5809" y="41"/>
                    </a:lnTo>
                    <a:lnTo>
                      <a:pt x="5907" y="75"/>
                    </a:lnTo>
                    <a:lnTo>
                      <a:pt x="6000" y="121"/>
                    </a:lnTo>
                    <a:lnTo>
                      <a:pt x="6088" y="179"/>
                    </a:lnTo>
                    <a:lnTo>
                      <a:pt x="6172" y="244"/>
                    </a:lnTo>
                    <a:lnTo>
                      <a:pt x="6211" y="281"/>
                    </a:lnTo>
                    <a:lnTo>
                      <a:pt x="6247" y="320"/>
                    </a:lnTo>
                    <a:lnTo>
                      <a:pt x="6313" y="402"/>
                    </a:lnTo>
                    <a:lnTo>
                      <a:pt x="6369" y="491"/>
                    </a:lnTo>
                    <a:lnTo>
                      <a:pt x="6415" y="585"/>
                    </a:lnTo>
                    <a:lnTo>
                      <a:pt x="6451" y="683"/>
                    </a:lnTo>
                    <a:lnTo>
                      <a:pt x="6475" y="785"/>
                    </a:lnTo>
                    <a:lnTo>
                      <a:pt x="6490" y="889"/>
                    </a:lnTo>
                    <a:lnTo>
                      <a:pt x="6491" y="994"/>
                    </a:lnTo>
                    <a:lnTo>
                      <a:pt x="6487" y="1047"/>
                    </a:lnTo>
                    <a:lnTo>
                      <a:pt x="6481" y="1100"/>
                    </a:lnTo>
                    <a:lnTo>
                      <a:pt x="6461" y="1204"/>
                    </a:lnTo>
                    <a:lnTo>
                      <a:pt x="6428" y="1305"/>
                    </a:lnTo>
                    <a:lnTo>
                      <a:pt x="6386" y="1400"/>
                    </a:lnTo>
                    <a:lnTo>
                      <a:pt x="6333" y="1491"/>
                    </a:lnTo>
                    <a:lnTo>
                      <a:pt x="6271" y="1574"/>
                    </a:lnTo>
                    <a:lnTo>
                      <a:pt x="6200" y="1651"/>
                    </a:lnTo>
                    <a:lnTo>
                      <a:pt x="6120" y="1721"/>
                    </a:lnTo>
                    <a:lnTo>
                      <a:pt x="6077" y="1751"/>
                    </a:lnTo>
                    <a:close/>
                  </a:path>
                </a:pathLst>
              </a:custGeom>
              <a:solidFill>
                <a:srgbClr val="754C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47"/>
              <p:cNvSpPr>
                <a:spLocks/>
              </p:cNvSpPr>
              <p:nvPr/>
            </p:nvSpPr>
            <p:spPr bwMode="auto">
              <a:xfrm>
                <a:off x="5027" y="964"/>
                <a:ext cx="2165" cy="2113"/>
              </a:xfrm>
              <a:custGeom>
                <a:avLst/>
                <a:gdLst>
                  <a:gd name="T0" fmla="*/ 6173 w 6493"/>
                  <a:gd name="T1" fmla="*/ 92 h 6339"/>
                  <a:gd name="T2" fmla="*/ 6051 w 6493"/>
                  <a:gd name="T3" fmla="*/ 0 h 6339"/>
                  <a:gd name="T4" fmla="*/ 6120 w 6493"/>
                  <a:gd name="T5" fmla="*/ 125 h 6339"/>
                  <a:gd name="T6" fmla="*/ 6179 w 6493"/>
                  <a:gd name="T7" fmla="*/ 302 h 6339"/>
                  <a:gd name="T8" fmla="*/ 6203 w 6493"/>
                  <a:gd name="T9" fmla="*/ 482 h 6339"/>
                  <a:gd name="T10" fmla="*/ 6193 w 6493"/>
                  <a:gd name="T11" fmla="*/ 662 h 6339"/>
                  <a:gd name="T12" fmla="*/ 6150 w 6493"/>
                  <a:gd name="T13" fmla="*/ 838 h 6339"/>
                  <a:gd name="T14" fmla="*/ 6074 w 6493"/>
                  <a:gd name="T15" fmla="*/ 1004 h 6339"/>
                  <a:gd name="T16" fmla="*/ 5967 w 6493"/>
                  <a:gd name="T17" fmla="*/ 1152 h 6339"/>
                  <a:gd name="T18" fmla="*/ 5829 w 6493"/>
                  <a:gd name="T19" fmla="*/ 1282 h 6339"/>
                  <a:gd name="T20" fmla="*/ 4837 w 6493"/>
                  <a:gd name="T21" fmla="*/ 1970 h 6339"/>
                  <a:gd name="T22" fmla="*/ 4291 w 6493"/>
                  <a:gd name="T23" fmla="*/ 2375 h 6339"/>
                  <a:gd name="T24" fmla="*/ 3609 w 6493"/>
                  <a:gd name="T25" fmla="*/ 2971 h 6339"/>
                  <a:gd name="T26" fmla="*/ 3072 w 6493"/>
                  <a:gd name="T27" fmla="*/ 3505 h 6339"/>
                  <a:gd name="T28" fmla="*/ 2971 w 6493"/>
                  <a:gd name="T29" fmla="*/ 3642 h 6339"/>
                  <a:gd name="T30" fmla="*/ 2905 w 6493"/>
                  <a:gd name="T31" fmla="*/ 3857 h 6339"/>
                  <a:gd name="T32" fmla="*/ 2905 w 6493"/>
                  <a:gd name="T33" fmla="*/ 3970 h 6339"/>
                  <a:gd name="T34" fmla="*/ 2971 w 6493"/>
                  <a:gd name="T35" fmla="*/ 4185 h 6339"/>
                  <a:gd name="T36" fmla="*/ 3072 w 6493"/>
                  <a:gd name="T37" fmla="*/ 4320 h 6339"/>
                  <a:gd name="T38" fmla="*/ 3213 w 6493"/>
                  <a:gd name="T39" fmla="*/ 4464 h 6339"/>
                  <a:gd name="T40" fmla="*/ 3320 w 6493"/>
                  <a:gd name="T41" fmla="*/ 4662 h 6339"/>
                  <a:gd name="T42" fmla="*/ 3343 w 6493"/>
                  <a:gd name="T43" fmla="*/ 4830 h 6339"/>
                  <a:gd name="T44" fmla="*/ 3320 w 6493"/>
                  <a:gd name="T45" fmla="*/ 4997 h 6339"/>
                  <a:gd name="T46" fmla="*/ 3213 w 6493"/>
                  <a:gd name="T47" fmla="*/ 5196 h 6339"/>
                  <a:gd name="T48" fmla="*/ 2359 w 6493"/>
                  <a:gd name="T49" fmla="*/ 6051 h 6339"/>
                  <a:gd name="T50" fmla="*/ 2647 w 6493"/>
                  <a:gd name="T51" fmla="*/ 6339 h 6339"/>
                  <a:gd name="T52" fmla="*/ 3501 w 6493"/>
                  <a:gd name="T53" fmla="*/ 5484 h 6339"/>
                  <a:gd name="T54" fmla="*/ 3606 w 6493"/>
                  <a:gd name="T55" fmla="*/ 5285 h 6339"/>
                  <a:gd name="T56" fmla="*/ 3631 w 6493"/>
                  <a:gd name="T57" fmla="*/ 5118 h 6339"/>
                  <a:gd name="T58" fmla="*/ 3606 w 6493"/>
                  <a:gd name="T59" fmla="*/ 4950 h 6339"/>
                  <a:gd name="T60" fmla="*/ 3501 w 6493"/>
                  <a:gd name="T61" fmla="*/ 4752 h 6339"/>
                  <a:gd name="T62" fmla="*/ 3360 w 6493"/>
                  <a:gd name="T63" fmla="*/ 4608 h 6339"/>
                  <a:gd name="T64" fmla="*/ 3258 w 6493"/>
                  <a:gd name="T65" fmla="*/ 4473 h 6339"/>
                  <a:gd name="T66" fmla="*/ 3193 w 6493"/>
                  <a:gd name="T67" fmla="*/ 4258 h 6339"/>
                  <a:gd name="T68" fmla="*/ 3193 w 6493"/>
                  <a:gd name="T69" fmla="*/ 4145 h 6339"/>
                  <a:gd name="T70" fmla="*/ 3258 w 6493"/>
                  <a:gd name="T71" fmla="*/ 3930 h 6339"/>
                  <a:gd name="T72" fmla="*/ 3360 w 6493"/>
                  <a:gd name="T73" fmla="*/ 3795 h 6339"/>
                  <a:gd name="T74" fmla="*/ 3897 w 6493"/>
                  <a:gd name="T75" fmla="*/ 3259 h 6339"/>
                  <a:gd name="T76" fmla="*/ 4579 w 6493"/>
                  <a:gd name="T77" fmla="*/ 2663 h 6339"/>
                  <a:gd name="T78" fmla="*/ 5125 w 6493"/>
                  <a:gd name="T79" fmla="*/ 2258 h 6339"/>
                  <a:gd name="T80" fmla="*/ 6121 w 6493"/>
                  <a:gd name="T81" fmla="*/ 1567 h 6339"/>
                  <a:gd name="T82" fmla="*/ 6272 w 6493"/>
                  <a:gd name="T83" fmla="*/ 1420 h 6339"/>
                  <a:gd name="T84" fmla="*/ 6388 w 6493"/>
                  <a:gd name="T85" fmla="*/ 1246 h 6339"/>
                  <a:gd name="T86" fmla="*/ 6461 w 6493"/>
                  <a:gd name="T87" fmla="*/ 1051 h 6339"/>
                  <a:gd name="T88" fmla="*/ 6488 w 6493"/>
                  <a:gd name="T89" fmla="*/ 894 h 6339"/>
                  <a:gd name="T90" fmla="*/ 6490 w 6493"/>
                  <a:gd name="T91" fmla="*/ 734 h 6339"/>
                  <a:gd name="T92" fmla="*/ 6451 w 6493"/>
                  <a:gd name="T93" fmla="*/ 530 h 6339"/>
                  <a:gd name="T94" fmla="*/ 6370 w 6493"/>
                  <a:gd name="T95" fmla="*/ 337 h 6339"/>
                  <a:gd name="T96" fmla="*/ 6248 w 6493"/>
                  <a:gd name="T97" fmla="*/ 165 h 6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493" h="6339">
                    <a:moveTo>
                      <a:pt x="6211" y="128"/>
                    </a:moveTo>
                    <a:lnTo>
                      <a:pt x="6173" y="92"/>
                    </a:lnTo>
                    <a:lnTo>
                      <a:pt x="6094" y="29"/>
                    </a:lnTo>
                    <a:lnTo>
                      <a:pt x="6051" y="0"/>
                    </a:lnTo>
                    <a:lnTo>
                      <a:pt x="6077" y="40"/>
                    </a:lnTo>
                    <a:lnTo>
                      <a:pt x="6120" y="125"/>
                    </a:lnTo>
                    <a:lnTo>
                      <a:pt x="6154" y="213"/>
                    </a:lnTo>
                    <a:lnTo>
                      <a:pt x="6179" y="302"/>
                    </a:lnTo>
                    <a:lnTo>
                      <a:pt x="6196" y="392"/>
                    </a:lnTo>
                    <a:lnTo>
                      <a:pt x="6203" y="482"/>
                    </a:lnTo>
                    <a:lnTo>
                      <a:pt x="6202" y="573"/>
                    </a:lnTo>
                    <a:lnTo>
                      <a:pt x="6193" y="662"/>
                    </a:lnTo>
                    <a:lnTo>
                      <a:pt x="6176" y="752"/>
                    </a:lnTo>
                    <a:lnTo>
                      <a:pt x="6150" y="838"/>
                    </a:lnTo>
                    <a:lnTo>
                      <a:pt x="6115" y="923"/>
                    </a:lnTo>
                    <a:lnTo>
                      <a:pt x="6074" y="1004"/>
                    </a:lnTo>
                    <a:lnTo>
                      <a:pt x="6023" y="1080"/>
                    </a:lnTo>
                    <a:lnTo>
                      <a:pt x="5967" y="1152"/>
                    </a:lnTo>
                    <a:lnTo>
                      <a:pt x="5901" y="1220"/>
                    </a:lnTo>
                    <a:lnTo>
                      <a:pt x="5829" y="1282"/>
                    </a:lnTo>
                    <a:lnTo>
                      <a:pt x="5790" y="1310"/>
                    </a:lnTo>
                    <a:lnTo>
                      <a:pt x="4837" y="1970"/>
                    </a:lnTo>
                    <a:lnTo>
                      <a:pt x="4653" y="2101"/>
                    </a:lnTo>
                    <a:lnTo>
                      <a:pt x="4291" y="2375"/>
                    </a:lnTo>
                    <a:lnTo>
                      <a:pt x="3945" y="2666"/>
                    </a:lnTo>
                    <a:lnTo>
                      <a:pt x="3609" y="2971"/>
                    </a:lnTo>
                    <a:lnTo>
                      <a:pt x="3448" y="3131"/>
                    </a:lnTo>
                    <a:lnTo>
                      <a:pt x="3072" y="3505"/>
                    </a:lnTo>
                    <a:lnTo>
                      <a:pt x="3033" y="3547"/>
                    </a:lnTo>
                    <a:lnTo>
                      <a:pt x="2971" y="3642"/>
                    </a:lnTo>
                    <a:lnTo>
                      <a:pt x="2928" y="3746"/>
                    </a:lnTo>
                    <a:lnTo>
                      <a:pt x="2905" y="3857"/>
                    </a:lnTo>
                    <a:lnTo>
                      <a:pt x="2904" y="3913"/>
                    </a:lnTo>
                    <a:lnTo>
                      <a:pt x="2905" y="3970"/>
                    </a:lnTo>
                    <a:lnTo>
                      <a:pt x="2928" y="4081"/>
                    </a:lnTo>
                    <a:lnTo>
                      <a:pt x="2971" y="4185"/>
                    </a:lnTo>
                    <a:lnTo>
                      <a:pt x="3033" y="4279"/>
                    </a:lnTo>
                    <a:lnTo>
                      <a:pt x="3072" y="4320"/>
                    </a:lnTo>
                    <a:lnTo>
                      <a:pt x="3174" y="4423"/>
                    </a:lnTo>
                    <a:lnTo>
                      <a:pt x="3213" y="4464"/>
                    </a:lnTo>
                    <a:lnTo>
                      <a:pt x="3277" y="4558"/>
                    </a:lnTo>
                    <a:lnTo>
                      <a:pt x="3320" y="4662"/>
                    </a:lnTo>
                    <a:lnTo>
                      <a:pt x="3341" y="4773"/>
                    </a:lnTo>
                    <a:lnTo>
                      <a:pt x="3343" y="4830"/>
                    </a:lnTo>
                    <a:lnTo>
                      <a:pt x="3341" y="4886"/>
                    </a:lnTo>
                    <a:lnTo>
                      <a:pt x="3320" y="4997"/>
                    </a:lnTo>
                    <a:lnTo>
                      <a:pt x="3277" y="5101"/>
                    </a:lnTo>
                    <a:lnTo>
                      <a:pt x="3213" y="5196"/>
                    </a:lnTo>
                    <a:lnTo>
                      <a:pt x="3174" y="5238"/>
                    </a:lnTo>
                    <a:lnTo>
                      <a:pt x="2359" y="6051"/>
                    </a:lnTo>
                    <a:lnTo>
                      <a:pt x="0" y="3692"/>
                    </a:lnTo>
                    <a:lnTo>
                      <a:pt x="2647" y="6339"/>
                    </a:lnTo>
                    <a:lnTo>
                      <a:pt x="3462" y="5526"/>
                    </a:lnTo>
                    <a:lnTo>
                      <a:pt x="3501" y="5484"/>
                    </a:lnTo>
                    <a:lnTo>
                      <a:pt x="3563" y="5389"/>
                    </a:lnTo>
                    <a:lnTo>
                      <a:pt x="3606" y="5285"/>
                    </a:lnTo>
                    <a:lnTo>
                      <a:pt x="3628" y="5174"/>
                    </a:lnTo>
                    <a:lnTo>
                      <a:pt x="3631" y="5118"/>
                    </a:lnTo>
                    <a:lnTo>
                      <a:pt x="3628" y="5061"/>
                    </a:lnTo>
                    <a:lnTo>
                      <a:pt x="3606" y="4950"/>
                    </a:lnTo>
                    <a:lnTo>
                      <a:pt x="3563" y="4846"/>
                    </a:lnTo>
                    <a:lnTo>
                      <a:pt x="3501" y="4752"/>
                    </a:lnTo>
                    <a:lnTo>
                      <a:pt x="3462" y="4711"/>
                    </a:lnTo>
                    <a:lnTo>
                      <a:pt x="3360" y="4608"/>
                    </a:lnTo>
                    <a:lnTo>
                      <a:pt x="3321" y="4567"/>
                    </a:lnTo>
                    <a:lnTo>
                      <a:pt x="3258" y="4473"/>
                    </a:lnTo>
                    <a:lnTo>
                      <a:pt x="3215" y="4369"/>
                    </a:lnTo>
                    <a:lnTo>
                      <a:pt x="3193" y="4258"/>
                    </a:lnTo>
                    <a:lnTo>
                      <a:pt x="3192" y="4201"/>
                    </a:lnTo>
                    <a:lnTo>
                      <a:pt x="3193" y="4145"/>
                    </a:lnTo>
                    <a:lnTo>
                      <a:pt x="3215" y="4034"/>
                    </a:lnTo>
                    <a:lnTo>
                      <a:pt x="3258" y="3930"/>
                    </a:lnTo>
                    <a:lnTo>
                      <a:pt x="3321" y="3835"/>
                    </a:lnTo>
                    <a:lnTo>
                      <a:pt x="3360" y="3795"/>
                    </a:lnTo>
                    <a:lnTo>
                      <a:pt x="3736" y="3419"/>
                    </a:lnTo>
                    <a:lnTo>
                      <a:pt x="3897" y="3259"/>
                    </a:lnTo>
                    <a:lnTo>
                      <a:pt x="4231" y="2954"/>
                    </a:lnTo>
                    <a:lnTo>
                      <a:pt x="4579" y="2663"/>
                    </a:lnTo>
                    <a:lnTo>
                      <a:pt x="4941" y="2389"/>
                    </a:lnTo>
                    <a:lnTo>
                      <a:pt x="5125" y="2258"/>
                    </a:lnTo>
                    <a:lnTo>
                      <a:pt x="6078" y="1598"/>
                    </a:lnTo>
                    <a:lnTo>
                      <a:pt x="6121" y="1567"/>
                    </a:lnTo>
                    <a:lnTo>
                      <a:pt x="6202" y="1498"/>
                    </a:lnTo>
                    <a:lnTo>
                      <a:pt x="6272" y="1420"/>
                    </a:lnTo>
                    <a:lnTo>
                      <a:pt x="6334" y="1336"/>
                    </a:lnTo>
                    <a:lnTo>
                      <a:pt x="6388" y="1246"/>
                    </a:lnTo>
                    <a:lnTo>
                      <a:pt x="6429" y="1151"/>
                    </a:lnTo>
                    <a:lnTo>
                      <a:pt x="6461" y="1051"/>
                    </a:lnTo>
                    <a:lnTo>
                      <a:pt x="6483" y="947"/>
                    </a:lnTo>
                    <a:lnTo>
                      <a:pt x="6488" y="894"/>
                    </a:lnTo>
                    <a:lnTo>
                      <a:pt x="6493" y="841"/>
                    </a:lnTo>
                    <a:lnTo>
                      <a:pt x="6490" y="734"/>
                    </a:lnTo>
                    <a:lnTo>
                      <a:pt x="6475" y="631"/>
                    </a:lnTo>
                    <a:lnTo>
                      <a:pt x="6451" y="530"/>
                    </a:lnTo>
                    <a:lnTo>
                      <a:pt x="6416" y="432"/>
                    </a:lnTo>
                    <a:lnTo>
                      <a:pt x="6370" y="337"/>
                    </a:lnTo>
                    <a:lnTo>
                      <a:pt x="6313" y="249"/>
                    </a:lnTo>
                    <a:lnTo>
                      <a:pt x="6248" y="165"/>
                    </a:lnTo>
                    <a:lnTo>
                      <a:pt x="6211" y="128"/>
                    </a:ln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8"/>
              <p:cNvSpPr>
                <a:spLocks/>
              </p:cNvSpPr>
              <p:nvPr/>
            </p:nvSpPr>
            <p:spPr bwMode="auto">
              <a:xfrm>
                <a:off x="4450" y="2195"/>
                <a:ext cx="1460" cy="1460"/>
              </a:xfrm>
              <a:custGeom>
                <a:avLst/>
                <a:gdLst>
                  <a:gd name="T0" fmla="*/ 1731 w 4378"/>
                  <a:gd name="T1" fmla="*/ 0 h 4379"/>
                  <a:gd name="T2" fmla="*/ 0 w 4378"/>
                  <a:gd name="T3" fmla="*/ 1732 h 4379"/>
                  <a:gd name="T4" fmla="*/ 1630 w 4378"/>
                  <a:gd name="T5" fmla="*/ 3360 h 4379"/>
                  <a:gd name="T6" fmla="*/ 2038 w 4378"/>
                  <a:gd name="T7" fmla="*/ 3768 h 4379"/>
                  <a:gd name="T8" fmla="*/ 2648 w 4378"/>
                  <a:gd name="T9" fmla="*/ 4379 h 4379"/>
                  <a:gd name="T10" fmla="*/ 4378 w 4378"/>
                  <a:gd name="T11" fmla="*/ 2647 h 4379"/>
                  <a:gd name="T12" fmla="*/ 1731 w 4378"/>
                  <a:gd name="T13" fmla="*/ 0 h 4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78" h="4379">
                    <a:moveTo>
                      <a:pt x="1731" y="0"/>
                    </a:moveTo>
                    <a:lnTo>
                      <a:pt x="0" y="1732"/>
                    </a:lnTo>
                    <a:lnTo>
                      <a:pt x="1630" y="3360"/>
                    </a:lnTo>
                    <a:lnTo>
                      <a:pt x="2038" y="3768"/>
                    </a:lnTo>
                    <a:lnTo>
                      <a:pt x="2648" y="4379"/>
                    </a:lnTo>
                    <a:lnTo>
                      <a:pt x="4378" y="2647"/>
                    </a:lnTo>
                    <a:lnTo>
                      <a:pt x="1731" y="0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9"/>
              <p:cNvSpPr>
                <a:spLocks/>
              </p:cNvSpPr>
              <p:nvPr/>
            </p:nvSpPr>
            <p:spPr bwMode="auto">
              <a:xfrm>
                <a:off x="5237" y="2981"/>
                <a:ext cx="672" cy="674"/>
              </a:xfrm>
              <a:custGeom>
                <a:avLst/>
                <a:gdLst>
                  <a:gd name="T0" fmla="*/ 0 w 2018"/>
                  <a:gd name="T1" fmla="*/ 1732 h 2020"/>
                  <a:gd name="T2" fmla="*/ 1730 w 2018"/>
                  <a:gd name="T3" fmla="*/ 0 h 2020"/>
                  <a:gd name="T4" fmla="*/ 2018 w 2018"/>
                  <a:gd name="T5" fmla="*/ 288 h 2020"/>
                  <a:gd name="T6" fmla="*/ 288 w 2018"/>
                  <a:gd name="T7" fmla="*/ 2020 h 2020"/>
                  <a:gd name="T8" fmla="*/ 0 w 2018"/>
                  <a:gd name="T9" fmla="*/ 1732 h 2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8" h="2020">
                    <a:moveTo>
                      <a:pt x="0" y="1732"/>
                    </a:moveTo>
                    <a:lnTo>
                      <a:pt x="1730" y="0"/>
                    </a:lnTo>
                    <a:lnTo>
                      <a:pt x="2018" y="288"/>
                    </a:lnTo>
                    <a:lnTo>
                      <a:pt x="288" y="2020"/>
                    </a:lnTo>
                    <a:lnTo>
                      <a:pt x="0" y="1732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50"/>
              <p:cNvSpPr>
                <a:spLocks/>
              </p:cNvSpPr>
              <p:nvPr/>
            </p:nvSpPr>
            <p:spPr bwMode="auto">
              <a:xfrm>
                <a:off x="6798" y="1115"/>
                <a:ext cx="192" cy="192"/>
              </a:xfrm>
              <a:custGeom>
                <a:avLst/>
                <a:gdLst>
                  <a:gd name="T0" fmla="*/ 576 w 576"/>
                  <a:gd name="T1" fmla="*/ 288 h 576"/>
                  <a:gd name="T2" fmla="*/ 575 w 576"/>
                  <a:gd name="T3" fmla="*/ 318 h 576"/>
                  <a:gd name="T4" fmla="*/ 563 w 576"/>
                  <a:gd name="T5" fmla="*/ 374 h 576"/>
                  <a:gd name="T6" fmla="*/ 541 w 576"/>
                  <a:gd name="T7" fmla="*/ 426 h 576"/>
                  <a:gd name="T8" fmla="*/ 510 w 576"/>
                  <a:gd name="T9" fmla="*/ 472 h 576"/>
                  <a:gd name="T10" fmla="*/ 471 w 576"/>
                  <a:gd name="T11" fmla="*/ 511 h 576"/>
                  <a:gd name="T12" fmla="*/ 425 w 576"/>
                  <a:gd name="T13" fmla="*/ 541 h 576"/>
                  <a:gd name="T14" fmla="*/ 373 w 576"/>
                  <a:gd name="T15" fmla="*/ 563 h 576"/>
                  <a:gd name="T16" fmla="*/ 317 w 576"/>
                  <a:gd name="T17" fmla="*/ 574 h 576"/>
                  <a:gd name="T18" fmla="*/ 288 w 576"/>
                  <a:gd name="T19" fmla="*/ 576 h 576"/>
                  <a:gd name="T20" fmla="*/ 258 w 576"/>
                  <a:gd name="T21" fmla="*/ 574 h 576"/>
                  <a:gd name="T22" fmla="*/ 202 w 576"/>
                  <a:gd name="T23" fmla="*/ 563 h 576"/>
                  <a:gd name="T24" fmla="*/ 150 w 576"/>
                  <a:gd name="T25" fmla="*/ 541 h 576"/>
                  <a:gd name="T26" fmla="*/ 104 w 576"/>
                  <a:gd name="T27" fmla="*/ 511 h 576"/>
                  <a:gd name="T28" fmla="*/ 65 w 576"/>
                  <a:gd name="T29" fmla="*/ 472 h 576"/>
                  <a:gd name="T30" fmla="*/ 33 w 576"/>
                  <a:gd name="T31" fmla="*/ 426 h 576"/>
                  <a:gd name="T32" fmla="*/ 12 w 576"/>
                  <a:gd name="T33" fmla="*/ 374 h 576"/>
                  <a:gd name="T34" fmla="*/ 0 w 576"/>
                  <a:gd name="T35" fmla="*/ 318 h 576"/>
                  <a:gd name="T36" fmla="*/ 0 w 576"/>
                  <a:gd name="T37" fmla="*/ 288 h 576"/>
                  <a:gd name="T38" fmla="*/ 0 w 576"/>
                  <a:gd name="T39" fmla="*/ 259 h 576"/>
                  <a:gd name="T40" fmla="*/ 12 w 576"/>
                  <a:gd name="T41" fmla="*/ 203 h 576"/>
                  <a:gd name="T42" fmla="*/ 33 w 576"/>
                  <a:gd name="T43" fmla="*/ 151 h 576"/>
                  <a:gd name="T44" fmla="*/ 65 w 576"/>
                  <a:gd name="T45" fmla="*/ 105 h 576"/>
                  <a:gd name="T46" fmla="*/ 104 w 576"/>
                  <a:gd name="T47" fmla="*/ 66 h 576"/>
                  <a:gd name="T48" fmla="*/ 150 w 576"/>
                  <a:gd name="T49" fmla="*/ 34 h 576"/>
                  <a:gd name="T50" fmla="*/ 202 w 576"/>
                  <a:gd name="T51" fmla="*/ 13 h 576"/>
                  <a:gd name="T52" fmla="*/ 258 w 576"/>
                  <a:gd name="T53" fmla="*/ 1 h 576"/>
                  <a:gd name="T54" fmla="*/ 288 w 576"/>
                  <a:gd name="T55" fmla="*/ 0 h 576"/>
                  <a:gd name="T56" fmla="*/ 317 w 576"/>
                  <a:gd name="T57" fmla="*/ 1 h 576"/>
                  <a:gd name="T58" fmla="*/ 373 w 576"/>
                  <a:gd name="T59" fmla="*/ 13 h 576"/>
                  <a:gd name="T60" fmla="*/ 425 w 576"/>
                  <a:gd name="T61" fmla="*/ 34 h 576"/>
                  <a:gd name="T62" fmla="*/ 471 w 576"/>
                  <a:gd name="T63" fmla="*/ 66 h 576"/>
                  <a:gd name="T64" fmla="*/ 510 w 576"/>
                  <a:gd name="T65" fmla="*/ 105 h 576"/>
                  <a:gd name="T66" fmla="*/ 541 w 576"/>
                  <a:gd name="T67" fmla="*/ 151 h 576"/>
                  <a:gd name="T68" fmla="*/ 563 w 576"/>
                  <a:gd name="T69" fmla="*/ 203 h 576"/>
                  <a:gd name="T70" fmla="*/ 575 w 576"/>
                  <a:gd name="T71" fmla="*/ 259 h 576"/>
                  <a:gd name="T72" fmla="*/ 576 w 576"/>
                  <a:gd name="T73" fmla="*/ 288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6" h="576">
                    <a:moveTo>
                      <a:pt x="576" y="288"/>
                    </a:moveTo>
                    <a:lnTo>
                      <a:pt x="575" y="318"/>
                    </a:lnTo>
                    <a:lnTo>
                      <a:pt x="563" y="374"/>
                    </a:lnTo>
                    <a:lnTo>
                      <a:pt x="541" y="426"/>
                    </a:lnTo>
                    <a:lnTo>
                      <a:pt x="510" y="472"/>
                    </a:lnTo>
                    <a:lnTo>
                      <a:pt x="471" y="511"/>
                    </a:lnTo>
                    <a:lnTo>
                      <a:pt x="425" y="541"/>
                    </a:lnTo>
                    <a:lnTo>
                      <a:pt x="373" y="563"/>
                    </a:lnTo>
                    <a:lnTo>
                      <a:pt x="317" y="574"/>
                    </a:lnTo>
                    <a:lnTo>
                      <a:pt x="288" y="576"/>
                    </a:lnTo>
                    <a:lnTo>
                      <a:pt x="258" y="574"/>
                    </a:lnTo>
                    <a:lnTo>
                      <a:pt x="202" y="563"/>
                    </a:lnTo>
                    <a:lnTo>
                      <a:pt x="150" y="541"/>
                    </a:lnTo>
                    <a:lnTo>
                      <a:pt x="104" y="511"/>
                    </a:lnTo>
                    <a:lnTo>
                      <a:pt x="65" y="472"/>
                    </a:lnTo>
                    <a:lnTo>
                      <a:pt x="33" y="426"/>
                    </a:lnTo>
                    <a:lnTo>
                      <a:pt x="12" y="374"/>
                    </a:lnTo>
                    <a:lnTo>
                      <a:pt x="0" y="318"/>
                    </a:lnTo>
                    <a:lnTo>
                      <a:pt x="0" y="288"/>
                    </a:lnTo>
                    <a:lnTo>
                      <a:pt x="0" y="259"/>
                    </a:lnTo>
                    <a:lnTo>
                      <a:pt x="12" y="203"/>
                    </a:lnTo>
                    <a:lnTo>
                      <a:pt x="33" y="151"/>
                    </a:lnTo>
                    <a:lnTo>
                      <a:pt x="65" y="105"/>
                    </a:lnTo>
                    <a:lnTo>
                      <a:pt x="104" y="66"/>
                    </a:lnTo>
                    <a:lnTo>
                      <a:pt x="150" y="34"/>
                    </a:lnTo>
                    <a:lnTo>
                      <a:pt x="202" y="13"/>
                    </a:lnTo>
                    <a:lnTo>
                      <a:pt x="258" y="1"/>
                    </a:lnTo>
                    <a:lnTo>
                      <a:pt x="288" y="0"/>
                    </a:lnTo>
                    <a:lnTo>
                      <a:pt x="317" y="1"/>
                    </a:lnTo>
                    <a:lnTo>
                      <a:pt x="373" y="13"/>
                    </a:lnTo>
                    <a:lnTo>
                      <a:pt x="425" y="34"/>
                    </a:lnTo>
                    <a:lnTo>
                      <a:pt x="471" y="66"/>
                    </a:lnTo>
                    <a:lnTo>
                      <a:pt x="510" y="105"/>
                    </a:lnTo>
                    <a:lnTo>
                      <a:pt x="541" y="151"/>
                    </a:lnTo>
                    <a:lnTo>
                      <a:pt x="563" y="203"/>
                    </a:lnTo>
                    <a:lnTo>
                      <a:pt x="575" y="259"/>
                    </a:lnTo>
                    <a:lnTo>
                      <a:pt x="576" y="288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순서도: 지연 30"/>
            <p:cNvSpPr/>
            <p:nvPr/>
          </p:nvSpPr>
          <p:spPr>
            <a:xfrm rot="4147283" flipH="1">
              <a:off x="10503405" y="5975733"/>
              <a:ext cx="748810" cy="194929"/>
            </a:xfrm>
            <a:prstGeom prst="flowChartDelay">
              <a:avLst/>
            </a:pr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 flipH="1">
              <a:off x="10883462" y="6186394"/>
              <a:ext cx="1308538" cy="671607"/>
            </a:xfrm>
            <a:custGeom>
              <a:avLst/>
              <a:gdLst>
                <a:gd name="connsiteX0" fmla="*/ 1119034 w 1308538"/>
                <a:gd name="connsiteY0" fmla="*/ 143 h 671607"/>
                <a:gd name="connsiteX1" fmla="*/ 1100633 w 1308538"/>
                <a:gd name="connsiteY1" fmla="*/ 6411 h 671607"/>
                <a:gd name="connsiteX2" fmla="*/ 946502 w 1308538"/>
                <a:gd name="connsiteY2" fmla="*/ 288986 h 671607"/>
                <a:gd name="connsiteX3" fmla="*/ 863120 w 1308538"/>
                <a:gd name="connsiteY3" fmla="*/ 295853 h 671607"/>
                <a:gd name="connsiteX4" fmla="*/ 740993 w 1308538"/>
                <a:gd name="connsiteY4" fmla="*/ 306112 h 671607"/>
                <a:gd name="connsiteX5" fmla="*/ 317469 w 1308538"/>
                <a:gd name="connsiteY5" fmla="*/ 295853 h 671607"/>
                <a:gd name="connsiteX6" fmla="*/ 150154 w 1308538"/>
                <a:gd name="connsiteY6" fmla="*/ 331801 h 671607"/>
                <a:gd name="connsiteX7" fmla="*/ 64772 w 1308538"/>
                <a:gd name="connsiteY7" fmla="*/ 403085 h 671607"/>
                <a:gd name="connsiteX8" fmla="*/ 0 w 1308538"/>
                <a:gd name="connsiteY8" fmla="*/ 472032 h 671607"/>
                <a:gd name="connsiteX9" fmla="*/ 0 w 1308538"/>
                <a:gd name="connsiteY9" fmla="*/ 671607 h 671607"/>
                <a:gd name="connsiteX10" fmla="*/ 1152472 w 1308538"/>
                <a:gd name="connsiteY10" fmla="*/ 671607 h 671607"/>
                <a:gd name="connsiteX11" fmla="*/ 1203388 w 1308538"/>
                <a:gd name="connsiteY11" fmla="*/ 545873 h 671607"/>
                <a:gd name="connsiteX12" fmla="*/ 1308008 w 1308538"/>
                <a:gd name="connsiteY12" fmla="*/ 310523 h 671607"/>
                <a:gd name="connsiteX13" fmla="*/ 1237639 w 1308538"/>
                <a:gd name="connsiteY13" fmla="*/ 109166 h 671607"/>
                <a:gd name="connsiteX14" fmla="*/ 1119034 w 1308538"/>
                <a:gd name="connsiteY14" fmla="*/ 143 h 67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538" h="671607">
                  <a:moveTo>
                    <a:pt x="1119034" y="143"/>
                  </a:moveTo>
                  <a:cubicBezTo>
                    <a:pt x="1112848" y="669"/>
                    <a:pt x="1106698" y="2665"/>
                    <a:pt x="1100633" y="6411"/>
                  </a:cubicBezTo>
                  <a:cubicBezTo>
                    <a:pt x="1052110" y="36381"/>
                    <a:pt x="978076" y="267069"/>
                    <a:pt x="946502" y="288986"/>
                  </a:cubicBezTo>
                  <a:cubicBezTo>
                    <a:pt x="914927" y="310904"/>
                    <a:pt x="897372" y="292999"/>
                    <a:pt x="863120" y="295853"/>
                  </a:cubicBezTo>
                  <a:cubicBezTo>
                    <a:pt x="828869" y="298708"/>
                    <a:pt x="831934" y="306112"/>
                    <a:pt x="740993" y="306112"/>
                  </a:cubicBezTo>
                  <a:lnTo>
                    <a:pt x="317469" y="295853"/>
                  </a:lnTo>
                  <a:cubicBezTo>
                    <a:pt x="218996" y="300135"/>
                    <a:pt x="206583" y="298694"/>
                    <a:pt x="150154" y="331801"/>
                  </a:cubicBezTo>
                  <a:cubicBezTo>
                    <a:pt x="121940" y="348354"/>
                    <a:pt x="93397" y="374043"/>
                    <a:pt x="64772" y="403085"/>
                  </a:cubicBezTo>
                  <a:lnTo>
                    <a:pt x="0" y="472032"/>
                  </a:lnTo>
                  <a:lnTo>
                    <a:pt x="0" y="671607"/>
                  </a:lnTo>
                  <a:lnTo>
                    <a:pt x="1152472" y="671607"/>
                  </a:lnTo>
                  <a:lnTo>
                    <a:pt x="1203388" y="545873"/>
                  </a:lnTo>
                  <a:cubicBezTo>
                    <a:pt x="1236524" y="459552"/>
                    <a:pt x="1302299" y="383307"/>
                    <a:pt x="1308008" y="310523"/>
                  </a:cubicBezTo>
                  <a:cubicBezTo>
                    <a:pt x="1313716" y="237738"/>
                    <a:pt x="1272202" y="159851"/>
                    <a:pt x="1237639" y="109166"/>
                  </a:cubicBezTo>
                  <a:cubicBezTo>
                    <a:pt x="1207396" y="64816"/>
                    <a:pt x="1162333" y="-3539"/>
                    <a:pt x="1119034" y="1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 flipH="1">
              <a:off x="11240166" y="5517492"/>
              <a:ext cx="822634" cy="1030104"/>
              <a:chOff x="1219927" y="2725633"/>
              <a:chExt cx="1711565" cy="2143225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1682683" y="4161764"/>
                <a:ext cx="786052" cy="707094"/>
                <a:chOff x="1682683" y="4161764"/>
                <a:chExt cx="786052" cy="707094"/>
              </a:xfrm>
            </p:grpSpPr>
            <p:sp>
              <p:nvSpPr>
                <p:cNvPr id="12" name="Freeform 53"/>
                <p:cNvSpPr>
                  <a:spLocks/>
                </p:cNvSpPr>
                <p:nvPr/>
              </p:nvSpPr>
              <p:spPr bwMode="auto">
                <a:xfrm>
                  <a:off x="1738548" y="4691269"/>
                  <a:ext cx="672206" cy="177589"/>
                </a:xfrm>
                <a:custGeom>
                  <a:avLst/>
                  <a:gdLst>
                    <a:gd name="T0" fmla="*/ 255 w 511"/>
                    <a:gd name="T1" fmla="*/ 0 h 135"/>
                    <a:gd name="T2" fmla="*/ 294 w 511"/>
                    <a:gd name="T3" fmla="*/ 1 h 135"/>
                    <a:gd name="T4" fmla="*/ 331 w 511"/>
                    <a:gd name="T5" fmla="*/ 4 h 135"/>
                    <a:gd name="T6" fmla="*/ 365 w 511"/>
                    <a:gd name="T7" fmla="*/ 8 h 135"/>
                    <a:gd name="T8" fmla="*/ 396 w 511"/>
                    <a:gd name="T9" fmla="*/ 14 h 135"/>
                    <a:gd name="T10" fmla="*/ 425 w 511"/>
                    <a:gd name="T11" fmla="*/ 19 h 135"/>
                    <a:gd name="T12" fmla="*/ 450 w 511"/>
                    <a:gd name="T13" fmla="*/ 25 h 135"/>
                    <a:gd name="T14" fmla="*/ 471 w 511"/>
                    <a:gd name="T15" fmla="*/ 30 h 135"/>
                    <a:gd name="T16" fmla="*/ 488 w 511"/>
                    <a:gd name="T17" fmla="*/ 35 h 135"/>
                    <a:gd name="T18" fmla="*/ 501 w 511"/>
                    <a:gd name="T19" fmla="*/ 39 h 135"/>
                    <a:gd name="T20" fmla="*/ 509 w 511"/>
                    <a:gd name="T21" fmla="*/ 42 h 135"/>
                    <a:gd name="T22" fmla="*/ 511 w 511"/>
                    <a:gd name="T23" fmla="*/ 42 h 135"/>
                    <a:gd name="T24" fmla="*/ 510 w 511"/>
                    <a:gd name="T25" fmla="*/ 44 h 135"/>
                    <a:gd name="T26" fmla="*/ 505 w 511"/>
                    <a:gd name="T27" fmla="*/ 49 h 135"/>
                    <a:gd name="T28" fmla="*/ 496 w 511"/>
                    <a:gd name="T29" fmla="*/ 57 h 135"/>
                    <a:gd name="T30" fmla="*/ 485 w 511"/>
                    <a:gd name="T31" fmla="*/ 66 h 135"/>
                    <a:gd name="T32" fmla="*/ 470 w 511"/>
                    <a:gd name="T33" fmla="*/ 77 h 135"/>
                    <a:gd name="T34" fmla="*/ 451 w 511"/>
                    <a:gd name="T35" fmla="*/ 88 h 135"/>
                    <a:gd name="T36" fmla="*/ 429 w 511"/>
                    <a:gd name="T37" fmla="*/ 100 h 135"/>
                    <a:gd name="T38" fmla="*/ 403 w 511"/>
                    <a:gd name="T39" fmla="*/ 112 h 135"/>
                    <a:gd name="T40" fmla="*/ 372 w 511"/>
                    <a:gd name="T41" fmla="*/ 121 h 135"/>
                    <a:gd name="T42" fmla="*/ 337 w 511"/>
                    <a:gd name="T43" fmla="*/ 128 h 135"/>
                    <a:gd name="T44" fmla="*/ 298 w 511"/>
                    <a:gd name="T45" fmla="*/ 134 h 135"/>
                    <a:gd name="T46" fmla="*/ 256 w 511"/>
                    <a:gd name="T47" fmla="*/ 135 h 135"/>
                    <a:gd name="T48" fmla="*/ 213 w 511"/>
                    <a:gd name="T49" fmla="*/ 134 h 135"/>
                    <a:gd name="T50" fmla="*/ 174 w 511"/>
                    <a:gd name="T51" fmla="*/ 128 h 135"/>
                    <a:gd name="T52" fmla="*/ 139 w 511"/>
                    <a:gd name="T53" fmla="*/ 121 h 135"/>
                    <a:gd name="T54" fmla="*/ 109 w 511"/>
                    <a:gd name="T55" fmla="*/ 112 h 135"/>
                    <a:gd name="T56" fmla="*/ 82 w 511"/>
                    <a:gd name="T57" fmla="*/ 100 h 135"/>
                    <a:gd name="T58" fmla="*/ 60 w 511"/>
                    <a:gd name="T59" fmla="*/ 88 h 135"/>
                    <a:gd name="T60" fmla="*/ 41 w 511"/>
                    <a:gd name="T61" fmla="*/ 77 h 135"/>
                    <a:gd name="T62" fmla="*/ 26 w 511"/>
                    <a:gd name="T63" fmla="*/ 66 h 135"/>
                    <a:gd name="T64" fmla="*/ 15 w 511"/>
                    <a:gd name="T65" fmla="*/ 57 h 135"/>
                    <a:gd name="T66" fmla="*/ 6 w 511"/>
                    <a:gd name="T67" fmla="*/ 49 h 135"/>
                    <a:gd name="T68" fmla="*/ 2 w 511"/>
                    <a:gd name="T69" fmla="*/ 44 h 135"/>
                    <a:gd name="T70" fmla="*/ 0 w 511"/>
                    <a:gd name="T71" fmla="*/ 42 h 135"/>
                    <a:gd name="T72" fmla="*/ 43 w 511"/>
                    <a:gd name="T73" fmla="*/ 27 h 135"/>
                    <a:gd name="T74" fmla="*/ 88 w 511"/>
                    <a:gd name="T75" fmla="*/ 16 h 135"/>
                    <a:gd name="T76" fmla="*/ 131 w 511"/>
                    <a:gd name="T77" fmla="*/ 8 h 135"/>
                    <a:gd name="T78" fmla="*/ 173 w 511"/>
                    <a:gd name="T79" fmla="*/ 3 h 135"/>
                    <a:gd name="T80" fmla="*/ 215 w 511"/>
                    <a:gd name="T81" fmla="*/ 0 h 135"/>
                    <a:gd name="T82" fmla="*/ 255 w 511"/>
                    <a:gd name="T83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511" h="135">
                      <a:moveTo>
                        <a:pt x="255" y="0"/>
                      </a:moveTo>
                      <a:lnTo>
                        <a:pt x="294" y="1"/>
                      </a:lnTo>
                      <a:lnTo>
                        <a:pt x="331" y="4"/>
                      </a:lnTo>
                      <a:lnTo>
                        <a:pt x="365" y="8"/>
                      </a:lnTo>
                      <a:lnTo>
                        <a:pt x="396" y="14"/>
                      </a:lnTo>
                      <a:lnTo>
                        <a:pt x="425" y="19"/>
                      </a:lnTo>
                      <a:lnTo>
                        <a:pt x="450" y="25"/>
                      </a:lnTo>
                      <a:lnTo>
                        <a:pt x="471" y="30"/>
                      </a:lnTo>
                      <a:lnTo>
                        <a:pt x="488" y="35"/>
                      </a:lnTo>
                      <a:lnTo>
                        <a:pt x="501" y="39"/>
                      </a:lnTo>
                      <a:lnTo>
                        <a:pt x="509" y="42"/>
                      </a:lnTo>
                      <a:lnTo>
                        <a:pt x="511" y="42"/>
                      </a:lnTo>
                      <a:lnTo>
                        <a:pt x="510" y="44"/>
                      </a:lnTo>
                      <a:lnTo>
                        <a:pt x="505" y="49"/>
                      </a:lnTo>
                      <a:lnTo>
                        <a:pt x="496" y="57"/>
                      </a:lnTo>
                      <a:lnTo>
                        <a:pt x="485" y="66"/>
                      </a:lnTo>
                      <a:lnTo>
                        <a:pt x="470" y="77"/>
                      </a:lnTo>
                      <a:lnTo>
                        <a:pt x="451" y="88"/>
                      </a:lnTo>
                      <a:lnTo>
                        <a:pt x="429" y="100"/>
                      </a:lnTo>
                      <a:lnTo>
                        <a:pt x="403" y="112"/>
                      </a:lnTo>
                      <a:lnTo>
                        <a:pt x="372" y="121"/>
                      </a:lnTo>
                      <a:lnTo>
                        <a:pt x="337" y="128"/>
                      </a:lnTo>
                      <a:lnTo>
                        <a:pt x="298" y="134"/>
                      </a:lnTo>
                      <a:lnTo>
                        <a:pt x="256" y="135"/>
                      </a:lnTo>
                      <a:lnTo>
                        <a:pt x="213" y="134"/>
                      </a:lnTo>
                      <a:lnTo>
                        <a:pt x="174" y="128"/>
                      </a:lnTo>
                      <a:lnTo>
                        <a:pt x="139" y="121"/>
                      </a:lnTo>
                      <a:lnTo>
                        <a:pt x="109" y="112"/>
                      </a:lnTo>
                      <a:lnTo>
                        <a:pt x="82" y="100"/>
                      </a:lnTo>
                      <a:lnTo>
                        <a:pt x="60" y="88"/>
                      </a:lnTo>
                      <a:lnTo>
                        <a:pt x="41" y="77"/>
                      </a:lnTo>
                      <a:lnTo>
                        <a:pt x="26" y="66"/>
                      </a:lnTo>
                      <a:lnTo>
                        <a:pt x="15" y="57"/>
                      </a:lnTo>
                      <a:lnTo>
                        <a:pt x="6" y="49"/>
                      </a:lnTo>
                      <a:lnTo>
                        <a:pt x="2" y="44"/>
                      </a:lnTo>
                      <a:lnTo>
                        <a:pt x="0" y="42"/>
                      </a:lnTo>
                      <a:lnTo>
                        <a:pt x="43" y="27"/>
                      </a:lnTo>
                      <a:lnTo>
                        <a:pt x="88" y="16"/>
                      </a:lnTo>
                      <a:lnTo>
                        <a:pt x="131" y="8"/>
                      </a:lnTo>
                      <a:lnTo>
                        <a:pt x="173" y="3"/>
                      </a:lnTo>
                      <a:lnTo>
                        <a:pt x="215" y="0"/>
                      </a:lnTo>
                      <a:lnTo>
                        <a:pt x="255" y="0"/>
                      </a:lnTo>
                      <a:close/>
                    </a:path>
                  </a:pathLst>
                </a:custGeom>
                <a:solidFill>
                  <a:srgbClr val="FEDEC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1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" name="Freeform 33"/>
                <p:cNvSpPr>
                  <a:spLocks/>
                </p:cNvSpPr>
                <p:nvPr/>
              </p:nvSpPr>
              <p:spPr bwMode="auto">
                <a:xfrm>
                  <a:off x="1682683" y="4161764"/>
                  <a:ext cx="786052" cy="587426"/>
                </a:xfrm>
                <a:custGeom>
                  <a:avLst/>
                  <a:gdLst>
                    <a:gd name="T0" fmla="*/ 118 w 1117"/>
                    <a:gd name="T1" fmla="*/ 0 h 834"/>
                    <a:gd name="T2" fmla="*/ 999 w 1117"/>
                    <a:gd name="T3" fmla="*/ 0 h 834"/>
                    <a:gd name="T4" fmla="*/ 1006 w 1117"/>
                    <a:gd name="T5" fmla="*/ 21 h 834"/>
                    <a:gd name="T6" fmla="*/ 1011 w 1117"/>
                    <a:gd name="T7" fmla="*/ 50 h 834"/>
                    <a:gd name="T8" fmla="*/ 1015 w 1117"/>
                    <a:gd name="T9" fmla="*/ 85 h 834"/>
                    <a:gd name="T10" fmla="*/ 1018 w 1117"/>
                    <a:gd name="T11" fmla="*/ 126 h 834"/>
                    <a:gd name="T12" fmla="*/ 1021 w 1117"/>
                    <a:gd name="T13" fmla="*/ 171 h 834"/>
                    <a:gd name="T14" fmla="*/ 1025 w 1117"/>
                    <a:gd name="T15" fmla="*/ 222 h 834"/>
                    <a:gd name="T16" fmla="*/ 1031 w 1117"/>
                    <a:gd name="T17" fmla="*/ 274 h 834"/>
                    <a:gd name="T18" fmla="*/ 1040 w 1117"/>
                    <a:gd name="T19" fmla="*/ 330 h 834"/>
                    <a:gd name="T20" fmla="*/ 1051 w 1117"/>
                    <a:gd name="T21" fmla="*/ 387 h 834"/>
                    <a:gd name="T22" fmla="*/ 1067 w 1117"/>
                    <a:gd name="T23" fmla="*/ 445 h 834"/>
                    <a:gd name="T24" fmla="*/ 1089 w 1117"/>
                    <a:gd name="T25" fmla="*/ 503 h 834"/>
                    <a:gd name="T26" fmla="*/ 1117 w 1117"/>
                    <a:gd name="T27" fmla="*/ 560 h 834"/>
                    <a:gd name="T28" fmla="*/ 1067 w 1117"/>
                    <a:gd name="T29" fmla="*/ 600 h 834"/>
                    <a:gd name="T30" fmla="*/ 1015 w 1117"/>
                    <a:gd name="T31" fmla="*/ 639 h 834"/>
                    <a:gd name="T32" fmla="*/ 961 w 1117"/>
                    <a:gd name="T33" fmla="*/ 677 h 834"/>
                    <a:gd name="T34" fmla="*/ 903 w 1117"/>
                    <a:gd name="T35" fmla="*/ 712 h 834"/>
                    <a:gd name="T36" fmla="*/ 842 w 1117"/>
                    <a:gd name="T37" fmla="*/ 745 h 834"/>
                    <a:gd name="T38" fmla="*/ 778 w 1117"/>
                    <a:gd name="T39" fmla="*/ 775 h 834"/>
                    <a:gd name="T40" fmla="*/ 709 w 1117"/>
                    <a:gd name="T41" fmla="*/ 799 h 834"/>
                    <a:gd name="T42" fmla="*/ 636 w 1117"/>
                    <a:gd name="T43" fmla="*/ 820 h 834"/>
                    <a:gd name="T44" fmla="*/ 558 w 1117"/>
                    <a:gd name="T45" fmla="*/ 834 h 834"/>
                    <a:gd name="T46" fmla="*/ 480 w 1117"/>
                    <a:gd name="T47" fmla="*/ 820 h 834"/>
                    <a:gd name="T48" fmla="*/ 408 w 1117"/>
                    <a:gd name="T49" fmla="*/ 801 h 834"/>
                    <a:gd name="T50" fmla="*/ 338 w 1117"/>
                    <a:gd name="T51" fmla="*/ 776 h 834"/>
                    <a:gd name="T52" fmla="*/ 274 w 1117"/>
                    <a:gd name="T53" fmla="*/ 747 h 834"/>
                    <a:gd name="T54" fmla="*/ 212 w 1117"/>
                    <a:gd name="T55" fmla="*/ 713 h 834"/>
                    <a:gd name="T56" fmla="*/ 156 w 1117"/>
                    <a:gd name="T57" fmla="*/ 678 h 834"/>
                    <a:gd name="T58" fmla="*/ 100 w 1117"/>
                    <a:gd name="T59" fmla="*/ 642 h 834"/>
                    <a:gd name="T60" fmla="*/ 49 w 1117"/>
                    <a:gd name="T61" fmla="*/ 602 h 834"/>
                    <a:gd name="T62" fmla="*/ 0 w 1117"/>
                    <a:gd name="T63" fmla="*/ 563 h 834"/>
                    <a:gd name="T64" fmla="*/ 26 w 1117"/>
                    <a:gd name="T65" fmla="*/ 506 h 834"/>
                    <a:gd name="T66" fmla="*/ 48 w 1117"/>
                    <a:gd name="T67" fmla="*/ 448 h 834"/>
                    <a:gd name="T68" fmla="*/ 65 w 1117"/>
                    <a:gd name="T69" fmla="*/ 390 h 834"/>
                    <a:gd name="T70" fmla="*/ 77 w 1117"/>
                    <a:gd name="T71" fmla="*/ 333 h 834"/>
                    <a:gd name="T72" fmla="*/ 86 w 1117"/>
                    <a:gd name="T73" fmla="*/ 276 h 834"/>
                    <a:gd name="T74" fmla="*/ 91 w 1117"/>
                    <a:gd name="T75" fmla="*/ 223 h 834"/>
                    <a:gd name="T76" fmla="*/ 96 w 1117"/>
                    <a:gd name="T77" fmla="*/ 172 h 834"/>
                    <a:gd name="T78" fmla="*/ 99 w 1117"/>
                    <a:gd name="T79" fmla="*/ 126 h 834"/>
                    <a:gd name="T80" fmla="*/ 103 w 1117"/>
                    <a:gd name="T81" fmla="*/ 85 h 834"/>
                    <a:gd name="T82" fmla="*/ 106 w 1117"/>
                    <a:gd name="T83" fmla="*/ 50 h 834"/>
                    <a:gd name="T84" fmla="*/ 110 w 1117"/>
                    <a:gd name="T85" fmla="*/ 21 h 834"/>
                    <a:gd name="T86" fmla="*/ 118 w 1117"/>
                    <a:gd name="T87" fmla="*/ 0 h 8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117" h="834">
                      <a:moveTo>
                        <a:pt x="118" y="0"/>
                      </a:moveTo>
                      <a:lnTo>
                        <a:pt x="999" y="0"/>
                      </a:lnTo>
                      <a:lnTo>
                        <a:pt x="1006" y="21"/>
                      </a:lnTo>
                      <a:lnTo>
                        <a:pt x="1011" y="50"/>
                      </a:lnTo>
                      <a:lnTo>
                        <a:pt x="1015" y="85"/>
                      </a:lnTo>
                      <a:lnTo>
                        <a:pt x="1018" y="126"/>
                      </a:lnTo>
                      <a:lnTo>
                        <a:pt x="1021" y="171"/>
                      </a:lnTo>
                      <a:lnTo>
                        <a:pt x="1025" y="222"/>
                      </a:lnTo>
                      <a:lnTo>
                        <a:pt x="1031" y="274"/>
                      </a:lnTo>
                      <a:lnTo>
                        <a:pt x="1040" y="330"/>
                      </a:lnTo>
                      <a:lnTo>
                        <a:pt x="1051" y="387"/>
                      </a:lnTo>
                      <a:lnTo>
                        <a:pt x="1067" y="445"/>
                      </a:lnTo>
                      <a:lnTo>
                        <a:pt x="1089" y="503"/>
                      </a:lnTo>
                      <a:lnTo>
                        <a:pt x="1117" y="560"/>
                      </a:lnTo>
                      <a:lnTo>
                        <a:pt x="1067" y="600"/>
                      </a:lnTo>
                      <a:lnTo>
                        <a:pt x="1015" y="639"/>
                      </a:lnTo>
                      <a:lnTo>
                        <a:pt x="961" y="677"/>
                      </a:lnTo>
                      <a:lnTo>
                        <a:pt x="903" y="712"/>
                      </a:lnTo>
                      <a:lnTo>
                        <a:pt x="842" y="745"/>
                      </a:lnTo>
                      <a:lnTo>
                        <a:pt x="778" y="775"/>
                      </a:lnTo>
                      <a:lnTo>
                        <a:pt x="709" y="799"/>
                      </a:lnTo>
                      <a:lnTo>
                        <a:pt x="636" y="820"/>
                      </a:lnTo>
                      <a:lnTo>
                        <a:pt x="558" y="834"/>
                      </a:lnTo>
                      <a:lnTo>
                        <a:pt x="480" y="820"/>
                      </a:lnTo>
                      <a:lnTo>
                        <a:pt x="408" y="801"/>
                      </a:lnTo>
                      <a:lnTo>
                        <a:pt x="338" y="776"/>
                      </a:lnTo>
                      <a:lnTo>
                        <a:pt x="274" y="747"/>
                      </a:lnTo>
                      <a:lnTo>
                        <a:pt x="212" y="713"/>
                      </a:lnTo>
                      <a:lnTo>
                        <a:pt x="156" y="678"/>
                      </a:lnTo>
                      <a:lnTo>
                        <a:pt x="100" y="642"/>
                      </a:lnTo>
                      <a:lnTo>
                        <a:pt x="49" y="602"/>
                      </a:lnTo>
                      <a:lnTo>
                        <a:pt x="0" y="563"/>
                      </a:lnTo>
                      <a:lnTo>
                        <a:pt x="26" y="506"/>
                      </a:lnTo>
                      <a:lnTo>
                        <a:pt x="48" y="448"/>
                      </a:lnTo>
                      <a:lnTo>
                        <a:pt x="65" y="390"/>
                      </a:lnTo>
                      <a:lnTo>
                        <a:pt x="77" y="333"/>
                      </a:lnTo>
                      <a:lnTo>
                        <a:pt x="86" y="276"/>
                      </a:lnTo>
                      <a:lnTo>
                        <a:pt x="91" y="223"/>
                      </a:lnTo>
                      <a:lnTo>
                        <a:pt x="96" y="172"/>
                      </a:lnTo>
                      <a:lnTo>
                        <a:pt x="99" y="126"/>
                      </a:lnTo>
                      <a:lnTo>
                        <a:pt x="103" y="85"/>
                      </a:lnTo>
                      <a:lnTo>
                        <a:pt x="106" y="50"/>
                      </a:lnTo>
                      <a:lnTo>
                        <a:pt x="110" y="21"/>
                      </a:lnTo>
                      <a:lnTo>
                        <a:pt x="118" y="0"/>
                      </a:lnTo>
                      <a:close/>
                    </a:path>
                  </a:pathLst>
                </a:custGeom>
                <a:solidFill>
                  <a:srgbClr val="C69E7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" name="Freeform 42"/>
              <p:cNvSpPr>
                <a:spLocks/>
              </p:cNvSpPr>
              <p:nvPr/>
            </p:nvSpPr>
            <p:spPr bwMode="auto">
              <a:xfrm>
                <a:off x="2675814" y="3548981"/>
                <a:ext cx="255678" cy="443739"/>
              </a:xfrm>
              <a:custGeom>
                <a:avLst/>
                <a:gdLst>
                  <a:gd name="T0" fmla="*/ 206 w 362"/>
                  <a:gd name="T1" fmla="*/ 0 h 631"/>
                  <a:gd name="T2" fmla="*/ 238 w 362"/>
                  <a:gd name="T3" fmla="*/ 0 h 631"/>
                  <a:gd name="T4" fmla="*/ 264 w 362"/>
                  <a:gd name="T5" fmla="*/ 10 h 631"/>
                  <a:gd name="T6" fmla="*/ 289 w 362"/>
                  <a:gd name="T7" fmla="*/ 26 h 631"/>
                  <a:gd name="T8" fmla="*/ 311 w 362"/>
                  <a:gd name="T9" fmla="*/ 49 h 631"/>
                  <a:gd name="T10" fmla="*/ 328 w 362"/>
                  <a:gd name="T11" fmla="*/ 78 h 631"/>
                  <a:gd name="T12" fmla="*/ 343 w 362"/>
                  <a:gd name="T13" fmla="*/ 115 h 631"/>
                  <a:gd name="T14" fmla="*/ 353 w 362"/>
                  <a:gd name="T15" fmla="*/ 154 h 631"/>
                  <a:gd name="T16" fmla="*/ 359 w 362"/>
                  <a:gd name="T17" fmla="*/ 198 h 631"/>
                  <a:gd name="T18" fmla="*/ 362 w 362"/>
                  <a:gd name="T19" fmla="*/ 245 h 631"/>
                  <a:gd name="T20" fmla="*/ 359 w 362"/>
                  <a:gd name="T21" fmla="*/ 294 h 631"/>
                  <a:gd name="T22" fmla="*/ 353 w 362"/>
                  <a:gd name="T23" fmla="*/ 347 h 631"/>
                  <a:gd name="T24" fmla="*/ 340 w 362"/>
                  <a:gd name="T25" fmla="*/ 402 h 631"/>
                  <a:gd name="T26" fmla="*/ 322 w 362"/>
                  <a:gd name="T27" fmla="*/ 455 h 631"/>
                  <a:gd name="T28" fmla="*/ 300 w 362"/>
                  <a:gd name="T29" fmla="*/ 501 h 631"/>
                  <a:gd name="T30" fmla="*/ 276 w 362"/>
                  <a:gd name="T31" fmla="*/ 542 h 631"/>
                  <a:gd name="T32" fmla="*/ 248 w 362"/>
                  <a:gd name="T33" fmla="*/ 576 h 631"/>
                  <a:gd name="T34" fmla="*/ 219 w 362"/>
                  <a:gd name="T35" fmla="*/ 603 h 631"/>
                  <a:gd name="T36" fmla="*/ 188 w 362"/>
                  <a:gd name="T37" fmla="*/ 622 h 631"/>
                  <a:gd name="T38" fmla="*/ 156 w 362"/>
                  <a:gd name="T39" fmla="*/ 631 h 631"/>
                  <a:gd name="T40" fmla="*/ 124 w 362"/>
                  <a:gd name="T41" fmla="*/ 631 h 631"/>
                  <a:gd name="T42" fmla="*/ 96 w 362"/>
                  <a:gd name="T43" fmla="*/ 621 h 631"/>
                  <a:gd name="T44" fmla="*/ 73 w 362"/>
                  <a:gd name="T45" fmla="*/ 605 h 631"/>
                  <a:gd name="T46" fmla="*/ 51 w 362"/>
                  <a:gd name="T47" fmla="*/ 581 h 631"/>
                  <a:gd name="T48" fmla="*/ 34 w 362"/>
                  <a:gd name="T49" fmla="*/ 551 h 631"/>
                  <a:gd name="T50" fmla="*/ 19 w 362"/>
                  <a:gd name="T51" fmla="*/ 516 h 631"/>
                  <a:gd name="T52" fmla="*/ 9 w 362"/>
                  <a:gd name="T53" fmla="*/ 477 h 631"/>
                  <a:gd name="T54" fmla="*/ 3 w 362"/>
                  <a:gd name="T55" fmla="*/ 433 h 631"/>
                  <a:gd name="T56" fmla="*/ 0 w 362"/>
                  <a:gd name="T57" fmla="*/ 386 h 631"/>
                  <a:gd name="T58" fmla="*/ 3 w 362"/>
                  <a:gd name="T59" fmla="*/ 337 h 631"/>
                  <a:gd name="T60" fmla="*/ 9 w 362"/>
                  <a:gd name="T61" fmla="*/ 284 h 631"/>
                  <a:gd name="T62" fmla="*/ 22 w 362"/>
                  <a:gd name="T63" fmla="*/ 229 h 631"/>
                  <a:gd name="T64" fmla="*/ 40 w 362"/>
                  <a:gd name="T65" fmla="*/ 176 h 631"/>
                  <a:gd name="T66" fmla="*/ 61 w 362"/>
                  <a:gd name="T67" fmla="*/ 129 h 631"/>
                  <a:gd name="T68" fmla="*/ 86 w 362"/>
                  <a:gd name="T69" fmla="*/ 89 h 631"/>
                  <a:gd name="T70" fmla="*/ 114 w 362"/>
                  <a:gd name="T71" fmla="*/ 54 h 631"/>
                  <a:gd name="T72" fmla="*/ 143 w 362"/>
                  <a:gd name="T73" fmla="*/ 27 h 631"/>
                  <a:gd name="T74" fmla="*/ 174 w 362"/>
                  <a:gd name="T75" fmla="*/ 8 h 631"/>
                  <a:gd name="T76" fmla="*/ 206 w 362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2" h="631">
                    <a:moveTo>
                      <a:pt x="206" y="0"/>
                    </a:moveTo>
                    <a:lnTo>
                      <a:pt x="238" y="0"/>
                    </a:lnTo>
                    <a:lnTo>
                      <a:pt x="264" y="10"/>
                    </a:lnTo>
                    <a:lnTo>
                      <a:pt x="289" y="26"/>
                    </a:lnTo>
                    <a:lnTo>
                      <a:pt x="311" y="49"/>
                    </a:lnTo>
                    <a:lnTo>
                      <a:pt x="328" y="78"/>
                    </a:lnTo>
                    <a:lnTo>
                      <a:pt x="343" y="115"/>
                    </a:lnTo>
                    <a:lnTo>
                      <a:pt x="353" y="154"/>
                    </a:lnTo>
                    <a:lnTo>
                      <a:pt x="359" y="198"/>
                    </a:lnTo>
                    <a:lnTo>
                      <a:pt x="362" y="245"/>
                    </a:lnTo>
                    <a:lnTo>
                      <a:pt x="359" y="294"/>
                    </a:lnTo>
                    <a:lnTo>
                      <a:pt x="353" y="347"/>
                    </a:lnTo>
                    <a:lnTo>
                      <a:pt x="340" y="402"/>
                    </a:lnTo>
                    <a:lnTo>
                      <a:pt x="322" y="455"/>
                    </a:lnTo>
                    <a:lnTo>
                      <a:pt x="300" y="501"/>
                    </a:lnTo>
                    <a:lnTo>
                      <a:pt x="276" y="542"/>
                    </a:lnTo>
                    <a:lnTo>
                      <a:pt x="248" y="576"/>
                    </a:lnTo>
                    <a:lnTo>
                      <a:pt x="219" y="603"/>
                    </a:lnTo>
                    <a:lnTo>
                      <a:pt x="188" y="622"/>
                    </a:lnTo>
                    <a:lnTo>
                      <a:pt x="156" y="631"/>
                    </a:lnTo>
                    <a:lnTo>
                      <a:pt x="124" y="631"/>
                    </a:lnTo>
                    <a:lnTo>
                      <a:pt x="96" y="621"/>
                    </a:lnTo>
                    <a:lnTo>
                      <a:pt x="73" y="605"/>
                    </a:lnTo>
                    <a:lnTo>
                      <a:pt x="51" y="581"/>
                    </a:lnTo>
                    <a:lnTo>
                      <a:pt x="34" y="551"/>
                    </a:lnTo>
                    <a:lnTo>
                      <a:pt x="19" y="516"/>
                    </a:lnTo>
                    <a:lnTo>
                      <a:pt x="9" y="477"/>
                    </a:lnTo>
                    <a:lnTo>
                      <a:pt x="3" y="433"/>
                    </a:lnTo>
                    <a:lnTo>
                      <a:pt x="0" y="386"/>
                    </a:lnTo>
                    <a:lnTo>
                      <a:pt x="3" y="337"/>
                    </a:lnTo>
                    <a:lnTo>
                      <a:pt x="9" y="284"/>
                    </a:lnTo>
                    <a:lnTo>
                      <a:pt x="22" y="229"/>
                    </a:lnTo>
                    <a:lnTo>
                      <a:pt x="40" y="176"/>
                    </a:lnTo>
                    <a:lnTo>
                      <a:pt x="61" y="129"/>
                    </a:lnTo>
                    <a:lnTo>
                      <a:pt x="86" y="89"/>
                    </a:lnTo>
                    <a:lnTo>
                      <a:pt x="114" y="54"/>
                    </a:lnTo>
                    <a:lnTo>
                      <a:pt x="143" y="27"/>
                    </a:lnTo>
                    <a:lnTo>
                      <a:pt x="174" y="8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FEDEC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Freeform 43"/>
              <p:cNvSpPr>
                <a:spLocks/>
              </p:cNvSpPr>
              <p:nvPr/>
            </p:nvSpPr>
            <p:spPr bwMode="auto">
              <a:xfrm>
                <a:off x="1219927" y="3548981"/>
                <a:ext cx="253565" cy="443739"/>
              </a:xfrm>
              <a:custGeom>
                <a:avLst/>
                <a:gdLst>
                  <a:gd name="T0" fmla="*/ 156 w 361"/>
                  <a:gd name="T1" fmla="*/ 0 h 631"/>
                  <a:gd name="T2" fmla="*/ 186 w 361"/>
                  <a:gd name="T3" fmla="*/ 10 h 631"/>
                  <a:gd name="T4" fmla="*/ 217 w 361"/>
                  <a:gd name="T5" fmla="*/ 27 h 631"/>
                  <a:gd name="T6" fmla="*/ 247 w 361"/>
                  <a:gd name="T7" fmla="*/ 55 h 631"/>
                  <a:gd name="T8" fmla="*/ 275 w 361"/>
                  <a:gd name="T9" fmla="*/ 89 h 631"/>
                  <a:gd name="T10" fmla="*/ 300 w 361"/>
                  <a:gd name="T11" fmla="*/ 129 h 631"/>
                  <a:gd name="T12" fmla="*/ 320 w 361"/>
                  <a:gd name="T13" fmla="*/ 176 h 631"/>
                  <a:gd name="T14" fmla="*/ 338 w 361"/>
                  <a:gd name="T15" fmla="*/ 229 h 631"/>
                  <a:gd name="T16" fmla="*/ 351 w 361"/>
                  <a:gd name="T17" fmla="*/ 284 h 631"/>
                  <a:gd name="T18" fmla="*/ 358 w 361"/>
                  <a:gd name="T19" fmla="*/ 337 h 631"/>
                  <a:gd name="T20" fmla="*/ 361 w 361"/>
                  <a:gd name="T21" fmla="*/ 386 h 631"/>
                  <a:gd name="T22" fmla="*/ 358 w 361"/>
                  <a:gd name="T23" fmla="*/ 433 h 631"/>
                  <a:gd name="T24" fmla="*/ 352 w 361"/>
                  <a:gd name="T25" fmla="*/ 477 h 631"/>
                  <a:gd name="T26" fmla="*/ 341 w 361"/>
                  <a:gd name="T27" fmla="*/ 517 h 631"/>
                  <a:gd name="T28" fmla="*/ 327 w 361"/>
                  <a:gd name="T29" fmla="*/ 552 h 631"/>
                  <a:gd name="T30" fmla="*/ 309 w 361"/>
                  <a:gd name="T31" fmla="*/ 581 h 631"/>
                  <a:gd name="T32" fmla="*/ 288 w 361"/>
                  <a:gd name="T33" fmla="*/ 605 h 631"/>
                  <a:gd name="T34" fmla="*/ 263 w 361"/>
                  <a:gd name="T35" fmla="*/ 622 h 631"/>
                  <a:gd name="T36" fmla="*/ 237 w 361"/>
                  <a:gd name="T37" fmla="*/ 631 h 631"/>
                  <a:gd name="T38" fmla="*/ 205 w 361"/>
                  <a:gd name="T39" fmla="*/ 631 h 631"/>
                  <a:gd name="T40" fmla="*/ 173 w 361"/>
                  <a:gd name="T41" fmla="*/ 622 h 631"/>
                  <a:gd name="T42" fmla="*/ 142 w 361"/>
                  <a:gd name="T43" fmla="*/ 603 h 631"/>
                  <a:gd name="T44" fmla="*/ 113 w 361"/>
                  <a:gd name="T45" fmla="*/ 577 h 631"/>
                  <a:gd name="T46" fmla="*/ 86 w 361"/>
                  <a:gd name="T47" fmla="*/ 542 h 631"/>
                  <a:gd name="T48" fmla="*/ 61 w 361"/>
                  <a:gd name="T49" fmla="*/ 501 h 631"/>
                  <a:gd name="T50" fmla="*/ 39 w 361"/>
                  <a:gd name="T51" fmla="*/ 455 h 631"/>
                  <a:gd name="T52" fmla="*/ 22 w 361"/>
                  <a:gd name="T53" fmla="*/ 402 h 631"/>
                  <a:gd name="T54" fmla="*/ 8 w 361"/>
                  <a:gd name="T55" fmla="*/ 347 h 631"/>
                  <a:gd name="T56" fmla="*/ 1 w 361"/>
                  <a:gd name="T57" fmla="*/ 294 h 631"/>
                  <a:gd name="T58" fmla="*/ 0 w 361"/>
                  <a:gd name="T59" fmla="*/ 245 h 631"/>
                  <a:gd name="T60" fmla="*/ 1 w 361"/>
                  <a:gd name="T61" fmla="*/ 198 h 631"/>
                  <a:gd name="T62" fmla="*/ 8 w 361"/>
                  <a:gd name="T63" fmla="*/ 154 h 631"/>
                  <a:gd name="T64" fmla="*/ 19 w 361"/>
                  <a:gd name="T65" fmla="*/ 115 h 631"/>
                  <a:gd name="T66" fmla="*/ 33 w 361"/>
                  <a:gd name="T67" fmla="*/ 80 h 631"/>
                  <a:gd name="T68" fmla="*/ 51 w 361"/>
                  <a:gd name="T69" fmla="*/ 49 h 631"/>
                  <a:gd name="T70" fmla="*/ 73 w 361"/>
                  <a:gd name="T71" fmla="*/ 26 h 631"/>
                  <a:gd name="T72" fmla="*/ 96 w 361"/>
                  <a:gd name="T73" fmla="*/ 10 h 631"/>
                  <a:gd name="T74" fmla="*/ 123 w 361"/>
                  <a:gd name="T75" fmla="*/ 0 h 631"/>
                  <a:gd name="T76" fmla="*/ 156 w 361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631">
                    <a:moveTo>
                      <a:pt x="156" y="0"/>
                    </a:moveTo>
                    <a:lnTo>
                      <a:pt x="186" y="10"/>
                    </a:lnTo>
                    <a:lnTo>
                      <a:pt x="217" y="27"/>
                    </a:lnTo>
                    <a:lnTo>
                      <a:pt x="247" y="55"/>
                    </a:lnTo>
                    <a:lnTo>
                      <a:pt x="275" y="89"/>
                    </a:lnTo>
                    <a:lnTo>
                      <a:pt x="300" y="129"/>
                    </a:lnTo>
                    <a:lnTo>
                      <a:pt x="320" y="176"/>
                    </a:lnTo>
                    <a:lnTo>
                      <a:pt x="338" y="229"/>
                    </a:lnTo>
                    <a:lnTo>
                      <a:pt x="351" y="284"/>
                    </a:lnTo>
                    <a:lnTo>
                      <a:pt x="358" y="337"/>
                    </a:lnTo>
                    <a:lnTo>
                      <a:pt x="361" y="386"/>
                    </a:lnTo>
                    <a:lnTo>
                      <a:pt x="358" y="433"/>
                    </a:lnTo>
                    <a:lnTo>
                      <a:pt x="352" y="477"/>
                    </a:lnTo>
                    <a:lnTo>
                      <a:pt x="341" y="517"/>
                    </a:lnTo>
                    <a:lnTo>
                      <a:pt x="327" y="552"/>
                    </a:lnTo>
                    <a:lnTo>
                      <a:pt x="309" y="581"/>
                    </a:lnTo>
                    <a:lnTo>
                      <a:pt x="288" y="605"/>
                    </a:lnTo>
                    <a:lnTo>
                      <a:pt x="263" y="622"/>
                    </a:lnTo>
                    <a:lnTo>
                      <a:pt x="237" y="631"/>
                    </a:lnTo>
                    <a:lnTo>
                      <a:pt x="205" y="631"/>
                    </a:lnTo>
                    <a:lnTo>
                      <a:pt x="173" y="622"/>
                    </a:lnTo>
                    <a:lnTo>
                      <a:pt x="142" y="603"/>
                    </a:lnTo>
                    <a:lnTo>
                      <a:pt x="113" y="577"/>
                    </a:lnTo>
                    <a:lnTo>
                      <a:pt x="86" y="542"/>
                    </a:lnTo>
                    <a:lnTo>
                      <a:pt x="61" y="501"/>
                    </a:lnTo>
                    <a:lnTo>
                      <a:pt x="39" y="455"/>
                    </a:lnTo>
                    <a:lnTo>
                      <a:pt x="22" y="402"/>
                    </a:lnTo>
                    <a:lnTo>
                      <a:pt x="8" y="347"/>
                    </a:lnTo>
                    <a:lnTo>
                      <a:pt x="1" y="294"/>
                    </a:lnTo>
                    <a:lnTo>
                      <a:pt x="0" y="245"/>
                    </a:lnTo>
                    <a:lnTo>
                      <a:pt x="1" y="198"/>
                    </a:lnTo>
                    <a:lnTo>
                      <a:pt x="8" y="154"/>
                    </a:lnTo>
                    <a:lnTo>
                      <a:pt x="19" y="115"/>
                    </a:lnTo>
                    <a:lnTo>
                      <a:pt x="33" y="80"/>
                    </a:lnTo>
                    <a:lnTo>
                      <a:pt x="51" y="49"/>
                    </a:lnTo>
                    <a:lnTo>
                      <a:pt x="73" y="26"/>
                    </a:lnTo>
                    <a:lnTo>
                      <a:pt x="96" y="10"/>
                    </a:lnTo>
                    <a:lnTo>
                      <a:pt x="123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자유형 7"/>
              <p:cNvSpPr>
                <a:spLocks/>
              </p:cNvSpPr>
              <p:nvPr/>
            </p:nvSpPr>
            <p:spPr bwMode="auto">
              <a:xfrm>
                <a:off x="1236831" y="2725633"/>
                <a:ext cx="1675643" cy="1991862"/>
              </a:xfrm>
              <a:custGeom>
                <a:avLst/>
                <a:gdLst>
                  <a:gd name="connsiteX0" fmla="*/ 838174 w 1675643"/>
                  <a:gd name="connsiteY0" fmla="*/ 0 h 2197567"/>
                  <a:gd name="connsiteX1" fmla="*/ 910017 w 1675643"/>
                  <a:gd name="connsiteY1" fmla="*/ 2116 h 2197567"/>
                  <a:gd name="connsiteX2" fmla="*/ 979748 w 1675643"/>
                  <a:gd name="connsiteY2" fmla="*/ 9167 h 2197567"/>
                  <a:gd name="connsiteX3" fmla="*/ 1045252 w 1675643"/>
                  <a:gd name="connsiteY3" fmla="*/ 21860 h 2197567"/>
                  <a:gd name="connsiteX4" fmla="*/ 1110052 w 1675643"/>
                  <a:gd name="connsiteY4" fmla="*/ 37373 h 2197567"/>
                  <a:gd name="connsiteX5" fmla="*/ 1170626 w 1675643"/>
                  <a:gd name="connsiteY5" fmla="*/ 56412 h 2197567"/>
                  <a:gd name="connsiteX6" fmla="*/ 1228382 w 1675643"/>
                  <a:gd name="connsiteY6" fmla="*/ 78977 h 2197567"/>
                  <a:gd name="connsiteX7" fmla="*/ 1283322 w 1675643"/>
                  <a:gd name="connsiteY7" fmla="*/ 105773 h 2197567"/>
                  <a:gd name="connsiteX8" fmla="*/ 1334739 w 1675643"/>
                  <a:gd name="connsiteY8" fmla="*/ 134685 h 2197567"/>
                  <a:gd name="connsiteX9" fmla="*/ 1381930 w 1675643"/>
                  <a:gd name="connsiteY9" fmla="*/ 166417 h 2197567"/>
                  <a:gd name="connsiteX10" fmla="*/ 1427008 w 1675643"/>
                  <a:gd name="connsiteY10" fmla="*/ 200264 h 2197567"/>
                  <a:gd name="connsiteX11" fmla="*/ 1467156 w 1675643"/>
                  <a:gd name="connsiteY11" fmla="*/ 236227 h 2197567"/>
                  <a:gd name="connsiteX12" fmla="*/ 1503782 w 1675643"/>
                  <a:gd name="connsiteY12" fmla="*/ 274305 h 2197567"/>
                  <a:gd name="connsiteX13" fmla="*/ 1538295 w 1675643"/>
                  <a:gd name="connsiteY13" fmla="*/ 312384 h 2197567"/>
                  <a:gd name="connsiteX14" fmla="*/ 1566469 w 1675643"/>
                  <a:gd name="connsiteY14" fmla="*/ 352577 h 2197567"/>
                  <a:gd name="connsiteX15" fmla="*/ 1592530 w 1675643"/>
                  <a:gd name="connsiteY15" fmla="*/ 392771 h 2197567"/>
                  <a:gd name="connsiteX16" fmla="*/ 1612956 w 1675643"/>
                  <a:gd name="connsiteY16" fmla="*/ 432965 h 2197567"/>
                  <a:gd name="connsiteX17" fmla="*/ 1630565 w 1675643"/>
                  <a:gd name="connsiteY17" fmla="*/ 473864 h 2197567"/>
                  <a:gd name="connsiteX18" fmla="*/ 1642539 w 1675643"/>
                  <a:gd name="connsiteY18" fmla="*/ 514058 h 2197567"/>
                  <a:gd name="connsiteX19" fmla="*/ 1642539 w 1675643"/>
                  <a:gd name="connsiteY19" fmla="*/ 517584 h 2197567"/>
                  <a:gd name="connsiteX20" fmla="*/ 1644652 w 1675643"/>
                  <a:gd name="connsiteY20" fmla="*/ 526751 h 2197567"/>
                  <a:gd name="connsiteX21" fmla="*/ 1647469 w 1675643"/>
                  <a:gd name="connsiteY21" fmla="*/ 540149 h 2197567"/>
                  <a:gd name="connsiteX22" fmla="*/ 1650991 w 1675643"/>
                  <a:gd name="connsiteY22" fmla="*/ 559188 h 2197567"/>
                  <a:gd name="connsiteX23" fmla="*/ 1655217 w 1675643"/>
                  <a:gd name="connsiteY23" fmla="*/ 583163 h 2197567"/>
                  <a:gd name="connsiteX24" fmla="*/ 1658739 w 1675643"/>
                  <a:gd name="connsiteY24" fmla="*/ 609959 h 2197567"/>
                  <a:gd name="connsiteX25" fmla="*/ 1662965 w 1675643"/>
                  <a:gd name="connsiteY25" fmla="*/ 641691 h 2197567"/>
                  <a:gd name="connsiteX26" fmla="*/ 1667191 w 1675643"/>
                  <a:gd name="connsiteY26" fmla="*/ 675538 h 2197567"/>
                  <a:gd name="connsiteX27" fmla="*/ 1670008 w 1675643"/>
                  <a:gd name="connsiteY27" fmla="*/ 712911 h 2197567"/>
                  <a:gd name="connsiteX28" fmla="*/ 1673530 w 1675643"/>
                  <a:gd name="connsiteY28" fmla="*/ 751695 h 2197567"/>
                  <a:gd name="connsiteX29" fmla="*/ 1675643 w 1675643"/>
                  <a:gd name="connsiteY29" fmla="*/ 791889 h 2197567"/>
                  <a:gd name="connsiteX30" fmla="*/ 1675643 w 1675643"/>
                  <a:gd name="connsiteY30" fmla="*/ 834198 h 2197567"/>
                  <a:gd name="connsiteX31" fmla="*/ 1674234 w 1675643"/>
                  <a:gd name="connsiteY31" fmla="*/ 877212 h 2197567"/>
                  <a:gd name="connsiteX32" fmla="*/ 1672121 w 1675643"/>
                  <a:gd name="connsiteY32" fmla="*/ 920227 h 2197567"/>
                  <a:gd name="connsiteX33" fmla="*/ 1667191 w 1675643"/>
                  <a:gd name="connsiteY33" fmla="*/ 964652 h 2197567"/>
                  <a:gd name="connsiteX34" fmla="*/ 1660852 w 1675643"/>
                  <a:gd name="connsiteY34" fmla="*/ 1006961 h 2197567"/>
                  <a:gd name="connsiteX35" fmla="*/ 1651695 w 1675643"/>
                  <a:gd name="connsiteY35" fmla="*/ 1048565 h 2197567"/>
                  <a:gd name="connsiteX36" fmla="*/ 1639721 w 1675643"/>
                  <a:gd name="connsiteY36" fmla="*/ 1090169 h 2197567"/>
                  <a:gd name="connsiteX37" fmla="*/ 1624930 w 1675643"/>
                  <a:gd name="connsiteY37" fmla="*/ 1128953 h 2197567"/>
                  <a:gd name="connsiteX38" fmla="*/ 1608026 w 1675643"/>
                  <a:gd name="connsiteY38" fmla="*/ 1166326 h 2197567"/>
                  <a:gd name="connsiteX39" fmla="*/ 1586191 w 1675643"/>
                  <a:gd name="connsiteY39" fmla="*/ 1200173 h 2197567"/>
                  <a:gd name="connsiteX40" fmla="*/ 1578338 w 1675643"/>
                  <a:gd name="connsiteY40" fmla="*/ 1210281 h 2197567"/>
                  <a:gd name="connsiteX41" fmla="*/ 1576335 w 1675643"/>
                  <a:gd name="connsiteY41" fmla="*/ 1240358 h 2197567"/>
                  <a:gd name="connsiteX42" fmla="*/ 1572817 w 1675643"/>
                  <a:gd name="connsiteY42" fmla="*/ 1292480 h 2197567"/>
                  <a:gd name="connsiteX43" fmla="*/ 1567187 w 1675643"/>
                  <a:gd name="connsiteY43" fmla="*/ 1346010 h 2197567"/>
                  <a:gd name="connsiteX44" fmla="*/ 1559447 w 1675643"/>
                  <a:gd name="connsiteY44" fmla="*/ 1399541 h 2197567"/>
                  <a:gd name="connsiteX45" fmla="*/ 1551003 w 1675643"/>
                  <a:gd name="connsiteY45" fmla="*/ 1451662 h 2197567"/>
                  <a:gd name="connsiteX46" fmla="*/ 1539744 w 1675643"/>
                  <a:gd name="connsiteY46" fmla="*/ 1503784 h 2197567"/>
                  <a:gd name="connsiteX47" fmla="*/ 1527781 w 1675643"/>
                  <a:gd name="connsiteY47" fmla="*/ 1556610 h 2197567"/>
                  <a:gd name="connsiteX48" fmla="*/ 1512300 w 1675643"/>
                  <a:gd name="connsiteY48" fmla="*/ 1608028 h 2197567"/>
                  <a:gd name="connsiteX49" fmla="*/ 1495412 w 1675643"/>
                  <a:gd name="connsiteY49" fmla="*/ 1658036 h 2197567"/>
                  <a:gd name="connsiteX50" fmla="*/ 1476413 w 1675643"/>
                  <a:gd name="connsiteY50" fmla="*/ 1707341 h 2197567"/>
                  <a:gd name="connsiteX51" fmla="*/ 1454599 w 1675643"/>
                  <a:gd name="connsiteY51" fmla="*/ 1755941 h 2197567"/>
                  <a:gd name="connsiteX52" fmla="*/ 1431377 w 1675643"/>
                  <a:gd name="connsiteY52" fmla="*/ 1801723 h 2197567"/>
                  <a:gd name="connsiteX53" fmla="*/ 1403230 w 1675643"/>
                  <a:gd name="connsiteY53" fmla="*/ 1846802 h 2197567"/>
                  <a:gd name="connsiteX54" fmla="*/ 1374379 w 1675643"/>
                  <a:gd name="connsiteY54" fmla="*/ 1890471 h 2197567"/>
                  <a:gd name="connsiteX55" fmla="*/ 1342010 w 1675643"/>
                  <a:gd name="connsiteY55" fmla="*/ 1932028 h 2197567"/>
                  <a:gd name="connsiteX56" fmla="*/ 1306826 w 1675643"/>
                  <a:gd name="connsiteY56" fmla="*/ 1971471 h 2197567"/>
                  <a:gd name="connsiteX57" fmla="*/ 1268827 w 1675643"/>
                  <a:gd name="connsiteY57" fmla="*/ 2008098 h 2197567"/>
                  <a:gd name="connsiteX58" fmla="*/ 1227310 w 1675643"/>
                  <a:gd name="connsiteY58" fmla="*/ 2041906 h 2197567"/>
                  <a:gd name="connsiteX59" fmla="*/ 1182275 w 1675643"/>
                  <a:gd name="connsiteY59" fmla="*/ 2074306 h 2197567"/>
                  <a:gd name="connsiteX60" fmla="*/ 1133721 w 1675643"/>
                  <a:gd name="connsiteY60" fmla="*/ 2102480 h 2197567"/>
                  <a:gd name="connsiteX61" fmla="*/ 1082352 w 1675643"/>
                  <a:gd name="connsiteY61" fmla="*/ 2128541 h 2197567"/>
                  <a:gd name="connsiteX62" fmla="*/ 1027465 w 1675643"/>
                  <a:gd name="connsiteY62" fmla="*/ 2151080 h 2197567"/>
                  <a:gd name="connsiteX63" fmla="*/ 969060 w 1675643"/>
                  <a:gd name="connsiteY63" fmla="*/ 2170802 h 2197567"/>
                  <a:gd name="connsiteX64" fmla="*/ 905025 w 1675643"/>
                  <a:gd name="connsiteY64" fmla="*/ 2186298 h 2197567"/>
                  <a:gd name="connsiteX65" fmla="*/ 838879 w 1675643"/>
                  <a:gd name="connsiteY65" fmla="*/ 2197567 h 2197567"/>
                  <a:gd name="connsiteX66" fmla="*/ 839120 w 1675643"/>
                  <a:gd name="connsiteY66" fmla="*/ 2197406 h 2197567"/>
                  <a:gd name="connsiteX67" fmla="*/ 838174 w 1675643"/>
                  <a:gd name="connsiteY67" fmla="*/ 2197567 h 2197567"/>
                  <a:gd name="connsiteX68" fmla="*/ 771261 w 1675643"/>
                  <a:gd name="connsiteY68" fmla="*/ 2186298 h 2197567"/>
                  <a:gd name="connsiteX69" fmla="*/ 708574 w 1675643"/>
                  <a:gd name="connsiteY69" fmla="*/ 2170802 h 2197567"/>
                  <a:gd name="connsiteX70" fmla="*/ 649409 w 1675643"/>
                  <a:gd name="connsiteY70" fmla="*/ 2151080 h 2197567"/>
                  <a:gd name="connsiteX71" fmla="*/ 593765 w 1675643"/>
                  <a:gd name="connsiteY71" fmla="*/ 2128541 h 2197567"/>
                  <a:gd name="connsiteX72" fmla="*/ 542348 w 1675643"/>
                  <a:gd name="connsiteY72" fmla="*/ 2102480 h 2197567"/>
                  <a:gd name="connsiteX73" fmla="*/ 494452 w 1675643"/>
                  <a:gd name="connsiteY73" fmla="*/ 2074306 h 2197567"/>
                  <a:gd name="connsiteX74" fmla="*/ 448670 w 1675643"/>
                  <a:gd name="connsiteY74" fmla="*/ 2041906 h 2197567"/>
                  <a:gd name="connsiteX75" fmla="*/ 407817 w 1675643"/>
                  <a:gd name="connsiteY75" fmla="*/ 2008098 h 2197567"/>
                  <a:gd name="connsiteX76" fmla="*/ 369078 w 1675643"/>
                  <a:gd name="connsiteY76" fmla="*/ 1971471 h 2197567"/>
                  <a:gd name="connsiteX77" fmla="*/ 333861 w 1675643"/>
                  <a:gd name="connsiteY77" fmla="*/ 1932028 h 2197567"/>
                  <a:gd name="connsiteX78" fmla="*/ 302165 w 1675643"/>
                  <a:gd name="connsiteY78" fmla="*/ 1890471 h 2197567"/>
                  <a:gd name="connsiteX79" fmla="*/ 272583 w 1675643"/>
                  <a:gd name="connsiteY79" fmla="*/ 1846802 h 2197567"/>
                  <a:gd name="connsiteX80" fmla="*/ 245817 w 1675643"/>
                  <a:gd name="connsiteY80" fmla="*/ 1801723 h 2197567"/>
                  <a:gd name="connsiteX81" fmla="*/ 221165 w 1675643"/>
                  <a:gd name="connsiteY81" fmla="*/ 1755941 h 2197567"/>
                  <a:gd name="connsiteX82" fmla="*/ 200035 w 1675643"/>
                  <a:gd name="connsiteY82" fmla="*/ 1707341 h 2197567"/>
                  <a:gd name="connsiteX83" fmla="*/ 181017 w 1675643"/>
                  <a:gd name="connsiteY83" fmla="*/ 1658036 h 2197567"/>
                  <a:gd name="connsiteX84" fmla="*/ 164113 w 1675643"/>
                  <a:gd name="connsiteY84" fmla="*/ 1608028 h 2197567"/>
                  <a:gd name="connsiteX85" fmla="*/ 149322 w 1675643"/>
                  <a:gd name="connsiteY85" fmla="*/ 1556610 h 2197567"/>
                  <a:gd name="connsiteX86" fmla="*/ 135939 w 1675643"/>
                  <a:gd name="connsiteY86" fmla="*/ 1503784 h 2197567"/>
                  <a:gd name="connsiteX87" fmla="*/ 126078 w 1675643"/>
                  <a:gd name="connsiteY87" fmla="*/ 1451662 h 2197567"/>
                  <a:gd name="connsiteX88" fmla="*/ 116922 w 1675643"/>
                  <a:gd name="connsiteY88" fmla="*/ 1399541 h 2197567"/>
                  <a:gd name="connsiteX89" fmla="*/ 109174 w 1675643"/>
                  <a:gd name="connsiteY89" fmla="*/ 1346010 h 2197567"/>
                  <a:gd name="connsiteX90" fmla="*/ 104244 w 1675643"/>
                  <a:gd name="connsiteY90" fmla="*/ 1292480 h 2197567"/>
                  <a:gd name="connsiteX91" fmla="*/ 100017 w 1675643"/>
                  <a:gd name="connsiteY91" fmla="*/ 1240358 h 2197567"/>
                  <a:gd name="connsiteX92" fmla="*/ 98470 w 1675643"/>
                  <a:gd name="connsiteY92" fmla="*/ 1211341 h 2197567"/>
                  <a:gd name="connsiteX93" fmla="*/ 90157 w 1675643"/>
                  <a:gd name="connsiteY93" fmla="*/ 1200878 h 2197567"/>
                  <a:gd name="connsiteX94" fmla="*/ 68322 w 1675643"/>
                  <a:gd name="connsiteY94" fmla="*/ 1166326 h 2197567"/>
                  <a:gd name="connsiteX95" fmla="*/ 50009 w 1675643"/>
                  <a:gd name="connsiteY95" fmla="*/ 1130363 h 2197567"/>
                  <a:gd name="connsiteX96" fmla="*/ 35922 w 1675643"/>
                  <a:gd name="connsiteY96" fmla="*/ 1090874 h 2197567"/>
                  <a:gd name="connsiteX97" fmla="*/ 24652 w 1675643"/>
                  <a:gd name="connsiteY97" fmla="*/ 1049975 h 2197567"/>
                  <a:gd name="connsiteX98" fmla="*/ 15496 w 1675643"/>
                  <a:gd name="connsiteY98" fmla="*/ 1007666 h 2197567"/>
                  <a:gd name="connsiteX99" fmla="*/ 8452 w 1675643"/>
                  <a:gd name="connsiteY99" fmla="*/ 964652 h 2197567"/>
                  <a:gd name="connsiteX100" fmla="*/ 4226 w 1675643"/>
                  <a:gd name="connsiteY100" fmla="*/ 921637 h 2197567"/>
                  <a:gd name="connsiteX101" fmla="*/ 704 w 1675643"/>
                  <a:gd name="connsiteY101" fmla="*/ 877212 h 2197567"/>
                  <a:gd name="connsiteX102" fmla="*/ 0 w 1675643"/>
                  <a:gd name="connsiteY102" fmla="*/ 834198 h 2197567"/>
                  <a:gd name="connsiteX103" fmla="*/ 704 w 1675643"/>
                  <a:gd name="connsiteY103" fmla="*/ 791889 h 2197567"/>
                  <a:gd name="connsiteX104" fmla="*/ 2113 w 1675643"/>
                  <a:gd name="connsiteY104" fmla="*/ 751695 h 2197567"/>
                  <a:gd name="connsiteX105" fmla="*/ 4930 w 1675643"/>
                  <a:gd name="connsiteY105" fmla="*/ 712911 h 2197567"/>
                  <a:gd name="connsiteX106" fmla="*/ 8452 w 1675643"/>
                  <a:gd name="connsiteY106" fmla="*/ 675538 h 2197567"/>
                  <a:gd name="connsiteX107" fmla="*/ 11974 w 1675643"/>
                  <a:gd name="connsiteY107" fmla="*/ 641691 h 2197567"/>
                  <a:gd name="connsiteX108" fmla="*/ 16200 w 1675643"/>
                  <a:gd name="connsiteY108" fmla="*/ 610664 h 2197567"/>
                  <a:gd name="connsiteX109" fmla="*/ 20426 w 1675643"/>
                  <a:gd name="connsiteY109" fmla="*/ 583163 h 2197567"/>
                  <a:gd name="connsiteX110" fmla="*/ 24652 w 1675643"/>
                  <a:gd name="connsiteY110" fmla="*/ 559188 h 2197567"/>
                  <a:gd name="connsiteX111" fmla="*/ 28878 w 1675643"/>
                  <a:gd name="connsiteY111" fmla="*/ 540854 h 2197567"/>
                  <a:gd name="connsiteX112" fmla="*/ 30991 w 1675643"/>
                  <a:gd name="connsiteY112" fmla="*/ 526751 h 2197567"/>
                  <a:gd name="connsiteX113" fmla="*/ 33104 w 1675643"/>
                  <a:gd name="connsiteY113" fmla="*/ 517584 h 2197567"/>
                  <a:gd name="connsiteX114" fmla="*/ 33809 w 1675643"/>
                  <a:gd name="connsiteY114" fmla="*/ 514058 h 2197567"/>
                  <a:gd name="connsiteX115" fmla="*/ 40852 w 1675643"/>
                  <a:gd name="connsiteY115" fmla="*/ 488672 h 2197567"/>
                  <a:gd name="connsiteX116" fmla="*/ 51417 w 1675643"/>
                  <a:gd name="connsiteY116" fmla="*/ 466107 h 2197567"/>
                  <a:gd name="connsiteX117" fmla="*/ 63391 w 1675643"/>
                  <a:gd name="connsiteY117" fmla="*/ 444248 h 2197567"/>
                  <a:gd name="connsiteX118" fmla="*/ 76774 w 1675643"/>
                  <a:gd name="connsiteY118" fmla="*/ 424503 h 2197567"/>
                  <a:gd name="connsiteX119" fmla="*/ 91565 w 1675643"/>
                  <a:gd name="connsiteY119" fmla="*/ 408285 h 2197567"/>
                  <a:gd name="connsiteX120" fmla="*/ 104244 w 1675643"/>
                  <a:gd name="connsiteY120" fmla="*/ 394182 h 2197567"/>
                  <a:gd name="connsiteX121" fmla="*/ 117626 w 1675643"/>
                  <a:gd name="connsiteY121" fmla="*/ 382194 h 2197567"/>
                  <a:gd name="connsiteX122" fmla="*/ 128896 w 1675643"/>
                  <a:gd name="connsiteY122" fmla="*/ 373027 h 2197567"/>
                  <a:gd name="connsiteX123" fmla="*/ 138757 w 1675643"/>
                  <a:gd name="connsiteY123" fmla="*/ 365975 h 2197567"/>
                  <a:gd name="connsiteX124" fmla="*/ 144391 w 1675643"/>
                  <a:gd name="connsiteY124" fmla="*/ 361744 h 2197567"/>
                  <a:gd name="connsiteX125" fmla="*/ 146504 w 1675643"/>
                  <a:gd name="connsiteY125" fmla="*/ 361039 h 2197567"/>
                  <a:gd name="connsiteX126" fmla="*/ 146504 w 1675643"/>
                  <a:gd name="connsiteY126" fmla="*/ 357513 h 2197567"/>
                  <a:gd name="connsiteX127" fmla="*/ 150026 w 1675643"/>
                  <a:gd name="connsiteY127" fmla="*/ 349757 h 2197567"/>
                  <a:gd name="connsiteX128" fmla="*/ 153548 w 1675643"/>
                  <a:gd name="connsiteY128" fmla="*/ 337064 h 2197567"/>
                  <a:gd name="connsiteX129" fmla="*/ 161296 w 1675643"/>
                  <a:gd name="connsiteY129" fmla="*/ 320845 h 2197567"/>
                  <a:gd name="connsiteX130" fmla="*/ 171157 w 1675643"/>
                  <a:gd name="connsiteY130" fmla="*/ 301101 h 2197567"/>
                  <a:gd name="connsiteX131" fmla="*/ 184539 w 1675643"/>
                  <a:gd name="connsiteY131" fmla="*/ 279946 h 2197567"/>
                  <a:gd name="connsiteX132" fmla="*/ 200035 w 1675643"/>
                  <a:gd name="connsiteY132" fmla="*/ 255971 h 2197567"/>
                  <a:gd name="connsiteX133" fmla="*/ 220461 w 1675643"/>
                  <a:gd name="connsiteY133" fmla="*/ 231291 h 2197567"/>
                  <a:gd name="connsiteX134" fmla="*/ 244409 w 1675643"/>
                  <a:gd name="connsiteY134" fmla="*/ 206610 h 2197567"/>
                  <a:gd name="connsiteX135" fmla="*/ 272583 w 1675643"/>
                  <a:gd name="connsiteY135" fmla="*/ 181930 h 2197567"/>
                  <a:gd name="connsiteX136" fmla="*/ 321183 w 1675643"/>
                  <a:gd name="connsiteY136" fmla="*/ 147377 h 2197567"/>
                  <a:gd name="connsiteX137" fmla="*/ 373304 w 1675643"/>
                  <a:gd name="connsiteY137" fmla="*/ 114940 h 2197567"/>
                  <a:gd name="connsiteX138" fmla="*/ 429652 w 1675643"/>
                  <a:gd name="connsiteY138" fmla="*/ 86734 h 2197567"/>
                  <a:gd name="connsiteX139" fmla="*/ 489522 w 1675643"/>
                  <a:gd name="connsiteY139" fmla="*/ 62054 h 2197567"/>
                  <a:gd name="connsiteX140" fmla="*/ 552913 w 1675643"/>
                  <a:gd name="connsiteY140" fmla="*/ 40194 h 2197567"/>
                  <a:gd name="connsiteX141" fmla="*/ 619826 w 1675643"/>
                  <a:gd name="connsiteY141" fmla="*/ 22565 h 2197567"/>
                  <a:gd name="connsiteX142" fmla="*/ 689556 w 1675643"/>
                  <a:gd name="connsiteY142" fmla="*/ 10577 h 2197567"/>
                  <a:gd name="connsiteX143" fmla="*/ 762104 w 1675643"/>
                  <a:gd name="connsiteY143" fmla="*/ 2116 h 219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1675643" h="2197567">
                    <a:moveTo>
                      <a:pt x="838174" y="0"/>
                    </a:moveTo>
                    <a:lnTo>
                      <a:pt x="910017" y="2116"/>
                    </a:lnTo>
                    <a:lnTo>
                      <a:pt x="979748" y="9167"/>
                    </a:lnTo>
                    <a:lnTo>
                      <a:pt x="1045252" y="21860"/>
                    </a:lnTo>
                    <a:lnTo>
                      <a:pt x="1110052" y="37373"/>
                    </a:lnTo>
                    <a:lnTo>
                      <a:pt x="1170626" y="56412"/>
                    </a:lnTo>
                    <a:lnTo>
                      <a:pt x="1228382" y="78977"/>
                    </a:lnTo>
                    <a:lnTo>
                      <a:pt x="1283322" y="105773"/>
                    </a:lnTo>
                    <a:lnTo>
                      <a:pt x="1334739" y="134685"/>
                    </a:lnTo>
                    <a:lnTo>
                      <a:pt x="1381930" y="166417"/>
                    </a:lnTo>
                    <a:lnTo>
                      <a:pt x="1427008" y="200264"/>
                    </a:lnTo>
                    <a:lnTo>
                      <a:pt x="1467156" y="236227"/>
                    </a:lnTo>
                    <a:lnTo>
                      <a:pt x="1503782" y="274305"/>
                    </a:lnTo>
                    <a:lnTo>
                      <a:pt x="1538295" y="312384"/>
                    </a:lnTo>
                    <a:lnTo>
                      <a:pt x="1566469" y="352577"/>
                    </a:lnTo>
                    <a:lnTo>
                      <a:pt x="1592530" y="392771"/>
                    </a:lnTo>
                    <a:lnTo>
                      <a:pt x="1612956" y="432965"/>
                    </a:lnTo>
                    <a:lnTo>
                      <a:pt x="1630565" y="473864"/>
                    </a:lnTo>
                    <a:lnTo>
                      <a:pt x="1642539" y="514058"/>
                    </a:lnTo>
                    <a:lnTo>
                      <a:pt x="1642539" y="517584"/>
                    </a:lnTo>
                    <a:lnTo>
                      <a:pt x="1644652" y="526751"/>
                    </a:lnTo>
                    <a:lnTo>
                      <a:pt x="1647469" y="540149"/>
                    </a:lnTo>
                    <a:lnTo>
                      <a:pt x="1650991" y="559188"/>
                    </a:lnTo>
                    <a:lnTo>
                      <a:pt x="1655217" y="583163"/>
                    </a:lnTo>
                    <a:lnTo>
                      <a:pt x="1658739" y="609959"/>
                    </a:lnTo>
                    <a:lnTo>
                      <a:pt x="1662965" y="641691"/>
                    </a:lnTo>
                    <a:lnTo>
                      <a:pt x="1667191" y="675538"/>
                    </a:lnTo>
                    <a:lnTo>
                      <a:pt x="1670008" y="712911"/>
                    </a:lnTo>
                    <a:lnTo>
                      <a:pt x="1673530" y="751695"/>
                    </a:lnTo>
                    <a:lnTo>
                      <a:pt x="1675643" y="791889"/>
                    </a:lnTo>
                    <a:lnTo>
                      <a:pt x="1675643" y="834198"/>
                    </a:lnTo>
                    <a:lnTo>
                      <a:pt x="1674234" y="877212"/>
                    </a:lnTo>
                    <a:lnTo>
                      <a:pt x="1672121" y="920227"/>
                    </a:lnTo>
                    <a:lnTo>
                      <a:pt x="1667191" y="964652"/>
                    </a:lnTo>
                    <a:lnTo>
                      <a:pt x="1660852" y="1006961"/>
                    </a:lnTo>
                    <a:lnTo>
                      <a:pt x="1651695" y="1048565"/>
                    </a:lnTo>
                    <a:lnTo>
                      <a:pt x="1639721" y="1090169"/>
                    </a:lnTo>
                    <a:lnTo>
                      <a:pt x="1624930" y="1128953"/>
                    </a:lnTo>
                    <a:lnTo>
                      <a:pt x="1608026" y="1166326"/>
                    </a:lnTo>
                    <a:lnTo>
                      <a:pt x="1586191" y="1200173"/>
                    </a:lnTo>
                    <a:lnTo>
                      <a:pt x="1578338" y="1210281"/>
                    </a:lnTo>
                    <a:lnTo>
                      <a:pt x="1576335" y="1240358"/>
                    </a:lnTo>
                    <a:lnTo>
                      <a:pt x="1572817" y="1292480"/>
                    </a:lnTo>
                    <a:lnTo>
                      <a:pt x="1567187" y="1346010"/>
                    </a:lnTo>
                    <a:lnTo>
                      <a:pt x="1559447" y="1399541"/>
                    </a:lnTo>
                    <a:lnTo>
                      <a:pt x="1551003" y="1451662"/>
                    </a:lnTo>
                    <a:lnTo>
                      <a:pt x="1539744" y="1503784"/>
                    </a:lnTo>
                    <a:lnTo>
                      <a:pt x="1527781" y="1556610"/>
                    </a:lnTo>
                    <a:lnTo>
                      <a:pt x="1512300" y="1608028"/>
                    </a:lnTo>
                    <a:lnTo>
                      <a:pt x="1495412" y="1658036"/>
                    </a:lnTo>
                    <a:lnTo>
                      <a:pt x="1476413" y="1707341"/>
                    </a:lnTo>
                    <a:lnTo>
                      <a:pt x="1454599" y="1755941"/>
                    </a:lnTo>
                    <a:lnTo>
                      <a:pt x="1431377" y="1801723"/>
                    </a:lnTo>
                    <a:lnTo>
                      <a:pt x="1403230" y="1846802"/>
                    </a:lnTo>
                    <a:lnTo>
                      <a:pt x="1374379" y="1890471"/>
                    </a:lnTo>
                    <a:lnTo>
                      <a:pt x="1342010" y="1932028"/>
                    </a:lnTo>
                    <a:lnTo>
                      <a:pt x="1306826" y="1971471"/>
                    </a:lnTo>
                    <a:lnTo>
                      <a:pt x="1268827" y="2008098"/>
                    </a:lnTo>
                    <a:lnTo>
                      <a:pt x="1227310" y="2041906"/>
                    </a:lnTo>
                    <a:lnTo>
                      <a:pt x="1182275" y="2074306"/>
                    </a:lnTo>
                    <a:lnTo>
                      <a:pt x="1133721" y="2102480"/>
                    </a:lnTo>
                    <a:lnTo>
                      <a:pt x="1082352" y="2128541"/>
                    </a:lnTo>
                    <a:lnTo>
                      <a:pt x="1027465" y="2151080"/>
                    </a:lnTo>
                    <a:lnTo>
                      <a:pt x="969060" y="2170802"/>
                    </a:lnTo>
                    <a:lnTo>
                      <a:pt x="905025" y="2186298"/>
                    </a:lnTo>
                    <a:lnTo>
                      <a:pt x="838879" y="2197567"/>
                    </a:lnTo>
                    <a:lnTo>
                      <a:pt x="839120" y="2197406"/>
                    </a:lnTo>
                    <a:lnTo>
                      <a:pt x="838174" y="2197567"/>
                    </a:lnTo>
                    <a:lnTo>
                      <a:pt x="771261" y="2186298"/>
                    </a:lnTo>
                    <a:lnTo>
                      <a:pt x="708574" y="2170802"/>
                    </a:lnTo>
                    <a:lnTo>
                      <a:pt x="649409" y="2151080"/>
                    </a:lnTo>
                    <a:lnTo>
                      <a:pt x="593765" y="2128541"/>
                    </a:lnTo>
                    <a:lnTo>
                      <a:pt x="542348" y="2102480"/>
                    </a:lnTo>
                    <a:lnTo>
                      <a:pt x="494452" y="2074306"/>
                    </a:lnTo>
                    <a:lnTo>
                      <a:pt x="448670" y="2041906"/>
                    </a:lnTo>
                    <a:lnTo>
                      <a:pt x="407817" y="2008098"/>
                    </a:lnTo>
                    <a:lnTo>
                      <a:pt x="369078" y="1971471"/>
                    </a:lnTo>
                    <a:lnTo>
                      <a:pt x="333861" y="1932028"/>
                    </a:lnTo>
                    <a:lnTo>
                      <a:pt x="302165" y="1890471"/>
                    </a:lnTo>
                    <a:lnTo>
                      <a:pt x="272583" y="1846802"/>
                    </a:lnTo>
                    <a:lnTo>
                      <a:pt x="245817" y="1801723"/>
                    </a:lnTo>
                    <a:lnTo>
                      <a:pt x="221165" y="1755941"/>
                    </a:lnTo>
                    <a:lnTo>
                      <a:pt x="200035" y="1707341"/>
                    </a:lnTo>
                    <a:lnTo>
                      <a:pt x="181017" y="1658036"/>
                    </a:lnTo>
                    <a:lnTo>
                      <a:pt x="164113" y="1608028"/>
                    </a:lnTo>
                    <a:lnTo>
                      <a:pt x="149322" y="1556610"/>
                    </a:lnTo>
                    <a:lnTo>
                      <a:pt x="135939" y="1503784"/>
                    </a:lnTo>
                    <a:lnTo>
                      <a:pt x="126078" y="1451662"/>
                    </a:lnTo>
                    <a:lnTo>
                      <a:pt x="116922" y="1399541"/>
                    </a:lnTo>
                    <a:lnTo>
                      <a:pt x="109174" y="1346010"/>
                    </a:lnTo>
                    <a:lnTo>
                      <a:pt x="104244" y="1292480"/>
                    </a:lnTo>
                    <a:lnTo>
                      <a:pt x="100017" y="1240358"/>
                    </a:lnTo>
                    <a:lnTo>
                      <a:pt x="98470" y="1211341"/>
                    </a:lnTo>
                    <a:lnTo>
                      <a:pt x="90157" y="1200878"/>
                    </a:lnTo>
                    <a:lnTo>
                      <a:pt x="68322" y="1166326"/>
                    </a:lnTo>
                    <a:lnTo>
                      <a:pt x="50009" y="1130363"/>
                    </a:lnTo>
                    <a:lnTo>
                      <a:pt x="35922" y="1090874"/>
                    </a:lnTo>
                    <a:lnTo>
                      <a:pt x="24652" y="1049975"/>
                    </a:lnTo>
                    <a:lnTo>
                      <a:pt x="15496" y="1007666"/>
                    </a:lnTo>
                    <a:lnTo>
                      <a:pt x="8452" y="964652"/>
                    </a:lnTo>
                    <a:lnTo>
                      <a:pt x="4226" y="921637"/>
                    </a:lnTo>
                    <a:lnTo>
                      <a:pt x="704" y="877212"/>
                    </a:lnTo>
                    <a:lnTo>
                      <a:pt x="0" y="834198"/>
                    </a:lnTo>
                    <a:lnTo>
                      <a:pt x="704" y="791889"/>
                    </a:lnTo>
                    <a:lnTo>
                      <a:pt x="2113" y="751695"/>
                    </a:lnTo>
                    <a:lnTo>
                      <a:pt x="4930" y="712911"/>
                    </a:lnTo>
                    <a:lnTo>
                      <a:pt x="8452" y="675538"/>
                    </a:lnTo>
                    <a:lnTo>
                      <a:pt x="11974" y="641691"/>
                    </a:lnTo>
                    <a:lnTo>
                      <a:pt x="16200" y="610664"/>
                    </a:lnTo>
                    <a:lnTo>
                      <a:pt x="20426" y="583163"/>
                    </a:lnTo>
                    <a:lnTo>
                      <a:pt x="24652" y="559188"/>
                    </a:lnTo>
                    <a:lnTo>
                      <a:pt x="28878" y="540854"/>
                    </a:lnTo>
                    <a:lnTo>
                      <a:pt x="30991" y="526751"/>
                    </a:lnTo>
                    <a:lnTo>
                      <a:pt x="33104" y="517584"/>
                    </a:lnTo>
                    <a:lnTo>
                      <a:pt x="33809" y="514058"/>
                    </a:lnTo>
                    <a:lnTo>
                      <a:pt x="40852" y="488672"/>
                    </a:lnTo>
                    <a:lnTo>
                      <a:pt x="51417" y="466107"/>
                    </a:lnTo>
                    <a:lnTo>
                      <a:pt x="63391" y="444248"/>
                    </a:lnTo>
                    <a:lnTo>
                      <a:pt x="76774" y="424503"/>
                    </a:lnTo>
                    <a:lnTo>
                      <a:pt x="91565" y="408285"/>
                    </a:lnTo>
                    <a:lnTo>
                      <a:pt x="104244" y="394182"/>
                    </a:lnTo>
                    <a:lnTo>
                      <a:pt x="117626" y="382194"/>
                    </a:lnTo>
                    <a:lnTo>
                      <a:pt x="128896" y="373027"/>
                    </a:lnTo>
                    <a:lnTo>
                      <a:pt x="138757" y="365975"/>
                    </a:lnTo>
                    <a:lnTo>
                      <a:pt x="144391" y="361744"/>
                    </a:lnTo>
                    <a:lnTo>
                      <a:pt x="146504" y="361039"/>
                    </a:lnTo>
                    <a:lnTo>
                      <a:pt x="146504" y="357513"/>
                    </a:lnTo>
                    <a:lnTo>
                      <a:pt x="150026" y="349757"/>
                    </a:lnTo>
                    <a:lnTo>
                      <a:pt x="153548" y="337064"/>
                    </a:lnTo>
                    <a:lnTo>
                      <a:pt x="161296" y="320845"/>
                    </a:lnTo>
                    <a:lnTo>
                      <a:pt x="171157" y="301101"/>
                    </a:lnTo>
                    <a:lnTo>
                      <a:pt x="184539" y="279946"/>
                    </a:lnTo>
                    <a:lnTo>
                      <a:pt x="200035" y="255971"/>
                    </a:lnTo>
                    <a:lnTo>
                      <a:pt x="220461" y="231291"/>
                    </a:lnTo>
                    <a:lnTo>
                      <a:pt x="244409" y="206610"/>
                    </a:lnTo>
                    <a:lnTo>
                      <a:pt x="272583" y="181930"/>
                    </a:lnTo>
                    <a:lnTo>
                      <a:pt x="321183" y="147377"/>
                    </a:lnTo>
                    <a:lnTo>
                      <a:pt x="373304" y="114940"/>
                    </a:lnTo>
                    <a:lnTo>
                      <a:pt x="429652" y="86734"/>
                    </a:lnTo>
                    <a:lnTo>
                      <a:pt x="489522" y="62054"/>
                    </a:lnTo>
                    <a:lnTo>
                      <a:pt x="552913" y="40194"/>
                    </a:lnTo>
                    <a:lnTo>
                      <a:pt x="619826" y="22565"/>
                    </a:lnTo>
                    <a:lnTo>
                      <a:pt x="689556" y="10577"/>
                    </a:lnTo>
                    <a:lnTo>
                      <a:pt x="762104" y="2116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9" name="Freeform 53"/>
            <p:cNvSpPr>
              <a:spLocks/>
            </p:cNvSpPr>
            <p:nvPr/>
          </p:nvSpPr>
          <p:spPr bwMode="auto">
            <a:xfrm rot="5400000" flipH="1">
              <a:off x="11606536" y="6369894"/>
              <a:ext cx="88949" cy="321123"/>
            </a:xfrm>
            <a:prstGeom prst="leftBracket">
              <a:avLst>
                <a:gd name="adj" fmla="val 152582"/>
              </a:avLst>
            </a:pr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solidFill>
                  <a:prstClr val="black"/>
                </a:solidFill>
              </a:endParaRPr>
            </a:p>
          </p:txBody>
        </p:sp>
        <p:sp>
          <p:nvSpPr>
            <p:cNvPr id="30" name="자유형 29"/>
            <p:cNvSpPr/>
            <p:nvPr/>
          </p:nvSpPr>
          <p:spPr>
            <a:xfrm flipH="1">
              <a:off x="11492315" y="6484987"/>
              <a:ext cx="320050" cy="93072"/>
            </a:xfrm>
            <a:custGeom>
              <a:avLst/>
              <a:gdLst>
                <a:gd name="connsiteX0" fmla="*/ 0 w 676275"/>
                <a:gd name="connsiteY0" fmla="*/ 0 h 212694"/>
                <a:gd name="connsiteX1" fmla="*/ 54769 w 676275"/>
                <a:gd name="connsiteY1" fmla="*/ 119063 h 212694"/>
                <a:gd name="connsiteX2" fmla="*/ 271463 w 676275"/>
                <a:gd name="connsiteY2" fmla="*/ 209550 h 212694"/>
                <a:gd name="connsiteX3" fmla="*/ 509588 w 676275"/>
                <a:gd name="connsiteY3" fmla="*/ 183357 h 212694"/>
                <a:gd name="connsiteX4" fmla="*/ 647700 w 676275"/>
                <a:gd name="connsiteY4" fmla="*/ 100013 h 212694"/>
                <a:gd name="connsiteX5" fmla="*/ 676275 w 676275"/>
                <a:gd name="connsiteY5" fmla="*/ 26194 h 212694"/>
                <a:gd name="connsiteX0" fmla="*/ 0 w 664369"/>
                <a:gd name="connsiteY0" fmla="*/ 0 h 193644"/>
                <a:gd name="connsiteX1" fmla="*/ 42863 w 664369"/>
                <a:gd name="connsiteY1" fmla="*/ 100013 h 193644"/>
                <a:gd name="connsiteX2" fmla="*/ 259557 w 664369"/>
                <a:gd name="connsiteY2" fmla="*/ 190500 h 193644"/>
                <a:gd name="connsiteX3" fmla="*/ 497682 w 664369"/>
                <a:gd name="connsiteY3" fmla="*/ 164307 h 193644"/>
                <a:gd name="connsiteX4" fmla="*/ 635794 w 664369"/>
                <a:gd name="connsiteY4" fmla="*/ 80963 h 193644"/>
                <a:gd name="connsiteX5" fmla="*/ 664369 w 664369"/>
                <a:gd name="connsiteY5" fmla="*/ 7144 h 193644"/>
                <a:gd name="connsiteX0" fmla="*/ 1524 w 665893"/>
                <a:gd name="connsiteY0" fmla="*/ 0 h 193644"/>
                <a:gd name="connsiteX1" fmla="*/ 44387 w 665893"/>
                <a:gd name="connsiteY1" fmla="*/ 100013 h 193644"/>
                <a:gd name="connsiteX2" fmla="*/ 261081 w 665893"/>
                <a:gd name="connsiteY2" fmla="*/ 190500 h 193644"/>
                <a:gd name="connsiteX3" fmla="*/ 499206 w 665893"/>
                <a:gd name="connsiteY3" fmla="*/ 164307 h 193644"/>
                <a:gd name="connsiteX4" fmla="*/ 637318 w 665893"/>
                <a:gd name="connsiteY4" fmla="*/ 80963 h 193644"/>
                <a:gd name="connsiteX5" fmla="*/ 665893 w 665893"/>
                <a:gd name="connsiteY5" fmla="*/ 7144 h 1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5893" h="193644">
                  <a:moveTo>
                    <a:pt x="1524" y="0"/>
                  </a:moveTo>
                  <a:cubicBezTo>
                    <a:pt x="-3239" y="42069"/>
                    <a:pt x="1128" y="68263"/>
                    <a:pt x="44387" y="100013"/>
                  </a:cubicBezTo>
                  <a:cubicBezTo>
                    <a:pt x="87646" y="131763"/>
                    <a:pt x="185278" y="179784"/>
                    <a:pt x="261081" y="190500"/>
                  </a:cubicBezTo>
                  <a:cubicBezTo>
                    <a:pt x="336884" y="201216"/>
                    <a:pt x="436500" y="182563"/>
                    <a:pt x="499206" y="164307"/>
                  </a:cubicBezTo>
                  <a:cubicBezTo>
                    <a:pt x="561912" y="146051"/>
                    <a:pt x="609537" y="107157"/>
                    <a:pt x="637318" y="80963"/>
                  </a:cubicBezTo>
                  <a:cubicBezTo>
                    <a:pt x="665099" y="54769"/>
                    <a:pt x="665496" y="30956"/>
                    <a:pt x="665893" y="7144"/>
                  </a:cubicBezTo>
                </a:path>
              </a:pathLst>
            </a:custGeom>
            <a:noFill/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순서도: 지연 31"/>
            <p:cNvSpPr/>
            <p:nvPr/>
          </p:nvSpPr>
          <p:spPr>
            <a:xfrm rot="16747283" flipH="1">
              <a:off x="10534195" y="5556267"/>
              <a:ext cx="595247" cy="194929"/>
            </a:xfrm>
            <a:custGeom>
              <a:avLst/>
              <a:gdLst>
                <a:gd name="connsiteX0" fmla="*/ 0 w 940506"/>
                <a:gd name="connsiteY0" fmla="*/ 0 h 405567"/>
                <a:gd name="connsiteX1" fmla="*/ 470253 w 940506"/>
                <a:gd name="connsiteY1" fmla="*/ 0 h 405567"/>
                <a:gd name="connsiteX2" fmla="*/ 940506 w 940506"/>
                <a:gd name="connsiteY2" fmla="*/ 202784 h 405567"/>
                <a:gd name="connsiteX3" fmla="*/ 470253 w 940506"/>
                <a:gd name="connsiteY3" fmla="*/ 405568 h 405567"/>
                <a:gd name="connsiteX4" fmla="*/ 0 w 940506"/>
                <a:gd name="connsiteY4" fmla="*/ 405567 h 405567"/>
                <a:gd name="connsiteX5" fmla="*/ 0 w 940506"/>
                <a:gd name="connsiteY5" fmla="*/ 0 h 405567"/>
                <a:gd name="connsiteX0" fmla="*/ 256943 w 1197449"/>
                <a:gd name="connsiteY0" fmla="*/ 0 h 405568"/>
                <a:gd name="connsiteX1" fmla="*/ 727196 w 1197449"/>
                <a:gd name="connsiteY1" fmla="*/ 0 h 405568"/>
                <a:gd name="connsiteX2" fmla="*/ 1197449 w 1197449"/>
                <a:gd name="connsiteY2" fmla="*/ 202784 h 405568"/>
                <a:gd name="connsiteX3" fmla="*/ 727196 w 1197449"/>
                <a:gd name="connsiteY3" fmla="*/ 405568 h 405568"/>
                <a:gd name="connsiteX4" fmla="*/ 0 w 1197449"/>
                <a:gd name="connsiteY4" fmla="*/ 383607 h 405568"/>
                <a:gd name="connsiteX5" fmla="*/ 256943 w 1197449"/>
                <a:gd name="connsiteY5" fmla="*/ 0 h 405568"/>
                <a:gd name="connsiteX0" fmla="*/ 0 w 1221335"/>
                <a:gd name="connsiteY0" fmla="*/ 86753 h 405568"/>
                <a:gd name="connsiteX1" fmla="*/ 751082 w 1221335"/>
                <a:gd name="connsiteY1" fmla="*/ 0 h 405568"/>
                <a:gd name="connsiteX2" fmla="*/ 1221335 w 1221335"/>
                <a:gd name="connsiteY2" fmla="*/ 202784 h 405568"/>
                <a:gd name="connsiteX3" fmla="*/ 751082 w 1221335"/>
                <a:gd name="connsiteY3" fmla="*/ 405568 h 405568"/>
                <a:gd name="connsiteX4" fmla="*/ 23886 w 1221335"/>
                <a:gd name="connsiteY4" fmla="*/ 383607 h 405568"/>
                <a:gd name="connsiteX5" fmla="*/ 0 w 1221335"/>
                <a:gd name="connsiteY5" fmla="*/ 86753 h 405568"/>
                <a:gd name="connsiteX0" fmla="*/ 17130 w 1238465"/>
                <a:gd name="connsiteY0" fmla="*/ 86753 h 405568"/>
                <a:gd name="connsiteX1" fmla="*/ 768212 w 1238465"/>
                <a:gd name="connsiteY1" fmla="*/ 0 h 405568"/>
                <a:gd name="connsiteX2" fmla="*/ 1238465 w 1238465"/>
                <a:gd name="connsiteY2" fmla="*/ 202784 h 405568"/>
                <a:gd name="connsiteX3" fmla="*/ 768212 w 1238465"/>
                <a:gd name="connsiteY3" fmla="*/ 405568 h 405568"/>
                <a:gd name="connsiteX4" fmla="*/ 0 w 1238465"/>
                <a:gd name="connsiteY4" fmla="*/ 398727 h 405568"/>
                <a:gd name="connsiteX5" fmla="*/ 17130 w 1238465"/>
                <a:gd name="connsiteY5" fmla="*/ 86753 h 4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465" h="405568">
                  <a:moveTo>
                    <a:pt x="17130" y="86753"/>
                  </a:moveTo>
                  <a:lnTo>
                    <a:pt x="768212" y="0"/>
                  </a:lnTo>
                  <a:cubicBezTo>
                    <a:pt x="1027926" y="0"/>
                    <a:pt x="1238465" y="90789"/>
                    <a:pt x="1238465" y="202784"/>
                  </a:cubicBezTo>
                  <a:cubicBezTo>
                    <a:pt x="1238465" y="314779"/>
                    <a:pt x="1027926" y="405568"/>
                    <a:pt x="768212" y="405568"/>
                  </a:cubicBezTo>
                  <a:lnTo>
                    <a:pt x="0" y="398727"/>
                  </a:lnTo>
                  <a:lnTo>
                    <a:pt x="17130" y="86753"/>
                  </a:lnTo>
                  <a:close/>
                </a:path>
              </a:pathLst>
            </a:cu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>
              <a:spLocks/>
            </p:cNvSpPr>
            <p:nvPr/>
          </p:nvSpPr>
          <p:spPr bwMode="auto">
            <a:xfrm rot="9839204" flipV="1">
              <a:off x="10783856" y="5182901"/>
              <a:ext cx="216495" cy="216486"/>
            </a:xfrm>
            <a:custGeom>
              <a:avLst/>
              <a:gdLst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67771 w 1936374"/>
                <a:gd name="connsiteY10" fmla="*/ 1989719 h 2344147"/>
                <a:gd name="connsiteX11" fmla="*/ 267733 w 1936374"/>
                <a:gd name="connsiteY11" fmla="*/ 1989680 h 2344147"/>
                <a:gd name="connsiteX12" fmla="*/ 248446 w 1936374"/>
                <a:gd name="connsiteY12" fmla="*/ 1970392 h 2344147"/>
                <a:gd name="connsiteX13" fmla="*/ 248486 w 1936374"/>
                <a:gd name="connsiteY13" fmla="*/ 1970434 h 2344147"/>
                <a:gd name="connsiteX14" fmla="*/ 333326 w 1936374"/>
                <a:gd name="connsiteY14" fmla="*/ 2056993 h 2344147"/>
                <a:gd name="connsiteX15" fmla="*/ 332951 w 1936374"/>
                <a:gd name="connsiteY15" fmla="*/ 2056599 h 2344147"/>
                <a:gd name="connsiteX16" fmla="*/ 320095 w 1936374"/>
                <a:gd name="connsiteY16" fmla="*/ 2044279 h 2344147"/>
                <a:gd name="connsiteX17" fmla="*/ 320526 w 1936374"/>
                <a:gd name="connsiteY17" fmla="*/ 2044727 h 2344147"/>
                <a:gd name="connsiteX18" fmla="*/ 353677 w 1936374"/>
                <a:gd name="connsiteY18" fmla="*/ 2077353 h 2344147"/>
                <a:gd name="connsiteX19" fmla="*/ 353367 w 1936374"/>
                <a:gd name="connsiteY19" fmla="*/ 2077015 h 2344147"/>
                <a:gd name="connsiteX20" fmla="*/ 344870 w 1936374"/>
                <a:gd name="connsiteY20" fmla="*/ 2069049 h 2344147"/>
                <a:gd name="connsiteX21" fmla="*/ 345290 w 1936374"/>
                <a:gd name="connsiteY21" fmla="*/ 2069491 h 2344147"/>
                <a:gd name="connsiteX22" fmla="*/ 364294 w 1936374"/>
                <a:gd name="connsiteY22" fmla="*/ 2088019 h 2344147"/>
                <a:gd name="connsiteX23" fmla="*/ 364142 w 1936374"/>
                <a:gd name="connsiteY23" fmla="*/ 2087791 h 2344147"/>
                <a:gd name="connsiteX24" fmla="*/ 360046 w 1936374"/>
                <a:gd name="connsiteY24" fmla="*/ 2084206 h 2344147"/>
                <a:gd name="connsiteX25" fmla="*/ 360486 w 1936374"/>
                <a:gd name="connsiteY25" fmla="*/ 2084687 h 2344147"/>
                <a:gd name="connsiteX26" fmla="*/ 391707 w 1936374"/>
                <a:gd name="connsiteY26" fmla="*/ 2113682 h 2344147"/>
                <a:gd name="connsiteX27" fmla="*/ 391363 w 1936374"/>
                <a:gd name="connsiteY27" fmla="*/ 2113311 h 2344147"/>
                <a:gd name="connsiteX28" fmla="*/ 366016 w 1936374"/>
                <a:gd name="connsiteY28" fmla="*/ 2090166 h 2344147"/>
                <a:gd name="connsiteX29" fmla="*/ 366115 w 1936374"/>
                <a:gd name="connsiteY29" fmla="*/ 2090315 h 2344147"/>
                <a:gd name="connsiteX30" fmla="*/ 1669036 w 1936374"/>
                <a:gd name="connsiteY30" fmla="*/ 2344147 h 2344147"/>
                <a:gd name="connsiteX31" fmla="*/ 1736574 w 1936374"/>
                <a:gd name="connsiteY31" fmla="*/ 2115642 h 2344147"/>
                <a:gd name="connsiteX32" fmla="*/ 1763589 w 1936374"/>
                <a:gd name="connsiteY32" fmla="*/ 2061612 h 2344147"/>
                <a:gd name="connsiteX33" fmla="*/ 1787227 w 1936374"/>
                <a:gd name="connsiteY33" fmla="*/ 2005892 h 2344147"/>
                <a:gd name="connsiteX34" fmla="*/ 1809178 w 1936374"/>
                <a:gd name="connsiteY34" fmla="*/ 1949610 h 2344147"/>
                <a:gd name="connsiteX35" fmla="*/ 1828876 w 1936374"/>
                <a:gd name="connsiteY35" fmla="*/ 1892766 h 2344147"/>
                <a:gd name="connsiteX36" fmla="*/ 1846886 w 1936374"/>
                <a:gd name="connsiteY36" fmla="*/ 1834232 h 2344147"/>
                <a:gd name="connsiteX37" fmla="*/ 1862645 w 1936374"/>
                <a:gd name="connsiteY37" fmla="*/ 1776825 h 2344147"/>
                <a:gd name="connsiteX38" fmla="*/ 1876153 w 1936374"/>
                <a:gd name="connsiteY38" fmla="*/ 1717728 h 2344147"/>
                <a:gd name="connsiteX39" fmla="*/ 1888535 w 1936374"/>
                <a:gd name="connsiteY39" fmla="*/ 1659195 h 2344147"/>
                <a:gd name="connsiteX40" fmla="*/ 1899228 w 1936374"/>
                <a:gd name="connsiteY40" fmla="*/ 1600662 h 2344147"/>
                <a:gd name="connsiteX41" fmla="*/ 1908234 w 1936374"/>
                <a:gd name="connsiteY41" fmla="*/ 1543254 h 2344147"/>
                <a:gd name="connsiteX42" fmla="*/ 1915550 w 1936374"/>
                <a:gd name="connsiteY42" fmla="*/ 1485846 h 2344147"/>
                <a:gd name="connsiteX43" fmla="*/ 1922304 w 1936374"/>
                <a:gd name="connsiteY43" fmla="*/ 1429564 h 2344147"/>
                <a:gd name="connsiteX44" fmla="*/ 1927369 w 1936374"/>
                <a:gd name="connsiteY44" fmla="*/ 1374407 h 2344147"/>
                <a:gd name="connsiteX45" fmla="*/ 1930746 w 1936374"/>
                <a:gd name="connsiteY45" fmla="*/ 1320939 h 2344147"/>
                <a:gd name="connsiteX46" fmla="*/ 1933560 w 1936374"/>
                <a:gd name="connsiteY46" fmla="*/ 1268597 h 2344147"/>
                <a:gd name="connsiteX47" fmla="*/ 1935249 w 1936374"/>
                <a:gd name="connsiteY47" fmla="*/ 1217943 h 2344147"/>
                <a:gd name="connsiteX48" fmla="*/ 1936374 w 1936374"/>
                <a:gd name="connsiteY48" fmla="*/ 1169541 h 2344147"/>
                <a:gd name="connsiteX49" fmla="*/ 1936374 w 1936374"/>
                <a:gd name="connsiteY49" fmla="*/ 1123389 h 2344147"/>
                <a:gd name="connsiteX50" fmla="*/ 1936374 w 1936374"/>
                <a:gd name="connsiteY50" fmla="*/ 1079489 h 2344147"/>
                <a:gd name="connsiteX51" fmla="*/ 1935811 w 1936374"/>
                <a:gd name="connsiteY51" fmla="*/ 1038404 h 2344147"/>
                <a:gd name="connsiteX52" fmla="*/ 1934123 w 1936374"/>
                <a:gd name="connsiteY52" fmla="*/ 1000132 h 2344147"/>
                <a:gd name="connsiteX53" fmla="*/ 1932997 w 1936374"/>
                <a:gd name="connsiteY53" fmla="*/ 964675 h 2344147"/>
                <a:gd name="connsiteX54" fmla="*/ 1931309 w 1936374"/>
                <a:gd name="connsiteY54" fmla="*/ 933156 h 2344147"/>
                <a:gd name="connsiteX55" fmla="*/ 1929057 w 1936374"/>
                <a:gd name="connsiteY55" fmla="*/ 905015 h 2344147"/>
                <a:gd name="connsiteX56" fmla="*/ 1927369 w 1936374"/>
                <a:gd name="connsiteY56" fmla="*/ 880251 h 2344147"/>
                <a:gd name="connsiteX57" fmla="*/ 1925681 w 1936374"/>
                <a:gd name="connsiteY57" fmla="*/ 859427 h 2344147"/>
                <a:gd name="connsiteX58" fmla="*/ 1924555 w 1936374"/>
                <a:gd name="connsiteY58" fmla="*/ 843105 h 2344147"/>
                <a:gd name="connsiteX59" fmla="*/ 1922866 w 1936374"/>
                <a:gd name="connsiteY59" fmla="*/ 831286 h 2344147"/>
                <a:gd name="connsiteX60" fmla="*/ 1922304 w 1936374"/>
                <a:gd name="connsiteY60" fmla="*/ 823406 h 2344147"/>
                <a:gd name="connsiteX61" fmla="*/ 1922304 w 1936374"/>
                <a:gd name="connsiteY61" fmla="*/ 821155 h 2344147"/>
                <a:gd name="connsiteX62" fmla="*/ 1924555 w 1936374"/>
                <a:gd name="connsiteY62" fmla="*/ 781758 h 2344147"/>
                <a:gd name="connsiteX63" fmla="*/ 1923429 w 1936374"/>
                <a:gd name="connsiteY63" fmla="*/ 745175 h 2344147"/>
                <a:gd name="connsiteX64" fmla="*/ 1920052 w 1936374"/>
                <a:gd name="connsiteY64" fmla="*/ 710280 h 2344147"/>
                <a:gd name="connsiteX65" fmla="*/ 1913299 w 1936374"/>
                <a:gd name="connsiteY65" fmla="*/ 677636 h 2344147"/>
                <a:gd name="connsiteX66" fmla="*/ 1904856 w 1936374"/>
                <a:gd name="connsiteY66" fmla="*/ 647806 h 2344147"/>
                <a:gd name="connsiteX67" fmla="*/ 1894163 w 1936374"/>
                <a:gd name="connsiteY67" fmla="*/ 619666 h 2344147"/>
                <a:gd name="connsiteX68" fmla="*/ 1881781 w 1936374"/>
                <a:gd name="connsiteY68" fmla="*/ 592650 h 2344147"/>
                <a:gd name="connsiteX69" fmla="*/ 1867710 w 1936374"/>
                <a:gd name="connsiteY69" fmla="*/ 569012 h 2344147"/>
                <a:gd name="connsiteX70" fmla="*/ 1850826 w 1936374"/>
                <a:gd name="connsiteY70" fmla="*/ 546499 h 2344147"/>
                <a:gd name="connsiteX71" fmla="*/ 1833941 w 1936374"/>
                <a:gd name="connsiteY71" fmla="*/ 525675 h 2344147"/>
                <a:gd name="connsiteX72" fmla="*/ 1814806 w 1936374"/>
                <a:gd name="connsiteY72" fmla="*/ 507101 h 2344147"/>
                <a:gd name="connsiteX73" fmla="*/ 1795670 w 1936374"/>
                <a:gd name="connsiteY73" fmla="*/ 489654 h 2344147"/>
                <a:gd name="connsiteX74" fmla="*/ 1775409 w 1936374"/>
                <a:gd name="connsiteY74" fmla="*/ 473895 h 2344147"/>
                <a:gd name="connsiteX75" fmla="*/ 1754584 w 1936374"/>
                <a:gd name="connsiteY75" fmla="*/ 459262 h 2344147"/>
                <a:gd name="connsiteX76" fmla="*/ 1733760 w 1936374"/>
                <a:gd name="connsiteY76" fmla="*/ 447442 h 2344147"/>
                <a:gd name="connsiteX77" fmla="*/ 1712373 w 1936374"/>
                <a:gd name="connsiteY77" fmla="*/ 435623 h 2344147"/>
                <a:gd name="connsiteX78" fmla="*/ 1691549 w 1936374"/>
                <a:gd name="connsiteY78" fmla="*/ 425492 h 2344147"/>
                <a:gd name="connsiteX79" fmla="*/ 1670725 w 1936374"/>
                <a:gd name="connsiteY79" fmla="*/ 417050 h 2344147"/>
                <a:gd name="connsiteX80" fmla="*/ 1650463 w 1936374"/>
                <a:gd name="connsiteY80" fmla="*/ 409171 h 2344147"/>
                <a:gd name="connsiteX81" fmla="*/ 1630201 w 1936374"/>
                <a:gd name="connsiteY81" fmla="*/ 401854 h 2344147"/>
                <a:gd name="connsiteX82" fmla="*/ 1611629 w 1936374"/>
                <a:gd name="connsiteY82" fmla="*/ 396789 h 2344147"/>
                <a:gd name="connsiteX83" fmla="*/ 1594182 w 1936374"/>
                <a:gd name="connsiteY83" fmla="*/ 391723 h 2344147"/>
                <a:gd name="connsiteX84" fmla="*/ 1577860 w 1936374"/>
                <a:gd name="connsiteY84" fmla="*/ 387221 h 2344147"/>
                <a:gd name="connsiteX85" fmla="*/ 1562664 w 1936374"/>
                <a:gd name="connsiteY85" fmla="*/ 384406 h 2344147"/>
                <a:gd name="connsiteX86" fmla="*/ 1549719 w 1936374"/>
                <a:gd name="connsiteY86" fmla="*/ 381592 h 2344147"/>
                <a:gd name="connsiteX87" fmla="*/ 1538463 w 1936374"/>
                <a:gd name="connsiteY87" fmla="*/ 379904 h 2344147"/>
                <a:gd name="connsiteX88" fmla="*/ 1530020 w 1936374"/>
                <a:gd name="connsiteY88" fmla="*/ 378779 h 2344147"/>
                <a:gd name="connsiteX89" fmla="*/ 1522704 w 1936374"/>
                <a:gd name="connsiteY89" fmla="*/ 378216 h 2344147"/>
                <a:gd name="connsiteX90" fmla="*/ 1518201 w 1936374"/>
                <a:gd name="connsiteY90" fmla="*/ 377090 h 2344147"/>
                <a:gd name="connsiteX91" fmla="*/ 1517075 w 1936374"/>
                <a:gd name="connsiteY91" fmla="*/ 377090 h 2344147"/>
                <a:gd name="connsiteX92" fmla="*/ 1503005 w 1936374"/>
                <a:gd name="connsiteY92" fmla="*/ 341070 h 2344147"/>
                <a:gd name="connsiteX93" fmla="*/ 1487809 w 1936374"/>
                <a:gd name="connsiteY93" fmla="*/ 308989 h 2344147"/>
                <a:gd name="connsiteX94" fmla="*/ 1472050 w 1936374"/>
                <a:gd name="connsiteY94" fmla="*/ 279722 h 2344147"/>
                <a:gd name="connsiteX95" fmla="*/ 1455165 w 1936374"/>
                <a:gd name="connsiteY95" fmla="*/ 254958 h 2344147"/>
                <a:gd name="connsiteX96" fmla="*/ 1436593 w 1936374"/>
                <a:gd name="connsiteY96" fmla="*/ 233008 h 2344147"/>
                <a:gd name="connsiteX97" fmla="*/ 1417457 w 1936374"/>
                <a:gd name="connsiteY97" fmla="*/ 213872 h 2344147"/>
                <a:gd name="connsiteX98" fmla="*/ 1397758 w 1936374"/>
                <a:gd name="connsiteY98" fmla="*/ 197550 h 2344147"/>
                <a:gd name="connsiteX99" fmla="*/ 1377497 w 1936374"/>
                <a:gd name="connsiteY99" fmla="*/ 184605 h 2344147"/>
                <a:gd name="connsiteX100" fmla="*/ 1356673 w 1936374"/>
                <a:gd name="connsiteY100" fmla="*/ 173912 h 2344147"/>
                <a:gd name="connsiteX101" fmla="*/ 1335848 w 1936374"/>
                <a:gd name="connsiteY101" fmla="*/ 165470 h 2344147"/>
                <a:gd name="connsiteX102" fmla="*/ 1315024 w 1936374"/>
                <a:gd name="connsiteY102" fmla="*/ 158716 h 2344147"/>
                <a:gd name="connsiteX103" fmla="*/ 1294200 w 1936374"/>
                <a:gd name="connsiteY103" fmla="*/ 154776 h 2344147"/>
                <a:gd name="connsiteX104" fmla="*/ 1273376 w 1936374"/>
                <a:gd name="connsiteY104" fmla="*/ 151399 h 2344147"/>
                <a:gd name="connsiteX105" fmla="*/ 1252552 w 1936374"/>
                <a:gd name="connsiteY105" fmla="*/ 150274 h 2344147"/>
                <a:gd name="connsiteX106" fmla="*/ 1232290 w 1936374"/>
                <a:gd name="connsiteY106" fmla="*/ 150836 h 2344147"/>
                <a:gd name="connsiteX107" fmla="*/ 1212029 w 1936374"/>
                <a:gd name="connsiteY107" fmla="*/ 152525 h 2344147"/>
                <a:gd name="connsiteX108" fmla="*/ 1193456 w 1936374"/>
                <a:gd name="connsiteY108" fmla="*/ 155339 h 2344147"/>
                <a:gd name="connsiteX109" fmla="*/ 1174883 w 1936374"/>
                <a:gd name="connsiteY109" fmla="*/ 158153 h 2344147"/>
                <a:gd name="connsiteX110" fmla="*/ 1157436 w 1936374"/>
                <a:gd name="connsiteY110" fmla="*/ 162655 h 2344147"/>
                <a:gd name="connsiteX111" fmla="*/ 1141114 w 1936374"/>
                <a:gd name="connsiteY111" fmla="*/ 166595 h 2344147"/>
                <a:gd name="connsiteX112" fmla="*/ 1125918 w 1936374"/>
                <a:gd name="connsiteY112" fmla="*/ 171660 h 2344147"/>
                <a:gd name="connsiteX113" fmla="*/ 1112410 w 1936374"/>
                <a:gd name="connsiteY113" fmla="*/ 176726 h 2344147"/>
                <a:gd name="connsiteX114" fmla="*/ 1099465 w 1936374"/>
                <a:gd name="connsiteY114" fmla="*/ 181791 h 2344147"/>
                <a:gd name="connsiteX115" fmla="*/ 1088772 w 1936374"/>
                <a:gd name="connsiteY115" fmla="*/ 186294 h 2344147"/>
                <a:gd name="connsiteX116" fmla="*/ 1079204 w 1936374"/>
                <a:gd name="connsiteY116" fmla="*/ 190796 h 2344147"/>
                <a:gd name="connsiteX117" fmla="*/ 1071887 w 1936374"/>
                <a:gd name="connsiteY117" fmla="*/ 194173 h 2344147"/>
                <a:gd name="connsiteX118" fmla="*/ 1066259 w 1936374"/>
                <a:gd name="connsiteY118" fmla="*/ 196987 h 2344147"/>
                <a:gd name="connsiteX119" fmla="*/ 1063445 w 1936374"/>
                <a:gd name="connsiteY119" fmla="*/ 199239 h 2344147"/>
                <a:gd name="connsiteX120" fmla="*/ 1061757 w 1936374"/>
                <a:gd name="connsiteY120" fmla="*/ 199801 h 2344147"/>
                <a:gd name="connsiteX121" fmla="*/ 1043746 w 1936374"/>
                <a:gd name="connsiteY121" fmla="*/ 163781 h 2344147"/>
                <a:gd name="connsiteX122" fmla="*/ 1026299 w 1936374"/>
                <a:gd name="connsiteY122" fmla="*/ 132263 h 2344147"/>
                <a:gd name="connsiteX123" fmla="*/ 1006038 w 1936374"/>
                <a:gd name="connsiteY123" fmla="*/ 104685 h 2344147"/>
                <a:gd name="connsiteX124" fmla="*/ 985776 w 1936374"/>
                <a:gd name="connsiteY124" fmla="*/ 80484 h 2344147"/>
                <a:gd name="connsiteX125" fmla="*/ 964952 w 1936374"/>
                <a:gd name="connsiteY125" fmla="*/ 60222 h 2344147"/>
                <a:gd name="connsiteX126" fmla="*/ 943565 w 1936374"/>
                <a:gd name="connsiteY126" fmla="*/ 43337 h 2344147"/>
                <a:gd name="connsiteX127" fmla="*/ 921052 w 1936374"/>
                <a:gd name="connsiteY127" fmla="*/ 29830 h 2344147"/>
                <a:gd name="connsiteX128" fmla="*/ 899102 w 1936374"/>
                <a:gd name="connsiteY128" fmla="*/ 19136 h 2344147"/>
                <a:gd name="connsiteX129" fmla="*/ 876027 w 1936374"/>
                <a:gd name="connsiteY129" fmla="*/ 10131 h 2344147"/>
                <a:gd name="connsiteX130" fmla="*/ 853514 w 1936374"/>
                <a:gd name="connsiteY130" fmla="*/ 4503 h 2344147"/>
                <a:gd name="connsiteX131" fmla="*/ 830438 w 1936374"/>
                <a:gd name="connsiteY131" fmla="*/ 1689 h 2344147"/>
                <a:gd name="connsiteX132" fmla="*/ 808489 w 1936374"/>
                <a:gd name="connsiteY132" fmla="*/ 0 h 2344147"/>
                <a:gd name="connsiteX133" fmla="*/ 785976 w 1936374"/>
                <a:gd name="connsiteY133" fmla="*/ 1126 h 2344147"/>
                <a:gd name="connsiteX134" fmla="*/ 764589 w 1936374"/>
                <a:gd name="connsiteY134" fmla="*/ 3377 h 2344147"/>
                <a:gd name="connsiteX135" fmla="*/ 742639 w 1936374"/>
                <a:gd name="connsiteY135" fmla="*/ 6754 h 2344147"/>
                <a:gd name="connsiteX136" fmla="*/ 722941 w 1936374"/>
                <a:gd name="connsiteY136" fmla="*/ 11257 h 2344147"/>
                <a:gd name="connsiteX137" fmla="*/ 702679 w 1936374"/>
                <a:gd name="connsiteY137" fmla="*/ 16885 h 2344147"/>
                <a:gd name="connsiteX138" fmla="*/ 684106 w 1936374"/>
                <a:gd name="connsiteY138" fmla="*/ 24201 h 2344147"/>
                <a:gd name="connsiteX139" fmla="*/ 666096 w 1936374"/>
                <a:gd name="connsiteY139" fmla="*/ 30392 h 2344147"/>
                <a:gd name="connsiteX140" fmla="*/ 648649 w 1936374"/>
                <a:gd name="connsiteY140" fmla="*/ 38272 h 2344147"/>
                <a:gd name="connsiteX141" fmla="*/ 633453 w 1936374"/>
                <a:gd name="connsiteY141" fmla="*/ 45589 h 2344147"/>
                <a:gd name="connsiteX142" fmla="*/ 619382 w 1936374"/>
                <a:gd name="connsiteY142" fmla="*/ 53468 h 2344147"/>
                <a:gd name="connsiteX143" fmla="*/ 606437 w 1936374"/>
                <a:gd name="connsiteY143" fmla="*/ 60785 h 2344147"/>
                <a:gd name="connsiteX144" fmla="*/ 595744 w 1936374"/>
                <a:gd name="connsiteY144" fmla="*/ 67539 h 2344147"/>
                <a:gd name="connsiteX145" fmla="*/ 586176 w 1936374"/>
                <a:gd name="connsiteY145" fmla="*/ 73167 h 2344147"/>
                <a:gd name="connsiteX146" fmla="*/ 578297 w 1936374"/>
                <a:gd name="connsiteY146" fmla="*/ 78232 h 2344147"/>
                <a:gd name="connsiteX147" fmla="*/ 573231 w 1936374"/>
                <a:gd name="connsiteY147" fmla="*/ 82172 h 2344147"/>
                <a:gd name="connsiteX148" fmla="*/ 569855 w 1936374"/>
                <a:gd name="connsiteY148" fmla="*/ 84424 h 2344147"/>
                <a:gd name="connsiteX149" fmla="*/ 568166 w 1936374"/>
                <a:gd name="connsiteY149" fmla="*/ 85549 h 2344147"/>
                <a:gd name="connsiteX150" fmla="*/ 525955 w 1936374"/>
                <a:gd name="connsiteY150" fmla="*/ 73730 h 2344147"/>
                <a:gd name="connsiteX151" fmla="*/ 485432 w 1936374"/>
                <a:gd name="connsiteY151" fmla="*/ 65287 h 2344147"/>
                <a:gd name="connsiteX152" fmla="*/ 447723 w 1936374"/>
                <a:gd name="connsiteY152" fmla="*/ 60222 h 2344147"/>
                <a:gd name="connsiteX153" fmla="*/ 412266 w 1936374"/>
                <a:gd name="connsiteY153" fmla="*/ 56282 h 2344147"/>
                <a:gd name="connsiteX154" fmla="*/ 378496 w 1936374"/>
                <a:gd name="connsiteY154" fmla="*/ 56282 h 2344147"/>
                <a:gd name="connsiteX155" fmla="*/ 346979 w 1936374"/>
                <a:gd name="connsiteY155" fmla="*/ 57971 h 2344147"/>
                <a:gd name="connsiteX156" fmla="*/ 317713 w 1936374"/>
                <a:gd name="connsiteY156" fmla="*/ 62474 h 2344147"/>
                <a:gd name="connsiteX157" fmla="*/ 290134 w 1936374"/>
                <a:gd name="connsiteY157" fmla="*/ 68101 h 2344147"/>
                <a:gd name="connsiteX158" fmla="*/ 264245 w 1936374"/>
                <a:gd name="connsiteY158" fmla="*/ 75981 h 2344147"/>
                <a:gd name="connsiteX159" fmla="*/ 241169 w 1936374"/>
                <a:gd name="connsiteY159" fmla="*/ 85549 h 2344147"/>
                <a:gd name="connsiteX160" fmla="*/ 219219 w 1936374"/>
                <a:gd name="connsiteY160" fmla="*/ 96242 h 2344147"/>
                <a:gd name="connsiteX161" fmla="*/ 198958 w 1936374"/>
                <a:gd name="connsiteY161" fmla="*/ 108625 h 2344147"/>
                <a:gd name="connsiteX162" fmla="*/ 180385 w 1936374"/>
                <a:gd name="connsiteY162" fmla="*/ 121570 h 2344147"/>
                <a:gd name="connsiteX163" fmla="*/ 163500 w 1936374"/>
                <a:gd name="connsiteY163" fmla="*/ 135640 h 2344147"/>
                <a:gd name="connsiteX164" fmla="*/ 147742 w 1936374"/>
                <a:gd name="connsiteY164" fmla="*/ 150836 h 2344147"/>
                <a:gd name="connsiteX165" fmla="*/ 133672 w 1936374"/>
                <a:gd name="connsiteY165" fmla="*/ 166032 h 2344147"/>
                <a:gd name="connsiteX166" fmla="*/ 121289 w 1936374"/>
                <a:gd name="connsiteY166" fmla="*/ 182354 h 2344147"/>
                <a:gd name="connsiteX167" fmla="*/ 110033 w 1936374"/>
                <a:gd name="connsiteY167" fmla="*/ 198676 h 2344147"/>
                <a:gd name="connsiteX168" fmla="*/ 99902 w 1936374"/>
                <a:gd name="connsiteY168" fmla="*/ 214435 h 2344147"/>
                <a:gd name="connsiteX169" fmla="*/ 90897 w 1936374"/>
                <a:gd name="connsiteY169" fmla="*/ 230756 h 2344147"/>
                <a:gd name="connsiteX170" fmla="*/ 83018 w 1936374"/>
                <a:gd name="connsiteY170" fmla="*/ 246516 h 2344147"/>
                <a:gd name="connsiteX171" fmla="*/ 76264 w 1936374"/>
                <a:gd name="connsiteY171" fmla="*/ 261712 h 2344147"/>
                <a:gd name="connsiteX172" fmla="*/ 70073 w 1936374"/>
                <a:gd name="connsiteY172" fmla="*/ 276908 h 2344147"/>
                <a:gd name="connsiteX173" fmla="*/ 65008 w 1936374"/>
                <a:gd name="connsiteY173" fmla="*/ 290979 h 2344147"/>
                <a:gd name="connsiteX174" fmla="*/ 61068 w 1936374"/>
                <a:gd name="connsiteY174" fmla="*/ 303923 h 2344147"/>
                <a:gd name="connsiteX175" fmla="*/ 58254 w 1936374"/>
                <a:gd name="connsiteY175" fmla="*/ 315180 h 2344147"/>
                <a:gd name="connsiteX176" fmla="*/ 55440 w 1936374"/>
                <a:gd name="connsiteY176" fmla="*/ 325873 h 2344147"/>
                <a:gd name="connsiteX177" fmla="*/ 53188 w 1936374"/>
                <a:gd name="connsiteY177" fmla="*/ 334879 h 2344147"/>
                <a:gd name="connsiteX178" fmla="*/ 51500 w 1936374"/>
                <a:gd name="connsiteY178" fmla="*/ 342195 h 2344147"/>
                <a:gd name="connsiteX179" fmla="*/ 50937 w 1936374"/>
                <a:gd name="connsiteY179" fmla="*/ 347823 h 2344147"/>
                <a:gd name="connsiteX180" fmla="*/ 50374 w 1936374"/>
                <a:gd name="connsiteY180" fmla="*/ 350637 h 2344147"/>
                <a:gd name="connsiteX181" fmla="*/ 50374 w 1936374"/>
                <a:gd name="connsiteY181" fmla="*/ 351763 h 2344147"/>
                <a:gd name="connsiteX182" fmla="*/ 45872 w 1936374"/>
                <a:gd name="connsiteY182" fmla="*/ 371462 h 2344147"/>
                <a:gd name="connsiteX183" fmla="*/ 41369 w 1936374"/>
                <a:gd name="connsiteY183" fmla="*/ 395100 h 2344147"/>
                <a:gd name="connsiteX184" fmla="*/ 38555 w 1936374"/>
                <a:gd name="connsiteY184" fmla="*/ 420990 h 2344147"/>
                <a:gd name="connsiteX185" fmla="*/ 35741 w 1936374"/>
                <a:gd name="connsiteY185" fmla="*/ 450256 h 2344147"/>
                <a:gd name="connsiteX186" fmla="*/ 32927 w 1936374"/>
                <a:gd name="connsiteY186" fmla="*/ 481212 h 2344147"/>
                <a:gd name="connsiteX187" fmla="*/ 30675 w 1936374"/>
                <a:gd name="connsiteY187" fmla="*/ 513292 h 2344147"/>
                <a:gd name="connsiteX188" fmla="*/ 29550 w 1936374"/>
                <a:gd name="connsiteY188" fmla="*/ 546499 h 2344147"/>
                <a:gd name="connsiteX189" fmla="*/ 27862 w 1936374"/>
                <a:gd name="connsiteY189" fmla="*/ 581393 h 2344147"/>
                <a:gd name="connsiteX190" fmla="*/ 27299 w 1936374"/>
                <a:gd name="connsiteY190" fmla="*/ 615726 h 2344147"/>
                <a:gd name="connsiteX191" fmla="*/ 26736 w 1936374"/>
                <a:gd name="connsiteY191" fmla="*/ 650621 h 2344147"/>
                <a:gd name="connsiteX192" fmla="*/ 26736 w 1936374"/>
                <a:gd name="connsiteY192" fmla="*/ 683827 h 2344147"/>
                <a:gd name="connsiteX193" fmla="*/ 25610 w 1936374"/>
                <a:gd name="connsiteY193" fmla="*/ 717033 h 2344147"/>
                <a:gd name="connsiteX194" fmla="*/ 25610 w 1936374"/>
                <a:gd name="connsiteY194" fmla="*/ 747988 h 2344147"/>
                <a:gd name="connsiteX195" fmla="*/ 25610 w 1936374"/>
                <a:gd name="connsiteY195" fmla="*/ 777255 h 2344147"/>
                <a:gd name="connsiteX196" fmla="*/ 25610 w 1936374"/>
                <a:gd name="connsiteY196" fmla="*/ 804271 h 2344147"/>
                <a:gd name="connsiteX197" fmla="*/ 26736 w 1936374"/>
                <a:gd name="connsiteY197" fmla="*/ 827909 h 2344147"/>
                <a:gd name="connsiteX198" fmla="*/ 26736 w 1936374"/>
                <a:gd name="connsiteY198" fmla="*/ 848171 h 2344147"/>
                <a:gd name="connsiteX199" fmla="*/ 27299 w 1936374"/>
                <a:gd name="connsiteY199" fmla="*/ 865055 h 2344147"/>
                <a:gd name="connsiteX200" fmla="*/ 27299 w 1936374"/>
                <a:gd name="connsiteY200" fmla="*/ 869126 h 2344147"/>
                <a:gd name="connsiteX201" fmla="*/ 62319 w 1936374"/>
                <a:gd name="connsiteY201" fmla="*/ 1009580 h 2344147"/>
                <a:gd name="connsiteX202" fmla="*/ 197736 w 1936374"/>
                <a:gd name="connsiteY202" fmla="*/ 1518857 h 2344147"/>
                <a:gd name="connsiteX203" fmla="*/ 466471 w 1936374"/>
                <a:gd name="connsiteY203" fmla="*/ 2203492 h 2344147"/>
                <a:gd name="connsiteX204" fmla="*/ 475994 w 1936374"/>
                <a:gd name="connsiteY204" fmla="*/ 2252993 h 2344147"/>
                <a:gd name="connsiteX205" fmla="*/ 475427 w 1936374"/>
                <a:gd name="connsiteY205" fmla="*/ 2266980 h 2344147"/>
                <a:gd name="connsiteX206" fmla="*/ 477836 w 1936374"/>
                <a:gd name="connsiteY206" fmla="*/ 2275814 h 2344147"/>
                <a:gd name="connsiteX207" fmla="*/ 481648 w 1936374"/>
                <a:gd name="connsiteY207" fmla="*/ 2318876 h 2344147"/>
                <a:gd name="connsiteX208" fmla="*/ 480521 w 1936374"/>
                <a:gd name="connsiteY208" fmla="*/ 2331608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7736 w 1936374"/>
                <a:gd name="connsiteY208" fmla="*/ 151885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16599 w 1936374"/>
                <a:gd name="connsiteY207" fmla="*/ 124580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481648 w 1936374"/>
                <a:gd name="connsiteY213" fmla="*/ 2318876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588516 w 1936374"/>
                <a:gd name="connsiteY213" fmla="*/ 2320424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1936374" h="2345074">
                  <a:moveTo>
                    <a:pt x="23875" y="878134"/>
                  </a:moveTo>
                  <a:lnTo>
                    <a:pt x="23875" y="875299"/>
                  </a:lnTo>
                  <a:lnTo>
                    <a:pt x="23875" y="867587"/>
                  </a:lnTo>
                  <a:lnTo>
                    <a:pt x="22797" y="861115"/>
                  </a:lnTo>
                  <a:lnTo>
                    <a:pt x="17168" y="838040"/>
                  </a:lnTo>
                  <a:lnTo>
                    <a:pt x="9852" y="817779"/>
                  </a:lnTo>
                  <a:lnTo>
                    <a:pt x="1972" y="800893"/>
                  </a:lnTo>
                  <a:lnTo>
                    <a:pt x="0" y="797935"/>
                  </a:lnTo>
                  <a:lnTo>
                    <a:pt x="16215" y="838108"/>
                  </a:lnTo>
                  <a:lnTo>
                    <a:pt x="19339" y="850912"/>
                  </a:lnTo>
                  <a:lnTo>
                    <a:pt x="23875" y="878134"/>
                  </a:lnTo>
                  <a:close/>
                  <a:moveTo>
                    <a:pt x="267771" y="1989719"/>
                  </a:moveTo>
                  <a:cubicBezTo>
                    <a:pt x="267758" y="1989706"/>
                    <a:pt x="267746" y="1989693"/>
                    <a:pt x="267733" y="1989680"/>
                  </a:cubicBezTo>
                  <a:lnTo>
                    <a:pt x="248446" y="1970392"/>
                  </a:lnTo>
                  <a:cubicBezTo>
                    <a:pt x="248459" y="1970406"/>
                    <a:pt x="248473" y="1970420"/>
                    <a:pt x="248486" y="1970434"/>
                  </a:cubicBezTo>
                  <a:lnTo>
                    <a:pt x="267771" y="1989719"/>
                  </a:lnTo>
                  <a:close/>
                  <a:moveTo>
                    <a:pt x="333326" y="2056993"/>
                  </a:moveTo>
                  <a:lnTo>
                    <a:pt x="332951" y="2056599"/>
                  </a:lnTo>
                  <a:lnTo>
                    <a:pt x="320095" y="2044279"/>
                  </a:lnTo>
                  <a:lnTo>
                    <a:pt x="320526" y="2044727"/>
                  </a:lnTo>
                  <a:lnTo>
                    <a:pt x="333326" y="2056993"/>
                  </a:lnTo>
                  <a:close/>
                  <a:moveTo>
                    <a:pt x="353677" y="2077353"/>
                  </a:moveTo>
                  <a:lnTo>
                    <a:pt x="353367" y="2077015"/>
                  </a:lnTo>
                  <a:lnTo>
                    <a:pt x="344870" y="2069049"/>
                  </a:lnTo>
                  <a:lnTo>
                    <a:pt x="345290" y="2069491"/>
                  </a:lnTo>
                  <a:lnTo>
                    <a:pt x="353677" y="2077353"/>
                  </a:lnTo>
                  <a:close/>
                  <a:moveTo>
                    <a:pt x="364294" y="2088019"/>
                  </a:moveTo>
                  <a:lnTo>
                    <a:pt x="364142" y="2087791"/>
                  </a:lnTo>
                  <a:lnTo>
                    <a:pt x="360046" y="2084206"/>
                  </a:lnTo>
                  <a:lnTo>
                    <a:pt x="360486" y="2084687"/>
                  </a:lnTo>
                  <a:lnTo>
                    <a:pt x="364294" y="2088019"/>
                  </a:lnTo>
                  <a:close/>
                  <a:moveTo>
                    <a:pt x="391707" y="2113682"/>
                  </a:moveTo>
                  <a:lnTo>
                    <a:pt x="391363" y="2113311"/>
                  </a:lnTo>
                  <a:lnTo>
                    <a:pt x="366016" y="2090166"/>
                  </a:lnTo>
                  <a:cubicBezTo>
                    <a:pt x="366049" y="2090216"/>
                    <a:pt x="366082" y="2090265"/>
                    <a:pt x="366115" y="2090315"/>
                  </a:cubicBezTo>
                  <a:lnTo>
                    <a:pt x="391707" y="2113682"/>
                  </a:lnTo>
                  <a:close/>
                  <a:moveTo>
                    <a:pt x="1669036" y="2344147"/>
                  </a:moveTo>
                  <a:lnTo>
                    <a:pt x="1736574" y="2115642"/>
                  </a:lnTo>
                  <a:lnTo>
                    <a:pt x="1763589" y="2061612"/>
                  </a:lnTo>
                  <a:lnTo>
                    <a:pt x="1787227" y="2005892"/>
                  </a:lnTo>
                  <a:lnTo>
                    <a:pt x="1809178" y="1949610"/>
                  </a:lnTo>
                  <a:lnTo>
                    <a:pt x="1828876" y="1892766"/>
                  </a:lnTo>
                  <a:lnTo>
                    <a:pt x="1846886" y="1834232"/>
                  </a:lnTo>
                  <a:lnTo>
                    <a:pt x="1862645" y="1776825"/>
                  </a:lnTo>
                  <a:lnTo>
                    <a:pt x="1876153" y="1717728"/>
                  </a:lnTo>
                  <a:lnTo>
                    <a:pt x="1888535" y="1659195"/>
                  </a:lnTo>
                  <a:lnTo>
                    <a:pt x="1899228" y="1600662"/>
                  </a:lnTo>
                  <a:lnTo>
                    <a:pt x="1908234" y="1543254"/>
                  </a:lnTo>
                  <a:lnTo>
                    <a:pt x="1915550" y="1485846"/>
                  </a:lnTo>
                  <a:lnTo>
                    <a:pt x="1922304" y="1429564"/>
                  </a:lnTo>
                  <a:lnTo>
                    <a:pt x="1927369" y="1374407"/>
                  </a:lnTo>
                  <a:lnTo>
                    <a:pt x="1930746" y="1320939"/>
                  </a:lnTo>
                  <a:lnTo>
                    <a:pt x="1933560" y="1268597"/>
                  </a:lnTo>
                  <a:lnTo>
                    <a:pt x="1935249" y="1217943"/>
                  </a:lnTo>
                  <a:lnTo>
                    <a:pt x="1936374" y="1169541"/>
                  </a:lnTo>
                  <a:lnTo>
                    <a:pt x="1936374" y="1123389"/>
                  </a:lnTo>
                  <a:lnTo>
                    <a:pt x="1936374" y="1079489"/>
                  </a:lnTo>
                  <a:cubicBezTo>
                    <a:pt x="1936186" y="1065794"/>
                    <a:pt x="1935999" y="1052099"/>
                    <a:pt x="1935811" y="1038404"/>
                  </a:cubicBezTo>
                  <a:cubicBezTo>
                    <a:pt x="1935248" y="1025647"/>
                    <a:pt x="1934686" y="1012889"/>
                    <a:pt x="1934123" y="1000132"/>
                  </a:cubicBezTo>
                  <a:cubicBezTo>
                    <a:pt x="1933748" y="988313"/>
                    <a:pt x="1933372" y="976494"/>
                    <a:pt x="1932997" y="964675"/>
                  </a:cubicBezTo>
                  <a:cubicBezTo>
                    <a:pt x="1932434" y="954169"/>
                    <a:pt x="1931872" y="943662"/>
                    <a:pt x="1931309" y="933156"/>
                  </a:cubicBezTo>
                  <a:lnTo>
                    <a:pt x="1929057" y="905015"/>
                  </a:lnTo>
                  <a:lnTo>
                    <a:pt x="1927369" y="880251"/>
                  </a:lnTo>
                  <a:lnTo>
                    <a:pt x="1925681" y="859427"/>
                  </a:lnTo>
                  <a:cubicBezTo>
                    <a:pt x="1925306" y="853986"/>
                    <a:pt x="1924930" y="848546"/>
                    <a:pt x="1924555" y="843105"/>
                  </a:cubicBezTo>
                  <a:lnTo>
                    <a:pt x="1922866" y="831286"/>
                  </a:lnTo>
                  <a:cubicBezTo>
                    <a:pt x="1922679" y="828659"/>
                    <a:pt x="1922491" y="826033"/>
                    <a:pt x="1922304" y="823406"/>
                  </a:cubicBezTo>
                  <a:lnTo>
                    <a:pt x="1922304" y="821155"/>
                  </a:lnTo>
                  <a:lnTo>
                    <a:pt x="1924555" y="781758"/>
                  </a:lnTo>
                  <a:cubicBezTo>
                    <a:pt x="1924180" y="769564"/>
                    <a:pt x="1923804" y="757369"/>
                    <a:pt x="1923429" y="745175"/>
                  </a:cubicBezTo>
                  <a:lnTo>
                    <a:pt x="1920052" y="710280"/>
                  </a:lnTo>
                  <a:lnTo>
                    <a:pt x="1913299" y="677636"/>
                  </a:lnTo>
                  <a:lnTo>
                    <a:pt x="1904856" y="647806"/>
                  </a:lnTo>
                  <a:lnTo>
                    <a:pt x="1894163" y="619666"/>
                  </a:lnTo>
                  <a:lnTo>
                    <a:pt x="1881781" y="592650"/>
                  </a:lnTo>
                  <a:lnTo>
                    <a:pt x="1867710" y="569012"/>
                  </a:lnTo>
                  <a:lnTo>
                    <a:pt x="1850826" y="546499"/>
                  </a:lnTo>
                  <a:lnTo>
                    <a:pt x="1833941" y="525675"/>
                  </a:lnTo>
                  <a:lnTo>
                    <a:pt x="1814806" y="507101"/>
                  </a:lnTo>
                  <a:lnTo>
                    <a:pt x="1795670" y="489654"/>
                  </a:lnTo>
                  <a:lnTo>
                    <a:pt x="1775409" y="473895"/>
                  </a:lnTo>
                  <a:lnTo>
                    <a:pt x="1754584" y="459262"/>
                  </a:lnTo>
                  <a:lnTo>
                    <a:pt x="1733760" y="447442"/>
                  </a:lnTo>
                  <a:lnTo>
                    <a:pt x="1712373" y="435623"/>
                  </a:lnTo>
                  <a:lnTo>
                    <a:pt x="1691549" y="425492"/>
                  </a:lnTo>
                  <a:lnTo>
                    <a:pt x="1670725" y="417050"/>
                  </a:lnTo>
                  <a:lnTo>
                    <a:pt x="1650463" y="409171"/>
                  </a:lnTo>
                  <a:lnTo>
                    <a:pt x="1630201" y="401854"/>
                  </a:lnTo>
                  <a:lnTo>
                    <a:pt x="1611629" y="396789"/>
                  </a:lnTo>
                  <a:lnTo>
                    <a:pt x="1594182" y="391723"/>
                  </a:lnTo>
                  <a:lnTo>
                    <a:pt x="1577860" y="387221"/>
                  </a:lnTo>
                  <a:lnTo>
                    <a:pt x="1562664" y="384406"/>
                  </a:lnTo>
                  <a:lnTo>
                    <a:pt x="1549719" y="381592"/>
                  </a:lnTo>
                  <a:lnTo>
                    <a:pt x="1538463" y="379904"/>
                  </a:lnTo>
                  <a:lnTo>
                    <a:pt x="1530020" y="378779"/>
                  </a:lnTo>
                  <a:lnTo>
                    <a:pt x="1522704" y="378216"/>
                  </a:lnTo>
                  <a:lnTo>
                    <a:pt x="1518201" y="377090"/>
                  </a:lnTo>
                  <a:lnTo>
                    <a:pt x="1517075" y="377090"/>
                  </a:lnTo>
                  <a:lnTo>
                    <a:pt x="1503005" y="341070"/>
                  </a:lnTo>
                  <a:lnTo>
                    <a:pt x="1487809" y="308989"/>
                  </a:lnTo>
                  <a:lnTo>
                    <a:pt x="1472050" y="279722"/>
                  </a:lnTo>
                  <a:lnTo>
                    <a:pt x="1455165" y="254958"/>
                  </a:lnTo>
                  <a:lnTo>
                    <a:pt x="1436593" y="233008"/>
                  </a:lnTo>
                  <a:lnTo>
                    <a:pt x="1417457" y="213872"/>
                  </a:lnTo>
                  <a:lnTo>
                    <a:pt x="1397758" y="197550"/>
                  </a:lnTo>
                  <a:lnTo>
                    <a:pt x="1377497" y="184605"/>
                  </a:lnTo>
                  <a:lnTo>
                    <a:pt x="1356673" y="173912"/>
                  </a:lnTo>
                  <a:lnTo>
                    <a:pt x="1335848" y="165470"/>
                  </a:lnTo>
                  <a:lnTo>
                    <a:pt x="1315024" y="158716"/>
                  </a:lnTo>
                  <a:lnTo>
                    <a:pt x="1294200" y="154776"/>
                  </a:lnTo>
                  <a:lnTo>
                    <a:pt x="1273376" y="151399"/>
                  </a:lnTo>
                  <a:lnTo>
                    <a:pt x="1252552" y="150274"/>
                  </a:lnTo>
                  <a:lnTo>
                    <a:pt x="1232290" y="150836"/>
                  </a:lnTo>
                  <a:lnTo>
                    <a:pt x="1212029" y="152525"/>
                  </a:lnTo>
                  <a:lnTo>
                    <a:pt x="1193456" y="155339"/>
                  </a:lnTo>
                  <a:lnTo>
                    <a:pt x="1174883" y="158153"/>
                  </a:lnTo>
                  <a:lnTo>
                    <a:pt x="1157436" y="162655"/>
                  </a:lnTo>
                  <a:lnTo>
                    <a:pt x="1141114" y="166595"/>
                  </a:lnTo>
                  <a:lnTo>
                    <a:pt x="1125918" y="171660"/>
                  </a:lnTo>
                  <a:lnTo>
                    <a:pt x="1112410" y="176726"/>
                  </a:lnTo>
                  <a:lnTo>
                    <a:pt x="1099465" y="181791"/>
                  </a:lnTo>
                  <a:lnTo>
                    <a:pt x="1088772" y="186294"/>
                  </a:lnTo>
                  <a:lnTo>
                    <a:pt x="1079204" y="190796"/>
                  </a:lnTo>
                  <a:lnTo>
                    <a:pt x="1071887" y="194173"/>
                  </a:lnTo>
                  <a:lnTo>
                    <a:pt x="1066259" y="196987"/>
                  </a:lnTo>
                  <a:lnTo>
                    <a:pt x="1063445" y="199239"/>
                  </a:lnTo>
                  <a:lnTo>
                    <a:pt x="1061757" y="199801"/>
                  </a:lnTo>
                  <a:lnTo>
                    <a:pt x="1043746" y="163781"/>
                  </a:lnTo>
                  <a:lnTo>
                    <a:pt x="1026299" y="132263"/>
                  </a:lnTo>
                  <a:lnTo>
                    <a:pt x="1006038" y="104685"/>
                  </a:lnTo>
                  <a:lnTo>
                    <a:pt x="985776" y="80484"/>
                  </a:lnTo>
                  <a:lnTo>
                    <a:pt x="964952" y="60222"/>
                  </a:lnTo>
                  <a:lnTo>
                    <a:pt x="943565" y="43337"/>
                  </a:lnTo>
                  <a:lnTo>
                    <a:pt x="921052" y="29830"/>
                  </a:lnTo>
                  <a:lnTo>
                    <a:pt x="899102" y="19136"/>
                  </a:lnTo>
                  <a:lnTo>
                    <a:pt x="876027" y="10131"/>
                  </a:lnTo>
                  <a:lnTo>
                    <a:pt x="853514" y="4503"/>
                  </a:lnTo>
                  <a:lnTo>
                    <a:pt x="830438" y="1689"/>
                  </a:lnTo>
                  <a:lnTo>
                    <a:pt x="808489" y="0"/>
                  </a:lnTo>
                  <a:lnTo>
                    <a:pt x="785976" y="1126"/>
                  </a:lnTo>
                  <a:lnTo>
                    <a:pt x="764589" y="3377"/>
                  </a:lnTo>
                  <a:lnTo>
                    <a:pt x="742639" y="6754"/>
                  </a:lnTo>
                  <a:lnTo>
                    <a:pt x="722941" y="11257"/>
                  </a:lnTo>
                  <a:lnTo>
                    <a:pt x="702679" y="16885"/>
                  </a:lnTo>
                  <a:lnTo>
                    <a:pt x="684106" y="24201"/>
                  </a:lnTo>
                  <a:lnTo>
                    <a:pt x="666096" y="30392"/>
                  </a:lnTo>
                  <a:lnTo>
                    <a:pt x="648649" y="38272"/>
                  </a:lnTo>
                  <a:lnTo>
                    <a:pt x="633453" y="45589"/>
                  </a:lnTo>
                  <a:lnTo>
                    <a:pt x="619382" y="53468"/>
                  </a:lnTo>
                  <a:lnTo>
                    <a:pt x="606437" y="60785"/>
                  </a:lnTo>
                  <a:lnTo>
                    <a:pt x="595744" y="67539"/>
                  </a:lnTo>
                  <a:lnTo>
                    <a:pt x="586176" y="73167"/>
                  </a:lnTo>
                  <a:lnTo>
                    <a:pt x="578297" y="78232"/>
                  </a:lnTo>
                  <a:lnTo>
                    <a:pt x="573231" y="82172"/>
                  </a:lnTo>
                  <a:lnTo>
                    <a:pt x="569855" y="84424"/>
                  </a:lnTo>
                  <a:lnTo>
                    <a:pt x="568166" y="85549"/>
                  </a:lnTo>
                  <a:lnTo>
                    <a:pt x="525955" y="73730"/>
                  </a:lnTo>
                  <a:lnTo>
                    <a:pt x="485432" y="65287"/>
                  </a:lnTo>
                  <a:lnTo>
                    <a:pt x="447723" y="60222"/>
                  </a:lnTo>
                  <a:lnTo>
                    <a:pt x="412266" y="56282"/>
                  </a:lnTo>
                  <a:lnTo>
                    <a:pt x="378496" y="56282"/>
                  </a:lnTo>
                  <a:lnTo>
                    <a:pt x="346979" y="57971"/>
                  </a:lnTo>
                  <a:lnTo>
                    <a:pt x="317713" y="62474"/>
                  </a:lnTo>
                  <a:lnTo>
                    <a:pt x="290134" y="68101"/>
                  </a:lnTo>
                  <a:lnTo>
                    <a:pt x="264245" y="75981"/>
                  </a:lnTo>
                  <a:lnTo>
                    <a:pt x="241169" y="85549"/>
                  </a:lnTo>
                  <a:lnTo>
                    <a:pt x="219219" y="96242"/>
                  </a:lnTo>
                  <a:lnTo>
                    <a:pt x="198958" y="108625"/>
                  </a:lnTo>
                  <a:lnTo>
                    <a:pt x="180385" y="121570"/>
                  </a:lnTo>
                  <a:lnTo>
                    <a:pt x="163500" y="135640"/>
                  </a:lnTo>
                  <a:lnTo>
                    <a:pt x="147742" y="150836"/>
                  </a:lnTo>
                  <a:lnTo>
                    <a:pt x="133672" y="166032"/>
                  </a:lnTo>
                  <a:lnTo>
                    <a:pt x="121289" y="182354"/>
                  </a:lnTo>
                  <a:lnTo>
                    <a:pt x="110033" y="198676"/>
                  </a:lnTo>
                  <a:lnTo>
                    <a:pt x="99902" y="214435"/>
                  </a:lnTo>
                  <a:lnTo>
                    <a:pt x="90897" y="230756"/>
                  </a:lnTo>
                  <a:lnTo>
                    <a:pt x="83018" y="246516"/>
                  </a:lnTo>
                  <a:lnTo>
                    <a:pt x="76264" y="261712"/>
                  </a:lnTo>
                  <a:lnTo>
                    <a:pt x="70073" y="276908"/>
                  </a:lnTo>
                  <a:lnTo>
                    <a:pt x="65008" y="290979"/>
                  </a:lnTo>
                  <a:lnTo>
                    <a:pt x="61068" y="303923"/>
                  </a:lnTo>
                  <a:lnTo>
                    <a:pt x="58254" y="315180"/>
                  </a:lnTo>
                  <a:lnTo>
                    <a:pt x="55440" y="325873"/>
                  </a:lnTo>
                  <a:lnTo>
                    <a:pt x="53188" y="334879"/>
                  </a:lnTo>
                  <a:lnTo>
                    <a:pt x="51500" y="342195"/>
                  </a:lnTo>
                  <a:cubicBezTo>
                    <a:pt x="51312" y="344071"/>
                    <a:pt x="51125" y="345947"/>
                    <a:pt x="50937" y="347823"/>
                  </a:cubicBezTo>
                  <a:lnTo>
                    <a:pt x="50374" y="350637"/>
                  </a:lnTo>
                  <a:lnTo>
                    <a:pt x="50374" y="351763"/>
                  </a:lnTo>
                  <a:lnTo>
                    <a:pt x="45872" y="371462"/>
                  </a:lnTo>
                  <a:lnTo>
                    <a:pt x="41369" y="395100"/>
                  </a:lnTo>
                  <a:lnTo>
                    <a:pt x="38555" y="420990"/>
                  </a:lnTo>
                  <a:lnTo>
                    <a:pt x="35741" y="450256"/>
                  </a:lnTo>
                  <a:lnTo>
                    <a:pt x="32927" y="481212"/>
                  </a:lnTo>
                  <a:lnTo>
                    <a:pt x="30675" y="513292"/>
                  </a:lnTo>
                  <a:lnTo>
                    <a:pt x="29550" y="546499"/>
                  </a:lnTo>
                  <a:cubicBezTo>
                    <a:pt x="28987" y="558130"/>
                    <a:pt x="28425" y="569762"/>
                    <a:pt x="27862" y="581393"/>
                  </a:cubicBezTo>
                  <a:cubicBezTo>
                    <a:pt x="27674" y="592837"/>
                    <a:pt x="27487" y="604282"/>
                    <a:pt x="27299" y="615726"/>
                  </a:cubicBezTo>
                  <a:cubicBezTo>
                    <a:pt x="27111" y="627358"/>
                    <a:pt x="26924" y="638989"/>
                    <a:pt x="26736" y="650621"/>
                  </a:cubicBezTo>
                  <a:lnTo>
                    <a:pt x="26736" y="683827"/>
                  </a:lnTo>
                  <a:cubicBezTo>
                    <a:pt x="26361" y="694896"/>
                    <a:pt x="25985" y="705964"/>
                    <a:pt x="25610" y="717033"/>
                  </a:cubicBezTo>
                  <a:lnTo>
                    <a:pt x="25610" y="747988"/>
                  </a:lnTo>
                  <a:lnTo>
                    <a:pt x="25610" y="777255"/>
                  </a:lnTo>
                  <a:lnTo>
                    <a:pt x="25610" y="804271"/>
                  </a:lnTo>
                  <a:cubicBezTo>
                    <a:pt x="25985" y="812150"/>
                    <a:pt x="26361" y="820030"/>
                    <a:pt x="26736" y="827909"/>
                  </a:cubicBezTo>
                  <a:lnTo>
                    <a:pt x="26736" y="848171"/>
                  </a:lnTo>
                  <a:cubicBezTo>
                    <a:pt x="26924" y="853799"/>
                    <a:pt x="27111" y="859427"/>
                    <a:pt x="27299" y="865055"/>
                  </a:cubicBezTo>
                  <a:lnTo>
                    <a:pt x="27299" y="869126"/>
                  </a:lnTo>
                  <a:cubicBezTo>
                    <a:pt x="38972" y="915944"/>
                    <a:pt x="4926" y="1198982"/>
                    <a:pt x="16599" y="1245800"/>
                  </a:cubicBezTo>
                  <a:cubicBezTo>
                    <a:pt x="54839" y="1404762"/>
                    <a:pt x="38937" y="1450682"/>
                    <a:pt x="113916" y="1610297"/>
                  </a:cubicBezTo>
                  <a:cubicBezTo>
                    <a:pt x="188895" y="1769912"/>
                    <a:pt x="406125" y="2096376"/>
                    <a:pt x="466471" y="2203492"/>
                  </a:cubicBezTo>
                  <a:cubicBezTo>
                    <a:pt x="526817" y="2310608"/>
                    <a:pt x="474886" y="2238633"/>
                    <a:pt x="475994" y="2252993"/>
                  </a:cubicBezTo>
                  <a:lnTo>
                    <a:pt x="475427" y="2266980"/>
                  </a:lnTo>
                  <a:lnTo>
                    <a:pt x="477836" y="2275814"/>
                  </a:lnTo>
                  <a:cubicBezTo>
                    <a:pt x="480335" y="2289723"/>
                    <a:pt x="588516" y="2305673"/>
                    <a:pt x="588516" y="2320424"/>
                  </a:cubicBezTo>
                  <a:cubicBezTo>
                    <a:pt x="588140" y="2324668"/>
                    <a:pt x="590589" y="2340828"/>
                    <a:pt x="590213" y="2345072"/>
                  </a:cubicBezTo>
                  <a:lnTo>
                    <a:pt x="1669036" y="2344147"/>
                  </a:lnTo>
                  <a:close/>
                </a:path>
              </a:pathLst>
            </a:cu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자유형 46"/>
            <p:cNvSpPr/>
            <p:nvPr/>
          </p:nvSpPr>
          <p:spPr>
            <a:xfrm flipH="1">
              <a:off x="11843036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11279484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Group 4"/>
            <p:cNvGrpSpPr>
              <a:grpSpLocks noChangeAspect="1"/>
            </p:cNvGrpSpPr>
            <p:nvPr/>
          </p:nvGrpSpPr>
          <p:grpSpPr bwMode="auto">
            <a:xfrm rot="21037912">
              <a:off x="10983608" y="5445680"/>
              <a:ext cx="1069098" cy="792004"/>
              <a:chOff x="0" y="-188"/>
              <a:chExt cx="1987" cy="1472"/>
            </a:xfrm>
          </p:grpSpPr>
          <p:sp>
            <p:nvSpPr>
              <p:cNvPr id="15" name="Freeform 5"/>
              <p:cNvSpPr>
                <a:spLocks/>
              </p:cNvSpPr>
              <p:nvPr/>
            </p:nvSpPr>
            <p:spPr bwMode="auto">
              <a:xfrm>
                <a:off x="0" y="497"/>
                <a:ext cx="1605" cy="787"/>
              </a:xfrm>
              <a:custGeom>
                <a:avLst/>
                <a:gdLst>
                  <a:gd name="T0" fmla="*/ 6423 w 6423"/>
                  <a:gd name="T1" fmla="*/ 1764 h 3147"/>
                  <a:gd name="T2" fmla="*/ 6409 w 6423"/>
                  <a:gd name="T3" fmla="*/ 1784 h 3147"/>
                  <a:gd name="T4" fmla="*/ 6319 w 6423"/>
                  <a:gd name="T5" fmla="*/ 1900 h 3147"/>
                  <a:gd name="T6" fmla="*/ 6161 w 6423"/>
                  <a:gd name="T7" fmla="*/ 2082 h 3147"/>
                  <a:gd name="T8" fmla="*/ 5994 w 6423"/>
                  <a:gd name="T9" fmla="*/ 2245 h 3147"/>
                  <a:gd name="T10" fmla="*/ 5865 w 6423"/>
                  <a:gd name="T11" fmla="*/ 2361 h 3147"/>
                  <a:gd name="T12" fmla="*/ 5717 w 6423"/>
                  <a:gd name="T13" fmla="*/ 2480 h 3147"/>
                  <a:gd name="T14" fmla="*/ 5554 w 6423"/>
                  <a:gd name="T15" fmla="*/ 2598 h 3147"/>
                  <a:gd name="T16" fmla="*/ 5375 w 6423"/>
                  <a:gd name="T17" fmla="*/ 2711 h 3147"/>
                  <a:gd name="T18" fmla="*/ 5178 w 6423"/>
                  <a:gd name="T19" fmla="*/ 2819 h 3147"/>
                  <a:gd name="T20" fmla="*/ 4967 w 6423"/>
                  <a:gd name="T21" fmla="*/ 2916 h 3147"/>
                  <a:gd name="T22" fmla="*/ 4739 w 6423"/>
                  <a:gd name="T23" fmla="*/ 3000 h 3147"/>
                  <a:gd name="T24" fmla="*/ 4495 w 6423"/>
                  <a:gd name="T25" fmla="*/ 3067 h 3147"/>
                  <a:gd name="T26" fmla="*/ 4301 w 6423"/>
                  <a:gd name="T27" fmla="*/ 3105 h 3147"/>
                  <a:gd name="T28" fmla="*/ 4168 w 6423"/>
                  <a:gd name="T29" fmla="*/ 3123 h 3147"/>
                  <a:gd name="T30" fmla="*/ 4100 w 6423"/>
                  <a:gd name="T31" fmla="*/ 3130 h 3147"/>
                  <a:gd name="T32" fmla="*/ 3963 w 6423"/>
                  <a:gd name="T33" fmla="*/ 3141 h 3147"/>
                  <a:gd name="T34" fmla="*/ 3722 w 6423"/>
                  <a:gd name="T35" fmla="*/ 3147 h 3147"/>
                  <a:gd name="T36" fmla="*/ 3515 w 6423"/>
                  <a:gd name="T37" fmla="*/ 3136 h 3147"/>
                  <a:gd name="T38" fmla="*/ 3339 w 6423"/>
                  <a:gd name="T39" fmla="*/ 3108 h 3147"/>
                  <a:gd name="T40" fmla="*/ 3187 w 6423"/>
                  <a:gd name="T41" fmla="*/ 3068 h 3147"/>
                  <a:gd name="T42" fmla="*/ 3053 w 6423"/>
                  <a:gd name="T43" fmla="*/ 3016 h 3147"/>
                  <a:gd name="T44" fmla="*/ 2933 w 6423"/>
                  <a:gd name="T45" fmla="*/ 2956 h 3147"/>
                  <a:gd name="T46" fmla="*/ 2823 w 6423"/>
                  <a:gd name="T47" fmla="*/ 2888 h 3147"/>
                  <a:gd name="T48" fmla="*/ 2659 w 6423"/>
                  <a:gd name="T49" fmla="*/ 2777 h 3147"/>
                  <a:gd name="T50" fmla="*/ 2483 w 6423"/>
                  <a:gd name="T51" fmla="*/ 2661 h 3147"/>
                  <a:gd name="T52" fmla="*/ 2349 w 6423"/>
                  <a:gd name="T53" fmla="*/ 2584 h 3147"/>
                  <a:gd name="T54" fmla="*/ 2197 w 6423"/>
                  <a:gd name="T55" fmla="*/ 2511 h 3147"/>
                  <a:gd name="T56" fmla="*/ 2020 w 6423"/>
                  <a:gd name="T57" fmla="*/ 2443 h 3147"/>
                  <a:gd name="T58" fmla="*/ 1815 w 6423"/>
                  <a:gd name="T59" fmla="*/ 2383 h 3147"/>
                  <a:gd name="T60" fmla="*/ 1573 w 6423"/>
                  <a:gd name="T61" fmla="*/ 2331 h 3147"/>
                  <a:gd name="T62" fmla="*/ 1436 w 6423"/>
                  <a:gd name="T63" fmla="*/ 2311 h 3147"/>
                  <a:gd name="T64" fmla="*/ 1302 w 6423"/>
                  <a:gd name="T65" fmla="*/ 2293 h 3147"/>
                  <a:gd name="T66" fmla="*/ 1063 w 6423"/>
                  <a:gd name="T67" fmla="*/ 2274 h 3147"/>
                  <a:gd name="T68" fmla="*/ 853 w 6423"/>
                  <a:gd name="T69" fmla="*/ 2272 h 3147"/>
                  <a:gd name="T70" fmla="*/ 671 w 6423"/>
                  <a:gd name="T71" fmla="*/ 2283 h 3147"/>
                  <a:gd name="T72" fmla="*/ 519 w 6423"/>
                  <a:gd name="T73" fmla="*/ 2305 h 3147"/>
                  <a:gd name="T74" fmla="*/ 393 w 6423"/>
                  <a:gd name="T75" fmla="*/ 2335 h 3147"/>
                  <a:gd name="T76" fmla="*/ 292 w 6423"/>
                  <a:gd name="T77" fmla="*/ 2369 h 3147"/>
                  <a:gd name="T78" fmla="*/ 216 w 6423"/>
                  <a:gd name="T79" fmla="*/ 2404 h 3147"/>
                  <a:gd name="T80" fmla="*/ 189 w 6423"/>
                  <a:gd name="T81" fmla="*/ 2420 h 3147"/>
                  <a:gd name="T82" fmla="*/ 169 w 6423"/>
                  <a:gd name="T83" fmla="*/ 2432 h 3147"/>
                  <a:gd name="T84" fmla="*/ 124 w 6423"/>
                  <a:gd name="T85" fmla="*/ 2442 h 3147"/>
                  <a:gd name="T86" fmla="*/ 80 w 6423"/>
                  <a:gd name="T87" fmla="*/ 2434 h 3147"/>
                  <a:gd name="T88" fmla="*/ 43 w 6423"/>
                  <a:gd name="T89" fmla="*/ 2412 h 3147"/>
                  <a:gd name="T90" fmla="*/ 26 w 6423"/>
                  <a:gd name="T91" fmla="*/ 2394 h 3147"/>
                  <a:gd name="T92" fmla="*/ 14 w 6423"/>
                  <a:gd name="T93" fmla="*/ 2375 h 3147"/>
                  <a:gd name="T94" fmla="*/ 0 w 6423"/>
                  <a:gd name="T95" fmla="*/ 2332 h 3147"/>
                  <a:gd name="T96" fmla="*/ 4 w 6423"/>
                  <a:gd name="T97" fmla="*/ 2288 h 3147"/>
                  <a:gd name="T98" fmla="*/ 22 w 6423"/>
                  <a:gd name="T99" fmla="*/ 2248 h 3147"/>
                  <a:gd name="T100" fmla="*/ 38 w 6423"/>
                  <a:gd name="T101" fmla="*/ 2231 h 3147"/>
                  <a:gd name="T102" fmla="*/ 92 w 6423"/>
                  <a:gd name="T103" fmla="*/ 2181 h 3147"/>
                  <a:gd name="T104" fmla="*/ 229 w 6423"/>
                  <a:gd name="T105" fmla="*/ 2070 h 3147"/>
                  <a:gd name="T106" fmla="*/ 486 w 6423"/>
                  <a:gd name="T107" fmla="*/ 1881 h 3147"/>
                  <a:gd name="T108" fmla="*/ 1142 w 6423"/>
                  <a:gd name="T109" fmla="*/ 1429 h 3147"/>
                  <a:gd name="T110" fmla="*/ 1641 w 6423"/>
                  <a:gd name="T111" fmla="*/ 1080 h 3147"/>
                  <a:gd name="T112" fmla="*/ 4511 w 6423"/>
                  <a:gd name="T113" fmla="*/ 0 h 3147"/>
                  <a:gd name="T114" fmla="*/ 6423 w 6423"/>
                  <a:gd name="T115" fmla="*/ 1764 h 3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423" h="3147">
                    <a:moveTo>
                      <a:pt x="6423" y="1764"/>
                    </a:moveTo>
                    <a:lnTo>
                      <a:pt x="6409" y="1784"/>
                    </a:lnTo>
                    <a:lnTo>
                      <a:pt x="6319" y="1900"/>
                    </a:lnTo>
                    <a:lnTo>
                      <a:pt x="6161" y="2082"/>
                    </a:lnTo>
                    <a:lnTo>
                      <a:pt x="5994" y="2245"/>
                    </a:lnTo>
                    <a:lnTo>
                      <a:pt x="5865" y="2361"/>
                    </a:lnTo>
                    <a:lnTo>
                      <a:pt x="5717" y="2480"/>
                    </a:lnTo>
                    <a:lnTo>
                      <a:pt x="5554" y="2598"/>
                    </a:lnTo>
                    <a:lnTo>
                      <a:pt x="5375" y="2711"/>
                    </a:lnTo>
                    <a:lnTo>
                      <a:pt x="5178" y="2819"/>
                    </a:lnTo>
                    <a:lnTo>
                      <a:pt x="4967" y="2916"/>
                    </a:lnTo>
                    <a:lnTo>
                      <a:pt x="4739" y="3000"/>
                    </a:lnTo>
                    <a:lnTo>
                      <a:pt x="4495" y="3067"/>
                    </a:lnTo>
                    <a:lnTo>
                      <a:pt x="4301" y="3105"/>
                    </a:lnTo>
                    <a:lnTo>
                      <a:pt x="4168" y="3123"/>
                    </a:lnTo>
                    <a:lnTo>
                      <a:pt x="4100" y="3130"/>
                    </a:lnTo>
                    <a:lnTo>
                      <a:pt x="3963" y="3141"/>
                    </a:lnTo>
                    <a:lnTo>
                      <a:pt x="3722" y="3147"/>
                    </a:lnTo>
                    <a:lnTo>
                      <a:pt x="3515" y="3136"/>
                    </a:lnTo>
                    <a:lnTo>
                      <a:pt x="3339" y="3108"/>
                    </a:lnTo>
                    <a:lnTo>
                      <a:pt x="3187" y="3068"/>
                    </a:lnTo>
                    <a:lnTo>
                      <a:pt x="3053" y="3016"/>
                    </a:lnTo>
                    <a:lnTo>
                      <a:pt x="2933" y="2956"/>
                    </a:lnTo>
                    <a:lnTo>
                      <a:pt x="2823" y="2888"/>
                    </a:lnTo>
                    <a:lnTo>
                      <a:pt x="2659" y="2777"/>
                    </a:lnTo>
                    <a:lnTo>
                      <a:pt x="2483" y="2661"/>
                    </a:lnTo>
                    <a:lnTo>
                      <a:pt x="2349" y="2584"/>
                    </a:lnTo>
                    <a:lnTo>
                      <a:pt x="2197" y="2511"/>
                    </a:lnTo>
                    <a:lnTo>
                      <a:pt x="2020" y="2443"/>
                    </a:lnTo>
                    <a:lnTo>
                      <a:pt x="1815" y="2383"/>
                    </a:lnTo>
                    <a:lnTo>
                      <a:pt x="1573" y="2331"/>
                    </a:lnTo>
                    <a:lnTo>
                      <a:pt x="1436" y="2311"/>
                    </a:lnTo>
                    <a:lnTo>
                      <a:pt x="1302" y="2293"/>
                    </a:lnTo>
                    <a:lnTo>
                      <a:pt x="1063" y="2274"/>
                    </a:lnTo>
                    <a:lnTo>
                      <a:pt x="853" y="2272"/>
                    </a:lnTo>
                    <a:lnTo>
                      <a:pt x="671" y="2283"/>
                    </a:lnTo>
                    <a:lnTo>
                      <a:pt x="519" y="2305"/>
                    </a:lnTo>
                    <a:lnTo>
                      <a:pt x="393" y="2335"/>
                    </a:lnTo>
                    <a:lnTo>
                      <a:pt x="292" y="2369"/>
                    </a:lnTo>
                    <a:lnTo>
                      <a:pt x="216" y="2404"/>
                    </a:lnTo>
                    <a:lnTo>
                      <a:pt x="189" y="2420"/>
                    </a:lnTo>
                    <a:lnTo>
                      <a:pt x="169" y="2432"/>
                    </a:lnTo>
                    <a:lnTo>
                      <a:pt x="124" y="2442"/>
                    </a:lnTo>
                    <a:lnTo>
                      <a:pt x="80" y="2434"/>
                    </a:lnTo>
                    <a:lnTo>
                      <a:pt x="43" y="2412"/>
                    </a:lnTo>
                    <a:lnTo>
                      <a:pt x="26" y="2394"/>
                    </a:lnTo>
                    <a:lnTo>
                      <a:pt x="14" y="2375"/>
                    </a:lnTo>
                    <a:lnTo>
                      <a:pt x="0" y="2332"/>
                    </a:lnTo>
                    <a:lnTo>
                      <a:pt x="4" y="2288"/>
                    </a:lnTo>
                    <a:lnTo>
                      <a:pt x="22" y="2248"/>
                    </a:lnTo>
                    <a:lnTo>
                      <a:pt x="38" y="2231"/>
                    </a:lnTo>
                    <a:lnTo>
                      <a:pt x="92" y="2181"/>
                    </a:lnTo>
                    <a:lnTo>
                      <a:pt x="229" y="2070"/>
                    </a:lnTo>
                    <a:lnTo>
                      <a:pt x="486" y="1881"/>
                    </a:lnTo>
                    <a:lnTo>
                      <a:pt x="1142" y="1429"/>
                    </a:lnTo>
                    <a:lnTo>
                      <a:pt x="1641" y="1080"/>
                    </a:lnTo>
                    <a:lnTo>
                      <a:pt x="4511" y="0"/>
                    </a:lnTo>
                    <a:lnTo>
                      <a:pt x="6423" y="1764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6"/>
              <p:cNvSpPr>
                <a:spLocks/>
              </p:cNvSpPr>
              <p:nvPr/>
            </p:nvSpPr>
            <p:spPr bwMode="auto">
              <a:xfrm>
                <a:off x="1196" y="-188"/>
                <a:ext cx="208" cy="126"/>
              </a:xfrm>
              <a:custGeom>
                <a:avLst/>
                <a:gdLst>
                  <a:gd name="T0" fmla="*/ 818 w 832"/>
                  <a:gd name="T1" fmla="*/ 501 h 501"/>
                  <a:gd name="T2" fmla="*/ 820 w 832"/>
                  <a:gd name="T3" fmla="*/ 453 h 501"/>
                  <a:gd name="T4" fmla="*/ 830 w 832"/>
                  <a:gd name="T5" fmla="*/ 379 h 501"/>
                  <a:gd name="T6" fmla="*/ 832 w 832"/>
                  <a:gd name="T7" fmla="*/ 355 h 501"/>
                  <a:gd name="T8" fmla="*/ 830 w 832"/>
                  <a:gd name="T9" fmla="*/ 315 h 501"/>
                  <a:gd name="T10" fmla="*/ 814 w 832"/>
                  <a:gd name="T11" fmla="*/ 242 h 501"/>
                  <a:gd name="T12" fmla="*/ 781 w 832"/>
                  <a:gd name="T13" fmla="*/ 177 h 501"/>
                  <a:gd name="T14" fmla="*/ 737 w 832"/>
                  <a:gd name="T15" fmla="*/ 123 h 501"/>
                  <a:gd name="T16" fmla="*/ 683 w 832"/>
                  <a:gd name="T17" fmla="*/ 79 h 501"/>
                  <a:gd name="T18" fmla="*/ 620 w 832"/>
                  <a:gd name="T19" fmla="*/ 44 h 501"/>
                  <a:gd name="T20" fmla="*/ 551 w 832"/>
                  <a:gd name="T21" fmla="*/ 19 h 501"/>
                  <a:gd name="T22" fmla="*/ 478 w 832"/>
                  <a:gd name="T23" fmla="*/ 5 h 501"/>
                  <a:gd name="T24" fmla="*/ 403 w 832"/>
                  <a:gd name="T25" fmla="*/ 0 h 501"/>
                  <a:gd name="T26" fmla="*/ 329 w 832"/>
                  <a:gd name="T27" fmla="*/ 6 h 501"/>
                  <a:gd name="T28" fmla="*/ 257 w 832"/>
                  <a:gd name="T29" fmla="*/ 22 h 501"/>
                  <a:gd name="T30" fmla="*/ 192 w 832"/>
                  <a:gd name="T31" fmla="*/ 50 h 501"/>
                  <a:gd name="T32" fmla="*/ 132 w 832"/>
                  <a:gd name="T33" fmla="*/ 88 h 501"/>
                  <a:gd name="T34" fmla="*/ 82 w 832"/>
                  <a:gd name="T35" fmla="*/ 137 h 501"/>
                  <a:gd name="T36" fmla="*/ 43 w 832"/>
                  <a:gd name="T37" fmla="*/ 199 h 501"/>
                  <a:gd name="T38" fmla="*/ 18 w 832"/>
                  <a:gd name="T39" fmla="*/ 271 h 501"/>
                  <a:gd name="T40" fmla="*/ 12 w 832"/>
                  <a:gd name="T41" fmla="*/ 312 h 501"/>
                  <a:gd name="T42" fmla="*/ 0 w 832"/>
                  <a:gd name="T43" fmla="*/ 427 h 501"/>
                  <a:gd name="T44" fmla="*/ 818 w 832"/>
                  <a:gd name="T45" fmla="*/ 501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32" h="501">
                    <a:moveTo>
                      <a:pt x="818" y="501"/>
                    </a:moveTo>
                    <a:lnTo>
                      <a:pt x="820" y="453"/>
                    </a:lnTo>
                    <a:lnTo>
                      <a:pt x="830" y="379"/>
                    </a:lnTo>
                    <a:lnTo>
                      <a:pt x="832" y="355"/>
                    </a:lnTo>
                    <a:lnTo>
                      <a:pt x="830" y="315"/>
                    </a:lnTo>
                    <a:lnTo>
                      <a:pt x="814" y="242"/>
                    </a:lnTo>
                    <a:lnTo>
                      <a:pt x="781" y="177"/>
                    </a:lnTo>
                    <a:lnTo>
                      <a:pt x="737" y="123"/>
                    </a:lnTo>
                    <a:lnTo>
                      <a:pt x="683" y="79"/>
                    </a:lnTo>
                    <a:lnTo>
                      <a:pt x="620" y="44"/>
                    </a:lnTo>
                    <a:lnTo>
                      <a:pt x="551" y="19"/>
                    </a:lnTo>
                    <a:lnTo>
                      <a:pt x="478" y="5"/>
                    </a:lnTo>
                    <a:lnTo>
                      <a:pt x="403" y="0"/>
                    </a:lnTo>
                    <a:lnTo>
                      <a:pt x="329" y="6"/>
                    </a:lnTo>
                    <a:lnTo>
                      <a:pt x="257" y="22"/>
                    </a:lnTo>
                    <a:lnTo>
                      <a:pt x="192" y="50"/>
                    </a:lnTo>
                    <a:lnTo>
                      <a:pt x="132" y="88"/>
                    </a:lnTo>
                    <a:lnTo>
                      <a:pt x="82" y="137"/>
                    </a:lnTo>
                    <a:lnTo>
                      <a:pt x="43" y="199"/>
                    </a:lnTo>
                    <a:lnTo>
                      <a:pt x="18" y="271"/>
                    </a:lnTo>
                    <a:lnTo>
                      <a:pt x="12" y="312"/>
                    </a:lnTo>
                    <a:lnTo>
                      <a:pt x="0" y="427"/>
                    </a:lnTo>
                    <a:lnTo>
                      <a:pt x="818" y="50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7"/>
              <p:cNvSpPr>
                <a:spLocks/>
              </p:cNvSpPr>
              <p:nvPr/>
            </p:nvSpPr>
            <p:spPr bwMode="auto">
              <a:xfrm>
                <a:off x="410" y="-88"/>
                <a:ext cx="1577" cy="1045"/>
              </a:xfrm>
              <a:custGeom>
                <a:avLst/>
                <a:gdLst>
                  <a:gd name="T0" fmla="*/ 6306 w 6307"/>
                  <a:gd name="T1" fmla="*/ 3161 h 4179"/>
                  <a:gd name="T2" fmla="*/ 6287 w 6307"/>
                  <a:gd name="T3" fmla="*/ 3563 h 4179"/>
                  <a:gd name="T4" fmla="*/ 6240 w 6307"/>
                  <a:gd name="T5" fmla="*/ 3846 h 4179"/>
                  <a:gd name="T6" fmla="*/ 6162 w 6307"/>
                  <a:gd name="T7" fmla="*/ 4030 h 4179"/>
                  <a:gd name="T8" fmla="*/ 6051 w 6307"/>
                  <a:gd name="T9" fmla="*/ 4132 h 4179"/>
                  <a:gd name="T10" fmla="*/ 5903 w 6307"/>
                  <a:gd name="T11" fmla="*/ 4175 h 4179"/>
                  <a:gd name="T12" fmla="*/ 5665 w 6307"/>
                  <a:gd name="T13" fmla="*/ 4171 h 4179"/>
                  <a:gd name="T14" fmla="*/ 5288 w 6307"/>
                  <a:gd name="T15" fmla="*/ 4131 h 4179"/>
                  <a:gd name="T16" fmla="*/ 4830 w 6307"/>
                  <a:gd name="T17" fmla="*/ 4102 h 4179"/>
                  <a:gd name="T18" fmla="*/ 4303 w 6307"/>
                  <a:gd name="T19" fmla="*/ 4070 h 4179"/>
                  <a:gd name="T20" fmla="*/ 3554 w 6307"/>
                  <a:gd name="T21" fmla="*/ 3958 h 4179"/>
                  <a:gd name="T22" fmla="*/ 2242 w 6307"/>
                  <a:gd name="T23" fmla="*/ 3666 h 4179"/>
                  <a:gd name="T24" fmla="*/ 1672 w 6307"/>
                  <a:gd name="T25" fmla="*/ 3525 h 4179"/>
                  <a:gd name="T26" fmla="*/ 1214 w 6307"/>
                  <a:gd name="T27" fmla="*/ 3439 h 4179"/>
                  <a:gd name="T28" fmla="*/ 737 w 6307"/>
                  <a:gd name="T29" fmla="*/ 3386 h 4179"/>
                  <a:gd name="T30" fmla="*/ 287 w 6307"/>
                  <a:gd name="T31" fmla="*/ 3380 h 4179"/>
                  <a:gd name="T32" fmla="*/ 0 w 6307"/>
                  <a:gd name="T33" fmla="*/ 3414 h 4179"/>
                  <a:gd name="T34" fmla="*/ 42 w 6307"/>
                  <a:gd name="T35" fmla="*/ 3090 h 4179"/>
                  <a:gd name="T36" fmla="*/ 173 w 6307"/>
                  <a:gd name="T37" fmla="*/ 2488 h 4179"/>
                  <a:gd name="T38" fmla="*/ 318 w 6307"/>
                  <a:gd name="T39" fmla="*/ 2036 h 4179"/>
                  <a:gd name="T40" fmla="*/ 475 w 6307"/>
                  <a:gd name="T41" fmla="*/ 1664 h 4179"/>
                  <a:gd name="T42" fmla="*/ 677 w 6307"/>
                  <a:gd name="T43" fmla="*/ 1305 h 4179"/>
                  <a:gd name="T44" fmla="*/ 775 w 6307"/>
                  <a:gd name="T45" fmla="*/ 1163 h 4179"/>
                  <a:gd name="T46" fmla="*/ 954 w 6307"/>
                  <a:gd name="T47" fmla="*/ 955 h 4179"/>
                  <a:gd name="T48" fmla="*/ 1151 w 6307"/>
                  <a:gd name="T49" fmla="*/ 773 h 4179"/>
                  <a:gd name="T50" fmla="*/ 1366 w 6307"/>
                  <a:gd name="T51" fmla="*/ 617 h 4179"/>
                  <a:gd name="T52" fmla="*/ 1649 w 6307"/>
                  <a:gd name="T53" fmla="*/ 452 h 4179"/>
                  <a:gd name="T54" fmla="*/ 2118 w 6307"/>
                  <a:gd name="T55" fmla="*/ 254 h 4179"/>
                  <a:gd name="T56" fmla="*/ 2574 w 6307"/>
                  <a:gd name="T57" fmla="*/ 124 h 4179"/>
                  <a:gd name="T58" fmla="*/ 3074 w 6307"/>
                  <a:gd name="T59" fmla="*/ 36 h 4179"/>
                  <a:gd name="T60" fmla="*/ 3552 w 6307"/>
                  <a:gd name="T61" fmla="*/ 0 h 4179"/>
                  <a:gd name="T62" fmla="*/ 3847 w 6307"/>
                  <a:gd name="T63" fmla="*/ 61 h 4179"/>
                  <a:gd name="T64" fmla="*/ 4231 w 6307"/>
                  <a:gd name="T65" fmla="*/ 179 h 4179"/>
                  <a:gd name="T66" fmla="*/ 4600 w 6307"/>
                  <a:gd name="T67" fmla="*/ 335 h 4179"/>
                  <a:gd name="T68" fmla="*/ 4953 w 6307"/>
                  <a:gd name="T69" fmla="*/ 526 h 4179"/>
                  <a:gd name="T70" fmla="*/ 5118 w 6307"/>
                  <a:gd name="T71" fmla="*/ 633 h 4179"/>
                  <a:gd name="T72" fmla="*/ 5409 w 6307"/>
                  <a:gd name="T73" fmla="*/ 865 h 4179"/>
                  <a:gd name="T74" fmla="*/ 5658 w 6307"/>
                  <a:gd name="T75" fmla="*/ 1124 h 4179"/>
                  <a:gd name="T76" fmla="*/ 5866 w 6307"/>
                  <a:gd name="T77" fmla="*/ 1406 h 4179"/>
                  <a:gd name="T78" fmla="*/ 6034 w 6307"/>
                  <a:gd name="T79" fmla="*/ 1712 h 4179"/>
                  <a:gd name="T80" fmla="*/ 6161 w 6307"/>
                  <a:gd name="T81" fmla="*/ 2038 h 4179"/>
                  <a:gd name="T82" fmla="*/ 6248 w 6307"/>
                  <a:gd name="T83" fmla="*/ 2386 h 4179"/>
                  <a:gd name="T84" fmla="*/ 6297 w 6307"/>
                  <a:gd name="T85" fmla="*/ 2753 h 4179"/>
                  <a:gd name="T86" fmla="*/ 6307 w 6307"/>
                  <a:gd name="T87" fmla="*/ 3038 h 4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07" h="4179">
                    <a:moveTo>
                      <a:pt x="6307" y="3038"/>
                    </a:moveTo>
                    <a:lnTo>
                      <a:pt x="6306" y="3161"/>
                    </a:lnTo>
                    <a:lnTo>
                      <a:pt x="6300" y="3377"/>
                    </a:lnTo>
                    <a:lnTo>
                      <a:pt x="6287" y="3563"/>
                    </a:lnTo>
                    <a:lnTo>
                      <a:pt x="6267" y="3718"/>
                    </a:lnTo>
                    <a:lnTo>
                      <a:pt x="6240" y="3846"/>
                    </a:lnTo>
                    <a:lnTo>
                      <a:pt x="6205" y="3949"/>
                    </a:lnTo>
                    <a:lnTo>
                      <a:pt x="6162" y="4030"/>
                    </a:lnTo>
                    <a:lnTo>
                      <a:pt x="6111" y="4089"/>
                    </a:lnTo>
                    <a:lnTo>
                      <a:pt x="6051" y="4132"/>
                    </a:lnTo>
                    <a:lnTo>
                      <a:pt x="5982" y="4160"/>
                    </a:lnTo>
                    <a:lnTo>
                      <a:pt x="5903" y="4175"/>
                    </a:lnTo>
                    <a:lnTo>
                      <a:pt x="5815" y="4179"/>
                    </a:lnTo>
                    <a:lnTo>
                      <a:pt x="5665" y="4171"/>
                    </a:lnTo>
                    <a:lnTo>
                      <a:pt x="5425" y="4145"/>
                    </a:lnTo>
                    <a:lnTo>
                      <a:pt x="5288" y="4131"/>
                    </a:lnTo>
                    <a:lnTo>
                      <a:pt x="5116" y="4117"/>
                    </a:lnTo>
                    <a:lnTo>
                      <a:pt x="4830" y="4102"/>
                    </a:lnTo>
                    <a:lnTo>
                      <a:pt x="4573" y="4090"/>
                    </a:lnTo>
                    <a:lnTo>
                      <a:pt x="4303" y="4070"/>
                    </a:lnTo>
                    <a:lnTo>
                      <a:pt x="3977" y="4031"/>
                    </a:lnTo>
                    <a:lnTo>
                      <a:pt x="3554" y="3958"/>
                    </a:lnTo>
                    <a:lnTo>
                      <a:pt x="2989" y="3840"/>
                    </a:lnTo>
                    <a:lnTo>
                      <a:pt x="2242" y="3666"/>
                    </a:lnTo>
                    <a:lnTo>
                      <a:pt x="1776" y="3550"/>
                    </a:lnTo>
                    <a:lnTo>
                      <a:pt x="1672" y="3525"/>
                    </a:lnTo>
                    <a:lnTo>
                      <a:pt x="1449" y="3479"/>
                    </a:lnTo>
                    <a:lnTo>
                      <a:pt x="1214" y="3439"/>
                    </a:lnTo>
                    <a:lnTo>
                      <a:pt x="975" y="3408"/>
                    </a:lnTo>
                    <a:lnTo>
                      <a:pt x="737" y="3386"/>
                    </a:lnTo>
                    <a:lnTo>
                      <a:pt x="505" y="3376"/>
                    </a:lnTo>
                    <a:lnTo>
                      <a:pt x="287" y="3380"/>
                    </a:lnTo>
                    <a:lnTo>
                      <a:pt x="88" y="3398"/>
                    </a:lnTo>
                    <a:lnTo>
                      <a:pt x="0" y="3414"/>
                    </a:lnTo>
                    <a:lnTo>
                      <a:pt x="3" y="3374"/>
                    </a:lnTo>
                    <a:lnTo>
                      <a:pt x="42" y="3090"/>
                    </a:lnTo>
                    <a:lnTo>
                      <a:pt x="93" y="2815"/>
                    </a:lnTo>
                    <a:lnTo>
                      <a:pt x="173" y="2488"/>
                    </a:lnTo>
                    <a:lnTo>
                      <a:pt x="253" y="2220"/>
                    </a:lnTo>
                    <a:lnTo>
                      <a:pt x="318" y="2036"/>
                    </a:lnTo>
                    <a:lnTo>
                      <a:pt x="392" y="1850"/>
                    </a:lnTo>
                    <a:lnTo>
                      <a:pt x="475" y="1664"/>
                    </a:lnTo>
                    <a:lnTo>
                      <a:pt x="571" y="1481"/>
                    </a:lnTo>
                    <a:lnTo>
                      <a:pt x="677" y="1305"/>
                    </a:lnTo>
                    <a:lnTo>
                      <a:pt x="734" y="1219"/>
                    </a:lnTo>
                    <a:lnTo>
                      <a:pt x="775" y="1163"/>
                    </a:lnTo>
                    <a:lnTo>
                      <a:pt x="862" y="1055"/>
                    </a:lnTo>
                    <a:lnTo>
                      <a:pt x="954" y="955"/>
                    </a:lnTo>
                    <a:lnTo>
                      <a:pt x="1049" y="861"/>
                    </a:lnTo>
                    <a:lnTo>
                      <a:pt x="1151" y="773"/>
                    </a:lnTo>
                    <a:lnTo>
                      <a:pt x="1257" y="693"/>
                    </a:lnTo>
                    <a:lnTo>
                      <a:pt x="1366" y="617"/>
                    </a:lnTo>
                    <a:lnTo>
                      <a:pt x="1478" y="547"/>
                    </a:lnTo>
                    <a:lnTo>
                      <a:pt x="1649" y="452"/>
                    </a:lnTo>
                    <a:lnTo>
                      <a:pt x="1883" y="344"/>
                    </a:lnTo>
                    <a:lnTo>
                      <a:pt x="2118" y="254"/>
                    </a:lnTo>
                    <a:lnTo>
                      <a:pt x="2349" y="182"/>
                    </a:lnTo>
                    <a:lnTo>
                      <a:pt x="2574" y="124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lnTo>
                      <a:pt x="3652" y="17"/>
                    </a:lnTo>
                    <a:lnTo>
                      <a:pt x="3847" y="61"/>
                    </a:lnTo>
                    <a:lnTo>
                      <a:pt x="4041" y="116"/>
                    </a:lnTo>
                    <a:lnTo>
                      <a:pt x="4231" y="179"/>
                    </a:lnTo>
                    <a:lnTo>
                      <a:pt x="4418" y="252"/>
                    </a:lnTo>
                    <a:lnTo>
                      <a:pt x="4600" y="335"/>
                    </a:lnTo>
                    <a:lnTo>
                      <a:pt x="4779" y="426"/>
                    </a:lnTo>
                    <a:lnTo>
                      <a:pt x="4953" y="526"/>
                    </a:lnTo>
                    <a:lnTo>
                      <a:pt x="5037" y="581"/>
                    </a:lnTo>
                    <a:lnTo>
                      <a:pt x="5118" y="633"/>
                    </a:lnTo>
                    <a:lnTo>
                      <a:pt x="5269" y="747"/>
                    </a:lnTo>
                    <a:lnTo>
                      <a:pt x="5409" y="865"/>
                    </a:lnTo>
                    <a:lnTo>
                      <a:pt x="5539" y="991"/>
                    </a:lnTo>
                    <a:lnTo>
                      <a:pt x="5658" y="1124"/>
                    </a:lnTo>
                    <a:lnTo>
                      <a:pt x="5768" y="1261"/>
                    </a:lnTo>
                    <a:lnTo>
                      <a:pt x="5866" y="1406"/>
                    </a:lnTo>
                    <a:lnTo>
                      <a:pt x="5956" y="1556"/>
                    </a:lnTo>
                    <a:lnTo>
                      <a:pt x="6034" y="1712"/>
                    </a:lnTo>
                    <a:lnTo>
                      <a:pt x="6103" y="1872"/>
                    </a:lnTo>
                    <a:lnTo>
                      <a:pt x="6161" y="2038"/>
                    </a:lnTo>
                    <a:lnTo>
                      <a:pt x="6210" y="2210"/>
                    </a:lnTo>
                    <a:lnTo>
                      <a:pt x="6248" y="2386"/>
                    </a:lnTo>
                    <a:lnTo>
                      <a:pt x="6277" y="2567"/>
                    </a:lnTo>
                    <a:lnTo>
                      <a:pt x="6297" y="2753"/>
                    </a:lnTo>
                    <a:lnTo>
                      <a:pt x="6306" y="2941"/>
                    </a:lnTo>
                    <a:lnTo>
                      <a:pt x="6307" y="303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8"/>
              <p:cNvSpPr>
                <a:spLocks/>
              </p:cNvSpPr>
              <p:nvPr/>
            </p:nvSpPr>
            <p:spPr bwMode="auto">
              <a:xfrm>
                <a:off x="410" y="-88"/>
                <a:ext cx="888" cy="861"/>
              </a:xfrm>
              <a:custGeom>
                <a:avLst/>
                <a:gdLst>
                  <a:gd name="T0" fmla="*/ 3552 w 3552"/>
                  <a:gd name="T1" fmla="*/ 0 h 3445"/>
                  <a:gd name="T2" fmla="*/ 3463 w 3552"/>
                  <a:gd name="T3" fmla="*/ 17 h 3445"/>
                  <a:gd name="T4" fmla="*/ 3292 w 3552"/>
                  <a:gd name="T5" fmla="*/ 61 h 3445"/>
                  <a:gd name="T6" fmla="*/ 3130 w 3552"/>
                  <a:gd name="T7" fmla="*/ 118 h 3445"/>
                  <a:gd name="T8" fmla="*/ 2977 w 3552"/>
                  <a:gd name="T9" fmla="*/ 185 h 3445"/>
                  <a:gd name="T10" fmla="*/ 2832 w 3552"/>
                  <a:gd name="T11" fmla="*/ 263 h 3445"/>
                  <a:gd name="T12" fmla="*/ 2694 w 3552"/>
                  <a:gd name="T13" fmla="*/ 350 h 3445"/>
                  <a:gd name="T14" fmla="*/ 2566 w 3552"/>
                  <a:gd name="T15" fmla="*/ 446 h 3445"/>
                  <a:gd name="T16" fmla="*/ 2444 w 3552"/>
                  <a:gd name="T17" fmla="*/ 549 h 3445"/>
                  <a:gd name="T18" fmla="*/ 2330 w 3552"/>
                  <a:gd name="T19" fmla="*/ 660 h 3445"/>
                  <a:gd name="T20" fmla="*/ 2225 w 3552"/>
                  <a:gd name="T21" fmla="*/ 777 h 3445"/>
                  <a:gd name="T22" fmla="*/ 2125 w 3552"/>
                  <a:gd name="T23" fmla="*/ 899 h 3445"/>
                  <a:gd name="T24" fmla="*/ 2032 w 3552"/>
                  <a:gd name="T25" fmla="*/ 1028 h 3445"/>
                  <a:gd name="T26" fmla="*/ 1946 w 3552"/>
                  <a:gd name="T27" fmla="*/ 1159 h 3445"/>
                  <a:gd name="T28" fmla="*/ 1867 w 3552"/>
                  <a:gd name="T29" fmla="*/ 1294 h 3445"/>
                  <a:gd name="T30" fmla="*/ 1757 w 3552"/>
                  <a:gd name="T31" fmla="*/ 1501 h 3445"/>
                  <a:gd name="T32" fmla="*/ 1633 w 3552"/>
                  <a:gd name="T33" fmla="*/ 1781 h 3445"/>
                  <a:gd name="T34" fmla="*/ 1529 w 3552"/>
                  <a:gd name="T35" fmla="*/ 2062 h 3445"/>
                  <a:gd name="T36" fmla="*/ 1445 w 3552"/>
                  <a:gd name="T37" fmla="*/ 2335 h 3445"/>
                  <a:gd name="T38" fmla="*/ 1378 w 3552"/>
                  <a:gd name="T39" fmla="*/ 2596 h 3445"/>
                  <a:gd name="T40" fmla="*/ 1326 w 3552"/>
                  <a:gd name="T41" fmla="*/ 2838 h 3445"/>
                  <a:gd name="T42" fmla="*/ 1287 w 3552"/>
                  <a:gd name="T43" fmla="*/ 3055 h 3445"/>
                  <a:gd name="T44" fmla="*/ 1250 w 3552"/>
                  <a:gd name="T45" fmla="*/ 3324 h 3445"/>
                  <a:gd name="T46" fmla="*/ 1237 w 3552"/>
                  <a:gd name="T47" fmla="*/ 3445 h 3445"/>
                  <a:gd name="T48" fmla="*/ 1161 w 3552"/>
                  <a:gd name="T49" fmla="*/ 3432 h 3445"/>
                  <a:gd name="T50" fmla="*/ 1007 w 3552"/>
                  <a:gd name="T51" fmla="*/ 3409 h 3445"/>
                  <a:gd name="T52" fmla="*/ 853 w 3552"/>
                  <a:gd name="T53" fmla="*/ 3394 h 3445"/>
                  <a:gd name="T54" fmla="*/ 698 w 3552"/>
                  <a:gd name="T55" fmla="*/ 3384 h 3445"/>
                  <a:gd name="T56" fmla="*/ 542 w 3552"/>
                  <a:gd name="T57" fmla="*/ 3380 h 3445"/>
                  <a:gd name="T58" fmla="*/ 387 w 3552"/>
                  <a:gd name="T59" fmla="*/ 3382 h 3445"/>
                  <a:gd name="T60" fmla="*/ 232 w 3552"/>
                  <a:gd name="T61" fmla="*/ 3391 h 3445"/>
                  <a:gd name="T62" fmla="*/ 77 w 3552"/>
                  <a:gd name="T63" fmla="*/ 3406 h 3445"/>
                  <a:gd name="T64" fmla="*/ 0 w 3552"/>
                  <a:gd name="T65" fmla="*/ 3416 h 3445"/>
                  <a:gd name="T66" fmla="*/ 3 w 3552"/>
                  <a:gd name="T67" fmla="*/ 3376 h 3445"/>
                  <a:gd name="T68" fmla="*/ 42 w 3552"/>
                  <a:gd name="T69" fmla="*/ 3093 h 3445"/>
                  <a:gd name="T70" fmla="*/ 93 w 3552"/>
                  <a:gd name="T71" fmla="*/ 2818 h 3445"/>
                  <a:gd name="T72" fmla="*/ 173 w 3552"/>
                  <a:gd name="T73" fmla="*/ 2490 h 3445"/>
                  <a:gd name="T74" fmla="*/ 253 w 3552"/>
                  <a:gd name="T75" fmla="*/ 2223 h 3445"/>
                  <a:gd name="T76" fmla="*/ 318 w 3552"/>
                  <a:gd name="T77" fmla="*/ 2038 h 3445"/>
                  <a:gd name="T78" fmla="*/ 392 w 3552"/>
                  <a:gd name="T79" fmla="*/ 1853 h 3445"/>
                  <a:gd name="T80" fmla="*/ 475 w 3552"/>
                  <a:gd name="T81" fmla="*/ 1667 h 3445"/>
                  <a:gd name="T82" fmla="*/ 571 w 3552"/>
                  <a:gd name="T83" fmla="*/ 1484 h 3445"/>
                  <a:gd name="T84" fmla="*/ 677 w 3552"/>
                  <a:gd name="T85" fmla="*/ 1307 h 3445"/>
                  <a:gd name="T86" fmla="*/ 734 w 3552"/>
                  <a:gd name="T87" fmla="*/ 1222 h 3445"/>
                  <a:gd name="T88" fmla="*/ 775 w 3552"/>
                  <a:gd name="T89" fmla="*/ 1165 h 3445"/>
                  <a:gd name="T90" fmla="*/ 862 w 3552"/>
                  <a:gd name="T91" fmla="*/ 1058 h 3445"/>
                  <a:gd name="T92" fmla="*/ 954 w 3552"/>
                  <a:gd name="T93" fmla="*/ 957 h 3445"/>
                  <a:gd name="T94" fmla="*/ 1049 w 3552"/>
                  <a:gd name="T95" fmla="*/ 863 h 3445"/>
                  <a:gd name="T96" fmla="*/ 1151 w 3552"/>
                  <a:gd name="T97" fmla="*/ 775 h 3445"/>
                  <a:gd name="T98" fmla="*/ 1257 w 3552"/>
                  <a:gd name="T99" fmla="*/ 694 h 3445"/>
                  <a:gd name="T100" fmla="*/ 1366 w 3552"/>
                  <a:gd name="T101" fmla="*/ 618 h 3445"/>
                  <a:gd name="T102" fmla="*/ 1478 w 3552"/>
                  <a:gd name="T103" fmla="*/ 548 h 3445"/>
                  <a:gd name="T104" fmla="*/ 1649 w 3552"/>
                  <a:gd name="T105" fmla="*/ 453 h 3445"/>
                  <a:gd name="T106" fmla="*/ 1883 w 3552"/>
                  <a:gd name="T107" fmla="*/ 345 h 3445"/>
                  <a:gd name="T108" fmla="*/ 2118 w 3552"/>
                  <a:gd name="T109" fmla="*/ 255 h 3445"/>
                  <a:gd name="T110" fmla="*/ 2349 w 3552"/>
                  <a:gd name="T111" fmla="*/ 182 h 3445"/>
                  <a:gd name="T112" fmla="*/ 2574 w 3552"/>
                  <a:gd name="T113" fmla="*/ 126 h 3445"/>
                  <a:gd name="T114" fmla="*/ 2786 w 3552"/>
                  <a:gd name="T115" fmla="*/ 82 h 3445"/>
                  <a:gd name="T116" fmla="*/ 3074 w 3552"/>
                  <a:gd name="T117" fmla="*/ 36 h 3445"/>
                  <a:gd name="T118" fmla="*/ 3491 w 3552"/>
                  <a:gd name="T119" fmla="*/ 0 h 3445"/>
                  <a:gd name="T120" fmla="*/ 3552 w 3552"/>
                  <a:gd name="T121" fmla="*/ 0 h 3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552" h="3445">
                    <a:moveTo>
                      <a:pt x="3552" y="0"/>
                    </a:moveTo>
                    <a:lnTo>
                      <a:pt x="3463" y="17"/>
                    </a:lnTo>
                    <a:lnTo>
                      <a:pt x="3292" y="61"/>
                    </a:lnTo>
                    <a:lnTo>
                      <a:pt x="3130" y="118"/>
                    </a:lnTo>
                    <a:lnTo>
                      <a:pt x="2977" y="185"/>
                    </a:lnTo>
                    <a:lnTo>
                      <a:pt x="2832" y="263"/>
                    </a:lnTo>
                    <a:lnTo>
                      <a:pt x="2694" y="350"/>
                    </a:lnTo>
                    <a:lnTo>
                      <a:pt x="2566" y="446"/>
                    </a:lnTo>
                    <a:lnTo>
                      <a:pt x="2444" y="549"/>
                    </a:lnTo>
                    <a:lnTo>
                      <a:pt x="2330" y="660"/>
                    </a:lnTo>
                    <a:lnTo>
                      <a:pt x="2225" y="777"/>
                    </a:lnTo>
                    <a:lnTo>
                      <a:pt x="2125" y="899"/>
                    </a:lnTo>
                    <a:lnTo>
                      <a:pt x="2032" y="1028"/>
                    </a:lnTo>
                    <a:lnTo>
                      <a:pt x="1946" y="1159"/>
                    </a:lnTo>
                    <a:lnTo>
                      <a:pt x="1867" y="1294"/>
                    </a:lnTo>
                    <a:lnTo>
                      <a:pt x="1757" y="1501"/>
                    </a:lnTo>
                    <a:lnTo>
                      <a:pt x="1633" y="1781"/>
                    </a:lnTo>
                    <a:lnTo>
                      <a:pt x="1529" y="2062"/>
                    </a:lnTo>
                    <a:lnTo>
                      <a:pt x="1445" y="2335"/>
                    </a:lnTo>
                    <a:lnTo>
                      <a:pt x="1378" y="2596"/>
                    </a:lnTo>
                    <a:lnTo>
                      <a:pt x="1326" y="2838"/>
                    </a:lnTo>
                    <a:lnTo>
                      <a:pt x="1287" y="3055"/>
                    </a:lnTo>
                    <a:lnTo>
                      <a:pt x="1250" y="3324"/>
                    </a:lnTo>
                    <a:lnTo>
                      <a:pt x="1237" y="3445"/>
                    </a:lnTo>
                    <a:lnTo>
                      <a:pt x="1161" y="3432"/>
                    </a:lnTo>
                    <a:lnTo>
                      <a:pt x="1007" y="3409"/>
                    </a:lnTo>
                    <a:lnTo>
                      <a:pt x="853" y="3394"/>
                    </a:lnTo>
                    <a:lnTo>
                      <a:pt x="698" y="3384"/>
                    </a:lnTo>
                    <a:lnTo>
                      <a:pt x="542" y="3380"/>
                    </a:lnTo>
                    <a:lnTo>
                      <a:pt x="387" y="3382"/>
                    </a:lnTo>
                    <a:lnTo>
                      <a:pt x="232" y="3391"/>
                    </a:lnTo>
                    <a:lnTo>
                      <a:pt x="77" y="3406"/>
                    </a:lnTo>
                    <a:lnTo>
                      <a:pt x="0" y="3416"/>
                    </a:lnTo>
                    <a:lnTo>
                      <a:pt x="3" y="3376"/>
                    </a:lnTo>
                    <a:lnTo>
                      <a:pt x="42" y="3093"/>
                    </a:lnTo>
                    <a:lnTo>
                      <a:pt x="93" y="2818"/>
                    </a:lnTo>
                    <a:lnTo>
                      <a:pt x="173" y="2490"/>
                    </a:lnTo>
                    <a:lnTo>
                      <a:pt x="253" y="2223"/>
                    </a:lnTo>
                    <a:lnTo>
                      <a:pt x="318" y="2038"/>
                    </a:lnTo>
                    <a:lnTo>
                      <a:pt x="392" y="1853"/>
                    </a:lnTo>
                    <a:lnTo>
                      <a:pt x="475" y="1667"/>
                    </a:lnTo>
                    <a:lnTo>
                      <a:pt x="571" y="1484"/>
                    </a:lnTo>
                    <a:lnTo>
                      <a:pt x="677" y="1307"/>
                    </a:lnTo>
                    <a:lnTo>
                      <a:pt x="734" y="1222"/>
                    </a:lnTo>
                    <a:lnTo>
                      <a:pt x="775" y="1165"/>
                    </a:lnTo>
                    <a:lnTo>
                      <a:pt x="862" y="1058"/>
                    </a:lnTo>
                    <a:lnTo>
                      <a:pt x="954" y="957"/>
                    </a:lnTo>
                    <a:lnTo>
                      <a:pt x="1049" y="863"/>
                    </a:lnTo>
                    <a:lnTo>
                      <a:pt x="1151" y="775"/>
                    </a:lnTo>
                    <a:lnTo>
                      <a:pt x="1257" y="694"/>
                    </a:lnTo>
                    <a:lnTo>
                      <a:pt x="1366" y="618"/>
                    </a:lnTo>
                    <a:lnTo>
                      <a:pt x="1478" y="548"/>
                    </a:lnTo>
                    <a:lnTo>
                      <a:pt x="1649" y="453"/>
                    </a:lnTo>
                    <a:lnTo>
                      <a:pt x="1883" y="345"/>
                    </a:lnTo>
                    <a:lnTo>
                      <a:pt x="2118" y="255"/>
                    </a:lnTo>
                    <a:lnTo>
                      <a:pt x="2349" y="182"/>
                    </a:lnTo>
                    <a:lnTo>
                      <a:pt x="2574" y="126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9"/>
              <p:cNvSpPr>
                <a:spLocks/>
              </p:cNvSpPr>
              <p:nvPr/>
            </p:nvSpPr>
            <p:spPr bwMode="auto">
              <a:xfrm>
                <a:off x="719" y="-88"/>
                <a:ext cx="802" cy="1012"/>
              </a:xfrm>
              <a:custGeom>
                <a:avLst/>
                <a:gdLst>
                  <a:gd name="T0" fmla="*/ 2863 w 3209"/>
                  <a:gd name="T1" fmla="*/ 4049 h 4049"/>
                  <a:gd name="T2" fmla="*/ 2654 w 3209"/>
                  <a:gd name="T3" fmla="*/ 4022 h 4049"/>
                  <a:gd name="T4" fmla="*/ 2242 w 3209"/>
                  <a:gd name="T5" fmla="*/ 3952 h 4049"/>
                  <a:gd name="T6" fmla="*/ 1840 w 3209"/>
                  <a:gd name="T7" fmla="*/ 3869 h 4049"/>
                  <a:gd name="T8" fmla="*/ 1452 w 3209"/>
                  <a:gd name="T9" fmla="*/ 3779 h 4049"/>
                  <a:gd name="T10" fmla="*/ 904 w 3209"/>
                  <a:gd name="T11" fmla="*/ 3643 h 4049"/>
                  <a:gd name="T12" fmla="*/ 419 w 3209"/>
                  <a:gd name="T13" fmla="*/ 3526 h 4049"/>
                  <a:gd name="T14" fmla="*/ 131 w 3209"/>
                  <a:gd name="T15" fmla="*/ 3466 h 4049"/>
                  <a:gd name="T16" fmla="*/ 0 w 3209"/>
                  <a:gd name="T17" fmla="*/ 3445 h 4049"/>
                  <a:gd name="T18" fmla="*/ 12 w 3209"/>
                  <a:gd name="T19" fmla="*/ 3324 h 4049"/>
                  <a:gd name="T20" fmla="*/ 50 w 3209"/>
                  <a:gd name="T21" fmla="*/ 3055 h 4049"/>
                  <a:gd name="T22" fmla="*/ 89 w 3209"/>
                  <a:gd name="T23" fmla="*/ 2838 h 4049"/>
                  <a:gd name="T24" fmla="*/ 142 w 3209"/>
                  <a:gd name="T25" fmla="*/ 2596 h 4049"/>
                  <a:gd name="T26" fmla="*/ 209 w 3209"/>
                  <a:gd name="T27" fmla="*/ 2335 h 4049"/>
                  <a:gd name="T28" fmla="*/ 293 w 3209"/>
                  <a:gd name="T29" fmla="*/ 2062 h 4049"/>
                  <a:gd name="T30" fmla="*/ 397 w 3209"/>
                  <a:gd name="T31" fmla="*/ 1781 h 4049"/>
                  <a:gd name="T32" fmla="*/ 521 w 3209"/>
                  <a:gd name="T33" fmla="*/ 1501 h 4049"/>
                  <a:gd name="T34" fmla="*/ 631 w 3209"/>
                  <a:gd name="T35" fmla="*/ 1294 h 4049"/>
                  <a:gd name="T36" fmla="*/ 710 w 3209"/>
                  <a:gd name="T37" fmla="*/ 1159 h 4049"/>
                  <a:gd name="T38" fmla="*/ 796 w 3209"/>
                  <a:gd name="T39" fmla="*/ 1028 h 4049"/>
                  <a:gd name="T40" fmla="*/ 889 w 3209"/>
                  <a:gd name="T41" fmla="*/ 899 h 4049"/>
                  <a:gd name="T42" fmla="*/ 989 w 3209"/>
                  <a:gd name="T43" fmla="*/ 777 h 4049"/>
                  <a:gd name="T44" fmla="*/ 1094 w 3209"/>
                  <a:gd name="T45" fmla="*/ 660 h 4049"/>
                  <a:gd name="T46" fmla="*/ 1208 w 3209"/>
                  <a:gd name="T47" fmla="*/ 549 h 4049"/>
                  <a:gd name="T48" fmla="*/ 1330 w 3209"/>
                  <a:gd name="T49" fmla="*/ 446 h 4049"/>
                  <a:gd name="T50" fmla="*/ 1458 w 3209"/>
                  <a:gd name="T51" fmla="*/ 350 h 4049"/>
                  <a:gd name="T52" fmla="*/ 1596 w 3209"/>
                  <a:gd name="T53" fmla="*/ 263 h 4049"/>
                  <a:gd name="T54" fmla="*/ 1741 w 3209"/>
                  <a:gd name="T55" fmla="*/ 185 h 4049"/>
                  <a:gd name="T56" fmla="*/ 1894 w 3209"/>
                  <a:gd name="T57" fmla="*/ 118 h 4049"/>
                  <a:gd name="T58" fmla="*/ 2056 w 3209"/>
                  <a:gd name="T59" fmla="*/ 61 h 4049"/>
                  <a:gd name="T60" fmla="*/ 2227 w 3209"/>
                  <a:gd name="T61" fmla="*/ 17 h 4049"/>
                  <a:gd name="T62" fmla="*/ 2316 w 3209"/>
                  <a:gd name="T63" fmla="*/ 0 h 4049"/>
                  <a:gd name="T64" fmla="*/ 2386 w 3209"/>
                  <a:gd name="T65" fmla="*/ 38 h 4049"/>
                  <a:gd name="T66" fmla="*/ 2513 w 3209"/>
                  <a:gd name="T67" fmla="*/ 122 h 4049"/>
                  <a:gd name="T68" fmla="*/ 2627 w 3209"/>
                  <a:gd name="T69" fmla="*/ 218 h 4049"/>
                  <a:gd name="T70" fmla="*/ 2731 w 3209"/>
                  <a:gd name="T71" fmla="*/ 322 h 4049"/>
                  <a:gd name="T72" fmla="*/ 2821 w 3209"/>
                  <a:gd name="T73" fmla="*/ 437 h 4049"/>
                  <a:gd name="T74" fmla="*/ 2901 w 3209"/>
                  <a:gd name="T75" fmla="*/ 559 h 4049"/>
                  <a:gd name="T76" fmla="*/ 2970 w 3209"/>
                  <a:gd name="T77" fmla="*/ 690 h 4049"/>
                  <a:gd name="T78" fmla="*/ 3029 w 3209"/>
                  <a:gd name="T79" fmla="*/ 827 h 4049"/>
                  <a:gd name="T80" fmla="*/ 3080 w 3209"/>
                  <a:gd name="T81" fmla="*/ 970 h 4049"/>
                  <a:gd name="T82" fmla="*/ 3120 w 3209"/>
                  <a:gd name="T83" fmla="*/ 1118 h 4049"/>
                  <a:gd name="T84" fmla="*/ 3153 w 3209"/>
                  <a:gd name="T85" fmla="*/ 1271 h 4049"/>
                  <a:gd name="T86" fmla="*/ 3177 w 3209"/>
                  <a:gd name="T87" fmla="*/ 1426 h 4049"/>
                  <a:gd name="T88" fmla="*/ 3194 w 3209"/>
                  <a:gd name="T89" fmla="*/ 1585 h 4049"/>
                  <a:gd name="T90" fmla="*/ 3204 w 3209"/>
                  <a:gd name="T91" fmla="*/ 1746 h 4049"/>
                  <a:gd name="T92" fmla="*/ 3209 w 3209"/>
                  <a:gd name="T93" fmla="*/ 1988 h 4049"/>
                  <a:gd name="T94" fmla="*/ 3197 w 3209"/>
                  <a:gd name="T95" fmla="*/ 2310 h 4049"/>
                  <a:gd name="T96" fmla="*/ 3167 w 3209"/>
                  <a:gd name="T97" fmla="*/ 2625 h 4049"/>
                  <a:gd name="T98" fmla="*/ 3124 w 3209"/>
                  <a:gd name="T99" fmla="*/ 2926 h 4049"/>
                  <a:gd name="T100" fmla="*/ 3073 w 3209"/>
                  <a:gd name="T101" fmla="*/ 3209 h 4049"/>
                  <a:gd name="T102" fmla="*/ 2991 w 3209"/>
                  <a:gd name="T103" fmla="*/ 3583 h 4049"/>
                  <a:gd name="T104" fmla="*/ 2893 w 3209"/>
                  <a:gd name="T105" fmla="*/ 3947 h 4049"/>
                  <a:gd name="T106" fmla="*/ 2863 w 3209"/>
                  <a:gd name="T107" fmla="*/ 4049 h 4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09" h="4049">
                    <a:moveTo>
                      <a:pt x="2863" y="4049"/>
                    </a:moveTo>
                    <a:lnTo>
                      <a:pt x="2654" y="4022"/>
                    </a:lnTo>
                    <a:lnTo>
                      <a:pt x="2242" y="3952"/>
                    </a:lnTo>
                    <a:lnTo>
                      <a:pt x="1840" y="3869"/>
                    </a:lnTo>
                    <a:lnTo>
                      <a:pt x="1452" y="3779"/>
                    </a:lnTo>
                    <a:lnTo>
                      <a:pt x="904" y="3643"/>
                    </a:lnTo>
                    <a:lnTo>
                      <a:pt x="419" y="3526"/>
                    </a:lnTo>
                    <a:lnTo>
                      <a:pt x="131" y="3466"/>
                    </a:lnTo>
                    <a:lnTo>
                      <a:pt x="0" y="3445"/>
                    </a:lnTo>
                    <a:lnTo>
                      <a:pt x="12" y="3324"/>
                    </a:lnTo>
                    <a:lnTo>
                      <a:pt x="50" y="3055"/>
                    </a:lnTo>
                    <a:lnTo>
                      <a:pt x="89" y="2838"/>
                    </a:lnTo>
                    <a:lnTo>
                      <a:pt x="142" y="2596"/>
                    </a:lnTo>
                    <a:lnTo>
                      <a:pt x="209" y="2335"/>
                    </a:lnTo>
                    <a:lnTo>
                      <a:pt x="293" y="2062"/>
                    </a:lnTo>
                    <a:lnTo>
                      <a:pt x="397" y="1781"/>
                    </a:lnTo>
                    <a:lnTo>
                      <a:pt x="521" y="1501"/>
                    </a:lnTo>
                    <a:lnTo>
                      <a:pt x="631" y="1294"/>
                    </a:lnTo>
                    <a:lnTo>
                      <a:pt x="710" y="1159"/>
                    </a:lnTo>
                    <a:lnTo>
                      <a:pt x="796" y="1028"/>
                    </a:lnTo>
                    <a:lnTo>
                      <a:pt x="889" y="899"/>
                    </a:lnTo>
                    <a:lnTo>
                      <a:pt x="989" y="777"/>
                    </a:lnTo>
                    <a:lnTo>
                      <a:pt x="1094" y="660"/>
                    </a:lnTo>
                    <a:lnTo>
                      <a:pt x="1208" y="549"/>
                    </a:lnTo>
                    <a:lnTo>
                      <a:pt x="1330" y="446"/>
                    </a:lnTo>
                    <a:lnTo>
                      <a:pt x="1458" y="350"/>
                    </a:lnTo>
                    <a:lnTo>
                      <a:pt x="1596" y="263"/>
                    </a:lnTo>
                    <a:lnTo>
                      <a:pt x="1741" y="185"/>
                    </a:lnTo>
                    <a:lnTo>
                      <a:pt x="1894" y="118"/>
                    </a:lnTo>
                    <a:lnTo>
                      <a:pt x="2056" y="61"/>
                    </a:lnTo>
                    <a:lnTo>
                      <a:pt x="2227" y="17"/>
                    </a:lnTo>
                    <a:lnTo>
                      <a:pt x="2316" y="0"/>
                    </a:lnTo>
                    <a:lnTo>
                      <a:pt x="2386" y="38"/>
                    </a:lnTo>
                    <a:lnTo>
                      <a:pt x="2513" y="122"/>
                    </a:lnTo>
                    <a:lnTo>
                      <a:pt x="2627" y="218"/>
                    </a:lnTo>
                    <a:lnTo>
                      <a:pt x="2731" y="322"/>
                    </a:lnTo>
                    <a:lnTo>
                      <a:pt x="2821" y="437"/>
                    </a:lnTo>
                    <a:lnTo>
                      <a:pt x="2901" y="559"/>
                    </a:lnTo>
                    <a:lnTo>
                      <a:pt x="2970" y="690"/>
                    </a:lnTo>
                    <a:lnTo>
                      <a:pt x="3029" y="827"/>
                    </a:lnTo>
                    <a:lnTo>
                      <a:pt x="3080" y="970"/>
                    </a:lnTo>
                    <a:lnTo>
                      <a:pt x="3120" y="1118"/>
                    </a:lnTo>
                    <a:lnTo>
                      <a:pt x="3153" y="1271"/>
                    </a:lnTo>
                    <a:lnTo>
                      <a:pt x="3177" y="1426"/>
                    </a:lnTo>
                    <a:lnTo>
                      <a:pt x="3194" y="1585"/>
                    </a:lnTo>
                    <a:lnTo>
                      <a:pt x="3204" y="1746"/>
                    </a:lnTo>
                    <a:lnTo>
                      <a:pt x="3209" y="1988"/>
                    </a:lnTo>
                    <a:lnTo>
                      <a:pt x="3197" y="2310"/>
                    </a:lnTo>
                    <a:lnTo>
                      <a:pt x="3167" y="2625"/>
                    </a:lnTo>
                    <a:lnTo>
                      <a:pt x="3124" y="2926"/>
                    </a:lnTo>
                    <a:lnTo>
                      <a:pt x="3073" y="3209"/>
                    </a:lnTo>
                    <a:lnTo>
                      <a:pt x="2991" y="3583"/>
                    </a:lnTo>
                    <a:lnTo>
                      <a:pt x="2893" y="3947"/>
                    </a:lnTo>
                    <a:lnTo>
                      <a:pt x="2863" y="404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34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61A3C7C2-8035-4D33-BF92-FEC4076109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0" r="1" b="8583"/>
          <a:stretch/>
        </p:blipFill>
        <p:spPr>
          <a:xfrm>
            <a:off x="997061" y="973685"/>
            <a:ext cx="3262013" cy="4910631"/>
          </a:xfrm>
          <a:prstGeom prst="rect">
            <a:avLst/>
          </a:prstGeom>
        </p:spPr>
      </p:pic>
      <p:sp>
        <p:nvSpPr>
          <p:cNvPr id="36" name="제목 1">
            <a:extLst>
              <a:ext uri="{FF2B5EF4-FFF2-40B4-BE49-F238E27FC236}">
                <a16:creationId xmlns:a16="http://schemas.microsoft.com/office/drawing/2014/main" id="{3ECA89E0-010A-4F8A-958E-024E74A04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2632" y="749412"/>
            <a:ext cx="5712872" cy="5134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5600" dirty="0"/>
              <a:t>2. </a:t>
            </a:r>
            <a:r>
              <a:rPr lang="ko-KR" altLang="en-US" sz="5600" dirty="0"/>
              <a:t>메인 화면</a:t>
            </a:r>
            <a:br>
              <a:rPr lang="en-US" altLang="ko-KR" sz="5600" dirty="0"/>
            </a:br>
            <a:r>
              <a:rPr lang="en-US" altLang="ko-KR" sz="5600" dirty="0"/>
              <a:t>MainActivity.java</a:t>
            </a:r>
          </a:p>
        </p:txBody>
      </p:sp>
    </p:spTree>
    <p:extLst>
      <p:ext uri="{BB962C8B-B14F-4D97-AF65-F5344CB8AC3E}">
        <p14:creationId xmlns:p14="http://schemas.microsoft.com/office/powerpoint/2010/main" val="1778643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9834663" y="3159258"/>
            <a:ext cx="2357337" cy="3759065"/>
            <a:chOff x="9834663" y="3159258"/>
            <a:chExt cx="2357337" cy="3759065"/>
          </a:xfrm>
        </p:grpSpPr>
        <p:sp>
          <p:nvSpPr>
            <p:cNvPr id="35" name="자유형 34"/>
            <p:cNvSpPr/>
            <p:nvPr/>
          </p:nvSpPr>
          <p:spPr>
            <a:xfrm>
              <a:off x="9834663" y="3159258"/>
              <a:ext cx="2357337" cy="3698742"/>
            </a:xfrm>
            <a:custGeom>
              <a:avLst/>
              <a:gdLst>
                <a:gd name="connsiteX0" fmla="*/ 2357337 w 2357337"/>
                <a:gd name="connsiteY0" fmla="*/ 0 h 3698742"/>
                <a:gd name="connsiteX1" fmla="*/ 2357337 w 2357337"/>
                <a:gd name="connsiteY1" fmla="*/ 3698742 h 3698742"/>
                <a:gd name="connsiteX2" fmla="*/ 0 w 2357337"/>
                <a:gd name="connsiteY2" fmla="*/ 3698742 h 3698742"/>
                <a:gd name="connsiteX3" fmla="*/ 13715 w 2357337"/>
                <a:gd name="connsiteY3" fmla="*/ 3627335 h 3698742"/>
                <a:gd name="connsiteX4" fmla="*/ 1290700 w 2357337"/>
                <a:gd name="connsiteY4" fmla="*/ 1755246 h 3698742"/>
                <a:gd name="connsiteX5" fmla="*/ 2197018 w 2357337"/>
                <a:gd name="connsiteY5" fmla="*/ 379853 h 3698742"/>
                <a:gd name="connsiteX6" fmla="*/ 2329945 w 2357337"/>
                <a:gd name="connsiteY6" fmla="*/ 78424 h 369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7337" h="3698742">
                  <a:moveTo>
                    <a:pt x="2357337" y="0"/>
                  </a:moveTo>
                  <a:lnTo>
                    <a:pt x="2357337" y="3698742"/>
                  </a:lnTo>
                  <a:lnTo>
                    <a:pt x="0" y="3698742"/>
                  </a:lnTo>
                  <a:lnTo>
                    <a:pt x="13715" y="3627335"/>
                  </a:lnTo>
                  <a:cubicBezTo>
                    <a:pt x="180522" y="2837118"/>
                    <a:pt x="552307" y="2032468"/>
                    <a:pt x="1290700" y="1755246"/>
                  </a:cubicBezTo>
                  <a:cubicBezTo>
                    <a:pt x="1825639" y="2452482"/>
                    <a:pt x="1827179" y="762117"/>
                    <a:pt x="2197018" y="379853"/>
                  </a:cubicBezTo>
                  <a:cubicBezTo>
                    <a:pt x="2252656" y="285510"/>
                    <a:pt x="2293718" y="180343"/>
                    <a:pt x="2329945" y="78424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1" name="Group 45"/>
            <p:cNvGrpSpPr>
              <a:grpSpLocks noChangeAspect="1"/>
            </p:cNvGrpSpPr>
            <p:nvPr/>
          </p:nvGrpSpPr>
          <p:grpSpPr bwMode="auto">
            <a:xfrm rot="16373145" flipH="1">
              <a:off x="10833984" y="4920342"/>
              <a:ext cx="434830" cy="434830"/>
              <a:chOff x="4450" y="913"/>
              <a:chExt cx="2742" cy="2742"/>
            </a:xfrm>
          </p:grpSpPr>
          <p:sp>
            <p:nvSpPr>
              <p:cNvPr id="42" name="Freeform 46"/>
              <p:cNvSpPr>
                <a:spLocks/>
              </p:cNvSpPr>
              <p:nvPr/>
            </p:nvSpPr>
            <p:spPr bwMode="auto">
              <a:xfrm>
                <a:off x="5027" y="913"/>
                <a:ext cx="2164" cy="2164"/>
              </a:xfrm>
              <a:custGeom>
                <a:avLst/>
                <a:gdLst>
                  <a:gd name="T0" fmla="*/ 5125 w 6491"/>
                  <a:gd name="T1" fmla="*/ 2411 h 6492"/>
                  <a:gd name="T2" fmla="*/ 4579 w 6491"/>
                  <a:gd name="T3" fmla="*/ 2816 h 6492"/>
                  <a:gd name="T4" fmla="*/ 3897 w 6491"/>
                  <a:gd name="T5" fmla="*/ 3412 h 6492"/>
                  <a:gd name="T6" fmla="*/ 3360 w 6491"/>
                  <a:gd name="T7" fmla="*/ 3946 h 6492"/>
                  <a:gd name="T8" fmla="*/ 3258 w 6491"/>
                  <a:gd name="T9" fmla="*/ 4082 h 6492"/>
                  <a:gd name="T10" fmla="*/ 3193 w 6491"/>
                  <a:gd name="T11" fmla="*/ 4298 h 6492"/>
                  <a:gd name="T12" fmla="*/ 3193 w 6491"/>
                  <a:gd name="T13" fmla="*/ 4411 h 6492"/>
                  <a:gd name="T14" fmla="*/ 3258 w 6491"/>
                  <a:gd name="T15" fmla="*/ 4626 h 6492"/>
                  <a:gd name="T16" fmla="*/ 3360 w 6491"/>
                  <a:gd name="T17" fmla="*/ 4761 h 6492"/>
                  <a:gd name="T18" fmla="*/ 3501 w 6491"/>
                  <a:gd name="T19" fmla="*/ 4907 h 6492"/>
                  <a:gd name="T20" fmla="*/ 3606 w 6491"/>
                  <a:gd name="T21" fmla="*/ 5107 h 6492"/>
                  <a:gd name="T22" fmla="*/ 3628 w 6491"/>
                  <a:gd name="T23" fmla="*/ 5326 h 6492"/>
                  <a:gd name="T24" fmla="*/ 3564 w 6491"/>
                  <a:gd name="T25" fmla="*/ 5539 h 6492"/>
                  <a:gd name="T26" fmla="*/ 3461 w 6491"/>
                  <a:gd name="T27" fmla="*/ 5677 h 6492"/>
                  <a:gd name="T28" fmla="*/ 0 w 6491"/>
                  <a:gd name="T29" fmla="*/ 3844 h 6492"/>
                  <a:gd name="T30" fmla="*/ 858 w 6491"/>
                  <a:gd name="T31" fmla="*/ 2990 h 6492"/>
                  <a:gd name="T32" fmla="*/ 1058 w 6491"/>
                  <a:gd name="T33" fmla="*/ 2885 h 6492"/>
                  <a:gd name="T34" fmla="*/ 1277 w 6491"/>
                  <a:gd name="T35" fmla="*/ 2865 h 6492"/>
                  <a:gd name="T36" fmla="*/ 1490 w 6491"/>
                  <a:gd name="T37" fmla="*/ 2928 h 6492"/>
                  <a:gd name="T38" fmla="*/ 1628 w 6491"/>
                  <a:gd name="T39" fmla="*/ 3030 h 6492"/>
                  <a:gd name="T40" fmla="*/ 1772 w 6491"/>
                  <a:gd name="T41" fmla="*/ 3171 h 6492"/>
                  <a:gd name="T42" fmla="*/ 1971 w 6491"/>
                  <a:gd name="T43" fmla="*/ 3277 h 6492"/>
                  <a:gd name="T44" fmla="*/ 2138 w 6491"/>
                  <a:gd name="T45" fmla="*/ 3301 h 6492"/>
                  <a:gd name="T46" fmla="*/ 2306 w 6491"/>
                  <a:gd name="T47" fmla="*/ 3277 h 6492"/>
                  <a:gd name="T48" fmla="*/ 2503 w 6491"/>
                  <a:gd name="T49" fmla="*/ 3171 h 6492"/>
                  <a:gd name="T50" fmla="*/ 2921 w 6491"/>
                  <a:gd name="T51" fmla="*/ 2757 h 6492"/>
                  <a:gd name="T52" fmla="*/ 3386 w 6491"/>
                  <a:gd name="T53" fmla="*/ 2261 h 6492"/>
                  <a:gd name="T54" fmla="*/ 3950 w 6491"/>
                  <a:gd name="T55" fmla="*/ 1551 h 6492"/>
                  <a:gd name="T56" fmla="*/ 4739 w 6491"/>
                  <a:gd name="T57" fmla="*/ 414 h 6492"/>
                  <a:gd name="T58" fmla="*/ 4840 w 6491"/>
                  <a:gd name="T59" fmla="*/ 291 h 6492"/>
                  <a:gd name="T60" fmla="*/ 5001 w 6491"/>
                  <a:gd name="T61" fmla="*/ 157 h 6492"/>
                  <a:gd name="T62" fmla="*/ 5187 w 6491"/>
                  <a:gd name="T63" fmla="*/ 62 h 6492"/>
                  <a:gd name="T64" fmla="*/ 5391 w 6491"/>
                  <a:gd name="T65" fmla="*/ 9 h 6492"/>
                  <a:gd name="T66" fmla="*/ 5496 w 6491"/>
                  <a:gd name="T67" fmla="*/ 0 h 6492"/>
                  <a:gd name="T68" fmla="*/ 5707 w 6491"/>
                  <a:gd name="T69" fmla="*/ 16 h 6492"/>
                  <a:gd name="T70" fmla="*/ 5907 w 6491"/>
                  <a:gd name="T71" fmla="*/ 75 h 6492"/>
                  <a:gd name="T72" fmla="*/ 6088 w 6491"/>
                  <a:gd name="T73" fmla="*/ 179 h 6492"/>
                  <a:gd name="T74" fmla="*/ 6211 w 6491"/>
                  <a:gd name="T75" fmla="*/ 281 h 6492"/>
                  <a:gd name="T76" fmla="*/ 6313 w 6491"/>
                  <a:gd name="T77" fmla="*/ 402 h 6492"/>
                  <a:gd name="T78" fmla="*/ 6415 w 6491"/>
                  <a:gd name="T79" fmla="*/ 585 h 6492"/>
                  <a:gd name="T80" fmla="*/ 6475 w 6491"/>
                  <a:gd name="T81" fmla="*/ 785 h 6492"/>
                  <a:gd name="T82" fmla="*/ 6491 w 6491"/>
                  <a:gd name="T83" fmla="*/ 994 h 6492"/>
                  <a:gd name="T84" fmla="*/ 6481 w 6491"/>
                  <a:gd name="T85" fmla="*/ 1100 h 6492"/>
                  <a:gd name="T86" fmla="*/ 6428 w 6491"/>
                  <a:gd name="T87" fmla="*/ 1305 h 6492"/>
                  <a:gd name="T88" fmla="*/ 6333 w 6491"/>
                  <a:gd name="T89" fmla="*/ 1491 h 6492"/>
                  <a:gd name="T90" fmla="*/ 6200 w 6491"/>
                  <a:gd name="T91" fmla="*/ 1651 h 6492"/>
                  <a:gd name="T92" fmla="*/ 6077 w 6491"/>
                  <a:gd name="T93" fmla="*/ 1751 h 6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491" h="6492">
                    <a:moveTo>
                      <a:pt x="6077" y="1751"/>
                    </a:moveTo>
                    <a:lnTo>
                      <a:pt x="5125" y="2411"/>
                    </a:lnTo>
                    <a:lnTo>
                      <a:pt x="4939" y="2542"/>
                    </a:lnTo>
                    <a:lnTo>
                      <a:pt x="4579" y="2816"/>
                    </a:lnTo>
                    <a:lnTo>
                      <a:pt x="4231" y="3107"/>
                    </a:lnTo>
                    <a:lnTo>
                      <a:pt x="3897" y="3412"/>
                    </a:lnTo>
                    <a:lnTo>
                      <a:pt x="3734" y="3570"/>
                    </a:lnTo>
                    <a:lnTo>
                      <a:pt x="3360" y="3946"/>
                    </a:lnTo>
                    <a:lnTo>
                      <a:pt x="3321" y="3988"/>
                    </a:lnTo>
                    <a:lnTo>
                      <a:pt x="3258" y="4082"/>
                    </a:lnTo>
                    <a:lnTo>
                      <a:pt x="3215" y="4187"/>
                    </a:lnTo>
                    <a:lnTo>
                      <a:pt x="3193" y="4298"/>
                    </a:lnTo>
                    <a:lnTo>
                      <a:pt x="3192" y="4354"/>
                    </a:lnTo>
                    <a:lnTo>
                      <a:pt x="3193" y="4411"/>
                    </a:lnTo>
                    <a:lnTo>
                      <a:pt x="3215" y="4522"/>
                    </a:lnTo>
                    <a:lnTo>
                      <a:pt x="3258" y="4626"/>
                    </a:lnTo>
                    <a:lnTo>
                      <a:pt x="3321" y="4720"/>
                    </a:lnTo>
                    <a:lnTo>
                      <a:pt x="3360" y="4761"/>
                    </a:lnTo>
                    <a:lnTo>
                      <a:pt x="3461" y="4864"/>
                    </a:lnTo>
                    <a:lnTo>
                      <a:pt x="3501" y="4907"/>
                    </a:lnTo>
                    <a:lnTo>
                      <a:pt x="3564" y="5003"/>
                    </a:lnTo>
                    <a:lnTo>
                      <a:pt x="3606" y="5107"/>
                    </a:lnTo>
                    <a:lnTo>
                      <a:pt x="3628" y="5216"/>
                    </a:lnTo>
                    <a:lnTo>
                      <a:pt x="3628" y="5326"/>
                    </a:lnTo>
                    <a:lnTo>
                      <a:pt x="3606" y="5435"/>
                    </a:lnTo>
                    <a:lnTo>
                      <a:pt x="3564" y="5539"/>
                    </a:lnTo>
                    <a:lnTo>
                      <a:pt x="3501" y="5634"/>
                    </a:lnTo>
                    <a:lnTo>
                      <a:pt x="3461" y="5677"/>
                    </a:lnTo>
                    <a:lnTo>
                      <a:pt x="2647" y="6492"/>
                    </a:lnTo>
                    <a:lnTo>
                      <a:pt x="0" y="3844"/>
                    </a:lnTo>
                    <a:lnTo>
                      <a:pt x="815" y="3030"/>
                    </a:lnTo>
                    <a:lnTo>
                      <a:pt x="858" y="2990"/>
                    </a:lnTo>
                    <a:lnTo>
                      <a:pt x="954" y="2928"/>
                    </a:lnTo>
                    <a:lnTo>
                      <a:pt x="1058" y="2885"/>
                    </a:lnTo>
                    <a:lnTo>
                      <a:pt x="1166" y="2865"/>
                    </a:lnTo>
                    <a:lnTo>
                      <a:pt x="1277" y="2865"/>
                    </a:lnTo>
                    <a:lnTo>
                      <a:pt x="1386" y="2885"/>
                    </a:lnTo>
                    <a:lnTo>
                      <a:pt x="1490" y="2928"/>
                    </a:lnTo>
                    <a:lnTo>
                      <a:pt x="1585" y="2990"/>
                    </a:lnTo>
                    <a:lnTo>
                      <a:pt x="1628" y="3030"/>
                    </a:lnTo>
                    <a:lnTo>
                      <a:pt x="1730" y="3131"/>
                    </a:lnTo>
                    <a:lnTo>
                      <a:pt x="1772" y="3171"/>
                    </a:lnTo>
                    <a:lnTo>
                      <a:pt x="1866" y="3233"/>
                    </a:lnTo>
                    <a:lnTo>
                      <a:pt x="1971" y="3277"/>
                    </a:lnTo>
                    <a:lnTo>
                      <a:pt x="2082" y="3300"/>
                    </a:lnTo>
                    <a:lnTo>
                      <a:pt x="2138" y="3301"/>
                    </a:lnTo>
                    <a:lnTo>
                      <a:pt x="2195" y="3300"/>
                    </a:lnTo>
                    <a:lnTo>
                      <a:pt x="2306" y="3277"/>
                    </a:lnTo>
                    <a:lnTo>
                      <a:pt x="2410" y="3233"/>
                    </a:lnTo>
                    <a:lnTo>
                      <a:pt x="2503" y="3171"/>
                    </a:lnTo>
                    <a:lnTo>
                      <a:pt x="2545" y="3131"/>
                    </a:lnTo>
                    <a:lnTo>
                      <a:pt x="2921" y="2757"/>
                    </a:lnTo>
                    <a:lnTo>
                      <a:pt x="3081" y="2595"/>
                    </a:lnTo>
                    <a:lnTo>
                      <a:pt x="3386" y="2261"/>
                    </a:lnTo>
                    <a:lnTo>
                      <a:pt x="3677" y="1913"/>
                    </a:lnTo>
                    <a:lnTo>
                      <a:pt x="3950" y="1551"/>
                    </a:lnTo>
                    <a:lnTo>
                      <a:pt x="4080" y="1365"/>
                    </a:lnTo>
                    <a:lnTo>
                      <a:pt x="4739" y="414"/>
                    </a:lnTo>
                    <a:lnTo>
                      <a:pt x="4771" y="370"/>
                    </a:lnTo>
                    <a:lnTo>
                      <a:pt x="4840" y="291"/>
                    </a:lnTo>
                    <a:lnTo>
                      <a:pt x="4918" y="219"/>
                    </a:lnTo>
                    <a:lnTo>
                      <a:pt x="5001" y="157"/>
                    </a:lnTo>
                    <a:lnTo>
                      <a:pt x="5092" y="105"/>
                    </a:lnTo>
                    <a:lnTo>
                      <a:pt x="5187" y="62"/>
                    </a:lnTo>
                    <a:lnTo>
                      <a:pt x="5288" y="30"/>
                    </a:lnTo>
                    <a:lnTo>
                      <a:pt x="5391" y="9"/>
                    </a:lnTo>
                    <a:lnTo>
                      <a:pt x="5443" y="3"/>
                    </a:lnTo>
                    <a:lnTo>
                      <a:pt x="5496" y="0"/>
                    </a:lnTo>
                    <a:lnTo>
                      <a:pt x="5603" y="2"/>
                    </a:lnTo>
                    <a:lnTo>
                      <a:pt x="5707" y="16"/>
                    </a:lnTo>
                    <a:lnTo>
                      <a:pt x="5809" y="41"/>
                    </a:lnTo>
                    <a:lnTo>
                      <a:pt x="5907" y="75"/>
                    </a:lnTo>
                    <a:lnTo>
                      <a:pt x="6000" y="121"/>
                    </a:lnTo>
                    <a:lnTo>
                      <a:pt x="6088" y="179"/>
                    </a:lnTo>
                    <a:lnTo>
                      <a:pt x="6172" y="244"/>
                    </a:lnTo>
                    <a:lnTo>
                      <a:pt x="6211" y="281"/>
                    </a:lnTo>
                    <a:lnTo>
                      <a:pt x="6247" y="320"/>
                    </a:lnTo>
                    <a:lnTo>
                      <a:pt x="6313" y="402"/>
                    </a:lnTo>
                    <a:lnTo>
                      <a:pt x="6369" y="491"/>
                    </a:lnTo>
                    <a:lnTo>
                      <a:pt x="6415" y="585"/>
                    </a:lnTo>
                    <a:lnTo>
                      <a:pt x="6451" y="683"/>
                    </a:lnTo>
                    <a:lnTo>
                      <a:pt x="6475" y="785"/>
                    </a:lnTo>
                    <a:lnTo>
                      <a:pt x="6490" y="889"/>
                    </a:lnTo>
                    <a:lnTo>
                      <a:pt x="6491" y="994"/>
                    </a:lnTo>
                    <a:lnTo>
                      <a:pt x="6487" y="1047"/>
                    </a:lnTo>
                    <a:lnTo>
                      <a:pt x="6481" y="1100"/>
                    </a:lnTo>
                    <a:lnTo>
                      <a:pt x="6461" y="1204"/>
                    </a:lnTo>
                    <a:lnTo>
                      <a:pt x="6428" y="1305"/>
                    </a:lnTo>
                    <a:lnTo>
                      <a:pt x="6386" y="1400"/>
                    </a:lnTo>
                    <a:lnTo>
                      <a:pt x="6333" y="1491"/>
                    </a:lnTo>
                    <a:lnTo>
                      <a:pt x="6271" y="1574"/>
                    </a:lnTo>
                    <a:lnTo>
                      <a:pt x="6200" y="1651"/>
                    </a:lnTo>
                    <a:lnTo>
                      <a:pt x="6120" y="1721"/>
                    </a:lnTo>
                    <a:lnTo>
                      <a:pt x="6077" y="1751"/>
                    </a:lnTo>
                    <a:close/>
                  </a:path>
                </a:pathLst>
              </a:custGeom>
              <a:solidFill>
                <a:srgbClr val="754C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47"/>
              <p:cNvSpPr>
                <a:spLocks/>
              </p:cNvSpPr>
              <p:nvPr/>
            </p:nvSpPr>
            <p:spPr bwMode="auto">
              <a:xfrm>
                <a:off x="5027" y="964"/>
                <a:ext cx="2165" cy="2113"/>
              </a:xfrm>
              <a:custGeom>
                <a:avLst/>
                <a:gdLst>
                  <a:gd name="T0" fmla="*/ 6173 w 6493"/>
                  <a:gd name="T1" fmla="*/ 92 h 6339"/>
                  <a:gd name="T2" fmla="*/ 6051 w 6493"/>
                  <a:gd name="T3" fmla="*/ 0 h 6339"/>
                  <a:gd name="T4" fmla="*/ 6120 w 6493"/>
                  <a:gd name="T5" fmla="*/ 125 h 6339"/>
                  <a:gd name="T6" fmla="*/ 6179 w 6493"/>
                  <a:gd name="T7" fmla="*/ 302 h 6339"/>
                  <a:gd name="T8" fmla="*/ 6203 w 6493"/>
                  <a:gd name="T9" fmla="*/ 482 h 6339"/>
                  <a:gd name="T10" fmla="*/ 6193 w 6493"/>
                  <a:gd name="T11" fmla="*/ 662 h 6339"/>
                  <a:gd name="T12" fmla="*/ 6150 w 6493"/>
                  <a:gd name="T13" fmla="*/ 838 h 6339"/>
                  <a:gd name="T14" fmla="*/ 6074 w 6493"/>
                  <a:gd name="T15" fmla="*/ 1004 h 6339"/>
                  <a:gd name="T16" fmla="*/ 5967 w 6493"/>
                  <a:gd name="T17" fmla="*/ 1152 h 6339"/>
                  <a:gd name="T18" fmla="*/ 5829 w 6493"/>
                  <a:gd name="T19" fmla="*/ 1282 h 6339"/>
                  <a:gd name="T20" fmla="*/ 4837 w 6493"/>
                  <a:gd name="T21" fmla="*/ 1970 h 6339"/>
                  <a:gd name="T22" fmla="*/ 4291 w 6493"/>
                  <a:gd name="T23" fmla="*/ 2375 h 6339"/>
                  <a:gd name="T24" fmla="*/ 3609 w 6493"/>
                  <a:gd name="T25" fmla="*/ 2971 h 6339"/>
                  <a:gd name="T26" fmla="*/ 3072 w 6493"/>
                  <a:gd name="T27" fmla="*/ 3505 h 6339"/>
                  <a:gd name="T28" fmla="*/ 2971 w 6493"/>
                  <a:gd name="T29" fmla="*/ 3642 h 6339"/>
                  <a:gd name="T30" fmla="*/ 2905 w 6493"/>
                  <a:gd name="T31" fmla="*/ 3857 h 6339"/>
                  <a:gd name="T32" fmla="*/ 2905 w 6493"/>
                  <a:gd name="T33" fmla="*/ 3970 h 6339"/>
                  <a:gd name="T34" fmla="*/ 2971 w 6493"/>
                  <a:gd name="T35" fmla="*/ 4185 h 6339"/>
                  <a:gd name="T36" fmla="*/ 3072 w 6493"/>
                  <a:gd name="T37" fmla="*/ 4320 h 6339"/>
                  <a:gd name="T38" fmla="*/ 3213 w 6493"/>
                  <a:gd name="T39" fmla="*/ 4464 h 6339"/>
                  <a:gd name="T40" fmla="*/ 3320 w 6493"/>
                  <a:gd name="T41" fmla="*/ 4662 h 6339"/>
                  <a:gd name="T42" fmla="*/ 3343 w 6493"/>
                  <a:gd name="T43" fmla="*/ 4830 h 6339"/>
                  <a:gd name="T44" fmla="*/ 3320 w 6493"/>
                  <a:gd name="T45" fmla="*/ 4997 h 6339"/>
                  <a:gd name="T46" fmla="*/ 3213 w 6493"/>
                  <a:gd name="T47" fmla="*/ 5196 h 6339"/>
                  <a:gd name="T48" fmla="*/ 2359 w 6493"/>
                  <a:gd name="T49" fmla="*/ 6051 h 6339"/>
                  <a:gd name="T50" fmla="*/ 2647 w 6493"/>
                  <a:gd name="T51" fmla="*/ 6339 h 6339"/>
                  <a:gd name="T52" fmla="*/ 3501 w 6493"/>
                  <a:gd name="T53" fmla="*/ 5484 h 6339"/>
                  <a:gd name="T54" fmla="*/ 3606 w 6493"/>
                  <a:gd name="T55" fmla="*/ 5285 h 6339"/>
                  <a:gd name="T56" fmla="*/ 3631 w 6493"/>
                  <a:gd name="T57" fmla="*/ 5118 h 6339"/>
                  <a:gd name="T58" fmla="*/ 3606 w 6493"/>
                  <a:gd name="T59" fmla="*/ 4950 h 6339"/>
                  <a:gd name="T60" fmla="*/ 3501 w 6493"/>
                  <a:gd name="T61" fmla="*/ 4752 h 6339"/>
                  <a:gd name="T62" fmla="*/ 3360 w 6493"/>
                  <a:gd name="T63" fmla="*/ 4608 h 6339"/>
                  <a:gd name="T64" fmla="*/ 3258 w 6493"/>
                  <a:gd name="T65" fmla="*/ 4473 h 6339"/>
                  <a:gd name="T66" fmla="*/ 3193 w 6493"/>
                  <a:gd name="T67" fmla="*/ 4258 h 6339"/>
                  <a:gd name="T68" fmla="*/ 3193 w 6493"/>
                  <a:gd name="T69" fmla="*/ 4145 h 6339"/>
                  <a:gd name="T70" fmla="*/ 3258 w 6493"/>
                  <a:gd name="T71" fmla="*/ 3930 h 6339"/>
                  <a:gd name="T72" fmla="*/ 3360 w 6493"/>
                  <a:gd name="T73" fmla="*/ 3795 h 6339"/>
                  <a:gd name="T74" fmla="*/ 3897 w 6493"/>
                  <a:gd name="T75" fmla="*/ 3259 h 6339"/>
                  <a:gd name="T76" fmla="*/ 4579 w 6493"/>
                  <a:gd name="T77" fmla="*/ 2663 h 6339"/>
                  <a:gd name="T78" fmla="*/ 5125 w 6493"/>
                  <a:gd name="T79" fmla="*/ 2258 h 6339"/>
                  <a:gd name="T80" fmla="*/ 6121 w 6493"/>
                  <a:gd name="T81" fmla="*/ 1567 h 6339"/>
                  <a:gd name="T82" fmla="*/ 6272 w 6493"/>
                  <a:gd name="T83" fmla="*/ 1420 h 6339"/>
                  <a:gd name="T84" fmla="*/ 6388 w 6493"/>
                  <a:gd name="T85" fmla="*/ 1246 h 6339"/>
                  <a:gd name="T86" fmla="*/ 6461 w 6493"/>
                  <a:gd name="T87" fmla="*/ 1051 h 6339"/>
                  <a:gd name="T88" fmla="*/ 6488 w 6493"/>
                  <a:gd name="T89" fmla="*/ 894 h 6339"/>
                  <a:gd name="T90" fmla="*/ 6490 w 6493"/>
                  <a:gd name="T91" fmla="*/ 734 h 6339"/>
                  <a:gd name="T92" fmla="*/ 6451 w 6493"/>
                  <a:gd name="T93" fmla="*/ 530 h 6339"/>
                  <a:gd name="T94" fmla="*/ 6370 w 6493"/>
                  <a:gd name="T95" fmla="*/ 337 h 6339"/>
                  <a:gd name="T96" fmla="*/ 6248 w 6493"/>
                  <a:gd name="T97" fmla="*/ 165 h 6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493" h="6339">
                    <a:moveTo>
                      <a:pt x="6211" y="128"/>
                    </a:moveTo>
                    <a:lnTo>
                      <a:pt x="6173" y="92"/>
                    </a:lnTo>
                    <a:lnTo>
                      <a:pt x="6094" y="29"/>
                    </a:lnTo>
                    <a:lnTo>
                      <a:pt x="6051" y="0"/>
                    </a:lnTo>
                    <a:lnTo>
                      <a:pt x="6077" y="40"/>
                    </a:lnTo>
                    <a:lnTo>
                      <a:pt x="6120" y="125"/>
                    </a:lnTo>
                    <a:lnTo>
                      <a:pt x="6154" y="213"/>
                    </a:lnTo>
                    <a:lnTo>
                      <a:pt x="6179" y="302"/>
                    </a:lnTo>
                    <a:lnTo>
                      <a:pt x="6196" y="392"/>
                    </a:lnTo>
                    <a:lnTo>
                      <a:pt x="6203" y="482"/>
                    </a:lnTo>
                    <a:lnTo>
                      <a:pt x="6202" y="573"/>
                    </a:lnTo>
                    <a:lnTo>
                      <a:pt x="6193" y="662"/>
                    </a:lnTo>
                    <a:lnTo>
                      <a:pt x="6176" y="752"/>
                    </a:lnTo>
                    <a:lnTo>
                      <a:pt x="6150" y="838"/>
                    </a:lnTo>
                    <a:lnTo>
                      <a:pt x="6115" y="923"/>
                    </a:lnTo>
                    <a:lnTo>
                      <a:pt x="6074" y="1004"/>
                    </a:lnTo>
                    <a:lnTo>
                      <a:pt x="6023" y="1080"/>
                    </a:lnTo>
                    <a:lnTo>
                      <a:pt x="5967" y="1152"/>
                    </a:lnTo>
                    <a:lnTo>
                      <a:pt x="5901" y="1220"/>
                    </a:lnTo>
                    <a:lnTo>
                      <a:pt x="5829" y="1282"/>
                    </a:lnTo>
                    <a:lnTo>
                      <a:pt x="5790" y="1310"/>
                    </a:lnTo>
                    <a:lnTo>
                      <a:pt x="4837" y="1970"/>
                    </a:lnTo>
                    <a:lnTo>
                      <a:pt x="4653" y="2101"/>
                    </a:lnTo>
                    <a:lnTo>
                      <a:pt x="4291" y="2375"/>
                    </a:lnTo>
                    <a:lnTo>
                      <a:pt x="3945" y="2666"/>
                    </a:lnTo>
                    <a:lnTo>
                      <a:pt x="3609" y="2971"/>
                    </a:lnTo>
                    <a:lnTo>
                      <a:pt x="3448" y="3131"/>
                    </a:lnTo>
                    <a:lnTo>
                      <a:pt x="3072" y="3505"/>
                    </a:lnTo>
                    <a:lnTo>
                      <a:pt x="3033" y="3547"/>
                    </a:lnTo>
                    <a:lnTo>
                      <a:pt x="2971" y="3642"/>
                    </a:lnTo>
                    <a:lnTo>
                      <a:pt x="2928" y="3746"/>
                    </a:lnTo>
                    <a:lnTo>
                      <a:pt x="2905" y="3857"/>
                    </a:lnTo>
                    <a:lnTo>
                      <a:pt x="2904" y="3913"/>
                    </a:lnTo>
                    <a:lnTo>
                      <a:pt x="2905" y="3970"/>
                    </a:lnTo>
                    <a:lnTo>
                      <a:pt x="2928" y="4081"/>
                    </a:lnTo>
                    <a:lnTo>
                      <a:pt x="2971" y="4185"/>
                    </a:lnTo>
                    <a:lnTo>
                      <a:pt x="3033" y="4279"/>
                    </a:lnTo>
                    <a:lnTo>
                      <a:pt x="3072" y="4320"/>
                    </a:lnTo>
                    <a:lnTo>
                      <a:pt x="3174" y="4423"/>
                    </a:lnTo>
                    <a:lnTo>
                      <a:pt x="3213" y="4464"/>
                    </a:lnTo>
                    <a:lnTo>
                      <a:pt x="3277" y="4558"/>
                    </a:lnTo>
                    <a:lnTo>
                      <a:pt x="3320" y="4662"/>
                    </a:lnTo>
                    <a:lnTo>
                      <a:pt x="3341" y="4773"/>
                    </a:lnTo>
                    <a:lnTo>
                      <a:pt x="3343" y="4830"/>
                    </a:lnTo>
                    <a:lnTo>
                      <a:pt x="3341" y="4886"/>
                    </a:lnTo>
                    <a:lnTo>
                      <a:pt x="3320" y="4997"/>
                    </a:lnTo>
                    <a:lnTo>
                      <a:pt x="3277" y="5101"/>
                    </a:lnTo>
                    <a:lnTo>
                      <a:pt x="3213" y="5196"/>
                    </a:lnTo>
                    <a:lnTo>
                      <a:pt x="3174" y="5238"/>
                    </a:lnTo>
                    <a:lnTo>
                      <a:pt x="2359" y="6051"/>
                    </a:lnTo>
                    <a:lnTo>
                      <a:pt x="0" y="3692"/>
                    </a:lnTo>
                    <a:lnTo>
                      <a:pt x="2647" y="6339"/>
                    </a:lnTo>
                    <a:lnTo>
                      <a:pt x="3462" y="5526"/>
                    </a:lnTo>
                    <a:lnTo>
                      <a:pt x="3501" y="5484"/>
                    </a:lnTo>
                    <a:lnTo>
                      <a:pt x="3563" y="5389"/>
                    </a:lnTo>
                    <a:lnTo>
                      <a:pt x="3606" y="5285"/>
                    </a:lnTo>
                    <a:lnTo>
                      <a:pt x="3628" y="5174"/>
                    </a:lnTo>
                    <a:lnTo>
                      <a:pt x="3631" y="5118"/>
                    </a:lnTo>
                    <a:lnTo>
                      <a:pt x="3628" y="5061"/>
                    </a:lnTo>
                    <a:lnTo>
                      <a:pt x="3606" y="4950"/>
                    </a:lnTo>
                    <a:lnTo>
                      <a:pt x="3563" y="4846"/>
                    </a:lnTo>
                    <a:lnTo>
                      <a:pt x="3501" y="4752"/>
                    </a:lnTo>
                    <a:lnTo>
                      <a:pt x="3462" y="4711"/>
                    </a:lnTo>
                    <a:lnTo>
                      <a:pt x="3360" y="4608"/>
                    </a:lnTo>
                    <a:lnTo>
                      <a:pt x="3321" y="4567"/>
                    </a:lnTo>
                    <a:lnTo>
                      <a:pt x="3258" y="4473"/>
                    </a:lnTo>
                    <a:lnTo>
                      <a:pt x="3215" y="4369"/>
                    </a:lnTo>
                    <a:lnTo>
                      <a:pt x="3193" y="4258"/>
                    </a:lnTo>
                    <a:lnTo>
                      <a:pt x="3192" y="4201"/>
                    </a:lnTo>
                    <a:lnTo>
                      <a:pt x="3193" y="4145"/>
                    </a:lnTo>
                    <a:lnTo>
                      <a:pt x="3215" y="4034"/>
                    </a:lnTo>
                    <a:lnTo>
                      <a:pt x="3258" y="3930"/>
                    </a:lnTo>
                    <a:lnTo>
                      <a:pt x="3321" y="3835"/>
                    </a:lnTo>
                    <a:lnTo>
                      <a:pt x="3360" y="3795"/>
                    </a:lnTo>
                    <a:lnTo>
                      <a:pt x="3736" y="3419"/>
                    </a:lnTo>
                    <a:lnTo>
                      <a:pt x="3897" y="3259"/>
                    </a:lnTo>
                    <a:lnTo>
                      <a:pt x="4231" y="2954"/>
                    </a:lnTo>
                    <a:lnTo>
                      <a:pt x="4579" y="2663"/>
                    </a:lnTo>
                    <a:lnTo>
                      <a:pt x="4941" y="2389"/>
                    </a:lnTo>
                    <a:lnTo>
                      <a:pt x="5125" y="2258"/>
                    </a:lnTo>
                    <a:lnTo>
                      <a:pt x="6078" y="1598"/>
                    </a:lnTo>
                    <a:lnTo>
                      <a:pt x="6121" y="1567"/>
                    </a:lnTo>
                    <a:lnTo>
                      <a:pt x="6202" y="1498"/>
                    </a:lnTo>
                    <a:lnTo>
                      <a:pt x="6272" y="1420"/>
                    </a:lnTo>
                    <a:lnTo>
                      <a:pt x="6334" y="1336"/>
                    </a:lnTo>
                    <a:lnTo>
                      <a:pt x="6388" y="1246"/>
                    </a:lnTo>
                    <a:lnTo>
                      <a:pt x="6429" y="1151"/>
                    </a:lnTo>
                    <a:lnTo>
                      <a:pt x="6461" y="1051"/>
                    </a:lnTo>
                    <a:lnTo>
                      <a:pt x="6483" y="947"/>
                    </a:lnTo>
                    <a:lnTo>
                      <a:pt x="6488" y="894"/>
                    </a:lnTo>
                    <a:lnTo>
                      <a:pt x="6493" y="841"/>
                    </a:lnTo>
                    <a:lnTo>
                      <a:pt x="6490" y="734"/>
                    </a:lnTo>
                    <a:lnTo>
                      <a:pt x="6475" y="631"/>
                    </a:lnTo>
                    <a:lnTo>
                      <a:pt x="6451" y="530"/>
                    </a:lnTo>
                    <a:lnTo>
                      <a:pt x="6416" y="432"/>
                    </a:lnTo>
                    <a:lnTo>
                      <a:pt x="6370" y="337"/>
                    </a:lnTo>
                    <a:lnTo>
                      <a:pt x="6313" y="249"/>
                    </a:lnTo>
                    <a:lnTo>
                      <a:pt x="6248" y="165"/>
                    </a:lnTo>
                    <a:lnTo>
                      <a:pt x="6211" y="128"/>
                    </a:ln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8"/>
              <p:cNvSpPr>
                <a:spLocks/>
              </p:cNvSpPr>
              <p:nvPr/>
            </p:nvSpPr>
            <p:spPr bwMode="auto">
              <a:xfrm>
                <a:off x="4450" y="2195"/>
                <a:ext cx="1460" cy="1460"/>
              </a:xfrm>
              <a:custGeom>
                <a:avLst/>
                <a:gdLst>
                  <a:gd name="T0" fmla="*/ 1731 w 4378"/>
                  <a:gd name="T1" fmla="*/ 0 h 4379"/>
                  <a:gd name="T2" fmla="*/ 0 w 4378"/>
                  <a:gd name="T3" fmla="*/ 1732 h 4379"/>
                  <a:gd name="T4" fmla="*/ 1630 w 4378"/>
                  <a:gd name="T5" fmla="*/ 3360 h 4379"/>
                  <a:gd name="T6" fmla="*/ 2038 w 4378"/>
                  <a:gd name="T7" fmla="*/ 3768 h 4379"/>
                  <a:gd name="T8" fmla="*/ 2648 w 4378"/>
                  <a:gd name="T9" fmla="*/ 4379 h 4379"/>
                  <a:gd name="T10" fmla="*/ 4378 w 4378"/>
                  <a:gd name="T11" fmla="*/ 2647 h 4379"/>
                  <a:gd name="T12" fmla="*/ 1731 w 4378"/>
                  <a:gd name="T13" fmla="*/ 0 h 4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78" h="4379">
                    <a:moveTo>
                      <a:pt x="1731" y="0"/>
                    </a:moveTo>
                    <a:lnTo>
                      <a:pt x="0" y="1732"/>
                    </a:lnTo>
                    <a:lnTo>
                      <a:pt x="1630" y="3360"/>
                    </a:lnTo>
                    <a:lnTo>
                      <a:pt x="2038" y="3768"/>
                    </a:lnTo>
                    <a:lnTo>
                      <a:pt x="2648" y="4379"/>
                    </a:lnTo>
                    <a:lnTo>
                      <a:pt x="4378" y="2647"/>
                    </a:lnTo>
                    <a:lnTo>
                      <a:pt x="1731" y="0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9"/>
              <p:cNvSpPr>
                <a:spLocks/>
              </p:cNvSpPr>
              <p:nvPr/>
            </p:nvSpPr>
            <p:spPr bwMode="auto">
              <a:xfrm>
                <a:off x="5237" y="2981"/>
                <a:ext cx="672" cy="674"/>
              </a:xfrm>
              <a:custGeom>
                <a:avLst/>
                <a:gdLst>
                  <a:gd name="T0" fmla="*/ 0 w 2018"/>
                  <a:gd name="T1" fmla="*/ 1732 h 2020"/>
                  <a:gd name="T2" fmla="*/ 1730 w 2018"/>
                  <a:gd name="T3" fmla="*/ 0 h 2020"/>
                  <a:gd name="T4" fmla="*/ 2018 w 2018"/>
                  <a:gd name="T5" fmla="*/ 288 h 2020"/>
                  <a:gd name="T6" fmla="*/ 288 w 2018"/>
                  <a:gd name="T7" fmla="*/ 2020 h 2020"/>
                  <a:gd name="T8" fmla="*/ 0 w 2018"/>
                  <a:gd name="T9" fmla="*/ 1732 h 2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8" h="2020">
                    <a:moveTo>
                      <a:pt x="0" y="1732"/>
                    </a:moveTo>
                    <a:lnTo>
                      <a:pt x="1730" y="0"/>
                    </a:lnTo>
                    <a:lnTo>
                      <a:pt x="2018" y="288"/>
                    </a:lnTo>
                    <a:lnTo>
                      <a:pt x="288" y="2020"/>
                    </a:lnTo>
                    <a:lnTo>
                      <a:pt x="0" y="1732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50"/>
              <p:cNvSpPr>
                <a:spLocks/>
              </p:cNvSpPr>
              <p:nvPr/>
            </p:nvSpPr>
            <p:spPr bwMode="auto">
              <a:xfrm>
                <a:off x="6798" y="1115"/>
                <a:ext cx="192" cy="192"/>
              </a:xfrm>
              <a:custGeom>
                <a:avLst/>
                <a:gdLst>
                  <a:gd name="T0" fmla="*/ 576 w 576"/>
                  <a:gd name="T1" fmla="*/ 288 h 576"/>
                  <a:gd name="T2" fmla="*/ 575 w 576"/>
                  <a:gd name="T3" fmla="*/ 318 h 576"/>
                  <a:gd name="T4" fmla="*/ 563 w 576"/>
                  <a:gd name="T5" fmla="*/ 374 h 576"/>
                  <a:gd name="T6" fmla="*/ 541 w 576"/>
                  <a:gd name="T7" fmla="*/ 426 h 576"/>
                  <a:gd name="T8" fmla="*/ 510 w 576"/>
                  <a:gd name="T9" fmla="*/ 472 h 576"/>
                  <a:gd name="T10" fmla="*/ 471 w 576"/>
                  <a:gd name="T11" fmla="*/ 511 h 576"/>
                  <a:gd name="T12" fmla="*/ 425 w 576"/>
                  <a:gd name="T13" fmla="*/ 541 h 576"/>
                  <a:gd name="T14" fmla="*/ 373 w 576"/>
                  <a:gd name="T15" fmla="*/ 563 h 576"/>
                  <a:gd name="T16" fmla="*/ 317 w 576"/>
                  <a:gd name="T17" fmla="*/ 574 h 576"/>
                  <a:gd name="T18" fmla="*/ 288 w 576"/>
                  <a:gd name="T19" fmla="*/ 576 h 576"/>
                  <a:gd name="T20" fmla="*/ 258 w 576"/>
                  <a:gd name="T21" fmla="*/ 574 h 576"/>
                  <a:gd name="T22" fmla="*/ 202 w 576"/>
                  <a:gd name="T23" fmla="*/ 563 h 576"/>
                  <a:gd name="T24" fmla="*/ 150 w 576"/>
                  <a:gd name="T25" fmla="*/ 541 h 576"/>
                  <a:gd name="T26" fmla="*/ 104 w 576"/>
                  <a:gd name="T27" fmla="*/ 511 h 576"/>
                  <a:gd name="T28" fmla="*/ 65 w 576"/>
                  <a:gd name="T29" fmla="*/ 472 h 576"/>
                  <a:gd name="T30" fmla="*/ 33 w 576"/>
                  <a:gd name="T31" fmla="*/ 426 h 576"/>
                  <a:gd name="T32" fmla="*/ 12 w 576"/>
                  <a:gd name="T33" fmla="*/ 374 h 576"/>
                  <a:gd name="T34" fmla="*/ 0 w 576"/>
                  <a:gd name="T35" fmla="*/ 318 h 576"/>
                  <a:gd name="T36" fmla="*/ 0 w 576"/>
                  <a:gd name="T37" fmla="*/ 288 h 576"/>
                  <a:gd name="T38" fmla="*/ 0 w 576"/>
                  <a:gd name="T39" fmla="*/ 259 h 576"/>
                  <a:gd name="T40" fmla="*/ 12 w 576"/>
                  <a:gd name="T41" fmla="*/ 203 h 576"/>
                  <a:gd name="T42" fmla="*/ 33 w 576"/>
                  <a:gd name="T43" fmla="*/ 151 h 576"/>
                  <a:gd name="T44" fmla="*/ 65 w 576"/>
                  <a:gd name="T45" fmla="*/ 105 h 576"/>
                  <a:gd name="T46" fmla="*/ 104 w 576"/>
                  <a:gd name="T47" fmla="*/ 66 h 576"/>
                  <a:gd name="T48" fmla="*/ 150 w 576"/>
                  <a:gd name="T49" fmla="*/ 34 h 576"/>
                  <a:gd name="T50" fmla="*/ 202 w 576"/>
                  <a:gd name="T51" fmla="*/ 13 h 576"/>
                  <a:gd name="T52" fmla="*/ 258 w 576"/>
                  <a:gd name="T53" fmla="*/ 1 h 576"/>
                  <a:gd name="T54" fmla="*/ 288 w 576"/>
                  <a:gd name="T55" fmla="*/ 0 h 576"/>
                  <a:gd name="T56" fmla="*/ 317 w 576"/>
                  <a:gd name="T57" fmla="*/ 1 h 576"/>
                  <a:gd name="T58" fmla="*/ 373 w 576"/>
                  <a:gd name="T59" fmla="*/ 13 h 576"/>
                  <a:gd name="T60" fmla="*/ 425 w 576"/>
                  <a:gd name="T61" fmla="*/ 34 h 576"/>
                  <a:gd name="T62" fmla="*/ 471 w 576"/>
                  <a:gd name="T63" fmla="*/ 66 h 576"/>
                  <a:gd name="T64" fmla="*/ 510 w 576"/>
                  <a:gd name="T65" fmla="*/ 105 h 576"/>
                  <a:gd name="T66" fmla="*/ 541 w 576"/>
                  <a:gd name="T67" fmla="*/ 151 h 576"/>
                  <a:gd name="T68" fmla="*/ 563 w 576"/>
                  <a:gd name="T69" fmla="*/ 203 h 576"/>
                  <a:gd name="T70" fmla="*/ 575 w 576"/>
                  <a:gd name="T71" fmla="*/ 259 h 576"/>
                  <a:gd name="T72" fmla="*/ 576 w 576"/>
                  <a:gd name="T73" fmla="*/ 288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6" h="576">
                    <a:moveTo>
                      <a:pt x="576" y="288"/>
                    </a:moveTo>
                    <a:lnTo>
                      <a:pt x="575" y="318"/>
                    </a:lnTo>
                    <a:lnTo>
                      <a:pt x="563" y="374"/>
                    </a:lnTo>
                    <a:lnTo>
                      <a:pt x="541" y="426"/>
                    </a:lnTo>
                    <a:lnTo>
                      <a:pt x="510" y="472"/>
                    </a:lnTo>
                    <a:lnTo>
                      <a:pt x="471" y="511"/>
                    </a:lnTo>
                    <a:lnTo>
                      <a:pt x="425" y="541"/>
                    </a:lnTo>
                    <a:lnTo>
                      <a:pt x="373" y="563"/>
                    </a:lnTo>
                    <a:lnTo>
                      <a:pt x="317" y="574"/>
                    </a:lnTo>
                    <a:lnTo>
                      <a:pt x="288" y="576"/>
                    </a:lnTo>
                    <a:lnTo>
                      <a:pt x="258" y="574"/>
                    </a:lnTo>
                    <a:lnTo>
                      <a:pt x="202" y="563"/>
                    </a:lnTo>
                    <a:lnTo>
                      <a:pt x="150" y="541"/>
                    </a:lnTo>
                    <a:lnTo>
                      <a:pt x="104" y="511"/>
                    </a:lnTo>
                    <a:lnTo>
                      <a:pt x="65" y="472"/>
                    </a:lnTo>
                    <a:lnTo>
                      <a:pt x="33" y="426"/>
                    </a:lnTo>
                    <a:lnTo>
                      <a:pt x="12" y="374"/>
                    </a:lnTo>
                    <a:lnTo>
                      <a:pt x="0" y="318"/>
                    </a:lnTo>
                    <a:lnTo>
                      <a:pt x="0" y="288"/>
                    </a:lnTo>
                    <a:lnTo>
                      <a:pt x="0" y="259"/>
                    </a:lnTo>
                    <a:lnTo>
                      <a:pt x="12" y="203"/>
                    </a:lnTo>
                    <a:lnTo>
                      <a:pt x="33" y="151"/>
                    </a:lnTo>
                    <a:lnTo>
                      <a:pt x="65" y="105"/>
                    </a:lnTo>
                    <a:lnTo>
                      <a:pt x="104" y="66"/>
                    </a:lnTo>
                    <a:lnTo>
                      <a:pt x="150" y="34"/>
                    </a:lnTo>
                    <a:lnTo>
                      <a:pt x="202" y="13"/>
                    </a:lnTo>
                    <a:lnTo>
                      <a:pt x="258" y="1"/>
                    </a:lnTo>
                    <a:lnTo>
                      <a:pt x="288" y="0"/>
                    </a:lnTo>
                    <a:lnTo>
                      <a:pt x="317" y="1"/>
                    </a:lnTo>
                    <a:lnTo>
                      <a:pt x="373" y="13"/>
                    </a:lnTo>
                    <a:lnTo>
                      <a:pt x="425" y="34"/>
                    </a:lnTo>
                    <a:lnTo>
                      <a:pt x="471" y="66"/>
                    </a:lnTo>
                    <a:lnTo>
                      <a:pt x="510" y="105"/>
                    </a:lnTo>
                    <a:lnTo>
                      <a:pt x="541" y="151"/>
                    </a:lnTo>
                    <a:lnTo>
                      <a:pt x="563" y="203"/>
                    </a:lnTo>
                    <a:lnTo>
                      <a:pt x="575" y="259"/>
                    </a:lnTo>
                    <a:lnTo>
                      <a:pt x="576" y="288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순서도: 지연 30"/>
            <p:cNvSpPr/>
            <p:nvPr/>
          </p:nvSpPr>
          <p:spPr>
            <a:xfrm rot="4147283" flipH="1">
              <a:off x="10503405" y="5975733"/>
              <a:ext cx="748810" cy="194929"/>
            </a:xfrm>
            <a:prstGeom prst="flowChartDelay">
              <a:avLst/>
            </a:pr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 flipH="1">
              <a:off x="10883462" y="6186394"/>
              <a:ext cx="1308538" cy="671607"/>
            </a:xfrm>
            <a:custGeom>
              <a:avLst/>
              <a:gdLst>
                <a:gd name="connsiteX0" fmla="*/ 1119034 w 1308538"/>
                <a:gd name="connsiteY0" fmla="*/ 143 h 671607"/>
                <a:gd name="connsiteX1" fmla="*/ 1100633 w 1308538"/>
                <a:gd name="connsiteY1" fmla="*/ 6411 h 671607"/>
                <a:gd name="connsiteX2" fmla="*/ 946502 w 1308538"/>
                <a:gd name="connsiteY2" fmla="*/ 288986 h 671607"/>
                <a:gd name="connsiteX3" fmla="*/ 863120 w 1308538"/>
                <a:gd name="connsiteY3" fmla="*/ 295853 h 671607"/>
                <a:gd name="connsiteX4" fmla="*/ 740993 w 1308538"/>
                <a:gd name="connsiteY4" fmla="*/ 306112 h 671607"/>
                <a:gd name="connsiteX5" fmla="*/ 317469 w 1308538"/>
                <a:gd name="connsiteY5" fmla="*/ 295853 h 671607"/>
                <a:gd name="connsiteX6" fmla="*/ 150154 w 1308538"/>
                <a:gd name="connsiteY6" fmla="*/ 331801 h 671607"/>
                <a:gd name="connsiteX7" fmla="*/ 64772 w 1308538"/>
                <a:gd name="connsiteY7" fmla="*/ 403085 h 671607"/>
                <a:gd name="connsiteX8" fmla="*/ 0 w 1308538"/>
                <a:gd name="connsiteY8" fmla="*/ 472032 h 671607"/>
                <a:gd name="connsiteX9" fmla="*/ 0 w 1308538"/>
                <a:gd name="connsiteY9" fmla="*/ 671607 h 671607"/>
                <a:gd name="connsiteX10" fmla="*/ 1152472 w 1308538"/>
                <a:gd name="connsiteY10" fmla="*/ 671607 h 671607"/>
                <a:gd name="connsiteX11" fmla="*/ 1203388 w 1308538"/>
                <a:gd name="connsiteY11" fmla="*/ 545873 h 671607"/>
                <a:gd name="connsiteX12" fmla="*/ 1308008 w 1308538"/>
                <a:gd name="connsiteY12" fmla="*/ 310523 h 671607"/>
                <a:gd name="connsiteX13" fmla="*/ 1237639 w 1308538"/>
                <a:gd name="connsiteY13" fmla="*/ 109166 h 671607"/>
                <a:gd name="connsiteX14" fmla="*/ 1119034 w 1308538"/>
                <a:gd name="connsiteY14" fmla="*/ 143 h 67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538" h="671607">
                  <a:moveTo>
                    <a:pt x="1119034" y="143"/>
                  </a:moveTo>
                  <a:cubicBezTo>
                    <a:pt x="1112848" y="669"/>
                    <a:pt x="1106698" y="2665"/>
                    <a:pt x="1100633" y="6411"/>
                  </a:cubicBezTo>
                  <a:cubicBezTo>
                    <a:pt x="1052110" y="36381"/>
                    <a:pt x="978076" y="267069"/>
                    <a:pt x="946502" y="288986"/>
                  </a:cubicBezTo>
                  <a:cubicBezTo>
                    <a:pt x="914927" y="310904"/>
                    <a:pt x="897372" y="292999"/>
                    <a:pt x="863120" y="295853"/>
                  </a:cubicBezTo>
                  <a:cubicBezTo>
                    <a:pt x="828869" y="298708"/>
                    <a:pt x="831934" y="306112"/>
                    <a:pt x="740993" y="306112"/>
                  </a:cubicBezTo>
                  <a:lnTo>
                    <a:pt x="317469" y="295853"/>
                  </a:lnTo>
                  <a:cubicBezTo>
                    <a:pt x="218996" y="300135"/>
                    <a:pt x="206583" y="298694"/>
                    <a:pt x="150154" y="331801"/>
                  </a:cubicBezTo>
                  <a:cubicBezTo>
                    <a:pt x="121940" y="348354"/>
                    <a:pt x="93397" y="374043"/>
                    <a:pt x="64772" y="403085"/>
                  </a:cubicBezTo>
                  <a:lnTo>
                    <a:pt x="0" y="472032"/>
                  </a:lnTo>
                  <a:lnTo>
                    <a:pt x="0" y="671607"/>
                  </a:lnTo>
                  <a:lnTo>
                    <a:pt x="1152472" y="671607"/>
                  </a:lnTo>
                  <a:lnTo>
                    <a:pt x="1203388" y="545873"/>
                  </a:lnTo>
                  <a:cubicBezTo>
                    <a:pt x="1236524" y="459552"/>
                    <a:pt x="1302299" y="383307"/>
                    <a:pt x="1308008" y="310523"/>
                  </a:cubicBezTo>
                  <a:cubicBezTo>
                    <a:pt x="1313716" y="237738"/>
                    <a:pt x="1272202" y="159851"/>
                    <a:pt x="1237639" y="109166"/>
                  </a:cubicBezTo>
                  <a:cubicBezTo>
                    <a:pt x="1207396" y="64816"/>
                    <a:pt x="1162333" y="-3539"/>
                    <a:pt x="1119034" y="1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 flipH="1">
              <a:off x="11240166" y="5517492"/>
              <a:ext cx="822634" cy="1030104"/>
              <a:chOff x="1219927" y="2725633"/>
              <a:chExt cx="1711565" cy="2143225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1682683" y="4161764"/>
                <a:ext cx="786052" cy="707094"/>
                <a:chOff x="1682683" y="4161764"/>
                <a:chExt cx="786052" cy="707094"/>
              </a:xfrm>
            </p:grpSpPr>
            <p:sp>
              <p:nvSpPr>
                <p:cNvPr id="12" name="Freeform 53"/>
                <p:cNvSpPr>
                  <a:spLocks/>
                </p:cNvSpPr>
                <p:nvPr/>
              </p:nvSpPr>
              <p:spPr bwMode="auto">
                <a:xfrm>
                  <a:off x="1738548" y="4691269"/>
                  <a:ext cx="672206" cy="177589"/>
                </a:xfrm>
                <a:custGeom>
                  <a:avLst/>
                  <a:gdLst>
                    <a:gd name="T0" fmla="*/ 255 w 511"/>
                    <a:gd name="T1" fmla="*/ 0 h 135"/>
                    <a:gd name="T2" fmla="*/ 294 w 511"/>
                    <a:gd name="T3" fmla="*/ 1 h 135"/>
                    <a:gd name="T4" fmla="*/ 331 w 511"/>
                    <a:gd name="T5" fmla="*/ 4 h 135"/>
                    <a:gd name="T6" fmla="*/ 365 w 511"/>
                    <a:gd name="T7" fmla="*/ 8 h 135"/>
                    <a:gd name="T8" fmla="*/ 396 w 511"/>
                    <a:gd name="T9" fmla="*/ 14 h 135"/>
                    <a:gd name="T10" fmla="*/ 425 w 511"/>
                    <a:gd name="T11" fmla="*/ 19 h 135"/>
                    <a:gd name="T12" fmla="*/ 450 w 511"/>
                    <a:gd name="T13" fmla="*/ 25 h 135"/>
                    <a:gd name="T14" fmla="*/ 471 w 511"/>
                    <a:gd name="T15" fmla="*/ 30 h 135"/>
                    <a:gd name="T16" fmla="*/ 488 w 511"/>
                    <a:gd name="T17" fmla="*/ 35 h 135"/>
                    <a:gd name="T18" fmla="*/ 501 w 511"/>
                    <a:gd name="T19" fmla="*/ 39 h 135"/>
                    <a:gd name="T20" fmla="*/ 509 w 511"/>
                    <a:gd name="T21" fmla="*/ 42 h 135"/>
                    <a:gd name="T22" fmla="*/ 511 w 511"/>
                    <a:gd name="T23" fmla="*/ 42 h 135"/>
                    <a:gd name="T24" fmla="*/ 510 w 511"/>
                    <a:gd name="T25" fmla="*/ 44 h 135"/>
                    <a:gd name="T26" fmla="*/ 505 w 511"/>
                    <a:gd name="T27" fmla="*/ 49 h 135"/>
                    <a:gd name="T28" fmla="*/ 496 w 511"/>
                    <a:gd name="T29" fmla="*/ 57 h 135"/>
                    <a:gd name="T30" fmla="*/ 485 w 511"/>
                    <a:gd name="T31" fmla="*/ 66 h 135"/>
                    <a:gd name="T32" fmla="*/ 470 w 511"/>
                    <a:gd name="T33" fmla="*/ 77 h 135"/>
                    <a:gd name="T34" fmla="*/ 451 w 511"/>
                    <a:gd name="T35" fmla="*/ 88 h 135"/>
                    <a:gd name="T36" fmla="*/ 429 w 511"/>
                    <a:gd name="T37" fmla="*/ 100 h 135"/>
                    <a:gd name="T38" fmla="*/ 403 w 511"/>
                    <a:gd name="T39" fmla="*/ 112 h 135"/>
                    <a:gd name="T40" fmla="*/ 372 w 511"/>
                    <a:gd name="T41" fmla="*/ 121 h 135"/>
                    <a:gd name="T42" fmla="*/ 337 w 511"/>
                    <a:gd name="T43" fmla="*/ 128 h 135"/>
                    <a:gd name="T44" fmla="*/ 298 w 511"/>
                    <a:gd name="T45" fmla="*/ 134 h 135"/>
                    <a:gd name="T46" fmla="*/ 256 w 511"/>
                    <a:gd name="T47" fmla="*/ 135 h 135"/>
                    <a:gd name="T48" fmla="*/ 213 w 511"/>
                    <a:gd name="T49" fmla="*/ 134 h 135"/>
                    <a:gd name="T50" fmla="*/ 174 w 511"/>
                    <a:gd name="T51" fmla="*/ 128 h 135"/>
                    <a:gd name="T52" fmla="*/ 139 w 511"/>
                    <a:gd name="T53" fmla="*/ 121 h 135"/>
                    <a:gd name="T54" fmla="*/ 109 w 511"/>
                    <a:gd name="T55" fmla="*/ 112 h 135"/>
                    <a:gd name="T56" fmla="*/ 82 w 511"/>
                    <a:gd name="T57" fmla="*/ 100 h 135"/>
                    <a:gd name="T58" fmla="*/ 60 w 511"/>
                    <a:gd name="T59" fmla="*/ 88 h 135"/>
                    <a:gd name="T60" fmla="*/ 41 w 511"/>
                    <a:gd name="T61" fmla="*/ 77 h 135"/>
                    <a:gd name="T62" fmla="*/ 26 w 511"/>
                    <a:gd name="T63" fmla="*/ 66 h 135"/>
                    <a:gd name="T64" fmla="*/ 15 w 511"/>
                    <a:gd name="T65" fmla="*/ 57 h 135"/>
                    <a:gd name="T66" fmla="*/ 6 w 511"/>
                    <a:gd name="T67" fmla="*/ 49 h 135"/>
                    <a:gd name="T68" fmla="*/ 2 w 511"/>
                    <a:gd name="T69" fmla="*/ 44 h 135"/>
                    <a:gd name="T70" fmla="*/ 0 w 511"/>
                    <a:gd name="T71" fmla="*/ 42 h 135"/>
                    <a:gd name="T72" fmla="*/ 43 w 511"/>
                    <a:gd name="T73" fmla="*/ 27 h 135"/>
                    <a:gd name="T74" fmla="*/ 88 w 511"/>
                    <a:gd name="T75" fmla="*/ 16 h 135"/>
                    <a:gd name="T76" fmla="*/ 131 w 511"/>
                    <a:gd name="T77" fmla="*/ 8 h 135"/>
                    <a:gd name="T78" fmla="*/ 173 w 511"/>
                    <a:gd name="T79" fmla="*/ 3 h 135"/>
                    <a:gd name="T80" fmla="*/ 215 w 511"/>
                    <a:gd name="T81" fmla="*/ 0 h 135"/>
                    <a:gd name="T82" fmla="*/ 255 w 511"/>
                    <a:gd name="T83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511" h="135">
                      <a:moveTo>
                        <a:pt x="255" y="0"/>
                      </a:moveTo>
                      <a:lnTo>
                        <a:pt x="294" y="1"/>
                      </a:lnTo>
                      <a:lnTo>
                        <a:pt x="331" y="4"/>
                      </a:lnTo>
                      <a:lnTo>
                        <a:pt x="365" y="8"/>
                      </a:lnTo>
                      <a:lnTo>
                        <a:pt x="396" y="14"/>
                      </a:lnTo>
                      <a:lnTo>
                        <a:pt x="425" y="19"/>
                      </a:lnTo>
                      <a:lnTo>
                        <a:pt x="450" y="25"/>
                      </a:lnTo>
                      <a:lnTo>
                        <a:pt x="471" y="30"/>
                      </a:lnTo>
                      <a:lnTo>
                        <a:pt x="488" y="35"/>
                      </a:lnTo>
                      <a:lnTo>
                        <a:pt x="501" y="39"/>
                      </a:lnTo>
                      <a:lnTo>
                        <a:pt x="509" y="42"/>
                      </a:lnTo>
                      <a:lnTo>
                        <a:pt x="511" y="42"/>
                      </a:lnTo>
                      <a:lnTo>
                        <a:pt x="510" y="44"/>
                      </a:lnTo>
                      <a:lnTo>
                        <a:pt x="505" y="49"/>
                      </a:lnTo>
                      <a:lnTo>
                        <a:pt x="496" y="57"/>
                      </a:lnTo>
                      <a:lnTo>
                        <a:pt x="485" y="66"/>
                      </a:lnTo>
                      <a:lnTo>
                        <a:pt x="470" y="77"/>
                      </a:lnTo>
                      <a:lnTo>
                        <a:pt x="451" y="88"/>
                      </a:lnTo>
                      <a:lnTo>
                        <a:pt x="429" y="100"/>
                      </a:lnTo>
                      <a:lnTo>
                        <a:pt x="403" y="112"/>
                      </a:lnTo>
                      <a:lnTo>
                        <a:pt x="372" y="121"/>
                      </a:lnTo>
                      <a:lnTo>
                        <a:pt x="337" y="128"/>
                      </a:lnTo>
                      <a:lnTo>
                        <a:pt x="298" y="134"/>
                      </a:lnTo>
                      <a:lnTo>
                        <a:pt x="256" y="135"/>
                      </a:lnTo>
                      <a:lnTo>
                        <a:pt x="213" y="134"/>
                      </a:lnTo>
                      <a:lnTo>
                        <a:pt x="174" y="128"/>
                      </a:lnTo>
                      <a:lnTo>
                        <a:pt x="139" y="121"/>
                      </a:lnTo>
                      <a:lnTo>
                        <a:pt x="109" y="112"/>
                      </a:lnTo>
                      <a:lnTo>
                        <a:pt x="82" y="100"/>
                      </a:lnTo>
                      <a:lnTo>
                        <a:pt x="60" y="88"/>
                      </a:lnTo>
                      <a:lnTo>
                        <a:pt x="41" y="77"/>
                      </a:lnTo>
                      <a:lnTo>
                        <a:pt x="26" y="66"/>
                      </a:lnTo>
                      <a:lnTo>
                        <a:pt x="15" y="57"/>
                      </a:lnTo>
                      <a:lnTo>
                        <a:pt x="6" y="49"/>
                      </a:lnTo>
                      <a:lnTo>
                        <a:pt x="2" y="44"/>
                      </a:lnTo>
                      <a:lnTo>
                        <a:pt x="0" y="42"/>
                      </a:lnTo>
                      <a:lnTo>
                        <a:pt x="43" y="27"/>
                      </a:lnTo>
                      <a:lnTo>
                        <a:pt x="88" y="16"/>
                      </a:lnTo>
                      <a:lnTo>
                        <a:pt x="131" y="8"/>
                      </a:lnTo>
                      <a:lnTo>
                        <a:pt x="173" y="3"/>
                      </a:lnTo>
                      <a:lnTo>
                        <a:pt x="215" y="0"/>
                      </a:lnTo>
                      <a:lnTo>
                        <a:pt x="255" y="0"/>
                      </a:lnTo>
                      <a:close/>
                    </a:path>
                  </a:pathLst>
                </a:custGeom>
                <a:solidFill>
                  <a:srgbClr val="FEDEC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1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" name="Freeform 33"/>
                <p:cNvSpPr>
                  <a:spLocks/>
                </p:cNvSpPr>
                <p:nvPr/>
              </p:nvSpPr>
              <p:spPr bwMode="auto">
                <a:xfrm>
                  <a:off x="1682683" y="4161764"/>
                  <a:ext cx="786052" cy="587426"/>
                </a:xfrm>
                <a:custGeom>
                  <a:avLst/>
                  <a:gdLst>
                    <a:gd name="T0" fmla="*/ 118 w 1117"/>
                    <a:gd name="T1" fmla="*/ 0 h 834"/>
                    <a:gd name="T2" fmla="*/ 999 w 1117"/>
                    <a:gd name="T3" fmla="*/ 0 h 834"/>
                    <a:gd name="T4" fmla="*/ 1006 w 1117"/>
                    <a:gd name="T5" fmla="*/ 21 h 834"/>
                    <a:gd name="T6" fmla="*/ 1011 w 1117"/>
                    <a:gd name="T7" fmla="*/ 50 h 834"/>
                    <a:gd name="T8" fmla="*/ 1015 w 1117"/>
                    <a:gd name="T9" fmla="*/ 85 h 834"/>
                    <a:gd name="T10" fmla="*/ 1018 w 1117"/>
                    <a:gd name="T11" fmla="*/ 126 h 834"/>
                    <a:gd name="T12" fmla="*/ 1021 w 1117"/>
                    <a:gd name="T13" fmla="*/ 171 h 834"/>
                    <a:gd name="T14" fmla="*/ 1025 w 1117"/>
                    <a:gd name="T15" fmla="*/ 222 h 834"/>
                    <a:gd name="T16" fmla="*/ 1031 w 1117"/>
                    <a:gd name="T17" fmla="*/ 274 h 834"/>
                    <a:gd name="T18" fmla="*/ 1040 w 1117"/>
                    <a:gd name="T19" fmla="*/ 330 h 834"/>
                    <a:gd name="T20" fmla="*/ 1051 w 1117"/>
                    <a:gd name="T21" fmla="*/ 387 h 834"/>
                    <a:gd name="T22" fmla="*/ 1067 w 1117"/>
                    <a:gd name="T23" fmla="*/ 445 h 834"/>
                    <a:gd name="T24" fmla="*/ 1089 w 1117"/>
                    <a:gd name="T25" fmla="*/ 503 h 834"/>
                    <a:gd name="T26" fmla="*/ 1117 w 1117"/>
                    <a:gd name="T27" fmla="*/ 560 h 834"/>
                    <a:gd name="T28" fmla="*/ 1067 w 1117"/>
                    <a:gd name="T29" fmla="*/ 600 h 834"/>
                    <a:gd name="T30" fmla="*/ 1015 w 1117"/>
                    <a:gd name="T31" fmla="*/ 639 h 834"/>
                    <a:gd name="T32" fmla="*/ 961 w 1117"/>
                    <a:gd name="T33" fmla="*/ 677 h 834"/>
                    <a:gd name="T34" fmla="*/ 903 w 1117"/>
                    <a:gd name="T35" fmla="*/ 712 h 834"/>
                    <a:gd name="T36" fmla="*/ 842 w 1117"/>
                    <a:gd name="T37" fmla="*/ 745 h 834"/>
                    <a:gd name="T38" fmla="*/ 778 w 1117"/>
                    <a:gd name="T39" fmla="*/ 775 h 834"/>
                    <a:gd name="T40" fmla="*/ 709 w 1117"/>
                    <a:gd name="T41" fmla="*/ 799 h 834"/>
                    <a:gd name="T42" fmla="*/ 636 w 1117"/>
                    <a:gd name="T43" fmla="*/ 820 h 834"/>
                    <a:gd name="T44" fmla="*/ 558 w 1117"/>
                    <a:gd name="T45" fmla="*/ 834 h 834"/>
                    <a:gd name="T46" fmla="*/ 480 w 1117"/>
                    <a:gd name="T47" fmla="*/ 820 h 834"/>
                    <a:gd name="T48" fmla="*/ 408 w 1117"/>
                    <a:gd name="T49" fmla="*/ 801 h 834"/>
                    <a:gd name="T50" fmla="*/ 338 w 1117"/>
                    <a:gd name="T51" fmla="*/ 776 h 834"/>
                    <a:gd name="T52" fmla="*/ 274 w 1117"/>
                    <a:gd name="T53" fmla="*/ 747 h 834"/>
                    <a:gd name="T54" fmla="*/ 212 w 1117"/>
                    <a:gd name="T55" fmla="*/ 713 h 834"/>
                    <a:gd name="T56" fmla="*/ 156 w 1117"/>
                    <a:gd name="T57" fmla="*/ 678 h 834"/>
                    <a:gd name="T58" fmla="*/ 100 w 1117"/>
                    <a:gd name="T59" fmla="*/ 642 h 834"/>
                    <a:gd name="T60" fmla="*/ 49 w 1117"/>
                    <a:gd name="T61" fmla="*/ 602 h 834"/>
                    <a:gd name="T62" fmla="*/ 0 w 1117"/>
                    <a:gd name="T63" fmla="*/ 563 h 834"/>
                    <a:gd name="T64" fmla="*/ 26 w 1117"/>
                    <a:gd name="T65" fmla="*/ 506 h 834"/>
                    <a:gd name="T66" fmla="*/ 48 w 1117"/>
                    <a:gd name="T67" fmla="*/ 448 h 834"/>
                    <a:gd name="T68" fmla="*/ 65 w 1117"/>
                    <a:gd name="T69" fmla="*/ 390 h 834"/>
                    <a:gd name="T70" fmla="*/ 77 w 1117"/>
                    <a:gd name="T71" fmla="*/ 333 h 834"/>
                    <a:gd name="T72" fmla="*/ 86 w 1117"/>
                    <a:gd name="T73" fmla="*/ 276 h 834"/>
                    <a:gd name="T74" fmla="*/ 91 w 1117"/>
                    <a:gd name="T75" fmla="*/ 223 h 834"/>
                    <a:gd name="T76" fmla="*/ 96 w 1117"/>
                    <a:gd name="T77" fmla="*/ 172 h 834"/>
                    <a:gd name="T78" fmla="*/ 99 w 1117"/>
                    <a:gd name="T79" fmla="*/ 126 h 834"/>
                    <a:gd name="T80" fmla="*/ 103 w 1117"/>
                    <a:gd name="T81" fmla="*/ 85 h 834"/>
                    <a:gd name="T82" fmla="*/ 106 w 1117"/>
                    <a:gd name="T83" fmla="*/ 50 h 834"/>
                    <a:gd name="T84" fmla="*/ 110 w 1117"/>
                    <a:gd name="T85" fmla="*/ 21 h 834"/>
                    <a:gd name="T86" fmla="*/ 118 w 1117"/>
                    <a:gd name="T87" fmla="*/ 0 h 8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117" h="834">
                      <a:moveTo>
                        <a:pt x="118" y="0"/>
                      </a:moveTo>
                      <a:lnTo>
                        <a:pt x="999" y="0"/>
                      </a:lnTo>
                      <a:lnTo>
                        <a:pt x="1006" y="21"/>
                      </a:lnTo>
                      <a:lnTo>
                        <a:pt x="1011" y="50"/>
                      </a:lnTo>
                      <a:lnTo>
                        <a:pt x="1015" y="85"/>
                      </a:lnTo>
                      <a:lnTo>
                        <a:pt x="1018" y="126"/>
                      </a:lnTo>
                      <a:lnTo>
                        <a:pt x="1021" y="171"/>
                      </a:lnTo>
                      <a:lnTo>
                        <a:pt x="1025" y="222"/>
                      </a:lnTo>
                      <a:lnTo>
                        <a:pt x="1031" y="274"/>
                      </a:lnTo>
                      <a:lnTo>
                        <a:pt x="1040" y="330"/>
                      </a:lnTo>
                      <a:lnTo>
                        <a:pt x="1051" y="387"/>
                      </a:lnTo>
                      <a:lnTo>
                        <a:pt x="1067" y="445"/>
                      </a:lnTo>
                      <a:lnTo>
                        <a:pt x="1089" y="503"/>
                      </a:lnTo>
                      <a:lnTo>
                        <a:pt x="1117" y="560"/>
                      </a:lnTo>
                      <a:lnTo>
                        <a:pt x="1067" y="600"/>
                      </a:lnTo>
                      <a:lnTo>
                        <a:pt x="1015" y="639"/>
                      </a:lnTo>
                      <a:lnTo>
                        <a:pt x="961" y="677"/>
                      </a:lnTo>
                      <a:lnTo>
                        <a:pt x="903" y="712"/>
                      </a:lnTo>
                      <a:lnTo>
                        <a:pt x="842" y="745"/>
                      </a:lnTo>
                      <a:lnTo>
                        <a:pt x="778" y="775"/>
                      </a:lnTo>
                      <a:lnTo>
                        <a:pt x="709" y="799"/>
                      </a:lnTo>
                      <a:lnTo>
                        <a:pt x="636" y="820"/>
                      </a:lnTo>
                      <a:lnTo>
                        <a:pt x="558" y="834"/>
                      </a:lnTo>
                      <a:lnTo>
                        <a:pt x="480" y="820"/>
                      </a:lnTo>
                      <a:lnTo>
                        <a:pt x="408" y="801"/>
                      </a:lnTo>
                      <a:lnTo>
                        <a:pt x="338" y="776"/>
                      </a:lnTo>
                      <a:lnTo>
                        <a:pt x="274" y="747"/>
                      </a:lnTo>
                      <a:lnTo>
                        <a:pt x="212" y="713"/>
                      </a:lnTo>
                      <a:lnTo>
                        <a:pt x="156" y="678"/>
                      </a:lnTo>
                      <a:lnTo>
                        <a:pt x="100" y="642"/>
                      </a:lnTo>
                      <a:lnTo>
                        <a:pt x="49" y="602"/>
                      </a:lnTo>
                      <a:lnTo>
                        <a:pt x="0" y="563"/>
                      </a:lnTo>
                      <a:lnTo>
                        <a:pt x="26" y="506"/>
                      </a:lnTo>
                      <a:lnTo>
                        <a:pt x="48" y="448"/>
                      </a:lnTo>
                      <a:lnTo>
                        <a:pt x="65" y="390"/>
                      </a:lnTo>
                      <a:lnTo>
                        <a:pt x="77" y="333"/>
                      </a:lnTo>
                      <a:lnTo>
                        <a:pt x="86" y="276"/>
                      </a:lnTo>
                      <a:lnTo>
                        <a:pt x="91" y="223"/>
                      </a:lnTo>
                      <a:lnTo>
                        <a:pt x="96" y="172"/>
                      </a:lnTo>
                      <a:lnTo>
                        <a:pt x="99" y="126"/>
                      </a:lnTo>
                      <a:lnTo>
                        <a:pt x="103" y="85"/>
                      </a:lnTo>
                      <a:lnTo>
                        <a:pt x="106" y="50"/>
                      </a:lnTo>
                      <a:lnTo>
                        <a:pt x="110" y="21"/>
                      </a:lnTo>
                      <a:lnTo>
                        <a:pt x="118" y="0"/>
                      </a:lnTo>
                      <a:close/>
                    </a:path>
                  </a:pathLst>
                </a:custGeom>
                <a:solidFill>
                  <a:srgbClr val="C69E7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" name="Freeform 42"/>
              <p:cNvSpPr>
                <a:spLocks/>
              </p:cNvSpPr>
              <p:nvPr/>
            </p:nvSpPr>
            <p:spPr bwMode="auto">
              <a:xfrm>
                <a:off x="2675814" y="3548981"/>
                <a:ext cx="255678" cy="443739"/>
              </a:xfrm>
              <a:custGeom>
                <a:avLst/>
                <a:gdLst>
                  <a:gd name="T0" fmla="*/ 206 w 362"/>
                  <a:gd name="T1" fmla="*/ 0 h 631"/>
                  <a:gd name="T2" fmla="*/ 238 w 362"/>
                  <a:gd name="T3" fmla="*/ 0 h 631"/>
                  <a:gd name="T4" fmla="*/ 264 w 362"/>
                  <a:gd name="T5" fmla="*/ 10 h 631"/>
                  <a:gd name="T6" fmla="*/ 289 w 362"/>
                  <a:gd name="T7" fmla="*/ 26 h 631"/>
                  <a:gd name="T8" fmla="*/ 311 w 362"/>
                  <a:gd name="T9" fmla="*/ 49 h 631"/>
                  <a:gd name="T10" fmla="*/ 328 w 362"/>
                  <a:gd name="T11" fmla="*/ 78 h 631"/>
                  <a:gd name="T12" fmla="*/ 343 w 362"/>
                  <a:gd name="T13" fmla="*/ 115 h 631"/>
                  <a:gd name="T14" fmla="*/ 353 w 362"/>
                  <a:gd name="T15" fmla="*/ 154 h 631"/>
                  <a:gd name="T16" fmla="*/ 359 w 362"/>
                  <a:gd name="T17" fmla="*/ 198 h 631"/>
                  <a:gd name="T18" fmla="*/ 362 w 362"/>
                  <a:gd name="T19" fmla="*/ 245 h 631"/>
                  <a:gd name="T20" fmla="*/ 359 w 362"/>
                  <a:gd name="T21" fmla="*/ 294 h 631"/>
                  <a:gd name="T22" fmla="*/ 353 w 362"/>
                  <a:gd name="T23" fmla="*/ 347 h 631"/>
                  <a:gd name="T24" fmla="*/ 340 w 362"/>
                  <a:gd name="T25" fmla="*/ 402 h 631"/>
                  <a:gd name="T26" fmla="*/ 322 w 362"/>
                  <a:gd name="T27" fmla="*/ 455 h 631"/>
                  <a:gd name="T28" fmla="*/ 300 w 362"/>
                  <a:gd name="T29" fmla="*/ 501 h 631"/>
                  <a:gd name="T30" fmla="*/ 276 w 362"/>
                  <a:gd name="T31" fmla="*/ 542 h 631"/>
                  <a:gd name="T32" fmla="*/ 248 w 362"/>
                  <a:gd name="T33" fmla="*/ 576 h 631"/>
                  <a:gd name="T34" fmla="*/ 219 w 362"/>
                  <a:gd name="T35" fmla="*/ 603 h 631"/>
                  <a:gd name="T36" fmla="*/ 188 w 362"/>
                  <a:gd name="T37" fmla="*/ 622 h 631"/>
                  <a:gd name="T38" fmla="*/ 156 w 362"/>
                  <a:gd name="T39" fmla="*/ 631 h 631"/>
                  <a:gd name="T40" fmla="*/ 124 w 362"/>
                  <a:gd name="T41" fmla="*/ 631 h 631"/>
                  <a:gd name="T42" fmla="*/ 96 w 362"/>
                  <a:gd name="T43" fmla="*/ 621 h 631"/>
                  <a:gd name="T44" fmla="*/ 73 w 362"/>
                  <a:gd name="T45" fmla="*/ 605 h 631"/>
                  <a:gd name="T46" fmla="*/ 51 w 362"/>
                  <a:gd name="T47" fmla="*/ 581 h 631"/>
                  <a:gd name="T48" fmla="*/ 34 w 362"/>
                  <a:gd name="T49" fmla="*/ 551 h 631"/>
                  <a:gd name="T50" fmla="*/ 19 w 362"/>
                  <a:gd name="T51" fmla="*/ 516 h 631"/>
                  <a:gd name="T52" fmla="*/ 9 w 362"/>
                  <a:gd name="T53" fmla="*/ 477 h 631"/>
                  <a:gd name="T54" fmla="*/ 3 w 362"/>
                  <a:gd name="T55" fmla="*/ 433 h 631"/>
                  <a:gd name="T56" fmla="*/ 0 w 362"/>
                  <a:gd name="T57" fmla="*/ 386 h 631"/>
                  <a:gd name="T58" fmla="*/ 3 w 362"/>
                  <a:gd name="T59" fmla="*/ 337 h 631"/>
                  <a:gd name="T60" fmla="*/ 9 w 362"/>
                  <a:gd name="T61" fmla="*/ 284 h 631"/>
                  <a:gd name="T62" fmla="*/ 22 w 362"/>
                  <a:gd name="T63" fmla="*/ 229 h 631"/>
                  <a:gd name="T64" fmla="*/ 40 w 362"/>
                  <a:gd name="T65" fmla="*/ 176 h 631"/>
                  <a:gd name="T66" fmla="*/ 61 w 362"/>
                  <a:gd name="T67" fmla="*/ 129 h 631"/>
                  <a:gd name="T68" fmla="*/ 86 w 362"/>
                  <a:gd name="T69" fmla="*/ 89 h 631"/>
                  <a:gd name="T70" fmla="*/ 114 w 362"/>
                  <a:gd name="T71" fmla="*/ 54 h 631"/>
                  <a:gd name="T72" fmla="*/ 143 w 362"/>
                  <a:gd name="T73" fmla="*/ 27 h 631"/>
                  <a:gd name="T74" fmla="*/ 174 w 362"/>
                  <a:gd name="T75" fmla="*/ 8 h 631"/>
                  <a:gd name="T76" fmla="*/ 206 w 362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2" h="631">
                    <a:moveTo>
                      <a:pt x="206" y="0"/>
                    </a:moveTo>
                    <a:lnTo>
                      <a:pt x="238" y="0"/>
                    </a:lnTo>
                    <a:lnTo>
                      <a:pt x="264" y="10"/>
                    </a:lnTo>
                    <a:lnTo>
                      <a:pt x="289" y="26"/>
                    </a:lnTo>
                    <a:lnTo>
                      <a:pt x="311" y="49"/>
                    </a:lnTo>
                    <a:lnTo>
                      <a:pt x="328" y="78"/>
                    </a:lnTo>
                    <a:lnTo>
                      <a:pt x="343" y="115"/>
                    </a:lnTo>
                    <a:lnTo>
                      <a:pt x="353" y="154"/>
                    </a:lnTo>
                    <a:lnTo>
                      <a:pt x="359" y="198"/>
                    </a:lnTo>
                    <a:lnTo>
                      <a:pt x="362" y="245"/>
                    </a:lnTo>
                    <a:lnTo>
                      <a:pt x="359" y="294"/>
                    </a:lnTo>
                    <a:lnTo>
                      <a:pt x="353" y="347"/>
                    </a:lnTo>
                    <a:lnTo>
                      <a:pt x="340" y="402"/>
                    </a:lnTo>
                    <a:lnTo>
                      <a:pt x="322" y="455"/>
                    </a:lnTo>
                    <a:lnTo>
                      <a:pt x="300" y="501"/>
                    </a:lnTo>
                    <a:lnTo>
                      <a:pt x="276" y="542"/>
                    </a:lnTo>
                    <a:lnTo>
                      <a:pt x="248" y="576"/>
                    </a:lnTo>
                    <a:lnTo>
                      <a:pt x="219" y="603"/>
                    </a:lnTo>
                    <a:lnTo>
                      <a:pt x="188" y="622"/>
                    </a:lnTo>
                    <a:lnTo>
                      <a:pt x="156" y="631"/>
                    </a:lnTo>
                    <a:lnTo>
                      <a:pt x="124" y="631"/>
                    </a:lnTo>
                    <a:lnTo>
                      <a:pt x="96" y="621"/>
                    </a:lnTo>
                    <a:lnTo>
                      <a:pt x="73" y="605"/>
                    </a:lnTo>
                    <a:lnTo>
                      <a:pt x="51" y="581"/>
                    </a:lnTo>
                    <a:lnTo>
                      <a:pt x="34" y="551"/>
                    </a:lnTo>
                    <a:lnTo>
                      <a:pt x="19" y="516"/>
                    </a:lnTo>
                    <a:lnTo>
                      <a:pt x="9" y="477"/>
                    </a:lnTo>
                    <a:lnTo>
                      <a:pt x="3" y="433"/>
                    </a:lnTo>
                    <a:lnTo>
                      <a:pt x="0" y="386"/>
                    </a:lnTo>
                    <a:lnTo>
                      <a:pt x="3" y="337"/>
                    </a:lnTo>
                    <a:lnTo>
                      <a:pt x="9" y="284"/>
                    </a:lnTo>
                    <a:lnTo>
                      <a:pt x="22" y="229"/>
                    </a:lnTo>
                    <a:lnTo>
                      <a:pt x="40" y="176"/>
                    </a:lnTo>
                    <a:lnTo>
                      <a:pt x="61" y="129"/>
                    </a:lnTo>
                    <a:lnTo>
                      <a:pt x="86" y="89"/>
                    </a:lnTo>
                    <a:lnTo>
                      <a:pt x="114" y="54"/>
                    </a:lnTo>
                    <a:lnTo>
                      <a:pt x="143" y="27"/>
                    </a:lnTo>
                    <a:lnTo>
                      <a:pt x="174" y="8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FEDEC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Freeform 43"/>
              <p:cNvSpPr>
                <a:spLocks/>
              </p:cNvSpPr>
              <p:nvPr/>
            </p:nvSpPr>
            <p:spPr bwMode="auto">
              <a:xfrm>
                <a:off x="1219927" y="3548981"/>
                <a:ext cx="253565" cy="443739"/>
              </a:xfrm>
              <a:custGeom>
                <a:avLst/>
                <a:gdLst>
                  <a:gd name="T0" fmla="*/ 156 w 361"/>
                  <a:gd name="T1" fmla="*/ 0 h 631"/>
                  <a:gd name="T2" fmla="*/ 186 w 361"/>
                  <a:gd name="T3" fmla="*/ 10 h 631"/>
                  <a:gd name="T4" fmla="*/ 217 w 361"/>
                  <a:gd name="T5" fmla="*/ 27 h 631"/>
                  <a:gd name="T6" fmla="*/ 247 w 361"/>
                  <a:gd name="T7" fmla="*/ 55 h 631"/>
                  <a:gd name="T8" fmla="*/ 275 w 361"/>
                  <a:gd name="T9" fmla="*/ 89 h 631"/>
                  <a:gd name="T10" fmla="*/ 300 w 361"/>
                  <a:gd name="T11" fmla="*/ 129 h 631"/>
                  <a:gd name="T12" fmla="*/ 320 w 361"/>
                  <a:gd name="T13" fmla="*/ 176 h 631"/>
                  <a:gd name="T14" fmla="*/ 338 w 361"/>
                  <a:gd name="T15" fmla="*/ 229 h 631"/>
                  <a:gd name="T16" fmla="*/ 351 w 361"/>
                  <a:gd name="T17" fmla="*/ 284 h 631"/>
                  <a:gd name="T18" fmla="*/ 358 w 361"/>
                  <a:gd name="T19" fmla="*/ 337 h 631"/>
                  <a:gd name="T20" fmla="*/ 361 w 361"/>
                  <a:gd name="T21" fmla="*/ 386 h 631"/>
                  <a:gd name="T22" fmla="*/ 358 w 361"/>
                  <a:gd name="T23" fmla="*/ 433 h 631"/>
                  <a:gd name="T24" fmla="*/ 352 w 361"/>
                  <a:gd name="T25" fmla="*/ 477 h 631"/>
                  <a:gd name="T26" fmla="*/ 341 w 361"/>
                  <a:gd name="T27" fmla="*/ 517 h 631"/>
                  <a:gd name="T28" fmla="*/ 327 w 361"/>
                  <a:gd name="T29" fmla="*/ 552 h 631"/>
                  <a:gd name="T30" fmla="*/ 309 w 361"/>
                  <a:gd name="T31" fmla="*/ 581 h 631"/>
                  <a:gd name="T32" fmla="*/ 288 w 361"/>
                  <a:gd name="T33" fmla="*/ 605 h 631"/>
                  <a:gd name="T34" fmla="*/ 263 w 361"/>
                  <a:gd name="T35" fmla="*/ 622 h 631"/>
                  <a:gd name="T36" fmla="*/ 237 w 361"/>
                  <a:gd name="T37" fmla="*/ 631 h 631"/>
                  <a:gd name="T38" fmla="*/ 205 w 361"/>
                  <a:gd name="T39" fmla="*/ 631 h 631"/>
                  <a:gd name="T40" fmla="*/ 173 w 361"/>
                  <a:gd name="T41" fmla="*/ 622 h 631"/>
                  <a:gd name="T42" fmla="*/ 142 w 361"/>
                  <a:gd name="T43" fmla="*/ 603 h 631"/>
                  <a:gd name="T44" fmla="*/ 113 w 361"/>
                  <a:gd name="T45" fmla="*/ 577 h 631"/>
                  <a:gd name="T46" fmla="*/ 86 w 361"/>
                  <a:gd name="T47" fmla="*/ 542 h 631"/>
                  <a:gd name="T48" fmla="*/ 61 w 361"/>
                  <a:gd name="T49" fmla="*/ 501 h 631"/>
                  <a:gd name="T50" fmla="*/ 39 w 361"/>
                  <a:gd name="T51" fmla="*/ 455 h 631"/>
                  <a:gd name="T52" fmla="*/ 22 w 361"/>
                  <a:gd name="T53" fmla="*/ 402 h 631"/>
                  <a:gd name="T54" fmla="*/ 8 w 361"/>
                  <a:gd name="T55" fmla="*/ 347 h 631"/>
                  <a:gd name="T56" fmla="*/ 1 w 361"/>
                  <a:gd name="T57" fmla="*/ 294 h 631"/>
                  <a:gd name="T58" fmla="*/ 0 w 361"/>
                  <a:gd name="T59" fmla="*/ 245 h 631"/>
                  <a:gd name="T60" fmla="*/ 1 w 361"/>
                  <a:gd name="T61" fmla="*/ 198 h 631"/>
                  <a:gd name="T62" fmla="*/ 8 w 361"/>
                  <a:gd name="T63" fmla="*/ 154 h 631"/>
                  <a:gd name="T64" fmla="*/ 19 w 361"/>
                  <a:gd name="T65" fmla="*/ 115 h 631"/>
                  <a:gd name="T66" fmla="*/ 33 w 361"/>
                  <a:gd name="T67" fmla="*/ 80 h 631"/>
                  <a:gd name="T68" fmla="*/ 51 w 361"/>
                  <a:gd name="T69" fmla="*/ 49 h 631"/>
                  <a:gd name="T70" fmla="*/ 73 w 361"/>
                  <a:gd name="T71" fmla="*/ 26 h 631"/>
                  <a:gd name="T72" fmla="*/ 96 w 361"/>
                  <a:gd name="T73" fmla="*/ 10 h 631"/>
                  <a:gd name="T74" fmla="*/ 123 w 361"/>
                  <a:gd name="T75" fmla="*/ 0 h 631"/>
                  <a:gd name="T76" fmla="*/ 156 w 361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631">
                    <a:moveTo>
                      <a:pt x="156" y="0"/>
                    </a:moveTo>
                    <a:lnTo>
                      <a:pt x="186" y="10"/>
                    </a:lnTo>
                    <a:lnTo>
                      <a:pt x="217" y="27"/>
                    </a:lnTo>
                    <a:lnTo>
                      <a:pt x="247" y="55"/>
                    </a:lnTo>
                    <a:lnTo>
                      <a:pt x="275" y="89"/>
                    </a:lnTo>
                    <a:lnTo>
                      <a:pt x="300" y="129"/>
                    </a:lnTo>
                    <a:lnTo>
                      <a:pt x="320" y="176"/>
                    </a:lnTo>
                    <a:lnTo>
                      <a:pt x="338" y="229"/>
                    </a:lnTo>
                    <a:lnTo>
                      <a:pt x="351" y="284"/>
                    </a:lnTo>
                    <a:lnTo>
                      <a:pt x="358" y="337"/>
                    </a:lnTo>
                    <a:lnTo>
                      <a:pt x="361" y="386"/>
                    </a:lnTo>
                    <a:lnTo>
                      <a:pt x="358" y="433"/>
                    </a:lnTo>
                    <a:lnTo>
                      <a:pt x="352" y="477"/>
                    </a:lnTo>
                    <a:lnTo>
                      <a:pt x="341" y="517"/>
                    </a:lnTo>
                    <a:lnTo>
                      <a:pt x="327" y="552"/>
                    </a:lnTo>
                    <a:lnTo>
                      <a:pt x="309" y="581"/>
                    </a:lnTo>
                    <a:lnTo>
                      <a:pt x="288" y="605"/>
                    </a:lnTo>
                    <a:lnTo>
                      <a:pt x="263" y="622"/>
                    </a:lnTo>
                    <a:lnTo>
                      <a:pt x="237" y="631"/>
                    </a:lnTo>
                    <a:lnTo>
                      <a:pt x="205" y="631"/>
                    </a:lnTo>
                    <a:lnTo>
                      <a:pt x="173" y="622"/>
                    </a:lnTo>
                    <a:lnTo>
                      <a:pt x="142" y="603"/>
                    </a:lnTo>
                    <a:lnTo>
                      <a:pt x="113" y="577"/>
                    </a:lnTo>
                    <a:lnTo>
                      <a:pt x="86" y="542"/>
                    </a:lnTo>
                    <a:lnTo>
                      <a:pt x="61" y="501"/>
                    </a:lnTo>
                    <a:lnTo>
                      <a:pt x="39" y="455"/>
                    </a:lnTo>
                    <a:lnTo>
                      <a:pt x="22" y="402"/>
                    </a:lnTo>
                    <a:lnTo>
                      <a:pt x="8" y="347"/>
                    </a:lnTo>
                    <a:lnTo>
                      <a:pt x="1" y="294"/>
                    </a:lnTo>
                    <a:lnTo>
                      <a:pt x="0" y="245"/>
                    </a:lnTo>
                    <a:lnTo>
                      <a:pt x="1" y="198"/>
                    </a:lnTo>
                    <a:lnTo>
                      <a:pt x="8" y="154"/>
                    </a:lnTo>
                    <a:lnTo>
                      <a:pt x="19" y="115"/>
                    </a:lnTo>
                    <a:lnTo>
                      <a:pt x="33" y="80"/>
                    </a:lnTo>
                    <a:lnTo>
                      <a:pt x="51" y="49"/>
                    </a:lnTo>
                    <a:lnTo>
                      <a:pt x="73" y="26"/>
                    </a:lnTo>
                    <a:lnTo>
                      <a:pt x="96" y="10"/>
                    </a:lnTo>
                    <a:lnTo>
                      <a:pt x="123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자유형 7"/>
              <p:cNvSpPr>
                <a:spLocks/>
              </p:cNvSpPr>
              <p:nvPr/>
            </p:nvSpPr>
            <p:spPr bwMode="auto">
              <a:xfrm>
                <a:off x="1236831" y="2725633"/>
                <a:ext cx="1675643" cy="1991862"/>
              </a:xfrm>
              <a:custGeom>
                <a:avLst/>
                <a:gdLst>
                  <a:gd name="connsiteX0" fmla="*/ 838174 w 1675643"/>
                  <a:gd name="connsiteY0" fmla="*/ 0 h 2197567"/>
                  <a:gd name="connsiteX1" fmla="*/ 910017 w 1675643"/>
                  <a:gd name="connsiteY1" fmla="*/ 2116 h 2197567"/>
                  <a:gd name="connsiteX2" fmla="*/ 979748 w 1675643"/>
                  <a:gd name="connsiteY2" fmla="*/ 9167 h 2197567"/>
                  <a:gd name="connsiteX3" fmla="*/ 1045252 w 1675643"/>
                  <a:gd name="connsiteY3" fmla="*/ 21860 h 2197567"/>
                  <a:gd name="connsiteX4" fmla="*/ 1110052 w 1675643"/>
                  <a:gd name="connsiteY4" fmla="*/ 37373 h 2197567"/>
                  <a:gd name="connsiteX5" fmla="*/ 1170626 w 1675643"/>
                  <a:gd name="connsiteY5" fmla="*/ 56412 h 2197567"/>
                  <a:gd name="connsiteX6" fmla="*/ 1228382 w 1675643"/>
                  <a:gd name="connsiteY6" fmla="*/ 78977 h 2197567"/>
                  <a:gd name="connsiteX7" fmla="*/ 1283322 w 1675643"/>
                  <a:gd name="connsiteY7" fmla="*/ 105773 h 2197567"/>
                  <a:gd name="connsiteX8" fmla="*/ 1334739 w 1675643"/>
                  <a:gd name="connsiteY8" fmla="*/ 134685 h 2197567"/>
                  <a:gd name="connsiteX9" fmla="*/ 1381930 w 1675643"/>
                  <a:gd name="connsiteY9" fmla="*/ 166417 h 2197567"/>
                  <a:gd name="connsiteX10" fmla="*/ 1427008 w 1675643"/>
                  <a:gd name="connsiteY10" fmla="*/ 200264 h 2197567"/>
                  <a:gd name="connsiteX11" fmla="*/ 1467156 w 1675643"/>
                  <a:gd name="connsiteY11" fmla="*/ 236227 h 2197567"/>
                  <a:gd name="connsiteX12" fmla="*/ 1503782 w 1675643"/>
                  <a:gd name="connsiteY12" fmla="*/ 274305 h 2197567"/>
                  <a:gd name="connsiteX13" fmla="*/ 1538295 w 1675643"/>
                  <a:gd name="connsiteY13" fmla="*/ 312384 h 2197567"/>
                  <a:gd name="connsiteX14" fmla="*/ 1566469 w 1675643"/>
                  <a:gd name="connsiteY14" fmla="*/ 352577 h 2197567"/>
                  <a:gd name="connsiteX15" fmla="*/ 1592530 w 1675643"/>
                  <a:gd name="connsiteY15" fmla="*/ 392771 h 2197567"/>
                  <a:gd name="connsiteX16" fmla="*/ 1612956 w 1675643"/>
                  <a:gd name="connsiteY16" fmla="*/ 432965 h 2197567"/>
                  <a:gd name="connsiteX17" fmla="*/ 1630565 w 1675643"/>
                  <a:gd name="connsiteY17" fmla="*/ 473864 h 2197567"/>
                  <a:gd name="connsiteX18" fmla="*/ 1642539 w 1675643"/>
                  <a:gd name="connsiteY18" fmla="*/ 514058 h 2197567"/>
                  <a:gd name="connsiteX19" fmla="*/ 1642539 w 1675643"/>
                  <a:gd name="connsiteY19" fmla="*/ 517584 h 2197567"/>
                  <a:gd name="connsiteX20" fmla="*/ 1644652 w 1675643"/>
                  <a:gd name="connsiteY20" fmla="*/ 526751 h 2197567"/>
                  <a:gd name="connsiteX21" fmla="*/ 1647469 w 1675643"/>
                  <a:gd name="connsiteY21" fmla="*/ 540149 h 2197567"/>
                  <a:gd name="connsiteX22" fmla="*/ 1650991 w 1675643"/>
                  <a:gd name="connsiteY22" fmla="*/ 559188 h 2197567"/>
                  <a:gd name="connsiteX23" fmla="*/ 1655217 w 1675643"/>
                  <a:gd name="connsiteY23" fmla="*/ 583163 h 2197567"/>
                  <a:gd name="connsiteX24" fmla="*/ 1658739 w 1675643"/>
                  <a:gd name="connsiteY24" fmla="*/ 609959 h 2197567"/>
                  <a:gd name="connsiteX25" fmla="*/ 1662965 w 1675643"/>
                  <a:gd name="connsiteY25" fmla="*/ 641691 h 2197567"/>
                  <a:gd name="connsiteX26" fmla="*/ 1667191 w 1675643"/>
                  <a:gd name="connsiteY26" fmla="*/ 675538 h 2197567"/>
                  <a:gd name="connsiteX27" fmla="*/ 1670008 w 1675643"/>
                  <a:gd name="connsiteY27" fmla="*/ 712911 h 2197567"/>
                  <a:gd name="connsiteX28" fmla="*/ 1673530 w 1675643"/>
                  <a:gd name="connsiteY28" fmla="*/ 751695 h 2197567"/>
                  <a:gd name="connsiteX29" fmla="*/ 1675643 w 1675643"/>
                  <a:gd name="connsiteY29" fmla="*/ 791889 h 2197567"/>
                  <a:gd name="connsiteX30" fmla="*/ 1675643 w 1675643"/>
                  <a:gd name="connsiteY30" fmla="*/ 834198 h 2197567"/>
                  <a:gd name="connsiteX31" fmla="*/ 1674234 w 1675643"/>
                  <a:gd name="connsiteY31" fmla="*/ 877212 h 2197567"/>
                  <a:gd name="connsiteX32" fmla="*/ 1672121 w 1675643"/>
                  <a:gd name="connsiteY32" fmla="*/ 920227 h 2197567"/>
                  <a:gd name="connsiteX33" fmla="*/ 1667191 w 1675643"/>
                  <a:gd name="connsiteY33" fmla="*/ 964652 h 2197567"/>
                  <a:gd name="connsiteX34" fmla="*/ 1660852 w 1675643"/>
                  <a:gd name="connsiteY34" fmla="*/ 1006961 h 2197567"/>
                  <a:gd name="connsiteX35" fmla="*/ 1651695 w 1675643"/>
                  <a:gd name="connsiteY35" fmla="*/ 1048565 h 2197567"/>
                  <a:gd name="connsiteX36" fmla="*/ 1639721 w 1675643"/>
                  <a:gd name="connsiteY36" fmla="*/ 1090169 h 2197567"/>
                  <a:gd name="connsiteX37" fmla="*/ 1624930 w 1675643"/>
                  <a:gd name="connsiteY37" fmla="*/ 1128953 h 2197567"/>
                  <a:gd name="connsiteX38" fmla="*/ 1608026 w 1675643"/>
                  <a:gd name="connsiteY38" fmla="*/ 1166326 h 2197567"/>
                  <a:gd name="connsiteX39" fmla="*/ 1586191 w 1675643"/>
                  <a:gd name="connsiteY39" fmla="*/ 1200173 h 2197567"/>
                  <a:gd name="connsiteX40" fmla="*/ 1578338 w 1675643"/>
                  <a:gd name="connsiteY40" fmla="*/ 1210281 h 2197567"/>
                  <a:gd name="connsiteX41" fmla="*/ 1576335 w 1675643"/>
                  <a:gd name="connsiteY41" fmla="*/ 1240358 h 2197567"/>
                  <a:gd name="connsiteX42" fmla="*/ 1572817 w 1675643"/>
                  <a:gd name="connsiteY42" fmla="*/ 1292480 h 2197567"/>
                  <a:gd name="connsiteX43" fmla="*/ 1567187 w 1675643"/>
                  <a:gd name="connsiteY43" fmla="*/ 1346010 h 2197567"/>
                  <a:gd name="connsiteX44" fmla="*/ 1559447 w 1675643"/>
                  <a:gd name="connsiteY44" fmla="*/ 1399541 h 2197567"/>
                  <a:gd name="connsiteX45" fmla="*/ 1551003 w 1675643"/>
                  <a:gd name="connsiteY45" fmla="*/ 1451662 h 2197567"/>
                  <a:gd name="connsiteX46" fmla="*/ 1539744 w 1675643"/>
                  <a:gd name="connsiteY46" fmla="*/ 1503784 h 2197567"/>
                  <a:gd name="connsiteX47" fmla="*/ 1527781 w 1675643"/>
                  <a:gd name="connsiteY47" fmla="*/ 1556610 h 2197567"/>
                  <a:gd name="connsiteX48" fmla="*/ 1512300 w 1675643"/>
                  <a:gd name="connsiteY48" fmla="*/ 1608028 h 2197567"/>
                  <a:gd name="connsiteX49" fmla="*/ 1495412 w 1675643"/>
                  <a:gd name="connsiteY49" fmla="*/ 1658036 h 2197567"/>
                  <a:gd name="connsiteX50" fmla="*/ 1476413 w 1675643"/>
                  <a:gd name="connsiteY50" fmla="*/ 1707341 h 2197567"/>
                  <a:gd name="connsiteX51" fmla="*/ 1454599 w 1675643"/>
                  <a:gd name="connsiteY51" fmla="*/ 1755941 h 2197567"/>
                  <a:gd name="connsiteX52" fmla="*/ 1431377 w 1675643"/>
                  <a:gd name="connsiteY52" fmla="*/ 1801723 h 2197567"/>
                  <a:gd name="connsiteX53" fmla="*/ 1403230 w 1675643"/>
                  <a:gd name="connsiteY53" fmla="*/ 1846802 h 2197567"/>
                  <a:gd name="connsiteX54" fmla="*/ 1374379 w 1675643"/>
                  <a:gd name="connsiteY54" fmla="*/ 1890471 h 2197567"/>
                  <a:gd name="connsiteX55" fmla="*/ 1342010 w 1675643"/>
                  <a:gd name="connsiteY55" fmla="*/ 1932028 h 2197567"/>
                  <a:gd name="connsiteX56" fmla="*/ 1306826 w 1675643"/>
                  <a:gd name="connsiteY56" fmla="*/ 1971471 h 2197567"/>
                  <a:gd name="connsiteX57" fmla="*/ 1268827 w 1675643"/>
                  <a:gd name="connsiteY57" fmla="*/ 2008098 h 2197567"/>
                  <a:gd name="connsiteX58" fmla="*/ 1227310 w 1675643"/>
                  <a:gd name="connsiteY58" fmla="*/ 2041906 h 2197567"/>
                  <a:gd name="connsiteX59" fmla="*/ 1182275 w 1675643"/>
                  <a:gd name="connsiteY59" fmla="*/ 2074306 h 2197567"/>
                  <a:gd name="connsiteX60" fmla="*/ 1133721 w 1675643"/>
                  <a:gd name="connsiteY60" fmla="*/ 2102480 h 2197567"/>
                  <a:gd name="connsiteX61" fmla="*/ 1082352 w 1675643"/>
                  <a:gd name="connsiteY61" fmla="*/ 2128541 h 2197567"/>
                  <a:gd name="connsiteX62" fmla="*/ 1027465 w 1675643"/>
                  <a:gd name="connsiteY62" fmla="*/ 2151080 h 2197567"/>
                  <a:gd name="connsiteX63" fmla="*/ 969060 w 1675643"/>
                  <a:gd name="connsiteY63" fmla="*/ 2170802 h 2197567"/>
                  <a:gd name="connsiteX64" fmla="*/ 905025 w 1675643"/>
                  <a:gd name="connsiteY64" fmla="*/ 2186298 h 2197567"/>
                  <a:gd name="connsiteX65" fmla="*/ 838879 w 1675643"/>
                  <a:gd name="connsiteY65" fmla="*/ 2197567 h 2197567"/>
                  <a:gd name="connsiteX66" fmla="*/ 839120 w 1675643"/>
                  <a:gd name="connsiteY66" fmla="*/ 2197406 h 2197567"/>
                  <a:gd name="connsiteX67" fmla="*/ 838174 w 1675643"/>
                  <a:gd name="connsiteY67" fmla="*/ 2197567 h 2197567"/>
                  <a:gd name="connsiteX68" fmla="*/ 771261 w 1675643"/>
                  <a:gd name="connsiteY68" fmla="*/ 2186298 h 2197567"/>
                  <a:gd name="connsiteX69" fmla="*/ 708574 w 1675643"/>
                  <a:gd name="connsiteY69" fmla="*/ 2170802 h 2197567"/>
                  <a:gd name="connsiteX70" fmla="*/ 649409 w 1675643"/>
                  <a:gd name="connsiteY70" fmla="*/ 2151080 h 2197567"/>
                  <a:gd name="connsiteX71" fmla="*/ 593765 w 1675643"/>
                  <a:gd name="connsiteY71" fmla="*/ 2128541 h 2197567"/>
                  <a:gd name="connsiteX72" fmla="*/ 542348 w 1675643"/>
                  <a:gd name="connsiteY72" fmla="*/ 2102480 h 2197567"/>
                  <a:gd name="connsiteX73" fmla="*/ 494452 w 1675643"/>
                  <a:gd name="connsiteY73" fmla="*/ 2074306 h 2197567"/>
                  <a:gd name="connsiteX74" fmla="*/ 448670 w 1675643"/>
                  <a:gd name="connsiteY74" fmla="*/ 2041906 h 2197567"/>
                  <a:gd name="connsiteX75" fmla="*/ 407817 w 1675643"/>
                  <a:gd name="connsiteY75" fmla="*/ 2008098 h 2197567"/>
                  <a:gd name="connsiteX76" fmla="*/ 369078 w 1675643"/>
                  <a:gd name="connsiteY76" fmla="*/ 1971471 h 2197567"/>
                  <a:gd name="connsiteX77" fmla="*/ 333861 w 1675643"/>
                  <a:gd name="connsiteY77" fmla="*/ 1932028 h 2197567"/>
                  <a:gd name="connsiteX78" fmla="*/ 302165 w 1675643"/>
                  <a:gd name="connsiteY78" fmla="*/ 1890471 h 2197567"/>
                  <a:gd name="connsiteX79" fmla="*/ 272583 w 1675643"/>
                  <a:gd name="connsiteY79" fmla="*/ 1846802 h 2197567"/>
                  <a:gd name="connsiteX80" fmla="*/ 245817 w 1675643"/>
                  <a:gd name="connsiteY80" fmla="*/ 1801723 h 2197567"/>
                  <a:gd name="connsiteX81" fmla="*/ 221165 w 1675643"/>
                  <a:gd name="connsiteY81" fmla="*/ 1755941 h 2197567"/>
                  <a:gd name="connsiteX82" fmla="*/ 200035 w 1675643"/>
                  <a:gd name="connsiteY82" fmla="*/ 1707341 h 2197567"/>
                  <a:gd name="connsiteX83" fmla="*/ 181017 w 1675643"/>
                  <a:gd name="connsiteY83" fmla="*/ 1658036 h 2197567"/>
                  <a:gd name="connsiteX84" fmla="*/ 164113 w 1675643"/>
                  <a:gd name="connsiteY84" fmla="*/ 1608028 h 2197567"/>
                  <a:gd name="connsiteX85" fmla="*/ 149322 w 1675643"/>
                  <a:gd name="connsiteY85" fmla="*/ 1556610 h 2197567"/>
                  <a:gd name="connsiteX86" fmla="*/ 135939 w 1675643"/>
                  <a:gd name="connsiteY86" fmla="*/ 1503784 h 2197567"/>
                  <a:gd name="connsiteX87" fmla="*/ 126078 w 1675643"/>
                  <a:gd name="connsiteY87" fmla="*/ 1451662 h 2197567"/>
                  <a:gd name="connsiteX88" fmla="*/ 116922 w 1675643"/>
                  <a:gd name="connsiteY88" fmla="*/ 1399541 h 2197567"/>
                  <a:gd name="connsiteX89" fmla="*/ 109174 w 1675643"/>
                  <a:gd name="connsiteY89" fmla="*/ 1346010 h 2197567"/>
                  <a:gd name="connsiteX90" fmla="*/ 104244 w 1675643"/>
                  <a:gd name="connsiteY90" fmla="*/ 1292480 h 2197567"/>
                  <a:gd name="connsiteX91" fmla="*/ 100017 w 1675643"/>
                  <a:gd name="connsiteY91" fmla="*/ 1240358 h 2197567"/>
                  <a:gd name="connsiteX92" fmla="*/ 98470 w 1675643"/>
                  <a:gd name="connsiteY92" fmla="*/ 1211341 h 2197567"/>
                  <a:gd name="connsiteX93" fmla="*/ 90157 w 1675643"/>
                  <a:gd name="connsiteY93" fmla="*/ 1200878 h 2197567"/>
                  <a:gd name="connsiteX94" fmla="*/ 68322 w 1675643"/>
                  <a:gd name="connsiteY94" fmla="*/ 1166326 h 2197567"/>
                  <a:gd name="connsiteX95" fmla="*/ 50009 w 1675643"/>
                  <a:gd name="connsiteY95" fmla="*/ 1130363 h 2197567"/>
                  <a:gd name="connsiteX96" fmla="*/ 35922 w 1675643"/>
                  <a:gd name="connsiteY96" fmla="*/ 1090874 h 2197567"/>
                  <a:gd name="connsiteX97" fmla="*/ 24652 w 1675643"/>
                  <a:gd name="connsiteY97" fmla="*/ 1049975 h 2197567"/>
                  <a:gd name="connsiteX98" fmla="*/ 15496 w 1675643"/>
                  <a:gd name="connsiteY98" fmla="*/ 1007666 h 2197567"/>
                  <a:gd name="connsiteX99" fmla="*/ 8452 w 1675643"/>
                  <a:gd name="connsiteY99" fmla="*/ 964652 h 2197567"/>
                  <a:gd name="connsiteX100" fmla="*/ 4226 w 1675643"/>
                  <a:gd name="connsiteY100" fmla="*/ 921637 h 2197567"/>
                  <a:gd name="connsiteX101" fmla="*/ 704 w 1675643"/>
                  <a:gd name="connsiteY101" fmla="*/ 877212 h 2197567"/>
                  <a:gd name="connsiteX102" fmla="*/ 0 w 1675643"/>
                  <a:gd name="connsiteY102" fmla="*/ 834198 h 2197567"/>
                  <a:gd name="connsiteX103" fmla="*/ 704 w 1675643"/>
                  <a:gd name="connsiteY103" fmla="*/ 791889 h 2197567"/>
                  <a:gd name="connsiteX104" fmla="*/ 2113 w 1675643"/>
                  <a:gd name="connsiteY104" fmla="*/ 751695 h 2197567"/>
                  <a:gd name="connsiteX105" fmla="*/ 4930 w 1675643"/>
                  <a:gd name="connsiteY105" fmla="*/ 712911 h 2197567"/>
                  <a:gd name="connsiteX106" fmla="*/ 8452 w 1675643"/>
                  <a:gd name="connsiteY106" fmla="*/ 675538 h 2197567"/>
                  <a:gd name="connsiteX107" fmla="*/ 11974 w 1675643"/>
                  <a:gd name="connsiteY107" fmla="*/ 641691 h 2197567"/>
                  <a:gd name="connsiteX108" fmla="*/ 16200 w 1675643"/>
                  <a:gd name="connsiteY108" fmla="*/ 610664 h 2197567"/>
                  <a:gd name="connsiteX109" fmla="*/ 20426 w 1675643"/>
                  <a:gd name="connsiteY109" fmla="*/ 583163 h 2197567"/>
                  <a:gd name="connsiteX110" fmla="*/ 24652 w 1675643"/>
                  <a:gd name="connsiteY110" fmla="*/ 559188 h 2197567"/>
                  <a:gd name="connsiteX111" fmla="*/ 28878 w 1675643"/>
                  <a:gd name="connsiteY111" fmla="*/ 540854 h 2197567"/>
                  <a:gd name="connsiteX112" fmla="*/ 30991 w 1675643"/>
                  <a:gd name="connsiteY112" fmla="*/ 526751 h 2197567"/>
                  <a:gd name="connsiteX113" fmla="*/ 33104 w 1675643"/>
                  <a:gd name="connsiteY113" fmla="*/ 517584 h 2197567"/>
                  <a:gd name="connsiteX114" fmla="*/ 33809 w 1675643"/>
                  <a:gd name="connsiteY114" fmla="*/ 514058 h 2197567"/>
                  <a:gd name="connsiteX115" fmla="*/ 40852 w 1675643"/>
                  <a:gd name="connsiteY115" fmla="*/ 488672 h 2197567"/>
                  <a:gd name="connsiteX116" fmla="*/ 51417 w 1675643"/>
                  <a:gd name="connsiteY116" fmla="*/ 466107 h 2197567"/>
                  <a:gd name="connsiteX117" fmla="*/ 63391 w 1675643"/>
                  <a:gd name="connsiteY117" fmla="*/ 444248 h 2197567"/>
                  <a:gd name="connsiteX118" fmla="*/ 76774 w 1675643"/>
                  <a:gd name="connsiteY118" fmla="*/ 424503 h 2197567"/>
                  <a:gd name="connsiteX119" fmla="*/ 91565 w 1675643"/>
                  <a:gd name="connsiteY119" fmla="*/ 408285 h 2197567"/>
                  <a:gd name="connsiteX120" fmla="*/ 104244 w 1675643"/>
                  <a:gd name="connsiteY120" fmla="*/ 394182 h 2197567"/>
                  <a:gd name="connsiteX121" fmla="*/ 117626 w 1675643"/>
                  <a:gd name="connsiteY121" fmla="*/ 382194 h 2197567"/>
                  <a:gd name="connsiteX122" fmla="*/ 128896 w 1675643"/>
                  <a:gd name="connsiteY122" fmla="*/ 373027 h 2197567"/>
                  <a:gd name="connsiteX123" fmla="*/ 138757 w 1675643"/>
                  <a:gd name="connsiteY123" fmla="*/ 365975 h 2197567"/>
                  <a:gd name="connsiteX124" fmla="*/ 144391 w 1675643"/>
                  <a:gd name="connsiteY124" fmla="*/ 361744 h 2197567"/>
                  <a:gd name="connsiteX125" fmla="*/ 146504 w 1675643"/>
                  <a:gd name="connsiteY125" fmla="*/ 361039 h 2197567"/>
                  <a:gd name="connsiteX126" fmla="*/ 146504 w 1675643"/>
                  <a:gd name="connsiteY126" fmla="*/ 357513 h 2197567"/>
                  <a:gd name="connsiteX127" fmla="*/ 150026 w 1675643"/>
                  <a:gd name="connsiteY127" fmla="*/ 349757 h 2197567"/>
                  <a:gd name="connsiteX128" fmla="*/ 153548 w 1675643"/>
                  <a:gd name="connsiteY128" fmla="*/ 337064 h 2197567"/>
                  <a:gd name="connsiteX129" fmla="*/ 161296 w 1675643"/>
                  <a:gd name="connsiteY129" fmla="*/ 320845 h 2197567"/>
                  <a:gd name="connsiteX130" fmla="*/ 171157 w 1675643"/>
                  <a:gd name="connsiteY130" fmla="*/ 301101 h 2197567"/>
                  <a:gd name="connsiteX131" fmla="*/ 184539 w 1675643"/>
                  <a:gd name="connsiteY131" fmla="*/ 279946 h 2197567"/>
                  <a:gd name="connsiteX132" fmla="*/ 200035 w 1675643"/>
                  <a:gd name="connsiteY132" fmla="*/ 255971 h 2197567"/>
                  <a:gd name="connsiteX133" fmla="*/ 220461 w 1675643"/>
                  <a:gd name="connsiteY133" fmla="*/ 231291 h 2197567"/>
                  <a:gd name="connsiteX134" fmla="*/ 244409 w 1675643"/>
                  <a:gd name="connsiteY134" fmla="*/ 206610 h 2197567"/>
                  <a:gd name="connsiteX135" fmla="*/ 272583 w 1675643"/>
                  <a:gd name="connsiteY135" fmla="*/ 181930 h 2197567"/>
                  <a:gd name="connsiteX136" fmla="*/ 321183 w 1675643"/>
                  <a:gd name="connsiteY136" fmla="*/ 147377 h 2197567"/>
                  <a:gd name="connsiteX137" fmla="*/ 373304 w 1675643"/>
                  <a:gd name="connsiteY137" fmla="*/ 114940 h 2197567"/>
                  <a:gd name="connsiteX138" fmla="*/ 429652 w 1675643"/>
                  <a:gd name="connsiteY138" fmla="*/ 86734 h 2197567"/>
                  <a:gd name="connsiteX139" fmla="*/ 489522 w 1675643"/>
                  <a:gd name="connsiteY139" fmla="*/ 62054 h 2197567"/>
                  <a:gd name="connsiteX140" fmla="*/ 552913 w 1675643"/>
                  <a:gd name="connsiteY140" fmla="*/ 40194 h 2197567"/>
                  <a:gd name="connsiteX141" fmla="*/ 619826 w 1675643"/>
                  <a:gd name="connsiteY141" fmla="*/ 22565 h 2197567"/>
                  <a:gd name="connsiteX142" fmla="*/ 689556 w 1675643"/>
                  <a:gd name="connsiteY142" fmla="*/ 10577 h 2197567"/>
                  <a:gd name="connsiteX143" fmla="*/ 762104 w 1675643"/>
                  <a:gd name="connsiteY143" fmla="*/ 2116 h 219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1675643" h="2197567">
                    <a:moveTo>
                      <a:pt x="838174" y="0"/>
                    </a:moveTo>
                    <a:lnTo>
                      <a:pt x="910017" y="2116"/>
                    </a:lnTo>
                    <a:lnTo>
                      <a:pt x="979748" y="9167"/>
                    </a:lnTo>
                    <a:lnTo>
                      <a:pt x="1045252" y="21860"/>
                    </a:lnTo>
                    <a:lnTo>
                      <a:pt x="1110052" y="37373"/>
                    </a:lnTo>
                    <a:lnTo>
                      <a:pt x="1170626" y="56412"/>
                    </a:lnTo>
                    <a:lnTo>
                      <a:pt x="1228382" y="78977"/>
                    </a:lnTo>
                    <a:lnTo>
                      <a:pt x="1283322" y="105773"/>
                    </a:lnTo>
                    <a:lnTo>
                      <a:pt x="1334739" y="134685"/>
                    </a:lnTo>
                    <a:lnTo>
                      <a:pt x="1381930" y="166417"/>
                    </a:lnTo>
                    <a:lnTo>
                      <a:pt x="1427008" y="200264"/>
                    </a:lnTo>
                    <a:lnTo>
                      <a:pt x="1467156" y="236227"/>
                    </a:lnTo>
                    <a:lnTo>
                      <a:pt x="1503782" y="274305"/>
                    </a:lnTo>
                    <a:lnTo>
                      <a:pt x="1538295" y="312384"/>
                    </a:lnTo>
                    <a:lnTo>
                      <a:pt x="1566469" y="352577"/>
                    </a:lnTo>
                    <a:lnTo>
                      <a:pt x="1592530" y="392771"/>
                    </a:lnTo>
                    <a:lnTo>
                      <a:pt x="1612956" y="432965"/>
                    </a:lnTo>
                    <a:lnTo>
                      <a:pt x="1630565" y="473864"/>
                    </a:lnTo>
                    <a:lnTo>
                      <a:pt x="1642539" y="514058"/>
                    </a:lnTo>
                    <a:lnTo>
                      <a:pt x="1642539" y="517584"/>
                    </a:lnTo>
                    <a:lnTo>
                      <a:pt x="1644652" y="526751"/>
                    </a:lnTo>
                    <a:lnTo>
                      <a:pt x="1647469" y="540149"/>
                    </a:lnTo>
                    <a:lnTo>
                      <a:pt x="1650991" y="559188"/>
                    </a:lnTo>
                    <a:lnTo>
                      <a:pt x="1655217" y="583163"/>
                    </a:lnTo>
                    <a:lnTo>
                      <a:pt x="1658739" y="609959"/>
                    </a:lnTo>
                    <a:lnTo>
                      <a:pt x="1662965" y="641691"/>
                    </a:lnTo>
                    <a:lnTo>
                      <a:pt x="1667191" y="675538"/>
                    </a:lnTo>
                    <a:lnTo>
                      <a:pt x="1670008" y="712911"/>
                    </a:lnTo>
                    <a:lnTo>
                      <a:pt x="1673530" y="751695"/>
                    </a:lnTo>
                    <a:lnTo>
                      <a:pt x="1675643" y="791889"/>
                    </a:lnTo>
                    <a:lnTo>
                      <a:pt x="1675643" y="834198"/>
                    </a:lnTo>
                    <a:lnTo>
                      <a:pt x="1674234" y="877212"/>
                    </a:lnTo>
                    <a:lnTo>
                      <a:pt x="1672121" y="920227"/>
                    </a:lnTo>
                    <a:lnTo>
                      <a:pt x="1667191" y="964652"/>
                    </a:lnTo>
                    <a:lnTo>
                      <a:pt x="1660852" y="1006961"/>
                    </a:lnTo>
                    <a:lnTo>
                      <a:pt x="1651695" y="1048565"/>
                    </a:lnTo>
                    <a:lnTo>
                      <a:pt x="1639721" y="1090169"/>
                    </a:lnTo>
                    <a:lnTo>
                      <a:pt x="1624930" y="1128953"/>
                    </a:lnTo>
                    <a:lnTo>
                      <a:pt x="1608026" y="1166326"/>
                    </a:lnTo>
                    <a:lnTo>
                      <a:pt x="1586191" y="1200173"/>
                    </a:lnTo>
                    <a:lnTo>
                      <a:pt x="1578338" y="1210281"/>
                    </a:lnTo>
                    <a:lnTo>
                      <a:pt x="1576335" y="1240358"/>
                    </a:lnTo>
                    <a:lnTo>
                      <a:pt x="1572817" y="1292480"/>
                    </a:lnTo>
                    <a:lnTo>
                      <a:pt x="1567187" y="1346010"/>
                    </a:lnTo>
                    <a:lnTo>
                      <a:pt x="1559447" y="1399541"/>
                    </a:lnTo>
                    <a:lnTo>
                      <a:pt x="1551003" y="1451662"/>
                    </a:lnTo>
                    <a:lnTo>
                      <a:pt x="1539744" y="1503784"/>
                    </a:lnTo>
                    <a:lnTo>
                      <a:pt x="1527781" y="1556610"/>
                    </a:lnTo>
                    <a:lnTo>
                      <a:pt x="1512300" y="1608028"/>
                    </a:lnTo>
                    <a:lnTo>
                      <a:pt x="1495412" y="1658036"/>
                    </a:lnTo>
                    <a:lnTo>
                      <a:pt x="1476413" y="1707341"/>
                    </a:lnTo>
                    <a:lnTo>
                      <a:pt x="1454599" y="1755941"/>
                    </a:lnTo>
                    <a:lnTo>
                      <a:pt x="1431377" y="1801723"/>
                    </a:lnTo>
                    <a:lnTo>
                      <a:pt x="1403230" y="1846802"/>
                    </a:lnTo>
                    <a:lnTo>
                      <a:pt x="1374379" y="1890471"/>
                    </a:lnTo>
                    <a:lnTo>
                      <a:pt x="1342010" y="1932028"/>
                    </a:lnTo>
                    <a:lnTo>
                      <a:pt x="1306826" y="1971471"/>
                    </a:lnTo>
                    <a:lnTo>
                      <a:pt x="1268827" y="2008098"/>
                    </a:lnTo>
                    <a:lnTo>
                      <a:pt x="1227310" y="2041906"/>
                    </a:lnTo>
                    <a:lnTo>
                      <a:pt x="1182275" y="2074306"/>
                    </a:lnTo>
                    <a:lnTo>
                      <a:pt x="1133721" y="2102480"/>
                    </a:lnTo>
                    <a:lnTo>
                      <a:pt x="1082352" y="2128541"/>
                    </a:lnTo>
                    <a:lnTo>
                      <a:pt x="1027465" y="2151080"/>
                    </a:lnTo>
                    <a:lnTo>
                      <a:pt x="969060" y="2170802"/>
                    </a:lnTo>
                    <a:lnTo>
                      <a:pt x="905025" y="2186298"/>
                    </a:lnTo>
                    <a:lnTo>
                      <a:pt x="838879" y="2197567"/>
                    </a:lnTo>
                    <a:lnTo>
                      <a:pt x="839120" y="2197406"/>
                    </a:lnTo>
                    <a:lnTo>
                      <a:pt x="838174" y="2197567"/>
                    </a:lnTo>
                    <a:lnTo>
                      <a:pt x="771261" y="2186298"/>
                    </a:lnTo>
                    <a:lnTo>
                      <a:pt x="708574" y="2170802"/>
                    </a:lnTo>
                    <a:lnTo>
                      <a:pt x="649409" y="2151080"/>
                    </a:lnTo>
                    <a:lnTo>
                      <a:pt x="593765" y="2128541"/>
                    </a:lnTo>
                    <a:lnTo>
                      <a:pt x="542348" y="2102480"/>
                    </a:lnTo>
                    <a:lnTo>
                      <a:pt x="494452" y="2074306"/>
                    </a:lnTo>
                    <a:lnTo>
                      <a:pt x="448670" y="2041906"/>
                    </a:lnTo>
                    <a:lnTo>
                      <a:pt x="407817" y="2008098"/>
                    </a:lnTo>
                    <a:lnTo>
                      <a:pt x="369078" y="1971471"/>
                    </a:lnTo>
                    <a:lnTo>
                      <a:pt x="333861" y="1932028"/>
                    </a:lnTo>
                    <a:lnTo>
                      <a:pt x="302165" y="1890471"/>
                    </a:lnTo>
                    <a:lnTo>
                      <a:pt x="272583" y="1846802"/>
                    </a:lnTo>
                    <a:lnTo>
                      <a:pt x="245817" y="1801723"/>
                    </a:lnTo>
                    <a:lnTo>
                      <a:pt x="221165" y="1755941"/>
                    </a:lnTo>
                    <a:lnTo>
                      <a:pt x="200035" y="1707341"/>
                    </a:lnTo>
                    <a:lnTo>
                      <a:pt x="181017" y="1658036"/>
                    </a:lnTo>
                    <a:lnTo>
                      <a:pt x="164113" y="1608028"/>
                    </a:lnTo>
                    <a:lnTo>
                      <a:pt x="149322" y="1556610"/>
                    </a:lnTo>
                    <a:lnTo>
                      <a:pt x="135939" y="1503784"/>
                    </a:lnTo>
                    <a:lnTo>
                      <a:pt x="126078" y="1451662"/>
                    </a:lnTo>
                    <a:lnTo>
                      <a:pt x="116922" y="1399541"/>
                    </a:lnTo>
                    <a:lnTo>
                      <a:pt x="109174" y="1346010"/>
                    </a:lnTo>
                    <a:lnTo>
                      <a:pt x="104244" y="1292480"/>
                    </a:lnTo>
                    <a:lnTo>
                      <a:pt x="100017" y="1240358"/>
                    </a:lnTo>
                    <a:lnTo>
                      <a:pt x="98470" y="1211341"/>
                    </a:lnTo>
                    <a:lnTo>
                      <a:pt x="90157" y="1200878"/>
                    </a:lnTo>
                    <a:lnTo>
                      <a:pt x="68322" y="1166326"/>
                    </a:lnTo>
                    <a:lnTo>
                      <a:pt x="50009" y="1130363"/>
                    </a:lnTo>
                    <a:lnTo>
                      <a:pt x="35922" y="1090874"/>
                    </a:lnTo>
                    <a:lnTo>
                      <a:pt x="24652" y="1049975"/>
                    </a:lnTo>
                    <a:lnTo>
                      <a:pt x="15496" y="1007666"/>
                    </a:lnTo>
                    <a:lnTo>
                      <a:pt x="8452" y="964652"/>
                    </a:lnTo>
                    <a:lnTo>
                      <a:pt x="4226" y="921637"/>
                    </a:lnTo>
                    <a:lnTo>
                      <a:pt x="704" y="877212"/>
                    </a:lnTo>
                    <a:lnTo>
                      <a:pt x="0" y="834198"/>
                    </a:lnTo>
                    <a:lnTo>
                      <a:pt x="704" y="791889"/>
                    </a:lnTo>
                    <a:lnTo>
                      <a:pt x="2113" y="751695"/>
                    </a:lnTo>
                    <a:lnTo>
                      <a:pt x="4930" y="712911"/>
                    </a:lnTo>
                    <a:lnTo>
                      <a:pt x="8452" y="675538"/>
                    </a:lnTo>
                    <a:lnTo>
                      <a:pt x="11974" y="641691"/>
                    </a:lnTo>
                    <a:lnTo>
                      <a:pt x="16200" y="610664"/>
                    </a:lnTo>
                    <a:lnTo>
                      <a:pt x="20426" y="583163"/>
                    </a:lnTo>
                    <a:lnTo>
                      <a:pt x="24652" y="559188"/>
                    </a:lnTo>
                    <a:lnTo>
                      <a:pt x="28878" y="540854"/>
                    </a:lnTo>
                    <a:lnTo>
                      <a:pt x="30991" y="526751"/>
                    </a:lnTo>
                    <a:lnTo>
                      <a:pt x="33104" y="517584"/>
                    </a:lnTo>
                    <a:lnTo>
                      <a:pt x="33809" y="514058"/>
                    </a:lnTo>
                    <a:lnTo>
                      <a:pt x="40852" y="488672"/>
                    </a:lnTo>
                    <a:lnTo>
                      <a:pt x="51417" y="466107"/>
                    </a:lnTo>
                    <a:lnTo>
                      <a:pt x="63391" y="444248"/>
                    </a:lnTo>
                    <a:lnTo>
                      <a:pt x="76774" y="424503"/>
                    </a:lnTo>
                    <a:lnTo>
                      <a:pt x="91565" y="408285"/>
                    </a:lnTo>
                    <a:lnTo>
                      <a:pt x="104244" y="394182"/>
                    </a:lnTo>
                    <a:lnTo>
                      <a:pt x="117626" y="382194"/>
                    </a:lnTo>
                    <a:lnTo>
                      <a:pt x="128896" y="373027"/>
                    </a:lnTo>
                    <a:lnTo>
                      <a:pt x="138757" y="365975"/>
                    </a:lnTo>
                    <a:lnTo>
                      <a:pt x="144391" y="361744"/>
                    </a:lnTo>
                    <a:lnTo>
                      <a:pt x="146504" y="361039"/>
                    </a:lnTo>
                    <a:lnTo>
                      <a:pt x="146504" y="357513"/>
                    </a:lnTo>
                    <a:lnTo>
                      <a:pt x="150026" y="349757"/>
                    </a:lnTo>
                    <a:lnTo>
                      <a:pt x="153548" y="337064"/>
                    </a:lnTo>
                    <a:lnTo>
                      <a:pt x="161296" y="320845"/>
                    </a:lnTo>
                    <a:lnTo>
                      <a:pt x="171157" y="301101"/>
                    </a:lnTo>
                    <a:lnTo>
                      <a:pt x="184539" y="279946"/>
                    </a:lnTo>
                    <a:lnTo>
                      <a:pt x="200035" y="255971"/>
                    </a:lnTo>
                    <a:lnTo>
                      <a:pt x="220461" y="231291"/>
                    </a:lnTo>
                    <a:lnTo>
                      <a:pt x="244409" y="206610"/>
                    </a:lnTo>
                    <a:lnTo>
                      <a:pt x="272583" y="181930"/>
                    </a:lnTo>
                    <a:lnTo>
                      <a:pt x="321183" y="147377"/>
                    </a:lnTo>
                    <a:lnTo>
                      <a:pt x="373304" y="114940"/>
                    </a:lnTo>
                    <a:lnTo>
                      <a:pt x="429652" y="86734"/>
                    </a:lnTo>
                    <a:lnTo>
                      <a:pt x="489522" y="62054"/>
                    </a:lnTo>
                    <a:lnTo>
                      <a:pt x="552913" y="40194"/>
                    </a:lnTo>
                    <a:lnTo>
                      <a:pt x="619826" y="22565"/>
                    </a:lnTo>
                    <a:lnTo>
                      <a:pt x="689556" y="10577"/>
                    </a:lnTo>
                    <a:lnTo>
                      <a:pt x="762104" y="2116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9" name="Freeform 53"/>
            <p:cNvSpPr>
              <a:spLocks/>
            </p:cNvSpPr>
            <p:nvPr/>
          </p:nvSpPr>
          <p:spPr bwMode="auto">
            <a:xfrm rot="5400000" flipH="1">
              <a:off x="11606536" y="6369894"/>
              <a:ext cx="88949" cy="321123"/>
            </a:xfrm>
            <a:prstGeom prst="leftBracket">
              <a:avLst>
                <a:gd name="adj" fmla="val 152582"/>
              </a:avLst>
            </a:pr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solidFill>
                  <a:prstClr val="black"/>
                </a:solidFill>
              </a:endParaRPr>
            </a:p>
          </p:txBody>
        </p:sp>
        <p:sp>
          <p:nvSpPr>
            <p:cNvPr id="30" name="자유형 29"/>
            <p:cNvSpPr/>
            <p:nvPr/>
          </p:nvSpPr>
          <p:spPr>
            <a:xfrm flipH="1">
              <a:off x="11492315" y="6484987"/>
              <a:ext cx="320050" cy="93072"/>
            </a:xfrm>
            <a:custGeom>
              <a:avLst/>
              <a:gdLst>
                <a:gd name="connsiteX0" fmla="*/ 0 w 676275"/>
                <a:gd name="connsiteY0" fmla="*/ 0 h 212694"/>
                <a:gd name="connsiteX1" fmla="*/ 54769 w 676275"/>
                <a:gd name="connsiteY1" fmla="*/ 119063 h 212694"/>
                <a:gd name="connsiteX2" fmla="*/ 271463 w 676275"/>
                <a:gd name="connsiteY2" fmla="*/ 209550 h 212694"/>
                <a:gd name="connsiteX3" fmla="*/ 509588 w 676275"/>
                <a:gd name="connsiteY3" fmla="*/ 183357 h 212694"/>
                <a:gd name="connsiteX4" fmla="*/ 647700 w 676275"/>
                <a:gd name="connsiteY4" fmla="*/ 100013 h 212694"/>
                <a:gd name="connsiteX5" fmla="*/ 676275 w 676275"/>
                <a:gd name="connsiteY5" fmla="*/ 26194 h 212694"/>
                <a:gd name="connsiteX0" fmla="*/ 0 w 664369"/>
                <a:gd name="connsiteY0" fmla="*/ 0 h 193644"/>
                <a:gd name="connsiteX1" fmla="*/ 42863 w 664369"/>
                <a:gd name="connsiteY1" fmla="*/ 100013 h 193644"/>
                <a:gd name="connsiteX2" fmla="*/ 259557 w 664369"/>
                <a:gd name="connsiteY2" fmla="*/ 190500 h 193644"/>
                <a:gd name="connsiteX3" fmla="*/ 497682 w 664369"/>
                <a:gd name="connsiteY3" fmla="*/ 164307 h 193644"/>
                <a:gd name="connsiteX4" fmla="*/ 635794 w 664369"/>
                <a:gd name="connsiteY4" fmla="*/ 80963 h 193644"/>
                <a:gd name="connsiteX5" fmla="*/ 664369 w 664369"/>
                <a:gd name="connsiteY5" fmla="*/ 7144 h 193644"/>
                <a:gd name="connsiteX0" fmla="*/ 1524 w 665893"/>
                <a:gd name="connsiteY0" fmla="*/ 0 h 193644"/>
                <a:gd name="connsiteX1" fmla="*/ 44387 w 665893"/>
                <a:gd name="connsiteY1" fmla="*/ 100013 h 193644"/>
                <a:gd name="connsiteX2" fmla="*/ 261081 w 665893"/>
                <a:gd name="connsiteY2" fmla="*/ 190500 h 193644"/>
                <a:gd name="connsiteX3" fmla="*/ 499206 w 665893"/>
                <a:gd name="connsiteY3" fmla="*/ 164307 h 193644"/>
                <a:gd name="connsiteX4" fmla="*/ 637318 w 665893"/>
                <a:gd name="connsiteY4" fmla="*/ 80963 h 193644"/>
                <a:gd name="connsiteX5" fmla="*/ 665893 w 665893"/>
                <a:gd name="connsiteY5" fmla="*/ 7144 h 1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5893" h="193644">
                  <a:moveTo>
                    <a:pt x="1524" y="0"/>
                  </a:moveTo>
                  <a:cubicBezTo>
                    <a:pt x="-3239" y="42069"/>
                    <a:pt x="1128" y="68263"/>
                    <a:pt x="44387" y="100013"/>
                  </a:cubicBezTo>
                  <a:cubicBezTo>
                    <a:pt x="87646" y="131763"/>
                    <a:pt x="185278" y="179784"/>
                    <a:pt x="261081" y="190500"/>
                  </a:cubicBezTo>
                  <a:cubicBezTo>
                    <a:pt x="336884" y="201216"/>
                    <a:pt x="436500" y="182563"/>
                    <a:pt x="499206" y="164307"/>
                  </a:cubicBezTo>
                  <a:cubicBezTo>
                    <a:pt x="561912" y="146051"/>
                    <a:pt x="609537" y="107157"/>
                    <a:pt x="637318" y="80963"/>
                  </a:cubicBezTo>
                  <a:cubicBezTo>
                    <a:pt x="665099" y="54769"/>
                    <a:pt x="665496" y="30956"/>
                    <a:pt x="665893" y="7144"/>
                  </a:cubicBezTo>
                </a:path>
              </a:pathLst>
            </a:custGeom>
            <a:noFill/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순서도: 지연 31"/>
            <p:cNvSpPr/>
            <p:nvPr/>
          </p:nvSpPr>
          <p:spPr>
            <a:xfrm rot="16747283" flipH="1">
              <a:off x="10534195" y="5556267"/>
              <a:ext cx="595247" cy="194929"/>
            </a:xfrm>
            <a:custGeom>
              <a:avLst/>
              <a:gdLst>
                <a:gd name="connsiteX0" fmla="*/ 0 w 940506"/>
                <a:gd name="connsiteY0" fmla="*/ 0 h 405567"/>
                <a:gd name="connsiteX1" fmla="*/ 470253 w 940506"/>
                <a:gd name="connsiteY1" fmla="*/ 0 h 405567"/>
                <a:gd name="connsiteX2" fmla="*/ 940506 w 940506"/>
                <a:gd name="connsiteY2" fmla="*/ 202784 h 405567"/>
                <a:gd name="connsiteX3" fmla="*/ 470253 w 940506"/>
                <a:gd name="connsiteY3" fmla="*/ 405568 h 405567"/>
                <a:gd name="connsiteX4" fmla="*/ 0 w 940506"/>
                <a:gd name="connsiteY4" fmla="*/ 405567 h 405567"/>
                <a:gd name="connsiteX5" fmla="*/ 0 w 940506"/>
                <a:gd name="connsiteY5" fmla="*/ 0 h 405567"/>
                <a:gd name="connsiteX0" fmla="*/ 256943 w 1197449"/>
                <a:gd name="connsiteY0" fmla="*/ 0 h 405568"/>
                <a:gd name="connsiteX1" fmla="*/ 727196 w 1197449"/>
                <a:gd name="connsiteY1" fmla="*/ 0 h 405568"/>
                <a:gd name="connsiteX2" fmla="*/ 1197449 w 1197449"/>
                <a:gd name="connsiteY2" fmla="*/ 202784 h 405568"/>
                <a:gd name="connsiteX3" fmla="*/ 727196 w 1197449"/>
                <a:gd name="connsiteY3" fmla="*/ 405568 h 405568"/>
                <a:gd name="connsiteX4" fmla="*/ 0 w 1197449"/>
                <a:gd name="connsiteY4" fmla="*/ 383607 h 405568"/>
                <a:gd name="connsiteX5" fmla="*/ 256943 w 1197449"/>
                <a:gd name="connsiteY5" fmla="*/ 0 h 405568"/>
                <a:gd name="connsiteX0" fmla="*/ 0 w 1221335"/>
                <a:gd name="connsiteY0" fmla="*/ 86753 h 405568"/>
                <a:gd name="connsiteX1" fmla="*/ 751082 w 1221335"/>
                <a:gd name="connsiteY1" fmla="*/ 0 h 405568"/>
                <a:gd name="connsiteX2" fmla="*/ 1221335 w 1221335"/>
                <a:gd name="connsiteY2" fmla="*/ 202784 h 405568"/>
                <a:gd name="connsiteX3" fmla="*/ 751082 w 1221335"/>
                <a:gd name="connsiteY3" fmla="*/ 405568 h 405568"/>
                <a:gd name="connsiteX4" fmla="*/ 23886 w 1221335"/>
                <a:gd name="connsiteY4" fmla="*/ 383607 h 405568"/>
                <a:gd name="connsiteX5" fmla="*/ 0 w 1221335"/>
                <a:gd name="connsiteY5" fmla="*/ 86753 h 405568"/>
                <a:gd name="connsiteX0" fmla="*/ 17130 w 1238465"/>
                <a:gd name="connsiteY0" fmla="*/ 86753 h 405568"/>
                <a:gd name="connsiteX1" fmla="*/ 768212 w 1238465"/>
                <a:gd name="connsiteY1" fmla="*/ 0 h 405568"/>
                <a:gd name="connsiteX2" fmla="*/ 1238465 w 1238465"/>
                <a:gd name="connsiteY2" fmla="*/ 202784 h 405568"/>
                <a:gd name="connsiteX3" fmla="*/ 768212 w 1238465"/>
                <a:gd name="connsiteY3" fmla="*/ 405568 h 405568"/>
                <a:gd name="connsiteX4" fmla="*/ 0 w 1238465"/>
                <a:gd name="connsiteY4" fmla="*/ 398727 h 405568"/>
                <a:gd name="connsiteX5" fmla="*/ 17130 w 1238465"/>
                <a:gd name="connsiteY5" fmla="*/ 86753 h 4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465" h="405568">
                  <a:moveTo>
                    <a:pt x="17130" y="86753"/>
                  </a:moveTo>
                  <a:lnTo>
                    <a:pt x="768212" y="0"/>
                  </a:lnTo>
                  <a:cubicBezTo>
                    <a:pt x="1027926" y="0"/>
                    <a:pt x="1238465" y="90789"/>
                    <a:pt x="1238465" y="202784"/>
                  </a:cubicBezTo>
                  <a:cubicBezTo>
                    <a:pt x="1238465" y="314779"/>
                    <a:pt x="1027926" y="405568"/>
                    <a:pt x="768212" y="405568"/>
                  </a:cubicBezTo>
                  <a:lnTo>
                    <a:pt x="0" y="398727"/>
                  </a:lnTo>
                  <a:lnTo>
                    <a:pt x="17130" y="86753"/>
                  </a:lnTo>
                  <a:close/>
                </a:path>
              </a:pathLst>
            </a:cu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>
              <a:spLocks/>
            </p:cNvSpPr>
            <p:nvPr/>
          </p:nvSpPr>
          <p:spPr bwMode="auto">
            <a:xfrm rot="9839204" flipV="1">
              <a:off x="10783856" y="5182901"/>
              <a:ext cx="216495" cy="216486"/>
            </a:xfrm>
            <a:custGeom>
              <a:avLst/>
              <a:gdLst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67771 w 1936374"/>
                <a:gd name="connsiteY10" fmla="*/ 1989719 h 2344147"/>
                <a:gd name="connsiteX11" fmla="*/ 267733 w 1936374"/>
                <a:gd name="connsiteY11" fmla="*/ 1989680 h 2344147"/>
                <a:gd name="connsiteX12" fmla="*/ 248446 w 1936374"/>
                <a:gd name="connsiteY12" fmla="*/ 1970392 h 2344147"/>
                <a:gd name="connsiteX13" fmla="*/ 248486 w 1936374"/>
                <a:gd name="connsiteY13" fmla="*/ 1970434 h 2344147"/>
                <a:gd name="connsiteX14" fmla="*/ 333326 w 1936374"/>
                <a:gd name="connsiteY14" fmla="*/ 2056993 h 2344147"/>
                <a:gd name="connsiteX15" fmla="*/ 332951 w 1936374"/>
                <a:gd name="connsiteY15" fmla="*/ 2056599 h 2344147"/>
                <a:gd name="connsiteX16" fmla="*/ 320095 w 1936374"/>
                <a:gd name="connsiteY16" fmla="*/ 2044279 h 2344147"/>
                <a:gd name="connsiteX17" fmla="*/ 320526 w 1936374"/>
                <a:gd name="connsiteY17" fmla="*/ 2044727 h 2344147"/>
                <a:gd name="connsiteX18" fmla="*/ 353677 w 1936374"/>
                <a:gd name="connsiteY18" fmla="*/ 2077353 h 2344147"/>
                <a:gd name="connsiteX19" fmla="*/ 353367 w 1936374"/>
                <a:gd name="connsiteY19" fmla="*/ 2077015 h 2344147"/>
                <a:gd name="connsiteX20" fmla="*/ 344870 w 1936374"/>
                <a:gd name="connsiteY20" fmla="*/ 2069049 h 2344147"/>
                <a:gd name="connsiteX21" fmla="*/ 345290 w 1936374"/>
                <a:gd name="connsiteY21" fmla="*/ 2069491 h 2344147"/>
                <a:gd name="connsiteX22" fmla="*/ 364294 w 1936374"/>
                <a:gd name="connsiteY22" fmla="*/ 2088019 h 2344147"/>
                <a:gd name="connsiteX23" fmla="*/ 364142 w 1936374"/>
                <a:gd name="connsiteY23" fmla="*/ 2087791 h 2344147"/>
                <a:gd name="connsiteX24" fmla="*/ 360046 w 1936374"/>
                <a:gd name="connsiteY24" fmla="*/ 2084206 h 2344147"/>
                <a:gd name="connsiteX25" fmla="*/ 360486 w 1936374"/>
                <a:gd name="connsiteY25" fmla="*/ 2084687 h 2344147"/>
                <a:gd name="connsiteX26" fmla="*/ 391707 w 1936374"/>
                <a:gd name="connsiteY26" fmla="*/ 2113682 h 2344147"/>
                <a:gd name="connsiteX27" fmla="*/ 391363 w 1936374"/>
                <a:gd name="connsiteY27" fmla="*/ 2113311 h 2344147"/>
                <a:gd name="connsiteX28" fmla="*/ 366016 w 1936374"/>
                <a:gd name="connsiteY28" fmla="*/ 2090166 h 2344147"/>
                <a:gd name="connsiteX29" fmla="*/ 366115 w 1936374"/>
                <a:gd name="connsiteY29" fmla="*/ 2090315 h 2344147"/>
                <a:gd name="connsiteX30" fmla="*/ 1669036 w 1936374"/>
                <a:gd name="connsiteY30" fmla="*/ 2344147 h 2344147"/>
                <a:gd name="connsiteX31" fmla="*/ 1736574 w 1936374"/>
                <a:gd name="connsiteY31" fmla="*/ 2115642 h 2344147"/>
                <a:gd name="connsiteX32" fmla="*/ 1763589 w 1936374"/>
                <a:gd name="connsiteY32" fmla="*/ 2061612 h 2344147"/>
                <a:gd name="connsiteX33" fmla="*/ 1787227 w 1936374"/>
                <a:gd name="connsiteY33" fmla="*/ 2005892 h 2344147"/>
                <a:gd name="connsiteX34" fmla="*/ 1809178 w 1936374"/>
                <a:gd name="connsiteY34" fmla="*/ 1949610 h 2344147"/>
                <a:gd name="connsiteX35" fmla="*/ 1828876 w 1936374"/>
                <a:gd name="connsiteY35" fmla="*/ 1892766 h 2344147"/>
                <a:gd name="connsiteX36" fmla="*/ 1846886 w 1936374"/>
                <a:gd name="connsiteY36" fmla="*/ 1834232 h 2344147"/>
                <a:gd name="connsiteX37" fmla="*/ 1862645 w 1936374"/>
                <a:gd name="connsiteY37" fmla="*/ 1776825 h 2344147"/>
                <a:gd name="connsiteX38" fmla="*/ 1876153 w 1936374"/>
                <a:gd name="connsiteY38" fmla="*/ 1717728 h 2344147"/>
                <a:gd name="connsiteX39" fmla="*/ 1888535 w 1936374"/>
                <a:gd name="connsiteY39" fmla="*/ 1659195 h 2344147"/>
                <a:gd name="connsiteX40" fmla="*/ 1899228 w 1936374"/>
                <a:gd name="connsiteY40" fmla="*/ 1600662 h 2344147"/>
                <a:gd name="connsiteX41" fmla="*/ 1908234 w 1936374"/>
                <a:gd name="connsiteY41" fmla="*/ 1543254 h 2344147"/>
                <a:gd name="connsiteX42" fmla="*/ 1915550 w 1936374"/>
                <a:gd name="connsiteY42" fmla="*/ 1485846 h 2344147"/>
                <a:gd name="connsiteX43" fmla="*/ 1922304 w 1936374"/>
                <a:gd name="connsiteY43" fmla="*/ 1429564 h 2344147"/>
                <a:gd name="connsiteX44" fmla="*/ 1927369 w 1936374"/>
                <a:gd name="connsiteY44" fmla="*/ 1374407 h 2344147"/>
                <a:gd name="connsiteX45" fmla="*/ 1930746 w 1936374"/>
                <a:gd name="connsiteY45" fmla="*/ 1320939 h 2344147"/>
                <a:gd name="connsiteX46" fmla="*/ 1933560 w 1936374"/>
                <a:gd name="connsiteY46" fmla="*/ 1268597 h 2344147"/>
                <a:gd name="connsiteX47" fmla="*/ 1935249 w 1936374"/>
                <a:gd name="connsiteY47" fmla="*/ 1217943 h 2344147"/>
                <a:gd name="connsiteX48" fmla="*/ 1936374 w 1936374"/>
                <a:gd name="connsiteY48" fmla="*/ 1169541 h 2344147"/>
                <a:gd name="connsiteX49" fmla="*/ 1936374 w 1936374"/>
                <a:gd name="connsiteY49" fmla="*/ 1123389 h 2344147"/>
                <a:gd name="connsiteX50" fmla="*/ 1936374 w 1936374"/>
                <a:gd name="connsiteY50" fmla="*/ 1079489 h 2344147"/>
                <a:gd name="connsiteX51" fmla="*/ 1935811 w 1936374"/>
                <a:gd name="connsiteY51" fmla="*/ 1038404 h 2344147"/>
                <a:gd name="connsiteX52" fmla="*/ 1934123 w 1936374"/>
                <a:gd name="connsiteY52" fmla="*/ 1000132 h 2344147"/>
                <a:gd name="connsiteX53" fmla="*/ 1932997 w 1936374"/>
                <a:gd name="connsiteY53" fmla="*/ 964675 h 2344147"/>
                <a:gd name="connsiteX54" fmla="*/ 1931309 w 1936374"/>
                <a:gd name="connsiteY54" fmla="*/ 933156 h 2344147"/>
                <a:gd name="connsiteX55" fmla="*/ 1929057 w 1936374"/>
                <a:gd name="connsiteY55" fmla="*/ 905015 h 2344147"/>
                <a:gd name="connsiteX56" fmla="*/ 1927369 w 1936374"/>
                <a:gd name="connsiteY56" fmla="*/ 880251 h 2344147"/>
                <a:gd name="connsiteX57" fmla="*/ 1925681 w 1936374"/>
                <a:gd name="connsiteY57" fmla="*/ 859427 h 2344147"/>
                <a:gd name="connsiteX58" fmla="*/ 1924555 w 1936374"/>
                <a:gd name="connsiteY58" fmla="*/ 843105 h 2344147"/>
                <a:gd name="connsiteX59" fmla="*/ 1922866 w 1936374"/>
                <a:gd name="connsiteY59" fmla="*/ 831286 h 2344147"/>
                <a:gd name="connsiteX60" fmla="*/ 1922304 w 1936374"/>
                <a:gd name="connsiteY60" fmla="*/ 823406 h 2344147"/>
                <a:gd name="connsiteX61" fmla="*/ 1922304 w 1936374"/>
                <a:gd name="connsiteY61" fmla="*/ 821155 h 2344147"/>
                <a:gd name="connsiteX62" fmla="*/ 1924555 w 1936374"/>
                <a:gd name="connsiteY62" fmla="*/ 781758 h 2344147"/>
                <a:gd name="connsiteX63" fmla="*/ 1923429 w 1936374"/>
                <a:gd name="connsiteY63" fmla="*/ 745175 h 2344147"/>
                <a:gd name="connsiteX64" fmla="*/ 1920052 w 1936374"/>
                <a:gd name="connsiteY64" fmla="*/ 710280 h 2344147"/>
                <a:gd name="connsiteX65" fmla="*/ 1913299 w 1936374"/>
                <a:gd name="connsiteY65" fmla="*/ 677636 h 2344147"/>
                <a:gd name="connsiteX66" fmla="*/ 1904856 w 1936374"/>
                <a:gd name="connsiteY66" fmla="*/ 647806 h 2344147"/>
                <a:gd name="connsiteX67" fmla="*/ 1894163 w 1936374"/>
                <a:gd name="connsiteY67" fmla="*/ 619666 h 2344147"/>
                <a:gd name="connsiteX68" fmla="*/ 1881781 w 1936374"/>
                <a:gd name="connsiteY68" fmla="*/ 592650 h 2344147"/>
                <a:gd name="connsiteX69" fmla="*/ 1867710 w 1936374"/>
                <a:gd name="connsiteY69" fmla="*/ 569012 h 2344147"/>
                <a:gd name="connsiteX70" fmla="*/ 1850826 w 1936374"/>
                <a:gd name="connsiteY70" fmla="*/ 546499 h 2344147"/>
                <a:gd name="connsiteX71" fmla="*/ 1833941 w 1936374"/>
                <a:gd name="connsiteY71" fmla="*/ 525675 h 2344147"/>
                <a:gd name="connsiteX72" fmla="*/ 1814806 w 1936374"/>
                <a:gd name="connsiteY72" fmla="*/ 507101 h 2344147"/>
                <a:gd name="connsiteX73" fmla="*/ 1795670 w 1936374"/>
                <a:gd name="connsiteY73" fmla="*/ 489654 h 2344147"/>
                <a:gd name="connsiteX74" fmla="*/ 1775409 w 1936374"/>
                <a:gd name="connsiteY74" fmla="*/ 473895 h 2344147"/>
                <a:gd name="connsiteX75" fmla="*/ 1754584 w 1936374"/>
                <a:gd name="connsiteY75" fmla="*/ 459262 h 2344147"/>
                <a:gd name="connsiteX76" fmla="*/ 1733760 w 1936374"/>
                <a:gd name="connsiteY76" fmla="*/ 447442 h 2344147"/>
                <a:gd name="connsiteX77" fmla="*/ 1712373 w 1936374"/>
                <a:gd name="connsiteY77" fmla="*/ 435623 h 2344147"/>
                <a:gd name="connsiteX78" fmla="*/ 1691549 w 1936374"/>
                <a:gd name="connsiteY78" fmla="*/ 425492 h 2344147"/>
                <a:gd name="connsiteX79" fmla="*/ 1670725 w 1936374"/>
                <a:gd name="connsiteY79" fmla="*/ 417050 h 2344147"/>
                <a:gd name="connsiteX80" fmla="*/ 1650463 w 1936374"/>
                <a:gd name="connsiteY80" fmla="*/ 409171 h 2344147"/>
                <a:gd name="connsiteX81" fmla="*/ 1630201 w 1936374"/>
                <a:gd name="connsiteY81" fmla="*/ 401854 h 2344147"/>
                <a:gd name="connsiteX82" fmla="*/ 1611629 w 1936374"/>
                <a:gd name="connsiteY82" fmla="*/ 396789 h 2344147"/>
                <a:gd name="connsiteX83" fmla="*/ 1594182 w 1936374"/>
                <a:gd name="connsiteY83" fmla="*/ 391723 h 2344147"/>
                <a:gd name="connsiteX84" fmla="*/ 1577860 w 1936374"/>
                <a:gd name="connsiteY84" fmla="*/ 387221 h 2344147"/>
                <a:gd name="connsiteX85" fmla="*/ 1562664 w 1936374"/>
                <a:gd name="connsiteY85" fmla="*/ 384406 h 2344147"/>
                <a:gd name="connsiteX86" fmla="*/ 1549719 w 1936374"/>
                <a:gd name="connsiteY86" fmla="*/ 381592 h 2344147"/>
                <a:gd name="connsiteX87" fmla="*/ 1538463 w 1936374"/>
                <a:gd name="connsiteY87" fmla="*/ 379904 h 2344147"/>
                <a:gd name="connsiteX88" fmla="*/ 1530020 w 1936374"/>
                <a:gd name="connsiteY88" fmla="*/ 378779 h 2344147"/>
                <a:gd name="connsiteX89" fmla="*/ 1522704 w 1936374"/>
                <a:gd name="connsiteY89" fmla="*/ 378216 h 2344147"/>
                <a:gd name="connsiteX90" fmla="*/ 1518201 w 1936374"/>
                <a:gd name="connsiteY90" fmla="*/ 377090 h 2344147"/>
                <a:gd name="connsiteX91" fmla="*/ 1517075 w 1936374"/>
                <a:gd name="connsiteY91" fmla="*/ 377090 h 2344147"/>
                <a:gd name="connsiteX92" fmla="*/ 1503005 w 1936374"/>
                <a:gd name="connsiteY92" fmla="*/ 341070 h 2344147"/>
                <a:gd name="connsiteX93" fmla="*/ 1487809 w 1936374"/>
                <a:gd name="connsiteY93" fmla="*/ 308989 h 2344147"/>
                <a:gd name="connsiteX94" fmla="*/ 1472050 w 1936374"/>
                <a:gd name="connsiteY94" fmla="*/ 279722 h 2344147"/>
                <a:gd name="connsiteX95" fmla="*/ 1455165 w 1936374"/>
                <a:gd name="connsiteY95" fmla="*/ 254958 h 2344147"/>
                <a:gd name="connsiteX96" fmla="*/ 1436593 w 1936374"/>
                <a:gd name="connsiteY96" fmla="*/ 233008 h 2344147"/>
                <a:gd name="connsiteX97" fmla="*/ 1417457 w 1936374"/>
                <a:gd name="connsiteY97" fmla="*/ 213872 h 2344147"/>
                <a:gd name="connsiteX98" fmla="*/ 1397758 w 1936374"/>
                <a:gd name="connsiteY98" fmla="*/ 197550 h 2344147"/>
                <a:gd name="connsiteX99" fmla="*/ 1377497 w 1936374"/>
                <a:gd name="connsiteY99" fmla="*/ 184605 h 2344147"/>
                <a:gd name="connsiteX100" fmla="*/ 1356673 w 1936374"/>
                <a:gd name="connsiteY100" fmla="*/ 173912 h 2344147"/>
                <a:gd name="connsiteX101" fmla="*/ 1335848 w 1936374"/>
                <a:gd name="connsiteY101" fmla="*/ 165470 h 2344147"/>
                <a:gd name="connsiteX102" fmla="*/ 1315024 w 1936374"/>
                <a:gd name="connsiteY102" fmla="*/ 158716 h 2344147"/>
                <a:gd name="connsiteX103" fmla="*/ 1294200 w 1936374"/>
                <a:gd name="connsiteY103" fmla="*/ 154776 h 2344147"/>
                <a:gd name="connsiteX104" fmla="*/ 1273376 w 1936374"/>
                <a:gd name="connsiteY104" fmla="*/ 151399 h 2344147"/>
                <a:gd name="connsiteX105" fmla="*/ 1252552 w 1936374"/>
                <a:gd name="connsiteY105" fmla="*/ 150274 h 2344147"/>
                <a:gd name="connsiteX106" fmla="*/ 1232290 w 1936374"/>
                <a:gd name="connsiteY106" fmla="*/ 150836 h 2344147"/>
                <a:gd name="connsiteX107" fmla="*/ 1212029 w 1936374"/>
                <a:gd name="connsiteY107" fmla="*/ 152525 h 2344147"/>
                <a:gd name="connsiteX108" fmla="*/ 1193456 w 1936374"/>
                <a:gd name="connsiteY108" fmla="*/ 155339 h 2344147"/>
                <a:gd name="connsiteX109" fmla="*/ 1174883 w 1936374"/>
                <a:gd name="connsiteY109" fmla="*/ 158153 h 2344147"/>
                <a:gd name="connsiteX110" fmla="*/ 1157436 w 1936374"/>
                <a:gd name="connsiteY110" fmla="*/ 162655 h 2344147"/>
                <a:gd name="connsiteX111" fmla="*/ 1141114 w 1936374"/>
                <a:gd name="connsiteY111" fmla="*/ 166595 h 2344147"/>
                <a:gd name="connsiteX112" fmla="*/ 1125918 w 1936374"/>
                <a:gd name="connsiteY112" fmla="*/ 171660 h 2344147"/>
                <a:gd name="connsiteX113" fmla="*/ 1112410 w 1936374"/>
                <a:gd name="connsiteY113" fmla="*/ 176726 h 2344147"/>
                <a:gd name="connsiteX114" fmla="*/ 1099465 w 1936374"/>
                <a:gd name="connsiteY114" fmla="*/ 181791 h 2344147"/>
                <a:gd name="connsiteX115" fmla="*/ 1088772 w 1936374"/>
                <a:gd name="connsiteY115" fmla="*/ 186294 h 2344147"/>
                <a:gd name="connsiteX116" fmla="*/ 1079204 w 1936374"/>
                <a:gd name="connsiteY116" fmla="*/ 190796 h 2344147"/>
                <a:gd name="connsiteX117" fmla="*/ 1071887 w 1936374"/>
                <a:gd name="connsiteY117" fmla="*/ 194173 h 2344147"/>
                <a:gd name="connsiteX118" fmla="*/ 1066259 w 1936374"/>
                <a:gd name="connsiteY118" fmla="*/ 196987 h 2344147"/>
                <a:gd name="connsiteX119" fmla="*/ 1063445 w 1936374"/>
                <a:gd name="connsiteY119" fmla="*/ 199239 h 2344147"/>
                <a:gd name="connsiteX120" fmla="*/ 1061757 w 1936374"/>
                <a:gd name="connsiteY120" fmla="*/ 199801 h 2344147"/>
                <a:gd name="connsiteX121" fmla="*/ 1043746 w 1936374"/>
                <a:gd name="connsiteY121" fmla="*/ 163781 h 2344147"/>
                <a:gd name="connsiteX122" fmla="*/ 1026299 w 1936374"/>
                <a:gd name="connsiteY122" fmla="*/ 132263 h 2344147"/>
                <a:gd name="connsiteX123" fmla="*/ 1006038 w 1936374"/>
                <a:gd name="connsiteY123" fmla="*/ 104685 h 2344147"/>
                <a:gd name="connsiteX124" fmla="*/ 985776 w 1936374"/>
                <a:gd name="connsiteY124" fmla="*/ 80484 h 2344147"/>
                <a:gd name="connsiteX125" fmla="*/ 964952 w 1936374"/>
                <a:gd name="connsiteY125" fmla="*/ 60222 h 2344147"/>
                <a:gd name="connsiteX126" fmla="*/ 943565 w 1936374"/>
                <a:gd name="connsiteY126" fmla="*/ 43337 h 2344147"/>
                <a:gd name="connsiteX127" fmla="*/ 921052 w 1936374"/>
                <a:gd name="connsiteY127" fmla="*/ 29830 h 2344147"/>
                <a:gd name="connsiteX128" fmla="*/ 899102 w 1936374"/>
                <a:gd name="connsiteY128" fmla="*/ 19136 h 2344147"/>
                <a:gd name="connsiteX129" fmla="*/ 876027 w 1936374"/>
                <a:gd name="connsiteY129" fmla="*/ 10131 h 2344147"/>
                <a:gd name="connsiteX130" fmla="*/ 853514 w 1936374"/>
                <a:gd name="connsiteY130" fmla="*/ 4503 h 2344147"/>
                <a:gd name="connsiteX131" fmla="*/ 830438 w 1936374"/>
                <a:gd name="connsiteY131" fmla="*/ 1689 h 2344147"/>
                <a:gd name="connsiteX132" fmla="*/ 808489 w 1936374"/>
                <a:gd name="connsiteY132" fmla="*/ 0 h 2344147"/>
                <a:gd name="connsiteX133" fmla="*/ 785976 w 1936374"/>
                <a:gd name="connsiteY133" fmla="*/ 1126 h 2344147"/>
                <a:gd name="connsiteX134" fmla="*/ 764589 w 1936374"/>
                <a:gd name="connsiteY134" fmla="*/ 3377 h 2344147"/>
                <a:gd name="connsiteX135" fmla="*/ 742639 w 1936374"/>
                <a:gd name="connsiteY135" fmla="*/ 6754 h 2344147"/>
                <a:gd name="connsiteX136" fmla="*/ 722941 w 1936374"/>
                <a:gd name="connsiteY136" fmla="*/ 11257 h 2344147"/>
                <a:gd name="connsiteX137" fmla="*/ 702679 w 1936374"/>
                <a:gd name="connsiteY137" fmla="*/ 16885 h 2344147"/>
                <a:gd name="connsiteX138" fmla="*/ 684106 w 1936374"/>
                <a:gd name="connsiteY138" fmla="*/ 24201 h 2344147"/>
                <a:gd name="connsiteX139" fmla="*/ 666096 w 1936374"/>
                <a:gd name="connsiteY139" fmla="*/ 30392 h 2344147"/>
                <a:gd name="connsiteX140" fmla="*/ 648649 w 1936374"/>
                <a:gd name="connsiteY140" fmla="*/ 38272 h 2344147"/>
                <a:gd name="connsiteX141" fmla="*/ 633453 w 1936374"/>
                <a:gd name="connsiteY141" fmla="*/ 45589 h 2344147"/>
                <a:gd name="connsiteX142" fmla="*/ 619382 w 1936374"/>
                <a:gd name="connsiteY142" fmla="*/ 53468 h 2344147"/>
                <a:gd name="connsiteX143" fmla="*/ 606437 w 1936374"/>
                <a:gd name="connsiteY143" fmla="*/ 60785 h 2344147"/>
                <a:gd name="connsiteX144" fmla="*/ 595744 w 1936374"/>
                <a:gd name="connsiteY144" fmla="*/ 67539 h 2344147"/>
                <a:gd name="connsiteX145" fmla="*/ 586176 w 1936374"/>
                <a:gd name="connsiteY145" fmla="*/ 73167 h 2344147"/>
                <a:gd name="connsiteX146" fmla="*/ 578297 w 1936374"/>
                <a:gd name="connsiteY146" fmla="*/ 78232 h 2344147"/>
                <a:gd name="connsiteX147" fmla="*/ 573231 w 1936374"/>
                <a:gd name="connsiteY147" fmla="*/ 82172 h 2344147"/>
                <a:gd name="connsiteX148" fmla="*/ 569855 w 1936374"/>
                <a:gd name="connsiteY148" fmla="*/ 84424 h 2344147"/>
                <a:gd name="connsiteX149" fmla="*/ 568166 w 1936374"/>
                <a:gd name="connsiteY149" fmla="*/ 85549 h 2344147"/>
                <a:gd name="connsiteX150" fmla="*/ 525955 w 1936374"/>
                <a:gd name="connsiteY150" fmla="*/ 73730 h 2344147"/>
                <a:gd name="connsiteX151" fmla="*/ 485432 w 1936374"/>
                <a:gd name="connsiteY151" fmla="*/ 65287 h 2344147"/>
                <a:gd name="connsiteX152" fmla="*/ 447723 w 1936374"/>
                <a:gd name="connsiteY152" fmla="*/ 60222 h 2344147"/>
                <a:gd name="connsiteX153" fmla="*/ 412266 w 1936374"/>
                <a:gd name="connsiteY153" fmla="*/ 56282 h 2344147"/>
                <a:gd name="connsiteX154" fmla="*/ 378496 w 1936374"/>
                <a:gd name="connsiteY154" fmla="*/ 56282 h 2344147"/>
                <a:gd name="connsiteX155" fmla="*/ 346979 w 1936374"/>
                <a:gd name="connsiteY155" fmla="*/ 57971 h 2344147"/>
                <a:gd name="connsiteX156" fmla="*/ 317713 w 1936374"/>
                <a:gd name="connsiteY156" fmla="*/ 62474 h 2344147"/>
                <a:gd name="connsiteX157" fmla="*/ 290134 w 1936374"/>
                <a:gd name="connsiteY157" fmla="*/ 68101 h 2344147"/>
                <a:gd name="connsiteX158" fmla="*/ 264245 w 1936374"/>
                <a:gd name="connsiteY158" fmla="*/ 75981 h 2344147"/>
                <a:gd name="connsiteX159" fmla="*/ 241169 w 1936374"/>
                <a:gd name="connsiteY159" fmla="*/ 85549 h 2344147"/>
                <a:gd name="connsiteX160" fmla="*/ 219219 w 1936374"/>
                <a:gd name="connsiteY160" fmla="*/ 96242 h 2344147"/>
                <a:gd name="connsiteX161" fmla="*/ 198958 w 1936374"/>
                <a:gd name="connsiteY161" fmla="*/ 108625 h 2344147"/>
                <a:gd name="connsiteX162" fmla="*/ 180385 w 1936374"/>
                <a:gd name="connsiteY162" fmla="*/ 121570 h 2344147"/>
                <a:gd name="connsiteX163" fmla="*/ 163500 w 1936374"/>
                <a:gd name="connsiteY163" fmla="*/ 135640 h 2344147"/>
                <a:gd name="connsiteX164" fmla="*/ 147742 w 1936374"/>
                <a:gd name="connsiteY164" fmla="*/ 150836 h 2344147"/>
                <a:gd name="connsiteX165" fmla="*/ 133672 w 1936374"/>
                <a:gd name="connsiteY165" fmla="*/ 166032 h 2344147"/>
                <a:gd name="connsiteX166" fmla="*/ 121289 w 1936374"/>
                <a:gd name="connsiteY166" fmla="*/ 182354 h 2344147"/>
                <a:gd name="connsiteX167" fmla="*/ 110033 w 1936374"/>
                <a:gd name="connsiteY167" fmla="*/ 198676 h 2344147"/>
                <a:gd name="connsiteX168" fmla="*/ 99902 w 1936374"/>
                <a:gd name="connsiteY168" fmla="*/ 214435 h 2344147"/>
                <a:gd name="connsiteX169" fmla="*/ 90897 w 1936374"/>
                <a:gd name="connsiteY169" fmla="*/ 230756 h 2344147"/>
                <a:gd name="connsiteX170" fmla="*/ 83018 w 1936374"/>
                <a:gd name="connsiteY170" fmla="*/ 246516 h 2344147"/>
                <a:gd name="connsiteX171" fmla="*/ 76264 w 1936374"/>
                <a:gd name="connsiteY171" fmla="*/ 261712 h 2344147"/>
                <a:gd name="connsiteX172" fmla="*/ 70073 w 1936374"/>
                <a:gd name="connsiteY172" fmla="*/ 276908 h 2344147"/>
                <a:gd name="connsiteX173" fmla="*/ 65008 w 1936374"/>
                <a:gd name="connsiteY173" fmla="*/ 290979 h 2344147"/>
                <a:gd name="connsiteX174" fmla="*/ 61068 w 1936374"/>
                <a:gd name="connsiteY174" fmla="*/ 303923 h 2344147"/>
                <a:gd name="connsiteX175" fmla="*/ 58254 w 1936374"/>
                <a:gd name="connsiteY175" fmla="*/ 315180 h 2344147"/>
                <a:gd name="connsiteX176" fmla="*/ 55440 w 1936374"/>
                <a:gd name="connsiteY176" fmla="*/ 325873 h 2344147"/>
                <a:gd name="connsiteX177" fmla="*/ 53188 w 1936374"/>
                <a:gd name="connsiteY177" fmla="*/ 334879 h 2344147"/>
                <a:gd name="connsiteX178" fmla="*/ 51500 w 1936374"/>
                <a:gd name="connsiteY178" fmla="*/ 342195 h 2344147"/>
                <a:gd name="connsiteX179" fmla="*/ 50937 w 1936374"/>
                <a:gd name="connsiteY179" fmla="*/ 347823 h 2344147"/>
                <a:gd name="connsiteX180" fmla="*/ 50374 w 1936374"/>
                <a:gd name="connsiteY180" fmla="*/ 350637 h 2344147"/>
                <a:gd name="connsiteX181" fmla="*/ 50374 w 1936374"/>
                <a:gd name="connsiteY181" fmla="*/ 351763 h 2344147"/>
                <a:gd name="connsiteX182" fmla="*/ 45872 w 1936374"/>
                <a:gd name="connsiteY182" fmla="*/ 371462 h 2344147"/>
                <a:gd name="connsiteX183" fmla="*/ 41369 w 1936374"/>
                <a:gd name="connsiteY183" fmla="*/ 395100 h 2344147"/>
                <a:gd name="connsiteX184" fmla="*/ 38555 w 1936374"/>
                <a:gd name="connsiteY184" fmla="*/ 420990 h 2344147"/>
                <a:gd name="connsiteX185" fmla="*/ 35741 w 1936374"/>
                <a:gd name="connsiteY185" fmla="*/ 450256 h 2344147"/>
                <a:gd name="connsiteX186" fmla="*/ 32927 w 1936374"/>
                <a:gd name="connsiteY186" fmla="*/ 481212 h 2344147"/>
                <a:gd name="connsiteX187" fmla="*/ 30675 w 1936374"/>
                <a:gd name="connsiteY187" fmla="*/ 513292 h 2344147"/>
                <a:gd name="connsiteX188" fmla="*/ 29550 w 1936374"/>
                <a:gd name="connsiteY188" fmla="*/ 546499 h 2344147"/>
                <a:gd name="connsiteX189" fmla="*/ 27862 w 1936374"/>
                <a:gd name="connsiteY189" fmla="*/ 581393 h 2344147"/>
                <a:gd name="connsiteX190" fmla="*/ 27299 w 1936374"/>
                <a:gd name="connsiteY190" fmla="*/ 615726 h 2344147"/>
                <a:gd name="connsiteX191" fmla="*/ 26736 w 1936374"/>
                <a:gd name="connsiteY191" fmla="*/ 650621 h 2344147"/>
                <a:gd name="connsiteX192" fmla="*/ 26736 w 1936374"/>
                <a:gd name="connsiteY192" fmla="*/ 683827 h 2344147"/>
                <a:gd name="connsiteX193" fmla="*/ 25610 w 1936374"/>
                <a:gd name="connsiteY193" fmla="*/ 717033 h 2344147"/>
                <a:gd name="connsiteX194" fmla="*/ 25610 w 1936374"/>
                <a:gd name="connsiteY194" fmla="*/ 747988 h 2344147"/>
                <a:gd name="connsiteX195" fmla="*/ 25610 w 1936374"/>
                <a:gd name="connsiteY195" fmla="*/ 777255 h 2344147"/>
                <a:gd name="connsiteX196" fmla="*/ 25610 w 1936374"/>
                <a:gd name="connsiteY196" fmla="*/ 804271 h 2344147"/>
                <a:gd name="connsiteX197" fmla="*/ 26736 w 1936374"/>
                <a:gd name="connsiteY197" fmla="*/ 827909 h 2344147"/>
                <a:gd name="connsiteX198" fmla="*/ 26736 w 1936374"/>
                <a:gd name="connsiteY198" fmla="*/ 848171 h 2344147"/>
                <a:gd name="connsiteX199" fmla="*/ 27299 w 1936374"/>
                <a:gd name="connsiteY199" fmla="*/ 865055 h 2344147"/>
                <a:gd name="connsiteX200" fmla="*/ 27299 w 1936374"/>
                <a:gd name="connsiteY200" fmla="*/ 869126 h 2344147"/>
                <a:gd name="connsiteX201" fmla="*/ 62319 w 1936374"/>
                <a:gd name="connsiteY201" fmla="*/ 1009580 h 2344147"/>
                <a:gd name="connsiteX202" fmla="*/ 197736 w 1936374"/>
                <a:gd name="connsiteY202" fmla="*/ 1518857 h 2344147"/>
                <a:gd name="connsiteX203" fmla="*/ 466471 w 1936374"/>
                <a:gd name="connsiteY203" fmla="*/ 2203492 h 2344147"/>
                <a:gd name="connsiteX204" fmla="*/ 475994 w 1936374"/>
                <a:gd name="connsiteY204" fmla="*/ 2252993 h 2344147"/>
                <a:gd name="connsiteX205" fmla="*/ 475427 w 1936374"/>
                <a:gd name="connsiteY205" fmla="*/ 2266980 h 2344147"/>
                <a:gd name="connsiteX206" fmla="*/ 477836 w 1936374"/>
                <a:gd name="connsiteY206" fmla="*/ 2275814 h 2344147"/>
                <a:gd name="connsiteX207" fmla="*/ 481648 w 1936374"/>
                <a:gd name="connsiteY207" fmla="*/ 2318876 h 2344147"/>
                <a:gd name="connsiteX208" fmla="*/ 480521 w 1936374"/>
                <a:gd name="connsiteY208" fmla="*/ 2331608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7736 w 1936374"/>
                <a:gd name="connsiteY208" fmla="*/ 151885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16599 w 1936374"/>
                <a:gd name="connsiteY207" fmla="*/ 124580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481648 w 1936374"/>
                <a:gd name="connsiteY213" fmla="*/ 2318876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588516 w 1936374"/>
                <a:gd name="connsiteY213" fmla="*/ 2320424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1936374" h="2345074">
                  <a:moveTo>
                    <a:pt x="23875" y="878134"/>
                  </a:moveTo>
                  <a:lnTo>
                    <a:pt x="23875" y="875299"/>
                  </a:lnTo>
                  <a:lnTo>
                    <a:pt x="23875" y="867587"/>
                  </a:lnTo>
                  <a:lnTo>
                    <a:pt x="22797" y="861115"/>
                  </a:lnTo>
                  <a:lnTo>
                    <a:pt x="17168" y="838040"/>
                  </a:lnTo>
                  <a:lnTo>
                    <a:pt x="9852" y="817779"/>
                  </a:lnTo>
                  <a:lnTo>
                    <a:pt x="1972" y="800893"/>
                  </a:lnTo>
                  <a:lnTo>
                    <a:pt x="0" y="797935"/>
                  </a:lnTo>
                  <a:lnTo>
                    <a:pt x="16215" y="838108"/>
                  </a:lnTo>
                  <a:lnTo>
                    <a:pt x="19339" y="850912"/>
                  </a:lnTo>
                  <a:lnTo>
                    <a:pt x="23875" y="878134"/>
                  </a:lnTo>
                  <a:close/>
                  <a:moveTo>
                    <a:pt x="267771" y="1989719"/>
                  </a:moveTo>
                  <a:cubicBezTo>
                    <a:pt x="267758" y="1989706"/>
                    <a:pt x="267746" y="1989693"/>
                    <a:pt x="267733" y="1989680"/>
                  </a:cubicBezTo>
                  <a:lnTo>
                    <a:pt x="248446" y="1970392"/>
                  </a:lnTo>
                  <a:cubicBezTo>
                    <a:pt x="248459" y="1970406"/>
                    <a:pt x="248473" y="1970420"/>
                    <a:pt x="248486" y="1970434"/>
                  </a:cubicBezTo>
                  <a:lnTo>
                    <a:pt x="267771" y="1989719"/>
                  </a:lnTo>
                  <a:close/>
                  <a:moveTo>
                    <a:pt x="333326" y="2056993"/>
                  </a:moveTo>
                  <a:lnTo>
                    <a:pt x="332951" y="2056599"/>
                  </a:lnTo>
                  <a:lnTo>
                    <a:pt x="320095" y="2044279"/>
                  </a:lnTo>
                  <a:lnTo>
                    <a:pt x="320526" y="2044727"/>
                  </a:lnTo>
                  <a:lnTo>
                    <a:pt x="333326" y="2056993"/>
                  </a:lnTo>
                  <a:close/>
                  <a:moveTo>
                    <a:pt x="353677" y="2077353"/>
                  </a:moveTo>
                  <a:lnTo>
                    <a:pt x="353367" y="2077015"/>
                  </a:lnTo>
                  <a:lnTo>
                    <a:pt x="344870" y="2069049"/>
                  </a:lnTo>
                  <a:lnTo>
                    <a:pt x="345290" y="2069491"/>
                  </a:lnTo>
                  <a:lnTo>
                    <a:pt x="353677" y="2077353"/>
                  </a:lnTo>
                  <a:close/>
                  <a:moveTo>
                    <a:pt x="364294" y="2088019"/>
                  </a:moveTo>
                  <a:lnTo>
                    <a:pt x="364142" y="2087791"/>
                  </a:lnTo>
                  <a:lnTo>
                    <a:pt x="360046" y="2084206"/>
                  </a:lnTo>
                  <a:lnTo>
                    <a:pt x="360486" y="2084687"/>
                  </a:lnTo>
                  <a:lnTo>
                    <a:pt x="364294" y="2088019"/>
                  </a:lnTo>
                  <a:close/>
                  <a:moveTo>
                    <a:pt x="391707" y="2113682"/>
                  </a:moveTo>
                  <a:lnTo>
                    <a:pt x="391363" y="2113311"/>
                  </a:lnTo>
                  <a:lnTo>
                    <a:pt x="366016" y="2090166"/>
                  </a:lnTo>
                  <a:cubicBezTo>
                    <a:pt x="366049" y="2090216"/>
                    <a:pt x="366082" y="2090265"/>
                    <a:pt x="366115" y="2090315"/>
                  </a:cubicBezTo>
                  <a:lnTo>
                    <a:pt x="391707" y="2113682"/>
                  </a:lnTo>
                  <a:close/>
                  <a:moveTo>
                    <a:pt x="1669036" y="2344147"/>
                  </a:moveTo>
                  <a:lnTo>
                    <a:pt x="1736574" y="2115642"/>
                  </a:lnTo>
                  <a:lnTo>
                    <a:pt x="1763589" y="2061612"/>
                  </a:lnTo>
                  <a:lnTo>
                    <a:pt x="1787227" y="2005892"/>
                  </a:lnTo>
                  <a:lnTo>
                    <a:pt x="1809178" y="1949610"/>
                  </a:lnTo>
                  <a:lnTo>
                    <a:pt x="1828876" y="1892766"/>
                  </a:lnTo>
                  <a:lnTo>
                    <a:pt x="1846886" y="1834232"/>
                  </a:lnTo>
                  <a:lnTo>
                    <a:pt x="1862645" y="1776825"/>
                  </a:lnTo>
                  <a:lnTo>
                    <a:pt x="1876153" y="1717728"/>
                  </a:lnTo>
                  <a:lnTo>
                    <a:pt x="1888535" y="1659195"/>
                  </a:lnTo>
                  <a:lnTo>
                    <a:pt x="1899228" y="1600662"/>
                  </a:lnTo>
                  <a:lnTo>
                    <a:pt x="1908234" y="1543254"/>
                  </a:lnTo>
                  <a:lnTo>
                    <a:pt x="1915550" y="1485846"/>
                  </a:lnTo>
                  <a:lnTo>
                    <a:pt x="1922304" y="1429564"/>
                  </a:lnTo>
                  <a:lnTo>
                    <a:pt x="1927369" y="1374407"/>
                  </a:lnTo>
                  <a:lnTo>
                    <a:pt x="1930746" y="1320939"/>
                  </a:lnTo>
                  <a:lnTo>
                    <a:pt x="1933560" y="1268597"/>
                  </a:lnTo>
                  <a:lnTo>
                    <a:pt x="1935249" y="1217943"/>
                  </a:lnTo>
                  <a:lnTo>
                    <a:pt x="1936374" y="1169541"/>
                  </a:lnTo>
                  <a:lnTo>
                    <a:pt x="1936374" y="1123389"/>
                  </a:lnTo>
                  <a:lnTo>
                    <a:pt x="1936374" y="1079489"/>
                  </a:lnTo>
                  <a:cubicBezTo>
                    <a:pt x="1936186" y="1065794"/>
                    <a:pt x="1935999" y="1052099"/>
                    <a:pt x="1935811" y="1038404"/>
                  </a:cubicBezTo>
                  <a:cubicBezTo>
                    <a:pt x="1935248" y="1025647"/>
                    <a:pt x="1934686" y="1012889"/>
                    <a:pt x="1934123" y="1000132"/>
                  </a:cubicBezTo>
                  <a:cubicBezTo>
                    <a:pt x="1933748" y="988313"/>
                    <a:pt x="1933372" y="976494"/>
                    <a:pt x="1932997" y="964675"/>
                  </a:cubicBezTo>
                  <a:cubicBezTo>
                    <a:pt x="1932434" y="954169"/>
                    <a:pt x="1931872" y="943662"/>
                    <a:pt x="1931309" y="933156"/>
                  </a:cubicBezTo>
                  <a:lnTo>
                    <a:pt x="1929057" y="905015"/>
                  </a:lnTo>
                  <a:lnTo>
                    <a:pt x="1927369" y="880251"/>
                  </a:lnTo>
                  <a:lnTo>
                    <a:pt x="1925681" y="859427"/>
                  </a:lnTo>
                  <a:cubicBezTo>
                    <a:pt x="1925306" y="853986"/>
                    <a:pt x="1924930" y="848546"/>
                    <a:pt x="1924555" y="843105"/>
                  </a:cubicBezTo>
                  <a:lnTo>
                    <a:pt x="1922866" y="831286"/>
                  </a:lnTo>
                  <a:cubicBezTo>
                    <a:pt x="1922679" y="828659"/>
                    <a:pt x="1922491" y="826033"/>
                    <a:pt x="1922304" y="823406"/>
                  </a:cubicBezTo>
                  <a:lnTo>
                    <a:pt x="1922304" y="821155"/>
                  </a:lnTo>
                  <a:lnTo>
                    <a:pt x="1924555" y="781758"/>
                  </a:lnTo>
                  <a:cubicBezTo>
                    <a:pt x="1924180" y="769564"/>
                    <a:pt x="1923804" y="757369"/>
                    <a:pt x="1923429" y="745175"/>
                  </a:cubicBezTo>
                  <a:lnTo>
                    <a:pt x="1920052" y="710280"/>
                  </a:lnTo>
                  <a:lnTo>
                    <a:pt x="1913299" y="677636"/>
                  </a:lnTo>
                  <a:lnTo>
                    <a:pt x="1904856" y="647806"/>
                  </a:lnTo>
                  <a:lnTo>
                    <a:pt x="1894163" y="619666"/>
                  </a:lnTo>
                  <a:lnTo>
                    <a:pt x="1881781" y="592650"/>
                  </a:lnTo>
                  <a:lnTo>
                    <a:pt x="1867710" y="569012"/>
                  </a:lnTo>
                  <a:lnTo>
                    <a:pt x="1850826" y="546499"/>
                  </a:lnTo>
                  <a:lnTo>
                    <a:pt x="1833941" y="525675"/>
                  </a:lnTo>
                  <a:lnTo>
                    <a:pt x="1814806" y="507101"/>
                  </a:lnTo>
                  <a:lnTo>
                    <a:pt x="1795670" y="489654"/>
                  </a:lnTo>
                  <a:lnTo>
                    <a:pt x="1775409" y="473895"/>
                  </a:lnTo>
                  <a:lnTo>
                    <a:pt x="1754584" y="459262"/>
                  </a:lnTo>
                  <a:lnTo>
                    <a:pt x="1733760" y="447442"/>
                  </a:lnTo>
                  <a:lnTo>
                    <a:pt x="1712373" y="435623"/>
                  </a:lnTo>
                  <a:lnTo>
                    <a:pt x="1691549" y="425492"/>
                  </a:lnTo>
                  <a:lnTo>
                    <a:pt x="1670725" y="417050"/>
                  </a:lnTo>
                  <a:lnTo>
                    <a:pt x="1650463" y="409171"/>
                  </a:lnTo>
                  <a:lnTo>
                    <a:pt x="1630201" y="401854"/>
                  </a:lnTo>
                  <a:lnTo>
                    <a:pt x="1611629" y="396789"/>
                  </a:lnTo>
                  <a:lnTo>
                    <a:pt x="1594182" y="391723"/>
                  </a:lnTo>
                  <a:lnTo>
                    <a:pt x="1577860" y="387221"/>
                  </a:lnTo>
                  <a:lnTo>
                    <a:pt x="1562664" y="384406"/>
                  </a:lnTo>
                  <a:lnTo>
                    <a:pt x="1549719" y="381592"/>
                  </a:lnTo>
                  <a:lnTo>
                    <a:pt x="1538463" y="379904"/>
                  </a:lnTo>
                  <a:lnTo>
                    <a:pt x="1530020" y="378779"/>
                  </a:lnTo>
                  <a:lnTo>
                    <a:pt x="1522704" y="378216"/>
                  </a:lnTo>
                  <a:lnTo>
                    <a:pt x="1518201" y="377090"/>
                  </a:lnTo>
                  <a:lnTo>
                    <a:pt x="1517075" y="377090"/>
                  </a:lnTo>
                  <a:lnTo>
                    <a:pt x="1503005" y="341070"/>
                  </a:lnTo>
                  <a:lnTo>
                    <a:pt x="1487809" y="308989"/>
                  </a:lnTo>
                  <a:lnTo>
                    <a:pt x="1472050" y="279722"/>
                  </a:lnTo>
                  <a:lnTo>
                    <a:pt x="1455165" y="254958"/>
                  </a:lnTo>
                  <a:lnTo>
                    <a:pt x="1436593" y="233008"/>
                  </a:lnTo>
                  <a:lnTo>
                    <a:pt x="1417457" y="213872"/>
                  </a:lnTo>
                  <a:lnTo>
                    <a:pt x="1397758" y="197550"/>
                  </a:lnTo>
                  <a:lnTo>
                    <a:pt x="1377497" y="184605"/>
                  </a:lnTo>
                  <a:lnTo>
                    <a:pt x="1356673" y="173912"/>
                  </a:lnTo>
                  <a:lnTo>
                    <a:pt x="1335848" y="165470"/>
                  </a:lnTo>
                  <a:lnTo>
                    <a:pt x="1315024" y="158716"/>
                  </a:lnTo>
                  <a:lnTo>
                    <a:pt x="1294200" y="154776"/>
                  </a:lnTo>
                  <a:lnTo>
                    <a:pt x="1273376" y="151399"/>
                  </a:lnTo>
                  <a:lnTo>
                    <a:pt x="1252552" y="150274"/>
                  </a:lnTo>
                  <a:lnTo>
                    <a:pt x="1232290" y="150836"/>
                  </a:lnTo>
                  <a:lnTo>
                    <a:pt x="1212029" y="152525"/>
                  </a:lnTo>
                  <a:lnTo>
                    <a:pt x="1193456" y="155339"/>
                  </a:lnTo>
                  <a:lnTo>
                    <a:pt x="1174883" y="158153"/>
                  </a:lnTo>
                  <a:lnTo>
                    <a:pt x="1157436" y="162655"/>
                  </a:lnTo>
                  <a:lnTo>
                    <a:pt x="1141114" y="166595"/>
                  </a:lnTo>
                  <a:lnTo>
                    <a:pt x="1125918" y="171660"/>
                  </a:lnTo>
                  <a:lnTo>
                    <a:pt x="1112410" y="176726"/>
                  </a:lnTo>
                  <a:lnTo>
                    <a:pt x="1099465" y="181791"/>
                  </a:lnTo>
                  <a:lnTo>
                    <a:pt x="1088772" y="186294"/>
                  </a:lnTo>
                  <a:lnTo>
                    <a:pt x="1079204" y="190796"/>
                  </a:lnTo>
                  <a:lnTo>
                    <a:pt x="1071887" y="194173"/>
                  </a:lnTo>
                  <a:lnTo>
                    <a:pt x="1066259" y="196987"/>
                  </a:lnTo>
                  <a:lnTo>
                    <a:pt x="1063445" y="199239"/>
                  </a:lnTo>
                  <a:lnTo>
                    <a:pt x="1061757" y="199801"/>
                  </a:lnTo>
                  <a:lnTo>
                    <a:pt x="1043746" y="163781"/>
                  </a:lnTo>
                  <a:lnTo>
                    <a:pt x="1026299" y="132263"/>
                  </a:lnTo>
                  <a:lnTo>
                    <a:pt x="1006038" y="104685"/>
                  </a:lnTo>
                  <a:lnTo>
                    <a:pt x="985776" y="80484"/>
                  </a:lnTo>
                  <a:lnTo>
                    <a:pt x="964952" y="60222"/>
                  </a:lnTo>
                  <a:lnTo>
                    <a:pt x="943565" y="43337"/>
                  </a:lnTo>
                  <a:lnTo>
                    <a:pt x="921052" y="29830"/>
                  </a:lnTo>
                  <a:lnTo>
                    <a:pt x="899102" y="19136"/>
                  </a:lnTo>
                  <a:lnTo>
                    <a:pt x="876027" y="10131"/>
                  </a:lnTo>
                  <a:lnTo>
                    <a:pt x="853514" y="4503"/>
                  </a:lnTo>
                  <a:lnTo>
                    <a:pt x="830438" y="1689"/>
                  </a:lnTo>
                  <a:lnTo>
                    <a:pt x="808489" y="0"/>
                  </a:lnTo>
                  <a:lnTo>
                    <a:pt x="785976" y="1126"/>
                  </a:lnTo>
                  <a:lnTo>
                    <a:pt x="764589" y="3377"/>
                  </a:lnTo>
                  <a:lnTo>
                    <a:pt x="742639" y="6754"/>
                  </a:lnTo>
                  <a:lnTo>
                    <a:pt x="722941" y="11257"/>
                  </a:lnTo>
                  <a:lnTo>
                    <a:pt x="702679" y="16885"/>
                  </a:lnTo>
                  <a:lnTo>
                    <a:pt x="684106" y="24201"/>
                  </a:lnTo>
                  <a:lnTo>
                    <a:pt x="666096" y="30392"/>
                  </a:lnTo>
                  <a:lnTo>
                    <a:pt x="648649" y="38272"/>
                  </a:lnTo>
                  <a:lnTo>
                    <a:pt x="633453" y="45589"/>
                  </a:lnTo>
                  <a:lnTo>
                    <a:pt x="619382" y="53468"/>
                  </a:lnTo>
                  <a:lnTo>
                    <a:pt x="606437" y="60785"/>
                  </a:lnTo>
                  <a:lnTo>
                    <a:pt x="595744" y="67539"/>
                  </a:lnTo>
                  <a:lnTo>
                    <a:pt x="586176" y="73167"/>
                  </a:lnTo>
                  <a:lnTo>
                    <a:pt x="578297" y="78232"/>
                  </a:lnTo>
                  <a:lnTo>
                    <a:pt x="573231" y="82172"/>
                  </a:lnTo>
                  <a:lnTo>
                    <a:pt x="569855" y="84424"/>
                  </a:lnTo>
                  <a:lnTo>
                    <a:pt x="568166" y="85549"/>
                  </a:lnTo>
                  <a:lnTo>
                    <a:pt x="525955" y="73730"/>
                  </a:lnTo>
                  <a:lnTo>
                    <a:pt x="485432" y="65287"/>
                  </a:lnTo>
                  <a:lnTo>
                    <a:pt x="447723" y="60222"/>
                  </a:lnTo>
                  <a:lnTo>
                    <a:pt x="412266" y="56282"/>
                  </a:lnTo>
                  <a:lnTo>
                    <a:pt x="378496" y="56282"/>
                  </a:lnTo>
                  <a:lnTo>
                    <a:pt x="346979" y="57971"/>
                  </a:lnTo>
                  <a:lnTo>
                    <a:pt x="317713" y="62474"/>
                  </a:lnTo>
                  <a:lnTo>
                    <a:pt x="290134" y="68101"/>
                  </a:lnTo>
                  <a:lnTo>
                    <a:pt x="264245" y="75981"/>
                  </a:lnTo>
                  <a:lnTo>
                    <a:pt x="241169" y="85549"/>
                  </a:lnTo>
                  <a:lnTo>
                    <a:pt x="219219" y="96242"/>
                  </a:lnTo>
                  <a:lnTo>
                    <a:pt x="198958" y="108625"/>
                  </a:lnTo>
                  <a:lnTo>
                    <a:pt x="180385" y="121570"/>
                  </a:lnTo>
                  <a:lnTo>
                    <a:pt x="163500" y="135640"/>
                  </a:lnTo>
                  <a:lnTo>
                    <a:pt x="147742" y="150836"/>
                  </a:lnTo>
                  <a:lnTo>
                    <a:pt x="133672" y="166032"/>
                  </a:lnTo>
                  <a:lnTo>
                    <a:pt x="121289" y="182354"/>
                  </a:lnTo>
                  <a:lnTo>
                    <a:pt x="110033" y="198676"/>
                  </a:lnTo>
                  <a:lnTo>
                    <a:pt x="99902" y="214435"/>
                  </a:lnTo>
                  <a:lnTo>
                    <a:pt x="90897" y="230756"/>
                  </a:lnTo>
                  <a:lnTo>
                    <a:pt x="83018" y="246516"/>
                  </a:lnTo>
                  <a:lnTo>
                    <a:pt x="76264" y="261712"/>
                  </a:lnTo>
                  <a:lnTo>
                    <a:pt x="70073" y="276908"/>
                  </a:lnTo>
                  <a:lnTo>
                    <a:pt x="65008" y="290979"/>
                  </a:lnTo>
                  <a:lnTo>
                    <a:pt x="61068" y="303923"/>
                  </a:lnTo>
                  <a:lnTo>
                    <a:pt x="58254" y="315180"/>
                  </a:lnTo>
                  <a:lnTo>
                    <a:pt x="55440" y="325873"/>
                  </a:lnTo>
                  <a:lnTo>
                    <a:pt x="53188" y="334879"/>
                  </a:lnTo>
                  <a:lnTo>
                    <a:pt x="51500" y="342195"/>
                  </a:lnTo>
                  <a:cubicBezTo>
                    <a:pt x="51312" y="344071"/>
                    <a:pt x="51125" y="345947"/>
                    <a:pt x="50937" y="347823"/>
                  </a:cubicBezTo>
                  <a:lnTo>
                    <a:pt x="50374" y="350637"/>
                  </a:lnTo>
                  <a:lnTo>
                    <a:pt x="50374" y="351763"/>
                  </a:lnTo>
                  <a:lnTo>
                    <a:pt x="45872" y="371462"/>
                  </a:lnTo>
                  <a:lnTo>
                    <a:pt x="41369" y="395100"/>
                  </a:lnTo>
                  <a:lnTo>
                    <a:pt x="38555" y="420990"/>
                  </a:lnTo>
                  <a:lnTo>
                    <a:pt x="35741" y="450256"/>
                  </a:lnTo>
                  <a:lnTo>
                    <a:pt x="32927" y="481212"/>
                  </a:lnTo>
                  <a:lnTo>
                    <a:pt x="30675" y="513292"/>
                  </a:lnTo>
                  <a:lnTo>
                    <a:pt x="29550" y="546499"/>
                  </a:lnTo>
                  <a:cubicBezTo>
                    <a:pt x="28987" y="558130"/>
                    <a:pt x="28425" y="569762"/>
                    <a:pt x="27862" y="581393"/>
                  </a:cubicBezTo>
                  <a:cubicBezTo>
                    <a:pt x="27674" y="592837"/>
                    <a:pt x="27487" y="604282"/>
                    <a:pt x="27299" y="615726"/>
                  </a:cubicBezTo>
                  <a:cubicBezTo>
                    <a:pt x="27111" y="627358"/>
                    <a:pt x="26924" y="638989"/>
                    <a:pt x="26736" y="650621"/>
                  </a:cubicBezTo>
                  <a:lnTo>
                    <a:pt x="26736" y="683827"/>
                  </a:lnTo>
                  <a:cubicBezTo>
                    <a:pt x="26361" y="694896"/>
                    <a:pt x="25985" y="705964"/>
                    <a:pt x="25610" y="717033"/>
                  </a:cubicBezTo>
                  <a:lnTo>
                    <a:pt x="25610" y="747988"/>
                  </a:lnTo>
                  <a:lnTo>
                    <a:pt x="25610" y="777255"/>
                  </a:lnTo>
                  <a:lnTo>
                    <a:pt x="25610" y="804271"/>
                  </a:lnTo>
                  <a:cubicBezTo>
                    <a:pt x="25985" y="812150"/>
                    <a:pt x="26361" y="820030"/>
                    <a:pt x="26736" y="827909"/>
                  </a:cubicBezTo>
                  <a:lnTo>
                    <a:pt x="26736" y="848171"/>
                  </a:lnTo>
                  <a:cubicBezTo>
                    <a:pt x="26924" y="853799"/>
                    <a:pt x="27111" y="859427"/>
                    <a:pt x="27299" y="865055"/>
                  </a:cubicBezTo>
                  <a:lnTo>
                    <a:pt x="27299" y="869126"/>
                  </a:lnTo>
                  <a:cubicBezTo>
                    <a:pt x="38972" y="915944"/>
                    <a:pt x="4926" y="1198982"/>
                    <a:pt x="16599" y="1245800"/>
                  </a:cubicBezTo>
                  <a:cubicBezTo>
                    <a:pt x="54839" y="1404762"/>
                    <a:pt x="38937" y="1450682"/>
                    <a:pt x="113916" y="1610297"/>
                  </a:cubicBezTo>
                  <a:cubicBezTo>
                    <a:pt x="188895" y="1769912"/>
                    <a:pt x="406125" y="2096376"/>
                    <a:pt x="466471" y="2203492"/>
                  </a:cubicBezTo>
                  <a:cubicBezTo>
                    <a:pt x="526817" y="2310608"/>
                    <a:pt x="474886" y="2238633"/>
                    <a:pt x="475994" y="2252993"/>
                  </a:cubicBezTo>
                  <a:lnTo>
                    <a:pt x="475427" y="2266980"/>
                  </a:lnTo>
                  <a:lnTo>
                    <a:pt x="477836" y="2275814"/>
                  </a:lnTo>
                  <a:cubicBezTo>
                    <a:pt x="480335" y="2289723"/>
                    <a:pt x="588516" y="2305673"/>
                    <a:pt x="588516" y="2320424"/>
                  </a:cubicBezTo>
                  <a:cubicBezTo>
                    <a:pt x="588140" y="2324668"/>
                    <a:pt x="590589" y="2340828"/>
                    <a:pt x="590213" y="2345072"/>
                  </a:cubicBezTo>
                  <a:lnTo>
                    <a:pt x="1669036" y="2344147"/>
                  </a:lnTo>
                  <a:close/>
                </a:path>
              </a:pathLst>
            </a:cu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자유형 46"/>
            <p:cNvSpPr/>
            <p:nvPr/>
          </p:nvSpPr>
          <p:spPr>
            <a:xfrm flipH="1">
              <a:off x="11843036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11279484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Group 4"/>
            <p:cNvGrpSpPr>
              <a:grpSpLocks noChangeAspect="1"/>
            </p:cNvGrpSpPr>
            <p:nvPr/>
          </p:nvGrpSpPr>
          <p:grpSpPr bwMode="auto">
            <a:xfrm rot="21037912">
              <a:off x="10983608" y="5445680"/>
              <a:ext cx="1069098" cy="792004"/>
              <a:chOff x="0" y="-188"/>
              <a:chExt cx="1987" cy="1472"/>
            </a:xfrm>
          </p:grpSpPr>
          <p:sp>
            <p:nvSpPr>
              <p:cNvPr id="15" name="Freeform 5"/>
              <p:cNvSpPr>
                <a:spLocks/>
              </p:cNvSpPr>
              <p:nvPr/>
            </p:nvSpPr>
            <p:spPr bwMode="auto">
              <a:xfrm>
                <a:off x="0" y="497"/>
                <a:ext cx="1605" cy="787"/>
              </a:xfrm>
              <a:custGeom>
                <a:avLst/>
                <a:gdLst>
                  <a:gd name="T0" fmla="*/ 6423 w 6423"/>
                  <a:gd name="T1" fmla="*/ 1764 h 3147"/>
                  <a:gd name="T2" fmla="*/ 6409 w 6423"/>
                  <a:gd name="T3" fmla="*/ 1784 h 3147"/>
                  <a:gd name="T4" fmla="*/ 6319 w 6423"/>
                  <a:gd name="T5" fmla="*/ 1900 h 3147"/>
                  <a:gd name="T6" fmla="*/ 6161 w 6423"/>
                  <a:gd name="T7" fmla="*/ 2082 h 3147"/>
                  <a:gd name="T8" fmla="*/ 5994 w 6423"/>
                  <a:gd name="T9" fmla="*/ 2245 h 3147"/>
                  <a:gd name="T10" fmla="*/ 5865 w 6423"/>
                  <a:gd name="T11" fmla="*/ 2361 h 3147"/>
                  <a:gd name="T12" fmla="*/ 5717 w 6423"/>
                  <a:gd name="T13" fmla="*/ 2480 h 3147"/>
                  <a:gd name="T14" fmla="*/ 5554 w 6423"/>
                  <a:gd name="T15" fmla="*/ 2598 h 3147"/>
                  <a:gd name="T16" fmla="*/ 5375 w 6423"/>
                  <a:gd name="T17" fmla="*/ 2711 h 3147"/>
                  <a:gd name="T18" fmla="*/ 5178 w 6423"/>
                  <a:gd name="T19" fmla="*/ 2819 h 3147"/>
                  <a:gd name="T20" fmla="*/ 4967 w 6423"/>
                  <a:gd name="T21" fmla="*/ 2916 h 3147"/>
                  <a:gd name="T22" fmla="*/ 4739 w 6423"/>
                  <a:gd name="T23" fmla="*/ 3000 h 3147"/>
                  <a:gd name="T24" fmla="*/ 4495 w 6423"/>
                  <a:gd name="T25" fmla="*/ 3067 h 3147"/>
                  <a:gd name="T26" fmla="*/ 4301 w 6423"/>
                  <a:gd name="T27" fmla="*/ 3105 h 3147"/>
                  <a:gd name="T28" fmla="*/ 4168 w 6423"/>
                  <a:gd name="T29" fmla="*/ 3123 h 3147"/>
                  <a:gd name="T30" fmla="*/ 4100 w 6423"/>
                  <a:gd name="T31" fmla="*/ 3130 h 3147"/>
                  <a:gd name="T32" fmla="*/ 3963 w 6423"/>
                  <a:gd name="T33" fmla="*/ 3141 h 3147"/>
                  <a:gd name="T34" fmla="*/ 3722 w 6423"/>
                  <a:gd name="T35" fmla="*/ 3147 h 3147"/>
                  <a:gd name="T36" fmla="*/ 3515 w 6423"/>
                  <a:gd name="T37" fmla="*/ 3136 h 3147"/>
                  <a:gd name="T38" fmla="*/ 3339 w 6423"/>
                  <a:gd name="T39" fmla="*/ 3108 h 3147"/>
                  <a:gd name="T40" fmla="*/ 3187 w 6423"/>
                  <a:gd name="T41" fmla="*/ 3068 h 3147"/>
                  <a:gd name="T42" fmla="*/ 3053 w 6423"/>
                  <a:gd name="T43" fmla="*/ 3016 h 3147"/>
                  <a:gd name="T44" fmla="*/ 2933 w 6423"/>
                  <a:gd name="T45" fmla="*/ 2956 h 3147"/>
                  <a:gd name="T46" fmla="*/ 2823 w 6423"/>
                  <a:gd name="T47" fmla="*/ 2888 h 3147"/>
                  <a:gd name="T48" fmla="*/ 2659 w 6423"/>
                  <a:gd name="T49" fmla="*/ 2777 h 3147"/>
                  <a:gd name="T50" fmla="*/ 2483 w 6423"/>
                  <a:gd name="T51" fmla="*/ 2661 h 3147"/>
                  <a:gd name="T52" fmla="*/ 2349 w 6423"/>
                  <a:gd name="T53" fmla="*/ 2584 h 3147"/>
                  <a:gd name="T54" fmla="*/ 2197 w 6423"/>
                  <a:gd name="T55" fmla="*/ 2511 h 3147"/>
                  <a:gd name="T56" fmla="*/ 2020 w 6423"/>
                  <a:gd name="T57" fmla="*/ 2443 h 3147"/>
                  <a:gd name="T58" fmla="*/ 1815 w 6423"/>
                  <a:gd name="T59" fmla="*/ 2383 h 3147"/>
                  <a:gd name="T60" fmla="*/ 1573 w 6423"/>
                  <a:gd name="T61" fmla="*/ 2331 h 3147"/>
                  <a:gd name="T62" fmla="*/ 1436 w 6423"/>
                  <a:gd name="T63" fmla="*/ 2311 h 3147"/>
                  <a:gd name="T64" fmla="*/ 1302 w 6423"/>
                  <a:gd name="T65" fmla="*/ 2293 h 3147"/>
                  <a:gd name="T66" fmla="*/ 1063 w 6423"/>
                  <a:gd name="T67" fmla="*/ 2274 h 3147"/>
                  <a:gd name="T68" fmla="*/ 853 w 6423"/>
                  <a:gd name="T69" fmla="*/ 2272 h 3147"/>
                  <a:gd name="T70" fmla="*/ 671 w 6423"/>
                  <a:gd name="T71" fmla="*/ 2283 h 3147"/>
                  <a:gd name="T72" fmla="*/ 519 w 6423"/>
                  <a:gd name="T73" fmla="*/ 2305 h 3147"/>
                  <a:gd name="T74" fmla="*/ 393 w 6423"/>
                  <a:gd name="T75" fmla="*/ 2335 h 3147"/>
                  <a:gd name="T76" fmla="*/ 292 w 6423"/>
                  <a:gd name="T77" fmla="*/ 2369 h 3147"/>
                  <a:gd name="T78" fmla="*/ 216 w 6423"/>
                  <a:gd name="T79" fmla="*/ 2404 h 3147"/>
                  <a:gd name="T80" fmla="*/ 189 w 6423"/>
                  <a:gd name="T81" fmla="*/ 2420 h 3147"/>
                  <a:gd name="T82" fmla="*/ 169 w 6423"/>
                  <a:gd name="T83" fmla="*/ 2432 h 3147"/>
                  <a:gd name="T84" fmla="*/ 124 w 6423"/>
                  <a:gd name="T85" fmla="*/ 2442 h 3147"/>
                  <a:gd name="T86" fmla="*/ 80 w 6423"/>
                  <a:gd name="T87" fmla="*/ 2434 h 3147"/>
                  <a:gd name="T88" fmla="*/ 43 w 6423"/>
                  <a:gd name="T89" fmla="*/ 2412 h 3147"/>
                  <a:gd name="T90" fmla="*/ 26 w 6423"/>
                  <a:gd name="T91" fmla="*/ 2394 h 3147"/>
                  <a:gd name="T92" fmla="*/ 14 w 6423"/>
                  <a:gd name="T93" fmla="*/ 2375 h 3147"/>
                  <a:gd name="T94" fmla="*/ 0 w 6423"/>
                  <a:gd name="T95" fmla="*/ 2332 h 3147"/>
                  <a:gd name="T96" fmla="*/ 4 w 6423"/>
                  <a:gd name="T97" fmla="*/ 2288 h 3147"/>
                  <a:gd name="T98" fmla="*/ 22 w 6423"/>
                  <a:gd name="T99" fmla="*/ 2248 h 3147"/>
                  <a:gd name="T100" fmla="*/ 38 w 6423"/>
                  <a:gd name="T101" fmla="*/ 2231 h 3147"/>
                  <a:gd name="T102" fmla="*/ 92 w 6423"/>
                  <a:gd name="T103" fmla="*/ 2181 h 3147"/>
                  <a:gd name="T104" fmla="*/ 229 w 6423"/>
                  <a:gd name="T105" fmla="*/ 2070 h 3147"/>
                  <a:gd name="T106" fmla="*/ 486 w 6423"/>
                  <a:gd name="T107" fmla="*/ 1881 h 3147"/>
                  <a:gd name="T108" fmla="*/ 1142 w 6423"/>
                  <a:gd name="T109" fmla="*/ 1429 h 3147"/>
                  <a:gd name="T110" fmla="*/ 1641 w 6423"/>
                  <a:gd name="T111" fmla="*/ 1080 h 3147"/>
                  <a:gd name="T112" fmla="*/ 4511 w 6423"/>
                  <a:gd name="T113" fmla="*/ 0 h 3147"/>
                  <a:gd name="T114" fmla="*/ 6423 w 6423"/>
                  <a:gd name="T115" fmla="*/ 1764 h 3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423" h="3147">
                    <a:moveTo>
                      <a:pt x="6423" y="1764"/>
                    </a:moveTo>
                    <a:lnTo>
                      <a:pt x="6409" y="1784"/>
                    </a:lnTo>
                    <a:lnTo>
                      <a:pt x="6319" y="1900"/>
                    </a:lnTo>
                    <a:lnTo>
                      <a:pt x="6161" y="2082"/>
                    </a:lnTo>
                    <a:lnTo>
                      <a:pt x="5994" y="2245"/>
                    </a:lnTo>
                    <a:lnTo>
                      <a:pt x="5865" y="2361"/>
                    </a:lnTo>
                    <a:lnTo>
                      <a:pt x="5717" y="2480"/>
                    </a:lnTo>
                    <a:lnTo>
                      <a:pt x="5554" y="2598"/>
                    </a:lnTo>
                    <a:lnTo>
                      <a:pt x="5375" y="2711"/>
                    </a:lnTo>
                    <a:lnTo>
                      <a:pt x="5178" y="2819"/>
                    </a:lnTo>
                    <a:lnTo>
                      <a:pt x="4967" y="2916"/>
                    </a:lnTo>
                    <a:lnTo>
                      <a:pt x="4739" y="3000"/>
                    </a:lnTo>
                    <a:lnTo>
                      <a:pt x="4495" y="3067"/>
                    </a:lnTo>
                    <a:lnTo>
                      <a:pt x="4301" y="3105"/>
                    </a:lnTo>
                    <a:lnTo>
                      <a:pt x="4168" y="3123"/>
                    </a:lnTo>
                    <a:lnTo>
                      <a:pt x="4100" y="3130"/>
                    </a:lnTo>
                    <a:lnTo>
                      <a:pt x="3963" y="3141"/>
                    </a:lnTo>
                    <a:lnTo>
                      <a:pt x="3722" y="3147"/>
                    </a:lnTo>
                    <a:lnTo>
                      <a:pt x="3515" y="3136"/>
                    </a:lnTo>
                    <a:lnTo>
                      <a:pt x="3339" y="3108"/>
                    </a:lnTo>
                    <a:lnTo>
                      <a:pt x="3187" y="3068"/>
                    </a:lnTo>
                    <a:lnTo>
                      <a:pt x="3053" y="3016"/>
                    </a:lnTo>
                    <a:lnTo>
                      <a:pt x="2933" y="2956"/>
                    </a:lnTo>
                    <a:lnTo>
                      <a:pt x="2823" y="2888"/>
                    </a:lnTo>
                    <a:lnTo>
                      <a:pt x="2659" y="2777"/>
                    </a:lnTo>
                    <a:lnTo>
                      <a:pt x="2483" y="2661"/>
                    </a:lnTo>
                    <a:lnTo>
                      <a:pt x="2349" y="2584"/>
                    </a:lnTo>
                    <a:lnTo>
                      <a:pt x="2197" y="2511"/>
                    </a:lnTo>
                    <a:lnTo>
                      <a:pt x="2020" y="2443"/>
                    </a:lnTo>
                    <a:lnTo>
                      <a:pt x="1815" y="2383"/>
                    </a:lnTo>
                    <a:lnTo>
                      <a:pt x="1573" y="2331"/>
                    </a:lnTo>
                    <a:lnTo>
                      <a:pt x="1436" y="2311"/>
                    </a:lnTo>
                    <a:lnTo>
                      <a:pt x="1302" y="2293"/>
                    </a:lnTo>
                    <a:lnTo>
                      <a:pt x="1063" y="2274"/>
                    </a:lnTo>
                    <a:lnTo>
                      <a:pt x="853" y="2272"/>
                    </a:lnTo>
                    <a:lnTo>
                      <a:pt x="671" y="2283"/>
                    </a:lnTo>
                    <a:lnTo>
                      <a:pt x="519" y="2305"/>
                    </a:lnTo>
                    <a:lnTo>
                      <a:pt x="393" y="2335"/>
                    </a:lnTo>
                    <a:lnTo>
                      <a:pt x="292" y="2369"/>
                    </a:lnTo>
                    <a:lnTo>
                      <a:pt x="216" y="2404"/>
                    </a:lnTo>
                    <a:lnTo>
                      <a:pt x="189" y="2420"/>
                    </a:lnTo>
                    <a:lnTo>
                      <a:pt x="169" y="2432"/>
                    </a:lnTo>
                    <a:lnTo>
                      <a:pt x="124" y="2442"/>
                    </a:lnTo>
                    <a:lnTo>
                      <a:pt x="80" y="2434"/>
                    </a:lnTo>
                    <a:lnTo>
                      <a:pt x="43" y="2412"/>
                    </a:lnTo>
                    <a:lnTo>
                      <a:pt x="26" y="2394"/>
                    </a:lnTo>
                    <a:lnTo>
                      <a:pt x="14" y="2375"/>
                    </a:lnTo>
                    <a:lnTo>
                      <a:pt x="0" y="2332"/>
                    </a:lnTo>
                    <a:lnTo>
                      <a:pt x="4" y="2288"/>
                    </a:lnTo>
                    <a:lnTo>
                      <a:pt x="22" y="2248"/>
                    </a:lnTo>
                    <a:lnTo>
                      <a:pt x="38" y="2231"/>
                    </a:lnTo>
                    <a:lnTo>
                      <a:pt x="92" y="2181"/>
                    </a:lnTo>
                    <a:lnTo>
                      <a:pt x="229" y="2070"/>
                    </a:lnTo>
                    <a:lnTo>
                      <a:pt x="486" y="1881"/>
                    </a:lnTo>
                    <a:lnTo>
                      <a:pt x="1142" y="1429"/>
                    </a:lnTo>
                    <a:lnTo>
                      <a:pt x="1641" y="1080"/>
                    </a:lnTo>
                    <a:lnTo>
                      <a:pt x="4511" y="0"/>
                    </a:lnTo>
                    <a:lnTo>
                      <a:pt x="6423" y="1764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6"/>
              <p:cNvSpPr>
                <a:spLocks/>
              </p:cNvSpPr>
              <p:nvPr/>
            </p:nvSpPr>
            <p:spPr bwMode="auto">
              <a:xfrm>
                <a:off x="1196" y="-188"/>
                <a:ext cx="208" cy="126"/>
              </a:xfrm>
              <a:custGeom>
                <a:avLst/>
                <a:gdLst>
                  <a:gd name="T0" fmla="*/ 818 w 832"/>
                  <a:gd name="T1" fmla="*/ 501 h 501"/>
                  <a:gd name="T2" fmla="*/ 820 w 832"/>
                  <a:gd name="T3" fmla="*/ 453 h 501"/>
                  <a:gd name="T4" fmla="*/ 830 w 832"/>
                  <a:gd name="T5" fmla="*/ 379 h 501"/>
                  <a:gd name="T6" fmla="*/ 832 w 832"/>
                  <a:gd name="T7" fmla="*/ 355 h 501"/>
                  <a:gd name="T8" fmla="*/ 830 w 832"/>
                  <a:gd name="T9" fmla="*/ 315 h 501"/>
                  <a:gd name="T10" fmla="*/ 814 w 832"/>
                  <a:gd name="T11" fmla="*/ 242 h 501"/>
                  <a:gd name="T12" fmla="*/ 781 w 832"/>
                  <a:gd name="T13" fmla="*/ 177 h 501"/>
                  <a:gd name="T14" fmla="*/ 737 w 832"/>
                  <a:gd name="T15" fmla="*/ 123 h 501"/>
                  <a:gd name="T16" fmla="*/ 683 w 832"/>
                  <a:gd name="T17" fmla="*/ 79 h 501"/>
                  <a:gd name="T18" fmla="*/ 620 w 832"/>
                  <a:gd name="T19" fmla="*/ 44 h 501"/>
                  <a:gd name="T20" fmla="*/ 551 w 832"/>
                  <a:gd name="T21" fmla="*/ 19 h 501"/>
                  <a:gd name="T22" fmla="*/ 478 w 832"/>
                  <a:gd name="T23" fmla="*/ 5 h 501"/>
                  <a:gd name="T24" fmla="*/ 403 w 832"/>
                  <a:gd name="T25" fmla="*/ 0 h 501"/>
                  <a:gd name="T26" fmla="*/ 329 w 832"/>
                  <a:gd name="T27" fmla="*/ 6 h 501"/>
                  <a:gd name="T28" fmla="*/ 257 w 832"/>
                  <a:gd name="T29" fmla="*/ 22 h 501"/>
                  <a:gd name="T30" fmla="*/ 192 w 832"/>
                  <a:gd name="T31" fmla="*/ 50 h 501"/>
                  <a:gd name="T32" fmla="*/ 132 w 832"/>
                  <a:gd name="T33" fmla="*/ 88 h 501"/>
                  <a:gd name="T34" fmla="*/ 82 w 832"/>
                  <a:gd name="T35" fmla="*/ 137 h 501"/>
                  <a:gd name="T36" fmla="*/ 43 w 832"/>
                  <a:gd name="T37" fmla="*/ 199 h 501"/>
                  <a:gd name="T38" fmla="*/ 18 w 832"/>
                  <a:gd name="T39" fmla="*/ 271 h 501"/>
                  <a:gd name="T40" fmla="*/ 12 w 832"/>
                  <a:gd name="T41" fmla="*/ 312 h 501"/>
                  <a:gd name="T42" fmla="*/ 0 w 832"/>
                  <a:gd name="T43" fmla="*/ 427 h 501"/>
                  <a:gd name="T44" fmla="*/ 818 w 832"/>
                  <a:gd name="T45" fmla="*/ 501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32" h="501">
                    <a:moveTo>
                      <a:pt x="818" y="501"/>
                    </a:moveTo>
                    <a:lnTo>
                      <a:pt x="820" y="453"/>
                    </a:lnTo>
                    <a:lnTo>
                      <a:pt x="830" y="379"/>
                    </a:lnTo>
                    <a:lnTo>
                      <a:pt x="832" y="355"/>
                    </a:lnTo>
                    <a:lnTo>
                      <a:pt x="830" y="315"/>
                    </a:lnTo>
                    <a:lnTo>
                      <a:pt x="814" y="242"/>
                    </a:lnTo>
                    <a:lnTo>
                      <a:pt x="781" y="177"/>
                    </a:lnTo>
                    <a:lnTo>
                      <a:pt x="737" y="123"/>
                    </a:lnTo>
                    <a:lnTo>
                      <a:pt x="683" y="79"/>
                    </a:lnTo>
                    <a:lnTo>
                      <a:pt x="620" y="44"/>
                    </a:lnTo>
                    <a:lnTo>
                      <a:pt x="551" y="19"/>
                    </a:lnTo>
                    <a:lnTo>
                      <a:pt x="478" y="5"/>
                    </a:lnTo>
                    <a:lnTo>
                      <a:pt x="403" y="0"/>
                    </a:lnTo>
                    <a:lnTo>
                      <a:pt x="329" y="6"/>
                    </a:lnTo>
                    <a:lnTo>
                      <a:pt x="257" y="22"/>
                    </a:lnTo>
                    <a:lnTo>
                      <a:pt x="192" y="50"/>
                    </a:lnTo>
                    <a:lnTo>
                      <a:pt x="132" y="88"/>
                    </a:lnTo>
                    <a:lnTo>
                      <a:pt x="82" y="137"/>
                    </a:lnTo>
                    <a:lnTo>
                      <a:pt x="43" y="199"/>
                    </a:lnTo>
                    <a:lnTo>
                      <a:pt x="18" y="271"/>
                    </a:lnTo>
                    <a:lnTo>
                      <a:pt x="12" y="312"/>
                    </a:lnTo>
                    <a:lnTo>
                      <a:pt x="0" y="427"/>
                    </a:lnTo>
                    <a:lnTo>
                      <a:pt x="818" y="50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7"/>
              <p:cNvSpPr>
                <a:spLocks/>
              </p:cNvSpPr>
              <p:nvPr/>
            </p:nvSpPr>
            <p:spPr bwMode="auto">
              <a:xfrm>
                <a:off x="410" y="-88"/>
                <a:ext cx="1577" cy="1045"/>
              </a:xfrm>
              <a:custGeom>
                <a:avLst/>
                <a:gdLst>
                  <a:gd name="T0" fmla="*/ 6306 w 6307"/>
                  <a:gd name="T1" fmla="*/ 3161 h 4179"/>
                  <a:gd name="T2" fmla="*/ 6287 w 6307"/>
                  <a:gd name="T3" fmla="*/ 3563 h 4179"/>
                  <a:gd name="T4" fmla="*/ 6240 w 6307"/>
                  <a:gd name="T5" fmla="*/ 3846 h 4179"/>
                  <a:gd name="T6" fmla="*/ 6162 w 6307"/>
                  <a:gd name="T7" fmla="*/ 4030 h 4179"/>
                  <a:gd name="T8" fmla="*/ 6051 w 6307"/>
                  <a:gd name="T9" fmla="*/ 4132 h 4179"/>
                  <a:gd name="T10" fmla="*/ 5903 w 6307"/>
                  <a:gd name="T11" fmla="*/ 4175 h 4179"/>
                  <a:gd name="T12" fmla="*/ 5665 w 6307"/>
                  <a:gd name="T13" fmla="*/ 4171 h 4179"/>
                  <a:gd name="T14" fmla="*/ 5288 w 6307"/>
                  <a:gd name="T15" fmla="*/ 4131 h 4179"/>
                  <a:gd name="T16" fmla="*/ 4830 w 6307"/>
                  <a:gd name="T17" fmla="*/ 4102 h 4179"/>
                  <a:gd name="T18" fmla="*/ 4303 w 6307"/>
                  <a:gd name="T19" fmla="*/ 4070 h 4179"/>
                  <a:gd name="T20" fmla="*/ 3554 w 6307"/>
                  <a:gd name="T21" fmla="*/ 3958 h 4179"/>
                  <a:gd name="T22" fmla="*/ 2242 w 6307"/>
                  <a:gd name="T23" fmla="*/ 3666 h 4179"/>
                  <a:gd name="T24" fmla="*/ 1672 w 6307"/>
                  <a:gd name="T25" fmla="*/ 3525 h 4179"/>
                  <a:gd name="T26" fmla="*/ 1214 w 6307"/>
                  <a:gd name="T27" fmla="*/ 3439 h 4179"/>
                  <a:gd name="T28" fmla="*/ 737 w 6307"/>
                  <a:gd name="T29" fmla="*/ 3386 h 4179"/>
                  <a:gd name="T30" fmla="*/ 287 w 6307"/>
                  <a:gd name="T31" fmla="*/ 3380 h 4179"/>
                  <a:gd name="T32" fmla="*/ 0 w 6307"/>
                  <a:gd name="T33" fmla="*/ 3414 h 4179"/>
                  <a:gd name="T34" fmla="*/ 42 w 6307"/>
                  <a:gd name="T35" fmla="*/ 3090 h 4179"/>
                  <a:gd name="T36" fmla="*/ 173 w 6307"/>
                  <a:gd name="T37" fmla="*/ 2488 h 4179"/>
                  <a:gd name="T38" fmla="*/ 318 w 6307"/>
                  <a:gd name="T39" fmla="*/ 2036 h 4179"/>
                  <a:gd name="T40" fmla="*/ 475 w 6307"/>
                  <a:gd name="T41" fmla="*/ 1664 h 4179"/>
                  <a:gd name="T42" fmla="*/ 677 w 6307"/>
                  <a:gd name="T43" fmla="*/ 1305 h 4179"/>
                  <a:gd name="T44" fmla="*/ 775 w 6307"/>
                  <a:gd name="T45" fmla="*/ 1163 h 4179"/>
                  <a:gd name="T46" fmla="*/ 954 w 6307"/>
                  <a:gd name="T47" fmla="*/ 955 h 4179"/>
                  <a:gd name="T48" fmla="*/ 1151 w 6307"/>
                  <a:gd name="T49" fmla="*/ 773 h 4179"/>
                  <a:gd name="T50" fmla="*/ 1366 w 6307"/>
                  <a:gd name="T51" fmla="*/ 617 h 4179"/>
                  <a:gd name="T52" fmla="*/ 1649 w 6307"/>
                  <a:gd name="T53" fmla="*/ 452 h 4179"/>
                  <a:gd name="T54" fmla="*/ 2118 w 6307"/>
                  <a:gd name="T55" fmla="*/ 254 h 4179"/>
                  <a:gd name="T56" fmla="*/ 2574 w 6307"/>
                  <a:gd name="T57" fmla="*/ 124 h 4179"/>
                  <a:gd name="T58" fmla="*/ 3074 w 6307"/>
                  <a:gd name="T59" fmla="*/ 36 h 4179"/>
                  <a:gd name="T60" fmla="*/ 3552 w 6307"/>
                  <a:gd name="T61" fmla="*/ 0 h 4179"/>
                  <a:gd name="T62" fmla="*/ 3847 w 6307"/>
                  <a:gd name="T63" fmla="*/ 61 h 4179"/>
                  <a:gd name="T64" fmla="*/ 4231 w 6307"/>
                  <a:gd name="T65" fmla="*/ 179 h 4179"/>
                  <a:gd name="T66" fmla="*/ 4600 w 6307"/>
                  <a:gd name="T67" fmla="*/ 335 h 4179"/>
                  <a:gd name="T68" fmla="*/ 4953 w 6307"/>
                  <a:gd name="T69" fmla="*/ 526 h 4179"/>
                  <a:gd name="T70" fmla="*/ 5118 w 6307"/>
                  <a:gd name="T71" fmla="*/ 633 h 4179"/>
                  <a:gd name="T72" fmla="*/ 5409 w 6307"/>
                  <a:gd name="T73" fmla="*/ 865 h 4179"/>
                  <a:gd name="T74" fmla="*/ 5658 w 6307"/>
                  <a:gd name="T75" fmla="*/ 1124 h 4179"/>
                  <a:gd name="T76" fmla="*/ 5866 w 6307"/>
                  <a:gd name="T77" fmla="*/ 1406 h 4179"/>
                  <a:gd name="T78" fmla="*/ 6034 w 6307"/>
                  <a:gd name="T79" fmla="*/ 1712 h 4179"/>
                  <a:gd name="T80" fmla="*/ 6161 w 6307"/>
                  <a:gd name="T81" fmla="*/ 2038 h 4179"/>
                  <a:gd name="T82" fmla="*/ 6248 w 6307"/>
                  <a:gd name="T83" fmla="*/ 2386 h 4179"/>
                  <a:gd name="T84" fmla="*/ 6297 w 6307"/>
                  <a:gd name="T85" fmla="*/ 2753 h 4179"/>
                  <a:gd name="T86" fmla="*/ 6307 w 6307"/>
                  <a:gd name="T87" fmla="*/ 3038 h 4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07" h="4179">
                    <a:moveTo>
                      <a:pt x="6307" y="3038"/>
                    </a:moveTo>
                    <a:lnTo>
                      <a:pt x="6306" y="3161"/>
                    </a:lnTo>
                    <a:lnTo>
                      <a:pt x="6300" y="3377"/>
                    </a:lnTo>
                    <a:lnTo>
                      <a:pt x="6287" y="3563"/>
                    </a:lnTo>
                    <a:lnTo>
                      <a:pt x="6267" y="3718"/>
                    </a:lnTo>
                    <a:lnTo>
                      <a:pt x="6240" y="3846"/>
                    </a:lnTo>
                    <a:lnTo>
                      <a:pt x="6205" y="3949"/>
                    </a:lnTo>
                    <a:lnTo>
                      <a:pt x="6162" y="4030"/>
                    </a:lnTo>
                    <a:lnTo>
                      <a:pt x="6111" y="4089"/>
                    </a:lnTo>
                    <a:lnTo>
                      <a:pt x="6051" y="4132"/>
                    </a:lnTo>
                    <a:lnTo>
                      <a:pt x="5982" y="4160"/>
                    </a:lnTo>
                    <a:lnTo>
                      <a:pt x="5903" y="4175"/>
                    </a:lnTo>
                    <a:lnTo>
                      <a:pt x="5815" y="4179"/>
                    </a:lnTo>
                    <a:lnTo>
                      <a:pt x="5665" y="4171"/>
                    </a:lnTo>
                    <a:lnTo>
                      <a:pt x="5425" y="4145"/>
                    </a:lnTo>
                    <a:lnTo>
                      <a:pt x="5288" y="4131"/>
                    </a:lnTo>
                    <a:lnTo>
                      <a:pt x="5116" y="4117"/>
                    </a:lnTo>
                    <a:lnTo>
                      <a:pt x="4830" y="4102"/>
                    </a:lnTo>
                    <a:lnTo>
                      <a:pt x="4573" y="4090"/>
                    </a:lnTo>
                    <a:lnTo>
                      <a:pt x="4303" y="4070"/>
                    </a:lnTo>
                    <a:lnTo>
                      <a:pt x="3977" y="4031"/>
                    </a:lnTo>
                    <a:lnTo>
                      <a:pt x="3554" y="3958"/>
                    </a:lnTo>
                    <a:lnTo>
                      <a:pt x="2989" y="3840"/>
                    </a:lnTo>
                    <a:lnTo>
                      <a:pt x="2242" y="3666"/>
                    </a:lnTo>
                    <a:lnTo>
                      <a:pt x="1776" y="3550"/>
                    </a:lnTo>
                    <a:lnTo>
                      <a:pt x="1672" y="3525"/>
                    </a:lnTo>
                    <a:lnTo>
                      <a:pt x="1449" y="3479"/>
                    </a:lnTo>
                    <a:lnTo>
                      <a:pt x="1214" y="3439"/>
                    </a:lnTo>
                    <a:lnTo>
                      <a:pt x="975" y="3408"/>
                    </a:lnTo>
                    <a:lnTo>
                      <a:pt x="737" y="3386"/>
                    </a:lnTo>
                    <a:lnTo>
                      <a:pt x="505" y="3376"/>
                    </a:lnTo>
                    <a:lnTo>
                      <a:pt x="287" y="3380"/>
                    </a:lnTo>
                    <a:lnTo>
                      <a:pt x="88" y="3398"/>
                    </a:lnTo>
                    <a:lnTo>
                      <a:pt x="0" y="3414"/>
                    </a:lnTo>
                    <a:lnTo>
                      <a:pt x="3" y="3374"/>
                    </a:lnTo>
                    <a:lnTo>
                      <a:pt x="42" y="3090"/>
                    </a:lnTo>
                    <a:lnTo>
                      <a:pt x="93" y="2815"/>
                    </a:lnTo>
                    <a:lnTo>
                      <a:pt x="173" y="2488"/>
                    </a:lnTo>
                    <a:lnTo>
                      <a:pt x="253" y="2220"/>
                    </a:lnTo>
                    <a:lnTo>
                      <a:pt x="318" y="2036"/>
                    </a:lnTo>
                    <a:lnTo>
                      <a:pt x="392" y="1850"/>
                    </a:lnTo>
                    <a:lnTo>
                      <a:pt x="475" y="1664"/>
                    </a:lnTo>
                    <a:lnTo>
                      <a:pt x="571" y="1481"/>
                    </a:lnTo>
                    <a:lnTo>
                      <a:pt x="677" y="1305"/>
                    </a:lnTo>
                    <a:lnTo>
                      <a:pt x="734" y="1219"/>
                    </a:lnTo>
                    <a:lnTo>
                      <a:pt x="775" y="1163"/>
                    </a:lnTo>
                    <a:lnTo>
                      <a:pt x="862" y="1055"/>
                    </a:lnTo>
                    <a:lnTo>
                      <a:pt x="954" y="955"/>
                    </a:lnTo>
                    <a:lnTo>
                      <a:pt x="1049" y="861"/>
                    </a:lnTo>
                    <a:lnTo>
                      <a:pt x="1151" y="773"/>
                    </a:lnTo>
                    <a:lnTo>
                      <a:pt x="1257" y="693"/>
                    </a:lnTo>
                    <a:lnTo>
                      <a:pt x="1366" y="617"/>
                    </a:lnTo>
                    <a:lnTo>
                      <a:pt x="1478" y="547"/>
                    </a:lnTo>
                    <a:lnTo>
                      <a:pt x="1649" y="452"/>
                    </a:lnTo>
                    <a:lnTo>
                      <a:pt x="1883" y="344"/>
                    </a:lnTo>
                    <a:lnTo>
                      <a:pt x="2118" y="254"/>
                    </a:lnTo>
                    <a:lnTo>
                      <a:pt x="2349" y="182"/>
                    </a:lnTo>
                    <a:lnTo>
                      <a:pt x="2574" y="124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lnTo>
                      <a:pt x="3652" y="17"/>
                    </a:lnTo>
                    <a:lnTo>
                      <a:pt x="3847" y="61"/>
                    </a:lnTo>
                    <a:lnTo>
                      <a:pt x="4041" y="116"/>
                    </a:lnTo>
                    <a:lnTo>
                      <a:pt x="4231" y="179"/>
                    </a:lnTo>
                    <a:lnTo>
                      <a:pt x="4418" y="252"/>
                    </a:lnTo>
                    <a:lnTo>
                      <a:pt x="4600" y="335"/>
                    </a:lnTo>
                    <a:lnTo>
                      <a:pt x="4779" y="426"/>
                    </a:lnTo>
                    <a:lnTo>
                      <a:pt x="4953" y="526"/>
                    </a:lnTo>
                    <a:lnTo>
                      <a:pt x="5037" y="581"/>
                    </a:lnTo>
                    <a:lnTo>
                      <a:pt x="5118" y="633"/>
                    </a:lnTo>
                    <a:lnTo>
                      <a:pt x="5269" y="747"/>
                    </a:lnTo>
                    <a:lnTo>
                      <a:pt x="5409" y="865"/>
                    </a:lnTo>
                    <a:lnTo>
                      <a:pt x="5539" y="991"/>
                    </a:lnTo>
                    <a:lnTo>
                      <a:pt x="5658" y="1124"/>
                    </a:lnTo>
                    <a:lnTo>
                      <a:pt x="5768" y="1261"/>
                    </a:lnTo>
                    <a:lnTo>
                      <a:pt x="5866" y="1406"/>
                    </a:lnTo>
                    <a:lnTo>
                      <a:pt x="5956" y="1556"/>
                    </a:lnTo>
                    <a:lnTo>
                      <a:pt x="6034" y="1712"/>
                    </a:lnTo>
                    <a:lnTo>
                      <a:pt x="6103" y="1872"/>
                    </a:lnTo>
                    <a:lnTo>
                      <a:pt x="6161" y="2038"/>
                    </a:lnTo>
                    <a:lnTo>
                      <a:pt x="6210" y="2210"/>
                    </a:lnTo>
                    <a:lnTo>
                      <a:pt x="6248" y="2386"/>
                    </a:lnTo>
                    <a:lnTo>
                      <a:pt x="6277" y="2567"/>
                    </a:lnTo>
                    <a:lnTo>
                      <a:pt x="6297" y="2753"/>
                    </a:lnTo>
                    <a:lnTo>
                      <a:pt x="6306" y="2941"/>
                    </a:lnTo>
                    <a:lnTo>
                      <a:pt x="6307" y="303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8"/>
              <p:cNvSpPr>
                <a:spLocks/>
              </p:cNvSpPr>
              <p:nvPr/>
            </p:nvSpPr>
            <p:spPr bwMode="auto">
              <a:xfrm>
                <a:off x="410" y="-88"/>
                <a:ext cx="888" cy="861"/>
              </a:xfrm>
              <a:custGeom>
                <a:avLst/>
                <a:gdLst>
                  <a:gd name="T0" fmla="*/ 3552 w 3552"/>
                  <a:gd name="T1" fmla="*/ 0 h 3445"/>
                  <a:gd name="T2" fmla="*/ 3463 w 3552"/>
                  <a:gd name="T3" fmla="*/ 17 h 3445"/>
                  <a:gd name="T4" fmla="*/ 3292 w 3552"/>
                  <a:gd name="T5" fmla="*/ 61 h 3445"/>
                  <a:gd name="T6" fmla="*/ 3130 w 3552"/>
                  <a:gd name="T7" fmla="*/ 118 h 3445"/>
                  <a:gd name="T8" fmla="*/ 2977 w 3552"/>
                  <a:gd name="T9" fmla="*/ 185 h 3445"/>
                  <a:gd name="T10" fmla="*/ 2832 w 3552"/>
                  <a:gd name="T11" fmla="*/ 263 h 3445"/>
                  <a:gd name="T12" fmla="*/ 2694 w 3552"/>
                  <a:gd name="T13" fmla="*/ 350 h 3445"/>
                  <a:gd name="T14" fmla="*/ 2566 w 3552"/>
                  <a:gd name="T15" fmla="*/ 446 h 3445"/>
                  <a:gd name="T16" fmla="*/ 2444 w 3552"/>
                  <a:gd name="T17" fmla="*/ 549 h 3445"/>
                  <a:gd name="T18" fmla="*/ 2330 w 3552"/>
                  <a:gd name="T19" fmla="*/ 660 h 3445"/>
                  <a:gd name="T20" fmla="*/ 2225 w 3552"/>
                  <a:gd name="T21" fmla="*/ 777 h 3445"/>
                  <a:gd name="T22" fmla="*/ 2125 w 3552"/>
                  <a:gd name="T23" fmla="*/ 899 h 3445"/>
                  <a:gd name="T24" fmla="*/ 2032 w 3552"/>
                  <a:gd name="T25" fmla="*/ 1028 h 3445"/>
                  <a:gd name="T26" fmla="*/ 1946 w 3552"/>
                  <a:gd name="T27" fmla="*/ 1159 h 3445"/>
                  <a:gd name="T28" fmla="*/ 1867 w 3552"/>
                  <a:gd name="T29" fmla="*/ 1294 h 3445"/>
                  <a:gd name="T30" fmla="*/ 1757 w 3552"/>
                  <a:gd name="T31" fmla="*/ 1501 h 3445"/>
                  <a:gd name="T32" fmla="*/ 1633 w 3552"/>
                  <a:gd name="T33" fmla="*/ 1781 h 3445"/>
                  <a:gd name="T34" fmla="*/ 1529 w 3552"/>
                  <a:gd name="T35" fmla="*/ 2062 h 3445"/>
                  <a:gd name="T36" fmla="*/ 1445 w 3552"/>
                  <a:gd name="T37" fmla="*/ 2335 h 3445"/>
                  <a:gd name="T38" fmla="*/ 1378 w 3552"/>
                  <a:gd name="T39" fmla="*/ 2596 h 3445"/>
                  <a:gd name="T40" fmla="*/ 1326 w 3552"/>
                  <a:gd name="T41" fmla="*/ 2838 h 3445"/>
                  <a:gd name="T42" fmla="*/ 1287 w 3552"/>
                  <a:gd name="T43" fmla="*/ 3055 h 3445"/>
                  <a:gd name="T44" fmla="*/ 1250 w 3552"/>
                  <a:gd name="T45" fmla="*/ 3324 h 3445"/>
                  <a:gd name="T46" fmla="*/ 1237 w 3552"/>
                  <a:gd name="T47" fmla="*/ 3445 h 3445"/>
                  <a:gd name="T48" fmla="*/ 1161 w 3552"/>
                  <a:gd name="T49" fmla="*/ 3432 h 3445"/>
                  <a:gd name="T50" fmla="*/ 1007 w 3552"/>
                  <a:gd name="T51" fmla="*/ 3409 h 3445"/>
                  <a:gd name="T52" fmla="*/ 853 w 3552"/>
                  <a:gd name="T53" fmla="*/ 3394 h 3445"/>
                  <a:gd name="T54" fmla="*/ 698 w 3552"/>
                  <a:gd name="T55" fmla="*/ 3384 h 3445"/>
                  <a:gd name="T56" fmla="*/ 542 w 3552"/>
                  <a:gd name="T57" fmla="*/ 3380 h 3445"/>
                  <a:gd name="T58" fmla="*/ 387 w 3552"/>
                  <a:gd name="T59" fmla="*/ 3382 h 3445"/>
                  <a:gd name="T60" fmla="*/ 232 w 3552"/>
                  <a:gd name="T61" fmla="*/ 3391 h 3445"/>
                  <a:gd name="T62" fmla="*/ 77 w 3552"/>
                  <a:gd name="T63" fmla="*/ 3406 h 3445"/>
                  <a:gd name="T64" fmla="*/ 0 w 3552"/>
                  <a:gd name="T65" fmla="*/ 3416 h 3445"/>
                  <a:gd name="T66" fmla="*/ 3 w 3552"/>
                  <a:gd name="T67" fmla="*/ 3376 h 3445"/>
                  <a:gd name="T68" fmla="*/ 42 w 3552"/>
                  <a:gd name="T69" fmla="*/ 3093 h 3445"/>
                  <a:gd name="T70" fmla="*/ 93 w 3552"/>
                  <a:gd name="T71" fmla="*/ 2818 h 3445"/>
                  <a:gd name="T72" fmla="*/ 173 w 3552"/>
                  <a:gd name="T73" fmla="*/ 2490 h 3445"/>
                  <a:gd name="T74" fmla="*/ 253 w 3552"/>
                  <a:gd name="T75" fmla="*/ 2223 h 3445"/>
                  <a:gd name="T76" fmla="*/ 318 w 3552"/>
                  <a:gd name="T77" fmla="*/ 2038 h 3445"/>
                  <a:gd name="T78" fmla="*/ 392 w 3552"/>
                  <a:gd name="T79" fmla="*/ 1853 h 3445"/>
                  <a:gd name="T80" fmla="*/ 475 w 3552"/>
                  <a:gd name="T81" fmla="*/ 1667 h 3445"/>
                  <a:gd name="T82" fmla="*/ 571 w 3552"/>
                  <a:gd name="T83" fmla="*/ 1484 h 3445"/>
                  <a:gd name="T84" fmla="*/ 677 w 3552"/>
                  <a:gd name="T85" fmla="*/ 1307 h 3445"/>
                  <a:gd name="T86" fmla="*/ 734 w 3552"/>
                  <a:gd name="T87" fmla="*/ 1222 h 3445"/>
                  <a:gd name="T88" fmla="*/ 775 w 3552"/>
                  <a:gd name="T89" fmla="*/ 1165 h 3445"/>
                  <a:gd name="T90" fmla="*/ 862 w 3552"/>
                  <a:gd name="T91" fmla="*/ 1058 h 3445"/>
                  <a:gd name="T92" fmla="*/ 954 w 3552"/>
                  <a:gd name="T93" fmla="*/ 957 h 3445"/>
                  <a:gd name="T94" fmla="*/ 1049 w 3552"/>
                  <a:gd name="T95" fmla="*/ 863 h 3445"/>
                  <a:gd name="T96" fmla="*/ 1151 w 3552"/>
                  <a:gd name="T97" fmla="*/ 775 h 3445"/>
                  <a:gd name="T98" fmla="*/ 1257 w 3552"/>
                  <a:gd name="T99" fmla="*/ 694 h 3445"/>
                  <a:gd name="T100" fmla="*/ 1366 w 3552"/>
                  <a:gd name="T101" fmla="*/ 618 h 3445"/>
                  <a:gd name="T102" fmla="*/ 1478 w 3552"/>
                  <a:gd name="T103" fmla="*/ 548 h 3445"/>
                  <a:gd name="T104" fmla="*/ 1649 w 3552"/>
                  <a:gd name="T105" fmla="*/ 453 h 3445"/>
                  <a:gd name="T106" fmla="*/ 1883 w 3552"/>
                  <a:gd name="T107" fmla="*/ 345 h 3445"/>
                  <a:gd name="T108" fmla="*/ 2118 w 3552"/>
                  <a:gd name="T109" fmla="*/ 255 h 3445"/>
                  <a:gd name="T110" fmla="*/ 2349 w 3552"/>
                  <a:gd name="T111" fmla="*/ 182 h 3445"/>
                  <a:gd name="T112" fmla="*/ 2574 w 3552"/>
                  <a:gd name="T113" fmla="*/ 126 h 3445"/>
                  <a:gd name="T114" fmla="*/ 2786 w 3552"/>
                  <a:gd name="T115" fmla="*/ 82 h 3445"/>
                  <a:gd name="T116" fmla="*/ 3074 w 3552"/>
                  <a:gd name="T117" fmla="*/ 36 h 3445"/>
                  <a:gd name="T118" fmla="*/ 3491 w 3552"/>
                  <a:gd name="T119" fmla="*/ 0 h 3445"/>
                  <a:gd name="T120" fmla="*/ 3552 w 3552"/>
                  <a:gd name="T121" fmla="*/ 0 h 3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552" h="3445">
                    <a:moveTo>
                      <a:pt x="3552" y="0"/>
                    </a:moveTo>
                    <a:lnTo>
                      <a:pt x="3463" y="17"/>
                    </a:lnTo>
                    <a:lnTo>
                      <a:pt x="3292" y="61"/>
                    </a:lnTo>
                    <a:lnTo>
                      <a:pt x="3130" y="118"/>
                    </a:lnTo>
                    <a:lnTo>
                      <a:pt x="2977" y="185"/>
                    </a:lnTo>
                    <a:lnTo>
                      <a:pt x="2832" y="263"/>
                    </a:lnTo>
                    <a:lnTo>
                      <a:pt x="2694" y="350"/>
                    </a:lnTo>
                    <a:lnTo>
                      <a:pt x="2566" y="446"/>
                    </a:lnTo>
                    <a:lnTo>
                      <a:pt x="2444" y="549"/>
                    </a:lnTo>
                    <a:lnTo>
                      <a:pt x="2330" y="660"/>
                    </a:lnTo>
                    <a:lnTo>
                      <a:pt x="2225" y="777"/>
                    </a:lnTo>
                    <a:lnTo>
                      <a:pt x="2125" y="899"/>
                    </a:lnTo>
                    <a:lnTo>
                      <a:pt x="2032" y="1028"/>
                    </a:lnTo>
                    <a:lnTo>
                      <a:pt x="1946" y="1159"/>
                    </a:lnTo>
                    <a:lnTo>
                      <a:pt x="1867" y="1294"/>
                    </a:lnTo>
                    <a:lnTo>
                      <a:pt x="1757" y="1501"/>
                    </a:lnTo>
                    <a:lnTo>
                      <a:pt x="1633" y="1781"/>
                    </a:lnTo>
                    <a:lnTo>
                      <a:pt x="1529" y="2062"/>
                    </a:lnTo>
                    <a:lnTo>
                      <a:pt x="1445" y="2335"/>
                    </a:lnTo>
                    <a:lnTo>
                      <a:pt x="1378" y="2596"/>
                    </a:lnTo>
                    <a:lnTo>
                      <a:pt x="1326" y="2838"/>
                    </a:lnTo>
                    <a:lnTo>
                      <a:pt x="1287" y="3055"/>
                    </a:lnTo>
                    <a:lnTo>
                      <a:pt x="1250" y="3324"/>
                    </a:lnTo>
                    <a:lnTo>
                      <a:pt x="1237" y="3445"/>
                    </a:lnTo>
                    <a:lnTo>
                      <a:pt x="1161" y="3432"/>
                    </a:lnTo>
                    <a:lnTo>
                      <a:pt x="1007" y="3409"/>
                    </a:lnTo>
                    <a:lnTo>
                      <a:pt x="853" y="3394"/>
                    </a:lnTo>
                    <a:lnTo>
                      <a:pt x="698" y="3384"/>
                    </a:lnTo>
                    <a:lnTo>
                      <a:pt x="542" y="3380"/>
                    </a:lnTo>
                    <a:lnTo>
                      <a:pt x="387" y="3382"/>
                    </a:lnTo>
                    <a:lnTo>
                      <a:pt x="232" y="3391"/>
                    </a:lnTo>
                    <a:lnTo>
                      <a:pt x="77" y="3406"/>
                    </a:lnTo>
                    <a:lnTo>
                      <a:pt x="0" y="3416"/>
                    </a:lnTo>
                    <a:lnTo>
                      <a:pt x="3" y="3376"/>
                    </a:lnTo>
                    <a:lnTo>
                      <a:pt x="42" y="3093"/>
                    </a:lnTo>
                    <a:lnTo>
                      <a:pt x="93" y="2818"/>
                    </a:lnTo>
                    <a:lnTo>
                      <a:pt x="173" y="2490"/>
                    </a:lnTo>
                    <a:lnTo>
                      <a:pt x="253" y="2223"/>
                    </a:lnTo>
                    <a:lnTo>
                      <a:pt x="318" y="2038"/>
                    </a:lnTo>
                    <a:lnTo>
                      <a:pt x="392" y="1853"/>
                    </a:lnTo>
                    <a:lnTo>
                      <a:pt x="475" y="1667"/>
                    </a:lnTo>
                    <a:lnTo>
                      <a:pt x="571" y="1484"/>
                    </a:lnTo>
                    <a:lnTo>
                      <a:pt x="677" y="1307"/>
                    </a:lnTo>
                    <a:lnTo>
                      <a:pt x="734" y="1222"/>
                    </a:lnTo>
                    <a:lnTo>
                      <a:pt x="775" y="1165"/>
                    </a:lnTo>
                    <a:lnTo>
                      <a:pt x="862" y="1058"/>
                    </a:lnTo>
                    <a:lnTo>
                      <a:pt x="954" y="957"/>
                    </a:lnTo>
                    <a:lnTo>
                      <a:pt x="1049" y="863"/>
                    </a:lnTo>
                    <a:lnTo>
                      <a:pt x="1151" y="775"/>
                    </a:lnTo>
                    <a:lnTo>
                      <a:pt x="1257" y="694"/>
                    </a:lnTo>
                    <a:lnTo>
                      <a:pt x="1366" y="618"/>
                    </a:lnTo>
                    <a:lnTo>
                      <a:pt x="1478" y="548"/>
                    </a:lnTo>
                    <a:lnTo>
                      <a:pt x="1649" y="453"/>
                    </a:lnTo>
                    <a:lnTo>
                      <a:pt x="1883" y="345"/>
                    </a:lnTo>
                    <a:lnTo>
                      <a:pt x="2118" y="255"/>
                    </a:lnTo>
                    <a:lnTo>
                      <a:pt x="2349" y="182"/>
                    </a:lnTo>
                    <a:lnTo>
                      <a:pt x="2574" y="126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9"/>
              <p:cNvSpPr>
                <a:spLocks/>
              </p:cNvSpPr>
              <p:nvPr/>
            </p:nvSpPr>
            <p:spPr bwMode="auto">
              <a:xfrm>
                <a:off x="719" y="-88"/>
                <a:ext cx="802" cy="1012"/>
              </a:xfrm>
              <a:custGeom>
                <a:avLst/>
                <a:gdLst>
                  <a:gd name="T0" fmla="*/ 2863 w 3209"/>
                  <a:gd name="T1" fmla="*/ 4049 h 4049"/>
                  <a:gd name="T2" fmla="*/ 2654 w 3209"/>
                  <a:gd name="T3" fmla="*/ 4022 h 4049"/>
                  <a:gd name="T4" fmla="*/ 2242 w 3209"/>
                  <a:gd name="T5" fmla="*/ 3952 h 4049"/>
                  <a:gd name="T6" fmla="*/ 1840 w 3209"/>
                  <a:gd name="T7" fmla="*/ 3869 h 4049"/>
                  <a:gd name="T8" fmla="*/ 1452 w 3209"/>
                  <a:gd name="T9" fmla="*/ 3779 h 4049"/>
                  <a:gd name="T10" fmla="*/ 904 w 3209"/>
                  <a:gd name="T11" fmla="*/ 3643 h 4049"/>
                  <a:gd name="T12" fmla="*/ 419 w 3209"/>
                  <a:gd name="T13" fmla="*/ 3526 h 4049"/>
                  <a:gd name="T14" fmla="*/ 131 w 3209"/>
                  <a:gd name="T15" fmla="*/ 3466 h 4049"/>
                  <a:gd name="T16" fmla="*/ 0 w 3209"/>
                  <a:gd name="T17" fmla="*/ 3445 h 4049"/>
                  <a:gd name="T18" fmla="*/ 12 w 3209"/>
                  <a:gd name="T19" fmla="*/ 3324 h 4049"/>
                  <a:gd name="T20" fmla="*/ 50 w 3209"/>
                  <a:gd name="T21" fmla="*/ 3055 h 4049"/>
                  <a:gd name="T22" fmla="*/ 89 w 3209"/>
                  <a:gd name="T23" fmla="*/ 2838 h 4049"/>
                  <a:gd name="T24" fmla="*/ 142 w 3209"/>
                  <a:gd name="T25" fmla="*/ 2596 h 4049"/>
                  <a:gd name="T26" fmla="*/ 209 w 3209"/>
                  <a:gd name="T27" fmla="*/ 2335 h 4049"/>
                  <a:gd name="T28" fmla="*/ 293 w 3209"/>
                  <a:gd name="T29" fmla="*/ 2062 h 4049"/>
                  <a:gd name="T30" fmla="*/ 397 w 3209"/>
                  <a:gd name="T31" fmla="*/ 1781 h 4049"/>
                  <a:gd name="T32" fmla="*/ 521 w 3209"/>
                  <a:gd name="T33" fmla="*/ 1501 h 4049"/>
                  <a:gd name="T34" fmla="*/ 631 w 3209"/>
                  <a:gd name="T35" fmla="*/ 1294 h 4049"/>
                  <a:gd name="T36" fmla="*/ 710 w 3209"/>
                  <a:gd name="T37" fmla="*/ 1159 h 4049"/>
                  <a:gd name="T38" fmla="*/ 796 w 3209"/>
                  <a:gd name="T39" fmla="*/ 1028 h 4049"/>
                  <a:gd name="T40" fmla="*/ 889 w 3209"/>
                  <a:gd name="T41" fmla="*/ 899 h 4049"/>
                  <a:gd name="T42" fmla="*/ 989 w 3209"/>
                  <a:gd name="T43" fmla="*/ 777 h 4049"/>
                  <a:gd name="T44" fmla="*/ 1094 w 3209"/>
                  <a:gd name="T45" fmla="*/ 660 h 4049"/>
                  <a:gd name="T46" fmla="*/ 1208 w 3209"/>
                  <a:gd name="T47" fmla="*/ 549 h 4049"/>
                  <a:gd name="T48" fmla="*/ 1330 w 3209"/>
                  <a:gd name="T49" fmla="*/ 446 h 4049"/>
                  <a:gd name="T50" fmla="*/ 1458 w 3209"/>
                  <a:gd name="T51" fmla="*/ 350 h 4049"/>
                  <a:gd name="T52" fmla="*/ 1596 w 3209"/>
                  <a:gd name="T53" fmla="*/ 263 h 4049"/>
                  <a:gd name="T54" fmla="*/ 1741 w 3209"/>
                  <a:gd name="T55" fmla="*/ 185 h 4049"/>
                  <a:gd name="T56" fmla="*/ 1894 w 3209"/>
                  <a:gd name="T57" fmla="*/ 118 h 4049"/>
                  <a:gd name="T58" fmla="*/ 2056 w 3209"/>
                  <a:gd name="T59" fmla="*/ 61 h 4049"/>
                  <a:gd name="T60" fmla="*/ 2227 w 3209"/>
                  <a:gd name="T61" fmla="*/ 17 h 4049"/>
                  <a:gd name="T62" fmla="*/ 2316 w 3209"/>
                  <a:gd name="T63" fmla="*/ 0 h 4049"/>
                  <a:gd name="T64" fmla="*/ 2386 w 3209"/>
                  <a:gd name="T65" fmla="*/ 38 h 4049"/>
                  <a:gd name="T66" fmla="*/ 2513 w 3209"/>
                  <a:gd name="T67" fmla="*/ 122 h 4049"/>
                  <a:gd name="T68" fmla="*/ 2627 w 3209"/>
                  <a:gd name="T69" fmla="*/ 218 h 4049"/>
                  <a:gd name="T70" fmla="*/ 2731 w 3209"/>
                  <a:gd name="T71" fmla="*/ 322 h 4049"/>
                  <a:gd name="T72" fmla="*/ 2821 w 3209"/>
                  <a:gd name="T73" fmla="*/ 437 h 4049"/>
                  <a:gd name="T74" fmla="*/ 2901 w 3209"/>
                  <a:gd name="T75" fmla="*/ 559 h 4049"/>
                  <a:gd name="T76" fmla="*/ 2970 w 3209"/>
                  <a:gd name="T77" fmla="*/ 690 h 4049"/>
                  <a:gd name="T78" fmla="*/ 3029 w 3209"/>
                  <a:gd name="T79" fmla="*/ 827 h 4049"/>
                  <a:gd name="T80" fmla="*/ 3080 w 3209"/>
                  <a:gd name="T81" fmla="*/ 970 h 4049"/>
                  <a:gd name="T82" fmla="*/ 3120 w 3209"/>
                  <a:gd name="T83" fmla="*/ 1118 h 4049"/>
                  <a:gd name="T84" fmla="*/ 3153 w 3209"/>
                  <a:gd name="T85" fmla="*/ 1271 h 4049"/>
                  <a:gd name="T86" fmla="*/ 3177 w 3209"/>
                  <a:gd name="T87" fmla="*/ 1426 h 4049"/>
                  <a:gd name="T88" fmla="*/ 3194 w 3209"/>
                  <a:gd name="T89" fmla="*/ 1585 h 4049"/>
                  <a:gd name="T90" fmla="*/ 3204 w 3209"/>
                  <a:gd name="T91" fmla="*/ 1746 h 4049"/>
                  <a:gd name="T92" fmla="*/ 3209 w 3209"/>
                  <a:gd name="T93" fmla="*/ 1988 h 4049"/>
                  <a:gd name="T94" fmla="*/ 3197 w 3209"/>
                  <a:gd name="T95" fmla="*/ 2310 h 4049"/>
                  <a:gd name="T96" fmla="*/ 3167 w 3209"/>
                  <a:gd name="T97" fmla="*/ 2625 h 4049"/>
                  <a:gd name="T98" fmla="*/ 3124 w 3209"/>
                  <a:gd name="T99" fmla="*/ 2926 h 4049"/>
                  <a:gd name="T100" fmla="*/ 3073 w 3209"/>
                  <a:gd name="T101" fmla="*/ 3209 h 4049"/>
                  <a:gd name="T102" fmla="*/ 2991 w 3209"/>
                  <a:gd name="T103" fmla="*/ 3583 h 4049"/>
                  <a:gd name="T104" fmla="*/ 2893 w 3209"/>
                  <a:gd name="T105" fmla="*/ 3947 h 4049"/>
                  <a:gd name="T106" fmla="*/ 2863 w 3209"/>
                  <a:gd name="T107" fmla="*/ 4049 h 4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09" h="4049">
                    <a:moveTo>
                      <a:pt x="2863" y="4049"/>
                    </a:moveTo>
                    <a:lnTo>
                      <a:pt x="2654" y="4022"/>
                    </a:lnTo>
                    <a:lnTo>
                      <a:pt x="2242" y="3952"/>
                    </a:lnTo>
                    <a:lnTo>
                      <a:pt x="1840" y="3869"/>
                    </a:lnTo>
                    <a:lnTo>
                      <a:pt x="1452" y="3779"/>
                    </a:lnTo>
                    <a:lnTo>
                      <a:pt x="904" y="3643"/>
                    </a:lnTo>
                    <a:lnTo>
                      <a:pt x="419" y="3526"/>
                    </a:lnTo>
                    <a:lnTo>
                      <a:pt x="131" y="3466"/>
                    </a:lnTo>
                    <a:lnTo>
                      <a:pt x="0" y="3445"/>
                    </a:lnTo>
                    <a:lnTo>
                      <a:pt x="12" y="3324"/>
                    </a:lnTo>
                    <a:lnTo>
                      <a:pt x="50" y="3055"/>
                    </a:lnTo>
                    <a:lnTo>
                      <a:pt x="89" y="2838"/>
                    </a:lnTo>
                    <a:lnTo>
                      <a:pt x="142" y="2596"/>
                    </a:lnTo>
                    <a:lnTo>
                      <a:pt x="209" y="2335"/>
                    </a:lnTo>
                    <a:lnTo>
                      <a:pt x="293" y="2062"/>
                    </a:lnTo>
                    <a:lnTo>
                      <a:pt x="397" y="1781"/>
                    </a:lnTo>
                    <a:lnTo>
                      <a:pt x="521" y="1501"/>
                    </a:lnTo>
                    <a:lnTo>
                      <a:pt x="631" y="1294"/>
                    </a:lnTo>
                    <a:lnTo>
                      <a:pt x="710" y="1159"/>
                    </a:lnTo>
                    <a:lnTo>
                      <a:pt x="796" y="1028"/>
                    </a:lnTo>
                    <a:lnTo>
                      <a:pt x="889" y="899"/>
                    </a:lnTo>
                    <a:lnTo>
                      <a:pt x="989" y="777"/>
                    </a:lnTo>
                    <a:lnTo>
                      <a:pt x="1094" y="660"/>
                    </a:lnTo>
                    <a:lnTo>
                      <a:pt x="1208" y="549"/>
                    </a:lnTo>
                    <a:lnTo>
                      <a:pt x="1330" y="446"/>
                    </a:lnTo>
                    <a:lnTo>
                      <a:pt x="1458" y="350"/>
                    </a:lnTo>
                    <a:lnTo>
                      <a:pt x="1596" y="263"/>
                    </a:lnTo>
                    <a:lnTo>
                      <a:pt x="1741" y="185"/>
                    </a:lnTo>
                    <a:lnTo>
                      <a:pt x="1894" y="118"/>
                    </a:lnTo>
                    <a:lnTo>
                      <a:pt x="2056" y="61"/>
                    </a:lnTo>
                    <a:lnTo>
                      <a:pt x="2227" y="17"/>
                    </a:lnTo>
                    <a:lnTo>
                      <a:pt x="2316" y="0"/>
                    </a:lnTo>
                    <a:lnTo>
                      <a:pt x="2386" y="38"/>
                    </a:lnTo>
                    <a:lnTo>
                      <a:pt x="2513" y="122"/>
                    </a:lnTo>
                    <a:lnTo>
                      <a:pt x="2627" y="218"/>
                    </a:lnTo>
                    <a:lnTo>
                      <a:pt x="2731" y="322"/>
                    </a:lnTo>
                    <a:lnTo>
                      <a:pt x="2821" y="437"/>
                    </a:lnTo>
                    <a:lnTo>
                      <a:pt x="2901" y="559"/>
                    </a:lnTo>
                    <a:lnTo>
                      <a:pt x="2970" y="690"/>
                    </a:lnTo>
                    <a:lnTo>
                      <a:pt x="3029" y="827"/>
                    </a:lnTo>
                    <a:lnTo>
                      <a:pt x="3080" y="970"/>
                    </a:lnTo>
                    <a:lnTo>
                      <a:pt x="3120" y="1118"/>
                    </a:lnTo>
                    <a:lnTo>
                      <a:pt x="3153" y="1271"/>
                    </a:lnTo>
                    <a:lnTo>
                      <a:pt x="3177" y="1426"/>
                    </a:lnTo>
                    <a:lnTo>
                      <a:pt x="3194" y="1585"/>
                    </a:lnTo>
                    <a:lnTo>
                      <a:pt x="3204" y="1746"/>
                    </a:lnTo>
                    <a:lnTo>
                      <a:pt x="3209" y="1988"/>
                    </a:lnTo>
                    <a:lnTo>
                      <a:pt x="3197" y="2310"/>
                    </a:lnTo>
                    <a:lnTo>
                      <a:pt x="3167" y="2625"/>
                    </a:lnTo>
                    <a:lnTo>
                      <a:pt x="3124" y="2926"/>
                    </a:lnTo>
                    <a:lnTo>
                      <a:pt x="3073" y="3209"/>
                    </a:lnTo>
                    <a:lnTo>
                      <a:pt x="2991" y="3583"/>
                    </a:lnTo>
                    <a:lnTo>
                      <a:pt x="2893" y="3947"/>
                    </a:lnTo>
                    <a:lnTo>
                      <a:pt x="2863" y="404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2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D2D17148-586E-4E9A-93B2-80BA5BFE56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0" r="1" b="8583"/>
          <a:stretch/>
        </p:blipFill>
        <p:spPr>
          <a:xfrm>
            <a:off x="705230" y="1072232"/>
            <a:ext cx="3262013" cy="4910631"/>
          </a:xfrm>
          <a:prstGeom prst="rect">
            <a:avLst/>
          </a:prstGeom>
        </p:spPr>
      </p:pic>
      <p:pic>
        <p:nvPicPr>
          <p:cNvPr id="3" name="그래픽 2" descr="오른쪽 화살표">
            <a:extLst>
              <a:ext uri="{FF2B5EF4-FFF2-40B4-BE49-F238E27FC236}">
                <a16:creationId xmlns:a16="http://schemas.microsoft.com/office/drawing/2014/main" id="{C90BF7B5-B9A5-445A-A845-CF8718A3AC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68579" y="1510879"/>
            <a:ext cx="914400" cy="9144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13382C0-98A7-451F-8A54-6B711C2A7735}"/>
              </a:ext>
            </a:extLst>
          </p:cNvPr>
          <p:cNvSpPr/>
          <p:nvPr/>
        </p:nvSpPr>
        <p:spPr>
          <a:xfrm>
            <a:off x="705230" y="1747946"/>
            <a:ext cx="3262013" cy="440266"/>
          </a:xfrm>
          <a:prstGeom prst="rect">
            <a:avLst/>
          </a:prstGeom>
          <a:noFill/>
          <a:ln w="28575">
            <a:solidFill>
              <a:srgbClr val="BDC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667D7A2-B824-4FB0-8EDE-9ED39DE7C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746" y="4292378"/>
            <a:ext cx="3571875" cy="15842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97766AA-01A4-4DCA-B277-130585A63D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1746" y="1072232"/>
            <a:ext cx="6639914" cy="207714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B8965C7-60DB-4E1C-88F3-42E30DF083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1746" y="3149378"/>
            <a:ext cx="3571875" cy="1143000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4AD2452-59ED-4244-8C6E-DE7AF789817D}"/>
              </a:ext>
            </a:extLst>
          </p:cNvPr>
          <p:cNvCxnSpPr>
            <a:cxnSpLocks/>
          </p:cNvCxnSpPr>
          <p:nvPr/>
        </p:nvCxnSpPr>
        <p:spPr>
          <a:xfrm flipV="1">
            <a:off x="7112042" y="4154396"/>
            <a:ext cx="310551" cy="293298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3E8B74-AE9D-4651-A16A-03B3F8D23A9A}"/>
              </a:ext>
            </a:extLst>
          </p:cNvPr>
          <p:cNvCxnSpPr>
            <a:cxnSpLocks/>
          </p:cNvCxnSpPr>
          <p:nvPr/>
        </p:nvCxnSpPr>
        <p:spPr>
          <a:xfrm>
            <a:off x="7215559" y="4111264"/>
            <a:ext cx="828136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0BD0F7C-5D05-4DE7-82CC-F55047AED9A2}"/>
              </a:ext>
            </a:extLst>
          </p:cNvPr>
          <p:cNvSpPr txBox="1"/>
          <p:nvPr/>
        </p:nvSpPr>
        <p:spPr>
          <a:xfrm>
            <a:off x="8666754" y="3225860"/>
            <a:ext cx="32224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getTime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mNow</a:t>
            </a:r>
            <a:r>
              <a:rPr lang="en-US" altLang="ko-KR" dirty="0"/>
              <a:t>, </a:t>
            </a:r>
            <a:r>
              <a:rPr lang="en-US" altLang="ko-KR" dirty="0" err="1"/>
              <a:t>mDate</a:t>
            </a:r>
            <a:r>
              <a:rPr lang="en-US" altLang="ko-KR" dirty="0"/>
              <a:t> </a:t>
            </a:r>
            <a:r>
              <a:rPr lang="ko-KR" altLang="en-US" dirty="0"/>
              <a:t>로 현재 시간</a:t>
            </a:r>
            <a:r>
              <a:rPr lang="en-US" altLang="ko-KR" dirty="0"/>
              <a:t>, </a:t>
            </a:r>
            <a:r>
              <a:rPr lang="ko-KR" altLang="en-US" dirty="0"/>
              <a:t>날짜를 불러오는 변수를 설정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refresh_btn</a:t>
            </a:r>
            <a:r>
              <a:rPr lang="en-US" altLang="ko-KR" dirty="0"/>
              <a:t> </a:t>
            </a:r>
            <a:r>
              <a:rPr lang="ko-KR" altLang="en-US" dirty="0"/>
              <a:t>을 눌렀을 때 </a:t>
            </a:r>
            <a:r>
              <a:rPr lang="en-US" altLang="ko-KR" dirty="0" err="1"/>
              <a:t>getTime</a:t>
            </a:r>
            <a:r>
              <a:rPr lang="en-US" altLang="ko-KR" dirty="0"/>
              <a:t>() </a:t>
            </a:r>
            <a:r>
              <a:rPr lang="ko-KR" altLang="en-US" dirty="0"/>
              <a:t>함수 실행</a:t>
            </a:r>
          </a:p>
        </p:txBody>
      </p:sp>
    </p:spTree>
    <p:extLst>
      <p:ext uri="{BB962C8B-B14F-4D97-AF65-F5344CB8AC3E}">
        <p14:creationId xmlns:p14="http://schemas.microsoft.com/office/powerpoint/2010/main" val="764317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9834663" y="3159258"/>
            <a:ext cx="2357337" cy="3759065"/>
            <a:chOff x="9834663" y="3159258"/>
            <a:chExt cx="2357337" cy="3759065"/>
          </a:xfrm>
        </p:grpSpPr>
        <p:sp>
          <p:nvSpPr>
            <p:cNvPr id="35" name="자유형 34"/>
            <p:cNvSpPr/>
            <p:nvPr/>
          </p:nvSpPr>
          <p:spPr>
            <a:xfrm>
              <a:off x="9834663" y="3159258"/>
              <a:ext cx="2357337" cy="3698742"/>
            </a:xfrm>
            <a:custGeom>
              <a:avLst/>
              <a:gdLst>
                <a:gd name="connsiteX0" fmla="*/ 2357337 w 2357337"/>
                <a:gd name="connsiteY0" fmla="*/ 0 h 3698742"/>
                <a:gd name="connsiteX1" fmla="*/ 2357337 w 2357337"/>
                <a:gd name="connsiteY1" fmla="*/ 3698742 h 3698742"/>
                <a:gd name="connsiteX2" fmla="*/ 0 w 2357337"/>
                <a:gd name="connsiteY2" fmla="*/ 3698742 h 3698742"/>
                <a:gd name="connsiteX3" fmla="*/ 13715 w 2357337"/>
                <a:gd name="connsiteY3" fmla="*/ 3627335 h 3698742"/>
                <a:gd name="connsiteX4" fmla="*/ 1290700 w 2357337"/>
                <a:gd name="connsiteY4" fmla="*/ 1755246 h 3698742"/>
                <a:gd name="connsiteX5" fmla="*/ 2197018 w 2357337"/>
                <a:gd name="connsiteY5" fmla="*/ 379853 h 3698742"/>
                <a:gd name="connsiteX6" fmla="*/ 2329945 w 2357337"/>
                <a:gd name="connsiteY6" fmla="*/ 78424 h 369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7337" h="3698742">
                  <a:moveTo>
                    <a:pt x="2357337" y="0"/>
                  </a:moveTo>
                  <a:lnTo>
                    <a:pt x="2357337" y="3698742"/>
                  </a:lnTo>
                  <a:lnTo>
                    <a:pt x="0" y="3698742"/>
                  </a:lnTo>
                  <a:lnTo>
                    <a:pt x="13715" y="3627335"/>
                  </a:lnTo>
                  <a:cubicBezTo>
                    <a:pt x="180522" y="2837118"/>
                    <a:pt x="552307" y="2032468"/>
                    <a:pt x="1290700" y="1755246"/>
                  </a:cubicBezTo>
                  <a:cubicBezTo>
                    <a:pt x="1825639" y="2452482"/>
                    <a:pt x="1827179" y="762117"/>
                    <a:pt x="2197018" y="379853"/>
                  </a:cubicBezTo>
                  <a:cubicBezTo>
                    <a:pt x="2252656" y="285510"/>
                    <a:pt x="2293718" y="180343"/>
                    <a:pt x="2329945" y="78424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1" name="Group 45"/>
            <p:cNvGrpSpPr>
              <a:grpSpLocks noChangeAspect="1"/>
            </p:cNvGrpSpPr>
            <p:nvPr/>
          </p:nvGrpSpPr>
          <p:grpSpPr bwMode="auto">
            <a:xfrm rot="16373145" flipH="1">
              <a:off x="10833984" y="4920342"/>
              <a:ext cx="434830" cy="434830"/>
              <a:chOff x="4450" y="913"/>
              <a:chExt cx="2742" cy="2742"/>
            </a:xfrm>
          </p:grpSpPr>
          <p:sp>
            <p:nvSpPr>
              <p:cNvPr id="42" name="Freeform 46"/>
              <p:cNvSpPr>
                <a:spLocks/>
              </p:cNvSpPr>
              <p:nvPr/>
            </p:nvSpPr>
            <p:spPr bwMode="auto">
              <a:xfrm>
                <a:off x="5027" y="913"/>
                <a:ext cx="2164" cy="2164"/>
              </a:xfrm>
              <a:custGeom>
                <a:avLst/>
                <a:gdLst>
                  <a:gd name="T0" fmla="*/ 5125 w 6491"/>
                  <a:gd name="T1" fmla="*/ 2411 h 6492"/>
                  <a:gd name="T2" fmla="*/ 4579 w 6491"/>
                  <a:gd name="T3" fmla="*/ 2816 h 6492"/>
                  <a:gd name="T4" fmla="*/ 3897 w 6491"/>
                  <a:gd name="T5" fmla="*/ 3412 h 6492"/>
                  <a:gd name="T6" fmla="*/ 3360 w 6491"/>
                  <a:gd name="T7" fmla="*/ 3946 h 6492"/>
                  <a:gd name="T8" fmla="*/ 3258 w 6491"/>
                  <a:gd name="T9" fmla="*/ 4082 h 6492"/>
                  <a:gd name="T10" fmla="*/ 3193 w 6491"/>
                  <a:gd name="T11" fmla="*/ 4298 h 6492"/>
                  <a:gd name="T12" fmla="*/ 3193 w 6491"/>
                  <a:gd name="T13" fmla="*/ 4411 h 6492"/>
                  <a:gd name="T14" fmla="*/ 3258 w 6491"/>
                  <a:gd name="T15" fmla="*/ 4626 h 6492"/>
                  <a:gd name="T16" fmla="*/ 3360 w 6491"/>
                  <a:gd name="T17" fmla="*/ 4761 h 6492"/>
                  <a:gd name="T18" fmla="*/ 3501 w 6491"/>
                  <a:gd name="T19" fmla="*/ 4907 h 6492"/>
                  <a:gd name="T20" fmla="*/ 3606 w 6491"/>
                  <a:gd name="T21" fmla="*/ 5107 h 6492"/>
                  <a:gd name="T22" fmla="*/ 3628 w 6491"/>
                  <a:gd name="T23" fmla="*/ 5326 h 6492"/>
                  <a:gd name="T24" fmla="*/ 3564 w 6491"/>
                  <a:gd name="T25" fmla="*/ 5539 h 6492"/>
                  <a:gd name="T26" fmla="*/ 3461 w 6491"/>
                  <a:gd name="T27" fmla="*/ 5677 h 6492"/>
                  <a:gd name="T28" fmla="*/ 0 w 6491"/>
                  <a:gd name="T29" fmla="*/ 3844 h 6492"/>
                  <a:gd name="T30" fmla="*/ 858 w 6491"/>
                  <a:gd name="T31" fmla="*/ 2990 h 6492"/>
                  <a:gd name="T32" fmla="*/ 1058 w 6491"/>
                  <a:gd name="T33" fmla="*/ 2885 h 6492"/>
                  <a:gd name="T34" fmla="*/ 1277 w 6491"/>
                  <a:gd name="T35" fmla="*/ 2865 h 6492"/>
                  <a:gd name="T36" fmla="*/ 1490 w 6491"/>
                  <a:gd name="T37" fmla="*/ 2928 h 6492"/>
                  <a:gd name="T38" fmla="*/ 1628 w 6491"/>
                  <a:gd name="T39" fmla="*/ 3030 h 6492"/>
                  <a:gd name="T40" fmla="*/ 1772 w 6491"/>
                  <a:gd name="T41" fmla="*/ 3171 h 6492"/>
                  <a:gd name="T42" fmla="*/ 1971 w 6491"/>
                  <a:gd name="T43" fmla="*/ 3277 h 6492"/>
                  <a:gd name="T44" fmla="*/ 2138 w 6491"/>
                  <a:gd name="T45" fmla="*/ 3301 h 6492"/>
                  <a:gd name="T46" fmla="*/ 2306 w 6491"/>
                  <a:gd name="T47" fmla="*/ 3277 h 6492"/>
                  <a:gd name="T48" fmla="*/ 2503 w 6491"/>
                  <a:gd name="T49" fmla="*/ 3171 h 6492"/>
                  <a:gd name="T50" fmla="*/ 2921 w 6491"/>
                  <a:gd name="T51" fmla="*/ 2757 h 6492"/>
                  <a:gd name="T52" fmla="*/ 3386 w 6491"/>
                  <a:gd name="T53" fmla="*/ 2261 h 6492"/>
                  <a:gd name="T54" fmla="*/ 3950 w 6491"/>
                  <a:gd name="T55" fmla="*/ 1551 h 6492"/>
                  <a:gd name="T56" fmla="*/ 4739 w 6491"/>
                  <a:gd name="T57" fmla="*/ 414 h 6492"/>
                  <a:gd name="T58" fmla="*/ 4840 w 6491"/>
                  <a:gd name="T59" fmla="*/ 291 h 6492"/>
                  <a:gd name="T60" fmla="*/ 5001 w 6491"/>
                  <a:gd name="T61" fmla="*/ 157 h 6492"/>
                  <a:gd name="T62" fmla="*/ 5187 w 6491"/>
                  <a:gd name="T63" fmla="*/ 62 h 6492"/>
                  <a:gd name="T64" fmla="*/ 5391 w 6491"/>
                  <a:gd name="T65" fmla="*/ 9 h 6492"/>
                  <a:gd name="T66" fmla="*/ 5496 w 6491"/>
                  <a:gd name="T67" fmla="*/ 0 h 6492"/>
                  <a:gd name="T68" fmla="*/ 5707 w 6491"/>
                  <a:gd name="T69" fmla="*/ 16 h 6492"/>
                  <a:gd name="T70" fmla="*/ 5907 w 6491"/>
                  <a:gd name="T71" fmla="*/ 75 h 6492"/>
                  <a:gd name="T72" fmla="*/ 6088 w 6491"/>
                  <a:gd name="T73" fmla="*/ 179 h 6492"/>
                  <a:gd name="T74" fmla="*/ 6211 w 6491"/>
                  <a:gd name="T75" fmla="*/ 281 h 6492"/>
                  <a:gd name="T76" fmla="*/ 6313 w 6491"/>
                  <a:gd name="T77" fmla="*/ 402 h 6492"/>
                  <a:gd name="T78" fmla="*/ 6415 w 6491"/>
                  <a:gd name="T79" fmla="*/ 585 h 6492"/>
                  <a:gd name="T80" fmla="*/ 6475 w 6491"/>
                  <a:gd name="T81" fmla="*/ 785 h 6492"/>
                  <a:gd name="T82" fmla="*/ 6491 w 6491"/>
                  <a:gd name="T83" fmla="*/ 994 h 6492"/>
                  <a:gd name="T84" fmla="*/ 6481 w 6491"/>
                  <a:gd name="T85" fmla="*/ 1100 h 6492"/>
                  <a:gd name="T86" fmla="*/ 6428 w 6491"/>
                  <a:gd name="T87" fmla="*/ 1305 h 6492"/>
                  <a:gd name="T88" fmla="*/ 6333 w 6491"/>
                  <a:gd name="T89" fmla="*/ 1491 h 6492"/>
                  <a:gd name="T90" fmla="*/ 6200 w 6491"/>
                  <a:gd name="T91" fmla="*/ 1651 h 6492"/>
                  <a:gd name="T92" fmla="*/ 6077 w 6491"/>
                  <a:gd name="T93" fmla="*/ 1751 h 6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491" h="6492">
                    <a:moveTo>
                      <a:pt x="6077" y="1751"/>
                    </a:moveTo>
                    <a:lnTo>
                      <a:pt x="5125" y="2411"/>
                    </a:lnTo>
                    <a:lnTo>
                      <a:pt x="4939" y="2542"/>
                    </a:lnTo>
                    <a:lnTo>
                      <a:pt x="4579" y="2816"/>
                    </a:lnTo>
                    <a:lnTo>
                      <a:pt x="4231" y="3107"/>
                    </a:lnTo>
                    <a:lnTo>
                      <a:pt x="3897" y="3412"/>
                    </a:lnTo>
                    <a:lnTo>
                      <a:pt x="3734" y="3570"/>
                    </a:lnTo>
                    <a:lnTo>
                      <a:pt x="3360" y="3946"/>
                    </a:lnTo>
                    <a:lnTo>
                      <a:pt x="3321" y="3988"/>
                    </a:lnTo>
                    <a:lnTo>
                      <a:pt x="3258" y="4082"/>
                    </a:lnTo>
                    <a:lnTo>
                      <a:pt x="3215" y="4187"/>
                    </a:lnTo>
                    <a:lnTo>
                      <a:pt x="3193" y="4298"/>
                    </a:lnTo>
                    <a:lnTo>
                      <a:pt x="3192" y="4354"/>
                    </a:lnTo>
                    <a:lnTo>
                      <a:pt x="3193" y="4411"/>
                    </a:lnTo>
                    <a:lnTo>
                      <a:pt x="3215" y="4522"/>
                    </a:lnTo>
                    <a:lnTo>
                      <a:pt x="3258" y="4626"/>
                    </a:lnTo>
                    <a:lnTo>
                      <a:pt x="3321" y="4720"/>
                    </a:lnTo>
                    <a:lnTo>
                      <a:pt x="3360" y="4761"/>
                    </a:lnTo>
                    <a:lnTo>
                      <a:pt x="3461" y="4864"/>
                    </a:lnTo>
                    <a:lnTo>
                      <a:pt x="3501" y="4907"/>
                    </a:lnTo>
                    <a:lnTo>
                      <a:pt x="3564" y="5003"/>
                    </a:lnTo>
                    <a:lnTo>
                      <a:pt x="3606" y="5107"/>
                    </a:lnTo>
                    <a:lnTo>
                      <a:pt x="3628" y="5216"/>
                    </a:lnTo>
                    <a:lnTo>
                      <a:pt x="3628" y="5326"/>
                    </a:lnTo>
                    <a:lnTo>
                      <a:pt x="3606" y="5435"/>
                    </a:lnTo>
                    <a:lnTo>
                      <a:pt x="3564" y="5539"/>
                    </a:lnTo>
                    <a:lnTo>
                      <a:pt x="3501" y="5634"/>
                    </a:lnTo>
                    <a:lnTo>
                      <a:pt x="3461" y="5677"/>
                    </a:lnTo>
                    <a:lnTo>
                      <a:pt x="2647" y="6492"/>
                    </a:lnTo>
                    <a:lnTo>
                      <a:pt x="0" y="3844"/>
                    </a:lnTo>
                    <a:lnTo>
                      <a:pt x="815" y="3030"/>
                    </a:lnTo>
                    <a:lnTo>
                      <a:pt x="858" y="2990"/>
                    </a:lnTo>
                    <a:lnTo>
                      <a:pt x="954" y="2928"/>
                    </a:lnTo>
                    <a:lnTo>
                      <a:pt x="1058" y="2885"/>
                    </a:lnTo>
                    <a:lnTo>
                      <a:pt x="1166" y="2865"/>
                    </a:lnTo>
                    <a:lnTo>
                      <a:pt x="1277" y="2865"/>
                    </a:lnTo>
                    <a:lnTo>
                      <a:pt x="1386" y="2885"/>
                    </a:lnTo>
                    <a:lnTo>
                      <a:pt x="1490" y="2928"/>
                    </a:lnTo>
                    <a:lnTo>
                      <a:pt x="1585" y="2990"/>
                    </a:lnTo>
                    <a:lnTo>
                      <a:pt x="1628" y="3030"/>
                    </a:lnTo>
                    <a:lnTo>
                      <a:pt x="1730" y="3131"/>
                    </a:lnTo>
                    <a:lnTo>
                      <a:pt x="1772" y="3171"/>
                    </a:lnTo>
                    <a:lnTo>
                      <a:pt x="1866" y="3233"/>
                    </a:lnTo>
                    <a:lnTo>
                      <a:pt x="1971" y="3277"/>
                    </a:lnTo>
                    <a:lnTo>
                      <a:pt x="2082" y="3300"/>
                    </a:lnTo>
                    <a:lnTo>
                      <a:pt x="2138" y="3301"/>
                    </a:lnTo>
                    <a:lnTo>
                      <a:pt x="2195" y="3300"/>
                    </a:lnTo>
                    <a:lnTo>
                      <a:pt x="2306" y="3277"/>
                    </a:lnTo>
                    <a:lnTo>
                      <a:pt x="2410" y="3233"/>
                    </a:lnTo>
                    <a:lnTo>
                      <a:pt x="2503" y="3171"/>
                    </a:lnTo>
                    <a:lnTo>
                      <a:pt x="2545" y="3131"/>
                    </a:lnTo>
                    <a:lnTo>
                      <a:pt x="2921" y="2757"/>
                    </a:lnTo>
                    <a:lnTo>
                      <a:pt x="3081" y="2595"/>
                    </a:lnTo>
                    <a:lnTo>
                      <a:pt x="3386" y="2261"/>
                    </a:lnTo>
                    <a:lnTo>
                      <a:pt x="3677" y="1913"/>
                    </a:lnTo>
                    <a:lnTo>
                      <a:pt x="3950" y="1551"/>
                    </a:lnTo>
                    <a:lnTo>
                      <a:pt x="4080" y="1365"/>
                    </a:lnTo>
                    <a:lnTo>
                      <a:pt x="4739" y="414"/>
                    </a:lnTo>
                    <a:lnTo>
                      <a:pt x="4771" y="370"/>
                    </a:lnTo>
                    <a:lnTo>
                      <a:pt x="4840" y="291"/>
                    </a:lnTo>
                    <a:lnTo>
                      <a:pt x="4918" y="219"/>
                    </a:lnTo>
                    <a:lnTo>
                      <a:pt x="5001" y="157"/>
                    </a:lnTo>
                    <a:lnTo>
                      <a:pt x="5092" y="105"/>
                    </a:lnTo>
                    <a:lnTo>
                      <a:pt x="5187" y="62"/>
                    </a:lnTo>
                    <a:lnTo>
                      <a:pt x="5288" y="30"/>
                    </a:lnTo>
                    <a:lnTo>
                      <a:pt x="5391" y="9"/>
                    </a:lnTo>
                    <a:lnTo>
                      <a:pt x="5443" y="3"/>
                    </a:lnTo>
                    <a:lnTo>
                      <a:pt x="5496" y="0"/>
                    </a:lnTo>
                    <a:lnTo>
                      <a:pt x="5603" y="2"/>
                    </a:lnTo>
                    <a:lnTo>
                      <a:pt x="5707" y="16"/>
                    </a:lnTo>
                    <a:lnTo>
                      <a:pt x="5809" y="41"/>
                    </a:lnTo>
                    <a:lnTo>
                      <a:pt x="5907" y="75"/>
                    </a:lnTo>
                    <a:lnTo>
                      <a:pt x="6000" y="121"/>
                    </a:lnTo>
                    <a:lnTo>
                      <a:pt x="6088" y="179"/>
                    </a:lnTo>
                    <a:lnTo>
                      <a:pt x="6172" y="244"/>
                    </a:lnTo>
                    <a:lnTo>
                      <a:pt x="6211" y="281"/>
                    </a:lnTo>
                    <a:lnTo>
                      <a:pt x="6247" y="320"/>
                    </a:lnTo>
                    <a:lnTo>
                      <a:pt x="6313" y="402"/>
                    </a:lnTo>
                    <a:lnTo>
                      <a:pt x="6369" y="491"/>
                    </a:lnTo>
                    <a:lnTo>
                      <a:pt x="6415" y="585"/>
                    </a:lnTo>
                    <a:lnTo>
                      <a:pt x="6451" y="683"/>
                    </a:lnTo>
                    <a:lnTo>
                      <a:pt x="6475" y="785"/>
                    </a:lnTo>
                    <a:lnTo>
                      <a:pt x="6490" y="889"/>
                    </a:lnTo>
                    <a:lnTo>
                      <a:pt x="6491" y="994"/>
                    </a:lnTo>
                    <a:lnTo>
                      <a:pt x="6487" y="1047"/>
                    </a:lnTo>
                    <a:lnTo>
                      <a:pt x="6481" y="1100"/>
                    </a:lnTo>
                    <a:lnTo>
                      <a:pt x="6461" y="1204"/>
                    </a:lnTo>
                    <a:lnTo>
                      <a:pt x="6428" y="1305"/>
                    </a:lnTo>
                    <a:lnTo>
                      <a:pt x="6386" y="1400"/>
                    </a:lnTo>
                    <a:lnTo>
                      <a:pt x="6333" y="1491"/>
                    </a:lnTo>
                    <a:lnTo>
                      <a:pt x="6271" y="1574"/>
                    </a:lnTo>
                    <a:lnTo>
                      <a:pt x="6200" y="1651"/>
                    </a:lnTo>
                    <a:lnTo>
                      <a:pt x="6120" y="1721"/>
                    </a:lnTo>
                    <a:lnTo>
                      <a:pt x="6077" y="1751"/>
                    </a:lnTo>
                    <a:close/>
                  </a:path>
                </a:pathLst>
              </a:custGeom>
              <a:solidFill>
                <a:srgbClr val="754C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47"/>
              <p:cNvSpPr>
                <a:spLocks/>
              </p:cNvSpPr>
              <p:nvPr/>
            </p:nvSpPr>
            <p:spPr bwMode="auto">
              <a:xfrm>
                <a:off x="5027" y="964"/>
                <a:ext cx="2165" cy="2113"/>
              </a:xfrm>
              <a:custGeom>
                <a:avLst/>
                <a:gdLst>
                  <a:gd name="T0" fmla="*/ 6173 w 6493"/>
                  <a:gd name="T1" fmla="*/ 92 h 6339"/>
                  <a:gd name="T2" fmla="*/ 6051 w 6493"/>
                  <a:gd name="T3" fmla="*/ 0 h 6339"/>
                  <a:gd name="T4" fmla="*/ 6120 w 6493"/>
                  <a:gd name="T5" fmla="*/ 125 h 6339"/>
                  <a:gd name="T6" fmla="*/ 6179 w 6493"/>
                  <a:gd name="T7" fmla="*/ 302 h 6339"/>
                  <a:gd name="T8" fmla="*/ 6203 w 6493"/>
                  <a:gd name="T9" fmla="*/ 482 h 6339"/>
                  <a:gd name="T10" fmla="*/ 6193 w 6493"/>
                  <a:gd name="T11" fmla="*/ 662 h 6339"/>
                  <a:gd name="T12" fmla="*/ 6150 w 6493"/>
                  <a:gd name="T13" fmla="*/ 838 h 6339"/>
                  <a:gd name="T14" fmla="*/ 6074 w 6493"/>
                  <a:gd name="T15" fmla="*/ 1004 h 6339"/>
                  <a:gd name="T16" fmla="*/ 5967 w 6493"/>
                  <a:gd name="T17" fmla="*/ 1152 h 6339"/>
                  <a:gd name="T18" fmla="*/ 5829 w 6493"/>
                  <a:gd name="T19" fmla="*/ 1282 h 6339"/>
                  <a:gd name="T20" fmla="*/ 4837 w 6493"/>
                  <a:gd name="T21" fmla="*/ 1970 h 6339"/>
                  <a:gd name="T22" fmla="*/ 4291 w 6493"/>
                  <a:gd name="T23" fmla="*/ 2375 h 6339"/>
                  <a:gd name="T24" fmla="*/ 3609 w 6493"/>
                  <a:gd name="T25" fmla="*/ 2971 h 6339"/>
                  <a:gd name="T26" fmla="*/ 3072 w 6493"/>
                  <a:gd name="T27" fmla="*/ 3505 h 6339"/>
                  <a:gd name="T28" fmla="*/ 2971 w 6493"/>
                  <a:gd name="T29" fmla="*/ 3642 h 6339"/>
                  <a:gd name="T30" fmla="*/ 2905 w 6493"/>
                  <a:gd name="T31" fmla="*/ 3857 h 6339"/>
                  <a:gd name="T32" fmla="*/ 2905 w 6493"/>
                  <a:gd name="T33" fmla="*/ 3970 h 6339"/>
                  <a:gd name="T34" fmla="*/ 2971 w 6493"/>
                  <a:gd name="T35" fmla="*/ 4185 h 6339"/>
                  <a:gd name="T36" fmla="*/ 3072 w 6493"/>
                  <a:gd name="T37" fmla="*/ 4320 h 6339"/>
                  <a:gd name="T38" fmla="*/ 3213 w 6493"/>
                  <a:gd name="T39" fmla="*/ 4464 h 6339"/>
                  <a:gd name="T40" fmla="*/ 3320 w 6493"/>
                  <a:gd name="T41" fmla="*/ 4662 h 6339"/>
                  <a:gd name="T42" fmla="*/ 3343 w 6493"/>
                  <a:gd name="T43" fmla="*/ 4830 h 6339"/>
                  <a:gd name="T44" fmla="*/ 3320 w 6493"/>
                  <a:gd name="T45" fmla="*/ 4997 h 6339"/>
                  <a:gd name="T46" fmla="*/ 3213 w 6493"/>
                  <a:gd name="T47" fmla="*/ 5196 h 6339"/>
                  <a:gd name="T48" fmla="*/ 2359 w 6493"/>
                  <a:gd name="T49" fmla="*/ 6051 h 6339"/>
                  <a:gd name="T50" fmla="*/ 2647 w 6493"/>
                  <a:gd name="T51" fmla="*/ 6339 h 6339"/>
                  <a:gd name="T52" fmla="*/ 3501 w 6493"/>
                  <a:gd name="T53" fmla="*/ 5484 h 6339"/>
                  <a:gd name="T54" fmla="*/ 3606 w 6493"/>
                  <a:gd name="T55" fmla="*/ 5285 h 6339"/>
                  <a:gd name="T56" fmla="*/ 3631 w 6493"/>
                  <a:gd name="T57" fmla="*/ 5118 h 6339"/>
                  <a:gd name="T58" fmla="*/ 3606 w 6493"/>
                  <a:gd name="T59" fmla="*/ 4950 h 6339"/>
                  <a:gd name="T60" fmla="*/ 3501 w 6493"/>
                  <a:gd name="T61" fmla="*/ 4752 h 6339"/>
                  <a:gd name="T62" fmla="*/ 3360 w 6493"/>
                  <a:gd name="T63" fmla="*/ 4608 h 6339"/>
                  <a:gd name="T64" fmla="*/ 3258 w 6493"/>
                  <a:gd name="T65" fmla="*/ 4473 h 6339"/>
                  <a:gd name="T66" fmla="*/ 3193 w 6493"/>
                  <a:gd name="T67" fmla="*/ 4258 h 6339"/>
                  <a:gd name="T68" fmla="*/ 3193 w 6493"/>
                  <a:gd name="T69" fmla="*/ 4145 h 6339"/>
                  <a:gd name="T70" fmla="*/ 3258 w 6493"/>
                  <a:gd name="T71" fmla="*/ 3930 h 6339"/>
                  <a:gd name="T72" fmla="*/ 3360 w 6493"/>
                  <a:gd name="T73" fmla="*/ 3795 h 6339"/>
                  <a:gd name="T74" fmla="*/ 3897 w 6493"/>
                  <a:gd name="T75" fmla="*/ 3259 h 6339"/>
                  <a:gd name="T76" fmla="*/ 4579 w 6493"/>
                  <a:gd name="T77" fmla="*/ 2663 h 6339"/>
                  <a:gd name="T78" fmla="*/ 5125 w 6493"/>
                  <a:gd name="T79" fmla="*/ 2258 h 6339"/>
                  <a:gd name="T80" fmla="*/ 6121 w 6493"/>
                  <a:gd name="T81" fmla="*/ 1567 h 6339"/>
                  <a:gd name="T82" fmla="*/ 6272 w 6493"/>
                  <a:gd name="T83" fmla="*/ 1420 h 6339"/>
                  <a:gd name="T84" fmla="*/ 6388 w 6493"/>
                  <a:gd name="T85" fmla="*/ 1246 h 6339"/>
                  <a:gd name="T86" fmla="*/ 6461 w 6493"/>
                  <a:gd name="T87" fmla="*/ 1051 h 6339"/>
                  <a:gd name="T88" fmla="*/ 6488 w 6493"/>
                  <a:gd name="T89" fmla="*/ 894 h 6339"/>
                  <a:gd name="T90" fmla="*/ 6490 w 6493"/>
                  <a:gd name="T91" fmla="*/ 734 h 6339"/>
                  <a:gd name="T92" fmla="*/ 6451 w 6493"/>
                  <a:gd name="T93" fmla="*/ 530 h 6339"/>
                  <a:gd name="T94" fmla="*/ 6370 w 6493"/>
                  <a:gd name="T95" fmla="*/ 337 h 6339"/>
                  <a:gd name="T96" fmla="*/ 6248 w 6493"/>
                  <a:gd name="T97" fmla="*/ 165 h 6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493" h="6339">
                    <a:moveTo>
                      <a:pt x="6211" y="128"/>
                    </a:moveTo>
                    <a:lnTo>
                      <a:pt x="6173" y="92"/>
                    </a:lnTo>
                    <a:lnTo>
                      <a:pt x="6094" y="29"/>
                    </a:lnTo>
                    <a:lnTo>
                      <a:pt x="6051" y="0"/>
                    </a:lnTo>
                    <a:lnTo>
                      <a:pt x="6077" y="40"/>
                    </a:lnTo>
                    <a:lnTo>
                      <a:pt x="6120" y="125"/>
                    </a:lnTo>
                    <a:lnTo>
                      <a:pt x="6154" y="213"/>
                    </a:lnTo>
                    <a:lnTo>
                      <a:pt x="6179" y="302"/>
                    </a:lnTo>
                    <a:lnTo>
                      <a:pt x="6196" y="392"/>
                    </a:lnTo>
                    <a:lnTo>
                      <a:pt x="6203" y="482"/>
                    </a:lnTo>
                    <a:lnTo>
                      <a:pt x="6202" y="573"/>
                    </a:lnTo>
                    <a:lnTo>
                      <a:pt x="6193" y="662"/>
                    </a:lnTo>
                    <a:lnTo>
                      <a:pt x="6176" y="752"/>
                    </a:lnTo>
                    <a:lnTo>
                      <a:pt x="6150" y="838"/>
                    </a:lnTo>
                    <a:lnTo>
                      <a:pt x="6115" y="923"/>
                    </a:lnTo>
                    <a:lnTo>
                      <a:pt x="6074" y="1004"/>
                    </a:lnTo>
                    <a:lnTo>
                      <a:pt x="6023" y="1080"/>
                    </a:lnTo>
                    <a:lnTo>
                      <a:pt x="5967" y="1152"/>
                    </a:lnTo>
                    <a:lnTo>
                      <a:pt x="5901" y="1220"/>
                    </a:lnTo>
                    <a:lnTo>
                      <a:pt x="5829" y="1282"/>
                    </a:lnTo>
                    <a:lnTo>
                      <a:pt x="5790" y="1310"/>
                    </a:lnTo>
                    <a:lnTo>
                      <a:pt x="4837" y="1970"/>
                    </a:lnTo>
                    <a:lnTo>
                      <a:pt x="4653" y="2101"/>
                    </a:lnTo>
                    <a:lnTo>
                      <a:pt x="4291" y="2375"/>
                    </a:lnTo>
                    <a:lnTo>
                      <a:pt x="3945" y="2666"/>
                    </a:lnTo>
                    <a:lnTo>
                      <a:pt x="3609" y="2971"/>
                    </a:lnTo>
                    <a:lnTo>
                      <a:pt x="3448" y="3131"/>
                    </a:lnTo>
                    <a:lnTo>
                      <a:pt x="3072" y="3505"/>
                    </a:lnTo>
                    <a:lnTo>
                      <a:pt x="3033" y="3547"/>
                    </a:lnTo>
                    <a:lnTo>
                      <a:pt x="2971" y="3642"/>
                    </a:lnTo>
                    <a:lnTo>
                      <a:pt x="2928" y="3746"/>
                    </a:lnTo>
                    <a:lnTo>
                      <a:pt x="2905" y="3857"/>
                    </a:lnTo>
                    <a:lnTo>
                      <a:pt x="2904" y="3913"/>
                    </a:lnTo>
                    <a:lnTo>
                      <a:pt x="2905" y="3970"/>
                    </a:lnTo>
                    <a:lnTo>
                      <a:pt x="2928" y="4081"/>
                    </a:lnTo>
                    <a:lnTo>
                      <a:pt x="2971" y="4185"/>
                    </a:lnTo>
                    <a:lnTo>
                      <a:pt x="3033" y="4279"/>
                    </a:lnTo>
                    <a:lnTo>
                      <a:pt x="3072" y="4320"/>
                    </a:lnTo>
                    <a:lnTo>
                      <a:pt x="3174" y="4423"/>
                    </a:lnTo>
                    <a:lnTo>
                      <a:pt x="3213" y="4464"/>
                    </a:lnTo>
                    <a:lnTo>
                      <a:pt x="3277" y="4558"/>
                    </a:lnTo>
                    <a:lnTo>
                      <a:pt x="3320" y="4662"/>
                    </a:lnTo>
                    <a:lnTo>
                      <a:pt x="3341" y="4773"/>
                    </a:lnTo>
                    <a:lnTo>
                      <a:pt x="3343" y="4830"/>
                    </a:lnTo>
                    <a:lnTo>
                      <a:pt x="3341" y="4886"/>
                    </a:lnTo>
                    <a:lnTo>
                      <a:pt x="3320" y="4997"/>
                    </a:lnTo>
                    <a:lnTo>
                      <a:pt x="3277" y="5101"/>
                    </a:lnTo>
                    <a:lnTo>
                      <a:pt x="3213" y="5196"/>
                    </a:lnTo>
                    <a:lnTo>
                      <a:pt x="3174" y="5238"/>
                    </a:lnTo>
                    <a:lnTo>
                      <a:pt x="2359" y="6051"/>
                    </a:lnTo>
                    <a:lnTo>
                      <a:pt x="0" y="3692"/>
                    </a:lnTo>
                    <a:lnTo>
                      <a:pt x="2647" y="6339"/>
                    </a:lnTo>
                    <a:lnTo>
                      <a:pt x="3462" y="5526"/>
                    </a:lnTo>
                    <a:lnTo>
                      <a:pt x="3501" y="5484"/>
                    </a:lnTo>
                    <a:lnTo>
                      <a:pt x="3563" y="5389"/>
                    </a:lnTo>
                    <a:lnTo>
                      <a:pt x="3606" y="5285"/>
                    </a:lnTo>
                    <a:lnTo>
                      <a:pt x="3628" y="5174"/>
                    </a:lnTo>
                    <a:lnTo>
                      <a:pt x="3631" y="5118"/>
                    </a:lnTo>
                    <a:lnTo>
                      <a:pt x="3628" y="5061"/>
                    </a:lnTo>
                    <a:lnTo>
                      <a:pt x="3606" y="4950"/>
                    </a:lnTo>
                    <a:lnTo>
                      <a:pt x="3563" y="4846"/>
                    </a:lnTo>
                    <a:lnTo>
                      <a:pt x="3501" y="4752"/>
                    </a:lnTo>
                    <a:lnTo>
                      <a:pt x="3462" y="4711"/>
                    </a:lnTo>
                    <a:lnTo>
                      <a:pt x="3360" y="4608"/>
                    </a:lnTo>
                    <a:lnTo>
                      <a:pt x="3321" y="4567"/>
                    </a:lnTo>
                    <a:lnTo>
                      <a:pt x="3258" y="4473"/>
                    </a:lnTo>
                    <a:lnTo>
                      <a:pt x="3215" y="4369"/>
                    </a:lnTo>
                    <a:lnTo>
                      <a:pt x="3193" y="4258"/>
                    </a:lnTo>
                    <a:lnTo>
                      <a:pt x="3192" y="4201"/>
                    </a:lnTo>
                    <a:lnTo>
                      <a:pt x="3193" y="4145"/>
                    </a:lnTo>
                    <a:lnTo>
                      <a:pt x="3215" y="4034"/>
                    </a:lnTo>
                    <a:lnTo>
                      <a:pt x="3258" y="3930"/>
                    </a:lnTo>
                    <a:lnTo>
                      <a:pt x="3321" y="3835"/>
                    </a:lnTo>
                    <a:lnTo>
                      <a:pt x="3360" y="3795"/>
                    </a:lnTo>
                    <a:lnTo>
                      <a:pt x="3736" y="3419"/>
                    </a:lnTo>
                    <a:lnTo>
                      <a:pt x="3897" y="3259"/>
                    </a:lnTo>
                    <a:lnTo>
                      <a:pt x="4231" y="2954"/>
                    </a:lnTo>
                    <a:lnTo>
                      <a:pt x="4579" y="2663"/>
                    </a:lnTo>
                    <a:lnTo>
                      <a:pt x="4941" y="2389"/>
                    </a:lnTo>
                    <a:lnTo>
                      <a:pt x="5125" y="2258"/>
                    </a:lnTo>
                    <a:lnTo>
                      <a:pt x="6078" y="1598"/>
                    </a:lnTo>
                    <a:lnTo>
                      <a:pt x="6121" y="1567"/>
                    </a:lnTo>
                    <a:lnTo>
                      <a:pt x="6202" y="1498"/>
                    </a:lnTo>
                    <a:lnTo>
                      <a:pt x="6272" y="1420"/>
                    </a:lnTo>
                    <a:lnTo>
                      <a:pt x="6334" y="1336"/>
                    </a:lnTo>
                    <a:lnTo>
                      <a:pt x="6388" y="1246"/>
                    </a:lnTo>
                    <a:lnTo>
                      <a:pt x="6429" y="1151"/>
                    </a:lnTo>
                    <a:lnTo>
                      <a:pt x="6461" y="1051"/>
                    </a:lnTo>
                    <a:lnTo>
                      <a:pt x="6483" y="947"/>
                    </a:lnTo>
                    <a:lnTo>
                      <a:pt x="6488" y="894"/>
                    </a:lnTo>
                    <a:lnTo>
                      <a:pt x="6493" y="841"/>
                    </a:lnTo>
                    <a:lnTo>
                      <a:pt x="6490" y="734"/>
                    </a:lnTo>
                    <a:lnTo>
                      <a:pt x="6475" y="631"/>
                    </a:lnTo>
                    <a:lnTo>
                      <a:pt x="6451" y="530"/>
                    </a:lnTo>
                    <a:lnTo>
                      <a:pt x="6416" y="432"/>
                    </a:lnTo>
                    <a:lnTo>
                      <a:pt x="6370" y="337"/>
                    </a:lnTo>
                    <a:lnTo>
                      <a:pt x="6313" y="249"/>
                    </a:lnTo>
                    <a:lnTo>
                      <a:pt x="6248" y="165"/>
                    </a:lnTo>
                    <a:lnTo>
                      <a:pt x="6211" y="128"/>
                    </a:ln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8"/>
              <p:cNvSpPr>
                <a:spLocks/>
              </p:cNvSpPr>
              <p:nvPr/>
            </p:nvSpPr>
            <p:spPr bwMode="auto">
              <a:xfrm>
                <a:off x="4450" y="2195"/>
                <a:ext cx="1460" cy="1460"/>
              </a:xfrm>
              <a:custGeom>
                <a:avLst/>
                <a:gdLst>
                  <a:gd name="T0" fmla="*/ 1731 w 4378"/>
                  <a:gd name="T1" fmla="*/ 0 h 4379"/>
                  <a:gd name="T2" fmla="*/ 0 w 4378"/>
                  <a:gd name="T3" fmla="*/ 1732 h 4379"/>
                  <a:gd name="T4" fmla="*/ 1630 w 4378"/>
                  <a:gd name="T5" fmla="*/ 3360 h 4379"/>
                  <a:gd name="T6" fmla="*/ 2038 w 4378"/>
                  <a:gd name="T7" fmla="*/ 3768 h 4379"/>
                  <a:gd name="T8" fmla="*/ 2648 w 4378"/>
                  <a:gd name="T9" fmla="*/ 4379 h 4379"/>
                  <a:gd name="T10" fmla="*/ 4378 w 4378"/>
                  <a:gd name="T11" fmla="*/ 2647 h 4379"/>
                  <a:gd name="T12" fmla="*/ 1731 w 4378"/>
                  <a:gd name="T13" fmla="*/ 0 h 4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78" h="4379">
                    <a:moveTo>
                      <a:pt x="1731" y="0"/>
                    </a:moveTo>
                    <a:lnTo>
                      <a:pt x="0" y="1732"/>
                    </a:lnTo>
                    <a:lnTo>
                      <a:pt x="1630" y="3360"/>
                    </a:lnTo>
                    <a:lnTo>
                      <a:pt x="2038" y="3768"/>
                    </a:lnTo>
                    <a:lnTo>
                      <a:pt x="2648" y="4379"/>
                    </a:lnTo>
                    <a:lnTo>
                      <a:pt x="4378" y="2647"/>
                    </a:lnTo>
                    <a:lnTo>
                      <a:pt x="1731" y="0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9"/>
              <p:cNvSpPr>
                <a:spLocks/>
              </p:cNvSpPr>
              <p:nvPr/>
            </p:nvSpPr>
            <p:spPr bwMode="auto">
              <a:xfrm>
                <a:off x="5237" y="2981"/>
                <a:ext cx="672" cy="674"/>
              </a:xfrm>
              <a:custGeom>
                <a:avLst/>
                <a:gdLst>
                  <a:gd name="T0" fmla="*/ 0 w 2018"/>
                  <a:gd name="T1" fmla="*/ 1732 h 2020"/>
                  <a:gd name="T2" fmla="*/ 1730 w 2018"/>
                  <a:gd name="T3" fmla="*/ 0 h 2020"/>
                  <a:gd name="T4" fmla="*/ 2018 w 2018"/>
                  <a:gd name="T5" fmla="*/ 288 h 2020"/>
                  <a:gd name="T6" fmla="*/ 288 w 2018"/>
                  <a:gd name="T7" fmla="*/ 2020 h 2020"/>
                  <a:gd name="T8" fmla="*/ 0 w 2018"/>
                  <a:gd name="T9" fmla="*/ 1732 h 2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8" h="2020">
                    <a:moveTo>
                      <a:pt x="0" y="1732"/>
                    </a:moveTo>
                    <a:lnTo>
                      <a:pt x="1730" y="0"/>
                    </a:lnTo>
                    <a:lnTo>
                      <a:pt x="2018" y="288"/>
                    </a:lnTo>
                    <a:lnTo>
                      <a:pt x="288" y="2020"/>
                    </a:lnTo>
                    <a:lnTo>
                      <a:pt x="0" y="1732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50"/>
              <p:cNvSpPr>
                <a:spLocks/>
              </p:cNvSpPr>
              <p:nvPr/>
            </p:nvSpPr>
            <p:spPr bwMode="auto">
              <a:xfrm>
                <a:off x="6798" y="1115"/>
                <a:ext cx="192" cy="192"/>
              </a:xfrm>
              <a:custGeom>
                <a:avLst/>
                <a:gdLst>
                  <a:gd name="T0" fmla="*/ 576 w 576"/>
                  <a:gd name="T1" fmla="*/ 288 h 576"/>
                  <a:gd name="T2" fmla="*/ 575 w 576"/>
                  <a:gd name="T3" fmla="*/ 318 h 576"/>
                  <a:gd name="T4" fmla="*/ 563 w 576"/>
                  <a:gd name="T5" fmla="*/ 374 h 576"/>
                  <a:gd name="T6" fmla="*/ 541 w 576"/>
                  <a:gd name="T7" fmla="*/ 426 h 576"/>
                  <a:gd name="T8" fmla="*/ 510 w 576"/>
                  <a:gd name="T9" fmla="*/ 472 h 576"/>
                  <a:gd name="T10" fmla="*/ 471 w 576"/>
                  <a:gd name="T11" fmla="*/ 511 h 576"/>
                  <a:gd name="T12" fmla="*/ 425 w 576"/>
                  <a:gd name="T13" fmla="*/ 541 h 576"/>
                  <a:gd name="T14" fmla="*/ 373 w 576"/>
                  <a:gd name="T15" fmla="*/ 563 h 576"/>
                  <a:gd name="T16" fmla="*/ 317 w 576"/>
                  <a:gd name="T17" fmla="*/ 574 h 576"/>
                  <a:gd name="T18" fmla="*/ 288 w 576"/>
                  <a:gd name="T19" fmla="*/ 576 h 576"/>
                  <a:gd name="T20" fmla="*/ 258 w 576"/>
                  <a:gd name="T21" fmla="*/ 574 h 576"/>
                  <a:gd name="T22" fmla="*/ 202 w 576"/>
                  <a:gd name="T23" fmla="*/ 563 h 576"/>
                  <a:gd name="T24" fmla="*/ 150 w 576"/>
                  <a:gd name="T25" fmla="*/ 541 h 576"/>
                  <a:gd name="T26" fmla="*/ 104 w 576"/>
                  <a:gd name="T27" fmla="*/ 511 h 576"/>
                  <a:gd name="T28" fmla="*/ 65 w 576"/>
                  <a:gd name="T29" fmla="*/ 472 h 576"/>
                  <a:gd name="T30" fmla="*/ 33 w 576"/>
                  <a:gd name="T31" fmla="*/ 426 h 576"/>
                  <a:gd name="T32" fmla="*/ 12 w 576"/>
                  <a:gd name="T33" fmla="*/ 374 h 576"/>
                  <a:gd name="T34" fmla="*/ 0 w 576"/>
                  <a:gd name="T35" fmla="*/ 318 h 576"/>
                  <a:gd name="T36" fmla="*/ 0 w 576"/>
                  <a:gd name="T37" fmla="*/ 288 h 576"/>
                  <a:gd name="T38" fmla="*/ 0 w 576"/>
                  <a:gd name="T39" fmla="*/ 259 h 576"/>
                  <a:gd name="T40" fmla="*/ 12 w 576"/>
                  <a:gd name="T41" fmla="*/ 203 h 576"/>
                  <a:gd name="T42" fmla="*/ 33 w 576"/>
                  <a:gd name="T43" fmla="*/ 151 h 576"/>
                  <a:gd name="T44" fmla="*/ 65 w 576"/>
                  <a:gd name="T45" fmla="*/ 105 h 576"/>
                  <a:gd name="T46" fmla="*/ 104 w 576"/>
                  <a:gd name="T47" fmla="*/ 66 h 576"/>
                  <a:gd name="T48" fmla="*/ 150 w 576"/>
                  <a:gd name="T49" fmla="*/ 34 h 576"/>
                  <a:gd name="T50" fmla="*/ 202 w 576"/>
                  <a:gd name="T51" fmla="*/ 13 h 576"/>
                  <a:gd name="T52" fmla="*/ 258 w 576"/>
                  <a:gd name="T53" fmla="*/ 1 h 576"/>
                  <a:gd name="T54" fmla="*/ 288 w 576"/>
                  <a:gd name="T55" fmla="*/ 0 h 576"/>
                  <a:gd name="T56" fmla="*/ 317 w 576"/>
                  <a:gd name="T57" fmla="*/ 1 h 576"/>
                  <a:gd name="T58" fmla="*/ 373 w 576"/>
                  <a:gd name="T59" fmla="*/ 13 h 576"/>
                  <a:gd name="T60" fmla="*/ 425 w 576"/>
                  <a:gd name="T61" fmla="*/ 34 h 576"/>
                  <a:gd name="T62" fmla="*/ 471 w 576"/>
                  <a:gd name="T63" fmla="*/ 66 h 576"/>
                  <a:gd name="T64" fmla="*/ 510 w 576"/>
                  <a:gd name="T65" fmla="*/ 105 h 576"/>
                  <a:gd name="T66" fmla="*/ 541 w 576"/>
                  <a:gd name="T67" fmla="*/ 151 h 576"/>
                  <a:gd name="T68" fmla="*/ 563 w 576"/>
                  <a:gd name="T69" fmla="*/ 203 h 576"/>
                  <a:gd name="T70" fmla="*/ 575 w 576"/>
                  <a:gd name="T71" fmla="*/ 259 h 576"/>
                  <a:gd name="T72" fmla="*/ 576 w 576"/>
                  <a:gd name="T73" fmla="*/ 288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6" h="576">
                    <a:moveTo>
                      <a:pt x="576" y="288"/>
                    </a:moveTo>
                    <a:lnTo>
                      <a:pt x="575" y="318"/>
                    </a:lnTo>
                    <a:lnTo>
                      <a:pt x="563" y="374"/>
                    </a:lnTo>
                    <a:lnTo>
                      <a:pt x="541" y="426"/>
                    </a:lnTo>
                    <a:lnTo>
                      <a:pt x="510" y="472"/>
                    </a:lnTo>
                    <a:lnTo>
                      <a:pt x="471" y="511"/>
                    </a:lnTo>
                    <a:lnTo>
                      <a:pt x="425" y="541"/>
                    </a:lnTo>
                    <a:lnTo>
                      <a:pt x="373" y="563"/>
                    </a:lnTo>
                    <a:lnTo>
                      <a:pt x="317" y="574"/>
                    </a:lnTo>
                    <a:lnTo>
                      <a:pt x="288" y="576"/>
                    </a:lnTo>
                    <a:lnTo>
                      <a:pt x="258" y="574"/>
                    </a:lnTo>
                    <a:lnTo>
                      <a:pt x="202" y="563"/>
                    </a:lnTo>
                    <a:lnTo>
                      <a:pt x="150" y="541"/>
                    </a:lnTo>
                    <a:lnTo>
                      <a:pt x="104" y="511"/>
                    </a:lnTo>
                    <a:lnTo>
                      <a:pt x="65" y="472"/>
                    </a:lnTo>
                    <a:lnTo>
                      <a:pt x="33" y="426"/>
                    </a:lnTo>
                    <a:lnTo>
                      <a:pt x="12" y="374"/>
                    </a:lnTo>
                    <a:lnTo>
                      <a:pt x="0" y="318"/>
                    </a:lnTo>
                    <a:lnTo>
                      <a:pt x="0" y="288"/>
                    </a:lnTo>
                    <a:lnTo>
                      <a:pt x="0" y="259"/>
                    </a:lnTo>
                    <a:lnTo>
                      <a:pt x="12" y="203"/>
                    </a:lnTo>
                    <a:lnTo>
                      <a:pt x="33" y="151"/>
                    </a:lnTo>
                    <a:lnTo>
                      <a:pt x="65" y="105"/>
                    </a:lnTo>
                    <a:lnTo>
                      <a:pt x="104" y="66"/>
                    </a:lnTo>
                    <a:lnTo>
                      <a:pt x="150" y="34"/>
                    </a:lnTo>
                    <a:lnTo>
                      <a:pt x="202" y="13"/>
                    </a:lnTo>
                    <a:lnTo>
                      <a:pt x="258" y="1"/>
                    </a:lnTo>
                    <a:lnTo>
                      <a:pt x="288" y="0"/>
                    </a:lnTo>
                    <a:lnTo>
                      <a:pt x="317" y="1"/>
                    </a:lnTo>
                    <a:lnTo>
                      <a:pt x="373" y="13"/>
                    </a:lnTo>
                    <a:lnTo>
                      <a:pt x="425" y="34"/>
                    </a:lnTo>
                    <a:lnTo>
                      <a:pt x="471" y="66"/>
                    </a:lnTo>
                    <a:lnTo>
                      <a:pt x="510" y="105"/>
                    </a:lnTo>
                    <a:lnTo>
                      <a:pt x="541" y="151"/>
                    </a:lnTo>
                    <a:lnTo>
                      <a:pt x="563" y="203"/>
                    </a:lnTo>
                    <a:lnTo>
                      <a:pt x="575" y="259"/>
                    </a:lnTo>
                    <a:lnTo>
                      <a:pt x="576" y="288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순서도: 지연 30"/>
            <p:cNvSpPr/>
            <p:nvPr/>
          </p:nvSpPr>
          <p:spPr>
            <a:xfrm rot="4147283" flipH="1">
              <a:off x="10503405" y="5975733"/>
              <a:ext cx="748810" cy="194929"/>
            </a:xfrm>
            <a:prstGeom prst="flowChartDelay">
              <a:avLst/>
            </a:pr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 flipH="1">
              <a:off x="10883462" y="6186394"/>
              <a:ext cx="1308538" cy="671607"/>
            </a:xfrm>
            <a:custGeom>
              <a:avLst/>
              <a:gdLst>
                <a:gd name="connsiteX0" fmla="*/ 1119034 w 1308538"/>
                <a:gd name="connsiteY0" fmla="*/ 143 h 671607"/>
                <a:gd name="connsiteX1" fmla="*/ 1100633 w 1308538"/>
                <a:gd name="connsiteY1" fmla="*/ 6411 h 671607"/>
                <a:gd name="connsiteX2" fmla="*/ 946502 w 1308538"/>
                <a:gd name="connsiteY2" fmla="*/ 288986 h 671607"/>
                <a:gd name="connsiteX3" fmla="*/ 863120 w 1308538"/>
                <a:gd name="connsiteY3" fmla="*/ 295853 h 671607"/>
                <a:gd name="connsiteX4" fmla="*/ 740993 w 1308538"/>
                <a:gd name="connsiteY4" fmla="*/ 306112 h 671607"/>
                <a:gd name="connsiteX5" fmla="*/ 317469 w 1308538"/>
                <a:gd name="connsiteY5" fmla="*/ 295853 h 671607"/>
                <a:gd name="connsiteX6" fmla="*/ 150154 w 1308538"/>
                <a:gd name="connsiteY6" fmla="*/ 331801 h 671607"/>
                <a:gd name="connsiteX7" fmla="*/ 64772 w 1308538"/>
                <a:gd name="connsiteY7" fmla="*/ 403085 h 671607"/>
                <a:gd name="connsiteX8" fmla="*/ 0 w 1308538"/>
                <a:gd name="connsiteY8" fmla="*/ 472032 h 671607"/>
                <a:gd name="connsiteX9" fmla="*/ 0 w 1308538"/>
                <a:gd name="connsiteY9" fmla="*/ 671607 h 671607"/>
                <a:gd name="connsiteX10" fmla="*/ 1152472 w 1308538"/>
                <a:gd name="connsiteY10" fmla="*/ 671607 h 671607"/>
                <a:gd name="connsiteX11" fmla="*/ 1203388 w 1308538"/>
                <a:gd name="connsiteY11" fmla="*/ 545873 h 671607"/>
                <a:gd name="connsiteX12" fmla="*/ 1308008 w 1308538"/>
                <a:gd name="connsiteY12" fmla="*/ 310523 h 671607"/>
                <a:gd name="connsiteX13" fmla="*/ 1237639 w 1308538"/>
                <a:gd name="connsiteY13" fmla="*/ 109166 h 671607"/>
                <a:gd name="connsiteX14" fmla="*/ 1119034 w 1308538"/>
                <a:gd name="connsiteY14" fmla="*/ 143 h 67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538" h="671607">
                  <a:moveTo>
                    <a:pt x="1119034" y="143"/>
                  </a:moveTo>
                  <a:cubicBezTo>
                    <a:pt x="1112848" y="669"/>
                    <a:pt x="1106698" y="2665"/>
                    <a:pt x="1100633" y="6411"/>
                  </a:cubicBezTo>
                  <a:cubicBezTo>
                    <a:pt x="1052110" y="36381"/>
                    <a:pt x="978076" y="267069"/>
                    <a:pt x="946502" y="288986"/>
                  </a:cubicBezTo>
                  <a:cubicBezTo>
                    <a:pt x="914927" y="310904"/>
                    <a:pt x="897372" y="292999"/>
                    <a:pt x="863120" y="295853"/>
                  </a:cubicBezTo>
                  <a:cubicBezTo>
                    <a:pt x="828869" y="298708"/>
                    <a:pt x="831934" y="306112"/>
                    <a:pt x="740993" y="306112"/>
                  </a:cubicBezTo>
                  <a:lnTo>
                    <a:pt x="317469" y="295853"/>
                  </a:lnTo>
                  <a:cubicBezTo>
                    <a:pt x="218996" y="300135"/>
                    <a:pt x="206583" y="298694"/>
                    <a:pt x="150154" y="331801"/>
                  </a:cubicBezTo>
                  <a:cubicBezTo>
                    <a:pt x="121940" y="348354"/>
                    <a:pt x="93397" y="374043"/>
                    <a:pt x="64772" y="403085"/>
                  </a:cubicBezTo>
                  <a:lnTo>
                    <a:pt x="0" y="472032"/>
                  </a:lnTo>
                  <a:lnTo>
                    <a:pt x="0" y="671607"/>
                  </a:lnTo>
                  <a:lnTo>
                    <a:pt x="1152472" y="671607"/>
                  </a:lnTo>
                  <a:lnTo>
                    <a:pt x="1203388" y="545873"/>
                  </a:lnTo>
                  <a:cubicBezTo>
                    <a:pt x="1236524" y="459552"/>
                    <a:pt x="1302299" y="383307"/>
                    <a:pt x="1308008" y="310523"/>
                  </a:cubicBezTo>
                  <a:cubicBezTo>
                    <a:pt x="1313716" y="237738"/>
                    <a:pt x="1272202" y="159851"/>
                    <a:pt x="1237639" y="109166"/>
                  </a:cubicBezTo>
                  <a:cubicBezTo>
                    <a:pt x="1207396" y="64816"/>
                    <a:pt x="1162333" y="-3539"/>
                    <a:pt x="1119034" y="1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 flipH="1">
              <a:off x="11240166" y="5517492"/>
              <a:ext cx="822634" cy="1030104"/>
              <a:chOff x="1219927" y="2725633"/>
              <a:chExt cx="1711565" cy="2143225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1682683" y="4161764"/>
                <a:ext cx="786052" cy="707094"/>
                <a:chOff x="1682683" y="4161764"/>
                <a:chExt cx="786052" cy="707094"/>
              </a:xfrm>
            </p:grpSpPr>
            <p:sp>
              <p:nvSpPr>
                <p:cNvPr id="12" name="Freeform 53"/>
                <p:cNvSpPr>
                  <a:spLocks/>
                </p:cNvSpPr>
                <p:nvPr/>
              </p:nvSpPr>
              <p:spPr bwMode="auto">
                <a:xfrm>
                  <a:off x="1738548" y="4691269"/>
                  <a:ext cx="672206" cy="177589"/>
                </a:xfrm>
                <a:custGeom>
                  <a:avLst/>
                  <a:gdLst>
                    <a:gd name="T0" fmla="*/ 255 w 511"/>
                    <a:gd name="T1" fmla="*/ 0 h 135"/>
                    <a:gd name="T2" fmla="*/ 294 w 511"/>
                    <a:gd name="T3" fmla="*/ 1 h 135"/>
                    <a:gd name="T4" fmla="*/ 331 w 511"/>
                    <a:gd name="T5" fmla="*/ 4 h 135"/>
                    <a:gd name="T6" fmla="*/ 365 w 511"/>
                    <a:gd name="T7" fmla="*/ 8 h 135"/>
                    <a:gd name="T8" fmla="*/ 396 w 511"/>
                    <a:gd name="T9" fmla="*/ 14 h 135"/>
                    <a:gd name="T10" fmla="*/ 425 w 511"/>
                    <a:gd name="T11" fmla="*/ 19 h 135"/>
                    <a:gd name="T12" fmla="*/ 450 w 511"/>
                    <a:gd name="T13" fmla="*/ 25 h 135"/>
                    <a:gd name="T14" fmla="*/ 471 w 511"/>
                    <a:gd name="T15" fmla="*/ 30 h 135"/>
                    <a:gd name="T16" fmla="*/ 488 w 511"/>
                    <a:gd name="T17" fmla="*/ 35 h 135"/>
                    <a:gd name="T18" fmla="*/ 501 w 511"/>
                    <a:gd name="T19" fmla="*/ 39 h 135"/>
                    <a:gd name="T20" fmla="*/ 509 w 511"/>
                    <a:gd name="T21" fmla="*/ 42 h 135"/>
                    <a:gd name="T22" fmla="*/ 511 w 511"/>
                    <a:gd name="T23" fmla="*/ 42 h 135"/>
                    <a:gd name="T24" fmla="*/ 510 w 511"/>
                    <a:gd name="T25" fmla="*/ 44 h 135"/>
                    <a:gd name="T26" fmla="*/ 505 w 511"/>
                    <a:gd name="T27" fmla="*/ 49 h 135"/>
                    <a:gd name="T28" fmla="*/ 496 w 511"/>
                    <a:gd name="T29" fmla="*/ 57 h 135"/>
                    <a:gd name="T30" fmla="*/ 485 w 511"/>
                    <a:gd name="T31" fmla="*/ 66 h 135"/>
                    <a:gd name="T32" fmla="*/ 470 w 511"/>
                    <a:gd name="T33" fmla="*/ 77 h 135"/>
                    <a:gd name="T34" fmla="*/ 451 w 511"/>
                    <a:gd name="T35" fmla="*/ 88 h 135"/>
                    <a:gd name="T36" fmla="*/ 429 w 511"/>
                    <a:gd name="T37" fmla="*/ 100 h 135"/>
                    <a:gd name="T38" fmla="*/ 403 w 511"/>
                    <a:gd name="T39" fmla="*/ 112 h 135"/>
                    <a:gd name="T40" fmla="*/ 372 w 511"/>
                    <a:gd name="T41" fmla="*/ 121 h 135"/>
                    <a:gd name="T42" fmla="*/ 337 w 511"/>
                    <a:gd name="T43" fmla="*/ 128 h 135"/>
                    <a:gd name="T44" fmla="*/ 298 w 511"/>
                    <a:gd name="T45" fmla="*/ 134 h 135"/>
                    <a:gd name="T46" fmla="*/ 256 w 511"/>
                    <a:gd name="T47" fmla="*/ 135 h 135"/>
                    <a:gd name="T48" fmla="*/ 213 w 511"/>
                    <a:gd name="T49" fmla="*/ 134 h 135"/>
                    <a:gd name="T50" fmla="*/ 174 w 511"/>
                    <a:gd name="T51" fmla="*/ 128 h 135"/>
                    <a:gd name="T52" fmla="*/ 139 w 511"/>
                    <a:gd name="T53" fmla="*/ 121 h 135"/>
                    <a:gd name="T54" fmla="*/ 109 w 511"/>
                    <a:gd name="T55" fmla="*/ 112 h 135"/>
                    <a:gd name="T56" fmla="*/ 82 w 511"/>
                    <a:gd name="T57" fmla="*/ 100 h 135"/>
                    <a:gd name="T58" fmla="*/ 60 w 511"/>
                    <a:gd name="T59" fmla="*/ 88 h 135"/>
                    <a:gd name="T60" fmla="*/ 41 w 511"/>
                    <a:gd name="T61" fmla="*/ 77 h 135"/>
                    <a:gd name="T62" fmla="*/ 26 w 511"/>
                    <a:gd name="T63" fmla="*/ 66 h 135"/>
                    <a:gd name="T64" fmla="*/ 15 w 511"/>
                    <a:gd name="T65" fmla="*/ 57 h 135"/>
                    <a:gd name="T66" fmla="*/ 6 w 511"/>
                    <a:gd name="T67" fmla="*/ 49 h 135"/>
                    <a:gd name="T68" fmla="*/ 2 w 511"/>
                    <a:gd name="T69" fmla="*/ 44 h 135"/>
                    <a:gd name="T70" fmla="*/ 0 w 511"/>
                    <a:gd name="T71" fmla="*/ 42 h 135"/>
                    <a:gd name="T72" fmla="*/ 43 w 511"/>
                    <a:gd name="T73" fmla="*/ 27 h 135"/>
                    <a:gd name="T74" fmla="*/ 88 w 511"/>
                    <a:gd name="T75" fmla="*/ 16 h 135"/>
                    <a:gd name="T76" fmla="*/ 131 w 511"/>
                    <a:gd name="T77" fmla="*/ 8 h 135"/>
                    <a:gd name="T78" fmla="*/ 173 w 511"/>
                    <a:gd name="T79" fmla="*/ 3 h 135"/>
                    <a:gd name="T80" fmla="*/ 215 w 511"/>
                    <a:gd name="T81" fmla="*/ 0 h 135"/>
                    <a:gd name="T82" fmla="*/ 255 w 511"/>
                    <a:gd name="T83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511" h="135">
                      <a:moveTo>
                        <a:pt x="255" y="0"/>
                      </a:moveTo>
                      <a:lnTo>
                        <a:pt x="294" y="1"/>
                      </a:lnTo>
                      <a:lnTo>
                        <a:pt x="331" y="4"/>
                      </a:lnTo>
                      <a:lnTo>
                        <a:pt x="365" y="8"/>
                      </a:lnTo>
                      <a:lnTo>
                        <a:pt x="396" y="14"/>
                      </a:lnTo>
                      <a:lnTo>
                        <a:pt x="425" y="19"/>
                      </a:lnTo>
                      <a:lnTo>
                        <a:pt x="450" y="25"/>
                      </a:lnTo>
                      <a:lnTo>
                        <a:pt x="471" y="30"/>
                      </a:lnTo>
                      <a:lnTo>
                        <a:pt x="488" y="35"/>
                      </a:lnTo>
                      <a:lnTo>
                        <a:pt x="501" y="39"/>
                      </a:lnTo>
                      <a:lnTo>
                        <a:pt x="509" y="42"/>
                      </a:lnTo>
                      <a:lnTo>
                        <a:pt x="511" y="42"/>
                      </a:lnTo>
                      <a:lnTo>
                        <a:pt x="510" y="44"/>
                      </a:lnTo>
                      <a:lnTo>
                        <a:pt x="505" y="49"/>
                      </a:lnTo>
                      <a:lnTo>
                        <a:pt x="496" y="57"/>
                      </a:lnTo>
                      <a:lnTo>
                        <a:pt x="485" y="66"/>
                      </a:lnTo>
                      <a:lnTo>
                        <a:pt x="470" y="77"/>
                      </a:lnTo>
                      <a:lnTo>
                        <a:pt x="451" y="88"/>
                      </a:lnTo>
                      <a:lnTo>
                        <a:pt x="429" y="100"/>
                      </a:lnTo>
                      <a:lnTo>
                        <a:pt x="403" y="112"/>
                      </a:lnTo>
                      <a:lnTo>
                        <a:pt x="372" y="121"/>
                      </a:lnTo>
                      <a:lnTo>
                        <a:pt x="337" y="128"/>
                      </a:lnTo>
                      <a:lnTo>
                        <a:pt x="298" y="134"/>
                      </a:lnTo>
                      <a:lnTo>
                        <a:pt x="256" y="135"/>
                      </a:lnTo>
                      <a:lnTo>
                        <a:pt x="213" y="134"/>
                      </a:lnTo>
                      <a:lnTo>
                        <a:pt x="174" y="128"/>
                      </a:lnTo>
                      <a:lnTo>
                        <a:pt x="139" y="121"/>
                      </a:lnTo>
                      <a:lnTo>
                        <a:pt x="109" y="112"/>
                      </a:lnTo>
                      <a:lnTo>
                        <a:pt x="82" y="100"/>
                      </a:lnTo>
                      <a:lnTo>
                        <a:pt x="60" y="88"/>
                      </a:lnTo>
                      <a:lnTo>
                        <a:pt x="41" y="77"/>
                      </a:lnTo>
                      <a:lnTo>
                        <a:pt x="26" y="66"/>
                      </a:lnTo>
                      <a:lnTo>
                        <a:pt x="15" y="57"/>
                      </a:lnTo>
                      <a:lnTo>
                        <a:pt x="6" y="49"/>
                      </a:lnTo>
                      <a:lnTo>
                        <a:pt x="2" y="44"/>
                      </a:lnTo>
                      <a:lnTo>
                        <a:pt x="0" y="42"/>
                      </a:lnTo>
                      <a:lnTo>
                        <a:pt x="43" y="27"/>
                      </a:lnTo>
                      <a:lnTo>
                        <a:pt x="88" y="16"/>
                      </a:lnTo>
                      <a:lnTo>
                        <a:pt x="131" y="8"/>
                      </a:lnTo>
                      <a:lnTo>
                        <a:pt x="173" y="3"/>
                      </a:lnTo>
                      <a:lnTo>
                        <a:pt x="215" y="0"/>
                      </a:lnTo>
                      <a:lnTo>
                        <a:pt x="255" y="0"/>
                      </a:lnTo>
                      <a:close/>
                    </a:path>
                  </a:pathLst>
                </a:custGeom>
                <a:solidFill>
                  <a:srgbClr val="FEDEC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1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" name="Freeform 33"/>
                <p:cNvSpPr>
                  <a:spLocks/>
                </p:cNvSpPr>
                <p:nvPr/>
              </p:nvSpPr>
              <p:spPr bwMode="auto">
                <a:xfrm>
                  <a:off x="1682683" y="4161764"/>
                  <a:ext cx="786052" cy="587426"/>
                </a:xfrm>
                <a:custGeom>
                  <a:avLst/>
                  <a:gdLst>
                    <a:gd name="T0" fmla="*/ 118 w 1117"/>
                    <a:gd name="T1" fmla="*/ 0 h 834"/>
                    <a:gd name="T2" fmla="*/ 999 w 1117"/>
                    <a:gd name="T3" fmla="*/ 0 h 834"/>
                    <a:gd name="T4" fmla="*/ 1006 w 1117"/>
                    <a:gd name="T5" fmla="*/ 21 h 834"/>
                    <a:gd name="T6" fmla="*/ 1011 w 1117"/>
                    <a:gd name="T7" fmla="*/ 50 h 834"/>
                    <a:gd name="T8" fmla="*/ 1015 w 1117"/>
                    <a:gd name="T9" fmla="*/ 85 h 834"/>
                    <a:gd name="T10" fmla="*/ 1018 w 1117"/>
                    <a:gd name="T11" fmla="*/ 126 h 834"/>
                    <a:gd name="T12" fmla="*/ 1021 w 1117"/>
                    <a:gd name="T13" fmla="*/ 171 h 834"/>
                    <a:gd name="T14" fmla="*/ 1025 w 1117"/>
                    <a:gd name="T15" fmla="*/ 222 h 834"/>
                    <a:gd name="T16" fmla="*/ 1031 w 1117"/>
                    <a:gd name="T17" fmla="*/ 274 h 834"/>
                    <a:gd name="T18" fmla="*/ 1040 w 1117"/>
                    <a:gd name="T19" fmla="*/ 330 h 834"/>
                    <a:gd name="T20" fmla="*/ 1051 w 1117"/>
                    <a:gd name="T21" fmla="*/ 387 h 834"/>
                    <a:gd name="T22" fmla="*/ 1067 w 1117"/>
                    <a:gd name="T23" fmla="*/ 445 h 834"/>
                    <a:gd name="T24" fmla="*/ 1089 w 1117"/>
                    <a:gd name="T25" fmla="*/ 503 h 834"/>
                    <a:gd name="T26" fmla="*/ 1117 w 1117"/>
                    <a:gd name="T27" fmla="*/ 560 h 834"/>
                    <a:gd name="T28" fmla="*/ 1067 w 1117"/>
                    <a:gd name="T29" fmla="*/ 600 h 834"/>
                    <a:gd name="T30" fmla="*/ 1015 w 1117"/>
                    <a:gd name="T31" fmla="*/ 639 h 834"/>
                    <a:gd name="T32" fmla="*/ 961 w 1117"/>
                    <a:gd name="T33" fmla="*/ 677 h 834"/>
                    <a:gd name="T34" fmla="*/ 903 w 1117"/>
                    <a:gd name="T35" fmla="*/ 712 h 834"/>
                    <a:gd name="T36" fmla="*/ 842 w 1117"/>
                    <a:gd name="T37" fmla="*/ 745 h 834"/>
                    <a:gd name="T38" fmla="*/ 778 w 1117"/>
                    <a:gd name="T39" fmla="*/ 775 h 834"/>
                    <a:gd name="T40" fmla="*/ 709 w 1117"/>
                    <a:gd name="T41" fmla="*/ 799 h 834"/>
                    <a:gd name="T42" fmla="*/ 636 w 1117"/>
                    <a:gd name="T43" fmla="*/ 820 h 834"/>
                    <a:gd name="T44" fmla="*/ 558 w 1117"/>
                    <a:gd name="T45" fmla="*/ 834 h 834"/>
                    <a:gd name="T46" fmla="*/ 480 w 1117"/>
                    <a:gd name="T47" fmla="*/ 820 h 834"/>
                    <a:gd name="T48" fmla="*/ 408 w 1117"/>
                    <a:gd name="T49" fmla="*/ 801 h 834"/>
                    <a:gd name="T50" fmla="*/ 338 w 1117"/>
                    <a:gd name="T51" fmla="*/ 776 h 834"/>
                    <a:gd name="T52" fmla="*/ 274 w 1117"/>
                    <a:gd name="T53" fmla="*/ 747 h 834"/>
                    <a:gd name="T54" fmla="*/ 212 w 1117"/>
                    <a:gd name="T55" fmla="*/ 713 h 834"/>
                    <a:gd name="T56" fmla="*/ 156 w 1117"/>
                    <a:gd name="T57" fmla="*/ 678 h 834"/>
                    <a:gd name="T58" fmla="*/ 100 w 1117"/>
                    <a:gd name="T59" fmla="*/ 642 h 834"/>
                    <a:gd name="T60" fmla="*/ 49 w 1117"/>
                    <a:gd name="T61" fmla="*/ 602 h 834"/>
                    <a:gd name="T62" fmla="*/ 0 w 1117"/>
                    <a:gd name="T63" fmla="*/ 563 h 834"/>
                    <a:gd name="T64" fmla="*/ 26 w 1117"/>
                    <a:gd name="T65" fmla="*/ 506 h 834"/>
                    <a:gd name="T66" fmla="*/ 48 w 1117"/>
                    <a:gd name="T67" fmla="*/ 448 h 834"/>
                    <a:gd name="T68" fmla="*/ 65 w 1117"/>
                    <a:gd name="T69" fmla="*/ 390 h 834"/>
                    <a:gd name="T70" fmla="*/ 77 w 1117"/>
                    <a:gd name="T71" fmla="*/ 333 h 834"/>
                    <a:gd name="T72" fmla="*/ 86 w 1117"/>
                    <a:gd name="T73" fmla="*/ 276 h 834"/>
                    <a:gd name="T74" fmla="*/ 91 w 1117"/>
                    <a:gd name="T75" fmla="*/ 223 h 834"/>
                    <a:gd name="T76" fmla="*/ 96 w 1117"/>
                    <a:gd name="T77" fmla="*/ 172 h 834"/>
                    <a:gd name="T78" fmla="*/ 99 w 1117"/>
                    <a:gd name="T79" fmla="*/ 126 h 834"/>
                    <a:gd name="T80" fmla="*/ 103 w 1117"/>
                    <a:gd name="T81" fmla="*/ 85 h 834"/>
                    <a:gd name="T82" fmla="*/ 106 w 1117"/>
                    <a:gd name="T83" fmla="*/ 50 h 834"/>
                    <a:gd name="T84" fmla="*/ 110 w 1117"/>
                    <a:gd name="T85" fmla="*/ 21 h 834"/>
                    <a:gd name="T86" fmla="*/ 118 w 1117"/>
                    <a:gd name="T87" fmla="*/ 0 h 8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117" h="834">
                      <a:moveTo>
                        <a:pt x="118" y="0"/>
                      </a:moveTo>
                      <a:lnTo>
                        <a:pt x="999" y="0"/>
                      </a:lnTo>
                      <a:lnTo>
                        <a:pt x="1006" y="21"/>
                      </a:lnTo>
                      <a:lnTo>
                        <a:pt x="1011" y="50"/>
                      </a:lnTo>
                      <a:lnTo>
                        <a:pt x="1015" y="85"/>
                      </a:lnTo>
                      <a:lnTo>
                        <a:pt x="1018" y="126"/>
                      </a:lnTo>
                      <a:lnTo>
                        <a:pt x="1021" y="171"/>
                      </a:lnTo>
                      <a:lnTo>
                        <a:pt x="1025" y="222"/>
                      </a:lnTo>
                      <a:lnTo>
                        <a:pt x="1031" y="274"/>
                      </a:lnTo>
                      <a:lnTo>
                        <a:pt x="1040" y="330"/>
                      </a:lnTo>
                      <a:lnTo>
                        <a:pt x="1051" y="387"/>
                      </a:lnTo>
                      <a:lnTo>
                        <a:pt x="1067" y="445"/>
                      </a:lnTo>
                      <a:lnTo>
                        <a:pt x="1089" y="503"/>
                      </a:lnTo>
                      <a:lnTo>
                        <a:pt x="1117" y="560"/>
                      </a:lnTo>
                      <a:lnTo>
                        <a:pt x="1067" y="600"/>
                      </a:lnTo>
                      <a:lnTo>
                        <a:pt x="1015" y="639"/>
                      </a:lnTo>
                      <a:lnTo>
                        <a:pt x="961" y="677"/>
                      </a:lnTo>
                      <a:lnTo>
                        <a:pt x="903" y="712"/>
                      </a:lnTo>
                      <a:lnTo>
                        <a:pt x="842" y="745"/>
                      </a:lnTo>
                      <a:lnTo>
                        <a:pt x="778" y="775"/>
                      </a:lnTo>
                      <a:lnTo>
                        <a:pt x="709" y="799"/>
                      </a:lnTo>
                      <a:lnTo>
                        <a:pt x="636" y="820"/>
                      </a:lnTo>
                      <a:lnTo>
                        <a:pt x="558" y="834"/>
                      </a:lnTo>
                      <a:lnTo>
                        <a:pt x="480" y="820"/>
                      </a:lnTo>
                      <a:lnTo>
                        <a:pt x="408" y="801"/>
                      </a:lnTo>
                      <a:lnTo>
                        <a:pt x="338" y="776"/>
                      </a:lnTo>
                      <a:lnTo>
                        <a:pt x="274" y="747"/>
                      </a:lnTo>
                      <a:lnTo>
                        <a:pt x="212" y="713"/>
                      </a:lnTo>
                      <a:lnTo>
                        <a:pt x="156" y="678"/>
                      </a:lnTo>
                      <a:lnTo>
                        <a:pt x="100" y="642"/>
                      </a:lnTo>
                      <a:lnTo>
                        <a:pt x="49" y="602"/>
                      </a:lnTo>
                      <a:lnTo>
                        <a:pt x="0" y="563"/>
                      </a:lnTo>
                      <a:lnTo>
                        <a:pt x="26" y="506"/>
                      </a:lnTo>
                      <a:lnTo>
                        <a:pt x="48" y="448"/>
                      </a:lnTo>
                      <a:lnTo>
                        <a:pt x="65" y="390"/>
                      </a:lnTo>
                      <a:lnTo>
                        <a:pt x="77" y="333"/>
                      </a:lnTo>
                      <a:lnTo>
                        <a:pt x="86" y="276"/>
                      </a:lnTo>
                      <a:lnTo>
                        <a:pt x="91" y="223"/>
                      </a:lnTo>
                      <a:lnTo>
                        <a:pt x="96" y="172"/>
                      </a:lnTo>
                      <a:lnTo>
                        <a:pt x="99" y="126"/>
                      </a:lnTo>
                      <a:lnTo>
                        <a:pt x="103" y="85"/>
                      </a:lnTo>
                      <a:lnTo>
                        <a:pt x="106" y="50"/>
                      </a:lnTo>
                      <a:lnTo>
                        <a:pt x="110" y="21"/>
                      </a:lnTo>
                      <a:lnTo>
                        <a:pt x="118" y="0"/>
                      </a:lnTo>
                      <a:close/>
                    </a:path>
                  </a:pathLst>
                </a:custGeom>
                <a:solidFill>
                  <a:srgbClr val="C69E7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" name="Freeform 42"/>
              <p:cNvSpPr>
                <a:spLocks/>
              </p:cNvSpPr>
              <p:nvPr/>
            </p:nvSpPr>
            <p:spPr bwMode="auto">
              <a:xfrm>
                <a:off x="2675814" y="3548981"/>
                <a:ext cx="255678" cy="443739"/>
              </a:xfrm>
              <a:custGeom>
                <a:avLst/>
                <a:gdLst>
                  <a:gd name="T0" fmla="*/ 206 w 362"/>
                  <a:gd name="T1" fmla="*/ 0 h 631"/>
                  <a:gd name="T2" fmla="*/ 238 w 362"/>
                  <a:gd name="T3" fmla="*/ 0 h 631"/>
                  <a:gd name="T4" fmla="*/ 264 w 362"/>
                  <a:gd name="T5" fmla="*/ 10 h 631"/>
                  <a:gd name="T6" fmla="*/ 289 w 362"/>
                  <a:gd name="T7" fmla="*/ 26 h 631"/>
                  <a:gd name="T8" fmla="*/ 311 w 362"/>
                  <a:gd name="T9" fmla="*/ 49 h 631"/>
                  <a:gd name="T10" fmla="*/ 328 w 362"/>
                  <a:gd name="T11" fmla="*/ 78 h 631"/>
                  <a:gd name="T12" fmla="*/ 343 w 362"/>
                  <a:gd name="T13" fmla="*/ 115 h 631"/>
                  <a:gd name="T14" fmla="*/ 353 w 362"/>
                  <a:gd name="T15" fmla="*/ 154 h 631"/>
                  <a:gd name="T16" fmla="*/ 359 w 362"/>
                  <a:gd name="T17" fmla="*/ 198 h 631"/>
                  <a:gd name="T18" fmla="*/ 362 w 362"/>
                  <a:gd name="T19" fmla="*/ 245 h 631"/>
                  <a:gd name="T20" fmla="*/ 359 w 362"/>
                  <a:gd name="T21" fmla="*/ 294 h 631"/>
                  <a:gd name="T22" fmla="*/ 353 w 362"/>
                  <a:gd name="T23" fmla="*/ 347 h 631"/>
                  <a:gd name="T24" fmla="*/ 340 w 362"/>
                  <a:gd name="T25" fmla="*/ 402 h 631"/>
                  <a:gd name="T26" fmla="*/ 322 w 362"/>
                  <a:gd name="T27" fmla="*/ 455 h 631"/>
                  <a:gd name="T28" fmla="*/ 300 w 362"/>
                  <a:gd name="T29" fmla="*/ 501 h 631"/>
                  <a:gd name="T30" fmla="*/ 276 w 362"/>
                  <a:gd name="T31" fmla="*/ 542 h 631"/>
                  <a:gd name="T32" fmla="*/ 248 w 362"/>
                  <a:gd name="T33" fmla="*/ 576 h 631"/>
                  <a:gd name="T34" fmla="*/ 219 w 362"/>
                  <a:gd name="T35" fmla="*/ 603 h 631"/>
                  <a:gd name="T36" fmla="*/ 188 w 362"/>
                  <a:gd name="T37" fmla="*/ 622 h 631"/>
                  <a:gd name="T38" fmla="*/ 156 w 362"/>
                  <a:gd name="T39" fmla="*/ 631 h 631"/>
                  <a:gd name="T40" fmla="*/ 124 w 362"/>
                  <a:gd name="T41" fmla="*/ 631 h 631"/>
                  <a:gd name="T42" fmla="*/ 96 w 362"/>
                  <a:gd name="T43" fmla="*/ 621 h 631"/>
                  <a:gd name="T44" fmla="*/ 73 w 362"/>
                  <a:gd name="T45" fmla="*/ 605 h 631"/>
                  <a:gd name="T46" fmla="*/ 51 w 362"/>
                  <a:gd name="T47" fmla="*/ 581 h 631"/>
                  <a:gd name="T48" fmla="*/ 34 w 362"/>
                  <a:gd name="T49" fmla="*/ 551 h 631"/>
                  <a:gd name="T50" fmla="*/ 19 w 362"/>
                  <a:gd name="T51" fmla="*/ 516 h 631"/>
                  <a:gd name="T52" fmla="*/ 9 w 362"/>
                  <a:gd name="T53" fmla="*/ 477 h 631"/>
                  <a:gd name="T54" fmla="*/ 3 w 362"/>
                  <a:gd name="T55" fmla="*/ 433 h 631"/>
                  <a:gd name="T56" fmla="*/ 0 w 362"/>
                  <a:gd name="T57" fmla="*/ 386 h 631"/>
                  <a:gd name="T58" fmla="*/ 3 w 362"/>
                  <a:gd name="T59" fmla="*/ 337 h 631"/>
                  <a:gd name="T60" fmla="*/ 9 w 362"/>
                  <a:gd name="T61" fmla="*/ 284 h 631"/>
                  <a:gd name="T62" fmla="*/ 22 w 362"/>
                  <a:gd name="T63" fmla="*/ 229 h 631"/>
                  <a:gd name="T64" fmla="*/ 40 w 362"/>
                  <a:gd name="T65" fmla="*/ 176 h 631"/>
                  <a:gd name="T66" fmla="*/ 61 w 362"/>
                  <a:gd name="T67" fmla="*/ 129 h 631"/>
                  <a:gd name="T68" fmla="*/ 86 w 362"/>
                  <a:gd name="T69" fmla="*/ 89 h 631"/>
                  <a:gd name="T70" fmla="*/ 114 w 362"/>
                  <a:gd name="T71" fmla="*/ 54 h 631"/>
                  <a:gd name="T72" fmla="*/ 143 w 362"/>
                  <a:gd name="T73" fmla="*/ 27 h 631"/>
                  <a:gd name="T74" fmla="*/ 174 w 362"/>
                  <a:gd name="T75" fmla="*/ 8 h 631"/>
                  <a:gd name="T76" fmla="*/ 206 w 362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2" h="631">
                    <a:moveTo>
                      <a:pt x="206" y="0"/>
                    </a:moveTo>
                    <a:lnTo>
                      <a:pt x="238" y="0"/>
                    </a:lnTo>
                    <a:lnTo>
                      <a:pt x="264" y="10"/>
                    </a:lnTo>
                    <a:lnTo>
                      <a:pt x="289" y="26"/>
                    </a:lnTo>
                    <a:lnTo>
                      <a:pt x="311" y="49"/>
                    </a:lnTo>
                    <a:lnTo>
                      <a:pt x="328" y="78"/>
                    </a:lnTo>
                    <a:lnTo>
                      <a:pt x="343" y="115"/>
                    </a:lnTo>
                    <a:lnTo>
                      <a:pt x="353" y="154"/>
                    </a:lnTo>
                    <a:lnTo>
                      <a:pt x="359" y="198"/>
                    </a:lnTo>
                    <a:lnTo>
                      <a:pt x="362" y="245"/>
                    </a:lnTo>
                    <a:lnTo>
                      <a:pt x="359" y="294"/>
                    </a:lnTo>
                    <a:lnTo>
                      <a:pt x="353" y="347"/>
                    </a:lnTo>
                    <a:lnTo>
                      <a:pt x="340" y="402"/>
                    </a:lnTo>
                    <a:lnTo>
                      <a:pt x="322" y="455"/>
                    </a:lnTo>
                    <a:lnTo>
                      <a:pt x="300" y="501"/>
                    </a:lnTo>
                    <a:lnTo>
                      <a:pt x="276" y="542"/>
                    </a:lnTo>
                    <a:lnTo>
                      <a:pt x="248" y="576"/>
                    </a:lnTo>
                    <a:lnTo>
                      <a:pt x="219" y="603"/>
                    </a:lnTo>
                    <a:lnTo>
                      <a:pt x="188" y="622"/>
                    </a:lnTo>
                    <a:lnTo>
                      <a:pt x="156" y="631"/>
                    </a:lnTo>
                    <a:lnTo>
                      <a:pt x="124" y="631"/>
                    </a:lnTo>
                    <a:lnTo>
                      <a:pt x="96" y="621"/>
                    </a:lnTo>
                    <a:lnTo>
                      <a:pt x="73" y="605"/>
                    </a:lnTo>
                    <a:lnTo>
                      <a:pt x="51" y="581"/>
                    </a:lnTo>
                    <a:lnTo>
                      <a:pt x="34" y="551"/>
                    </a:lnTo>
                    <a:lnTo>
                      <a:pt x="19" y="516"/>
                    </a:lnTo>
                    <a:lnTo>
                      <a:pt x="9" y="477"/>
                    </a:lnTo>
                    <a:lnTo>
                      <a:pt x="3" y="433"/>
                    </a:lnTo>
                    <a:lnTo>
                      <a:pt x="0" y="386"/>
                    </a:lnTo>
                    <a:lnTo>
                      <a:pt x="3" y="337"/>
                    </a:lnTo>
                    <a:lnTo>
                      <a:pt x="9" y="284"/>
                    </a:lnTo>
                    <a:lnTo>
                      <a:pt x="22" y="229"/>
                    </a:lnTo>
                    <a:lnTo>
                      <a:pt x="40" y="176"/>
                    </a:lnTo>
                    <a:lnTo>
                      <a:pt x="61" y="129"/>
                    </a:lnTo>
                    <a:lnTo>
                      <a:pt x="86" y="89"/>
                    </a:lnTo>
                    <a:lnTo>
                      <a:pt x="114" y="54"/>
                    </a:lnTo>
                    <a:lnTo>
                      <a:pt x="143" y="27"/>
                    </a:lnTo>
                    <a:lnTo>
                      <a:pt x="174" y="8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FEDEC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Freeform 43"/>
              <p:cNvSpPr>
                <a:spLocks/>
              </p:cNvSpPr>
              <p:nvPr/>
            </p:nvSpPr>
            <p:spPr bwMode="auto">
              <a:xfrm>
                <a:off x="1219927" y="3548981"/>
                <a:ext cx="253565" cy="443739"/>
              </a:xfrm>
              <a:custGeom>
                <a:avLst/>
                <a:gdLst>
                  <a:gd name="T0" fmla="*/ 156 w 361"/>
                  <a:gd name="T1" fmla="*/ 0 h 631"/>
                  <a:gd name="T2" fmla="*/ 186 w 361"/>
                  <a:gd name="T3" fmla="*/ 10 h 631"/>
                  <a:gd name="T4" fmla="*/ 217 w 361"/>
                  <a:gd name="T5" fmla="*/ 27 h 631"/>
                  <a:gd name="T6" fmla="*/ 247 w 361"/>
                  <a:gd name="T7" fmla="*/ 55 h 631"/>
                  <a:gd name="T8" fmla="*/ 275 w 361"/>
                  <a:gd name="T9" fmla="*/ 89 h 631"/>
                  <a:gd name="T10" fmla="*/ 300 w 361"/>
                  <a:gd name="T11" fmla="*/ 129 h 631"/>
                  <a:gd name="T12" fmla="*/ 320 w 361"/>
                  <a:gd name="T13" fmla="*/ 176 h 631"/>
                  <a:gd name="T14" fmla="*/ 338 w 361"/>
                  <a:gd name="T15" fmla="*/ 229 h 631"/>
                  <a:gd name="T16" fmla="*/ 351 w 361"/>
                  <a:gd name="T17" fmla="*/ 284 h 631"/>
                  <a:gd name="T18" fmla="*/ 358 w 361"/>
                  <a:gd name="T19" fmla="*/ 337 h 631"/>
                  <a:gd name="T20" fmla="*/ 361 w 361"/>
                  <a:gd name="T21" fmla="*/ 386 h 631"/>
                  <a:gd name="T22" fmla="*/ 358 w 361"/>
                  <a:gd name="T23" fmla="*/ 433 h 631"/>
                  <a:gd name="T24" fmla="*/ 352 w 361"/>
                  <a:gd name="T25" fmla="*/ 477 h 631"/>
                  <a:gd name="T26" fmla="*/ 341 w 361"/>
                  <a:gd name="T27" fmla="*/ 517 h 631"/>
                  <a:gd name="T28" fmla="*/ 327 w 361"/>
                  <a:gd name="T29" fmla="*/ 552 h 631"/>
                  <a:gd name="T30" fmla="*/ 309 w 361"/>
                  <a:gd name="T31" fmla="*/ 581 h 631"/>
                  <a:gd name="T32" fmla="*/ 288 w 361"/>
                  <a:gd name="T33" fmla="*/ 605 h 631"/>
                  <a:gd name="T34" fmla="*/ 263 w 361"/>
                  <a:gd name="T35" fmla="*/ 622 h 631"/>
                  <a:gd name="T36" fmla="*/ 237 w 361"/>
                  <a:gd name="T37" fmla="*/ 631 h 631"/>
                  <a:gd name="T38" fmla="*/ 205 w 361"/>
                  <a:gd name="T39" fmla="*/ 631 h 631"/>
                  <a:gd name="T40" fmla="*/ 173 w 361"/>
                  <a:gd name="T41" fmla="*/ 622 h 631"/>
                  <a:gd name="T42" fmla="*/ 142 w 361"/>
                  <a:gd name="T43" fmla="*/ 603 h 631"/>
                  <a:gd name="T44" fmla="*/ 113 w 361"/>
                  <a:gd name="T45" fmla="*/ 577 h 631"/>
                  <a:gd name="T46" fmla="*/ 86 w 361"/>
                  <a:gd name="T47" fmla="*/ 542 h 631"/>
                  <a:gd name="T48" fmla="*/ 61 w 361"/>
                  <a:gd name="T49" fmla="*/ 501 h 631"/>
                  <a:gd name="T50" fmla="*/ 39 w 361"/>
                  <a:gd name="T51" fmla="*/ 455 h 631"/>
                  <a:gd name="T52" fmla="*/ 22 w 361"/>
                  <a:gd name="T53" fmla="*/ 402 h 631"/>
                  <a:gd name="T54" fmla="*/ 8 w 361"/>
                  <a:gd name="T55" fmla="*/ 347 h 631"/>
                  <a:gd name="T56" fmla="*/ 1 w 361"/>
                  <a:gd name="T57" fmla="*/ 294 h 631"/>
                  <a:gd name="T58" fmla="*/ 0 w 361"/>
                  <a:gd name="T59" fmla="*/ 245 h 631"/>
                  <a:gd name="T60" fmla="*/ 1 w 361"/>
                  <a:gd name="T61" fmla="*/ 198 h 631"/>
                  <a:gd name="T62" fmla="*/ 8 w 361"/>
                  <a:gd name="T63" fmla="*/ 154 h 631"/>
                  <a:gd name="T64" fmla="*/ 19 w 361"/>
                  <a:gd name="T65" fmla="*/ 115 h 631"/>
                  <a:gd name="T66" fmla="*/ 33 w 361"/>
                  <a:gd name="T67" fmla="*/ 80 h 631"/>
                  <a:gd name="T68" fmla="*/ 51 w 361"/>
                  <a:gd name="T69" fmla="*/ 49 h 631"/>
                  <a:gd name="T70" fmla="*/ 73 w 361"/>
                  <a:gd name="T71" fmla="*/ 26 h 631"/>
                  <a:gd name="T72" fmla="*/ 96 w 361"/>
                  <a:gd name="T73" fmla="*/ 10 h 631"/>
                  <a:gd name="T74" fmla="*/ 123 w 361"/>
                  <a:gd name="T75" fmla="*/ 0 h 631"/>
                  <a:gd name="T76" fmla="*/ 156 w 361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631">
                    <a:moveTo>
                      <a:pt x="156" y="0"/>
                    </a:moveTo>
                    <a:lnTo>
                      <a:pt x="186" y="10"/>
                    </a:lnTo>
                    <a:lnTo>
                      <a:pt x="217" y="27"/>
                    </a:lnTo>
                    <a:lnTo>
                      <a:pt x="247" y="55"/>
                    </a:lnTo>
                    <a:lnTo>
                      <a:pt x="275" y="89"/>
                    </a:lnTo>
                    <a:lnTo>
                      <a:pt x="300" y="129"/>
                    </a:lnTo>
                    <a:lnTo>
                      <a:pt x="320" y="176"/>
                    </a:lnTo>
                    <a:lnTo>
                      <a:pt x="338" y="229"/>
                    </a:lnTo>
                    <a:lnTo>
                      <a:pt x="351" y="284"/>
                    </a:lnTo>
                    <a:lnTo>
                      <a:pt x="358" y="337"/>
                    </a:lnTo>
                    <a:lnTo>
                      <a:pt x="361" y="386"/>
                    </a:lnTo>
                    <a:lnTo>
                      <a:pt x="358" y="433"/>
                    </a:lnTo>
                    <a:lnTo>
                      <a:pt x="352" y="477"/>
                    </a:lnTo>
                    <a:lnTo>
                      <a:pt x="341" y="517"/>
                    </a:lnTo>
                    <a:lnTo>
                      <a:pt x="327" y="552"/>
                    </a:lnTo>
                    <a:lnTo>
                      <a:pt x="309" y="581"/>
                    </a:lnTo>
                    <a:lnTo>
                      <a:pt x="288" y="605"/>
                    </a:lnTo>
                    <a:lnTo>
                      <a:pt x="263" y="622"/>
                    </a:lnTo>
                    <a:lnTo>
                      <a:pt x="237" y="631"/>
                    </a:lnTo>
                    <a:lnTo>
                      <a:pt x="205" y="631"/>
                    </a:lnTo>
                    <a:lnTo>
                      <a:pt x="173" y="622"/>
                    </a:lnTo>
                    <a:lnTo>
                      <a:pt x="142" y="603"/>
                    </a:lnTo>
                    <a:lnTo>
                      <a:pt x="113" y="577"/>
                    </a:lnTo>
                    <a:lnTo>
                      <a:pt x="86" y="542"/>
                    </a:lnTo>
                    <a:lnTo>
                      <a:pt x="61" y="501"/>
                    </a:lnTo>
                    <a:lnTo>
                      <a:pt x="39" y="455"/>
                    </a:lnTo>
                    <a:lnTo>
                      <a:pt x="22" y="402"/>
                    </a:lnTo>
                    <a:lnTo>
                      <a:pt x="8" y="347"/>
                    </a:lnTo>
                    <a:lnTo>
                      <a:pt x="1" y="294"/>
                    </a:lnTo>
                    <a:lnTo>
                      <a:pt x="0" y="245"/>
                    </a:lnTo>
                    <a:lnTo>
                      <a:pt x="1" y="198"/>
                    </a:lnTo>
                    <a:lnTo>
                      <a:pt x="8" y="154"/>
                    </a:lnTo>
                    <a:lnTo>
                      <a:pt x="19" y="115"/>
                    </a:lnTo>
                    <a:lnTo>
                      <a:pt x="33" y="80"/>
                    </a:lnTo>
                    <a:lnTo>
                      <a:pt x="51" y="49"/>
                    </a:lnTo>
                    <a:lnTo>
                      <a:pt x="73" y="26"/>
                    </a:lnTo>
                    <a:lnTo>
                      <a:pt x="96" y="10"/>
                    </a:lnTo>
                    <a:lnTo>
                      <a:pt x="123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자유형 7"/>
              <p:cNvSpPr>
                <a:spLocks/>
              </p:cNvSpPr>
              <p:nvPr/>
            </p:nvSpPr>
            <p:spPr bwMode="auto">
              <a:xfrm>
                <a:off x="1236831" y="2725633"/>
                <a:ext cx="1675643" cy="1991862"/>
              </a:xfrm>
              <a:custGeom>
                <a:avLst/>
                <a:gdLst>
                  <a:gd name="connsiteX0" fmla="*/ 838174 w 1675643"/>
                  <a:gd name="connsiteY0" fmla="*/ 0 h 2197567"/>
                  <a:gd name="connsiteX1" fmla="*/ 910017 w 1675643"/>
                  <a:gd name="connsiteY1" fmla="*/ 2116 h 2197567"/>
                  <a:gd name="connsiteX2" fmla="*/ 979748 w 1675643"/>
                  <a:gd name="connsiteY2" fmla="*/ 9167 h 2197567"/>
                  <a:gd name="connsiteX3" fmla="*/ 1045252 w 1675643"/>
                  <a:gd name="connsiteY3" fmla="*/ 21860 h 2197567"/>
                  <a:gd name="connsiteX4" fmla="*/ 1110052 w 1675643"/>
                  <a:gd name="connsiteY4" fmla="*/ 37373 h 2197567"/>
                  <a:gd name="connsiteX5" fmla="*/ 1170626 w 1675643"/>
                  <a:gd name="connsiteY5" fmla="*/ 56412 h 2197567"/>
                  <a:gd name="connsiteX6" fmla="*/ 1228382 w 1675643"/>
                  <a:gd name="connsiteY6" fmla="*/ 78977 h 2197567"/>
                  <a:gd name="connsiteX7" fmla="*/ 1283322 w 1675643"/>
                  <a:gd name="connsiteY7" fmla="*/ 105773 h 2197567"/>
                  <a:gd name="connsiteX8" fmla="*/ 1334739 w 1675643"/>
                  <a:gd name="connsiteY8" fmla="*/ 134685 h 2197567"/>
                  <a:gd name="connsiteX9" fmla="*/ 1381930 w 1675643"/>
                  <a:gd name="connsiteY9" fmla="*/ 166417 h 2197567"/>
                  <a:gd name="connsiteX10" fmla="*/ 1427008 w 1675643"/>
                  <a:gd name="connsiteY10" fmla="*/ 200264 h 2197567"/>
                  <a:gd name="connsiteX11" fmla="*/ 1467156 w 1675643"/>
                  <a:gd name="connsiteY11" fmla="*/ 236227 h 2197567"/>
                  <a:gd name="connsiteX12" fmla="*/ 1503782 w 1675643"/>
                  <a:gd name="connsiteY12" fmla="*/ 274305 h 2197567"/>
                  <a:gd name="connsiteX13" fmla="*/ 1538295 w 1675643"/>
                  <a:gd name="connsiteY13" fmla="*/ 312384 h 2197567"/>
                  <a:gd name="connsiteX14" fmla="*/ 1566469 w 1675643"/>
                  <a:gd name="connsiteY14" fmla="*/ 352577 h 2197567"/>
                  <a:gd name="connsiteX15" fmla="*/ 1592530 w 1675643"/>
                  <a:gd name="connsiteY15" fmla="*/ 392771 h 2197567"/>
                  <a:gd name="connsiteX16" fmla="*/ 1612956 w 1675643"/>
                  <a:gd name="connsiteY16" fmla="*/ 432965 h 2197567"/>
                  <a:gd name="connsiteX17" fmla="*/ 1630565 w 1675643"/>
                  <a:gd name="connsiteY17" fmla="*/ 473864 h 2197567"/>
                  <a:gd name="connsiteX18" fmla="*/ 1642539 w 1675643"/>
                  <a:gd name="connsiteY18" fmla="*/ 514058 h 2197567"/>
                  <a:gd name="connsiteX19" fmla="*/ 1642539 w 1675643"/>
                  <a:gd name="connsiteY19" fmla="*/ 517584 h 2197567"/>
                  <a:gd name="connsiteX20" fmla="*/ 1644652 w 1675643"/>
                  <a:gd name="connsiteY20" fmla="*/ 526751 h 2197567"/>
                  <a:gd name="connsiteX21" fmla="*/ 1647469 w 1675643"/>
                  <a:gd name="connsiteY21" fmla="*/ 540149 h 2197567"/>
                  <a:gd name="connsiteX22" fmla="*/ 1650991 w 1675643"/>
                  <a:gd name="connsiteY22" fmla="*/ 559188 h 2197567"/>
                  <a:gd name="connsiteX23" fmla="*/ 1655217 w 1675643"/>
                  <a:gd name="connsiteY23" fmla="*/ 583163 h 2197567"/>
                  <a:gd name="connsiteX24" fmla="*/ 1658739 w 1675643"/>
                  <a:gd name="connsiteY24" fmla="*/ 609959 h 2197567"/>
                  <a:gd name="connsiteX25" fmla="*/ 1662965 w 1675643"/>
                  <a:gd name="connsiteY25" fmla="*/ 641691 h 2197567"/>
                  <a:gd name="connsiteX26" fmla="*/ 1667191 w 1675643"/>
                  <a:gd name="connsiteY26" fmla="*/ 675538 h 2197567"/>
                  <a:gd name="connsiteX27" fmla="*/ 1670008 w 1675643"/>
                  <a:gd name="connsiteY27" fmla="*/ 712911 h 2197567"/>
                  <a:gd name="connsiteX28" fmla="*/ 1673530 w 1675643"/>
                  <a:gd name="connsiteY28" fmla="*/ 751695 h 2197567"/>
                  <a:gd name="connsiteX29" fmla="*/ 1675643 w 1675643"/>
                  <a:gd name="connsiteY29" fmla="*/ 791889 h 2197567"/>
                  <a:gd name="connsiteX30" fmla="*/ 1675643 w 1675643"/>
                  <a:gd name="connsiteY30" fmla="*/ 834198 h 2197567"/>
                  <a:gd name="connsiteX31" fmla="*/ 1674234 w 1675643"/>
                  <a:gd name="connsiteY31" fmla="*/ 877212 h 2197567"/>
                  <a:gd name="connsiteX32" fmla="*/ 1672121 w 1675643"/>
                  <a:gd name="connsiteY32" fmla="*/ 920227 h 2197567"/>
                  <a:gd name="connsiteX33" fmla="*/ 1667191 w 1675643"/>
                  <a:gd name="connsiteY33" fmla="*/ 964652 h 2197567"/>
                  <a:gd name="connsiteX34" fmla="*/ 1660852 w 1675643"/>
                  <a:gd name="connsiteY34" fmla="*/ 1006961 h 2197567"/>
                  <a:gd name="connsiteX35" fmla="*/ 1651695 w 1675643"/>
                  <a:gd name="connsiteY35" fmla="*/ 1048565 h 2197567"/>
                  <a:gd name="connsiteX36" fmla="*/ 1639721 w 1675643"/>
                  <a:gd name="connsiteY36" fmla="*/ 1090169 h 2197567"/>
                  <a:gd name="connsiteX37" fmla="*/ 1624930 w 1675643"/>
                  <a:gd name="connsiteY37" fmla="*/ 1128953 h 2197567"/>
                  <a:gd name="connsiteX38" fmla="*/ 1608026 w 1675643"/>
                  <a:gd name="connsiteY38" fmla="*/ 1166326 h 2197567"/>
                  <a:gd name="connsiteX39" fmla="*/ 1586191 w 1675643"/>
                  <a:gd name="connsiteY39" fmla="*/ 1200173 h 2197567"/>
                  <a:gd name="connsiteX40" fmla="*/ 1578338 w 1675643"/>
                  <a:gd name="connsiteY40" fmla="*/ 1210281 h 2197567"/>
                  <a:gd name="connsiteX41" fmla="*/ 1576335 w 1675643"/>
                  <a:gd name="connsiteY41" fmla="*/ 1240358 h 2197567"/>
                  <a:gd name="connsiteX42" fmla="*/ 1572817 w 1675643"/>
                  <a:gd name="connsiteY42" fmla="*/ 1292480 h 2197567"/>
                  <a:gd name="connsiteX43" fmla="*/ 1567187 w 1675643"/>
                  <a:gd name="connsiteY43" fmla="*/ 1346010 h 2197567"/>
                  <a:gd name="connsiteX44" fmla="*/ 1559447 w 1675643"/>
                  <a:gd name="connsiteY44" fmla="*/ 1399541 h 2197567"/>
                  <a:gd name="connsiteX45" fmla="*/ 1551003 w 1675643"/>
                  <a:gd name="connsiteY45" fmla="*/ 1451662 h 2197567"/>
                  <a:gd name="connsiteX46" fmla="*/ 1539744 w 1675643"/>
                  <a:gd name="connsiteY46" fmla="*/ 1503784 h 2197567"/>
                  <a:gd name="connsiteX47" fmla="*/ 1527781 w 1675643"/>
                  <a:gd name="connsiteY47" fmla="*/ 1556610 h 2197567"/>
                  <a:gd name="connsiteX48" fmla="*/ 1512300 w 1675643"/>
                  <a:gd name="connsiteY48" fmla="*/ 1608028 h 2197567"/>
                  <a:gd name="connsiteX49" fmla="*/ 1495412 w 1675643"/>
                  <a:gd name="connsiteY49" fmla="*/ 1658036 h 2197567"/>
                  <a:gd name="connsiteX50" fmla="*/ 1476413 w 1675643"/>
                  <a:gd name="connsiteY50" fmla="*/ 1707341 h 2197567"/>
                  <a:gd name="connsiteX51" fmla="*/ 1454599 w 1675643"/>
                  <a:gd name="connsiteY51" fmla="*/ 1755941 h 2197567"/>
                  <a:gd name="connsiteX52" fmla="*/ 1431377 w 1675643"/>
                  <a:gd name="connsiteY52" fmla="*/ 1801723 h 2197567"/>
                  <a:gd name="connsiteX53" fmla="*/ 1403230 w 1675643"/>
                  <a:gd name="connsiteY53" fmla="*/ 1846802 h 2197567"/>
                  <a:gd name="connsiteX54" fmla="*/ 1374379 w 1675643"/>
                  <a:gd name="connsiteY54" fmla="*/ 1890471 h 2197567"/>
                  <a:gd name="connsiteX55" fmla="*/ 1342010 w 1675643"/>
                  <a:gd name="connsiteY55" fmla="*/ 1932028 h 2197567"/>
                  <a:gd name="connsiteX56" fmla="*/ 1306826 w 1675643"/>
                  <a:gd name="connsiteY56" fmla="*/ 1971471 h 2197567"/>
                  <a:gd name="connsiteX57" fmla="*/ 1268827 w 1675643"/>
                  <a:gd name="connsiteY57" fmla="*/ 2008098 h 2197567"/>
                  <a:gd name="connsiteX58" fmla="*/ 1227310 w 1675643"/>
                  <a:gd name="connsiteY58" fmla="*/ 2041906 h 2197567"/>
                  <a:gd name="connsiteX59" fmla="*/ 1182275 w 1675643"/>
                  <a:gd name="connsiteY59" fmla="*/ 2074306 h 2197567"/>
                  <a:gd name="connsiteX60" fmla="*/ 1133721 w 1675643"/>
                  <a:gd name="connsiteY60" fmla="*/ 2102480 h 2197567"/>
                  <a:gd name="connsiteX61" fmla="*/ 1082352 w 1675643"/>
                  <a:gd name="connsiteY61" fmla="*/ 2128541 h 2197567"/>
                  <a:gd name="connsiteX62" fmla="*/ 1027465 w 1675643"/>
                  <a:gd name="connsiteY62" fmla="*/ 2151080 h 2197567"/>
                  <a:gd name="connsiteX63" fmla="*/ 969060 w 1675643"/>
                  <a:gd name="connsiteY63" fmla="*/ 2170802 h 2197567"/>
                  <a:gd name="connsiteX64" fmla="*/ 905025 w 1675643"/>
                  <a:gd name="connsiteY64" fmla="*/ 2186298 h 2197567"/>
                  <a:gd name="connsiteX65" fmla="*/ 838879 w 1675643"/>
                  <a:gd name="connsiteY65" fmla="*/ 2197567 h 2197567"/>
                  <a:gd name="connsiteX66" fmla="*/ 839120 w 1675643"/>
                  <a:gd name="connsiteY66" fmla="*/ 2197406 h 2197567"/>
                  <a:gd name="connsiteX67" fmla="*/ 838174 w 1675643"/>
                  <a:gd name="connsiteY67" fmla="*/ 2197567 h 2197567"/>
                  <a:gd name="connsiteX68" fmla="*/ 771261 w 1675643"/>
                  <a:gd name="connsiteY68" fmla="*/ 2186298 h 2197567"/>
                  <a:gd name="connsiteX69" fmla="*/ 708574 w 1675643"/>
                  <a:gd name="connsiteY69" fmla="*/ 2170802 h 2197567"/>
                  <a:gd name="connsiteX70" fmla="*/ 649409 w 1675643"/>
                  <a:gd name="connsiteY70" fmla="*/ 2151080 h 2197567"/>
                  <a:gd name="connsiteX71" fmla="*/ 593765 w 1675643"/>
                  <a:gd name="connsiteY71" fmla="*/ 2128541 h 2197567"/>
                  <a:gd name="connsiteX72" fmla="*/ 542348 w 1675643"/>
                  <a:gd name="connsiteY72" fmla="*/ 2102480 h 2197567"/>
                  <a:gd name="connsiteX73" fmla="*/ 494452 w 1675643"/>
                  <a:gd name="connsiteY73" fmla="*/ 2074306 h 2197567"/>
                  <a:gd name="connsiteX74" fmla="*/ 448670 w 1675643"/>
                  <a:gd name="connsiteY74" fmla="*/ 2041906 h 2197567"/>
                  <a:gd name="connsiteX75" fmla="*/ 407817 w 1675643"/>
                  <a:gd name="connsiteY75" fmla="*/ 2008098 h 2197567"/>
                  <a:gd name="connsiteX76" fmla="*/ 369078 w 1675643"/>
                  <a:gd name="connsiteY76" fmla="*/ 1971471 h 2197567"/>
                  <a:gd name="connsiteX77" fmla="*/ 333861 w 1675643"/>
                  <a:gd name="connsiteY77" fmla="*/ 1932028 h 2197567"/>
                  <a:gd name="connsiteX78" fmla="*/ 302165 w 1675643"/>
                  <a:gd name="connsiteY78" fmla="*/ 1890471 h 2197567"/>
                  <a:gd name="connsiteX79" fmla="*/ 272583 w 1675643"/>
                  <a:gd name="connsiteY79" fmla="*/ 1846802 h 2197567"/>
                  <a:gd name="connsiteX80" fmla="*/ 245817 w 1675643"/>
                  <a:gd name="connsiteY80" fmla="*/ 1801723 h 2197567"/>
                  <a:gd name="connsiteX81" fmla="*/ 221165 w 1675643"/>
                  <a:gd name="connsiteY81" fmla="*/ 1755941 h 2197567"/>
                  <a:gd name="connsiteX82" fmla="*/ 200035 w 1675643"/>
                  <a:gd name="connsiteY82" fmla="*/ 1707341 h 2197567"/>
                  <a:gd name="connsiteX83" fmla="*/ 181017 w 1675643"/>
                  <a:gd name="connsiteY83" fmla="*/ 1658036 h 2197567"/>
                  <a:gd name="connsiteX84" fmla="*/ 164113 w 1675643"/>
                  <a:gd name="connsiteY84" fmla="*/ 1608028 h 2197567"/>
                  <a:gd name="connsiteX85" fmla="*/ 149322 w 1675643"/>
                  <a:gd name="connsiteY85" fmla="*/ 1556610 h 2197567"/>
                  <a:gd name="connsiteX86" fmla="*/ 135939 w 1675643"/>
                  <a:gd name="connsiteY86" fmla="*/ 1503784 h 2197567"/>
                  <a:gd name="connsiteX87" fmla="*/ 126078 w 1675643"/>
                  <a:gd name="connsiteY87" fmla="*/ 1451662 h 2197567"/>
                  <a:gd name="connsiteX88" fmla="*/ 116922 w 1675643"/>
                  <a:gd name="connsiteY88" fmla="*/ 1399541 h 2197567"/>
                  <a:gd name="connsiteX89" fmla="*/ 109174 w 1675643"/>
                  <a:gd name="connsiteY89" fmla="*/ 1346010 h 2197567"/>
                  <a:gd name="connsiteX90" fmla="*/ 104244 w 1675643"/>
                  <a:gd name="connsiteY90" fmla="*/ 1292480 h 2197567"/>
                  <a:gd name="connsiteX91" fmla="*/ 100017 w 1675643"/>
                  <a:gd name="connsiteY91" fmla="*/ 1240358 h 2197567"/>
                  <a:gd name="connsiteX92" fmla="*/ 98470 w 1675643"/>
                  <a:gd name="connsiteY92" fmla="*/ 1211341 h 2197567"/>
                  <a:gd name="connsiteX93" fmla="*/ 90157 w 1675643"/>
                  <a:gd name="connsiteY93" fmla="*/ 1200878 h 2197567"/>
                  <a:gd name="connsiteX94" fmla="*/ 68322 w 1675643"/>
                  <a:gd name="connsiteY94" fmla="*/ 1166326 h 2197567"/>
                  <a:gd name="connsiteX95" fmla="*/ 50009 w 1675643"/>
                  <a:gd name="connsiteY95" fmla="*/ 1130363 h 2197567"/>
                  <a:gd name="connsiteX96" fmla="*/ 35922 w 1675643"/>
                  <a:gd name="connsiteY96" fmla="*/ 1090874 h 2197567"/>
                  <a:gd name="connsiteX97" fmla="*/ 24652 w 1675643"/>
                  <a:gd name="connsiteY97" fmla="*/ 1049975 h 2197567"/>
                  <a:gd name="connsiteX98" fmla="*/ 15496 w 1675643"/>
                  <a:gd name="connsiteY98" fmla="*/ 1007666 h 2197567"/>
                  <a:gd name="connsiteX99" fmla="*/ 8452 w 1675643"/>
                  <a:gd name="connsiteY99" fmla="*/ 964652 h 2197567"/>
                  <a:gd name="connsiteX100" fmla="*/ 4226 w 1675643"/>
                  <a:gd name="connsiteY100" fmla="*/ 921637 h 2197567"/>
                  <a:gd name="connsiteX101" fmla="*/ 704 w 1675643"/>
                  <a:gd name="connsiteY101" fmla="*/ 877212 h 2197567"/>
                  <a:gd name="connsiteX102" fmla="*/ 0 w 1675643"/>
                  <a:gd name="connsiteY102" fmla="*/ 834198 h 2197567"/>
                  <a:gd name="connsiteX103" fmla="*/ 704 w 1675643"/>
                  <a:gd name="connsiteY103" fmla="*/ 791889 h 2197567"/>
                  <a:gd name="connsiteX104" fmla="*/ 2113 w 1675643"/>
                  <a:gd name="connsiteY104" fmla="*/ 751695 h 2197567"/>
                  <a:gd name="connsiteX105" fmla="*/ 4930 w 1675643"/>
                  <a:gd name="connsiteY105" fmla="*/ 712911 h 2197567"/>
                  <a:gd name="connsiteX106" fmla="*/ 8452 w 1675643"/>
                  <a:gd name="connsiteY106" fmla="*/ 675538 h 2197567"/>
                  <a:gd name="connsiteX107" fmla="*/ 11974 w 1675643"/>
                  <a:gd name="connsiteY107" fmla="*/ 641691 h 2197567"/>
                  <a:gd name="connsiteX108" fmla="*/ 16200 w 1675643"/>
                  <a:gd name="connsiteY108" fmla="*/ 610664 h 2197567"/>
                  <a:gd name="connsiteX109" fmla="*/ 20426 w 1675643"/>
                  <a:gd name="connsiteY109" fmla="*/ 583163 h 2197567"/>
                  <a:gd name="connsiteX110" fmla="*/ 24652 w 1675643"/>
                  <a:gd name="connsiteY110" fmla="*/ 559188 h 2197567"/>
                  <a:gd name="connsiteX111" fmla="*/ 28878 w 1675643"/>
                  <a:gd name="connsiteY111" fmla="*/ 540854 h 2197567"/>
                  <a:gd name="connsiteX112" fmla="*/ 30991 w 1675643"/>
                  <a:gd name="connsiteY112" fmla="*/ 526751 h 2197567"/>
                  <a:gd name="connsiteX113" fmla="*/ 33104 w 1675643"/>
                  <a:gd name="connsiteY113" fmla="*/ 517584 h 2197567"/>
                  <a:gd name="connsiteX114" fmla="*/ 33809 w 1675643"/>
                  <a:gd name="connsiteY114" fmla="*/ 514058 h 2197567"/>
                  <a:gd name="connsiteX115" fmla="*/ 40852 w 1675643"/>
                  <a:gd name="connsiteY115" fmla="*/ 488672 h 2197567"/>
                  <a:gd name="connsiteX116" fmla="*/ 51417 w 1675643"/>
                  <a:gd name="connsiteY116" fmla="*/ 466107 h 2197567"/>
                  <a:gd name="connsiteX117" fmla="*/ 63391 w 1675643"/>
                  <a:gd name="connsiteY117" fmla="*/ 444248 h 2197567"/>
                  <a:gd name="connsiteX118" fmla="*/ 76774 w 1675643"/>
                  <a:gd name="connsiteY118" fmla="*/ 424503 h 2197567"/>
                  <a:gd name="connsiteX119" fmla="*/ 91565 w 1675643"/>
                  <a:gd name="connsiteY119" fmla="*/ 408285 h 2197567"/>
                  <a:gd name="connsiteX120" fmla="*/ 104244 w 1675643"/>
                  <a:gd name="connsiteY120" fmla="*/ 394182 h 2197567"/>
                  <a:gd name="connsiteX121" fmla="*/ 117626 w 1675643"/>
                  <a:gd name="connsiteY121" fmla="*/ 382194 h 2197567"/>
                  <a:gd name="connsiteX122" fmla="*/ 128896 w 1675643"/>
                  <a:gd name="connsiteY122" fmla="*/ 373027 h 2197567"/>
                  <a:gd name="connsiteX123" fmla="*/ 138757 w 1675643"/>
                  <a:gd name="connsiteY123" fmla="*/ 365975 h 2197567"/>
                  <a:gd name="connsiteX124" fmla="*/ 144391 w 1675643"/>
                  <a:gd name="connsiteY124" fmla="*/ 361744 h 2197567"/>
                  <a:gd name="connsiteX125" fmla="*/ 146504 w 1675643"/>
                  <a:gd name="connsiteY125" fmla="*/ 361039 h 2197567"/>
                  <a:gd name="connsiteX126" fmla="*/ 146504 w 1675643"/>
                  <a:gd name="connsiteY126" fmla="*/ 357513 h 2197567"/>
                  <a:gd name="connsiteX127" fmla="*/ 150026 w 1675643"/>
                  <a:gd name="connsiteY127" fmla="*/ 349757 h 2197567"/>
                  <a:gd name="connsiteX128" fmla="*/ 153548 w 1675643"/>
                  <a:gd name="connsiteY128" fmla="*/ 337064 h 2197567"/>
                  <a:gd name="connsiteX129" fmla="*/ 161296 w 1675643"/>
                  <a:gd name="connsiteY129" fmla="*/ 320845 h 2197567"/>
                  <a:gd name="connsiteX130" fmla="*/ 171157 w 1675643"/>
                  <a:gd name="connsiteY130" fmla="*/ 301101 h 2197567"/>
                  <a:gd name="connsiteX131" fmla="*/ 184539 w 1675643"/>
                  <a:gd name="connsiteY131" fmla="*/ 279946 h 2197567"/>
                  <a:gd name="connsiteX132" fmla="*/ 200035 w 1675643"/>
                  <a:gd name="connsiteY132" fmla="*/ 255971 h 2197567"/>
                  <a:gd name="connsiteX133" fmla="*/ 220461 w 1675643"/>
                  <a:gd name="connsiteY133" fmla="*/ 231291 h 2197567"/>
                  <a:gd name="connsiteX134" fmla="*/ 244409 w 1675643"/>
                  <a:gd name="connsiteY134" fmla="*/ 206610 h 2197567"/>
                  <a:gd name="connsiteX135" fmla="*/ 272583 w 1675643"/>
                  <a:gd name="connsiteY135" fmla="*/ 181930 h 2197567"/>
                  <a:gd name="connsiteX136" fmla="*/ 321183 w 1675643"/>
                  <a:gd name="connsiteY136" fmla="*/ 147377 h 2197567"/>
                  <a:gd name="connsiteX137" fmla="*/ 373304 w 1675643"/>
                  <a:gd name="connsiteY137" fmla="*/ 114940 h 2197567"/>
                  <a:gd name="connsiteX138" fmla="*/ 429652 w 1675643"/>
                  <a:gd name="connsiteY138" fmla="*/ 86734 h 2197567"/>
                  <a:gd name="connsiteX139" fmla="*/ 489522 w 1675643"/>
                  <a:gd name="connsiteY139" fmla="*/ 62054 h 2197567"/>
                  <a:gd name="connsiteX140" fmla="*/ 552913 w 1675643"/>
                  <a:gd name="connsiteY140" fmla="*/ 40194 h 2197567"/>
                  <a:gd name="connsiteX141" fmla="*/ 619826 w 1675643"/>
                  <a:gd name="connsiteY141" fmla="*/ 22565 h 2197567"/>
                  <a:gd name="connsiteX142" fmla="*/ 689556 w 1675643"/>
                  <a:gd name="connsiteY142" fmla="*/ 10577 h 2197567"/>
                  <a:gd name="connsiteX143" fmla="*/ 762104 w 1675643"/>
                  <a:gd name="connsiteY143" fmla="*/ 2116 h 219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1675643" h="2197567">
                    <a:moveTo>
                      <a:pt x="838174" y="0"/>
                    </a:moveTo>
                    <a:lnTo>
                      <a:pt x="910017" y="2116"/>
                    </a:lnTo>
                    <a:lnTo>
                      <a:pt x="979748" y="9167"/>
                    </a:lnTo>
                    <a:lnTo>
                      <a:pt x="1045252" y="21860"/>
                    </a:lnTo>
                    <a:lnTo>
                      <a:pt x="1110052" y="37373"/>
                    </a:lnTo>
                    <a:lnTo>
                      <a:pt x="1170626" y="56412"/>
                    </a:lnTo>
                    <a:lnTo>
                      <a:pt x="1228382" y="78977"/>
                    </a:lnTo>
                    <a:lnTo>
                      <a:pt x="1283322" y="105773"/>
                    </a:lnTo>
                    <a:lnTo>
                      <a:pt x="1334739" y="134685"/>
                    </a:lnTo>
                    <a:lnTo>
                      <a:pt x="1381930" y="166417"/>
                    </a:lnTo>
                    <a:lnTo>
                      <a:pt x="1427008" y="200264"/>
                    </a:lnTo>
                    <a:lnTo>
                      <a:pt x="1467156" y="236227"/>
                    </a:lnTo>
                    <a:lnTo>
                      <a:pt x="1503782" y="274305"/>
                    </a:lnTo>
                    <a:lnTo>
                      <a:pt x="1538295" y="312384"/>
                    </a:lnTo>
                    <a:lnTo>
                      <a:pt x="1566469" y="352577"/>
                    </a:lnTo>
                    <a:lnTo>
                      <a:pt x="1592530" y="392771"/>
                    </a:lnTo>
                    <a:lnTo>
                      <a:pt x="1612956" y="432965"/>
                    </a:lnTo>
                    <a:lnTo>
                      <a:pt x="1630565" y="473864"/>
                    </a:lnTo>
                    <a:lnTo>
                      <a:pt x="1642539" y="514058"/>
                    </a:lnTo>
                    <a:lnTo>
                      <a:pt x="1642539" y="517584"/>
                    </a:lnTo>
                    <a:lnTo>
                      <a:pt x="1644652" y="526751"/>
                    </a:lnTo>
                    <a:lnTo>
                      <a:pt x="1647469" y="540149"/>
                    </a:lnTo>
                    <a:lnTo>
                      <a:pt x="1650991" y="559188"/>
                    </a:lnTo>
                    <a:lnTo>
                      <a:pt x="1655217" y="583163"/>
                    </a:lnTo>
                    <a:lnTo>
                      <a:pt x="1658739" y="609959"/>
                    </a:lnTo>
                    <a:lnTo>
                      <a:pt x="1662965" y="641691"/>
                    </a:lnTo>
                    <a:lnTo>
                      <a:pt x="1667191" y="675538"/>
                    </a:lnTo>
                    <a:lnTo>
                      <a:pt x="1670008" y="712911"/>
                    </a:lnTo>
                    <a:lnTo>
                      <a:pt x="1673530" y="751695"/>
                    </a:lnTo>
                    <a:lnTo>
                      <a:pt x="1675643" y="791889"/>
                    </a:lnTo>
                    <a:lnTo>
                      <a:pt x="1675643" y="834198"/>
                    </a:lnTo>
                    <a:lnTo>
                      <a:pt x="1674234" y="877212"/>
                    </a:lnTo>
                    <a:lnTo>
                      <a:pt x="1672121" y="920227"/>
                    </a:lnTo>
                    <a:lnTo>
                      <a:pt x="1667191" y="964652"/>
                    </a:lnTo>
                    <a:lnTo>
                      <a:pt x="1660852" y="1006961"/>
                    </a:lnTo>
                    <a:lnTo>
                      <a:pt x="1651695" y="1048565"/>
                    </a:lnTo>
                    <a:lnTo>
                      <a:pt x="1639721" y="1090169"/>
                    </a:lnTo>
                    <a:lnTo>
                      <a:pt x="1624930" y="1128953"/>
                    </a:lnTo>
                    <a:lnTo>
                      <a:pt x="1608026" y="1166326"/>
                    </a:lnTo>
                    <a:lnTo>
                      <a:pt x="1586191" y="1200173"/>
                    </a:lnTo>
                    <a:lnTo>
                      <a:pt x="1578338" y="1210281"/>
                    </a:lnTo>
                    <a:lnTo>
                      <a:pt x="1576335" y="1240358"/>
                    </a:lnTo>
                    <a:lnTo>
                      <a:pt x="1572817" y="1292480"/>
                    </a:lnTo>
                    <a:lnTo>
                      <a:pt x="1567187" y="1346010"/>
                    </a:lnTo>
                    <a:lnTo>
                      <a:pt x="1559447" y="1399541"/>
                    </a:lnTo>
                    <a:lnTo>
                      <a:pt x="1551003" y="1451662"/>
                    </a:lnTo>
                    <a:lnTo>
                      <a:pt x="1539744" y="1503784"/>
                    </a:lnTo>
                    <a:lnTo>
                      <a:pt x="1527781" y="1556610"/>
                    </a:lnTo>
                    <a:lnTo>
                      <a:pt x="1512300" y="1608028"/>
                    </a:lnTo>
                    <a:lnTo>
                      <a:pt x="1495412" y="1658036"/>
                    </a:lnTo>
                    <a:lnTo>
                      <a:pt x="1476413" y="1707341"/>
                    </a:lnTo>
                    <a:lnTo>
                      <a:pt x="1454599" y="1755941"/>
                    </a:lnTo>
                    <a:lnTo>
                      <a:pt x="1431377" y="1801723"/>
                    </a:lnTo>
                    <a:lnTo>
                      <a:pt x="1403230" y="1846802"/>
                    </a:lnTo>
                    <a:lnTo>
                      <a:pt x="1374379" y="1890471"/>
                    </a:lnTo>
                    <a:lnTo>
                      <a:pt x="1342010" y="1932028"/>
                    </a:lnTo>
                    <a:lnTo>
                      <a:pt x="1306826" y="1971471"/>
                    </a:lnTo>
                    <a:lnTo>
                      <a:pt x="1268827" y="2008098"/>
                    </a:lnTo>
                    <a:lnTo>
                      <a:pt x="1227310" y="2041906"/>
                    </a:lnTo>
                    <a:lnTo>
                      <a:pt x="1182275" y="2074306"/>
                    </a:lnTo>
                    <a:lnTo>
                      <a:pt x="1133721" y="2102480"/>
                    </a:lnTo>
                    <a:lnTo>
                      <a:pt x="1082352" y="2128541"/>
                    </a:lnTo>
                    <a:lnTo>
                      <a:pt x="1027465" y="2151080"/>
                    </a:lnTo>
                    <a:lnTo>
                      <a:pt x="969060" y="2170802"/>
                    </a:lnTo>
                    <a:lnTo>
                      <a:pt x="905025" y="2186298"/>
                    </a:lnTo>
                    <a:lnTo>
                      <a:pt x="838879" y="2197567"/>
                    </a:lnTo>
                    <a:lnTo>
                      <a:pt x="839120" y="2197406"/>
                    </a:lnTo>
                    <a:lnTo>
                      <a:pt x="838174" y="2197567"/>
                    </a:lnTo>
                    <a:lnTo>
                      <a:pt x="771261" y="2186298"/>
                    </a:lnTo>
                    <a:lnTo>
                      <a:pt x="708574" y="2170802"/>
                    </a:lnTo>
                    <a:lnTo>
                      <a:pt x="649409" y="2151080"/>
                    </a:lnTo>
                    <a:lnTo>
                      <a:pt x="593765" y="2128541"/>
                    </a:lnTo>
                    <a:lnTo>
                      <a:pt x="542348" y="2102480"/>
                    </a:lnTo>
                    <a:lnTo>
                      <a:pt x="494452" y="2074306"/>
                    </a:lnTo>
                    <a:lnTo>
                      <a:pt x="448670" y="2041906"/>
                    </a:lnTo>
                    <a:lnTo>
                      <a:pt x="407817" y="2008098"/>
                    </a:lnTo>
                    <a:lnTo>
                      <a:pt x="369078" y="1971471"/>
                    </a:lnTo>
                    <a:lnTo>
                      <a:pt x="333861" y="1932028"/>
                    </a:lnTo>
                    <a:lnTo>
                      <a:pt x="302165" y="1890471"/>
                    </a:lnTo>
                    <a:lnTo>
                      <a:pt x="272583" y="1846802"/>
                    </a:lnTo>
                    <a:lnTo>
                      <a:pt x="245817" y="1801723"/>
                    </a:lnTo>
                    <a:lnTo>
                      <a:pt x="221165" y="1755941"/>
                    </a:lnTo>
                    <a:lnTo>
                      <a:pt x="200035" y="1707341"/>
                    </a:lnTo>
                    <a:lnTo>
                      <a:pt x="181017" y="1658036"/>
                    </a:lnTo>
                    <a:lnTo>
                      <a:pt x="164113" y="1608028"/>
                    </a:lnTo>
                    <a:lnTo>
                      <a:pt x="149322" y="1556610"/>
                    </a:lnTo>
                    <a:lnTo>
                      <a:pt x="135939" y="1503784"/>
                    </a:lnTo>
                    <a:lnTo>
                      <a:pt x="126078" y="1451662"/>
                    </a:lnTo>
                    <a:lnTo>
                      <a:pt x="116922" y="1399541"/>
                    </a:lnTo>
                    <a:lnTo>
                      <a:pt x="109174" y="1346010"/>
                    </a:lnTo>
                    <a:lnTo>
                      <a:pt x="104244" y="1292480"/>
                    </a:lnTo>
                    <a:lnTo>
                      <a:pt x="100017" y="1240358"/>
                    </a:lnTo>
                    <a:lnTo>
                      <a:pt x="98470" y="1211341"/>
                    </a:lnTo>
                    <a:lnTo>
                      <a:pt x="90157" y="1200878"/>
                    </a:lnTo>
                    <a:lnTo>
                      <a:pt x="68322" y="1166326"/>
                    </a:lnTo>
                    <a:lnTo>
                      <a:pt x="50009" y="1130363"/>
                    </a:lnTo>
                    <a:lnTo>
                      <a:pt x="35922" y="1090874"/>
                    </a:lnTo>
                    <a:lnTo>
                      <a:pt x="24652" y="1049975"/>
                    </a:lnTo>
                    <a:lnTo>
                      <a:pt x="15496" y="1007666"/>
                    </a:lnTo>
                    <a:lnTo>
                      <a:pt x="8452" y="964652"/>
                    </a:lnTo>
                    <a:lnTo>
                      <a:pt x="4226" y="921637"/>
                    </a:lnTo>
                    <a:lnTo>
                      <a:pt x="704" y="877212"/>
                    </a:lnTo>
                    <a:lnTo>
                      <a:pt x="0" y="834198"/>
                    </a:lnTo>
                    <a:lnTo>
                      <a:pt x="704" y="791889"/>
                    </a:lnTo>
                    <a:lnTo>
                      <a:pt x="2113" y="751695"/>
                    </a:lnTo>
                    <a:lnTo>
                      <a:pt x="4930" y="712911"/>
                    </a:lnTo>
                    <a:lnTo>
                      <a:pt x="8452" y="675538"/>
                    </a:lnTo>
                    <a:lnTo>
                      <a:pt x="11974" y="641691"/>
                    </a:lnTo>
                    <a:lnTo>
                      <a:pt x="16200" y="610664"/>
                    </a:lnTo>
                    <a:lnTo>
                      <a:pt x="20426" y="583163"/>
                    </a:lnTo>
                    <a:lnTo>
                      <a:pt x="24652" y="559188"/>
                    </a:lnTo>
                    <a:lnTo>
                      <a:pt x="28878" y="540854"/>
                    </a:lnTo>
                    <a:lnTo>
                      <a:pt x="30991" y="526751"/>
                    </a:lnTo>
                    <a:lnTo>
                      <a:pt x="33104" y="517584"/>
                    </a:lnTo>
                    <a:lnTo>
                      <a:pt x="33809" y="514058"/>
                    </a:lnTo>
                    <a:lnTo>
                      <a:pt x="40852" y="488672"/>
                    </a:lnTo>
                    <a:lnTo>
                      <a:pt x="51417" y="466107"/>
                    </a:lnTo>
                    <a:lnTo>
                      <a:pt x="63391" y="444248"/>
                    </a:lnTo>
                    <a:lnTo>
                      <a:pt x="76774" y="424503"/>
                    </a:lnTo>
                    <a:lnTo>
                      <a:pt x="91565" y="408285"/>
                    </a:lnTo>
                    <a:lnTo>
                      <a:pt x="104244" y="394182"/>
                    </a:lnTo>
                    <a:lnTo>
                      <a:pt x="117626" y="382194"/>
                    </a:lnTo>
                    <a:lnTo>
                      <a:pt x="128896" y="373027"/>
                    </a:lnTo>
                    <a:lnTo>
                      <a:pt x="138757" y="365975"/>
                    </a:lnTo>
                    <a:lnTo>
                      <a:pt x="144391" y="361744"/>
                    </a:lnTo>
                    <a:lnTo>
                      <a:pt x="146504" y="361039"/>
                    </a:lnTo>
                    <a:lnTo>
                      <a:pt x="146504" y="357513"/>
                    </a:lnTo>
                    <a:lnTo>
                      <a:pt x="150026" y="349757"/>
                    </a:lnTo>
                    <a:lnTo>
                      <a:pt x="153548" y="337064"/>
                    </a:lnTo>
                    <a:lnTo>
                      <a:pt x="161296" y="320845"/>
                    </a:lnTo>
                    <a:lnTo>
                      <a:pt x="171157" y="301101"/>
                    </a:lnTo>
                    <a:lnTo>
                      <a:pt x="184539" y="279946"/>
                    </a:lnTo>
                    <a:lnTo>
                      <a:pt x="200035" y="255971"/>
                    </a:lnTo>
                    <a:lnTo>
                      <a:pt x="220461" y="231291"/>
                    </a:lnTo>
                    <a:lnTo>
                      <a:pt x="244409" y="206610"/>
                    </a:lnTo>
                    <a:lnTo>
                      <a:pt x="272583" y="181930"/>
                    </a:lnTo>
                    <a:lnTo>
                      <a:pt x="321183" y="147377"/>
                    </a:lnTo>
                    <a:lnTo>
                      <a:pt x="373304" y="114940"/>
                    </a:lnTo>
                    <a:lnTo>
                      <a:pt x="429652" y="86734"/>
                    </a:lnTo>
                    <a:lnTo>
                      <a:pt x="489522" y="62054"/>
                    </a:lnTo>
                    <a:lnTo>
                      <a:pt x="552913" y="40194"/>
                    </a:lnTo>
                    <a:lnTo>
                      <a:pt x="619826" y="22565"/>
                    </a:lnTo>
                    <a:lnTo>
                      <a:pt x="689556" y="10577"/>
                    </a:lnTo>
                    <a:lnTo>
                      <a:pt x="762104" y="2116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9" name="Freeform 53"/>
            <p:cNvSpPr>
              <a:spLocks/>
            </p:cNvSpPr>
            <p:nvPr/>
          </p:nvSpPr>
          <p:spPr bwMode="auto">
            <a:xfrm rot="5400000" flipH="1">
              <a:off x="11606536" y="6369894"/>
              <a:ext cx="88949" cy="321123"/>
            </a:xfrm>
            <a:prstGeom prst="leftBracket">
              <a:avLst>
                <a:gd name="adj" fmla="val 152582"/>
              </a:avLst>
            </a:pr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solidFill>
                  <a:prstClr val="black"/>
                </a:solidFill>
              </a:endParaRPr>
            </a:p>
          </p:txBody>
        </p:sp>
        <p:sp>
          <p:nvSpPr>
            <p:cNvPr id="30" name="자유형 29"/>
            <p:cNvSpPr/>
            <p:nvPr/>
          </p:nvSpPr>
          <p:spPr>
            <a:xfrm flipH="1">
              <a:off x="11492315" y="6484987"/>
              <a:ext cx="320050" cy="93072"/>
            </a:xfrm>
            <a:custGeom>
              <a:avLst/>
              <a:gdLst>
                <a:gd name="connsiteX0" fmla="*/ 0 w 676275"/>
                <a:gd name="connsiteY0" fmla="*/ 0 h 212694"/>
                <a:gd name="connsiteX1" fmla="*/ 54769 w 676275"/>
                <a:gd name="connsiteY1" fmla="*/ 119063 h 212694"/>
                <a:gd name="connsiteX2" fmla="*/ 271463 w 676275"/>
                <a:gd name="connsiteY2" fmla="*/ 209550 h 212694"/>
                <a:gd name="connsiteX3" fmla="*/ 509588 w 676275"/>
                <a:gd name="connsiteY3" fmla="*/ 183357 h 212694"/>
                <a:gd name="connsiteX4" fmla="*/ 647700 w 676275"/>
                <a:gd name="connsiteY4" fmla="*/ 100013 h 212694"/>
                <a:gd name="connsiteX5" fmla="*/ 676275 w 676275"/>
                <a:gd name="connsiteY5" fmla="*/ 26194 h 212694"/>
                <a:gd name="connsiteX0" fmla="*/ 0 w 664369"/>
                <a:gd name="connsiteY0" fmla="*/ 0 h 193644"/>
                <a:gd name="connsiteX1" fmla="*/ 42863 w 664369"/>
                <a:gd name="connsiteY1" fmla="*/ 100013 h 193644"/>
                <a:gd name="connsiteX2" fmla="*/ 259557 w 664369"/>
                <a:gd name="connsiteY2" fmla="*/ 190500 h 193644"/>
                <a:gd name="connsiteX3" fmla="*/ 497682 w 664369"/>
                <a:gd name="connsiteY3" fmla="*/ 164307 h 193644"/>
                <a:gd name="connsiteX4" fmla="*/ 635794 w 664369"/>
                <a:gd name="connsiteY4" fmla="*/ 80963 h 193644"/>
                <a:gd name="connsiteX5" fmla="*/ 664369 w 664369"/>
                <a:gd name="connsiteY5" fmla="*/ 7144 h 193644"/>
                <a:gd name="connsiteX0" fmla="*/ 1524 w 665893"/>
                <a:gd name="connsiteY0" fmla="*/ 0 h 193644"/>
                <a:gd name="connsiteX1" fmla="*/ 44387 w 665893"/>
                <a:gd name="connsiteY1" fmla="*/ 100013 h 193644"/>
                <a:gd name="connsiteX2" fmla="*/ 261081 w 665893"/>
                <a:gd name="connsiteY2" fmla="*/ 190500 h 193644"/>
                <a:gd name="connsiteX3" fmla="*/ 499206 w 665893"/>
                <a:gd name="connsiteY3" fmla="*/ 164307 h 193644"/>
                <a:gd name="connsiteX4" fmla="*/ 637318 w 665893"/>
                <a:gd name="connsiteY4" fmla="*/ 80963 h 193644"/>
                <a:gd name="connsiteX5" fmla="*/ 665893 w 665893"/>
                <a:gd name="connsiteY5" fmla="*/ 7144 h 1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5893" h="193644">
                  <a:moveTo>
                    <a:pt x="1524" y="0"/>
                  </a:moveTo>
                  <a:cubicBezTo>
                    <a:pt x="-3239" y="42069"/>
                    <a:pt x="1128" y="68263"/>
                    <a:pt x="44387" y="100013"/>
                  </a:cubicBezTo>
                  <a:cubicBezTo>
                    <a:pt x="87646" y="131763"/>
                    <a:pt x="185278" y="179784"/>
                    <a:pt x="261081" y="190500"/>
                  </a:cubicBezTo>
                  <a:cubicBezTo>
                    <a:pt x="336884" y="201216"/>
                    <a:pt x="436500" y="182563"/>
                    <a:pt x="499206" y="164307"/>
                  </a:cubicBezTo>
                  <a:cubicBezTo>
                    <a:pt x="561912" y="146051"/>
                    <a:pt x="609537" y="107157"/>
                    <a:pt x="637318" y="80963"/>
                  </a:cubicBezTo>
                  <a:cubicBezTo>
                    <a:pt x="665099" y="54769"/>
                    <a:pt x="665496" y="30956"/>
                    <a:pt x="665893" y="7144"/>
                  </a:cubicBezTo>
                </a:path>
              </a:pathLst>
            </a:custGeom>
            <a:noFill/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순서도: 지연 31"/>
            <p:cNvSpPr/>
            <p:nvPr/>
          </p:nvSpPr>
          <p:spPr>
            <a:xfrm rot="16747283" flipH="1">
              <a:off x="10534195" y="5556267"/>
              <a:ext cx="595247" cy="194929"/>
            </a:xfrm>
            <a:custGeom>
              <a:avLst/>
              <a:gdLst>
                <a:gd name="connsiteX0" fmla="*/ 0 w 940506"/>
                <a:gd name="connsiteY0" fmla="*/ 0 h 405567"/>
                <a:gd name="connsiteX1" fmla="*/ 470253 w 940506"/>
                <a:gd name="connsiteY1" fmla="*/ 0 h 405567"/>
                <a:gd name="connsiteX2" fmla="*/ 940506 w 940506"/>
                <a:gd name="connsiteY2" fmla="*/ 202784 h 405567"/>
                <a:gd name="connsiteX3" fmla="*/ 470253 w 940506"/>
                <a:gd name="connsiteY3" fmla="*/ 405568 h 405567"/>
                <a:gd name="connsiteX4" fmla="*/ 0 w 940506"/>
                <a:gd name="connsiteY4" fmla="*/ 405567 h 405567"/>
                <a:gd name="connsiteX5" fmla="*/ 0 w 940506"/>
                <a:gd name="connsiteY5" fmla="*/ 0 h 405567"/>
                <a:gd name="connsiteX0" fmla="*/ 256943 w 1197449"/>
                <a:gd name="connsiteY0" fmla="*/ 0 h 405568"/>
                <a:gd name="connsiteX1" fmla="*/ 727196 w 1197449"/>
                <a:gd name="connsiteY1" fmla="*/ 0 h 405568"/>
                <a:gd name="connsiteX2" fmla="*/ 1197449 w 1197449"/>
                <a:gd name="connsiteY2" fmla="*/ 202784 h 405568"/>
                <a:gd name="connsiteX3" fmla="*/ 727196 w 1197449"/>
                <a:gd name="connsiteY3" fmla="*/ 405568 h 405568"/>
                <a:gd name="connsiteX4" fmla="*/ 0 w 1197449"/>
                <a:gd name="connsiteY4" fmla="*/ 383607 h 405568"/>
                <a:gd name="connsiteX5" fmla="*/ 256943 w 1197449"/>
                <a:gd name="connsiteY5" fmla="*/ 0 h 405568"/>
                <a:gd name="connsiteX0" fmla="*/ 0 w 1221335"/>
                <a:gd name="connsiteY0" fmla="*/ 86753 h 405568"/>
                <a:gd name="connsiteX1" fmla="*/ 751082 w 1221335"/>
                <a:gd name="connsiteY1" fmla="*/ 0 h 405568"/>
                <a:gd name="connsiteX2" fmla="*/ 1221335 w 1221335"/>
                <a:gd name="connsiteY2" fmla="*/ 202784 h 405568"/>
                <a:gd name="connsiteX3" fmla="*/ 751082 w 1221335"/>
                <a:gd name="connsiteY3" fmla="*/ 405568 h 405568"/>
                <a:gd name="connsiteX4" fmla="*/ 23886 w 1221335"/>
                <a:gd name="connsiteY4" fmla="*/ 383607 h 405568"/>
                <a:gd name="connsiteX5" fmla="*/ 0 w 1221335"/>
                <a:gd name="connsiteY5" fmla="*/ 86753 h 405568"/>
                <a:gd name="connsiteX0" fmla="*/ 17130 w 1238465"/>
                <a:gd name="connsiteY0" fmla="*/ 86753 h 405568"/>
                <a:gd name="connsiteX1" fmla="*/ 768212 w 1238465"/>
                <a:gd name="connsiteY1" fmla="*/ 0 h 405568"/>
                <a:gd name="connsiteX2" fmla="*/ 1238465 w 1238465"/>
                <a:gd name="connsiteY2" fmla="*/ 202784 h 405568"/>
                <a:gd name="connsiteX3" fmla="*/ 768212 w 1238465"/>
                <a:gd name="connsiteY3" fmla="*/ 405568 h 405568"/>
                <a:gd name="connsiteX4" fmla="*/ 0 w 1238465"/>
                <a:gd name="connsiteY4" fmla="*/ 398727 h 405568"/>
                <a:gd name="connsiteX5" fmla="*/ 17130 w 1238465"/>
                <a:gd name="connsiteY5" fmla="*/ 86753 h 4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465" h="405568">
                  <a:moveTo>
                    <a:pt x="17130" y="86753"/>
                  </a:moveTo>
                  <a:lnTo>
                    <a:pt x="768212" y="0"/>
                  </a:lnTo>
                  <a:cubicBezTo>
                    <a:pt x="1027926" y="0"/>
                    <a:pt x="1238465" y="90789"/>
                    <a:pt x="1238465" y="202784"/>
                  </a:cubicBezTo>
                  <a:cubicBezTo>
                    <a:pt x="1238465" y="314779"/>
                    <a:pt x="1027926" y="405568"/>
                    <a:pt x="768212" y="405568"/>
                  </a:cubicBezTo>
                  <a:lnTo>
                    <a:pt x="0" y="398727"/>
                  </a:lnTo>
                  <a:lnTo>
                    <a:pt x="17130" y="86753"/>
                  </a:lnTo>
                  <a:close/>
                </a:path>
              </a:pathLst>
            </a:cu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>
              <a:spLocks/>
            </p:cNvSpPr>
            <p:nvPr/>
          </p:nvSpPr>
          <p:spPr bwMode="auto">
            <a:xfrm rot="9839204" flipV="1">
              <a:off x="10783856" y="5182901"/>
              <a:ext cx="216495" cy="216486"/>
            </a:xfrm>
            <a:custGeom>
              <a:avLst/>
              <a:gdLst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67771 w 1936374"/>
                <a:gd name="connsiteY10" fmla="*/ 1989719 h 2344147"/>
                <a:gd name="connsiteX11" fmla="*/ 267733 w 1936374"/>
                <a:gd name="connsiteY11" fmla="*/ 1989680 h 2344147"/>
                <a:gd name="connsiteX12" fmla="*/ 248446 w 1936374"/>
                <a:gd name="connsiteY12" fmla="*/ 1970392 h 2344147"/>
                <a:gd name="connsiteX13" fmla="*/ 248486 w 1936374"/>
                <a:gd name="connsiteY13" fmla="*/ 1970434 h 2344147"/>
                <a:gd name="connsiteX14" fmla="*/ 333326 w 1936374"/>
                <a:gd name="connsiteY14" fmla="*/ 2056993 h 2344147"/>
                <a:gd name="connsiteX15" fmla="*/ 332951 w 1936374"/>
                <a:gd name="connsiteY15" fmla="*/ 2056599 h 2344147"/>
                <a:gd name="connsiteX16" fmla="*/ 320095 w 1936374"/>
                <a:gd name="connsiteY16" fmla="*/ 2044279 h 2344147"/>
                <a:gd name="connsiteX17" fmla="*/ 320526 w 1936374"/>
                <a:gd name="connsiteY17" fmla="*/ 2044727 h 2344147"/>
                <a:gd name="connsiteX18" fmla="*/ 353677 w 1936374"/>
                <a:gd name="connsiteY18" fmla="*/ 2077353 h 2344147"/>
                <a:gd name="connsiteX19" fmla="*/ 353367 w 1936374"/>
                <a:gd name="connsiteY19" fmla="*/ 2077015 h 2344147"/>
                <a:gd name="connsiteX20" fmla="*/ 344870 w 1936374"/>
                <a:gd name="connsiteY20" fmla="*/ 2069049 h 2344147"/>
                <a:gd name="connsiteX21" fmla="*/ 345290 w 1936374"/>
                <a:gd name="connsiteY21" fmla="*/ 2069491 h 2344147"/>
                <a:gd name="connsiteX22" fmla="*/ 364294 w 1936374"/>
                <a:gd name="connsiteY22" fmla="*/ 2088019 h 2344147"/>
                <a:gd name="connsiteX23" fmla="*/ 364142 w 1936374"/>
                <a:gd name="connsiteY23" fmla="*/ 2087791 h 2344147"/>
                <a:gd name="connsiteX24" fmla="*/ 360046 w 1936374"/>
                <a:gd name="connsiteY24" fmla="*/ 2084206 h 2344147"/>
                <a:gd name="connsiteX25" fmla="*/ 360486 w 1936374"/>
                <a:gd name="connsiteY25" fmla="*/ 2084687 h 2344147"/>
                <a:gd name="connsiteX26" fmla="*/ 391707 w 1936374"/>
                <a:gd name="connsiteY26" fmla="*/ 2113682 h 2344147"/>
                <a:gd name="connsiteX27" fmla="*/ 391363 w 1936374"/>
                <a:gd name="connsiteY27" fmla="*/ 2113311 h 2344147"/>
                <a:gd name="connsiteX28" fmla="*/ 366016 w 1936374"/>
                <a:gd name="connsiteY28" fmla="*/ 2090166 h 2344147"/>
                <a:gd name="connsiteX29" fmla="*/ 366115 w 1936374"/>
                <a:gd name="connsiteY29" fmla="*/ 2090315 h 2344147"/>
                <a:gd name="connsiteX30" fmla="*/ 1669036 w 1936374"/>
                <a:gd name="connsiteY30" fmla="*/ 2344147 h 2344147"/>
                <a:gd name="connsiteX31" fmla="*/ 1736574 w 1936374"/>
                <a:gd name="connsiteY31" fmla="*/ 2115642 h 2344147"/>
                <a:gd name="connsiteX32" fmla="*/ 1763589 w 1936374"/>
                <a:gd name="connsiteY32" fmla="*/ 2061612 h 2344147"/>
                <a:gd name="connsiteX33" fmla="*/ 1787227 w 1936374"/>
                <a:gd name="connsiteY33" fmla="*/ 2005892 h 2344147"/>
                <a:gd name="connsiteX34" fmla="*/ 1809178 w 1936374"/>
                <a:gd name="connsiteY34" fmla="*/ 1949610 h 2344147"/>
                <a:gd name="connsiteX35" fmla="*/ 1828876 w 1936374"/>
                <a:gd name="connsiteY35" fmla="*/ 1892766 h 2344147"/>
                <a:gd name="connsiteX36" fmla="*/ 1846886 w 1936374"/>
                <a:gd name="connsiteY36" fmla="*/ 1834232 h 2344147"/>
                <a:gd name="connsiteX37" fmla="*/ 1862645 w 1936374"/>
                <a:gd name="connsiteY37" fmla="*/ 1776825 h 2344147"/>
                <a:gd name="connsiteX38" fmla="*/ 1876153 w 1936374"/>
                <a:gd name="connsiteY38" fmla="*/ 1717728 h 2344147"/>
                <a:gd name="connsiteX39" fmla="*/ 1888535 w 1936374"/>
                <a:gd name="connsiteY39" fmla="*/ 1659195 h 2344147"/>
                <a:gd name="connsiteX40" fmla="*/ 1899228 w 1936374"/>
                <a:gd name="connsiteY40" fmla="*/ 1600662 h 2344147"/>
                <a:gd name="connsiteX41" fmla="*/ 1908234 w 1936374"/>
                <a:gd name="connsiteY41" fmla="*/ 1543254 h 2344147"/>
                <a:gd name="connsiteX42" fmla="*/ 1915550 w 1936374"/>
                <a:gd name="connsiteY42" fmla="*/ 1485846 h 2344147"/>
                <a:gd name="connsiteX43" fmla="*/ 1922304 w 1936374"/>
                <a:gd name="connsiteY43" fmla="*/ 1429564 h 2344147"/>
                <a:gd name="connsiteX44" fmla="*/ 1927369 w 1936374"/>
                <a:gd name="connsiteY44" fmla="*/ 1374407 h 2344147"/>
                <a:gd name="connsiteX45" fmla="*/ 1930746 w 1936374"/>
                <a:gd name="connsiteY45" fmla="*/ 1320939 h 2344147"/>
                <a:gd name="connsiteX46" fmla="*/ 1933560 w 1936374"/>
                <a:gd name="connsiteY46" fmla="*/ 1268597 h 2344147"/>
                <a:gd name="connsiteX47" fmla="*/ 1935249 w 1936374"/>
                <a:gd name="connsiteY47" fmla="*/ 1217943 h 2344147"/>
                <a:gd name="connsiteX48" fmla="*/ 1936374 w 1936374"/>
                <a:gd name="connsiteY48" fmla="*/ 1169541 h 2344147"/>
                <a:gd name="connsiteX49" fmla="*/ 1936374 w 1936374"/>
                <a:gd name="connsiteY49" fmla="*/ 1123389 h 2344147"/>
                <a:gd name="connsiteX50" fmla="*/ 1936374 w 1936374"/>
                <a:gd name="connsiteY50" fmla="*/ 1079489 h 2344147"/>
                <a:gd name="connsiteX51" fmla="*/ 1935811 w 1936374"/>
                <a:gd name="connsiteY51" fmla="*/ 1038404 h 2344147"/>
                <a:gd name="connsiteX52" fmla="*/ 1934123 w 1936374"/>
                <a:gd name="connsiteY52" fmla="*/ 1000132 h 2344147"/>
                <a:gd name="connsiteX53" fmla="*/ 1932997 w 1936374"/>
                <a:gd name="connsiteY53" fmla="*/ 964675 h 2344147"/>
                <a:gd name="connsiteX54" fmla="*/ 1931309 w 1936374"/>
                <a:gd name="connsiteY54" fmla="*/ 933156 h 2344147"/>
                <a:gd name="connsiteX55" fmla="*/ 1929057 w 1936374"/>
                <a:gd name="connsiteY55" fmla="*/ 905015 h 2344147"/>
                <a:gd name="connsiteX56" fmla="*/ 1927369 w 1936374"/>
                <a:gd name="connsiteY56" fmla="*/ 880251 h 2344147"/>
                <a:gd name="connsiteX57" fmla="*/ 1925681 w 1936374"/>
                <a:gd name="connsiteY57" fmla="*/ 859427 h 2344147"/>
                <a:gd name="connsiteX58" fmla="*/ 1924555 w 1936374"/>
                <a:gd name="connsiteY58" fmla="*/ 843105 h 2344147"/>
                <a:gd name="connsiteX59" fmla="*/ 1922866 w 1936374"/>
                <a:gd name="connsiteY59" fmla="*/ 831286 h 2344147"/>
                <a:gd name="connsiteX60" fmla="*/ 1922304 w 1936374"/>
                <a:gd name="connsiteY60" fmla="*/ 823406 h 2344147"/>
                <a:gd name="connsiteX61" fmla="*/ 1922304 w 1936374"/>
                <a:gd name="connsiteY61" fmla="*/ 821155 h 2344147"/>
                <a:gd name="connsiteX62" fmla="*/ 1924555 w 1936374"/>
                <a:gd name="connsiteY62" fmla="*/ 781758 h 2344147"/>
                <a:gd name="connsiteX63" fmla="*/ 1923429 w 1936374"/>
                <a:gd name="connsiteY63" fmla="*/ 745175 h 2344147"/>
                <a:gd name="connsiteX64" fmla="*/ 1920052 w 1936374"/>
                <a:gd name="connsiteY64" fmla="*/ 710280 h 2344147"/>
                <a:gd name="connsiteX65" fmla="*/ 1913299 w 1936374"/>
                <a:gd name="connsiteY65" fmla="*/ 677636 h 2344147"/>
                <a:gd name="connsiteX66" fmla="*/ 1904856 w 1936374"/>
                <a:gd name="connsiteY66" fmla="*/ 647806 h 2344147"/>
                <a:gd name="connsiteX67" fmla="*/ 1894163 w 1936374"/>
                <a:gd name="connsiteY67" fmla="*/ 619666 h 2344147"/>
                <a:gd name="connsiteX68" fmla="*/ 1881781 w 1936374"/>
                <a:gd name="connsiteY68" fmla="*/ 592650 h 2344147"/>
                <a:gd name="connsiteX69" fmla="*/ 1867710 w 1936374"/>
                <a:gd name="connsiteY69" fmla="*/ 569012 h 2344147"/>
                <a:gd name="connsiteX70" fmla="*/ 1850826 w 1936374"/>
                <a:gd name="connsiteY70" fmla="*/ 546499 h 2344147"/>
                <a:gd name="connsiteX71" fmla="*/ 1833941 w 1936374"/>
                <a:gd name="connsiteY71" fmla="*/ 525675 h 2344147"/>
                <a:gd name="connsiteX72" fmla="*/ 1814806 w 1936374"/>
                <a:gd name="connsiteY72" fmla="*/ 507101 h 2344147"/>
                <a:gd name="connsiteX73" fmla="*/ 1795670 w 1936374"/>
                <a:gd name="connsiteY73" fmla="*/ 489654 h 2344147"/>
                <a:gd name="connsiteX74" fmla="*/ 1775409 w 1936374"/>
                <a:gd name="connsiteY74" fmla="*/ 473895 h 2344147"/>
                <a:gd name="connsiteX75" fmla="*/ 1754584 w 1936374"/>
                <a:gd name="connsiteY75" fmla="*/ 459262 h 2344147"/>
                <a:gd name="connsiteX76" fmla="*/ 1733760 w 1936374"/>
                <a:gd name="connsiteY76" fmla="*/ 447442 h 2344147"/>
                <a:gd name="connsiteX77" fmla="*/ 1712373 w 1936374"/>
                <a:gd name="connsiteY77" fmla="*/ 435623 h 2344147"/>
                <a:gd name="connsiteX78" fmla="*/ 1691549 w 1936374"/>
                <a:gd name="connsiteY78" fmla="*/ 425492 h 2344147"/>
                <a:gd name="connsiteX79" fmla="*/ 1670725 w 1936374"/>
                <a:gd name="connsiteY79" fmla="*/ 417050 h 2344147"/>
                <a:gd name="connsiteX80" fmla="*/ 1650463 w 1936374"/>
                <a:gd name="connsiteY80" fmla="*/ 409171 h 2344147"/>
                <a:gd name="connsiteX81" fmla="*/ 1630201 w 1936374"/>
                <a:gd name="connsiteY81" fmla="*/ 401854 h 2344147"/>
                <a:gd name="connsiteX82" fmla="*/ 1611629 w 1936374"/>
                <a:gd name="connsiteY82" fmla="*/ 396789 h 2344147"/>
                <a:gd name="connsiteX83" fmla="*/ 1594182 w 1936374"/>
                <a:gd name="connsiteY83" fmla="*/ 391723 h 2344147"/>
                <a:gd name="connsiteX84" fmla="*/ 1577860 w 1936374"/>
                <a:gd name="connsiteY84" fmla="*/ 387221 h 2344147"/>
                <a:gd name="connsiteX85" fmla="*/ 1562664 w 1936374"/>
                <a:gd name="connsiteY85" fmla="*/ 384406 h 2344147"/>
                <a:gd name="connsiteX86" fmla="*/ 1549719 w 1936374"/>
                <a:gd name="connsiteY86" fmla="*/ 381592 h 2344147"/>
                <a:gd name="connsiteX87" fmla="*/ 1538463 w 1936374"/>
                <a:gd name="connsiteY87" fmla="*/ 379904 h 2344147"/>
                <a:gd name="connsiteX88" fmla="*/ 1530020 w 1936374"/>
                <a:gd name="connsiteY88" fmla="*/ 378779 h 2344147"/>
                <a:gd name="connsiteX89" fmla="*/ 1522704 w 1936374"/>
                <a:gd name="connsiteY89" fmla="*/ 378216 h 2344147"/>
                <a:gd name="connsiteX90" fmla="*/ 1518201 w 1936374"/>
                <a:gd name="connsiteY90" fmla="*/ 377090 h 2344147"/>
                <a:gd name="connsiteX91" fmla="*/ 1517075 w 1936374"/>
                <a:gd name="connsiteY91" fmla="*/ 377090 h 2344147"/>
                <a:gd name="connsiteX92" fmla="*/ 1503005 w 1936374"/>
                <a:gd name="connsiteY92" fmla="*/ 341070 h 2344147"/>
                <a:gd name="connsiteX93" fmla="*/ 1487809 w 1936374"/>
                <a:gd name="connsiteY93" fmla="*/ 308989 h 2344147"/>
                <a:gd name="connsiteX94" fmla="*/ 1472050 w 1936374"/>
                <a:gd name="connsiteY94" fmla="*/ 279722 h 2344147"/>
                <a:gd name="connsiteX95" fmla="*/ 1455165 w 1936374"/>
                <a:gd name="connsiteY95" fmla="*/ 254958 h 2344147"/>
                <a:gd name="connsiteX96" fmla="*/ 1436593 w 1936374"/>
                <a:gd name="connsiteY96" fmla="*/ 233008 h 2344147"/>
                <a:gd name="connsiteX97" fmla="*/ 1417457 w 1936374"/>
                <a:gd name="connsiteY97" fmla="*/ 213872 h 2344147"/>
                <a:gd name="connsiteX98" fmla="*/ 1397758 w 1936374"/>
                <a:gd name="connsiteY98" fmla="*/ 197550 h 2344147"/>
                <a:gd name="connsiteX99" fmla="*/ 1377497 w 1936374"/>
                <a:gd name="connsiteY99" fmla="*/ 184605 h 2344147"/>
                <a:gd name="connsiteX100" fmla="*/ 1356673 w 1936374"/>
                <a:gd name="connsiteY100" fmla="*/ 173912 h 2344147"/>
                <a:gd name="connsiteX101" fmla="*/ 1335848 w 1936374"/>
                <a:gd name="connsiteY101" fmla="*/ 165470 h 2344147"/>
                <a:gd name="connsiteX102" fmla="*/ 1315024 w 1936374"/>
                <a:gd name="connsiteY102" fmla="*/ 158716 h 2344147"/>
                <a:gd name="connsiteX103" fmla="*/ 1294200 w 1936374"/>
                <a:gd name="connsiteY103" fmla="*/ 154776 h 2344147"/>
                <a:gd name="connsiteX104" fmla="*/ 1273376 w 1936374"/>
                <a:gd name="connsiteY104" fmla="*/ 151399 h 2344147"/>
                <a:gd name="connsiteX105" fmla="*/ 1252552 w 1936374"/>
                <a:gd name="connsiteY105" fmla="*/ 150274 h 2344147"/>
                <a:gd name="connsiteX106" fmla="*/ 1232290 w 1936374"/>
                <a:gd name="connsiteY106" fmla="*/ 150836 h 2344147"/>
                <a:gd name="connsiteX107" fmla="*/ 1212029 w 1936374"/>
                <a:gd name="connsiteY107" fmla="*/ 152525 h 2344147"/>
                <a:gd name="connsiteX108" fmla="*/ 1193456 w 1936374"/>
                <a:gd name="connsiteY108" fmla="*/ 155339 h 2344147"/>
                <a:gd name="connsiteX109" fmla="*/ 1174883 w 1936374"/>
                <a:gd name="connsiteY109" fmla="*/ 158153 h 2344147"/>
                <a:gd name="connsiteX110" fmla="*/ 1157436 w 1936374"/>
                <a:gd name="connsiteY110" fmla="*/ 162655 h 2344147"/>
                <a:gd name="connsiteX111" fmla="*/ 1141114 w 1936374"/>
                <a:gd name="connsiteY111" fmla="*/ 166595 h 2344147"/>
                <a:gd name="connsiteX112" fmla="*/ 1125918 w 1936374"/>
                <a:gd name="connsiteY112" fmla="*/ 171660 h 2344147"/>
                <a:gd name="connsiteX113" fmla="*/ 1112410 w 1936374"/>
                <a:gd name="connsiteY113" fmla="*/ 176726 h 2344147"/>
                <a:gd name="connsiteX114" fmla="*/ 1099465 w 1936374"/>
                <a:gd name="connsiteY114" fmla="*/ 181791 h 2344147"/>
                <a:gd name="connsiteX115" fmla="*/ 1088772 w 1936374"/>
                <a:gd name="connsiteY115" fmla="*/ 186294 h 2344147"/>
                <a:gd name="connsiteX116" fmla="*/ 1079204 w 1936374"/>
                <a:gd name="connsiteY116" fmla="*/ 190796 h 2344147"/>
                <a:gd name="connsiteX117" fmla="*/ 1071887 w 1936374"/>
                <a:gd name="connsiteY117" fmla="*/ 194173 h 2344147"/>
                <a:gd name="connsiteX118" fmla="*/ 1066259 w 1936374"/>
                <a:gd name="connsiteY118" fmla="*/ 196987 h 2344147"/>
                <a:gd name="connsiteX119" fmla="*/ 1063445 w 1936374"/>
                <a:gd name="connsiteY119" fmla="*/ 199239 h 2344147"/>
                <a:gd name="connsiteX120" fmla="*/ 1061757 w 1936374"/>
                <a:gd name="connsiteY120" fmla="*/ 199801 h 2344147"/>
                <a:gd name="connsiteX121" fmla="*/ 1043746 w 1936374"/>
                <a:gd name="connsiteY121" fmla="*/ 163781 h 2344147"/>
                <a:gd name="connsiteX122" fmla="*/ 1026299 w 1936374"/>
                <a:gd name="connsiteY122" fmla="*/ 132263 h 2344147"/>
                <a:gd name="connsiteX123" fmla="*/ 1006038 w 1936374"/>
                <a:gd name="connsiteY123" fmla="*/ 104685 h 2344147"/>
                <a:gd name="connsiteX124" fmla="*/ 985776 w 1936374"/>
                <a:gd name="connsiteY124" fmla="*/ 80484 h 2344147"/>
                <a:gd name="connsiteX125" fmla="*/ 964952 w 1936374"/>
                <a:gd name="connsiteY125" fmla="*/ 60222 h 2344147"/>
                <a:gd name="connsiteX126" fmla="*/ 943565 w 1936374"/>
                <a:gd name="connsiteY126" fmla="*/ 43337 h 2344147"/>
                <a:gd name="connsiteX127" fmla="*/ 921052 w 1936374"/>
                <a:gd name="connsiteY127" fmla="*/ 29830 h 2344147"/>
                <a:gd name="connsiteX128" fmla="*/ 899102 w 1936374"/>
                <a:gd name="connsiteY128" fmla="*/ 19136 h 2344147"/>
                <a:gd name="connsiteX129" fmla="*/ 876027 w 1936374"/>
                <a:gd name="connsiteY129" fmla="*/ 10131 h 2344147"/>
                <a:gd name="connsiteX130" fmla="*/ 853514 w 1936374"/>
                <a:gd name="connsiteY130" fmla="*/ 4503 h 2344147"/>
                <a:gd name="connsiteX131" fmla="*/ 830438 w 1936374"/>
                <a:gd name="connsiteY131" fmla="*/ 1689 h 2344147"/>
                <a:gd name="connsiteX132" fmla="*/ 808489 w 1936374"/>
                <a:gd name="connsiteY132" fmla="*/ 0 h 2344147"/>
                <a:gd name="connsiteX133" fmla="*/ 785976 w 1936374"/>
                <a:gd name="connsiteY133" fmla="*/ 1126 h 2344147"/>
                <a:gd name="connsiteX134" fmla="*/ 764589 w 1936374"/>
                <a:gd name="connsiteY134" fmla="*/ 3377 h 2344147"/>
                <a:gd name="connsiteX135" fmla="*/ 742639 w 1936374"/>
                <a:gd name="connsiteY135" fmla="*/ 6754 h 2344147"/>
                <a:gd name="connsiteX136" fmla="*/ 722941 w 1936374"/>
                <a:gd name="connsiteY136" fmla="*/ 11257 h 2344147"/>
                <a:gd name="connsiteX137" fmla="*/ 702679 w 1936374"/>
                <a:gd name="connsiteY137" fmla="*/ 16885 h 2344147"/>
                <a:gd name="connsiteX138" fmla="*/ 684106 w 1936374"/>
                <a:gd name="connsiteY138" fmla="*/ 24201 h 2344147"/>
                <a:gd name="connsiteX139" fmla="*/ 666096 w 1936374"/>
                <a:gd name="connsiteY139" fmla="*/ 30392 h 2344147"/>
                <a:gd name="connsiteX140" fmla="*/ 648649 w 1936374"/>
                <a:gd name="connsiteY140" fmla="*/ 38272 h 2344147"/>
                <a:gd name="connsiteX141" fmla="*/ 633453 w 1936374"/>
                <a:gd name="connsiteY141" fmla="*/ 45589 h 2344147"/>
                <a:gd name="connsiteX142" fmla="*/ 619382 w 1936374"/>
                <a:gd name="connsiteY142" fmla="*/ 53468 h 2344147"/>
                <a:gd name="connsiteX143" fmla="*/ 606437 w 1936374"/>
                <a:gd name="connsiteY143" fmla="*/ 60785 h 2344147"/>
                <a:gd name="connsiteX144" fmla="*/ 595744 w 1936374"/>
                <a:gd name="connsiteY144" fmla="*/ 67539 h 2344147"/>
                <a:gd name="connsiteX145" fmla="*/ 586176 w 1936374"/>
                <a:gd name="connsiteY145" fmla="*/ 73167 h 2344147"/>
                <a:gd name="connsiteX146" fmla="*/ 578297 w 1936374"/>
                <a:gd name="connsiteY146" fmla="*/ 78232 h 2344147"/>
                <a:gd name="connsiteX147" fmla="*/ 573231 w 1936374"/>
                <a:gd name="connsiteY147" fmla="*/ 82172 h 2344147"/>
                <a:gd name="connsiteX148" fmla="*/ 569855 w 1936374"/>
                <a:gd name="connsiteY148" fmla="*/ 84424 h 2344147"/>
                <a:gd name="connsiteX149" fmla="*/ 568166 w 1936374"/>
                <a:gd name="connsiteY149" fmla="*/ 85549 h 2344147"/>
                <a:gd name="connsiteX150" fmla="*/ 525955 w 1936374"/>
                <a:gd name="connsiteY150" fmla="*/ 73730 h 2344147"/>
                <a:gd name="connsiteX151" fmla="*/ 485432 w 1936374"/>
                <a:gd name="connsiteY151" fmla="*/ 65287 h 2344147"/>
                <a:gd name="connsiteX152" fmla="*/ 447723 w 1936374"/>
                <a:gd name="connsiteY152" fmla="*/ 60222 h 2344147"/>
                <a:gd name="connsiteX153" fmla="*/ 412266 w 1936374"/>
                <a:gd name="connsiteY153" fmla="*/ 56282 h 2344147"/>
                <a:gd name="connsiteX154" fmla="*/ 378496 w 1936374"/>
                <a:gd name="connsiteY154" fmla="*/ 56282 h 2344147"/>
                <a:gd name="connsiteX155" fmla="*/ 346979 w 1936374"/>
                <a:gd name="connsiteY155" fmla="*/ 57971 h 2344147"/>
                <a:gd name="connsiteX156" fmla="*/ 317713 w 1936374"/>
                <a:gd name="connsiteY156" fmla="*/ 62474 h 2344147"/>
                <a:gd name="connsiteX157" fmla="*/ 290134 w 1936374"/>
                <a:gd name="connsiteY157" fmla="*/ 68101 h 2344147"/>
                <a:gd name="connsiteX158" fmla="*/ 264245 w 1936374"/>
                <a:gd name="connsiteY158" fmla="*/ 75981 h 2344147"/>
                <a:gd name="connsiteX159" fmla="*/ 241169 w 1936374"/>
                <a:gd name="connsiteY159" fmla="*/ 85549 h 2344147"/>
                <a:gd name="connsiteX160" fmla="*/ 219219 w 1936374"/>
                <a:gd name="connsiteY160" fmla="*/ 96242 h 2344147"/>
                <a:gd name="connsiteX161" fmla="*/ 198958 w 1936374"/>
                <a:gd name="connsiteY161" fmla="*/ 108625 h 2344147"/>
                <a:gd name="connsiteX162" fmla="*/ 180385 w 1936374"/>
                <a:gd name="connsiteY162" fmla="*/ 121570 h 2344147"/>
                <a:gd name="connsiteX163" fmla="*/ 163500 w 1936374"/>
                <a:gd name="connsiteY163" fmla="*/ 135640 h 2344147"/>
                <a:gd name="connsiteX164" fmla="*/ 147742 w 1936374"/>
                <a:gd name="connsiteY164" fmla="*/ 150836 h 2344147"/>
                <a:gd name="connsiteX165" fmla="*/ 133672 w 1936374"/>
                <a:gd name="connsiteY165" fmla="*/ 166032 h 2344147"/>
                <a:gd name="connsiteX166" fmla="*/ 121289 w 1936374"/>
                <a:gd name="connsiteY166" fmla="*/ 182354 h 2344147"/>
                <a:gd name="connsiteX167" fmla="*/ 110033 w 1936374"/>
                <a:gd name="connsiteY167" fmla="*/ 198676 h 2344147"/>
                <a:gd name="connsiteX168" fmla="*/ 99902 w 1936374"/>
                <a:gd name="connsiteY168" fmla="*/ 214435 h 2344147"/>
                <a:gd name="connsiteX169" fmla="*/ 90897 w 1936374"/>
                <a:gd name="connsiteY169" fmla="*/ 230756 h 2344147"/>
                <a:gd name="connsiteX170" fmla="*/ 83018 w 1936374"/>
                <a:gd name="connsiteY170" fmla="*/ 246516 h 2344147"/>
                <a:gd name="connsiteX171" fmla="*/ 76264 w 1936374"/>
                <a:gd name="connsiteY171" fmla="*/ 261712 h 2344147"/>
                <a:gd name="connsiteX172" fmla="*/ 70073 w 1936374"/>
                <a:gd name="connsiteY172" fmla="*/ 276908 h 2344147"/>
                <a:gd name="connsiteX173" fmla="*/ 65008 w 1936374"/>
                <a:gd name="connsiteY173" fmla="*/ 290979 h 2344147"/>
                <a:gd name="connsiteX174" fmla="*/ 61068 w 1936374"/>
                <a:gd name="connsiteY174" fmla="*/ 303923 h 2344147"/>
                <a:gd name="connsiteX175" fmla="*/ 58254 w 1936374"/>
                <a:gd name="connsiteY175" fmla="*/ 315180 h 2344147"/>
                <a:gd name="connsiteX176" fmla="*/ 55440 w 1936374"/>
                <a:gd name="connsiteY176" fmla="*/ 325873 h 2344147"/>
                <a:gd name="connsiteX177" fmla="*/ 53188 w 1936374"/>
                <a:gd name="connsiteY177" fmla="*/ 334879 h 2344147"/>
                <a:gd name="connsiteX178" fmla="*/ 51500 w 1936374"/>
                <a:gd name="connsiteY178" fmla="*/ 342195 h 2344147"/>
                <a:gd name="connsiteX179" fmla="*/ 50937 w 1936374"/>
                <a:gd name="connsiteY179" fmla="*/ 347823 h 2344147"/>
                <a:gd name="connsiteX180" fmla="*/ 50374 w 1936374"/>
                <a:gd name="connsiteY180" fmla="*/ 350637 h 2344147"/>
                <a:gd name="connsiteX181" fmla="*/ 50374 w 1936374"/>
                <a:gd name="connsiteY181" fmla="*/ 351763 h 2344147"/>
                <a:gd name="connsiteX182" fmla="*/ 45872 w 1936374"/>
                <a:gd name="connsiteY182" fmla="*/ 371462 h 2344147"/>
                <a:gd name="connsiteX183" fmla="*/ 41369 w 1936374"/>
                <a:gd name="connsiteY183" fmla="*/ 395100 h 2344147"/>
                <a:gd name="connsiteX184" fmla="*/ 38555 w 1936374"/>
                <a:gd name="connsiteY184" fmla="*/ 420990 h 2344147"/>
                <a:gd name="connsiteX185" fmla="*/ 35741 w 1936374"/>
                <a:gd name="connsiteY185" fmla="*/ 450256 h 2344147"/>
                <a:gd name="connsiteX186" fmla="*/ 32927 w 1936374"/>
                <a:gd name="connsiteY186" fmla="*/ 481212 h 2344147"/>
                <a:gd name="connsiteX187" fmla="*/ 30675 w 1936374"/>
                <a:gd name="connsiteY187" fmla="*/ 513292 h 2344147"/>
                <a:gd name="connsiteX188" fmla="*/ 29550 w 1936374"/>
                <a:gd name="connsiteY188" fmla="*/ 546499 h 2344147"/>
                <a:gd name="connsiteX189" fmla="*/ 27862 w 1936374"/>
                <a:gd name="connsiteY189" fmla="*/ 581393 h 2344147"/>
                <a:gd name="connsiteX190" fmla="*/ 27299 w 1936374"/>
                <a:gd name="connsiteY190" fmla="*/ 615726 h 2344147"/>
                <a:gd name="connsiteX191" fmla="*/ 26736 w 1936374"/>
                <a:gd name="connsiteY191" fmla="*/ 650621 h 2344147"/>
                <a:gd name="connsiteX192" fmla="*/ 26736 w 1936374"/>
                <a:gd name="connsiteY192" fmla="*/ 683827 h 2344147"/>
                <a:gd name="connsiteX193" fmla="*/ 25610 w 1936374"/>
                <a:gd name="connsiteY193" fmla="*/ 717033 h 2344147"/>
                <a:gd name="connsiteX194" fmla="*/ 25610 w 1936374"/>
                <a:gd name="connsiteY194" fmla="*/ 747988 h 2344147"/>
                <a:gd name="connsiteX195" fmla="*/ 25610 w 1936374"/>
                <a:gd name="connsiteY195" fmla="*/ 777255 h 2344147"/>
                <a:gd name="connsiteX196" fmla="*/ 25610 w 1936374"/>
                <a:gd name="connsiteY196" fmla="*/ 804271 h 2344147"/>
                <a:gd name="connsiteX197" fmla="*/ 26736 w 1936374"/>
                <a:gd name="connsiteY197" fmla="*/ 827909 h 2344147"/>
                <a:gd name="connsiteX198" fmla="*/ 26736 w 1936374"/>
                <a:gd name="connsiteY198" fmla="*/ 848171 h 2344147"/>
                <a:gd name="connsiteX199" fmla="*/ 27299 w 1936374"/>
                <a:gd name="connsiteY199" fmla="*/ 865055 h 2344147"/>
                <a:gd name="connsiteX200" fmla="*/ 27299 w 1936374"/>
                <a:gd name="connsiteY200" fmla="*/ 869126 h 2344147"/>
                <a:gd name="connsiteX201" fmla="*/ 62319 w 1936374"/>
                <a:gd name="connsiteY201" fmla="*/ 1009580 h 2344147"/>
                <a:gd name="connsiteX202" fmla="*/ 197736 w 1936374"/>
                <a:gd name="connsiteY202" fmla="*/ 1518857 h 2344147"/>
                <a:gd name="connsiteX203" fmla="*/ 466471 w 1936374"/>
                <a:gd name="connsiteY203" fmla="*/ 2203492 h 2344147"/>
                <a:gd name="connsiteX204" fmla="*/ 475994 w 1936374"/>
                <a:gd name="connsiteY204" fmla="*/ 2252993 h 2344147"/>
                <a:gd name="connsiteX205" fmla="*/ 475427 w 1936374"/>
                <a:gd name="connsiteY205" fmla="*/ 2266980 h 2344147"/>
                <a:gd name="connsiteX206" fmla="*/ 477836 w 1936374"/>
                <a:gd name="connsiteY206" fmla="*/ 2275814 h 2344147"/>
                <a:gd name="connsiteX207" fmla="*/ 481648 w 1936374"/>
                <a:gd name="connsiteY207" fmla="*/ 2318876 h 2344147"/>
                <a:gd name="connsiteX208" fmla="*/ 480521 w 1936374"/>
                <a:gd name="connsiteY208" fmla="*/ 2331608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7736 w 1936374"/>
                <a:gd name="connsiteY208" fmla="*/ 151885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16599 w 1936374"/>
                <a:gd name="connsiteY207" fmla="*/ 124580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481648 w 1936374"/>
                <a:gd name="connsiteY213" fmla="*/ 2318876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588516 w 1936374"/>
                <a:gd name="connsiteY213" fmla="*/ 2320424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1936374" h="2345074">
                  <a:moveTo>
                    <a:pt x="23875" y="878134"/>
                  </a:moveTo>
                  <a:lnTo>
                    <a:pt x="23875" y="875299"/>
                  </a:lnTo>
                  <a:lnTo>
                    <a:pt x="23875" y="867587"/>
                  </a:lnTo>
                  <a:lnTo>
                    <a:pt x="22797" y="861115"/>
                  </a:lnTo>
                  <a:lnTo>
                    <a:pt x="17168" y="838040"/>
                  </a:lnTo>
                  <a:lnTo>
                    <a:pt x="9852" y="817779"/>
                  </a:lnTo>
                  <a:lnTo>
                    <a:pt x="1972" y="800893"/>
                  </a:lnTo>
                  <a:lnTo>
                    <a:pt x="0" y="797935"/>
                  </a:lnTo>
                  <a:lnTo>
                    <a:pt x="16215" y="838108"/>
                  </a:lnTo>
                  <a:lnTo>
                    <a:pt x="19339" y="850912"/>
                  </a:lnTo>
                  <a:lnTo>
                    <a:pt x="23875" y="878134"/>
                  </a:lnTo>
                  <a:close/>
                  <a:moveTo>
                    <a:pt x="267771" y="1989719"/>
                  </a:moveTo>
                  <a:cubicBezTo>
                    <a:pt x="267758" y="1989706"/>
                    <a:pt x="267746" y="1989693"/>
                    <a:pt x="267733" y="1989680"/>
                  </a:cubicBezTo>
                  <a:lnTo>
                    <a:pt x="248446" y="1970392"/>
                  </a:lnTo>
                  <a:cubicBezTo>
                    <a:pt x="248459" y="1970406"/>
                    <a:pt x="248473" y="1970420"/>
                    <a:pt x="248486" y="1970434"/>
                  </a:cubicBezTo>
                  <a:lnTo>
                    <a:pt x="267771" y="1989719"/>
                  </a:lnTo>
                  <a:close/>
                  <a:moveTo>
                    <a:pt x="333326" y="2056993"/>
                  </a:moveTo>
                  <a:lnTo>
                    <a:pt x="332951" y="2056599"/>
                  </a:lnTo>
                  <a:lnTo>
                    <a:pt x="320095" y="2044279"/>
                  </a:lnTo>
                  <a:lnTo>
                    <a:pt x="320526" y="2044727"/>
                  </a:lnTo>
                  <a:lnTo>
                    <a:pt x="333326" y="2056993"/>
                  </a:lnTo>
                  <a:close/>
                  <a:moveTo>
                    <a:pt x="353677" y="2077353"/>
                  </a:moveTo>
                  <a:lnTo>
                    <a:pt x="353367" y="2077015"/>
                  </a:lnTo>
                  <a:lnTo>
                    <a:pt x="344870" y="2069049"/>
                  </a:lnTo>
                  <a:lnTo>
                    <a:pt x="345290" y="2069491"/>
                  </a:lnTo>
                  <a:lnTo>
                    <a:pt x="353677" y="2077353"/>
                  </a:lnTo>
                  <a:close/>
                  <a:moveTo>
                    <a:pt x="364294" y="2088019"/>
                  </a:moveTo>
                  <a:lnTo>
                    <a:pt x="364142" y="2087791"/>
                  </a:lnTo>
                  <a:lnTo>
                    <a:pt x="360046" y="2084206"/>
                  </a:lnTo>
                  <a:lnTo>
                    <a:pt x="360486" y="2084687"/>
                  </a:lnTo>
                  <a:lnTo>
                    <a:pt x="364294" y="2088019"/>
                  </a:lnTo>
                  <a:close/>
                  <a:moveTo>
                    <a:pt x="391707" y="2113682"/>
                  </a:moveTo>
                  <a:lnTo>
                    <a:pt x="391363" y="2113311"/>
                  </a:lnTo>
                  <a:lnTo>
                    <a:pt x="366016" y="2090166"/>
                  </a:lnTo>
                  <a:cubicBezTo>
                    <a:pt x="366049" y="2090216"/>
                    <a:pt x="366082" y="2090265"/>
                    <a:pt x="366115" y="2090315"/>
                  </a:cubicBezTo>
                  <a:lnTo>
                    <a:pt x="391707" y="2113682"/>
                  </a:lnTo>
                  <a:close/>
                  <a:moveTo>
                    <a:pt x="1669036" y="2344147"/>
                  </a:moveTo>
                  <a:lnTo>
                    <a:pt x="1736574" y="2115642"/>
                  </a:lnTo>
                  <a:lnTo>
                    <a:pt x="1763589" y="2061612"/>
                  </a:lnTo>
                  <a:lnTo>
                    <a:pt x="1787227" y="2005892"/>
                  </a:lnTo>
                  <a:lnTo>
                    <a:pt x="1809178" y="1949610"/>
                  </a:lnTo>
                  <a:lnTo>
                    <a:pt x="1828876" y="1892766"/>
                  </a:lnTo>
                  <a:lnTo>
                    <a:pt x="1846886" y="1834232"/>
                  </a:lnTo>
                  <a:lnTo>
                    <a:pt x="1862645" y="1776825"/>
                  </a:lnTo>
                  <a:lnTo>
                    <a:pt x="1876153" y="1717728"/>
                  </a:lnTo>
                  <a:lnTo>
                    <a:pt x="1888535" y="1659195"/>
                  </a:lnTo>
                  <a:lnTo>
                    <a:pt x="1899228" y="1600662"/>
                  </a:lnTo>
                  <a:lnTo>
                    <a:pt x="1908234" y="1543254"/>
                  </a:lnTo>
                  <a:lnTo>
                    <a:pt x="1915550" y="1485846"/>
                  </a:lnTo>
                  <a:lnTo>
                    <a:pt x="1922304" y="1429564"/>
                  </a:lnTo>
                  <a:lnTo>
                    <a:pt x="1927369" y="1374407"/>
                  </a:lnTo>
                  <a:lnTo>
                    <a:pt x="1930746" y="1320939"/>
                  </a:lnTo>
                  <a:lnTo>
                    <a:pt x="1933560" y="1268597"/>
                  </a:lnTo>
                  <a:lnTo>
                    <a:pt x="1935249" y="1217943"/>
                  </a:lnTo>
                  <a:lnTo>
                    <a:pt x="1936374" y="1169541"/>
                  </a:lnTo>
                  <a:lnTo>
                    <a:pt x="1936374" y="1123389"/>
                  </a:lnTo>
                  <a:lnTo>
                    <a:pt x="1936374" y="1079489"/>
                  </a:lnTo>
                  <a:cubicBezTo>
                    <a:pt x="1936186" y="1065794"/>
                    <a:pt x="1935999" y="1052099"/>
                    <a:pt x="1935811" y="1038404"/>
                  </a:cubicBezTo>
                  <a:cubicBezTo>
                    <a:pt x="1935248" y="1025647"/>
                    <a:pt x="1934686" y="1012889"/>
                    <a:pt x="1934123" y="1000132"/>
                  </a:cubicBezTo>
                  <a:cubicBezTo>
                    <a:pt x="1933748" y="988313"/>
                    <a:pt x="1933372" y="976494"/>
                    <a:pt x="1932997" y="964675"/>
                  </a:cubicBezTo>
                  <a:cubicBezTo>
                    <a:pt x="1932434" y="954169"/>
                    <a:pt x="1931872" y="943662"/>
                    <a:pt x="1931309" y="933156"/>
                  </a:cubicBezTo>
                  <a:lnTo>
                    <a:pt x="1929057" y="905015"/>
                  </a:lnTo>
                  <a:lnTo>
                    <a:pt x="1927369" y="880251"/>
                  </a:lnTo>
                  <a:lnTo>
                    <a:pt x="1925681" y="859427"/>
                  </a:lnTo>
                  <a:cubicBezTo>
                    <a:pt x="1925306" y="853986"/>
                    <a:pt x="1924930" y="848546"/>
                    <a:pt x="1924555" y="843105"/>
                  </a:cubicBezTo>
                  <a:lnTo>
                    <a:pt x="1922866" y="831286"/>
                  </a:lnTo>
                  <a:cubicBezTo>
                    <a:pt x="1922679" y="828659"/>
                    <a:pt x="1922491" y="826033"/>
                    <a:pt x="1922304" y="823406"/>
                  </a:cubicBezTo>
                  <a:lnTo>
                    <a:pt x="1922304" y="821155"/>
                  </a:lnTo>
                  <a:lnTo>
                    <a:pt x="1924555" y="781758"/>
                  </a:lnTo>
                  <a:cubicBezTo>
                    <a:pt x="1924180" y="769564"/>
                    <a:pt x="1923804" y="757369"/>
                    <a:pt x="1923429" y="745175"/>
                  </a:cubicBezTo>
                  <a:lnTo>
                    <a:pt x="1920052" y="710280"/>
                  </a:lnTo>
                  <a:lnTo>
                    <a:pt x="1913299" y="677636"/>
                  </a:lnTo>
                  <a:lnTo>
                    <a:pt x="1904856" y="647806"/>
                  </a:lnTo>
                  <a:lnTo>
                    <a:pt x="1894163" y="619666"/>
                  </a:lnTo>
                  <a:lnTo>
                    <a:pt x="1881781" y="592650"/>
                  </a:lnTo>
                  <a:lnTo>
                    <a:pt x="1867710" y="569012"/>
                  </a:lnTo>
                  <a:lnTo>
                    <a:pt x="1850826" y="546499"/>
                  </a:lnTo>
                  <a:lnTo>
                    <a:pt x="1833941" y="525675"/>
                  </a:lnTo>
                  <a:lnTo>
                    <a:pt x="1814806" y="507101"/>
                  </a:lnTo>
                  <a:lnTo>
                    <a:pt x="1795670" y="489654"/>
                  </a:lnTo>
                  <a:lnTo>
                    <a:pt x="1775409" y="473895"/>
                  </a:lnTo>
                  <a:lnTo>
                    <a:pt x="1754584" y="459262"/>
                  </a:lnTo>
                  <a:lnTo>
                    <a:pt x="1733760" y="447442"/>
                  </a:lnTo>
                  <a:lnTo>
                    <a:pt x="1712373" y="435623"/>
                  </a:lnTo>
                  <a:lnTo>
                    <a:pt x="1691549" y="425492"/>
                  </a:lnTo>
                  <a:lnTo>
                    <a:pt x="1670725" y="417050"/>
                  </a:lnTo>
                  <a:lnTo>
                    <a:pt x="1650463" y="409171"/>
                  </a:lnTo>
                  <a:lnTo>
                    <a:pt x="1630201" y="401854"/>
                  </a:lnTo>
                  <a:lnTo>
                    <a:pt x="1611629" y="396789"/>
                  </a:lnTo>
                  <a:lnTo>
                    <a:pt x="1594182" y="391723"/>
                  </a:lnTo>
                  <a:lnTo>
                    <a:pt x="1577860" y="387221"/>
                  </a:lnTo>
                  <a:lnTo>
                    <a:pt x="1562664" y="384406"/>
                  </a:lnTo>
                  <a:lnTo>
                    <a:pt x="1549719" y="381592"/>
                  </a:lnTo>
                  <a:lnTo>
                    <a:pt x="1538463" y="379904"/>
                  </a:lnTo>
                  <a:lnTo>
                    <a:pt x="1530020" y="378779"/>
                  </a:lnTo>
                  <a:lnTo>
                    <a:pt x="1522704" y="378216"/>
                  </a:lnTo>
                  <a:lnTo>
                    <a:pt x="1518201" y="377090"/>
                  </a:lnTo>
                  <a:lnTo>
                    <a:pt x="1517075" y="377090"/>
                  </a:lnTo>
                  <a:lnTo>
                    <a:pt x="1503005" y="341070"/>
                  </a:lnTo>
                  <a:lnTo>
                    <a:pt x="1487809" y="308989"/>
                  </a:lnTo>
                  <a:lnTo>
                    <a:pt x="1472050" y="279722"/>
                  </a:lnTo>
                  <a:lnTo>
                    <a:pt x="1455165" y="254958"/>
                  </a:lnTo>
                  <a:lnTo>
                    <a:pt x="1436593" y="233008"/>
                  </a:lnTo>
                  <a:lnTo>
                    <a:pt x="1417457" y="213872"/>
                  </a:lnTo>
                  <a:lnTo>
                    <a:pt x="1397758" y="197550"/>
                  </a:lnTo>
                  <a:lnTo>
                    <a:pt x="1377497" y="184605"/>
                  </a:lnTo>
                  <a:lnTo>
                    <a:pt x="1356673" y="173912"/>
                  </a:lnTo>
                  <a:lnTo>
                    <a:pt x="1335848" y="165470"/>
                  </a:lnTo>
                  <a:lnTo>
                    <a:pt x="1315024" y="158716"/>
                  </a:lnTo>
                  <a:lnTo>
                    <a:pt x="1294200" y="154776"/>
                  </a:lnTo>
                  <a:lnTo>
                    <a:pt x="1273376" y="151399"/>
                  </a:lnTo>
                  <a:lnTo>
                    <a:pt x="1252552" y="150274"/>
                  </a:lnTo>
                  <a:lnTo>
                    <a:pt x="1232290" y="150836"/>
                  </a:lnTo>
                  <a:lnTo>
                    <a:pt x="1212029" y="152525"/>
                  </a:lnTo>
                  <a:lnTo>
                    <a:pt x="1193456" y="155339"/>
                  </a:lnTo>
                  <a:lnTo>
                    <a:pt x="1174883" y="158153"/>
                  </a:lnTo>
                  <a:lnTo>
                    <a:pt x="1157436" y="162655"/>
                  </a:lnTo>
                  <a:lnTo>
                    <a:pt x="1141114" y="166595"/>
                  </a:lnTo>
                  <a:lnTo>
                    <a:pt x="1125918" y="171660"/>
                  </a:lnTo>
                  <a:lnTo>
                    <a:pt x="1112410" y="176726"/>
                  </a:lnTo>
                  <a:lnTo>
                    <a:pt x="1099465" y="181791"/>
                  </a:lnTo>
                  <a:lnTo>
                    <a:pt x="1088772" y="186294"/>
                  </a:lnTo>
                  <a:lnTo>
                    <a:pt x="1079204" y="190796"/>
                  </a:lnTo>
                  <a:lnTo>
                    <a:pt x="1071887" y="194173"/>
                  </a:lnTo>
                  <a:lnTo>
                    <a:pt x="1066259" y="196987"/>
                  </a:lnTo>
                  <a:lnTo>
                    <a:pt x="1063445" y="199239"/>
                  </a:lnTo>
                  <a:lnTo>
                    <a:pt x="1061757" y="199801"/>
                  </a:lnTo>
                  <a:lnTo>
                    <a:pt x="1043746" y="163781"/>
                  </a:lnTo>
                  <a:lnTo>
                    <a:pt x="1026299" y="132263"/>
                  </a:lnTo>
                  <a:lnTo>
                    <a:pt x="1006038" y="104685"/>
                  </a:lnTo>
                  <a:lnTo>
                    <a:pt x="985776" y="80484"/>
                  </a:lnTo>
                  <a:lnTo>
                    <a:pt x="964952" y="60222"/>
                  </a:lnTo>
                  <a:lnTo>
                    <a:pt x="943565" y="43337"/>
                  </a:lnTo>
                  <a:lnTo>
                    <a:pt x="921052" y="29830"/>
                  </a:lnTo>
                  <a:lnTo>
                    <a:pt x="899102" y="19136"/>
                  </a:lnTo>
                  <a:lnTo>
                    <a:pt x="876027" y="10131"/>
                  </a:lnTo>
                  <a:lnTo>
                    <a:pt x="853514" y="4503"/>
                  </a:lnTo>
                  <a:lnTo>
                    <a:pt x="830438" y="1689"/>
                  </a:lnTo>
                  <a:lnTo>
                    <a:pt x="808489" y="0"/>
                  </a:lnTo>
                  <a:lnTo>
                    <a:pt x="785976" y="1126"/>
                  </a:lnTo>
                  <a:lnTo>
                    <a:pt x="764589" y="3377"/>
                  </a:lnTo>
                  <a:lnTo>
                    <a:pt x="742639" y="6754"/>
                  </a:lnTo>
                  <a:lnTo>
                    <a:pt x="722941" y="11257"/>
                  </a:lnTo>
                  <a:lnTo>
                    <a:pt x="702679" y="16885"/>
                  </a:lnTo>
                  <a:lnTo>
                    <a:pt x="684106" y="24201"/>
                  </a:lnTo>
                  <a:lnTo>
                    <a:pt x="666096" y="30392"/>
                  </a:lnTo>
                  <a:lnTo>
                    <a:pt x="648649" y="38272"/>
                  </a:lnTo>
                  <a:lnTo>
                    <a:pt x="633453" y="45589"/>
                  </a:lnTo>
                  <a:lnTo>
                    <a:pt x="619382" y="53468"/>
                  </a:lnTo>
                  <a:lnTo>
                    <a:pt x="606437" y="60785"/>
                  </a:lnTo>
                  <a:lnTo>
                    <a:pt x="595744" y="67539"/>
                  </a:lnTo>
                  <a:lnTo>
                    <a:pt x="586176" y="73167"/>
                  </a:lnTo>
                  <a:lnTo>
                    <a:pt x="578297" y="78232"/>
                  </a:lnTo>
                  <a:lnTo>
                    <a:pt x="573231" y="82172"/>
                  </a:lnTo>
                  <a:lnTo>
                    <a:pt x="569855" y="84424"/>
                  </a:lnTo>
                  <a:lnTo>
                    <a:pt x="568166" y="85549"/>
                  </a:lnTo>
                  <a:lnTo>
                    <a:pt x="525955" y="73730"/>
                  </a:lnTo>
                  <a:lnTo>
                    <a:pt x="485432" y="65287"/>
                  </a:lnTo>
                  <a:lnTo>
                    <a:pt x="447723" y="60222"/>
                  </a:lnTo>
                  <a:lnTo>
                    <a:pt x="412266" y="56282"/>
                  </a:lnTo>
                  <a:lnTo>
                    <a:pt x="378496" y="56282"/>
                  </a:lnTo>
                  <a:lnTo>
                    <a:pt x="346979" y="57971"/>
                  </a:lnTo>
                  <a:lnTo>
                    <a:pt x="317713" y="62474"/>
                  </a:lnTo>
                  <a:lnTo>
                    <a:pt x="290134" y="68101"/>
                  </a:lnTo>
                  <a:lnTo>
                    <a:pt x="264245" y="75981"/>
                  </a:lnTo>
                  <a:lnTo>
                    <a:pt x="241169" y="85549"/>
                  </a:lnTo>
                  <a:lnTo>
                    <a:pt x="219219" y="96242"/>
                  </a:lnTo>
                  <a:lnTo>
                    <a:pt x="198958" y="108625"/>
                  </a:lnTo>
                  <a:lnTo>
                    <a:pt x="180385" y="121570"/>
                  </a:lnTo>
                  <a:lnTo>
                    <a:pt x="163500" y="135640"/>
                  </a:lnTo>
                  <a:lnTo>
                    <a:pt x="147742" y="150836"/>
                  </a:lnTo>
                  <a:lnTo>
                    <a:pt x="133672" y="166032"/>
                  </a:lnTo>
                  <a:lnTo>
                    <a:pt x="121289" y="182354"/>
                  </a:lnTo>
                  <a:lnTo>
                    <a:pt x="110033" y="198676"/>
                  </a:lnTo>
                  <a:lnTo>
                    <a:pt x="99902" y="214435"/>
                  </a:lnTo>
                  <a:lnTo>
                    <a:pt x="90897" y="230756"/>
                  </a:lnTo>
                  <a:lnTo>
                    <a:pt x="83018" y="246516"/>
                  </a:lnTo>
                  <a:lnTo>
                    <a:pt x="76264" y="261712"/>
                  </a:lnTo>
                  <a:lnTo>
                    <a:pt x="70073" y="276908"/>
                  </a:lnTo>
                  <a:lnTo>
                    <a:pt x="65008" y="290979"/>
                  </a:lnTo>
                  <a:lnTo>
                    <a:pt x="61068" y="303923"/>
                  </a:lnTo>
                  <a:lnTo>
                    <a:pt x="58254" y="315180"/>
                  </a:lnTo>
                  <a:lnTo>
                    <a:pt x="55440" y="325873"/>
                  </a:lnTo>
                  <a:lnTo>
                    <a:pt x="53188" y="334879"/>
                  </a:lnTo>
                  <a:lnTo>
                    <a:pt x="51500" y="342195"/>
                  </a:lnTo>
                  <a:cubicBezTo>
                    <a:pt x="51312" y="344071"/>
                    <a:pt x="51125" y="345947"/>
                    <a:pt x="50937" y="347823"/>
                  </a:cubicBezTo>
                  <a:lnTo>
                    <a:pt x="50374" y="350637"/>
                  </a:lnTo>
                  <a:lnTo>
                    <a:pt x="50374" y="351763"/>
                  </a:lnTo>
                  <a:lnTo>
                    <a:pt x="45872" y="371462"/>
                  </a:lnTo>
                  <a:lnTo>
                    <a:pt x="41369" y="395100"/>
                  </a:lnTo>
                  <a:lnTo>
                    <a:pt x="38555" y="420990"/>
                  </a:lnTo>
                  <a:lnTo>
                    <a:pt x="35741" y="450256"/>
                  </a:lnTo>
                  <a:lnTo>
                    <a:pt x="32927" y="481212"/>
                  </a:lnTo>
                  <a:lnTo>
                    <a:pt x="30675" y="513292"/>
                  </a:lnTo>
                  <a:lnTo>
                    <a:pt x="29550" y="546499"/>
                  </a:lnTo>
                  <a:cubicBezTo>
                    <a:pt x="28987" y="558130"/>
                    <a:pt x="28425" y="569762"/>
                    <a:pt x="27862" y="581393"/>
                  </a:cubicBezTo>
                  <a:cubicBezTo>
                    <a:pt x="27674" y="592837"/>
                    <a:pt x="27487" y="604282"/>
                    <a:pt x="27299" y="615726"/>
                  </a:cubicBezTo>
                  <a:cubicBezTo>
                    <a:pt x="27111" y="627358"/>
                    <a:pt x="26924" y="638989"/>
                    <a:pt x="26736" y="650621"/>
                  </a:cubicBezTo>
                  <a:lnTo>
                    <a:pt x="26736" y="683827"/>
                  </a:lnTo>
                  <a:cubicBezTo>
                    <a:pt x="26361" y="694896"/>
                    <a:pt x="25985" y="705964"/>
                    <a:pt x="25610" y="717033"/>
                  </a:cubicBezTo>
                  <a:lnTo>
                    <a:pt x="25610" y="747988"/>
                  </a:lnTo>
                  <a:lnTo>
                    <a:pt x="25610" y="777255"/>
                  </a:lnTo>
                  <a:lnTo>
                    <a:pt x="25610" y="804271"/>
                  </a:lnTo>
                  <a:cubicBezTo>
                    <a:pt x="25985" y="812150"/>
                    <a:pt x="26361" y="820030"/>
                    <a:pt x="26736" y="827909"/>
                  </a:cubicBezTo>
                  <a:lnTo>
                    <a:pt x="26736" y="848171"/>
                  </a:lnTo>
                  <a:cubicBezTo>
                    <a:pt x="26924" y="853799"/>
                    <a:pt x="27111" y="859427"/>
                    <a:pt x="27299" y="865055"/>
                  </a:cubicBezTo>
                  <a:lnTo>
                    <a:pt x="27299" y="869126"/>
                  </a:lnTo>
                  <a:cubicBezTo>
                    <a:pt x="38972" y="915944"/>
                    <a:pt x="4926" y="1198982"/>
                    <a:pt x="16599" y="1245800"/>
                  </a:cubicBezTo>
                  <a:cubicBezTo>
                    <a:pt x="54839" y="1404762"/>
                    <a:pt x="38937" y="1450682"/>
                    <a:pt x="113916" y="1610297"/>
                  </a:cubicBezTo>
                  <a:cubicBezTo>
                    <a:pt x="188895" y="1769912"/>
                    <a:pt x="406125" y="2096376"/>
                    <a:pt x="466471" y="2203492"/>
                  </a:cubicBezTo>
                  <a:cubicBezTo>
                    <a:pt x="526817" y="2310608"/>
                    <a:pt x="474886" y="2238633"/>
                    <a:pt x="475994" y="2252993"/>
                  </a:cubicBezTo>
                  <a:lnTo>
                    <a:pt x="475427" y="2266980"/>
                  </a:lnTo>
                  <a:lnTo>
                    <a:pt x="477836" y="2275814"/>
                  </a:lnTo>
                  <a:cubicBezTo>
                    <a:pt x="480335" y="2289723"/>
                    <a:pt x="588516" y="2305673"/>
                    <a:pt x="588516" y="2320424"/>
                  </a:cubicBezTo>
                  <a:cubicBezTo>
                    <a:pt x="588140" y="2324668"/>
                    <a:pt x="590589" y="2340828"/>
                    <a:pt x="590213" y="2345072"/>
                  </a:cubicBezTo>
                  <a:lnTo>
                    <a:pt x="1669036" y="2344147"/>
                  </a:lnTo>
                  <a:close/>
                </a:path>
              </a:pathLst>
            </a:cu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자유형 46"/>
            <p:cNvSpPr/>
            <p:nvPr/>
          </p:nvSpPr>
          <p:spPr>
            <a:xfrm flipH="1">
              <a:off x="11843036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11279484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Group 4"/>
            <p:cNvGrpSpPr>
              <a:grpSpLocks noChangeAspect="1"/>
            </p:cNvGrpSpPr>
            <p:nvPr/>
          </p:nvGrpSpPr>
          <p:grpSpPr bwMode="auto">
            <a:xfrm rot="21037912">
              <a:off x="10983608" y="5445680"/>
              <a:ext cx="1069098" cy="792004"/>
              <a:chOff x="0" y="-188"/>
              <a:chExt cx="1987" cy="1472"/>
            </a:xfrm>
          </p:grpSpPr>
          <p:sp>
            <p:nvSpPr>
              <p:cNvPr id="15" name="Freeform 5"/>
              <p:cNvSpPr>
                <a:spLocks/>
              </p:cNvSpPr>
              <p:nvPr/>
            </p:nvSpPr>
            <p:spPr bwMode="auto">
              <a:xfrm>
                <a:off x="0" y="497"/>
                <a:ext cx="1605" cy="787"/>
              </a:xfrm>
              <a:custGeom>
                <a:avLst/>
                <a:gdLst>
                  <a:gd name="T0" fmla="*/ 6423 w 6423"/>
                  <a:gd name="T1" fmla="*/ 1764 h 3147"/>
                  <a:gd name="T2" fmla="*/ 6409 w 6423"/>
                  <a:gd name="T3" fmla="*/ 1784 h 3147"/>
                  <a:gd name="T4" fmla="*/ 6319 w 6423"/>
                  <a:gd name="T5" fmla="*/ 1900 h 3147"/>
                  <a:gd name="T6" fmla="*/ 6161 w 6423"/>
                  <a:gd name="T7" fmla="*/ 2082 h 3147"/>
                  <a:gd name="T8" fmla="*/ 5994 w 6423"/>
                  <a:gd name="T9" fmla="*/ 2245 h 3147"/>
                  <a:gd name="T10" fmla="*/ 5865 w 6423"/>
                  <a:gd name="T11" fmla="*/ 2361 h 3147"/>
                  <a:gd name="T12" fmla="*/ 5717 w 6423"/>
                  <a:gd name="T13" fmla="*/ 2480 h 3147"/>
                  <a:gd name="T14" fmla="*/ 5554 w 6423"/>
                  <a:gd name="T15" fmla="*/ 2598 h 3147"/>
                  <a:gd name="T16" fmla="*/ 5375 w 6423"/>
                  <a:gd name="T17" fmla="*/ 2711 h 3147"/>
                  <a:gd name="T18" fmla="*/ 5178 w 6423"/>
                  <a:gd name="T19" fmla="*/ 2819 h 3147"/>
                  <a:gd name="T20" fmla="*/ 4967 w 6423"/>
                  <a:gd name="T21" fmla="*/ 2916 h 3147"/>
                  <a:gd name="T22" fmla="*/ 4739 w 6423"/>
                  <a:gd name="T23" fmla="*/ 3000 h 3147"/>
                  <a:gd name="T24" fmla="*/ 4495 w 6423"/>
                  <a:gd name="T25" fmla="*/ 3067 h 3147"/>
                  <a:gd name="T26" fmla="*/ 4301 w 6423"/>
                  <a:gd name="T27" fmla="*/ 3105 h 3147"/>
                  <a:gd name="T28" fmla="*/ 4168 w 6423"/>
                  <a:gd name="T29" fmla="*/ 3123 h 3147"/>
                  <a:gd name="T30" fmla="*/ 4100 w 6423"/>
                  <a:gd name="T31" fmla="*/ 3130 h 3147"/>
                  <a:gd name="T32" fmla="*/ 3963 w 6423"/>
                  <a:gd name="T33" fmla="*/ 3141 h 3147"/>
                  <a:gd name="T34" fmla="*/ 3722 w 6423"/>
                  <a:gd name="T35" fmla="*/ 3147 h 3147"/>
                  <a:gd name="T36" fmla="*/ 3515 w 6423"/>
                  <a:gd name="T37" fmla="*/ 3136 h 3147"/>
                  <a:gd name="T38" fmla="*/ 3339 w 6423"/>
                  <a:gd name="T39" fmla="*/ 3108 h 3147"/>
                  <a:gd name="T40" fmla="*/ 3187 w 6423"/>
                  <a:gd name="T41" fmla="*/ 3068 h 3147"/>
                  <a:gd name="T42" fmla="*/ 3053 w 6423"/>
                  <a:gd name="T43" fmla="*/ 3016 h 3147"/>
                  <a:gd name="T44" fmla="*/ 2933 w 6423"/>
                  <a:gd name="T45" fmla="*/ 2956 h 3147"/>
                  <a:gd name="T46" fmla="*/ 2823 w 6423"/>
                  <a:gd name="T47" fmla="*/ 2888 h 3147"/>
                  <a:gd name="T48" fmla="*/ 2659 w 6423"/>
                  <a:gd name="T49" fmla="*/ 2777 h 3147"/>
                  <a:gd name="T50" fmla="*/ 2483 w 6423"/>
                  <a:gd name="T51" fmla="*/ 2661 h 3147"/>
                  <a:gd name="T52" fmla="*/ 2349 w 6423"/>
                  <a:gd name="T53" fmla="*/ 2584 h 3147"/>
                  <a:gd name="T54" fmla="*/ 2197 w 6423"/>
                  <a:gd name="T55" fmla="*/ 2511 h 3147"/>
                  <a:gd name="T56" fmla="*/ 2020 w 6423"/>
                  <a:gd name="T57" fmla="*/ 2443 h 3147"/>
                  <a:gd name="T58" fmla="*/ 1815 w 6423"/>
                  <a:gd name="T59" fmla="*/ 2383 h 3147"/>
                  <a:gd name="T60" fmla="*/ 1573 w 6423"/>
                  <a:gd name="T61" fmla="*/ 2331 h 3147"/>
                  <a:gd name="T62" fmla="*/ 1436 w 6423"/>
                  <a:gd name="T63" fmla="*/ 2311 h 3147"/>
                  <a:gd name="T64" fmla="*/ 1302 w 6423"/>
                  <a:gd name="T65" fmla="*/ 2293 h 3147"/>
                  <a:gd name="T66" fmla="*/ 1063 w 6423"/>
                  <a:gd name="T67" fmla="*/ 2274 h 3147"/>
                  <a:gd name="T68" fmla="*/ 853 w 6423"/>
                  <a:gd name="T69" fmla="*/ 2272 h 3147"/>
                  <a:gd name="T70" fmla="*/ 671 w 6423"/>
                  <a:gd name="T71" fmla="*/ 2283 h 3147"/>
                  <a:gd name="T72" fmla="*/ 519 w 6423"/>
                  <a:gd name="T73" fmla="*/ 2305 h 3147"/>
                  <a:gd name="T74" fmla="*/ 393 w 6423"/>
                  <a:gd name="T75" fmla="*/ 2335 h 3147"/>
                  <a:gd name="T76" fmla="*/ 292 w 6423"/>
                  <a:gd name="T77" fmla="*/ 2369 h 3147"/>
                  <a:gd name="T78" fmla="*/ 216 w 6423"/>
                  <a:gd name="T79" fmla="*/ 2404 h 3147"/>
                  <a:gd name="T80" fmla="*/ 189 w 6423"/>
                  <a:gd name="T81" fmla="*/ 2420 h 3147"/>
                  <a:gd name="T82" fmla="*/ 169 w 6423"/>
                  <a:gd name="T83" fmla="*/ 2432 h 3147"/>
                  <a:gd name="T84" fmla="*/ 124 w 6423"/>
                  <a:gd name="T85" fmla="*/ 2442 h 3147"/>
                  <a:gd name="T86" fmla="*/ 80 w 6423"/>
                  <a:gd name="T87" fmla="*/ 2434 h 3147"/>
                  <a:gd name="T88" fmla="*/ 43 w 6423"/>
                  <a:gd name="T89" fmla="*/ 2412 h 3147"/>
                  <a:gd name="T90" fmla="*/ 26 w 6423"/>
                  <a:gd name="T91" fmla="*/ 2394 h 3147"/>
                  <a:gd name="T92" fmla="*/ 14 w 6423"/>
                  <a:gd name="T93" fmla="*/ 2375 h 3147"/>
                  <a:gd name="T94" fmla="*/ 0 w 6423"/>
                  <a:gd name="T95" fmla="*/ 2332 h 3147"/>
                  <a:gd name="T96" fmla="*/ 4 w 6423"/>
                  <a:gd name="T97" fmla="*/ 2288 h 3147"/>
                  <a:gd name="T98" fmla="*/ 22 w 6423"/>
                  <a:gd name="T99" fmla="*/ 2248 h 3147"/>
                  <a:gd name="T100" fmla="*/ 38 w 6423"/>
                  <a:gd name="T101" fmla="*/ 2231 h 3147"/>
                  <a:gd name="T102" fmla="*/ 92 w 6423"/>
                  <a:gd name="T103" fmla="*/ 2181 h 3147"/>
                  <a:gd name="T104" fmla="*/ 229 w 6423"/>
                  <a:gd name="T105" fmla="*/ 2070 h 3147"/>
                  <a:gd name="T106" fmla="*/ 486 w 6423"/>
                  <a:gd name="T107" fmla="*/ 1881 h 3147"/>
                  <a:gd name="T108" fmla="*/ 1142 w 6423"/>
                  <a:gd name="T109" fmla="*/ 1429 h 3147"/>
                  <a:gd name="T110" fmla="*/ 1641 w 6423"/>
                  <a:gd name="T111" fmla="*/ 1080 h 3147"/>
                  <a:gd name="T112" fmla="*/ 4511 w 6423"/>
                  <a:gd name="T113" fmla="*/ 0 h 3147"/>
                  <a:gd name="T114" fmla="*/ 6423 w 6423"/>
                  <a:gd name="T115" fmla="*/ 1764 h 3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423" h="3147">
                    <a:moveTo>
                      <a:pt x="6423" y="1764"/>
                    </a:moveTo>
                    <a:lnTo>
                      <a:pt x="6409" y="1784"/>
                    </a:lnTo>
                    <a:lnTo>
                      <a:pt x="6319" y="1900"/>
                    </a:lnTo>
                    <a:lnTo>
                      <a:pt x="6161" y="2082"/>
                    </a:lnTo>
                    <a:lnTo>
                      <a:pt x="5994" y="2245"/>
                    </a:lnTo>
                    <a:lnTo>
                      <a:pt x="5865" y="2361"/>
                    </a:lnTo>
                    <a:lnTo>
                      <a:pt x="5717" y="2480"/>
                    </a:lnTo>
                    <a:lnTo>
                      <a:pt x="5554" y="2598"/>
                    </a:lnTo>
                    <a:lnTo>
                      <a:pt x="5375" y="2711"/>
                    </a:lnTo>
                    <a:lnTo>
                      <a:pt x="5178" y="2819"/>
                    </a:lnTo>
                    <a:lnTo>
                      <a:pt x="4967" y="2916"/>
                    </a:lnTo>
                    <a:lnTo>
                      <a:pt x="4739" y="3000"/>
                    </a:lnTo>
                    <a:lnTo>
                      <a:pt x="4495" y="3067"/>
                    </a:lnTo>
                    <a:lnTo>
                      <a:pt x="4301" y="3105"/>
                    </a:lnTo>
                    <a:lnTo>
                      <a:pt x="4168" y="3123"/>
                    </a:lnTo>
                    <a:lnTo>
                      <a:pt x="4100" y="3130"/>
                    </a:lnTo>
                    <a:lnTo>
                      <a:pt x="3963" y="3141"/>
                    </a:lnTo>
                    <a:lnTo>
                      <a:pt x="3722" y="3147"/>
                    </a:lnTo>
                    <a:lnTo>
                      <a:pt x="3515" y="3136"/>
                    </a:lnTo>
                    <a:lnTo>
                      <a:pt x="3339" y="3108"/>
                    </a:lnTo>
                    <a:lnTo>
                      <a:pt x="3187" y="3068"/>
                    </a:lnTo>
                    <a:lnTo>
                      <a:pt x="3053" y="3016"/>
                    </a:lnTo>
                    <a:lnTo>
                      <a:pt x="2933" y="2956"/>
                    </a:lnTo>
                    <a:lnTo>
                      <a:pt x="2823" y="2888"/>
                    </a:lnTo>
                    <a:lnTo>
                      <a:pt x="2659" y="2777"/>
                    </a:lnTo>
                    <a:lnTo>
                      <a:pt x="2483" y="2661"/>
                    </a:lnTo>
                    <a:lnTo>
                      <a:pt x="2349" y="2584"/>
                    </a:lnTo>
                    <a:lnTo>
                      <a:pt x="2197" y="2511"/>
                    </a:lnTo>
                    <a:lnTo>
                      <a:pt x="2020" y="2443"/>
                    </a:lnTo>
                    <a:lnTo>
                      <a:pt x="1815" y="2383"/>
                    </a:lnTo>
                    <a:lnTo>
                      <a:pt x="1573" y="2331"/>
                    </a:lnTo>
                    <a:lnTo>
                      <a:pt x="1436" y="2311"/>
                    </a:lnTo>
                    <a:lnTo>
                      <a:pt x="1302" y="2293"/>
                    </a:lnTo>
                    <a:lnTo>
                      <a:pt x="1063" y="2274"/>
                    </a:lnTo>
                    <a:lnTo>
                      <a:pt x="853" y="2272"/>
                    </a:lnTo>
                    <a:lnTo>
                      <a:pt x="671" y="2283"/>
                    </a:lnTo>
                    <a:lnTo>
                      <a:pt x="519" y="2305"/>
                    </a:lnTo>
                    <a:lnTo>
                      <a:pt x="393" y="2335"/>
                    </a:lnTo>
                    <a:lnTo>
                      <a:pt x="292" y="2369"/>
                    </a:lnTo>
                    <a:lnTo>
                      <a:pt x="216" y="2404"/>
                    </a:lnTo>
                    <a:lnTo>
                      <a:pt x="189" y="2420"/>
                    </a:lnTo>
                    <a:lnTo>
                      <a:pt x="169" y="2432"/>
                    </a:lnTo>
                    <a:lnTo>
                      <a:pt x="124" y="2442"/>
                    </a:lnTo>
                    <a:lnTo>
                      <a:pt x="80" y="2434"/>
                    </a:lnTo>
                    <a:lnTo>
                      <a:pt x="43" y="2412"/>
                    </a:lnTo>
                    <a:lnTo>
                      <a:pt x="26" y="2394"/>
                    </a:lnTo>
                    <a:lnTo>
                      <a:pt x="14" y="2375"/>
                    </a:lnTo>
                    <a:lnTo>
                      <a:pt x="0" y="2332"/>
                    </a:lnTo>
                    <a:lnTo>
                      <a:pt x="4" y="2288"/>
                    </a:lnTo>
                    <a:lnTo>
                      <a:pt x="22" y="2248"/>
                    </a:lnTo>
                    <a:lnTo>
                      <a:pt x="38" y="2231"/>
                    </a:lnTo>
                    <a:lnTo>
                      <a:pt x="92" y="2181"/>
                    </a:lnTo>
                    <a:lnTo>
                      <a:pt x="229" y="2070"/>
                    </a:lnTo>
                    <a:lnTo>
                      <a:pt x="486" y="1881"/>
                    </a:lnTo>
                    <a:lnTo>
                      <a:pt x="1142" y="1429"/>
                    </a:lnTo>
                    <a:lnTo>
                      <a:pt x="1641" y="1080"/>
                    </a:lnTo>
                    <a:lnTo>
                      <a:pt x="4511" y="0"/>
                    </a:lnTo>
                    <a:lnTo>
                      <a:pt x="6423" y="1764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6"/>
              <p:cNvSpPr>
                <a:spLocks/>
              </p:cNvSpPr>
              <p:nvPr/>
            </p:nvSpPr>
            <p:spPr bwMode="auto">
              <a:xfrm>
                <a:off x="1196" y="-188"/>
                <a:ext cx="208" cy="126"/>
              </a:xfrm>
              <a:custGeom>
                <a:avLst/>
                <a:gdLst>
                  <a:gd name="T0" fmla="*/ 818 w 832"/>
                  <a:gd name="T1" fmla="*/ 501 h 501"/>
                  <a:gd name="T2" fmla="*/ 820 w 832"/>
                  <a:gd name="T3" fmla="*/ 453 h 501"/>
                  <a:gd name="T4" fmla="*/ 830 w 832"/>
                  <a:gd name="T5" fmla="*/ 379 h 501"/>
                  <a:gd name="T6" fmla="*/ 832 w 832"/>
                  <a:gd name="T7" fmla="*/ 355 h 501"/>
                  <a:gd name="T8" fmla="*/ 830 w 832"/>
                  <a:gd name="T9" fmla="*/ 315 h 501"/>
                  <a:gd name="T10" fmla="*/ 814 w 832"/>
                  <a:gd name="T11" fmla="*/ 242 h 501"/>
                  <a:gd name="T12" fmla="*/ 781 w 832"/>
                  <a:gd name="T13" fmla="*/ 177 h 501"/>
                  <a:gd name="T14" fmla="*/ 737 w 832"/>
                  <a:gd name="T15" fmla="*/ 123 h 501"/>
                  <a:gd name="T16" fmla="*/ 683 w 832"/>
                  <a:gd name="T17" fmla="*/ 79 h 501"/>
                  <a:gd name="T18" fmla="*/ 620 w 832"/>
                  <a:gd name="T19" fmla="*/ 44 h 501"/>
                  <a:gd name="T20" fmla="*/ 551 w 832"/>
                  <a:gd name="T21" fmla="*/ 19 h 501"/>
                  <a:gd name="T22" fmla="*/ 478 w 832"/>
                  <a:gd name="T23" fmla="*/ 5 h 501"/>
                  <a:gd name="T24" fmla="*/ 403 w 832"/>
                  <a:gd name="T25" fmla="*/ 0 h 501"/>
                  <a:gd name="T26" fmla="*/ 329 w 832"/>
                  <a:gd name="T27" fmla="*/ 6 h 501"/>
                  <a:gd name="T28" fmla="*/ 257 w 832"/>
                  <a:gd name="T29" fmla="*/ 22 h 501"/>
                  <a:gd name="T30" fmla="*/ 192 w 832"/>
                  <a:gd name="T31" fmla="*/ 50 h 501"/>
                  <a:gd name="T32" fmla="*/ 132 w 832"/>
                  <a:gd name="T33" fmla="*/ 88 h 501"/>
                  <a:gd name="T34" fmla="*/ 82 w 832"/>
                  <a:gd name="T35" fmla="*/ 137 h 501"/>
                  <a:gd name="T36" fmla="*/ 43 w 832"/>
                  <a:gd name="T37" fmla="*/ 199 h 501"/>
                  <a:gd name="T38" fmla="*/ 18 w 832"/>
                  <a:gd name="T39" fmla="*/ 271 h 501"/>
                  <a:gd name="T40" fmla="*/ 12 w 832"/>
                  <a:gd name="T41" fmla="*/ 312 h 501"/>
                  <a:gd name="T42" fmla="*/ 0 w 832"/>
                  <a:gd name="T43" fmla="*/ 427 h 501"/>
                  <a:gd name="T44" fmla="*/ 818 w 832"/>
                  <a:gd name="T45" fmla="*/ 501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32" h="501">
                    <a:moveTo>
                      <a:pt x="818" y="501"/>
                    </a:moveTo>
                    <a:lnTo>
                      <a:pt x="820" y="453"/>
                    </a:lnTo>
                    <a:lnTo>
                      <a:pt x="830" y="379"/>
                    </a:lnTo>
                    <a:lnTo>
                      <a:pt x="832" y="355"/>
                    </a:lnTo>
                    <a:lnTo>
                      <a:pt x="830" y="315"/>
                    </a:lnTo>
                    <a:lnTo>
                      <a:pt x="814" y="242"/>
                    </a:lnTo>
                    <a:lnTo>
                      <a:pt x="781" y="177"/>
                    </a:lnTo>
                    <a:lnTo>
                      <a:pt x="737" y="123"/>
                    </a:lnTo>
                    <a:lnTo>
                      <a:pt x="683" y="79"/>
                    </a:lnTo>
                    <a:lnTo>
                      <a:pt x="620" y="44"/>
                    </a:lnTo>
                    <a:lnTo>
                      <a:pt x="551" y="19"/>
                    </a:lnTo>
                    <a:lnTo>
                      <a:pt x="478" y="5"/>
                    </a:lnTo>
                    <a:lnTo>
                      <a:pt x="403" y="0"/>
                    </a:lnTo>
                    <a:lnTo>
                      <a:pt x="329" y="6"/>
                    </a:lnTo>
                    <a:lnTo>
                      <a:pt x="257" y="22"/>
                    </a:lnTo>
                    <a:lnTo>
                      <a:pt x="192" y="50"/>
                    </a:lnTo>
                    <a:lnTo>
                      <a:pt x="132" y="88"/>
                    </a:lnTo>
                    <a:lnTo>
                      <a:pt x="82" y="137"/>
                    </a:lnTo>
                    <a:lnTo>
                      <a:pt x="43" y="199"/>
                    </a:lnTo>
                    <a:lnTo>
                      <a:pt x="18" y="271"/>
                    </a:lnTo>
                    <a:lnTo>
                      <a:pt x="12" y="312"/>
                    </a:lnTo>
                    <a:lnTo>
                      <a:pt x="0" y="427"/>
                    </a:lnTo>
                    <a:lnTo>
                      <a:pt x="818" y="50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7"/>
              <p:cNvSpPr>
                <a:spLocks/>
              </p:cNvSpPr>
              <p:nvPr/>
            </p:nvSpPr>
            <p:spPr bwMode="auto">
              <a:xfrm>
                <a:off x="410" y="-88"/>
                <a:ext cx="1577" cy="1045"/>
              </a:xfrm>
              <a:custGeom>
                <a:avLst/>
                <a:gdLst>
                  <a:gd name="T0" fmla="*/ 6306 w 6307"/>
                  <a:gd name="T1" fmla="*/ 3161 h 4179"/>
                  <a:gd name="T2" fmla="*/ 6287 w 6307"/>
                  <a:gd name="T3" fmla="*/ 3563 h 4179"/>
                  <a:gd name="T4" fmla="*/ 6240 w 6307"/>
                  <a:gd name="T5" fmla="*/ 3846 h 4179"/>
                  <a:gd name="T6" fmla="*/ 6162 w 6307"/>
                  <a:gd name="T7" fmla="*/ 4030 h 4179"/>
                  <a:gd name="T8" fmla="*/ 6051 w 6307"/>
                  <a:gd name="T9" fmla="*/ 4132 h 4179"/>
                  <a:gd name="T10" fmla="*/ 5903 w 6307"/>
                  <a:gd name="T11" fmla="*/ 4175 h 4179"/>
                  <a:gd name="T12" fmla="*/ 5665 w 6307"/>
                  <a:gd name="T13" fmla="*/ 4171 h 4179"/>
                  <a:gd name="T14" fmla="*/ 5288 w 6307"/>
                  <a:gd name="T15" fmla="*/ 4131 h 4179"/>
                  <a:gd name="T16" fmla="*/ 4830 w 6307"/>
                  <a:gd name="T17" fmla="*/ 4102 h 4179"/>
                  <a:gd name="T18" fmla="*/ 4303 w 6307"/>
                  <a:gd name="T19" fmla="*/ 4070 h 4179"/>
                  <a:gd name="T20" fmla="*/ 3554 w 6307"/>
                  <a:gd name="T21" fmla="*/ 3958 h 4179"/>
                  <a:gd name="T22" fmla="*/ 2242 w 6307"/>
                  <a:gd name="T23" fmla="*/ 3666 h 4179"/>
                  <a:gd name="T24" fmla="*/ 1672 w 6307"/>
                  <a:gd name="T25" fmla="*/ 3525 h 4179"/>
                  <a:gd name="T26" fmla="*/ 1214 w 6307"/>
                  <a:gd name="T27" fmla="*/ 3439 h 4179"/>
                  <a:gd name="T28" fmla="*/ 737 w 6307"/>
                  <a:gd name="T29" fmla="*/ 3386 h 4179"/>
                  <a:gd name="T30" fmla="*/ 287 w 6307"/>
                  <a:gd name="T31" fmla="*/ 3380 h 4179"/>
                  <a:gd name="T32" fmla="*/ 0 w 6307"/>
                  <a:gd name="T33" fmla="*/ 3414 h 4179"/>
                  <a:gd name="T34" fmla="*/ 42 w 6307"/>
                  <a:gd name="T35" fmla="*/ 3090 h 4179"/>
                  <a:gd name="T36" fmla="*/ 173 w 6307"/>
                  <a:gd name="T37" fmla="*/ 2488 h 4179"/>
                  <a:gd name="T38" fmla="*/ 318 w 6307"/>
                  <a:gd name="T39" fmla="*/ 2036 h 4179"/>
                  <a:gd name="T40" fmla="*/ 475 w 6307"/>
                  <a:gd name="T41" fmla="*/ 1664 h 4179"/>
                  <a:gd name="T42" fmla="*/ 677 w 6307"/>
                  <a:gd name="T43" fmla="*/ 1305 h 4179"/>
                  <a:gd name="T44" fmla="*/ 775 w 6307"/>
                  <a:gd name="T45" fmla="*/ 1163 h 4179"/>
                  <a:gd name="T46" fmla="*/ 954 w 6307"/>
                  <a:gd name="T47" fmla="*/ 955 h 4179"/>
                  <a:gd name="T48" fmla="*/ 1151 w 6307"/>
                  <a:gd name="T49" fmla="*/ 773 h 4179"/>
                  <a:gd name="T50" fmla="*/ 1366 w 6307"/>
                  <a:gd name="T51" fmla="*/ 617 h 4179"/>
                  <a:gd name="T52" fmla="*/ 1649 w 6307"/>
                  <a:gd name="T53" fmla="*/ 452 h 4179"/>
                  <a:gd name="T54" fmla="*/ 2118 w 6307"/>
                  <a:gd name="T55" fmla="*/ 254 h 4179"/>
                  <a:gd name="T56" fmla="*/ 2574 w 6307"/>
                  <a:gd name="T57" fmla="*/ 124 h 4179"/>
                  <a:gd name="T58" fmla="*/ 3074 w 6307"/>
                  <a:gd name="T59" fmla="*/ 36 h 4179"/>
                  <a:gd name="T60" fmla="*/ 3552 w 6307"/>
                  <a:gd name="T61" fmla="*/ 0 h 4179"/>
                  <a:gd name="T62" fmla="*/ 3847 w 6307"/>
                  <a:gd name="T63" fmla="*/ 61 h 4179"/>
                  <a:gd name="T64" fmla="*/ 4231 w 6307"/>
                  <a:gd name="T65" fmla="*/ 179 h 4179"/>
                  <a:gd name="T66" fmla="*/ 4600 w 6307"/>
                  <a:gd name="T67" fmla="*/ 335 h 4179"/>
                  <a:gd name="T68" fmla="*/ 4953 w 6307"/>
                  <a:gd name="T69" fmla="*/ 526 h 4179"/>
                  <a:gd name="T70" fmla="*/ 5118 w 6307"/>
                  <a:gd name="T71" fmla="*/ 633 h 4179"/>
                  <a:gd name="T72" fmla="*/ 5409 w 6307"/>
                  <a:gd name="T73" fmla="*/ 865 h 4179"/>
                  <a:gd name="T74" fmla="*/ 5658 w 6307"/>
                  <a:gd name="T75" fmla="*/ 1124 h 4179"/>
                  <a:gd name="T76" fmla="*/ 5866 w 6307"/>
                  <a:gd name="T77" fmla="*/ 1406 h 4179"/>
                  <a:gd name="T78" fmla="*/ 6034 w 6307"/>
                  <a:gd name="T79" fmla="*/ 1712 h 4179"/>
                  <a:gd name="T80" fmla="*/ 6161 w 6307"/>
                  <a:gd name="T81" fmla="*/ 2038 h 4179"/>
                  <a:gd name="T82" fmla="*/ 6248 w 6307"/>
                  <a:gd name="T83" fmla="*/ 2386 h 4179"/>
                  <a:gd name="T84" fmla="*/ 6297 w 6307"/>
                  <a:gd name="T85" fmla="*/ 2753 h 4179"/>
                  <a:gd name="T86" fmla="*/ 6307 w 6307"/>
                  <a:gd name="T87" fmla="*/ 3038 h 4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07" h="4179">
                    <a:moveTo>
                      <a:pt x="6307" y="3038"/>
                    </a:moveTo>
                    <a:lnTo>
                      <a:pt x="6306" y="3161"/>
                    </a:lnTo>
                    <a:lnTo>
                      <a:pt x="6300" y="3377"/>
                    </a:lnTo>
                    <a:lnTo>
                      <a:pt x="6287" y="3563"/>
                    </a:lnTo>
                    <a:lnTo>
                      <a:pt x="6267" y="3718"/>
                    </a:lnTo>
                    <a:lnTo>
                      <a:pt x="6240" y="3846"/>
                    </a:lnTo>
                    <a:lnTo>
                      <a:pt x="6205" y="3949"/>
                    </a:lnTo>
                    <a:lnTo>
                      <a:pt x="6162" y="4030"/>
                    </a:lnTo>
                    <a:lnTo>
                      <a:pt x="6111" y="4089"/>
                    </a:lnTo>
                    <a:lnTo>
                      <a:pt x="6051" y="4132"/>
                    </a:lnTo>
                    <a:lnTo>
                      <a:pt x="5982" y="4160"/>
                    </a:lnTo>
                    <a:lnTo>
                      <a:pt x="5903" y="4175"/>
                    </a:lnTo>
                    <a:lnTo>
                      <a:pt x="5815" y="4179"/>
                    </a:lnTo>
                    <a:lnTo>
                      <a:pt x="5665" y="4171"/>
                    </a:lnTo>
                    <a:lnTo>
                      <a:pt x="5425" y="4145"/>
                    </a:lnTo>
                    <a:lnTo>
                      <a:pt x="5288" y="4131"/>
                    </a:lnTo>
                    <a:lnTo>
                      <a:pt x="5116" y="4117"/>
                    </a:lnTo>
                    <a:lnTo>
                      <a:pt x="4830" y="4102"/>
                    </a:lnTo>
                    <a:lnTo>
                      <a:pt x="4573" y="4090"/>
                    </a:lnTo>
                    <a:lnTo>
                      <a:pt x="4303" y="4070"/>
                    </a:lnTo>
                    <a:lnTo>
                      <a:pt x="3977" y="4031"/>
                    </a:lnTo>
                    <a:lnTo>
                      <a:pt x="3554" y="3958"/>
                    </a:lnTo>
                    <a:lnTo>
                      <a:pt x="2989" y="3840"/>
                    </a:lnTo>
                    <a:lnTo>
                      <a:pt x="2242" y="3666"/>
                    </a:lnTo>
                    <a:lnTo>
                      <a:pt x="1776" y="3550"/>
                    </a:lnTo>
                    <a:lnTo>
                      <a:pt x="1672" y="3525"/>
                    </a:lnTo>
                    <a:lnTo>
                      <a:pt x="1449" y="3479"/>
                    </a:lnTo>
                    <a:lnTo>
                      <a:pt x="1214" y="3439"/>
                    </a:lnTo>
                    <a:lnTo>
                      <a:pt x="975" y="3408"/>
                    </a:lnTo>
                    <a:lnTo>
                      <a:pt x="737" y="3386"/>
                    </a:lnTo>
                    <a:lnTo>
                      <a:pt x="505" y="3376"/>
                    </a:lnTo>
                    <a:lnTo>
                      <a:pt x="287" y="3380"/>
                    </a:lnTo>
                    <a:lnTo>
                      <a:pt x="88" y="3398"/>
                    </a:lnTo>
                    <a:lnTo>
                      <a:pt x="0" y="3414"/>
                    </a:lnTo>
                    <a:lnTo>
                      <a:pt x="3" y="3374"/>
                    </a:lnTo>
                    <a:lnTo>
                      <a:pt x="42" y="3090"/>
                    </a:lnTo>
                    <a:lnTo>
                      <a:pt x="93" y="2815"/>
                    </a:lnTo>
                    <a:lnTo>
                      <a:pt x="173" y="2488"/>
                    </a:lnTo>
                    <a:lnTo>
                      <a:pt x="253" y="2220"/>
                    </a:lnTo>
                    <a:lnTo>
                      <a:pt x="318" y="2036"/>
                    </a:lnTo>
                    <a:lnTo>
                      <a:pt x="392" y="1850"/>
                    </a:lnTo>
                    <a:lnTo>
                      <a:pt x="475" y="1664"/>
                    </a:lnTo>
                    <a:lnTo>
                      <a:pt x="571" y="1481"/>
                    </a:lnTo>
                    <a:lnTo>
                      <a:pt x="677" y="1305"/>
                    </a:lnTo>
                    <a:lnTo>
                      <a:pt x="734" y="1219"/>
                    </a:lnTo>
                    <a:lnTo>
                      <a:pt x="775" y="1163"/>
                    </a:lnTo>
                    <a:lnTo>
                      <a:pt x="862" y="1055"/>
                    </a:lnTo>
                    <a:lnTo>
                      <a:pt x="954" y="955"/>
                    </a:lnTo>
                    <a:lnTo>
                      <a:pt x="1049" y="861"/>
                    </a:lnTo>
                    <a:lnTo>
                      <a:pt x="1151" y="773"/>
                    </a:lnTo>
                    <a:lnTo>
                      <a:pt x="1257" y="693"/>
                    </a:lnTo>
                    <a:lnTo>
                      <a:pt x="1366" y="617"/>
                    </a:lnTo>
                    <a:lnTo>
                      <a:pt x="1478" y="547"/>
                    </a:lnTo>
                    <a:lnTo>
                      <a:pt x="1649" y="452"/>
                    </a:lnTo>
                    <a:lnTo>
                      <a:pt x="1883" y="344"/>
                    </a:lnTo>
                    <a:lnTo>
                      <a:pt x="2118" y="254"/>
                    </a:lnTo>
                    <a:lnTo>
                      <a:pt x="2349" y="182"/>
                    </a:lnTo>
                    <a:lnTo>
                      <a:pt x="2574" y="124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lnTo>
                      <a:pt x="3652" y="17"/>
                    </a:lnTo>
                    <a:lnTo>
                      <a:pt x="3847" y="61"/>
                    </a:lnTo>
                    <a:lnTo>
                      <a:pt x="4041" y="116"/>
                    </a:lnTo>
                    <a:lnTo>
                      <a:pt x="4231" y="179"/>
                    </a:lnTo>
                    <a:lnTo>
                      <a:pt x="4418" y="252"/>
                    </a:lnTo>
                    <a:lnTo>
                      <a:pt x="4600" y="335"/>
                    </a:lnTo>
                    <a:lnTo>
                      <a:pt x="4779" y="426"/>
                    </a:lnTo>
                    <a:lnTo>
                      <a:pt x="4953" y="526"/>
                    </a:lnTo>
                    <a:lnTo>
                      <a:pt x="5037" y="581"/>
                    </a:lnTo>
                    <a:lnTo>
                      <a:pt x="5118" y="633"/>
                    </a:lnTo>
                    <a:lnTo>
                      <a:pt x="5269" y="747"/>
                    </a:lnTo>
                    <a:lnTo>
                      <a:pt x="5409" y="865"/>
                    </a:lnTo>
                    <a:lnTo>
                      <a:pt x="5539" y="991"/>
                    </a:lnTo>
                    <a:lnTo>
                      <a:pt x="5658" y="1124"/>
                    </a:lnTo>
                    <a:lnTo>
                      <a:pt x="5768" y="1261"/>
                    </a:lnTo>
                    <a:lnTo>
                      <a:pt x="5866" y="1406"/>
                    </a:lnTo>
                    <a:lnTo>
                      <a:pt x="5956" y="1556"/>
                    </a:lnTo>
                    <a:lnTo>
                      <a:pt x="6034" y="1712"/>
                    </a:lnTo>
                    <a:lnTo>
                      <a:pt x="6103" y="1872"/>
                    </a:lnTo>
                    <a:lnTo>
                      <a:pt x="6161" y="2038"/>
                    </a:lnTo>
                    <a:lnTo>
                      <a:pt x="6210" y="2210"/>
                    </a:lnTo>
                    <a:lnTo>
                      <a:pt x="6248" y="2386"/>
                    </a:lnTo>
                    <a:lnTo>
                      <a:pt x="6277" y="2567"/>
                    </a:lnTo>
                    <a:lnTo>
                      <a:pt x="6297" y="2753"/>
                    </a:lnTo>
                    <a:lnTo>
                      <a:pt x="6306" y="2941"/>
                    </a:lnTo>
                    <a:lnTo>
                      <a:pt x="6307" y="303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8"/>
              <p:cNvSpPr>
                <a:spLocks/>
              </p:cNvSpPr>
              <p:nvPr/>
            </p:nvSpPr>
            <p:spPr bwMode="auto">
              <a:xfrm>
                <a:off x="410" y="-88"/>
                <a:ext cx="888" cy="861"/>
              </a:xfrm>
              <a:custGeom>
                <a:avLst/>
                <a:gdLst>
                  <a:gd name="T0" fmla="*/ 3552 w 3552"/>
                  <a:gd name="T1" fmla="*/ 0 h 3445"/>
                  <a:gd name="T2" fmla="*/ 3463 w 3552"/>
                  <a:gd name="T3" fmla="*/ 17 h 3445"/>
                  <a:gd name="T4" fmla="*/ 3292 w 3552"/>
                  <a:gd name="T5" fmla="*/ 61 h 3445"/>
                  <a:gd name="T6" fmla="*/ 3130 w 3552"/>
                  <a:gd name="T7" fmla="*/ 118 h 3445"/>
                  <a:gd name="T8" fmla="*/ 2977 w 3552"/>
                  <a:gd name="T9" fmla="*/ 185 h 3445"/>
                  <a:gd name="T10" fmla="*/ 2832 w 3552"/>
                  <a:gd name="T11" fmla="*/ 263 h 3445"/>
                  <a:gd name="T12" fmla="*/ 2694 w 3552"/>
                  <a:gd name="T13" fmla="*/ 350 h 3445"/>
                  <a:gd name="T14" fmla="*/ 2566 w 3552"/>
                  <a:gd name="T15" fmla="*/ 446 h 3445"/>
                  <a:gd name="T16" fmla="*/ 2444 w 3552"/>
                  <a:gd name="T17" fmla="*/ 549 h 3445"/>
                  <a:gd name="T18" fmla="*/ 2330 w 3552"/>
                  <a:gd name="T19" fmla="*/ 660 h 3445"/>
                  <a:gd name="T20" fmla="*/ 2225 w 3552"/>
                  <a:gd name="T21" fmla="*/ 777 h 3445"/>
                  <a:gd name="T22" fmla="*/ 2125 w 3552"/>
                  <a:gd name="T23" fmla="*/ 899 h 3445"/>
                  <a:gd name="T24" fmla="*/ 2032 w 3552"/>
                  <a:gd name="T25" fmla="*/ 1028 h 3445"/>
                  <a:gd name="T26" fmla="*/ 1946 w 3552"/>
                  <a:gd name="T27" fmla="*/ 1159 h 3445"/>
                  <a:gd name="T28" fmla="*/ 1867 w 3552"/>
                  <a:gd name="T29" fmla="*/ 1294 h 3445"/>
                  <a:gd name="T30" fmla="*/ 1757 w 3552"/>
                  <a:gd name="T31" fmla="*/ 1501 h 3445"/>
                  <a:gd name="T32" fmla="*/ 1633 w 3552"/>
                  <a:gd name="T33" fmla="*/ 1781 h 3445"/>
                  <a:gd name="T34" fmla="*/ 1529 w 3552"/>
                  <a:gd name="T35" fmla="*/ 2062 h 3445"/>
                  <a:gd name="T36" fmla="*/ 1445 w 3552"/>
                  <a:gd name="T37" fmla="*/ 2335 h 3445"/>
                  <a:gd name="T38" fmla="*/ 1378 w 3552"/>
                  <a:gd name="T39" fmla="*/ 2596 h 3445"/>
                  <a:gd name="T40" fmla="*/ 1326 w 3552"/>
                  <a:gd name="T41" fmla="*/ 2838 h 3445"/>
                  <a:gd name="T42" fmla="*/ 1287 w 3552"/>
                  <a:gd name="T43" fmla="*/ 3055 h 3445"/>
                  <a:gd name="T44" fmla="*/ 1250 w 3552"/>
                  <a:gd name="T45" fmla="*/ 3324 h 3445"/>
                  <a:gd name="T46" fmla="*/ 1237 w 3552"/>
                  <a:gd name="T47" fmla="*/ 3445 h 3445"/>
                  <a:gd name="T48" fmla="*/ 1161 w 3552"/>
                  <a:gd name="T49" fmla="*/ 3432 h 3445"/>
                  <a:gd name="T50" fmla="*/ 1007 w 3552"/>
                  <a:gd name="T51" fmla="*/ 3409 h 3445"/>
                  <a:gd name="T52" fmla="*/ 853 w 3552"/>
                  <a:gd name="T53" fmla="*/ 3394 h 3445"/>
                  <a:gd name="T54" fmla="*/ 698 w 3552"/>
                  <a:gd name="T55" fmla="*/ 3384 h 3445"/>
                  <a:gd name="T56" fmla="*/ 542 w 3552"/>
                  <a:gd name="T57" fmla="*/ 3380 h 3445"/>
                  <a:gd name="T58" fmla="*/ 387 w 3552"/>
                  <a:gd name="T59" fmla="*/ 3382 h 3445"/>
                  <a:gd name="T60" fmla="*/ 232 w 3552"/>
                  <a:gd name="T61" fmla="*/ 3391 h 3445"/>
                  <a:gd name="T62" fmla="*/ 77 w 3552"/>
                  <a:gd name="T63" fmla="*/ 3406 h 3445"/>
                  <a:gd name="T64" fmla="*/ 0 w 3552"/>
                  <a:gd name="T65" fmla="*/ 3416 h 3445"/>
                  <a:gd name="T66" fmla="*/ 3 w 3552"/>
                  <a:gd name="T67" fmla="*/ 3376 h 3445"/>
                  <a:gd name="T68" fmla="*/ 42 w 3552"/>
                  <a:gd name="T69" fmla="*/ 3093 h 3445"/>
                  <a:gd name="T70" fmla="*/ 93 w 3552"/>
                  <a:gd name="T71" fmla="*/ 2818 h 3445"/>
                  <a:gd name="T72" fmla="*/ 173 w 3552"/>
                  <a:gd name="T73" fmla="*/ 2490 h 3445"/>
                  <a:gd name="T74" fmla="*/ 253 w 3552"/>
                  <a:gd name="T75" fmla="*/ 2223 h 3445"/>
                  <a:gd name="T76" fmla="*/ 318 w 3552"/>
                  <a:gd name="T77" fmla="*/ 2038 h 3445"/>
                  <a:gd name="T78" fmla="*/ 392 w 3552"/>
                  <a:gd name="T79" fmla="*/ 1853 h 3445"/>
                  <a:gd name="T80" fmla="*/ 475 w 3552"/>
                  <a:gd name="T81" fmla="*/ 1667 h 3445"/>
                  <a:gd name="T82" fmla="*/ 571 w 3552"/>
                  <a:gd name="T83" fmla="*/ 1484 h 3445"/>
                  <a:gd name="T84" fmla="*/ 677 w 3552"/>
                  <a:gd name="T85" fmla="*/ 1307 h 3445"/>
                  <a:gd name="T86" fmla="*/ 734 w 3552"/>
                  <a:gd name="T87" fmla="*/ 1222 h 3445"/>
                  <a:gd name="T88" fmla="*/ 775 w 3552"/>
                  <a:gd name="T89" fmla="*/ 1165 h 3445"/>
                  <a:gd name="T90" fmla="*/ 862 w 3552"/>
                  <a:gd name="T91" fmla="*/ 1058 h 3445"/>
                  <a:gd name="T92" fmla="*/ 954 w 3552"/>
                  <a:gd name="T93" fmla="*/ 957 h 3445"/>
                  <a:gd name="T94" fmla="*/ 1049 w 3552"/>
                  <a:gd name="T95" fmla="*/ 863 h 3445"/>
                  <a:gd name="T96" fmla="*/ 1151 w 3552"/>
                  <a:gd name="T97" fmla="*/ 775 h 3445"/>
                  <a:gd name="T98" fmla="*/ 1257 w 3552"/>
                  <a:gd name="T99" fmla="*/ 694 h 3445"/>
                  <a:gd name="T100" fmla="*/ 1366 w 3552"/>
                  <a:gd name="T101" fmla="*/ 618 h 3445"/>
                  <a:gd name="T102" fmla="*/ 1478 w 3552"/>
                  <a:gd name="T103" fmla="*/ 548 h 3445"/>
                  <a:gd name="T104" fmla="*/ 1649 w 3552"/>
                  <a:gd name="T105" fmla="*/ 453 h 3445"/>
                  <a:gd name="T106" fmla="*/ 1883 w 3552"/>
                  <a:gd name="T107" fmla="*/ 345 h 3445"/>
                  <a:gd name="T108" fmla="*/ 2118 w 3552"/>
                  <a:gd name="T109" fmla="*/ 255 h 3445"/>
                  <a:gd name="T110" fmla="*/ 2349 w 3552"/>
                  <a:gd name="T111" fmla="*/ 182 h 3445"/>
                  <a:gd name="T112" fmla="*/ 2574 w 3552"/>
                  <a:gd name="T113" fmla="*/ 126 h 3445"/>
                  <a:gd name="T114" fmla="*/ 2786 w 3552"/>
                  <a:gd name="T115" fmla="*/ 82 h 3445"/>
                  <a:gd name="T116" fmla="*/ 3074 w 3552"/>
                  <a:gd name="T117" fmla="*/ 36 h 3445"/>
                  <a:gd name="T118" fmla="*/ 3491 w 3552"/>
                  <a:gd name="T119" fmla="*/ 0 h 3445"/>
                  <a:gd name="T120" fmla="*/ 3552 w 3552"/>
                  <a:gd name="T121" fmla="*/ 0 h 3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552" h="3445">
                    <a:moveTo>
                      <a:pt x="3552" y="0"/>
                    </a:moveTo>
                    <a:lnTo>
                      <a:pt x="3463" y="17"/>
                    </a:lnTo>
                    <a:lnTo>
                      <a:pt x="3292" y="61"/>
                    </a:lnTo>
                    <a:lnTo>
                      <a:pt x="3130" y="118"/>
                    </a:lnTo>
                    <a:lnTo>
                      <a:pt x="2977" y="185"/>
                    </a:lnTo>
                    <a:lnTo>
                      <a:pt x="2832" y="263"/>
                    </a:lnTo>
                    <a:lnTo>
                      <a:pt x="2694" y="350"/>
                    </a:lnTo>
                    <a:lnTo>
                      <a:pt x="2566" y="446"/>
                    </a:lnTo>
                    <a:lnTo>
                      <a:pt x="2444" y="549"/>
                    </a:lnTo>
                    <a:lnTo>
                      <a:pt x="2330" y="660"/>
                    </a:lnTo>
                    <a:lnTo>
                      <a:pt x="2225" y="777"/>
                    </a:lnTo>
                    <a:lnTo>
                      <a:pt x="2125" y="899"/>
                    </a:lnTo>
                    <a:lnTo>
                      <a:pt x="2032" y="1028"/>
                    </a:lnTo>
                    <a:lnTo>
                      <a:pt x="1946" y="1159"/>
                    </a:lnTo>
                    <a:lnTo>
                      <a:pt x="1867" y="1294"/>
                    </a:lnTo>
                    <a:lnTo>
                      <a:pt x="1757" y="1501"/>
                    </a:lnTo>
                    <a:lnTo>
                      <a:pt x="1633" y="1781"/>
                    </a:lnTo>
                    <a:lnTo>
                      <a:pt x="1529" y="2062"/>
                    </a:lnTo>
                    <a:lnTo>
                      <a:pt x="1445" y="2335"/>
                    </a:lnTo>
                    <a:lnTo>
                      <a:pt x="1378" y="2596"/>
                    </a:lnTo>
                    <a:lnTo>
                      <a:pt x="1326" y="2838"/>
                    </a:lnTo>
                    <a:lnTo>
                      <a:pt x="1287" y="3055"/>
                    </a:lnTo>
                    <a:lnTo>
                      <a:pt x="1250" y="3324"/>
                    </a:lnTo>
                    <a:lnTo>
                      <a:pt x="1237" y="3445"/>
                    </a:lnTo>
                    <a:lnTo>
                      <a:pt x="1161" y="3432"/>
                    </a:lnTo>
                    <a:lnTo>
                      <a:pt x="1007" y="3409"/>
                    </a:lnTo>
                    <a:lnTo>
                      <a:pt x="853" y="3394"/>
                    </a:lnTo>
                    <a:lnTo>
                      <a:pt x="698" y="3384"/>
                    </a:lnTo>
                    <a:lnTo>
                      <a:pt x="542" y="3380"/>
                    </a:lnTo>
                    <a:lnTo>
                      <a:pt x="387" y="3382"/>
                    </a:lnTo>
                    <a:lnTo>
                      <a:pt x="232" y="3391"/>
                    </a:lnTo>
                    <a:lnTo>
                      <a:pt x="77" y="3406"/>
                    </a:lnTo>
                    <a:lnTo>
                      <a:pt x="0" y="3416"/>
                    </a:lnTo>
                    <a:lnTo>
                      <a:pt x="3" y="3376"/>
                    </a:lnTo>
                    <a:lnTo>
                      <a:pt x="42" y="3093"/>
                    </a:lnTo>
                    <a:lnTo>
                      <a:pt x="93" y="2818"/>
                    </a:lnTo>
                    <a:lnTo>
                      <a:pt x="173" y="2490"/>
                    </a:lnTo>
                    <a:lnTo>
                      <a:pt x="253" y="2223"/>
                    </a:lnTo>
                    <a:lnTo>
                      <a:pt x="318" y="2038"/>
                    </a:lnTo>
                    <a:lnTo>
                      <a:pt x="392" y="1853"/>
                    </a:lnTo>
                    <a:lnTo>
                      <a:pt x="475" y="1667"/>
                    </a:lnTo>
                    <a:lnTo>
                      <a:pt x="571" y="1484"/>
                    </a:lnTo>
                    <a:lnTo>
                      <a:pt x="677" y="1307"/>
                    </a:lnTo>
                    <a:lnTo>
                      <a:pt x="734" y="1222"/>
                    </a:lnTo>
                    <a:lnTo>
                      <a:pt x="775" y="1165"/>
                    </a:lnTo>
                    <a:lnTo>
                      <a:pt x="862" y="1058"/>
                    </a:lnTo>
                    <a:lnTo>
                      <a:pt x="954" y="957"/>
                    </a:lnTo>
                    <a:lnTo>
                      <a:pt x="1049" y="863"/>
                    </a:lnTo>
                    <a:lnTo>
                      <a:pt x="1151" y="775"/>
                    </a:lnTo>
                    <a:lnTo>
                      <a:pt x="1257" y="694"/>
                    </a:lnTo>
                    <a:lnTo>
                      <a:pt x="1366" y="618"/>
                    </a:lnTo>
                    <a:lnTo>
                      <a:pt x="1478" y="548"/>
                    </a:lnTo>
                    <a:lnTo>
                      <a:pt x="1649" y="453"/>
                    </a:lnTo>
                    <a:lnTo>
                      <a:pt x="1883" y="345"/>
                    </a:lnTo>
                    <a:lnTo>
                      <a:pt x="2118" y="255"/>
                    </a:lnTo>
                    <a:lnTo>
                      <a:pt x="2349" y="182"/>
                    </a:lnTo>
                    <a:lnTo>
                      <a:pt x="2574" y="126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9"/>
              <p:cNvSpPr>
                <a:spLocks/>
              </p:cNvSpPr>
              <p:nvPr/>
            </p:nvSpPr>
            <p:spPr bwMode="auto">
              <a:xfrm>
                <a:off x="719" y="-88"/>
                <a:ext cx="802" cy="1012"/>
              </a:xfrm>
              <a:custGeom>
                <a:avLst/>
                <a:gdLst>
                  <a:gd name="T0" fmla="*/ 2863 w 3209"/>
                  <a:gd name="T1" fmla="*/ 4049 h 4049"/>
                  <a:gd name="T2" fmla="*/ 2654 w 3209"/>
                  <a:gd name="T3" fmla="*/ 4022 h 4049"/>
                  <a:gd name="T4" fmla="*/ 2242 w 3209"/>
                  <a:gd name="T5" fmla="*/ 3952 h 4049"/>
                  <a:gd name="T6" fmla="*/ 1840 w 3209"/>
                  <a:gd name="T7" fmla="*/ 3869 h 4049"/>
                  <a:gd name="T8" fmla="*/ 1452 w 3209"/>
                  <a:gd name="T9" fmla="*/ 3779 h 4049"/>
                  <a:gd name="T10" fmla="*/ 904 w 3209"/>
                  <a:gd name="T11" fmla="*/ 3643 h 4049"/>
                  <a:gd name="T12" fmla="*/ 419 w 3209"/>
                  <a:gd name="T13" fmla="*/ 3526 h 4049"/>
                  <a:gd name="T14" fmla="*/ 131 w 3209"/>
                  <a:gd name="T15" fmla="*/ 3466 h 4049"/>
                  <a:gd name="T16" fmla="*/ 0 w 3209"/>
                  <a:gd name="T17" fmla="*/ 3445 h 4049"/>
                  <a:gd name="T18" fmla="*/ 12 w 3209"/>
                  <a:gd name="T19" fmla="*/ 3324 h 4049"/>
                  <a:gd name="T20" fmla="*/ 50 w 3209"/>
                  <a:gd name="T21" fmla="*/ 3055 h 4049"/>
                  <a:gd name="T22" fmla="*/ 89 w 3209"/>
                  <a:gd name="T23" fmla="*/ 2838 h 4049"/>
                  <a:gd name="T24" fmla="*/ 142 w 3209"/>
                  <a:gd name="T25" fmla="*/ 2596 h 4049"/>
                  <a:gd name="T26" fmla="*/ 209 w 3209"/>
                  <a:gd name="T27" fmla="*/ 2335 h 4049"/>
                  <a:gd name="T28" fmla="*/ 293 w 3209"/>
                  <a:gd name="T29" fmla="*/ 2062 h 4049"/>
                  <a:gd name="T30" fmla="*/ 397 w 3209"/>
                  <a:gd name="T31" fmla="*/ 1781 h 4049"/>
                  <a:gd name="T32" fmla="*/ 521 w 3209"/>
                  <a:gd name="T33" fmla="*/ 1501 h 4049"/>
                  <a:gd name="T34" fmla="*/ 631 w 3209"/>
                  <a:gd name="T35" fmla="*/ 1294 h 4049"/>
                  <a:gd name="T36" fmla="*/ 710 w 3209"/>
                  <a:gd name="T37" fmla="*/ 1159 h 4049"/>
                  <a:gd name="T38" fmla="*/ 796 w 3209"/>
                  <a:gd name="T39" fmla="*/ 1028 h 4049"/>
                  <a:gd name="T40" fmla="*/ 889 w 3209"/>
                  <a:gd name="T41" fmla="*/ 899 h 4049"/>
                  <a:gd name="T42" fmla="*/ 989 w 3209"/>
                  <a:gd name="T43" fmla="*/ 777 h 4049"/>
                  <a:gd name="T44" fmla="*/ 1094 w 3209"/>
                  <a:gd name="T45" fmla="*/ 660 h 4049"/>
                  <a:gd name="T46" fmla="*/ 1208 w 3209"/>
                  <a:gd name="T47" fmla="*/ 549 h 4049"/>
                  <a:gd name="T48" fmla="*/ 1330 w 3209"/>
                  <a:gd name="T49" fmla="*/ 446 h 4049"/>
                  <a:gd name="T50" fmla="*/ 1458 w 3209"/>
                  <a:gd name="T51" fmla="*/ 350 h 4049"/>
                  <a:gd name="T52" fmla="*/ 1596 w 3209"/>
                  <a:gd name="T53" fmla="*/ 263 h 4049"/>
                  <a:gd name="T54" fmla="*/ 1741 w 3209"/>
                  <a:gd name="T55" fmla="*/ 185 h 4049"/>
                  <a:gd name="T56" fmla="*/ 1894 w 3209"/>
                  <a:gd name="T57" fmla="*/ 118 h 4049"/>
                  <a:gd name="T58" fmla="*/ 2056 w 3209"/>
                  <a:gd name="T59" fmla="*/ 61 h 4049"/>
                  <a:gd name="T60" fmla="*/ 2227 w 3209"/>
                  <a:gd name="T61" fmla="*/ 17 h 4049"/>
                  <a:gd name="T62" fmla="*/ 2316 w 3209"/>
                  <a:gd name="T63" fmla="*/ 0 h 4049"/>
                  <a:gd name="T64" fmla="*/ 2386 w 3209"/>
                  <a:gd name="T65" fmla="*/ 38 h 4049"/>
                  <a:gd name="T66" fmla="*/ 2513 w 3209"/>
                  <a:gd name="T67" fmla="*/ 122 h 4049"/>
                  <a:gd name="T68" fmla="*/ 2627 w 3209"/>
                  <a:gd name="T69" fmla="*/ 218 h 4049"/>
                  <a:gd name="T70" fmla="*/ 2731 w 3209"/>
                  <a:gd name="T71" fmla="*/ 322 h 4049"/>
                  <a:gd name="T72" fmla="*/ 2821 w 3209"/>
                  <a:gd name="T73" fmla="*/ 437 h 4049"/>
                  <a:gd name="T74" fmla="*/ 2901 w 3209"/>
                  <a:gd name="T75" fmla="*/ 559 h 4049"/>
                  <a:gd name="T76" fmla="*/ 2970 w 3209"/>
                  <a:gd name="T77" fmla="*/ 690 h 4049"/>
                  <a:gd name="T78" fmla="*/ 3029 w 3209"/>
                  <a:gd name="T79" fmla="*/ 827 h 4049"/>
                  <a:gd name="T80" fmla="*/ 3080 w 3209"/>
                  <a:gd name="T81" fmla="*/ 970 h 4049"/>
                  <a:gd name="T82" fmla="*/ 3120 w 3209"/>
                  <a:gd name="T83" fmla="*/ 1118 h 4049"/>
                  <a:gd name="T84" fmla="*/ 3153 w 3209"/>
                  <a:gd name="T85" fmla="*/ 1271 h 4049"/>
                  <a:gd name="T86" fmla="*/ 3177 w 3209"/>
                  <a:gd name="T87" fmla="*/ 1426 h 4049"/>
                  <a:gd name="T88" fmla="*/ 3194 w 3209"/>
                  <a:gd name="T89" fmla="*/ 1585 h 4049"/>
                  <a:gd name="T90" fmla="*/ 3204 w 3209"/>
                  <a:gd name="T91" fmla="*/ 1746 h 4049"/>
                  <a:gd name="T92" fmla="*/ 3209 w 3209"/>
                  <a:gd name="T93" fmla="*/ 1988 h 4049"/>
                  <a:gd name="T94" fmla="*/ 3197 w 3209"/>
                  <a:gd name="T95" fmla="*/ 2310 h 4049"/>
                  <a:gd name="T96" fmla="*/ 3167 w 3209"/>
                  <a:gd name="T97" fmla="*/ 2625 h 4049"/>
                  <a:gd name="T98" fmla="*/ 3124 w 3209"/>
                  <a:gd name="T99" fmla="*/ 2926 h 4049"/>
                  <a:gd name="T100" fmla="*/ 3073 w 3209"/>
                  <a:gd name="T101" fmla="*/ 3209 h 4049"/>
                  <a:gd name="T102" fmla="*/ 2991 w 3209"/>
                  <a:gd name="T103" fmla="*/ 3583 h 4049"/>
                  <a:gd name="T104" fmla="*/ 2893 w 3209"/>
                  <a:gd name="T105" fmla="*/ 3947 h 4049"/>
                  <a:gd name="T106" fmla="*/ 2863 w 3209"/>
                  <a:gd name="T107" fmla="*/ 4049 h 4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09" h="4049">
                    <a:moveTo>
                      <a:pt x="2863" y="4049"/>
                    </a:moveTo>
                    <a:lnTo>
                      <a:pt x="2654" y="4022"/>
                    </a:lnTo>
                    <a:lnTo>
                      <a:pt x="2242" y="3952"/>
                    </a:lnTo>
                    <a:lnTo>
                      <a:pt x="1840" y="3869"/>
                    </a:lnTo>
                    <a:lnTo>
                      <a:pt x="1452" y="3779"/>
                    </a:lnTo>
                    <a:lnTo>
                      <a:pt x="904" y="3643"/>
                    </a:lnTo>
                    <a:lnTo>
                      <a:pt x="419" y="3526"/>
                    </a:lnTo>
                    <a:lnTo>
                      <a:pt x="131" y="3466"/>
                    </a:lnTo>
                    <a:lnTo>
                      <a:pt x="0" y="3445"/>
                    </a:lnTo>
                    <a:lnTo>
                      <a:pt x="12" y="3324"/>
                    </a:lnTo>
                    <a:lnTo>
                      <a:pt x="50" y="3055"/>
                    </a:lnTo>
                    <a:lnTo>
                      <a:pt x="89" y="2838"/>
                    </a:lnTo>
                    <a:lnTo>
                      <a:pt x="142" y="2596"/>
                    </a:lnTo>
                    <a:lnTo>
                      <a:pt x="209" y="2335"/>
                    </a:lnTo>
                    <a:lnTo>
                      <a:pt x="293" y="2062"/>
                    </a:lnTo>
                    <a:lnTo>
                      <a:pt x="397" y="1781"/>
                    </a:lnTo>
                    <a:lnTo>
                      <a:pt x="521" y="1501"/>
                    </a:lnTo>
                    <a:lnTo>
                      <a:pt x="631" y="1294"/>
                    </a:lnTo>
                    <a:lnTo>
                      <a:pt x="710" y="1159"/>
                    </a:lnTo>
                    <a:lnTo>
                      <a:pt x="796" y="1028"/>
                    </a:lnTo>
                    <a:lnTo>
                      <a:pt x="889" y="899"/>
                    </a:lnTo>
                    <a:lnTo>
                      <a:pt x="989" y="777"/>
                    </a:lnTo>
                    <a:lnTo>
                      <a:pt x="1094" y="660"/>
                    </a:lnTo>
                    <a:lnTo>
                      <a:pt x="1208" y="549"/>
                    </a:lnTo>
                    <a:lnTo>
                      <a:pt x="1330" y="446"/>
                    </a:lnTo>
                    <a:lnTo>
                      <a:pt x="1458" y="350"/>
                    </a:lnTo>
                    <a:lnTo>
                      <a:pt x="1596" y="263"/>
                    </a:lnTo>
                    <a:lnTo>
                      <a:pt x="1741" y="185"/>
                    </a:lnTo>
                    <a:lnTo>
                      <a:pt x="1894" y="118"/>
                    </a:lnTo>
                    <a:lnTo>
                      <a:pt x="2056" y="61"/>
                    </a:lnTo>
                    <a:lnTo>
                      <a:pt x="2227" y="17"/>
                    </a:lnTo>
                    <a:lnTo>
                      <a:pt x="2316" y="0"/>
                    </a:lnTo>
                    <a:lnTo>
                      <a:pt x="2386" y="38"/>
                    </a:lnTo>
                    <a:lnTo>
                      <a:pt x="2513" y="122"/>
                    </a:lnTo>
                    <a:lnTo>
                      <a:pt x="2627" y="218"/>
                    </a:lnTo>
                    <a:lnTo>
                      <a:pt x="2731" y="322"/>
                    </a:lnTo>
                    <a:lnTo>
                      <a:pt x="2821" y="437"/>
                    </a:lnTo>
                    <a:lnTo>
                      <a:pt x="2901" y="559"/>
                    </a:lnTo>
                    <a:lnTo>
                      <a:pt x="2970" y="690"/>
                    </a:lnTo>
                    <a:lnTo>
                      <a:pt x="3029" y="827"/>
                    </a:lnTo>
                    <a:lnTo>
                      <a:pt x="3080" y="970"/>
                    </a:lnTo>
                    <a:lnTo>
                      <a:pt x="3120" y="1118"/>
                    </a:lnTo>
                    <a:lnTo>
                      <a:pt x="3153" y="1271"/>
                    </a:lnTo>
                    <a:lnTo>
                      <a:pt x="3177" y="1426"/>
                    </a:lnTo>
                    <a:lnTo>
                      <a:pt x="3194" y="1585"/>
                    </a:lnTo>
                    <a:lnTo>
                      <a:pt x="3204" y="1746"/>
                    </a:lnTo>
                    <a:lnTo>
                      <a:pt x="3209" y="1988"/>
                    </a:lnTo>
                    <a:lnTo>
                      <a:pt x="3197" y="2310"/>
                    </a:lnTo>
                    <a:lnTo>
                      <a:pt x="3167" y="2625"/>
                    </a:lnTo>
                    <a:lnTo>
                      <a:pt x="3124" y="2926"/>
                    </a:lnTo>
                    <a:lnTo>
                      <a:pt x="3073" y="3209"/>
                    </a:lnTo>
                    <a:lnTo>
                      <a:pt x="2991" y="3583"/>
                    </a:lnTo>
                    <a:lnTo>
                      <a:pt x="2893" y="3947"/>
                    </a:lnTo>
                    <a:lnTo>
                      <a:pt x="2863" y="404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2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F0C8AAA7-1147-478D-927D-C693E64C68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0" r="1" b="8583"/>
          <a:stretch/>
        </p:blipFill>
        <p:spPr>
          <a:xfrm>
            <a:off x="711482" y="1136153"/>
            <a:ext cx="3199395" cy="4910631"/>
          </a:xfrm>
          <a:prstGeom prst="rect">
            <a:avLst/>
          </a:prstGeom>
        </p:spPr>
      </p:pic>
      <p:pic>
        <p:nvPicPr>
          <p:cNvPr id="3" name="그래픽 2" descr="오른쪽 화살표">
            <a:extLst>
              <a:ext uri="{FF2B5EF4-FFF2-40B4-BE49-F238E27FC236}">
                <a16:creationId xmlns:a16="http://schemas.microsoft.com/office/drawing/2014/main" id="{6211EC31-9710-47EB-A228-9FF0B5A795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4831" y="1574800"/>
            <a:ext cx="896847" cy="9144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6BA8A91-2B69-420C-9094-9F28878C15B4}"/>
              </a:ext>
            </a:extLst>
          </p:cNvPr>
          <p:cNvSpPr/>
          <p:nvPr/>
        </p:nvSpPr>
        <p:spPr>
          <a:xfrm>
            <a:off x="711481" y="2489200"/>
            <a:ext cx="3199395" cy="440266"/>
          </a:xfrm>
          <a:prstGeom prst="rect">
            <a:avLst/>
          </a:prstGeom>
          <a:noFill/>
          <a:ln w="28575">
            <a:solidFill>
              <a:srgbClr val="BDC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32D4F84-8CA0-4BAF-BCDF-DF5878C4C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9233" y="1062037"/>
            <a:ext cx="618397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2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328242" y="345200"/>
            <a:ext cx="6397029" cy="63094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35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라즈베리파이</a:t>
            </a:r>
            <a:r>
              <a:rPr lang="ko-KR" altLang="en-US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개념</a:t>
            </a:r>
            <a:endParaRPr lang="en-US" altLang="ko-KR" sz="350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9834663" y="3159258"/>
            <a:ext cx="2357337" cy="3759065"/>
            <a:chOff x="9834663" y="3159258"/>
            <a:chExt cx="2357337" cy="3759065"/>
          </a:xfrm>
        </p:grpSpPr>
        <p:sp>
          <p:nvSpPr>
            <p:cNvPr id="35" name="자유형 34"/>
            <p:cNvSpPr/>
            <p:nvPr/>
          </p:nvSpPr>
          <p:spPr>
            <a:xfrm>
              <a:off x="9834663" y="3159258"/>
              <a:ext cx="2357337" cy="3698742"/>
            </a:xfrm>
            <a:custGeom>
              <a:avLst/>
              <a:gdLst>
                <a:gd name="connsiteX0" fmla="*/ 2357337 w 2357337"/>
                <a:gd name="connsiteY0" fmla="*/ 0 h 3698742"/>
                <a:gd name="connsiteX1" fmla="*/ 2357337 w 2357337"/>
                <a:gd name="connsiteY1" fmla="*/ 3698742 h 3698742"/>
                <a:gd name="connsiteX2" fmla="*/ 0 w 2357337"/>
                <a:gd name="connsiteY2" fmla="*/ 3698742 h 3698742"/>
                <a:gd name="connsiteX3" fmla="*/ 13715 w 2357337"/>
                <a:gd name="connsiteY3" fmla="*/ 3627335 h 3698742"/>
                <a:gd name="connsiteX4" fmla="*/ 1290700 w 2357337"/>
                <a:gd name="connsiteY4" fmla="*/ 1755246 h 3698742"/>
                <a:gd name="connsiteX5" fmla="*/ 2197018 w 2357337"/>
                <a:gd name="connsiteY5" fmla="*/ 379853 h 3698742"/>
                <a:gd name="connsiteX6" fmla="*/ 2329945 w 2357337"/>
                <a:gd name="connsiteY6" fmla="*/ 78424 h 369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7337" h="3698742">
                  <a:moveTo>
                    <a:pt x="2357337" y="0"/>
                  </a:moveTo>
                  <a:lnTo>
                    <a:pt x="2357337" y="3698742"/>
                  </a:lnTo>
                  <a:lnTo>
                    <a:pt x="0" y="3698742"/>
                  </a:lnTo>
                  <a:lnTo>
                    <a:pt x="13715" y="3627335"/>
                  </a:lnTo>
                  <a:cubicBezTo>
                    <a:pt x="180522" y="2837118"/>
                    <a:pt x="552307" y="2032468"/>
                    <a:pt x="1290700" y="1755246"/>
                  </a:cubicBezTo>
                  <a:cubicBezTo>
                    <a:pt x="1825639" y="2452482"/>
                    <a:pt x="1827179" y="762117"/>
                    <a:pt x="2197018" y="379853"/>
                  </a:cubicBezTo>
                  <a:cubicBezTo>
                    <a:pt x="2252656" y="285510"/>
                    <a:pt x="2293718" y="180343"/>
                    <a:pt x="2329945" y="78424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1" name="Group 45"/>
            <p:cNvGrpSpPr>
              <a:grpSpLocks noChangeAspect="1"/>
            </p:cNvGrpSpPr>
            <p:nvPr/>
          </p:nvGrpSpPr>
          <p:grpSpPr bwMode="auto">
            <a:xfrm rot="16373145" flipH="1">
              <a:off x="10833984" y="4920342"/>
              <a:ext cx="434830" cy="434830"/>
              <a:chOff x="4450" y="913"/>
              <a:chExt cx="2742" cy="2742"/>
            </a:xfrm>
          </p:grpSpPr>
          <p:sp>
            <p:nvSpPr>
              <p:cNvPr id="42" name="Freeform 46"/>
              <p:cNvSpPr>
                <a:spLocks/>
              </p:cNvSpPr>
              <p:nvPr/>
            </p:nvSpPr>
            <p:spPr bwMode="auto">
              <a:xfrm>
                <a:off x="5027" y="913"/>
                <a:ext cx="2164" cy="2164"/>
              </a:xfrm>
              <a:custGeom>
                <a:avLst/>
                <a:gdLst>
                  <a:gd name="T0" fmla="*/ 5125 w 6491"/>
                  <a:gd name="T1" fmla="*/ 2411 h 6492"/>
                  <a:gd name="T2" fmla="*/ 4579 w 6491"/>
                  <a:gd name="T3" fmla="*/ 2816 h 6492"/>
                  <a:gd name="T4" fmla="*/ 3897 w 6491"/>
                  <a:gd name="T5" fmla="*/ 3412 h 6492"/>
                  <a:gd name="T6" fmla="*/ 3360 w 6491"/>
                  <a:gd name="T7" fmla="*/ 3946 h 6492"/>
                  <a:gd name="T8" fmla="*/ 3258 w 6491"/>
                  <a:gd name="T9" fmla="*/ 4082 h 6492"/>
                  <a:gd name="T10" fmla="*/ 3193 w 6491"/>
                  <a:gd name="T11" fmla="*/ 4298 h 6492"/>
                  <a:gd name="T12" fmla="*/ 3193 w 6491"/>
                  <a:gd name="T13" fmla="*/ 4411 h 6492"/>
                  <a:gd name="T14" fmla="*/ 3258 w 6491"/>
                  <a:gd name="T15" fmla="*/ 4626 h 6492"/>
                  <a:gd name="T16" fmla="*/ 3360 w 6491"/>
                  <a:gd name="T17" fmla="*/ 4761 h 6492"/>
                  <a:gd name="T18" fmla="*/ 3501 w 6491"/>
                  <a:gd name="T19" fmla="*/ 4907 h 6492"/>
                  <a:gd name="T20" fmla="*/ 3606 w 6491"/>
                  <a:gd name="T21" fmla="*/ 5107 h 6492"/>
                  <a:gd name="T22" fmla="*/ 3628 w 6491"/>
                  <a:gd name="T23" fmla="*/ 5326 h 6492"/>
                  <a:gd name="T24" fmla="*/ 3564 w 6491"/>
                  <a:gd name="T25" fmla="*/ 5539 h 6492"/>
                  <a:gd name="T26" fmla="*/ 3461 w 6491"/>
                  <a:gd name="T27" fmla="*/ 5677 h 6492"/>
                  <a:gd name="T28" fmla="*/ 0 w 6491"/>
                  <a:gd name="T29" fmla="*/ 3844 h 6492"/>
                  <a:gd name="T30" fmla="*/ 858 w 6491"/>
                  <a:gd name="T31" fmla="*/ 2990 h 6492"/>
                  <a:gd name="T32" fmla="*/ 1058 w 6491"/>
                  <a:gd name="T33" fmla="*/ 2885 h 6492"/>
                  <a:gd name="T34" fmla="*/ 1277 w 6491"/>
                  <a:gd name="T35" fmla="*/ 2865 h 6492"/>
                  <a:gd name="T36" fmla="*/ 1490 w 6491"/>
                  <a:gd name="T37" fmla="*/ 2928 h 6492"/>
                  <a:gd name="T38" fmla="*/ 1628 w 6491"/>
                  <a:gd name="T39" fmla="*/ 3030 h 6492"/>
                  <a:gd name="T40" fmla="*/ 1772 w 6491"/>
                  <a:gd name="T41" fmla="*/ 3171 h 6492"/>
                  <a:gd name="T42" fmla="*/ 1971 w 6491"/>
                  <a:gd name="T43" fmla="*/ 3277 h 6492"/>
                  <a:gd name="T44" fmla="*/ 2138 w 6491"/>
                  <a:gd name="T45" fmla="*/ 3301 h 6492"/>
                  <a:gd name="T46" fmla="*/ 2306 w 6491"/>
                  <a:gd name="T47" fmla="*/ 3277 h 6492"/>
                  <a:gd name="T48" fmla="*/ 2503 w 6491"/>
                  <a:gd name="T49" fmla="*/ 3171 h 6492"/>
                  <a:gd name="T50" fmla="*/ 2921 w 6491"/>
                  <a:gd name="T51" fmla="*/ 2757 h 6492"/>
                  <a:gd name="T52" fmla="*/ 3386 w 6491"/>
                  <a:gd name="T53" fmla="*/ 2261 h 6492"/>
                  <a:gd name="T54" fmla="*/ 3950 w 6491"/>
                  <a:gd name="T55" fmla="*/ 1551 h 6492"/>
                  <a:gd name="T56" fmla="*/ 4739 w 6491"/>
                  <a:gd name="T57" fmla="*/ 414 h 6492"/>
                  <a:gd name="T58" fmla="*/ 4840 w 6491"/>
                  <a:gd name="T59" fmla="*/ 291 h 6492"/>
                  <a:gd name="T60" fmla="*/ 5001 w 6491"/>
                  <a:gd name="T61" fmla="*/ 157 h 6492"/>
                  <a:gd name="T62" fmla="*/ 5187 w 6491"/>
                  <a:gd name="T63" fmla="*/ 62 h 6492"/>
                  <a:gd name="T64" fmla="*/ 5391 w 6491"/>
                  <a:gd name="T65" fmla="*/ 9 h 6492"/>
                  <a:gd name="T66" fmla="*/ 5496 w 6491"/>
                  <a:gd name="T67" fmla="*/ 0 h 6492"/>
                  <a:gd name="T68" fmla="*/ 5707 w 6491"/>
                  <a:gd name="T69" fmla="*/ 16 h 6492"/>
                  <a:gd name="T70" fmla="*/ 5907 w 6491"/>
                  <a:gd name="T71" fmla="*/ 75 h 6492"/>
                  <a:gd name="T72" fmla="*/ 6088 w 6491"/>
                  <a:gd name="T73" fmla="*/ 179 h 6492"/>
                  <a:gd name="T74" fmla="*/ 6211 w 6491"/>
                  <a:gd name="T75" fmla="*/ 281 h 6492"/>
                  <a:gd name="T76" fmla="*/ 6313 w 6491"/>
                  <a:gd name="T77" fmla="*/ 402 h 6492"/>
                  <a:gd name="T78" fmla="*/ 6415 w 6491"/>
                  <a:gd name="T79" fmla="*/ 585 h 6492"/>
                  <a:gd name="T80" fmla="*/ 6475 w 6491"/>
                  <a:gd name="T81" fmla="*/ 785 h 6492"/>
                  <a:gd name="T82" fmla="*/ 6491 w 6491"/>
                  <a:gd name="T83" fmla="*/ 994 h 6492"/>
                  <a:gd name="T84" fmla="*/ 6481 w 6491"/>
                  <a:gd name="T85" fmla="*/ 1100 h 6492"/>
                  <a:gd name="T86" fmla="*/ 6428 w 6491"/>
                  <a:gd name="T87" fmla="*/ 1305 h 6492"/>
                  <a:gd name="T88" fmla="*/ 6333 w 6491"/>
                  <a:gd name="T89" fmla="*/ 1491 h 6492"/>
                  <a:gd name="T90" fmla="*/ 6200 w 6491"/>
                  <a:gd name="T91" fmla="*/ 1651 h 6492"/>
                  <a:gd name="T92" fmla="*/ 6077 w 6491"/>
                  <a:gd name="T93" fmla="*/ 1751 h 6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491" h="6492">
                    <a:moveTo>
                      <a:pt x="6077" y="1751"/>
                    </a:moveTo>
                    <a:lnTo>
                      <a:pt x="5125" y="2411"/>
                    </a:lnTo>
                    <a:lnTo>
                      <a:pt x="4939" y="2542"/>
                    </a:lnTo>
                    <a:lnTo>
                      <a:pt x="4579" y="2816"/>
                    </a:lnTo>
                    <a:lnTo>
                      <a:pt x="4231" y="3107"/>
                    </a:lnTo>
                    <a:lnTo>
                      <a:pt x="3897" y="3412"/>
                    </a:lnTo>
                    <a:lnTo>
                      <a:pt x="3734" y="3570"/>
                    </a:lnTo>
                    <a:lnTo>
                      <a:pt x="3360" y="3946"/>
                    </a:lnTo>
                    <a:lnTo>
                      <a:pt x="3321" y="3988"/>
                    </a:lnTo>
                    <a:lnTo>
                      <a:pt x="3258" y="4082"/>
                    </a:lnTo>
                    <a:lnTo>
                      <a:pt x="3215" y="4187"/>
                    </a:lnTo>
                    <a:lnTo>
                      <a:pt x="3193" y="4298"/>
                    </a:lnTo>
                    <a:lnTo>
                      <a:pt x="3192" y="4354"/>
                    </a:lnTo>
                    <a:lnTo>
                      <a:pt x="3193" y="4411"/>
                    </a:lnTo>
                    <a:lnTo>
                      <a:pt x="3215" y="4522"/>
                    </a:lnTo>
                    <a:lnTo>
                      <a:pt x="3258" y="4626"/>
                    </a:lnTo>
                    <a:lnTo>
                      <a:pt x="3321" y="4720"/>
                    </a:lnTo>
                    <a:lnTo>
                      <a:pt x="3360" y="4761"/>
                    </a:lnTo>
                    <a:lnTo>
                      <a:pt x="3461" y="4864"/>
                    </a:lnTo>
                    <a:lnTo>
                      <a:pt x="3501" y="4907"/>
                    </a:lnTo>
                    <a:lnTo>
                      <a:pt x="3564" y="5003"/>
                    </a:lnTo>
                    <a:lnTo>
                      <a:pt x="3606" y="5107"/>
                    </a:lnTo>
                    <a:lnTo>
                      <a:pt x="3628" y="5216"/>
                    </a:lnTo>
                    <a:lnTo>
                      <a:pt x="3628" y="5326"/>
                    </a:lnTo>
                    <a:lnTo>
                      <a:pt x="3606" y="5435"/>
                    </a:lnTo>
                    <a:lnTo>
                      <a:pt x="3564" y="5539"/>
                    </a:lnTo>
                    <a:lnTo>
                      <a:pt x="3501" y="5634"/>
                    </a:lnTo>
                    <a:lnTo>
                      <a:pt x="3461" y="5677"/>
                    </a:lnTo>
                    <a:lnTo>
                      <a:pt x="2647" y="6492"/>
                    </a:lnTo>
                    <a:lnTo>
                      <a:pt x="0" y="3844"/>
                    </a:lnTo>
                    <a:lnTo>
                      <a:pt x="815" y="3030"/>
                    </a:lnTo>
                    <a:lnTo>
                      <a:pt x="858" y="2990"/>
                    </a:lnTo>
                    <a:lnTo>
                      <a:pt x="954" y="2928"/>
                    </a:lnTo>
                    <a:lnTo>
                      <a:pt x="1058" y="2885"/>
                    </a:lnTo>
                    <a:lnTo>
                      <a:pt x="1166" y="2865"/>
                    </a:lnTo>
                    <a:lnTo>
                      <a:pt x="1277" y="2865"/>
                    </a:lnTo>
                    <a:lnTo>
                      <a:pt x="1386" y="2885"/>
                    </a:lnTo>
                    <a:lnTo>
                      <a:pt x="1490" y="2928"/>
                    </a:lnTo>
                    <a:lnTo>
                      <a:pt x="1585" y="2990"/>
                    </a:lnTo>
                    <a:lnTo>
                      <a:pt x="1628" y="3030"/>
                    </a:lnTo>
                    <a:lnTo>
                      <a:pt x="1730" y="3131"/>
                    </a:lnTo>
                    <a:lnTo>
                      <a:pt x="1772" y="3171"/>
                    </a:lnTo>
                    <a:lnTo>
                      <a:pt x="1866" y="3233"/>
                    </a:lnTo>
                    <a:lnTo>
                      <a:pt x="1971" y="3277"/>
                    </a:lnTo>
                    <a:lnTo>
                      <a:pt x="2082" y="3300"/>
                    </a:lnTo>
                    <a:lnTo>
                      <a:pt x="2138" y="3301"/>
                    </a:lnTo>
                    <a:lnTo>
                      <a:pt x="2195" y="3300"/>
                    </a:lnTo>
                    <a:lnTo>
                      <a:pt x="2306" y="3277"/>
                    </a:lnTo>
                    <a:lnTo>
                      <a:pt x="2410" y="3233"/>
                    </a:lnTo>
                    <a:lnTo>
                      <a:pt x="2503" y="3171"/>
                    </a:lnTo>
                    <a:lnTo>
                      <a:pt x="2545" y="3131"/>
                    </a:lnTo>
                    <a:lnTo>
                      <a:pt x="2921" y="2757"/>
                    </a:lnTo>
                    <a:lnTo>
                      <a:pt x="3081" y="2595"/>
                    </a:lnTo>
                    <a:lnTo>
                      <a:pt x="3386" y="2261"/>
                    </a:lnTo>
                    <a:lnTo>
                      <a:pt x="3677" y="1913"/>
                    </a:lnTo>
                    <a:lnTo>
                      <a:pt x="3950" y="1551"/>
                    </a:lnTo>
                    <a:lnTo>
                      <a:pt x="4080" y="1365"/>
                    </a:lnTo>
                    <a:lnTo>
                      <a:pt x="4739" y="414"/>
                    </a:lnTo>
                    <a:lnTo>
                      <a:pt x="4771" y="370"/>
                    </a:lnTo>
                    <a:lnTo>
                      <a:pt x="4840" y="291"/>
                    </a:lnTo>
                    <a:lnTo>
                      <a:pt x="4918" y="219"/>
                    </a:lnTo>
                    <a:lnTo>
                      <a:pt x="5001" y="157"/>
                    </a:lnTo>
                    <a:lnTo>
                      <a:pt x="5092" y="105"/>
                    </a:lnTo>
                    <a:lnTo>
                      <a:pt x="5187" y="62"/>
                    </a:lnTo>
                    <a:lnTo>
                      <a:pt x="5288" y="30"/>
                    </a:lnTo>
                    <a:lnTo>
                      <a:pt x="5391" y="9"/>
                    </a:lnTo>
                    <a:lnTo>
                      <a:pt x="5443" y="3"/>
                    </a:lnTo>
                    <a:lnTo>
                      <a:pt x="5496" y="0"/>
                    </a:lnTo>
                    <a:lnTo>
                      <a:pt x="5603" y="2"/>
                    </a:lnTo>
                    <a:lnTo>
                      <a:pt x="5707" y="16"/>
                    </a:lnTo>
                    <a:lnTo>
                      <a:pt x="5809" y="41"/>
                    </a:lnTo>
                    <a:lnTo>
                      <a:pt x="5907" y="75"/>
                    </a:lnTo>
                    <a:lnTo>
                      <a:pt x="6000" y="121"/>
                    </a:lnTo>
                    <a:lnTo>
                      <a:pt x="6088" y="179"/>
                    </a:lnTo>
                    <a:lnTo>
                      <a:pt x="6172" y="244"/>
                    </a:lnTo>
                    <a:lnTo>
                      <a:pt x="6211" y="281"/>
                    </a:lnTo>
                    <a:lnTo>
                      <a:pt x="6247" y="320"/>
                    </a:lnTo>
                    <a:lnTo>
                      <a:pt x="6313" y="402"/>
                    </a:lnTo>
                    <a:lnTo>
                      <a:pt x="6369" y="491"/>
                    </a:lnTo>
                    <a:lnTo>
                      <a:pt x="6415" y="585"/>
                    </a:lnTo>
                    <a:lnTo>
                      <a:pt x="6451" y="683"/>
                    </a:lnTo>
                    <a:lnTo>
                      <a:pt x="6475" y="785"/>
                    </a:lnTo>
                    <a:lnTo>
                      <a:pt x="6490" y="889"/>
                    </a:lnTo>
                    <a:lnTo>
                      <a:pt x="6491" y="994"/>
                    </a:lnTo>
                    <a:lnTo>
                      <a:pt x="6487" y="1047"/>
                    </a:lnTo>
                    <a:lnTo>
                      <a:pt x="6481" y="1100"/>
                    </a:lnTo>
                    <a:lnTo>
                      <a:pt x="6461" y="1204"/>
                    </a:lnTo>
                    <a:lnTo>
                      <a:pt x="6428" y="1305"/>
                    </a:lnTo>
                    <a:lnTo>
                      <a:pt x="6386" y="1400"/>
                    </a:lnTo>
                    <a:lnTo>
                      <a:pt x="6333" y="1491"/>
                    </a:lnTo>
                    <a:lnTo>
                      <a:pt x="6271" y="1574"/>
                    </a:lnTo>
                    <a:lnTo>
                      <a:pt x="6200" y="1651"/>
                    </a:lnTo>
                    <a:lnTo>
                      <a:pt x="6120" y="1721"/>
                    </a:lnTo>
                    <a:lnTo>
                      <a:pt x="6077" y="1751"/>
                    </a:lnTo>
                    <a:close/>
                  </a:path>
                </a:pathLst>
              </a:custGeom>
              <a:solidFill>
                <a:srgbClr val="754C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47"/>
              <p:cNvSpPr>
                <a:spLocks/>
              </p:cNvSpPr>
              <p:nvPr/>
            </p:nvSpPr>
            <p:spPr bwMode="auto">
              <a:xfrm>
                <a:off x="5027" y="964"/>
                <a:ext cx="2165" cy="2113"/>
              </a:xfrm>
              <a:custGeom>
                <a:avLst/>
                <a:gdLst>
                  <a:gd name="T0" fmla="*/ 6173 w 6493"/>
                  <a:gd name="T1" fmla="*/ 92 h 6339"/>
                  <a:gd name="T2" fmla="*/ 6051 w 6493"/>
                  <a:gd name="T3" fmla="*/ 0 h 6339"/>
                  <a:gd name="T4" fmla="*/ 6120 w 6493"/>
                  <a:gd name="T5" fmla="*/ 125 h 6339"/>
                  <a:gd name="T6" fmla="*/ 6179 w 6493"/>
                  <a:gd name="T7" fmla="*/ 302 h 6339"/>
                  <a:gd name="T8" fmla="*/ 6203 w 6493"/>
                  <a:gd name="T9" fmla="*/ 482 h 6339"/>
                  <a:gd name="T10" fmla="*/ 6193 w 6493"/>
                  <a:gd name="T11" fmla="*/ 662 h 6339"/>
                  <a:gd name="T12" fmla="*/ 6150 w 6493"/>
                  <a:gd name="T13" fmla="*/ 838 h 6339"/>
                  <a:gd name="T14" fmla="*/ 6074 w 6493"/>
                  <a:gd name="T15" fmla="*/ 1004 h 6339"/>
                  <a:gd name="T16" fmla="*/ 5967 w 6493"/>
                  <a:gd name="T17" fmla="*/ 1152 h 6339"/>
                  <a:gd name="T18" fmla="*/ 5829 w 6493"/>
                  <a:gd name="T19" fmla="*/ 1282 h 6339"/>
                  <a:gd name="T20" fmla="*/ 4837 w 6493"/>
                  <a:gd name="T21" fmla="*/ 1970 h 6339"/>
                  <a:gd name="T22" fmla="*/ 4291 w 6493"/>
                  <a:gd name="T23" fmla="*/ 2375 h 6339"/>
                  <a:gd name="T24" fmla="*/ 3609 w 6493"/>
                  <a:gd name="T25" fmla="*/ 2971 h 6339"/>
                  <a:gd name="T26" fmla="*/ 3072 w 6493"/>
                  <a:gd name="T27" fmla="*/ 3505 h 6339"/>
                  <a:gd name="T28" fmla="*/ 2971 w 6493"/>
                  <a:gd name="T29" fmla="*/ 3642 h 6339"/>
                  <a:gd name="T30" fmla="*/ 2905 w 6493"/>
                  <a:gd name="T31" fmla="*/ 3857 h 6339"/>
                  <a:gd name="T32" fmla="*/ 2905 w 6493"/>
                  <a:gd name="T33" fmla="*/ 3970 h 6339"/>
                  <a:gd name="T34" fmla="*/ 2971 w 6493"/>
                  <a:gd name="T35" fmla="*/ 4185 h 6339"/>
                  <a:gd name="T36" fmla="*/ 3072 w 6493"/>
                  <a:gd name="T37" fmla="*/ 4320 h 6339"/>
                  <a:gd name="T38" fmla="*/ 3213 w 6493"/>
                  <a:gd name="T39" fmla="*/ 4464 h 6339"/>
                  <a:gd name="T40" fmla="*/ 3320 w 6493"/>
                  <a:gd name="T41" fmla="*/ 4662 h 6339"/>
                  <a:gd name="T42" fmla="*/ 3343 w 6493"/>
                  <a:gd name="T43" fmla="*/ 4830 h 6339"/>
                  <a:gd name="T44" fmla="*/ 3320 w 6493"/>
                  <a:gd name="T45" fmla="*/ 4997 h 6339"/>
                  <a:gd name="T46" fmla="*/ 3213 w 6493"/>
                  <a:gd name="T47" fmla="*/ 5196 h 6339"/>
                  <a:gd name="T48" fmla="*/ 2359 w 6493"/>
                  <a:gd name="T49" fmla="*/ 6051 h 6339"/>
                  <a:gd name="T50" fmla="*/ 2647 w 6493"/>
                  <a:gd name="T51" fmla="*/ 6339 h 6339"/>
                  <a:gd name="T52" fmla="*/ 3501 w 6493"/>
                  <a:gd name="T53" fmla="*/ 5484 h 6339"/>
                  <a:gd name="T54" fmla="*/ 3606 w 6493"/>
                  <a:gd name="T55" fmla="*/ 5285 h 6339"/>
                  <a:gd name="T56" fmla="*/ 3631 w 6493"/>
                  <a:gd name="T57" fmla="*/ 5118 h 6339"/>
                  <a:gd name="T58" fmla="*/ 3606 w 6493"/>
                  <a:gd name="T59" fmla="*/ 4950 h 6339"/>
                  <a:gd name="T60" fmla="*/ 3501 w 6493"/>
                  <a:gd name="T61" fmla="*/ 4752 h 6339"/>
                  <a:gd name="T62" fmla="*/ 3360 w 6493"/>
                  <a:gd name="T63" fmla="*/ 4608 h 6339"/>
                  <a:gd name="T64" fmla="*/ 3258 w 6493"/>
                  <a:gd name="T65" fmla="*/ 4473 h 6339"/>
                  <a:gd name="T66" fmla="*/ 3193 w 6493"/>
                  <a:gd name="T67" fmla="*/ 4258 h 6339"/>
                  <a:gd name="T68" fmla="*/ 3193 w 6493"/>
                  <a:gd name="T69" fmla="*/ 4145 h 6339"/>
                  <a:gd name="T70" fmla="*/ 3258 w 6493"/>
                  <a:gd name="T71" fmla="*/ 3930 h 6339"/>
                  <a:gd name="T72" fmla="*/ 3360 w 6493"/>
                  <a:gd name="T73" fmla="*/ 3795 h 6339"/>
                  <a:gd name="T74" fmla="*/ 3897 w 6493"/>
                  <a:gd name="T75" fmla="*/ 3259 h 6339"/>
                  <a:gd name="T76" fmla="*/ 4579 w 6493"/>
                  <a:gd name="T77" fmla="*/ 2663 h 6339"/>
                  <a:gd name="T78" fmla="*/ 5125 w 6493"/>
                  <a:gd name="T79" fmla="*/ 2258 h 6339"/>
                  <a:gd name="T80" fmla="*/ 6121 w 6493"/>
                  <a:gd name="T81" fmla="*/ 1567 h 6339"/>
                  <a:gd name="T82" fmla="*/ 6272 w 6493"/>
                  <a:gd name="T83" fmla="*/ 1420 h 6339"/>
                  <a:gd name="T84" fmla="*/ 6388 w 6493"/>
                  <a:gd name="T85" fmla="*/ 1246 h 6339"/>
                  <a:gd name="T86" fmla="*/ 6461 w 6493"/>
                  <a:gd name="T87" fmla="*/ 1051 h 6339"/>
                  <a:gd name="T88" fmla="*/ 6488 w 6493"/>
                  <a:gd name="T89" fmla="*/ 894 h 6339"/>
                  <a:gd name="T90" fmla="*/ 6490 w 6493"/>
                  <a:gd name="T91" fmla="*/ 734 h 6339"/>
                  <a:gd name="T92" fmla="*/ 6451 w 6493"/>
                  <a:gd name="T93" fmla="*/ 530 h 6339"/>
                  <a:gd name="T94" fmla="*/ 6370 w 6493"/>
                  <a:gd name="T95" fmla="*/ 337 h 6339"/>
                  <a:gd name="T96" fmla="*/ 6248 w 6493"/>
                  <a:gd name="T97" fmla="*/ 165 h 6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493" h="6339">
                    <a:moveTo>
                      <a:pt x="6211" y="128"/>
                    </a:moveTo>
                    <a:lnTo>
                      <a:pt x="6173" y="92"/>
                    </a:lnTo>
                    <a:lnTo>
                      <a:pt x="6094" y="29"/>
                    </a:lnTo>
                    <a:lnTo>
                      <a:pt x="6051" y="0"/>
                    </a:lnTo>
                    <a:lnTo>
                      <a:pt x="6077" y="40"/>
                    </a:lnTo>
                    <a:lnTo>
                      <a:pt x="6120" y="125"/>
                    </a:lnTo>
                    <a:lnTo>
                      <a:pt x="6154" y="213"/>
                    </a:lnTo>
                    <a:lnTo>
                      <a:pt x="6179" y="302"/>
                    </a:lnTo>
                    <a:lnTo>
                      <a:pt x="6196" y="392"/>
                    </a:lnTo>
                    <a:lnTo>
                      <a:pt x="6203" y="482"/>
                    </a:lnTo>
                    <a:lnTo>
                      <a:pt x="6202" y="573"/>
                    </a:lnTo>
                    <a:lnTo>
                      <a:pt x="6193" y="662"/>
                    </a:lnTo>
                    <a:lnTo>
                      <a:pt x="6176" y="752"/>
                    </a:lnTo>
                    <a:lnTo>
                      <a:pt x="6150" y="838"/>
                    </a:lnTo>
                    <a:lnTo>
                      <a:pt x="6115" y="923"/>
                    </a:lnTo>
                    <a:lnTo>
                      <a:pt x="6074" y="1004"/>
                    </a:lnTo>
                    <a:lnTo>
                      <a:pt x="6023" y="1080"/>
                    </a:lnTo>
                    <a:lnTo>
                      <a:pt x="5967" y="1152"/>
                    </a:lnTo>
                    <a:lnTo>
                      <a:pt x="5901" y="1220"/>
                    </a:lnTo>
                    <a:lnTo>
                      <a:pt x="5829" y="1282"/>
                    </a:lnTo>
                    <a:lnTo>
                      <a:pt x="5790" y="1310"/>
                    </a:lnTo>
                    <a:lnTo>
                      <a:pt x="4837" y="1970"/>
                    </a:lnTo>
                    <a:lnTo>
                      <a:pt x="4653" y="2101"/>
                    </a:lnTo>
                    <a:lnTo>
                      <a:pt x="4291" y="2375"/>
                    </a:lnTo>
                    <a:lnTo>
                      <a:pt x="3945" y="2666"/>
                    </a:lnTo>
                    <a:lnTo>
                      <a:pt x="3609" y="2971"/>
                    </a:lnTo>
                    <a:lnTo>
                      <a:pt x="3448" y="3131"/>
                    </a:lnTo>
                    <a:lnTo>
                      <a:pt x="3072" y="3505"/>
                    </a:lnTo>
                    <a:lnTo>
                      <a:pt x="3033" y="3547"/>
                    </a:lnTo>
                    <a:lnTo>
                      <a:pt x="2971" y="3642"/>
                    </a:lnTo>
                    <a:lnTo>
                      <a:pt x="2928" y="3746"/>
                    </a:lnTo>
                    <a:lnTo>
                      <a:pt x="2905" y="3857"/>
                    </a:lnTo>
                    <a:lnTo>
                      <a:pt x="2904" y="3913"/>
                    </a:lnTo>
                    <a:lnTo>
                      <a:pt x="2905" y="3970"/>
                    </a:lnTo>
                    <a:lnTo>
                      <a:pt x="2928" y="4081"/>
                    </a:lnTo>
                    <a:lnTo>
                      <a:pt x="2971" y="4185"/>
                    </a:lnTo>
                    <a:lnTo>
                      <a:pt x="3033" y="4279"/>
                    </a:lnTo>
                    <a:lnTo>
                      <a:pt x="3072" y="4320"/>
                    </a:lnTo>
                    <a:lnTo>
                      <a:pt x="3174" y="4423"/>
                    </a:lnTo>
                    <a:lnTo>
                      <a:pt x="3213" y="4464"/>
                    </a:lnTo>
                    <a:lnTo>
                      <a:pt x="3277" y="4558"/>
                    </a:lnTo>
                    <a:lnTo>
                      <a:pt x="3320" y="4662"/>
                    </a:lnTo>
                    <a:lnTo>
                      <a:pt x="3341" y="4773"/>
                    </a:lnTo>
                    <a:lnTo>
                      <a:pt x="3343" y="4830"/>
                    </a:lnTo>
                    <a:lnTo>
                      <a:pt x="3341" y="4886"/>
                    </a:lnTo>
                    <a:lnTo>
                      <a:pt x="3320" y="4997"/>
                    </a:lnTo>
                    <a:lnTo>
                      <a:pt x="3277" y="5101"/>
                    </a:lnTo>
                    <a:lnTo>
                      <a:pt x="3213" y="5196"/>
                    </a:lnTo>
                    <a:lnTo>
                      <a:pt x="3174" y="5238"/>
                    </a:lnTo>
                    <a:lnTo>
                      <a:pt x="2359" y="6051"/>
                    </a:lnTo>
                    <a:lnTo>
                      <a:pt x="0" y="3692"/>
                    </a:lnTo>
                    <a:lnTo>
                      <a:pt x="2647" y="6339"/>
                    </a:lnTo>
                    <a:lnTo>
                      <a:pt x="3462" y="5526"/>
                    </a:lnTo>
                    <a:lnTo>
                      <a:pt x="3501" y="5484"/>
                    </a:lnTo>
                    <a:lnTo>
                      <a:pt x="3563" y="5389"/>
                    </a:lnTo>
                    <a:lnTo>
                      <a:pt x="3606" y="5285"/>
                    </a:lnTo>
                    <a:lnTo>
                      <a:pt x="3628" y="5174"/>
                    </a:lnTo>
                    <a:lnTo>
                      <a:pt x="3631" y="5118"/>
                    </a:lnTo>
                    <a:lnTo>
                      <a:pt x="3628" y="5061"/>
                    </a:lnTo>
                    <a:lnTo>
                      <a:pt x="3606" y="4950"/>
                    </a:lnTo>
                    <a:lnTo>
                      <a:pt x="3563" y="4846"/>
                    </a:lnTo>
                    <a:lnTo>
                      <a:pt x="3501" y="4752"/>
                    </a:lnTo>
                    <a:lnTo>
                      <a:pt x="3462" y="4711"/>
                    </a:lnTo>
                    <a:lnTo>
                      <a:pt x="3360" y="4608"/>
                    </a:lnTo>
                    <a:lnTo>
                      <a:pt x="3321" y="4567"/>
                    </a:lnTo>
                    <a:lnTo>
                      <a:pt x="3258" y="4473"/>
                    </a:lnTo>
                    <a:lnTo>
                      <a:pt x="3215" y="4369"/>
                    </a:lnTo>
                    <a:lnTo>
                      <a:pt x="3193" y="4258"/>
                    </a:lnTo>
                    <a:lnTo>
                      <a:pt x="3192" y="4201"/>
                    </a:lnTo>
                    <a:lnTo>
                      <a:pt x="3193" y="4145"/>
                    </a:lnTo>
                    <a:lnTo>
                      <a:pt x="3215" y="4034"/>
                    </a:lnTo>
                    <a:lnTo>
                      <a:pt x="3258" y="3930"/>
                    </a:lnTo>
                    <a:lnTo>
                      <a:pt x="3321" y="3835"/>
                    </a:lnTo>
                    <a:lnTo>
                      <a:pt x="3360" y="3795"/>
                    </a:lnTo>
                    <a:lnTo>
                      <a:pt x="3736" y="3419"/>
                    </a:lnTo>
                    <a:lnTo>
                      <a:pt x="3897" y="3259"/>
                    </a:lnTo>
                    <a:lnTo>
                      <a:pt x="4231" y="2954"/>
                    </a:lnTo>
                    <a:lnTo>
                      <a:pt x="4579" y="2663"/>
                    </a:lnTo>
                    <a:lnTo>
                      <a:pt x="4941" y="2389"/>
                    </a:lnTo>
                    <a:lnTo>
                      <a:pt x="5125" y="2258"/>
                    </a:lnTo>
                    <a:lnTo>
                      <a:pt x="6078" y="1598"/>
                    </a:lnTo>
                    <a:lnTo>
                      <a:pt x="6121" y="1567"/>
                    </a:lnTo>
                    <a:lnTo>
                      <a:pt x="6202" y="1498"/>
                    </a:lnTo>
                    <a:lnTo>
                      <a:pt x="6272" y="1420"/>
                    </a:lnTo>
                    <a:lnTo>
                      <a:pt x="6334" y="1336"/>
                    </a:lnTo>
                    <a:lnTo>
                      <a:pt x="6388" y="1246"/>
                    </a:lnTo>
                    <a:lnTo>
                      <a:pt x="6429" y="1151"/>
                    </a:lnTo>
                    <a:lnTo>
                      <a:pt x="6461" y="1051"/>
                    </a:lnTo>
                    <a:lnTo>
                      <a:pt x="6483" y="947"/>
                    </a:lnTo>
                    <a:lnTo>
                      <a:pt x="6488" y="894"/>
                    </a:lnTo>
                    <a:lnTo>
                      <a:pt x="6493" y="841"/>
                    </a:lnTo>
                    <a:lnTo>
                      <a:pt x="6490" y="734"/>
                    </a:lnTo>
                    <a:lnTo>
                      <a:pt x="6475" y="631"/>
                    </a:lnTo>
                    <a:lnTo>
                      <a:pt x="6451" y="530"/>
                    </a:lnTo>
                    <a:lnTo>
                      <a:pt x="6416" y="432"/>
                    </a:lnTo>
                    <a:lnTo>
                      <a:pt x="6370" y="337"/>
                    </a:lnTo>
                    <a:lnTo>
                      <a:pt x="6313" y="249"/>
                    </a:lnTo>
                    <a:lnTo>
                      <a:pt x="6248" y="165"/>
                    </a:lnTo>
                    <a:lnTo>
                      <a:pt x="6211" y="128"/>
                    </a:ln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8"/>
              <p:cNvSpPr>
                <a:spLocks/>
              </p:cNvSpPr>
              <p:nvPr/>
            </p:nvSpPr>
            <p:spPr bwMode="auto">
              <a:xfrm>
                <a:off x="4450" y="2195"/>
                <a:ext cx="1460" cy="1460"/>
              </a:xfrm>
              <a:custGeom>
                <a:avLst/>
                <a:gdLst>
                  <a:gd name="T0" fmla="*/ 1731 w 4378"/>
                  <a:gd name="T1" fmla="*/ 0 h 4379"/>
                  <a:gd name="T2" fmla="*/ 0 w 4378"/>
                  <a:gd name="T3" fmla="*/ 1732 h 4379"/>
                  <a:gd name="T4" fmla="*/ 1630 w 4378"/>
                  <a:gd name="T5" fmla="*/ 3360 h 4379"/>
                  <a:gd name="T6" fmla="*/ 2038 w 4378"/>
                  <a:gd name="T7" fmla="*/ 3768 h 4379"/>
                  <a:gd name="T8" fmla="*/ 2648 w 4378"/>
                  <a:gd name="T9" fmla="*/ 4379 h 4379"/>
                  <a:gd name="T10" fmla="*/ 4378 w 4378"/>
                  <a:gd name="T11" fmla="*/ 2647 h 4379"/>
                  <a:gd name="T12" fmla="*/ 1731 w 4378"/>
                  <a:gd name="T13" fmla="*/ 0 h 4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78" h="4379">
                    <a:moveTo>
                      <a:pt x="1731" y="0"/>
                    </a:moveTo>
                    <a:lnTo>
                      <a:pt x="0" y="1732"/>
                    </a:lnTo>
                    <a:lnTo>
                      <a:pt x="1630" y="3360"/>
                    </a:lnTo>
                    <a:lnTo>
                      <a:pt x="2038" y="3768"/>
                    </a:lnTo>
                    <a:lnTo>
                      <a:pt x="2648" y="4379"/>
                    </a:lnTo>
                    <a:lnTo>
                      <a:pt x="4378" y="2647"/>
                    </a:lnTo>
                    <a:lnTo>
                      <a:pt x="1731" y="0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9"/>
              <p:cNvSpPr>
                <a:spLocks/>
              </p:cNvSpPr>
              <p:nvPr/>
            </p:nvSpPr>
            <p:spPr bwMode="auto">
              <a:xfrm>
                <a:off x="5237" y="2981"/>
                <a:ext cx="672" cy="674"/>
              </a:xfrm>
              <a:custGeom>
                <a:avLst/>
                <a:gdLst>
                  <a:gd name="T0" fmla="*/ 0 w 2018"/>
                  <a:gd name="T1" fmla="*/ 1732 h 2020"/>
                  <a:gd name="T2" fmla="*/ 1730 w 2018"/>
                  <a:gd name="T3" fmla="*/ 0 h 2020"/>
                  <a:gd name="T4" fmla="*/ 2018 w 2018"/>
                  <a:gd name="T5" fmla="*/ 288 h 2020"/>
                  <a:gd name="T6" fmla="*/ 288 w 2018"/>
                  <a:gd name="T7" fmla="*/ 2020 h 2020"/>
                  <a:gd name="T8" fmla="*/ 0 w 2018"/>
                  <a:gd name="T9" fmla="*/ 1732 h 2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8" h="2020">
                    <a:moveTo>
                      <a:pt x="0" y="1732"/>
                    </a:moveTo>
                    <a:lnTo>
                      <a:pt x="1730" y="0"/>
                    </a:lnTo>
                    <a:lnTo>
                      <a:pt x="2018" y="288"/>
                    </a:lnTo>
                    <a:lnTo>
                      <a:pt x="288" y="2020"/>
                    </a:lnTo>
                    <a:lnTo>
                      <a:pt x="0" y="1732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50"/>
              <p:cNvSpPr>
                <a:spLocks/>
              </p:cNvSpPr>
              <p:nvPr/>
            </p:nvSpPr>
            <p:spPr bwMode="auto">
              <a:xfrm>
                <a:off x="6798" y="1115"/>
                <a:ext cx="192" cy="192"/>
              </a:xfrm>
              <a:custGeom>
                <a:avLst/>
                <a:gdLst>
                  <a:gd name="T0" fmla="*/ 576 w 576"/>
                  <a:gd name="T1" fmla="*/ 288 h 576"/>
                  <a:gd name="T2" fmla="*/ 575 w 576"/>
                  <a:gd name="T3" fmla="*/ 318 h 576"/>
                  <a:gd name="T4" fmla="*/ 563 w 576"/>
                  <a:gd name="T5" fmla="*/ 374 h 576"/>
                  <a:gd name="T6" fmla="*/ 541 w 576"/>
                  <a:gd name="T7" fmla="*/ 426 h 576"/>
                  <a:gd name="T8" fmla="*/ 510 w 576"/>
                  <a:gd name="T9" fmla="*/ 472 h 576"/>
                  <a:gd name="T10" fmla="*/ 471 w 576"/>
                  <a:gd name="T11" fmla="*/ 511 h 576"/>
                  <a:gd name="T12" fmla="*/ 425 w 576"/>
                  <a:gd name="T13" fmla="*/ 541 h 576"/>
                  <a:gd name="T14" fmla="*/ 373 w 576"/>
                  <a:gd name="T15" fmla="*/ 563 h 576"/>
                  <a:gd name="T16" fmla="*/ 317 w 576"/>
                  <a:gd name="T17" fmla="*/ 574 h 576"/>
                  <a:gd name="T18" fmla="*/ 288 w 576"/>
                  <a:gd name="T19" fmla="*/ 576 h 576"/>
                  <a:gd name="T20" fmla="*/ 258 w 576"/>
                  <a:gd name="T21" fmla="*/ 574 h 576"/>
                  <a:gd name="T22" fmla="*/ 202 w 576"/>
                  <a:gd name="T23" fmla="*/ 563 h 576"/>
                  <a:gd name="T24" fmla="*/ 150 w 576"/>
                  <a:gd name="T25" fmla="*/ 541 h 576"/>
                  <a:gd name="T26" fmla="*/ 104 w 576"/>
                  <a:gd name="T27" fmla="*/ 511 h 576"/>
                  <a:gd name="T28" fmla="*/ 65 w 576"/>
                  <a:gd name="T29" fmla="*/ 472 h 576"/>
                  <a:gd name="T30" fmla="*/ 33 w 576"/>
                  <a:gd name="T31" fmla="*/ 426 h 576"/>
                  <a:gd name="T32" fmla="*/ 12 w 576"/>
                  <a:gd name="T33" fmla="*/ 374 h 576"/>
                  <a:gd name="T34" fmla="*/ 0 w 576"/>
                  <a:gd name="T35" fmla="*/ 318 h 576"/>
                  <a:gd name="T36" fmla="*/ 0 w 576"/>
                  <a:gd name="T37" fmla="*/ 288 h 576"/>
                  <a:gd name="T38" fmla="*/ 0 w 576"/>
                  <a:gd name="T39" fmla="*/ 259 h 576"/>
                  <a:gd name="T40" fmla="*/ 12 w 576"/>
                  <a:gd name="T41" fmla="*/ 203 h 576"/>
                  <a:gd name="T42" fmla="*/ 33 w 576"/>
                  <a:gd name="T43" fmla="*/ 151 h 576"/>
                  <a:gd name="T44" fmla="*/ 65 w 576"/>
                  <a:gd name="T45" fmla="*/ 105 h 576"/>
                  <a:gd name="T46" fmla="*/ 104 w 576"/>
                  <a:gd name="T47" fmla="*/ 66 h 576"/>
                  <a:gd name="T48" fmla="*/ 150 w 576"/>
                  <a:gd name="T49" fmla="*/ 34 h 576"/>
                  <a:gd name="T50" fmla="*/ 202 w 576"/>
                  <a:gd name="T51" fmla="*/ 13 h 576"/>
                  <a:gd name="T52" fmla="*/ 258 w 576"/>
                  <a:gd name="T53" fmla="*/ 1 h 576"/>
                  <a:gd name="T54" fmla="*/ 288 w 576"/>
                  <a:gd name="T55" fmla="*/ 0 h 576"/>
                  <a:gd name="T56" fmla="*/ 317 w 576"/>
                  <a:gd name="T57" fmla="*/ 1 h 576"/>
                  <a:gd name="T58" fmla="*/ 373 w 576"/>
                  <a:gd name="T59" fmla="*/ 13 h 576"/>
                  <a:gd name="T60" fmla="*/ 425 w 576"/>
                  <a:gd name="T61" fmla="*/ 34 h 576"/>
                  <a:gd name="T62" fmla="*/ 471 w 576"/>
                  <a:gd name="T63" fmla="*/ 66 h 576"/>
                  <a:gd name="T64" fmla="*/ 510 w 576"/>
                  <a:gd name="T65" fmla="*/ 105 h 576"/>
                  <a:gd name="T66" fmla="*/ 541 w 576"/>
                  <a:gd name="T67" fmla="*/ 151 h 576"/>
                  <a:gd name="T68" fmla="*/ 563 w 576"/>
                  <a:gd name="T69" fmla="*/ 203 h 576"/>
                  <a:gd name="T70" fmla="*/ 575 w 576"/>
                  <a:gd name="T71" fmla="*/ 259 h 576"/>
                  <a:gd name="T72" fmla="*/ 576 w 576"/>
                  <a:gd name="T73" fmla="*/ 288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6" h="576">
                    <a:moveTo>
                      <a:pt x="576" y="288"/>
                    </a:moveTo>
                    <a:lnTo>
                      <a:pt x="575" y="318"/>
                    </a:lnTo>
                    <a:lnTo>
                      <a:pt x="563" y="374"/>
                    </a:lnTo>
                    <a:lnTo>
                      <a:pt x="541" y="426"/>
                    </a:lnTo>
                    <a:lnTo>
                      <a:pt x="510" y="472"/>
                    </a:lnTo>
                    <a:lnTo>
                      <a:pt x="471" y="511"/>
                    </a:lnTo>
                    <a:lnTo>
                      <a:pt x="425" y="541"/>
                    </a:lnTo>
                    <a:lnTo>
                      <a:pt x="373" y="563"/>
                    </a:lnTo>
                    <a:lnTo>
                      <a:pt x="317" y="574"/>
                    </a:lnTo>
                    <a:lnTo>
                      <a:pt x="288" y="576"/>
                    </a:lnTo>
                    <a:lnTo>
                      <a:pt x="258" y="574"/>
                    </a:lnTo>
                    <a:lnTo>
                      <a:pt x="202" y="563"/>
                    </a:lnTo>
                    <a:lnTo>
                      <a:pt x="150" y="541"/>
                    </a:lnTo>
                    <a:lnTo>
                      <a:pt x="104" y="511"/>
                    </a:lnTo>
                    <a:lnTo>
                      <a:pt x="65" y="472"/>
                    </a:lnTo>
                    <a:lnTo>
                      <a:pt x="33" y="426"/>
                    </a:lnTo>
                    <a:lnTo>
                      <a:pt x="12" y="374"/>
                    </a:lnTo>
                    <a:lnTo>
                      <a:pt x="0" y="318"/>
                    </a:lnTo>
                    <a:lnTo>
                      <a:pt x="0" y="288"/>
                    </a:lnTo>
                    <a:lnTo>
                      <a:pt x="0" y="259"/>
                    </a:lnTo>
                    <a:lnTo>
                      <a:pt x="12" y="203"/>
                    </a:lnTo>
                    <a:lnTo>
                      <a:pt x="33" y="151"/>
                    </a:lnTo>
                    <a:lnTo>
                      <a:pt x="65" y="105"/>
                    </a:lnTo>
                    <a:lnTo>
                      <a:pt x="104" y="66"/>
                    </a:lnTo>
                    <a:lnTo>
                      <a:pt x="150" y="34"/>
                    </a:lnTo>
                    <a:lnTo>
                      <a:pt x="202" y="13"/>
                    </a:lnTo>
                    <a:lnTo>
                      <a:pt x="258" y="1"/>
                    </a:lnTo>
                    <a:lnTo>
                      <a:pt x="288" y="0"/>
                    </a:lnTo>
                    <a:lnTo>
                      <a:pt x="317" y="1"/>
                    </a:lnTo>
                    <a:lnTo>
                      <a:pt x="373" y="13"/>
                    </a:lnTo>
                    <a:lnTo>
                      <a:pt x="425" y="34"/>
                    </a:lnTo>
                    <a:lnTo>
                      <a:pt x="471" y="66"/>
                    </a:lnTo>
                    <a:lnTo>
                      <a:pt x="510" y="105"/>
                    </a:lnTo>
                    <a:lnTo>
                      <a:pt x="541" y="151"/>
                    </a:lnTo>
                    <a:lnTo>
                      <a:pt x="563" y="203"/>
                    </a:lnTo>
                    <a:lnTo>
                      <a:pt x="575" y="259"/>
                    </a:lnTo>
                    <a:lnTo>
                      <a:pt x="576" y="288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순서도: 지연 30"/>
            <p:cNvSpPr/>
            <p:nvPr/>
          </p:nvSpPr>
          <p:spPr>
            <a:xfrm rot="4147283" flipH="1">
              <a:off x="10503405" y="5975733"/>
              <a:ext cx="748810" cy="194929"/>
            </a:xfrm>
            <a:prstGeom prst="flowChartDelay">
              <a:avLst/>
            </a:pr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 flipH="1">
              <a:off x="10883462" y="6186394"/>
              <a:ext cx="1308538" cy="671607"/>
            </a:xfrm>
            <a:custGeom>
              <a:avLst/>
              <a:gdLst>
                <a:gd name="connsiteX0" fmla="*/ 1119034 w 1308538"/>
                <a:gd name="connsiteY0" fmla="*/ 143 h 671607"/>
                <a:gd name="connsiteX1" fmla="*/ 1100633 w 1308538"/>
                <a:gd name="connsiteY1" fmla="*/ 6411 h 671607"/>
                <a:gd name="connsiteX2" fmla="*/ 946502 w 1308538"/>
                <a:gd name="connsiteY2" fmla="*/ 288986 h 671607"/>
                <a:gd name="connsiteX3" fmla="*/ 863120 w 1308538"/>
                <a:gd name="connsiteY3" fmla="*/ 295853 h 671607"/>
                <a:gd name="connsiteX4" fmla="*/ 740993 w 1308538"/>
                <a:gd name="connsiteY4" fmla="*/ 306112 h 671607"/>
                <a:gd name="connsiteX5" fmla="*/ 317469 w 1308538"/>
                <a:gd name="connsiteY5" fmla="*/ 295853 h 671607"/>
                <a:gd name="connsiteX6" fmla="*/ 150154 w 1308538"/>
                <a:gd name="connsiteY6" fmla="*/ 331801 h 671607"/>
                <a:gd name="connsiteX7" fmla="*/ 64772 w 1308538"/>
                <a:gd name="connsiteY7" fmla="*/ 403085 h 671607"/>
                <a:gd name="connsiteX8" fmla="*/ 0 w 1308538"/>
                <a:gd name="connsiteY8" fmla="*/ 472032 h 671607"/>
                <a:gd name="connsiteX9" fmla="*/ 0 w 1308538"/>
                <a:gd name="connsiteY9" fmla="*/ 671607 h 671607"/>
                <a:gd name="connsiteX10" fmla="*/ 1152472 w 1308538"/>
                <a:gd name="connsiteY10" fmla="*/ 671607 h 671607"/>
                <a:gd name="connsiteX11" fmla="*/ 1203388 w 1308538"/>
                <a:gd name="connsiteY11" fmla="*/ 545873 h 671607"/>
                <a:gd name="connsiteX12" fmla="*/ 1308008 w 1308538"/>
                <a:gd name="connsiteY12" fmla="*/ 310523 h 671607"/>
                <a:gd name="connsiteX13" fmla="*/ 1237639 w 1308538"/>
                <a:gd name="connsiteY13" fmla="*/ 109166 h 671607"/>
                <a:gd name="connsiteX14" fmla="*/ 1119034 w 1308538"/>
                <a:gd name="connsiteY14" fmla="*/ 143 h 67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538" h="671607">
                  <a:moveTo>
                    <a:pt x="1119034" y="143"/>
                  </a:moveTo>
                  <a:cubicBezTo>
                    <a:pt x="1112848" y="669"/>
                    <a:pt x="1106698" y="2665"/>
                    <a:pt x="1100633" y="6411"/>
                  </a:cubicBezTo>
                  <a:cubicBezTo>
                    <a:pt x="1052110" y="36381"/>
                    <a:pt x="978076" y="267069"/>
                    <a:pt x="946502" y="288986"/>
                  </a:cubicBezTo>
                  <a:cubicBezTo>
                    <a:pt x="914927" y="310904"/>
                    <a:pt x="897372" y="292999"/>
                    <a:pt x="863120" y="295853"/>
                  </a:cubicBezTo>
                  <a:cubicBezTo>
                    <a:pt x="828869" y="298708"/>
                    <a:pt x="831934" y="306112"/>
                    <a:pt x="740993" y="306112"/>
                  </a:cubicBezTo>
                  <a:lnTo>
                    <a:pt x="317469" y="295853"/>
                  </a:lnTo>
                  <a:cubicBezTo>
                    <a:pt x="218996" y="300135"/>
                    <a:pt x="206583" y="298694"/>
                    <a:pt x="150154" y="331801"/>
                  </a:cubicBezTo>
                  <a:cubicBezTo>
                    <a:pt x="121940" y="348354"/>
                    <a:pt x="93397" y="374043"/>
                    <a:pt x="64772" y="403085"/>
                  </a:cubicBezTo>
                  <a:lnTo>
                    <a:pt x="0" y="472032"/>
                  </a:lnTo>
                  <a:lnTo>
                    <a:pt x="0" y="671607"/>
                  </a:lnTo>
                  <a:lnTo>
                    <a:pt x="1152472" y="671607"/>
                  </a:lnTo>
                  <a:lnTo>
                    <a:pt x="1203388" y="545873"/>
                  </a:lnTo>
                  <a:cubicBezTo>
                    <a:pt x="1236524" y="459552"/>
                    <a:pt x="1302299" y="383307"/>
                    <a:pt x="1308008" y="310523"/>
                  </a:cubicBezTo>
                  <a:cubicBezTo>
                    <a:pt x="1313716" y="237738"/>
                    <a:pt x="1272202" y="159851"/>
                    <a:pt x="1237639" y="109166"/>
                  </a:cubicBezTo>
                  <a:cubicBezTo>
                    <a:pt x="1207396" y="64816"/>
                    <a:pt x="1162333" y="-3539"/>
                    <a:pt x="1119034" y="1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 flipH="1">
              <a:off x="11240166" y="5517492"/>
              <a:ext cx="822634" cy="1030104"/>
              <a:chOff x="1219927" y="2725633"/>
              <a:chExt cx="1711565" cy="2143225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1682683" y="4161764"/>
                <a:ext cx="786052" cy="707094"/>
                <a:chOff x="1682683" y="4161764"/>
                <a:chExt cx="786052" cy="707094"/>
              </a:xfrm>
            </p:grpSpPr>
            <p:sp>
              <p:nvSpPr>
                <p:cNvPr id="12" name="Freeform 53"/>
                <p:cNvSpPr>
                  <a:spLocks/>
                </p:cNvSpPr>
                <p:nvPr/>
              </p:nvSpPr>
              <p:spPr bwMode="auto">
                <a:xfrm>
                  <a:off x="1738548" y="4691269"/>
                  <a:ext cx="672206" cy="177589"/>
                </a:xfrm>
                <a:custGeom>
                  <a:avLst/>
                  <a:gdLst>
                    <a:gd name="T0" fmla="*/ 255 w 511"/>
                    <a:gd name="T1" fmla="*/ 0 h 135"/>
                    <a:gd name="T2" fmla="*/ 294 w 511"/>
                    <a:gd name="T3" fmla="*/ 1 h 135"/>
                    <a:gd name="T4" fmla="*/ 331 w 511"/>
                    <a:gd name="T5" fmla="*/ 4 h 135"/>
                    <a:gd name="T6" fmla="*/ 365 w 511"/>
                    <a:gd name="T7" fmla="*/ 8 h 135"/>
                    <a:gd name="T8" fmla="*/ 396 w 511"/>
                    <a:gd name="T9" fmla="*/ 14 h 135"/>
                    <a:gd name="T10" fmla="*/ 425 w 511"/>
                    <a:gd name="T11" fmla="*/ 19 h 135"/>
                    <a:gd name="T12" fmla="*/ 450 w 511"/>
                    <a:gd name="T13" fmla="*/ 25 h 135"/>
                    <a:gd name="T14" fmla="*/ 471 w 511"/>
                    <a:gd name="T15" fmla="*/ 30 h 135"/>
                    <a:gd name="T16" fmla="*/ 488 w 511"/>
                    <a:gd name="T17" fmla="*/ 35 h 135"/>
                    <a:gd name="T18" fmla="*/ 501 w 511"/>
                    <a:gd name="T19" fmla="*/ 39 h 135"/>
                    <a:gd name="T20" fmla="*/ 509 w 511"/>
                    <a:gd name="T21" fmla="*/ 42 h 135"/>
                    <a:gd name="T22" fmla="*/ 511 w 511"/>
                    <a:gd name="T23" fmla="*/ 42 h 135"/>
                    <a:gd name="T24" fmla="*/ 510 w 511"/>
                    <a:gd name="T25" fmla="*/ 44 h 135"/>
                    <a:gd name="T26" fmla="*/ 505 w 511"/>
                    <a:gd name="T27" fmla="*/ 49 h 135"/>
                    <a:gd name="T28" fmla="*/ 496 w 511"/>
                    <a:gd name="T29" fmla="*/ 57 h 135"/>
                    <a:gd name="T30" fmla="*/ 485 w 511"/>
                    <a:gd name="T31" fmla="*/ 66 h 135"/>
                    <a:gd name="T32" fmla="*/ 470 w 511"/>
                    <a:gd name="T33" fmla="*/ 77 h 135"/>
                    <a:gd name="T34" fmla="*/ 451 w 511"/>
                    <a:gd name="T35" fmla="*/ 88 h 135"/>
                    <a:gd name="T36" fmla="*/ 429 w 511"/>
                    <a:gd name="T37" fmla="*/ 100 h 135"/>
                    <a:gd name="T38" fmla="*/ 403 w 511"/>
                    <a:gd name="T39" fmla="*/ 112 h 135"/>
                    <a:gd name="T40" fmla="*/ 372 w 511"/>
                    <a:gd name="T41" fmla="*/ 121 h 135"/>
                    <a:gd name="T42" fmla="*/ 337 w 511"/>
                    <a:gd name="T43" fmla="*/ 128 h 135"/>
                    <a:gd name="T44" fmla="*/ 298 w 511"/>
                    <a:gd name="T45" fmla="*/ 134 h 135"/>
                    <a:gd name="T46" fmla="*/ 256 w 511"/>
                    <a:gd name="T47" fmla="*/ 135 h 135"/>
                    <a:gd name="T48" fmla="*/ 213 w 511"/>
                    <a:gd name="T49" fmla="*/ 134 h 135"/>
                    <a:gd name="T50" fmla="*/ 174 w 511"/>
                    <a:gd name="T51" fmla="*/ 128 h 135"/>
                    <a:gd name="T52" fmla="*/ 139 w 511"/>
                    <a:gd name="T53" fmla="*/ 121 h 135"/>
                    <a:gd name="T54" fmla="*/ 109 w 511"/>
                    <a:gd name="T55" fmla="*/ 112 h 135"/>
                    <a:gd name="T56" fmla="*/ 82 w 511"/>
                    <a:gd name="T57" fmla="*/ 100 h 135"/>
                    <a:gd name="T58" fmla="*/ 60 w 511"/>
                    <a:gd name="T59" fmla="*/ 88 h 135"/>
                    <a:gd name="T60" fmla="*/ 41 w 511"/>
                    <a:gd name="T61" fmla="*/ 77 h 135"/>
                    <a:gd name="T62" fmla="*/ 26 w 511"/>
                    <a:gd name="T63" fmla="*/ 66 h 135"/>
                    <a:gd name="T64" fmla="*/ 15 w 511"/>
                    <a:gd name="T65" fmla="*/ 57 h 135"/>
                    <a:gd name="T66" fmla="*/ 6 w 511"/>
                    <a:gd name="T67" fmla="*/ 49 h 135"/>
                    <a:gd name="T68" fmla="*/ 2 w 511"/>
                    <a:gd name="T69" fmla="*/ 44 h 135"/>
                    <a:gd name="T70" fmla="*/ 0 w 511"/>
                    <a:gd name="T71" fmla="*/ 42 h 135"/>
                    <a:gd name="T72" fmla="*/ 43 w 511"/>
                    <a:gd name="T73" fmla="*/ 27 h 135"/>
                    <a:gd name="T74" fmla="*/ 88 w 511"/>
                    <a:gd name="T75" fmla="*/ 16 h 135"/>
                    <a:gd name="T76" fmla="*/ 131 w 511"/>
                    <a:gd name="T77" fmla="*/ 8 h 135"/>
                    <a:gd name="T78" fmla="*/ 173 w 511"/>
                    <a:gd name="T79" fmla="*/ 3 h 135"/>
                    <a:gd name="T80" fmla="*/ 215 w 511"/>
                    <a:gd name="T81" fmla="*/ 0 h 135"/>
                    <a:gd name="T82" fmla="*/ 255 w 511"/>
                    <a:gd name="T83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511" h="135">
                      <a:moveTo>
                        <a:pt x="255" y="0"/>
                      </a:moveTo>
                      <a:lnTo>
                        <a:pt x="294" y="1"/>
                      </a:lnTo>
                      <a:lnTo>
                        <a:pt x="331" y="4"/>
                      </a:lnTo>
                      <a:lnTo>
                        <a:pt x="365" y="8"/>
                      </a:lnTo>
                      <a:lnTo>
                        <a:pt x="396" y="14"/>
                      </a:lnTo>
                      <a:lnTo>
                        <a:pt x="425" y="19"/>
                      </a:lnTo>
                      <a:lnTo>
                        <a:pt x="450" y="25"/>
                      </a:lnTo>
                      <a:lnTo>
                        <a:pt x="471" y="30"/>
                      </a:lnTo>
                      <a:lnTo>
                        <a:pt x="488" y="35"/>
                      </a:lnTo>
                      <a:lnTo>
                        <a:pt x="501" y="39"/>
                      </a:lnTo>
                      <a:lnTo>
                        <a:pt x="509" y="42"/>
                      </a:lnTo>
                      <a:lnTo>
                        <a:pt x="511" y="42"/>
                      </a:lnTo>
                      <a:lnTo>
                        <a:pt x="510" y="44"/>
                      </a:lnTo>
                      <a:lnTo>
                        <a:pt x="505" y="49"/>
                      </a:lnTo>
                      <a:lnTo>
                        <a:pt x="496" y="57"/>
                      </a:lnTo>
                      <a:lnTo>
                        <a:pt x="485" y="66"/>
                      </a:lnTo>
                      <a:lnTo>
                        <a:pt x="470" y="77"/>
                      </a:lnTo>
                      <a:lnTo>
                        <a:pt x="451" y="88"/>
                      </a:lnTo>
                      <a:lnTo>
                        <a:pt x="429" y="100"/>
                      </a:lnTo>
                      <a:lnTo>
                        <a:pt x="403" y="112"/>
                      </a:lnTo>
                      <a:lnTo>
                        <a:pt x="372" y="121"/>
                      </a:lnTo>
                      <a:lnTo>
                        <a:pt x="337" y="128"/>
                      </a:lnTo>
                      <a:lnTo>
                        <a:pt x="298" y="134"/>
                      </a:lnTo>
                      <a:lnTo>
                        <a:pt x="256" y="135"/>
                      </a:lnTo>
                      <a:lnTo>
                        <a:pt x="213" y="134"/>
                      </a:lnTo>
                      <a:lnTo>
                        <a:pt x="174" y="128"/>
                      </a:lnTo>
                      <a:lnTo>
                        <a:pt x="139" y="121"/>
                      </a:lnTo>
                      <a:lnTo>
                        <a:pt x="109" y="112"/>
                      </a:lnTo>
                      <a:lnTo>
                        <a:pt x="82" y="100"/>
                      </a:lnTo>
                      <a:lnTo>
                        <a:pt x="60" y="88"/>
                      </a:lnTo>
                      <a:lnTo>
                        <a:pt x="41" y="77"/>
                      </a:lnTo>
                      <a:lnTo>
                        <a:pt x="26" y="66"/>
                      </a:lnTo>
                      <a:lnTo>
                        <a:pt x="15" y="57"/>
                      </a:lnTo>
                      <a:lnTo>
                        <a:pt x="6" y="49"/>
                      </a:lnTo>
                      <a:lnTo>
                        <a:pt x="2" y="44"/>
                      </a:lnTo>
                      <a:lnTo>
                        <a:pt x="0" y="42"/>
                      </a:lnTo>
                      <a:lnTo>
                        <a:pt x="43" y="27"/>
                      </a:lnTo>
                      <a:lnTo>
                        <a:pt x="88" y="16"/>
                      </a:lnTo>
                      <a:lnTo>
                        <a:pt x="131" y="8"/>
                      </a:lnTo>
                      <a:lnTo>
                        <a:pt x="173" y="3"/>
                      </a:lnTo>
                      <a:lnTo>
                        <a:pt x="215" y="0"/>
                      </a:lnTo>
                      <a:lnTo>
                        <a:pt x="255" y="0"/>
                      </a:lnTo>
                      <a:close/>
                    </a:path>
                  </a:pathLst>
                </a:custGeom>
                <a:solidFill>
                  <a:srgbClr val="FEDEC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1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" name="Freeform 33"/>
                <p:cNvSpPr>
                  <a:spLocks/>
                </p:cNvSpPr>
                <p:nvPr/>
              </p:nvSpPr>
              <p:spPr bwMode="auto">
                <a:xfrm>
                  <a:off x="1682683" y="4161764"/>
                  <a:ext cx="786052" cy="587426"/>
                </a:xfrm>
                <a:custGeom>
                  <a:avLst/>
                  <a:gdLst>
                    <a:gd name="T0" fmla="*/ 118 w 1117"/>
                    <a:gd name="T1" fmla="*/ 0 h 834"/>
                    <a:gd name="T2" fmla="*/ 999 w 1117"/>
                    <a:gd name="T3" fmla="*/ 0 h 834"/>
                    <a:gd name="T4" fmla="*/ 1006 w 1117"/>
                    <a:gd name="T5" fmla="*/ 21 h 834"/>
                    <a:gd name="T6" fmla="*/ 1011 w 1117"/>
                    <a:gd name="T7" fmla="*/ 50 h 834"/>
                    <a:gd name="T8" fmla="*/ 1015 w 1117"/>
                    <a:gd name="T9" fmla="*/ 85 h 834"/>
                    <a:gd name="T10" fmla="*/ 1018 w 1117"/>
                    <a:gd name="T11" fmla="*/ 126 h 834"/>
                    <a:gd name="T12" fmla="*/ 1021 w 1117"/>
                    <a:gd name="T13" fmla="*/ 171 h 834"/>
                    <a:gd name="T14" fmla="*/ 1025 w 1117"/>
                    <a:gd name="T15" fmla="*/ 222 h 834"/>
                    <a:gd name="T16" fmla="*/ 1031 w 1117"/>
                    <a:gd name="T17" fmla="*/ 274 h 834"/>
                    <a:gd name="T18" fmla="*/ 1040 w 1117"/>
                    <a:gd name="T19" fmla="*/ 330 h 834"/>
                    <a:gd name="T20" fmla="*/ 1051 w 1117"/>
                    <a:gd name="T21" fmla="*/ 387 h 834"/>
                    <a:gd name="T22" fmla="*/ 1067 w 1117"/>
                    <a:gd name="T23" fmla="*/ 445 h 834"/>
                    <a:gd name="T24" fmla="*/ 1089 w 1117"/>
                    <a:gd name="T25" fmla="*/ 503 h 834"/>
                    <a:gd name="T26" fmla="*/ 1117 w 1117"/>
                    <a:gd name="T27" fmla="*/ 560 h 834"/>
                    <a:gd name="T28" fmla="*/ 1067 w 1117"/>
                    <a:gd name="T29" fmla="*/ 600 h 834"/>
                    <a:gd name="T30" fmla="*/ 1015 w 1117"/>
                    <a:gd name="T31" fmla="*/ 639 h 834"/>
                    <a:gd name="T32" fmla="*/ 961 w 1117"/>
                    <a:gd name="T33" fmla="*/ 677 h 834"/>
                    <a:gd name="T34" fmla="*/ 903 w 1117"/>
                    <a:gd name="T35" fmla="*/ 712 h 834"/>
                    <a:gd name="T36" fmla="*/ 842 w 1117"/>
                    <a:gd name="T37" fmla="*/ 745 h 834"/>
                    <a:gd name="T38" fmla="*/ 778 w 1117"/>
                    <a:gd name="T39" fmla="*/ 775 h 834"/>
                    <a:gd name="T40" fmla="*/ 709 w 1117"/>
                    <a:gd name="T41" fmla="*/ 799 h 834"/>
                    <a:gd name="T42" fmla="*/ 636 w 1117"/>
                    <a:gd name="T43" fmla="*/ 820 h 834"/>
                    <a:gd name="T44" fmla="*/ 558 w 1117"/>
                    <a:gd name="T45" fmla="*/ 834 h 834"/>
                    <a:gd name="T46" fmla="*/ 480 w 1117"/>
                    <a:gd name="T47" fmla="*/ 820 h 834"/>
                    <a:gd name="T48" fmla="*/ 408 w 1117"/>
                    <a:gd name="T49" fmla="*/ 801 h 834"/>
                    <a:gd name="T50" fmla="*/ 338 w 1117"/>
                    <a:gd name="T51" fmla="*/ 776 h 834"/>
                    <a:gd name="T52" fmla="*/ 274 w 1117"/>
                    <a:gd name="T53" fmla="*/ 747 h 834"/>
                    <a:gd name="T54" fmla="*/ 212 w 1117"/>
                    <a:gd name="T55" fmla="*/ 713 h 834"/>
                    <a:gd name="T56" fmla="*/ 156 w 1117"/>
                    <a:gd name="T57" fmla="*/ 678 h 834"/>
                    <a:gd name="T58" fmla="*/ 100 w 1117"/>
                    <a:gd name="T59" fmla="*/ 642 h 834"/>
                    <a:gd name="T60" fmla="*/ 49 w 1117"/>
                    <a:gd name="T61" fmla="*/ 602 h 834"/>
                    <a:gd name="T62" fmla="*/ 0 w 1117"/>
                    <a:gd name="T63" fmla="*/ 563 h 834"/>
                    <a:gd name="T64" fmla="*/ 26 w 1117"/>
                    <a:gd name="T65" fmla="*/ 506 h 834"/>
                    <a:gd name="T66" fmla="*/ 48 w 1117"/>
                    <a:gd name="T67" fmla="*/ 448 h 834"/>
                    <a:gd name="T68" fmla="*/ 65 w 1117"/>
                    <a:gd name="T69" fmla="*/ 390 h 834"/>
                    <a:gd name="T70" fmla="*/ 77 w 1117"/>
                    <a:gd name="T71" fmla="*/ 333 h 834"/>
                    <a:gd name="T72" fmla="*/ 86 w 1117"/>
                    <a:gd name="T73" fmla="*/ 276 h 834"/>
                    <a:gd name="T74" fmla="*/ 91 w 1117"/>
                    <a:gd name="T75" fmla="*/ 223 h 834"/>
                    <a:gd name="T76" fmla="*/ 96 w 1117"/>
                    <a:gd name="T77" fmla="*/ 172 h 834"/>
                    <a:gd name="T78" fmla="*/ 99 w 1117"/>
                    <a:gd name="T79" fmla="*/ 126 h 834"/>
                    <a:gd name="T80" fmla="*/ 103 w 1117"/>
                    <a:gd name="T81" fmla="*/ 85 h 834"/>
                    <a:gd name="T82" fmla="*/ 106 w 1117"/>
                    <a:gd name="T83" fmla="*/ 50 h 834"/>
                    <a:gd name="T84" fmla="*/ 110 w 1117"/>
                    <a:gd name="T85" fmla="*/ 21 h 834"/>
                    <a:gd name="T86" fmla="*/ 118 w 1117"/>
                    <a:gd name="T87" fmla="*/ 0 h 8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117" h="834">
                      <a:moveTo>
                        <a:pt x="118" y="0"/>
                      </a:moveTo>
                      <a:lnTo>
                        <a:pt x="999" y="0"/>
                      </a:lnTo>
                      <a:lnTo>
                        <a:pt x="1006" y="21"/>
                      </a:lnTo>
                      <a:lnTo>
                        <a:pt x="1011" y="50"/>
                      </a:lnTo>
                      <a:lnTo>
                        <a:pt x="1015" y="85"/>
                      </a:lnTo>
                      <a:lnTo>
                        <a:pt x="1018" y="126"/>
                      </a:lnTo>
                      <a:lnTo>
                        <a:pt x="1021" y="171"/>
                      </a:lnTo>
                      <a:lnTo>
                        <a:pt x="1025" y="222"/>
                      </a:lnTo>
                      <a:lnTo>
                        <a:pt x="1031" y="274"/>
                      </a:lnTo>
                      <a:lnTo>
                        <a:pt x="1040" y="330"/>
                      </a:lnTo>
                      <a:lnTo>
                        <a:pt x="1051" y="387"/>
                      </a:lnTo>
                      <a:lnTo>
                        <a:pt x="1067" y="445"/>
                      </a:lnTo>
                      <a:lnTo>
                        <a:pt x="1089" y="503"/>
                      </a:lnTo>
                      <a:lnTo>
                        <a:pt x="1117" y="560"/>
                      </a:lnTo>
                      <a:lnTo>
                        <a:pt x="1067" y="600"/>
                      </a:lnTo>
                      <a:lnTo>
                        <a:pt x="1015" y="639"/>
                      </a:lnTo>
                      <a:lnTo>
                        <a:pt x="961" y="677"/>
                      </a:lnTo>
                      <a:lnTo>
                        <a:pt x="903" y="712"/>
                      </a:lnTo>
                      <a:lnTo>
                        <a:pt x="842" y="745"/>
                      </a:lnTo>
                      <a:lnTo>
                        <a:pt x="778" y="775"/>
                      </a:lnTo>
                      <a:lnTo>
                        <a:pt x="709" y="799"/>
                      </a:lnTo>
                      <a:lnTo>
                        <a:pt x="636" y="820"/>
                      </a:lnTo>
                      <a:lnTo>
                        <a:pt x="558" y="834"/>
                      </a:lnTo>
                      <a:lnTo>
                        <a:pt x="480" y="820"/>
                      </a:lnTo>
                      <a:lnTo>
                        <a:pt x="408" y="801"/>
                      </a:lnTo>
                      <a:lnTo>
                        <a:pt x="338" y="776"/>
                      </a:lnTo>
                      <a:lnTo>
                        <a:pt x="274" y="747"/>
                      </a:lnTo>
                      <a:lnTo>
                        <a:pt x="212" y="713"/>
                      </a:lnTo>
                      <a:lnTo>
                        <a:pt x="156" y="678"/>
                      </a:lnTo>
                      <a:lnTo>
                        <a:pt x="100" y="642"/>
                      </a:lnTo>
                      <a:lnTo>
                        <a:pt x="49" y="602"/>
                      </a:lnTo>
                      <a:lnTo>
                        <a:pt x="0" y="563"/>
                      </a:lnTo>
                      <a:lnTo>
                        <a:pt x="26" y="506"/>
                      </a:lnTo>
                      <a:lnTo>
                        <a:pt x="48" y="448"/>
                      </a:lnTo>
                      <a:lnTo>
                        <a:pt x="65" y="390"/>
                      </a:lnTo>
                      <a:lnTo>
                        <a:pt x="77" y="333"/>
                      </a:lnTo>
                      <a:lnTo>
                        <a:pt x="86" y="276"/>
                      </a:lnTo>
                      <a:lnTo>
                        <a:pt x="91" y="223"/>
                      </a:lnTo>
                      <a:lnTo>
                        <a:pt x="96" y="172"/>
                      </a:lnTo>
                      <a:lnTo>
                        <a:pt x="99" y="126"/>
                      </a:lnTo>
                      <a:lnTo>
                        <a:pt x="103" y="85"/>
                      </a:lnTo>
                      <a:lnTo>
                        <a:pt x="106" y="50"/>
                      </a:lnTo>
                      <a:lnTo>
                        <a:pt x="110" y="21"/>
                      </a:lnTo>
                      <a:lnTo>
                        <a:pt x="118" y="0"/>
                      </a:lnTo>
                      <a:close/>
                    </a:path>
                  </a:pathLst>
                </a:custGeom>
                <a:solidFill>
                  <a:srgbClr val="C69E7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" name="Freeform 42"/>
              <p:cNvSpPr>
                <a:spLocks/>
              </p:cNvSpPr>
              <p:nvPr/>
            </p:nvSpPr>
            <p:spPr bwMode="auto">
              <a:xfrm>
                <a:off x="2675814" y="3548981"/>
                <a:ext cx="255678" cy="443739"/>
              </a:xfrm>
              <a:custGeom>
                <a:avLst/>
                <a:gdLst>
                  <a:gd name="T0" fmla="*/ 206 w 362"/>
                  <a:gd name="T1" fmla="*/ 0 h 631"/>
                  <a:gd name="T2" fmla="*/ 238 w 362"/>
                  <a:gd name="T3" fmla="*/ 0 h 631"/>
                  <a:gd name="T4" fmla="*/ 264 w 362"/>
                  <a:gd name="T5" fmla="*/ 10 h 631"/>
                  <a:gd name="T6" fmla="*/ 289 w 362"/>
                  <a:gd name="T7" fmla="*/ 26 h 631"/>
                  <a:gd name="T8" fmla="*/ 311 w 362"/>
                  <a:gd name="T9" fmla="*/ 49 h 631"/>
                  <a:gd name="T10" fmla="*/ 328 w 362"/>
                  <a:gd name="T11" fmla="*/ 78 h 631"/>
                  <a:gd name="T12" fmla="*/ 343 w 362"/>
                  <a:gd name="T13" fmla="*/ 115 h 631"/>
                  <a:gd name="T14" fmla="*/ 353 w 362"/>
                  <a:gd name="T15" fmla="*/ 154 h 631"/>
                  <a:gd name="T16" fmla="*/ 359 w 362"/>
                  <a:gd name="T17" fmla="*/ 198 h 631"/>
                  <a:gd name="T18" fmla="*/ 362 w 362"/>
                  <a:gd name="T19" fmla="*/ 245 h 631"/>
                  <a:gd name="T20" fmla="*/ 359 w 362"/>
                  <a:gd name="T21" fmla="*/ 294 h 631"/>
                  <a:gd name="T22" fmla="*/ 353 w 362"/>
                  <a:gd name="T23" fmla="*/ 347 h 631"/>
                  <a:gd name="T24" fmla="*/ 340 w 362"/>
                  <a:gd name="T25" fmla="*/ 402 h 631"/>
                  <a:gd name="T26" fmla="*/ 322 w 362"/>
                  <a:gd name="T27" fmla="*/ 455 h 631"/>
                  <a:gd name="T28" fmla="*/ 300 w 362"/>
                  <a:gd name="T29" fmla="*/ 501 h 631"/>
                  <a:gd name="T30" fmla="*/ 276 w 362"/>
                  <a:gd name="T31" fmla="*/ 542 h 631"/>
                  <a:gd name="T32" fmla="*/ 248 w 362"/>
                  <a:gd name="T33" fmla="*/ 576 h 631"/>
                  <a:gd name="T34" fmla="*/ 219 w 362"/>
                  <a:gd name="T35" fmla="*/ 603 h 631"/>
                  <a:gd name="T36" fmla="*/ 188 w 362"/>
                  <a:gd name="T37" fmla="*/ 622 h 631"/>
                  <a:gd name="T38" fmla="*/ 156 w 362"/>
                  <a:gd name="T39" fmla="*/ 631 h 631"/>
                  <a:gd name="T40" fmla="*/ 124 w 362"/>
                  <a:gd name="T41" fmla="*/ 631 h 631"/>
                  <a:gd name="T42" fmla="*/ 96 w 362"/>
                  <a:gd name="T43" fmla="*/ 621 h 631"/>
                  <a:gd name="T44" fmla="*/ 73 w 362"/>
                  <a:gd name="T45" fmla="*/ 605 h 631"/>
                  <a:gd name="T46" fmla="*/ 51 w 362"/>
                  <a:gd name="T47" fmla="*/ 581 h 631"/>
                  <a:gd name="T48" fmla="*/ 34 w 362"/>
                  <a:gd name="T49" fmla="*/ 551 h 631"/>
                  <a:gd name="T50" fmla="*/ 19 w 362"/>
                  <a:gd name="T51" fmla="*/ 516 h 631"/>
                  <a:gd name="T52" fmla="*/ 9 w 362"/>
                  <a:gd name="T53" fmla="*/ 477 h 631"/>
                  <a:gd name="T54" fmla="*/ 3 w 362"/>
                  <a:gd name="T55" fmla="*/ 433 h 631"/>
                  <a:gd name="T56" fmla="*/ 0 w 362"/>
                  <a:gd name="T57" fmla="*/ 386 h 631"/>
                  <a:gd name="T58" fmla="*/ 3 w 362"/>
                  <a:gd name="T59" fmla="*/ 337 h 631"/>
                  <a:gd name="T60" fmla="*/ 9 w 362"/>
                  <a:gd name="T61" fmla="*/ 284 h 631"/>
                  <a:gd name="T62" fmla="*/ 22 w 362"/>
                  <a:gd name="T63" fmla="*/ 229 h 631"/>
                  <a:gd name="T64" fmla="*/ 40 w 362"/>
                  <a:gd name="T65" fmla="*/ 176 h 631"/>
                  <a:gd name="T66" fmla="*/ 61 w 362"/>
                  <a:gd name="T67" fmla="*/ 129 h 631"/>
                  <a:gd name="T68" fmla="*/ 86 w 362"/>
                  <a:gd name="T69" fmla="*/ 89 h 631"/>
                  <a:gd name="T70" fmla="*/ 114 w 362"/>
                  <a:gd name="T71" fmla="*/ 54 h 631"/>
                  <a:gd name="T72" fmla="*/ 143 w 362"/>
                  <a:gd name="T73" fmla="*/ 27 h 631"/>
                  <a:gd name="T74" fmla="*/ 174 w 362"/>
                  <a:gd name="T75" fmla="*/ 8 h 631"/>
                  <a:gd name="T76" fmla="*/ 206 w 362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2" h="631">
                    <a:moveTo>
                      <a:pt x="206" y="0"/>
                    </a:moveTo>
                    <a:lnTo>
                      <a:pt x="238" y="0"/>
                    </a:lnTo>
                    <a:lnTo>
                      <a:pt x="264" y="10"/>
                    </a:lnTo>
                    <a:lnTo>
                      <a:pt x="289" y="26"/>
                    </a:lnTo>
                    <a:lnTo>
                      <a:pt x="311" y="49"/>
                    </a:lnTo>
                    <a:lnTo>
                      <a:pt x="328" y="78"/>
                    </a:lnTo>
                    <a:lnTo>
                      <a:pt x="343" y="115"/>
                    </a:lnTo>
                    <a:lnTo>
                      <a:pt x="353" y="154"/>
                    </a:lnTo>
                    <a:lnTo>
                      <a:pt x="359" y="198"/>
                    </a:lnTo>
                    <a:lnTo>
                      <a:pt x="362" y="245"/>
                    </a:lnTo>
                    <a:lnTo>
                      <a:pt x="359" y="294"/>
                    </a:lnTo>
                    <a:lnTo>
                      <a:pt x="353" y="347"/>
                    </a:lnTo>
                    <a:lnTo>
                      <a:pt x="340" y="402"/>
                    </a:lnTo>
                    <a:lnTo>
                      <a:pt x="322" y="455"/>
                    </a:lnTo>
                    <a:lnTo>
                      <a:pt x="300" y="501"/>
                    </a:lnTo>
                    <a:lnTo>
                      <a:pt x="276" y="542"/>
                    </a:lnTo>
                    <a:lnTo>
                      <a:pt x="248" y="576"/>
                    </a:lnTo>
                    <a:lnTo>
                      <a:pt x="219" y="603"/>
                    </a:lnTo>
                    <a:lnTo>
                      <a:pt x="188" y="622"/>
                    </a:lnTo>
                    <a:lnTo>
                      <a:pt x="156" y="631"/>
                    </a:lnTo>
                    <a:lnTo>
                      <a:pt x="124" y="631"/>
                    </a:lnTo>
                    <a:lnTo>
                      <a:pt x="96" y="621"/>
                    </a:lnTo>
                    <a:lnTo>
                      <a:pt x="73" y="605"/>
                    </a:lnTo>
                    <a:lnTo>
                      <a:pt x="51" y="581"/>
                    </a:lnTo>
                    <a:lnTo>
                      <a:pt x="34" y="551"/>
                    </a:lnTo>
                    <a:lnTo>
                      <a:pt x="19" y="516"/>
                    </a:lnTo>
                    <a:lnTo>
                      <a:pt x="9" y="477"/>
                    </a:lnTo>
                    <a:lnTo>
                      <a:pt x="3" y="433"/>
                    </a:lnTo>
                    <a:lnTo>
                      <a:pt x="0" y="386"/>
                    </a:lnTo>
                    <a:lnTo>
                      <a:pt x="3" y="337"/>
                    </a:lnTo>
                    <a:lnTo>
                      <a:pt x="9" y="284"/>
                    </a:lnTo>
                    <a:lnTo>
                      <a:pt x="22" y="229"/>
                    </a:lnTo>
                    <a:lnTo>
                      <a:pt x="40" y="176"/>
                    </a:lnTo>
                    <a:lnTo>
                      <a:pt x="61" y="129"/>
                    </a:lnTo>
                    <a:lnTo>
                      <a:pt x="86" y="89"/>
                    </a:lnTo>
                    <a:lnTo>
                      <a:pt x="114" y="54"/>
                    </a:lnTo>
                    <a:lnTo>
                      <a:pt x="143" y="27"/>
                    </a:lnTo>
                    <a:lnTo>
                      <a:pt x="174" y="8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FEDEC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Freeform 43"/>
              <p:cNvSpPr>
                <a:spLocks/>
              </p:cNvSpPr>
              <p:nvPr/>
            </p:nvSpPr>
            <p:spPr bwMode="auto">
              <a:xfrm>
                <a:off x="1219927" y="3548981"/>
                <a:ext cx="253565" cy="443739"/>
              </a:xfrm>
              <a:custGeom>
                <a:avLst/>
                <a:gdLst>
                  <a:gd name="T0" fmla="*/ 156 w 361"/>
                  <a:gd name="T1" fmla="*/ 0 h 631"/>
                  <a:gd name="T2" fmla="*/ 186 w 361"/>
                  <a:gd name="T3" fmla="*/ 10 h 631"/>
                  <a:gd name="T4" fmla="*/ 217 w 361"/>
                  <a:gd name="T5" fmla="*/ 27 h 631"/>
                  <a:gd name="T6" fmla="*/ 247 w 361"/>
                  <a:gd name="T7" fmla="*/ 55 h 631"/>
                  <a:gd name="T8" fmla="*/ 275 w 361"/>
                  <a:gd name="T9" fmla="*/ 89 h 631"/>
                  <a:gd name="T10" fmla="*/ 300 w 361"/>
                  <a:gd name="T11" fmla="*/ 129 h 631"/>
                  <a:gd name="T12" fmla="*/ 320 w 361"/>
                  <a:gd name="T13" fmla="*/ 176 h 631"/>
                  <a:gd name="T14" fmla="*/ 338 w 361"/>
                  <a:gd name="T15" fmla="*/ 229 h 631"/>
                  <a:gd name="T16" fmla="*/ 351 w 361"/>
                  <a:gd name="T17" fmla="*/ 284 h 631"/>
                  <a:gd name="T18" fmla="*/ 358 w 361"/>
                  <a:gd name="T19" fmla="*/ 337 h 631"/>
                  <a:gd name="T20" fmla="*/ 361 w 361"/>
                  <a:gd name="T21" fmla="*/ 386 h 631"/>
                  <a:gd name="T22" fmla="*/ 358 w 361"/>
                  <a:gd name="T23" fmla="*/ 433 h 631"/>
                  <a:gd name="T24" fmla="*/ 352 w 361"/>
                  <a:gd name="T25" fmla="*/ 477 h 631"/>
                  <a:gd name="T26" fmla="*/ 341 w 361"/>
                  <a:gd name="T27" fmla="*/ 517 h 631"/>
                  <a:gd name="T28" fmla="*/ 327 w 361"/>
                  <a:gd name="T29" fmla="*/ 552 h 631"/>
                  <a:gd name="T30" fmla="*/ 309 w 361"/>
                  <a:gd name="T31" fmla="*/ 581 h 631"/>
                  <a:gd name="T32" fmla="*/ 288 w 361"/>
                  <a:gd name="T33" fmla="*/ 605 h 631"/>
                  <a:gd name="T34" fmla="*/ 263 w 361"/>
                  <a:gd name="T35" fmla="*/ 622 h 631"/>
                  <a:gd name="T36" fmla="*/ 237 w 361"/>
                  <a:gd name="T37" fmla="*/ 631 h 631"/>
                  <a:gd name="T38" fmla="*/ 205 w 361"/>
                  <a:gd name="T39" fmla="*/ 631 h 631"/>
                  <a:gd name="T40" fmla="*/ 173 w 361"/>
                  <a:gd name="T41" fmla="*/ 622 h 631"/>
                  <a:gd name="T42" fmla="*/ 142 w 361"/>
                  <a:gd name="T43" fmla="*/ 603 h 631"/>
                  <a:gd name="T44" fmla="*/ 113 w 361"/>
                  <a:gd name="T45" fmla="*/ 577 h 631"/>
                  <a:gd name="T46" fmla="*/ 86 w 361"/>
                  <a:gd name="T47" fmla="*/ 542 h 631"/>
                  <a:gd name="T48" fmla="*/ 61 w 361"/>
                  <a:gd name="T49" fmla="*/ 501 h 631"/>
                  <a:gd name="T50" fmla="*/ 39 w 361"/>
                  <a:gd name="T51" fmla="*/ 455 h 631"/>
                  <a:gd name="T52" fmla="*/ 22 w 361"/>
                  <a:gd name="T53" fmla="*/ 402 h 631"/>
                  <a:gd name="T54" fmla="*/ 8 w 361"/>
                  <a:gd name="T55" fmla="*/ 347 h 631"/>
                  <a:gd name="T56" fmla="*/ 1 w 361"/>
                  <a:gd name="T57" fmla="*/ 294 h 631"/>
                  <a:gd name="T58" fmla="*/ 0 w 361"/>
                  <a:gd name="T59" fmla="*/ 245 h 631"/>
                  <a:gd name="T60" fmla="*/ 1 w 361"/>
                  <a:gd name="T61" fmla="*/ 198 h 631"/>
                  <a:gd name="T62" fmla="*/ 8 w 361"/>
                  <a:gd name="T63" fmla="*/ 154 h 631"/>
                  <a:gd name="T64" fmla="*/ 19 w 361"/>
                  <a:gd name="T65" fmla="*/ 115 h 631"/>
                  <a:gd name="T66" fmla="*/ 33 w 361"/>
                  <a:gd name="T67" fmla="*/ 80 h 631"/>
                  <a:gd name="T68" fmla="*/ 51 w 361"/>
                  <a:gd name="T69" fmla="*/ 49 h 631"/>
                  <a:gd name="T70" fmla="*/ 73 w 361"/>
                  <a:gd name="T71" fmla="*/ 26 h 631"/>
                  <a:gd name="T72" fmla="*/ 96 w 361"/>
                  <a:gd name="T73" fmla="*/ 10 h 631"/>
                  <a:gd name="T74" fmla="*/ 123 w 361"/>
                  <a:gd name="T75" fmla="*/ 0 h 631"/>
                  <a:gd name="T76" fmla="*/ 156 w 361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631">
                    <a:moveTo>
                      <a:pt x="156" y="0"/>
                    </a:moveTo>
                    <a:lnTo>
                      <a:pt x="186" y="10"/>
                    </a:lnTo>
                    <a:lnTo>
                      <a:pt x="217" y="27"/>
                    </a:lnTo>
                    <a:lnTo>
                      <a:pt x="247" y="55"/>
                    </a:lnTo>
                    <a:lnTo>
                      <a:pt x="275" y="89"/>
                    </a:lnTo>
                    <a:lnTo>
                      <a:pt x="300" y="129"/>
                    </a:lnTo>
                    <a:lnTo>
                      <a:pt x="320" y="176"/>
                    </a:lnTo>
                    <a:lnTo>
                      <a:pt x="338" y="229"/>
                    </a:lnTo>
                    <a:lnTo>
                      <a:pt x="351" y="284"/>
                    </a:lnTo>
                    <a:lnTo>
                      <a:pt x="358" y="337"/>
                    </a:lnTo>
                    <a:lnTo>
                      <a:pt x="361" y="386"/>
                    </a:lnTo>
                    <a:lnTo>
                      <a:pt x="358" y="433"/>
                    </a:lnTo>
                    <a:lnTo>
                      <a:pt x="352" y="477"/>
                    </a:lnTo>
                    <a:lnTo>
                      <a:pt x="341" y="517"/>
                    </a:lnTo>
                    <a:lnTo>
                      <a:pt x="327" y="552"/>
                    </a:lnTo>
                    <a:lnTo>
                      <a:pt x="309" y="581"/>
                    </a:lnTo>
                    <a:lnTo>
                      <a:pt x="288" y="605"/>
                    </a:lnTo>
                    <a:lnTo>
                      <a:pt x="263" y="622"/>
                    </a:lnTo>
                    <a:lnTo>
                      <a:pt x="237" y="631"/>
                    </a:lnTo>
                    <a:lnTo>
                      <a:pt x="205" y="631"/>
                    </a:lnTo>
                    <a:lnTo>
                      <a:pt x="173" y="622"/>
                    </a:lnTo>
                    <a:lnTo>
                      <a:pt x="142" y="603"/>
                    </a:lnTo>
                    <a:lnTo>
                      <a:pt x="113" y="577"/>
                    </a:lnTo>
                    <a:lnTo>
                      <a:pt x="86" y="542"/>
                    </a:lnTo>
                    <a:lnTo>
                      <a:pt x="61" y="501"/>
                    </a:lnTo>
                    <a:lnTo>
                      <a:pt x="39" y="455"/>
                    </a:lnTo>
                    <a:lnTo>
                      <a:pt x="22" y="402"/>
                    </a:lnTo>
                    <a:lnTo>
                      <a:pt x="8" y="347"/>
                    </a:lnTo>
                    <a:lnTo>
                      <a:pt x="1" y="294"/>
                    </a:lnTo>
                    <a:lnTo>
                      <a:pt x="0" y="245"/>
                    </a:lnTo>
                    <a:lnTo>
                      <a:pt x="1" y="198"/>
                    </a:lnTo>
                    <a:lnTo>
                      <a:pt x="8" y="154"/>
                    </a:lnTo>
                    <a:lnTo>
                      <a:pt x="19" y="115"/>
                    </a:lnTo>
                    <a:lnTo>
                      <a:pt x="33" y="80"/>
                    </a:lnTo>
                    <a:lnTo>
                      <a:pt x="51" y="49"/>
                    </a:lnTo>
                    <a:lnTo>
                      <a:pt x="73" y="26"/>
                    </a:lnTo>
                    <a:lnTo>
                      <a:pt x="96" y="10"/>
                    </a:lnTo>
                    <a:lnTo>
                      <a:pt x="123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자유형 7"/>
              <p:cNvSpPr>
                <a:spLocks/>
              </p:cNvSpPr>
              <p:nvPr/>
            </p:nvSpPr>
            <p:spPr bwMode="auto">
              <a:xfrm>
                <a:off x="1236831" y="2725633"/>
                <a:ext cx="1675643" cy="1991862"/>
              </a:xfrm>
              <a:custGeom>
                <a:avLst/>
                <a:gdLst>
                  <a:gd name="connsiteX0" fmla="*/ 838174 w 1675643"/>
                  <a:gd name="connsiteY0" fmla="*/ 0 h 2197567"/>
                  <a:gd name="connsiteX1" fmla="*/ 910017 w 1675643"/>
                  <a:gd name="connsiteY1" fmla="*/ 2116 h 2197567"/>
                  <a:gd name="connsiteX2" fmla="*/ 979748 w 1675643"/>
                  <a:gd name="connsiteY2" fmla="*/ 9167 h 2197567"/>
                  <a:gd name="connsiteX3" fmla="*/ 1045252 w 1675643"/>
                  <a:gd name="connsiteY3" fmla="*/ 21860 h 2197567"/>
                  <a:gd name="connsiteX4" fmla="*/ 1110052 w 1675643"/>
                  <a:gd name="connsiteY4" fmla="*/ 37373 h 2197567"/>
                  <a:gd name="connsiteX5" fmla="*/ 1170626 w 1675643"/>
                  <a:gd name="connsiteY5" fmla="*/ 56412 h 2197567"/>
                  <a:gd name="connsiteX6" fmla="*/ 1228382 w 1675643"/>
                  <a:gd name="connsiteY6" fmla="*/ 78977 h 2197567"/>
                  <a:gd name="connsiteX7" fmla="*/ 1283322 w 1675643"/>
                  <a:gd name="connsiteY7" fmla="*/ 105773 h 2197567"/>
                  <a:gd name="connsiteX8" fmla="*/ 1334739 w 1675643"/>
                  <a:gd name="connsiteY8" fmla="*/ 134685 h 2197567"/>
                  <a:gd name="connsiteX9" fmla="*/ 1381930 w 1675643"/>
                  <a:gd name="connsiteY9" fmla="*/ 166417 h 2197567"/>
                  <a:gd name="connsiteX10" fmla="*/ 1427008 w 1675643"/>
                  <a:gd name="connsiteY10" fmla="*/ 200264 h 2197567"/>
                  <a:gd name="connsiteX11" fmla="*/ 1467156 w 1675643"/>
                  <a:gd name="connsiteY11" fmla="*/ 236227 h 2197567"/>
                  <a:gd name="connsiteX12" fmla="*/ 1503782 w 1675643"/>
                  <a:gd name="connsiteY12" fmla="*/ 274305 h 2197567"/>
                  <a:gd name="connsiteX13" fmla="*/ 1538295 w 1675643"/>
                  <a:gd name="connsiteY13" fmla="*/ 312384 h 2197567"/>
                  <a:gd name="connsiteX14" fmla="*/ 1566469 w 1675643"/>
                  <a:gd name="connsiteY14" fmla="*/ 352577 h 2197567"/>
                  <a:gd name="connsiteX15" fmla="*/ 1592530 w 1675643"/>
                  <a:gd name="connsiteY15" fmla="*/ 392771 h 2197567"/>
                  <a:gd name="connsiteX16" fmla="*/ 1612956 w 1675643"/>
                  <a:gd name="connsiteY16" fmla="*/ 432965 h 2197567"/>
                  <a:gd name="connsiteX17" fmla="*/ 1630565 w 1675643"/>
                  <a:gd name="connsiteY17" fmla="*/ 473864 h 2197567"/>
                  <a:gd name="connsiteX18" fmla="*/ 1642539 w 1675643"/>
                  <a:gd name="connsiteY18" fmla="*/ 514058 h 2197567"/>
                  <a:gd name="connsiteX19" fmla="*/ 1642539 w 1675643"/>
                  <a:gd name="connsiteY19" fmla="*/ 517584 h 2197567"/>
                  <a:gd name="connsiteX20" fmla="*/ 1644652 w 1675643"/>
                  <a:gd name="connsiteY20" fmla="*/ 526751 h 2197567"/>
                  <a:gd name="connsiteX21" fmla="*/ 1647469 w 1675643"/>
                  <a:gd name="connsiteY21" fmla="*/ 540149 h 2197567"/>
                  <a:gd name="connsiteX22" fmla="*/ 1650991 w 1675643"/>
                  <a:gd name="connsiteY22" fmla="*/ 559188 h 2197567"/>
                  <a:gd name="connsiteX23" fmla="*/ 1655217 w 1675643"/>
                  <a:gd name="connsiteY23" fmla="*/ 583163 h 2197567"/>
                  <a:gd name="connsiteX24" fmla="*/ 1658739 w 1675643"/>
                  <a:gd name="connsiteY24" fmla="*/ 609959 h 2197567"/>
                  <a:gd name="connsiteX25" fmla="*/ 1662965 w 1675643"/>
                  <a:gd name="connsiteY25" fmla="*/ 641691 h 2197567"/>
                  <a:gd name="connsiteX26" fmla="*/ 1667191 w 1675643"/>
                  <a:gd name="connsiteY26" fmla="*/ 675538 h 2197567"/>
                  <a:gd name="connsiteX27" fmla="*/ 1670008 w 1675643"/>
                  <a:gd name="connsiteY27" fmla="*/ 712911 h 2197567"/>
                  <a:gd name="connsiteX28" fmla="*/ 1673530 w 1675643"/>
                  <a:gd name="connsiteY28" fmla="*/ 751695 h 2197567"/>
                  <a:gd name="connsiteX29" fmla="*/ 1675643 w 1675643"/>
                  <a:gd name="connsiteY29" fmla="*/ 791889 h 2197567"/>
                  <a:gd name="connsiteX30" fmla="*/ 1675643 w 1675643"/>
                  <a:gd name="connsiteY30" fmla="*/ 834198 h 2197567"/>
                  <a:gd name="connsiteX31" fmla="*/ 1674234 w 1675643"/>
                  <a:gd name="connsiteY31" fmla="*/ 877212 h 2197567"/>
                  <a:gd name="connsiteX32" fmla="*/ 1672121 w 1675643"/>
                  <a:gd name="connsiteY32" fmla="*/ 920227 h 2197567"/>
                  <a:gd name="connsiteX33" fmla="*/ 1667191 w 1675643"/>
                  <a:gd name="connsiteY33" fmla="*/ 964652 h 2197567"/>
                  <a:gd name="connsiteX34" fmla="*/ 1660852 w 1675643"/>
                  <a:gd name="connsiteY34" fmla="*/ 1006961 h 2197567"/>
                  <a:gd name="connsiteX35" fmla="*/ 1651695 w 1675643"/>
                  <a:gd name="connsiteY35" fmla="*/ 1048565 h 2197567"/>
                  <a:gd name="connsiteX36" fmla="*/ 1639721 w 1675643"/>
                  <a:gd name="connsiteY36" fmla="*/ 1090169 h 2197567"/>
                  <a:gd name="connsiteX37" fmla="*/ 1624930 w 1675643"/>
                  <a:gd name="connsiteY37" fmla="*/ 1128953 h 2197567"/>
                  <a:gd name="connsiteX38" fmla="*/ 1608026 w 1675643"/>
                  <a:gd name="connsiteY38" fmla="*/ 1166326 h 2197567"/>
                  <a:gd name="connsiteX39" fmla="*/ 1586191 w 1675643"/>
                  <a:gd name="connsiteY39" fmla="*/ 1200173 h 2197567"/>
                  <a:gd name="connsiteX40" fmla="*/ 1578338 w 1675643"/>
                  <a:gd name="connsiteY40" fmla="*/ 1210281 h 2197567"/>
                  <a:gd name="connsiteX41" fmla="*/ 1576335 w 1675643"/>
                  <a:gd name="connsiteY41" fmla="*/ 1240358 h 2197567"/>
                  <a:gd name="connsiteX42" fmla="*/ 1572817 w 1675643"/>
                  <a:gd name="connsiteY42" fmla="*/ 1292480 h 2197567"/>
                  <a:gd name="connsiteX43" fmla="*/ 1567187 w 1675643"/>
                  <a:gd name="connsiteY43" fmla="*/ 1346010 h 2197567"/>
                  <a:gd name="connsiteX44" fmla="*/ 1559447 w 1675643"/>
                  <a:gd name="connsiteY44" fmla="*/ 1399541 h 2197567"/>
                  <a:gd name="connsiteX45" fmla="*/ 1551003 w 1675643"/>
                  <a:gd name="connsiteY45" fmla="*/ 1451662 h 2197567"/>
                  <a:gd name="connsiteX46" fmla="*/ 1539744 w 1675643"/>
                  <a:gd name="connsiteY46" fmla="*/ 1503784 h 2197567"/>
                  <a:gd name="connsiteX47" fmla="*/ 1527781 w 1675643"/>
                  <a:gd name="connsiteY47" fmla="*/ 1556610 h 2197567"/>
                  <a:gd name="connsiteX48" fmla="*/ 1512300 w 1675643"/>
                  <a:gd name="connsiteY48" fmla="*/ 1608028 h 2197567"/>
                  <a:gd name="connsiteX49" fmla="*/ 1495412 w 1675643"/>
                  <a:gd name="connsiteY49" fmla="*/ 1658036 h 2197567"/>
                  <a:gd name="connsiteX50" fmla="*/ 1476413 w 1675643"/>
                  <a:gd name="connsiteY50" fmla="*/ 1707341 h 2197567"/>
                  <a:gd name="connsiteX51" fmla="*/ 1454599 w 1675643"/>
                  <a:gd name="connsiteY51" fmla="*/ 1755941 h 2197567"/>
                  <a:gd name="connsiteX52" fmla="*/ 1431377 w 1675643"/>
                  <a:gd name="connsiteY52" fmla="*/ 1801723 h 2197567"/>
                  <a:gd name="connsiteX53" fmla="*/ 1403230 w 1675643"/>
                  <a:gd name="connsiteY53" fmla="*/ 1846802 h 2197567"/>
                  <a:gd name="connsiteX54" fmla="*/ 1374379 w 1675643"/>
                  <a:gd name="connsiteY54" fmla="*/ 1890471 h 2197567"/>
                  <a:gd name="connsiteX55" fmla="*/ 1342010 w 1675643"/>
                  <a:gd name="connsiteY55" fmla="*/ 1932028 h 2197567"/>
                  <a:gd name="connsiteX56" fmla="*/ 1306826 w 1675643"/>
                  <a:gd name="connsiteY56" fmla="*/ 1971471 h 2197567"/>
                  <a:gd name="connsiteX57" fmla="*/ 1268827 w 1675643"/>
                  <a:gd name="connsiteY57" fmla="*/ 2008098 h 2197567"/>
                  <a:gd name="connsiteX58" fmla="*/ 1227310 w 1675643"/>
                  <a:gd name="connsiteY58" fmla="*/ 2041906 h 2197567"/>
                  <a:gd name="connsiteX59" fmla="*/ 1182275 w 1675643"/>
                  <a:gd name="connsiteY59" fmla="*/ 2074306 h 2197567"/>
                  <a:gd name="connsiteX60" fmla="*/ 1133721 w 1675643"/>
                  <a:gd name="connsiteY60" fmla="*/ 2102480 h 2197567"/>
                  <a:gd name="connsiteX61" fmla="*/ 1082352 w 1675643"/>
                  <a:gd name="connsiteY61" fmla="*/ 2128541 h 2197567"/>
                  <a:gd name="connsiteX62" fmla="*/ 1027465 w 1675643"/>
                  <a:gd name="connsiteY62" fmla="*/ 2151080 h 2197567"/>
                  <a:gd name="connsiteX63" fmla="*/ 969060 w 1675643"/>
                  <a:gd name="connsiteY63" fmla="*/ 2170802 h 2197567"/>
                  <a:gd name="connsiteX64" fmla="*/ 905025 w 1675643"/>
                  <a:gd name="connsiteY64" fmla="*/ 2186298 h 2197567"/>
                  <a:gd name="connsiteX65" fmla="*/ 838879 w 1675643"/>
                  <a:gd name="connsiteY65" fmla="*/ 2197567 h 2197567"/>
                  <a:gd name="connsiteX66" fmla="*/ 839120 w 1675643"/>
                  <a:gd name="connsiteY66" fmla="*/ 2197406 h 2197567"/>
                  <a:gd name="connsiteX67" fmla="*/ 838174 w 1675643"/>
                  <a:gd name="connsiteY67" fmla="*/ 2197567 h 2197567"/>
                  <a:gd name="connsiteX68" fmla="*/ 771261 w 1675643"/>
                  <a:gd name="connsiteY68" fmla="*/ 2186298 h 2197567"/>
                  <a:gd name="connsiteX69" fmla="*/ 708574 w 1675643"/>
                  <a:gd name="connsiteY69" fmla="*/ 2170802 h 2197567"/>
                  <a:gd name="connsiteX70" fmla="*/ 649409 w 1675643"/>
                  <a:gd name="connsiteY70" fmla="*/ 2151080 h 2197567"/>
                  <a:gd name="connsiteX71" fmla="*/ 593765 w 1675643"/>
                  <a:gd name="connsiteY71" fmla="*/ 2128541 h 2197567"/>
                  <a:gd name="connsiteX72" fmla="*/ 542348 w 1675643"/>
                  <a:gd name="connsiteY72" fmla="*/ 2102480 h 2197567"/>
                  <a:gd name="connsiteX73" fmla="*/ 494452 w 1675643"/>
                  <a:gd name="connsiteY73" fmla="*/ 2074306 h 2197567"/>
                  <a:gd name="connsiteX74" fmla="*/ 448670 w 1675643"/>
                  <a:gd name="connsiteY74" fmla="*/ 2041906 h 2197567"/>
                  <a:gd name="connsiteX75" fmla="*/ 407817 w 1675643"/>
                  <a:gd name="connsiteY75" fmla="*/ 2008098 h 2197567"/>
                  <a:gd name="connsiteX76" fmla="*/ 369078 w 1675643"/>
                  <a:gd name="connsiteY76" fmla="*/ 1971471 h 2197567"/>
                  <a:gd name="connsiteX77" fmla="*/ 333861 w 1675643"/>
                  <a:gd name="connsiteY77" fmla="*/ 1932028 h 2197567"/>
                  <a:gd name="connsiteX78" fmla="*/ 302165 w 1675643"/>
                  <a:gd name="connsiteY78" fmla="*/ 1890471 h 2197567"/>
                  <a:gd name="connsiteX79" fmla="*/ 272583 w 1675643"/>
                  <a:gd name="connsiteY79" fmla="*/ 1846802 h 2197567"/>
                  <a:gd name="connsiteX80" fmla="*/ 245817 w 1675643"/>
                  <a:gd name="connsiteY80" fmla="*/ 1801723 h 2197567"/>
                  <a:gd name="connsiteX81" fmla="*/ 221165 w 1675643"/>
                  <a:gd name="connsiteY81" fmla="*/ 1755941 h 2197567"/>
                  <a:gd name="connsiteX82" fmla="*/ 200035 w 1675643"/>
                  <a:gd name="connsiteY82" fmla="*/ 1707341 h 2197567"/>
                  <a:gd name="connsiteX83" fmla="*/ 181017 w 1675643"/>
                  <a:gd name="connsiteY83" fmla="*/ 1658036 h 2197567"/>
                  <a:gd name="connsiteX84" fmla="*/ 164113 w 1675643"/>
                  <a:gd name="connsiteY84" fmla="*/ 1608028 h 2197567"/>
                  <a:gd name="connsiteX85" fmla="*/ 149322 w 1675643"/>
                  <a:gd name="connsiteY85" fmla="*/ 1556610 h 2197567"/>
                  <a:gd name="connsiteX86" fmla="*/ 135939 w 1675643"/>
                  <a:gd name="connsiteY86" fmla="*/ 1503784 h 2197567"/>
                  <a:gd name="connsiteX87" fmla="*/ 126078 w 1675643"/>
                  <a:gd name="connsiteY87" fmla="*/ 1451662 h 2197567"/>
                  <a:gd name="connsiteX88" fmla="*/ 116922 w 1675643"/>
                  <a:gd name="connsiteY88" fmla="*/ 1399541 h 2197567"/>
                  <a:gd name="connsiteX89" fmla="*/ 109174 w 1675643"/>
                  <a:gd name="connsiteY89" fmla="*/ 1346010 h 2197567"/>
                  <a:gd name="connsiteX90" fmla="*/ 104244 w 1675643"/>
                  <a:gd name="connsiteY90" fmla="*/ 1292480 h 2197567"/>
                  <a:gd name="connsiteX91" fmla="*/ 100017 w 1675643"/>
                  <a:gd name="connsiteY91" fmla="*/ 1240358 h 2197567"/>
                  <a:gd name="connsiteX92" fmla="*/ 98470 w 1675643"/>
                  <a:gd name="connsiteY92" fmla="*/ 1211341 h 2197567"/>
                  <a:gd name="connsiteX93" fmla="*/ 90157 w 1675643"/>
                  <a:gd name="connsiteY93" fmla="*/ 1200878 h 2197567"/>
                  <a:gd name="connsiteX94" fmla="*/ 68322 w 1675643"/>
                  <a:gd name="connsiteY94" fmla="*/ 1166326 h 2197567"/>
                  <a:gd name="connsiteX95" fmla="*/ 50009 w 1675643"/>
                  <a:gd name="connsiteY95" fmla="*/ 1130363 h 2197567"/>
                  <a:gd name="connsiteX96" fmla="*/ 35922 w 1675643"/>
                  <a:gd name="connsiteY96" fmla="*/ 1090874 h 2197567"/>
                  <a:gd name="connsiteX97" fmla="*/ 24652 w 1675643"/>
                  <a:gd name="connsiteY97" fmla="*/ 1049975 h 2197567"/>
                  <a:gd name="connsiteX98" fmla="*/ 15496 w 1675643"/>
                  <a:gd name="connsiteY98" fmla="*/ 1007666 h 2197567"/>
                  <a:gd name="connsiteX99" fmla="*/ 8452 w 1675643"/>
                  <a:gd name="connsiteY99" fmla="*/ 964652 h 2197567"/>
                  <a:gd name="connsiteX100" fmla="*/ 4226 w 1675643"/>
                  <a:gd name="connsiteY100" fmla="*/ 921637 h 2197567"/>
                  <a:gd name="connsiteX101" fmla="*/ 704 w 1675643"/>
                  <a:gd name="connsiteY101" fmla="*/ 877212 h 2197567"/>
                  <a:gd name="connsiteX102" fmla="*/ 0 w 1675643"/>
                  <a:gd name="connsiteY102" fmla="*/ 834198 h 2197567"/>
                  <a:gd name="connsiteX103" fmla="*/ 704 w 1675643"/>
                  <a:gd name="connsiteY103" fmla="*/ 791889 h 2197567"/>
                  <a:gd name="connsiteX104" fmla="*/ 2113 w 1675643"/>
                  <a:gd name="connsiteY104" fmla="*/ 751695 h 2197567"/>
                  <a:gd name="connsiteX105" fmla="*/ 4930 w 1675643"/>
                  <a:gd name="connsiteY105" fmla="*/ 712911 h 2197567"/>
                  <a:gd name="connsiteX106" fmla="*/ 8452 w 1675643"/>
                  <a:gd name="connsiteY106" fmla="*/ 675538 h 2197567"/>
                  <a:gd name="connsiteX107" fmla="*/ 11974 w 1675643"/>
                  <a:gd name="connsiteY107" fmla="*/ 641691 h 2197567"/>
                  <a:gd name="connsiteX108" fmla="*/ 16200 w 1675643"/>
                  <a:gd name="connsiteY108" fmla="*/ 610664 h 2197567"/>
                  <a:gd name="connsiteX109" fmla="*/ 20426 w 1675643"/>
                  <a:gd name="connsiteY109" fmla="*/ 583163 h 2197567"/>
                  <a:gd name="connsiteX110" fmla="*/ 24652 w 1675643"/>
                  <a:gd name="connsiteY110" fmla="*/ 559188 h 2197567"/>
                  <a:gd name="connsiteX111" fmla="*/ 28878 w 1675643"/>
                  <a:gd name="connsiteY111" fmla="*/ 540854 h 2197567"/>
                  <a:gd name="connsiteX112" fmla="*/ 30991 w 1675643"/>
                  <a:gd name="connsiteY112" fmla="*/ 526751 h 2197567"/>
                  <a:gd name="connsiteX113" fmla="*/ 33104 w 1675643"/>
                  <a:gd name="connsiteY113" fmla="*/ 517584 h 2197567"/>
                  <a:gd name="connsiteX114" fmla="*/ 33809 w 1675643"/>
                  <a:gd name="connsiteY114" fmla="*/ 514058 h 2197567"/>
                  <a:gd name="connsiteX115" fmla="*/ 40852 w 1675643"/>
                  <a:gd name="connsiteY115" fmla="*/ 488672 h 2197567"/>
                  <a:gd name="connsiteX116" fmla="*/ 51417 w 1675643"/>
                  <a:gd name="connsiteY116" fmla="*/ 466107 h 2197567"/>
                  <a:gd name="connsiteX117" fmla="*/ 63391 w 1675643"/>
                  <a:gd name="connsiteY117" fmla="*/ 444248 h 2197567"/>
                  <a:gd name="connsiteX118" fmla="*/ 76774 w 1675643"/>
                  <a:gd name="connsiteY118" fmla="*/ 424503 h 2197567"/>
                  <a:gd name="connsiteX119" fmla="*/ 91565 w 1675643"/>
                  <a:gd name="connsiteY119" fmla="*/ 408285 h 2197567"/>
                  <a:gd name="connsiteX120" fmla="*/ 104244 w 1675643"/>
                  <a:gd name="connsiteY120" fmla="*/ 394182 h 2197567"/>
                  <a:gd name="connsiteX121" fmla="*/ 117626 w 1675643"/>
                  <a:gd name="connsiteY121" fmla="*/ 382194 h 2197567"/>
                  <a:gd name="connsiteX122" fmla="*/ 128896 w 1675643"/>
                  <a:gd name="connsiteY122" fmla="*/ 373027 h 2197567"/>
                  <a:gd name="connsiteX123" fmla="*/ 138757 w 1675643"/>
                  <a:gd name="connsiteY123" fmla="*/ 365975 h 2197567"/>
                  <a:gd name="connsiteX124" fmla="*/ 144391 w 1675643"/>
                  <a:gd name="connsiteY124" fmla="*/ 361744 h 2197567"/>
                  <a:gd name="connsiteX125" fmla="*/ 146504 w 1675643"/>
                  <a:gd name="connsiteY125" fmla="*/ 361039 h 2197567"/>
                  <a:gd name="connsiteX126" fmla="*/ 146504 w 1675643"/>
                  <a:gd name="connsiteY126" fmla="*/ 357513 h 2197567"/>
                  <a:gd name="connsiteX127" fmla="*/ 150026 w 1675643"/>
                  <a:gd name="connsiteY127" fmla="*/ 349757 h 2197567"/>
                  <a:gd name="connsiteX128" fmla="*/ 153548 w 1675643"/>
                  <a:gd name="connsiteY128" fmla="*/ 337064 h 2197567"/>
                  <a:gd name="connsiteX129" fmla="*/ 161296 w 1675643"/>
                  <a:gd name="connsiteY129" fmla="*/ 320845 h 2197567"/>
                  <a:gd name="connsiteX130" fmla="*/ 171157 w 1675643"/>
                  <a:gd name="connsiteY130" fmla="*/ 301101 h 2197567"/>
                  <a:gd name="connsiteX131" fmla="*/ 184539 w 1675643"/>
                  <a:gd name="connsiteY131" fmla="*/ 279946 h 2197567"/>
                  <a:gd name="connsiteX132" fmla="*/ 200035 w 1675643"/>
                  <a:gd name="connsiteY132" fmla="*/ 255971 h 2197567"/>
                  <a:gd name="connsiteX133" fmla="*/ 220461 w 1675643"/>
                  <a:gd name="connsiteY133" fmla="*/ 231291 h 2197567"/>
                  <a:gd name="connsiteX134" fmla="*/ 244409 w 1675643"/>
                  <a:gd name="connsiteY134" fmla="*/ 206610 h 2197567"/>
                  <a:gd name="connsiteX135" fmla="*/ 272583 w 1675643"/>
                  <a:gd name="connsiteY135" fmla="*/ 181930 h 2197567"/>
                  <a:gd name="connsiteX136" fmla="*/ 321183 w 1675643"/>
                  <a:gd name="connsiteY136" fmla="*/ 147377 h 2197567"/>
                  <a:gd name="connsiteX137" fmla="*/ 373304 w 1675643"/>
                  <a:gd name="connsiteY137" fmla="*/ 114940 h 2197567"/>
                  <a:gd name="connsiteX138" fmla="*/ 429652 w 1675643"/>
                  <a:gd name="connsiteY138" fmla="*/ 86734 h 2197567"/>
                  <a:gd name="connsiteX139" fmla="*/ 489522 w 1675643"/>
                  <a:gd name="connsiteY139" fmla="*/ 62054 h 2197567"/>
                  <a:gd name="connsiteX140" fmla="*/ 552913 w 1675643"/>
                  <a:gd name="connsiteY140" fmla="*/ 40194 h 2197567"/>
                  <a:gd name="connsiteX141" fmla="*/ 619826 w 1675643"/>
                  <a:gd name="connsiteY141" fmla="*/ 22565 h 2197567"/>
                  <a:gd name="connsiteX142" fmla="*/ 689556 w 1675643"/>
                  <a:gd name="connsiteY142" fmla="*/ 10577 h 2197567"/>
                  <a:gd name="connsiteX143" fmla="*/ 762104 w 1675643"/>
                  <a:gd name="connsiteY143" fmla="*/ 2116 h 219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1675643" h="2197567">
                    <a:moveTo>
                      <a:pt x="838174" y="0"/>
                    </a:moveTo>
                    <a:lnTo>
                      <a:pt x="910017" y="2116"/>
                    </a:lnTo>
                    <a:lnTo>
                      <a:pt x="979748" y="9167"/>
                    </a:lnTo>
                    <a:lnTo>
                      <a:pt x="1045252" y="21860"/>
                    </a:lnTo>
                    <a:lnTo>
                      <a:pt x="1110052" y="37373"/>
                    </a:lnTo>
                    <a:lnTo>
                      <a:pt x="1170626" y="56412"/>
                    </a:lnTo>
                    <a:lnTo>
                      <a:pt x="1228382" y="78977"/>
                    </a:lnTo>
                    <a:lnTo>
                      <a:pt x="1283322" y="105773"/>
                    </a:lnTo>
                    <a:lnTo>
                      <a:pt x="1334739" y="134685"/>
                    </a:lnTo>
                    <a:lnTo>
                      <a:pt x="1381930" y="166417"/>
                    </a:lnTo>
                    <a:lnTo>
                      <a:pt x="1427008" y="200264"/>
                    </a:lnTo>
                    <a:lnTo>
                      <a:pt x="1467156" y="236227"/>
                    </a:lnTo>
                    <a:lnTo>
                      <a:pt x="1503782" y="274305"/>
                    </a:lnTo>
                    <a:lnTo>
                      <a:pt x="1538295" y="312384"/>
                    </a:lnTo>
                    <a:lnTo>
                      <a:pt x="1566469" y="352577"/>
                    </a:lnTo>
                    <a:lnTo>
                      <a:pt x="1592530" y="392771"/>
                    </a:lnTo>
                    <a:lnTo>
                      <a:pt x="1612956" y="432965"/>
                    </a:lnTo>
                    <a:lnTo>
                      <a:pt x="1630565" y="473864"/>
                    </a:lnTo>
                    <a:lnTo>
                      <a:pt x="1642539" y="514058"/>
                    </a:lnTo>
                    <a:lnTo>
                      <a:pt x="1642539" y="517584"/>
                    </a:lnTo>
                    <a:lnTo>
                      <a:pt x="1644652" y="526751"/>
                    </a:lnTo>
                    <a:lnTo>
                      <a:pt x="1647469" y="540149"/>
                    </a:lnTo>
                    <a:lnTo>
                      <a:pt x="1650991" y="559188"/>
                    </a:lnTo>
                    <a:lnTo>
                      <a:pt x="1655217" y="583163"/>
                    </a:lnTo>
                    <a:lnTo>
                      <a:pt x="1658739" y="609959"/>
                    </a:lnTo>
                    <a:lnTo>
                      <a:pt x="1662965" y="641691"/>
                    </a:lnTo>
                    <a:lnTo>
                      <a:pt x="1667191" y="675538"/>
                    </a:lnTo>
                    <a:lnTo>
                      <a:pt x="1670008" y="712911"/>
                    </a:lnTo>
                    <a:lnTo>
                      <a:pt x="1673530" y="751695"/>
                    </a:lnTo>
                    <a:lnTo>
                      <a:pt x="1675643" y="791889"/>
                    </a:lnTo>
                    <a:lnTo>
                      <a:pt x="1675643" y="834198"/>
                    </a:lnTo>
                    <a:lnTo>
                      <a:pt x="1674234" y="877212"/>
                    </a:lnTo>
                    <a:lnTo>
                      <a:pt x="1672121" y="920227"/>
                    </a:lnTo>
                    <a:lnTo>
                      <a:pt x="1667191" y="964652"/>
                    </a:lnTo>
                    <a:lnTo>
                      <a:pt x="1660852" y="1006961"/>
                    </a:lnTo>
                    <a:lnTo>
                      <a:pt x="1651695" y="1048565"/>
                    </a:lnTo>
                    <a:lnTo>
                      <a:pt x="1639721" y="1090169"/>
                    </a:lnTo>
                    <a:lnTo>
                      <a:pt x="1624930" y="1128953"/>
                    </a:lnTo>
                    <a:lnTo>
                      <a:pt x="1608026" y="1166326"/>
                    </a:lnTo>
                    <a:lnTo>
                      <a:pt x="1586191" y="1200173"/>
                    </a:lnTo>
                    <a:lnTo>
                      <a:pt x="1578338" y="1210281"/>
                    </a:lnTo>
                    <a:lnTo>
                      <a:pt x="1576335" y="1240358"/>
                    </a:lnTo>
                    <a:lnTo>
                      <a:pt x="1572817" y="1292480"/>
                    </a:lnTo>
                    <a:lnTo>
                      <a:pt x="1567187" y="1346010"/>
                    </a:lnTo>
                    <a:lnTo>
                      <a:pt x="1559447" y="1399541"/>
                    </a:lnTo>
                    <a:lnTo>
                      <a:pt x="1551003" y="1451662"/>
                    </a:lnTo>
                    <a:lnTo>
                      <a:pt x="1539744" y="1503784"/>
                    </a:lnTo>
                    <a:lnTo>
                      <a:pt x="1527781" y="1556610"/>
                    </a:lnTo>
                    <a:lnTo>
                      <a:pt x="1512300" y="1608028"/>
                    </a:lnTo>
                    <a:lnTo>
                      <a:pt x="1495412" y="1658036"/>
                    </a:lnTo>
                    <a:lnTo>
                      <a:pt x="1476413" y="1707341"/>
                    </a:lnTo>
                    <a:lnTo>
                      <a:pt x="1454599" y="1755941"/>
                    </a:lnTo>
                    <a:lnTo>
                      <a:pt x="1431377" y="1801723"/>
                    </a:lnTo>
                    <a:lnTo>
                      <a:pt x="1403230" y="1846802"/>
                    </a:lnTo>
                    <a:lnTo>
                      <a:pt x="1374379" y="1890471"/>
                    </a:lnTo>
                    <a:lnTo>
                      <a:pt x="1342010" y="1932028"/>
                    </a:lnTo>
                    <a:lnTo>
                      <a:pt x="1306826" y="1971471"/>
                    </a:lnTo>
                    <a:lnTo>
                      <a:pt x="1268827" y="2008098"/>
                    </a:lnTo>
                    <a:lnTo>
                      <a:pt x="1227310" y="2041906"/>
                    </a:lnTo>
                    <a:lnTo>
                      <a:pt x="1182275" y="2074306"/>
                    </a:lnTo>
                    <a:lnTo>
                      <a:pt x="1133721" y="2102480"/>
                    </a:lnTo>
                    <a:lnTo>
                      <a:pt x="1082352" y="2128541"/>
                    </a:lnTo>
                    <a:lnTo>
                      <a:pt x="1027465" y="2151080"/>
                    </a:lnTo>
                    <a:lnTo>
                      <a:pt x="969060" y="2170802"/>
                    </a:lnTo>
                    <a:lnTo>
                      <a:pt x="905025" y="2186298"/>
                    </a:lnTo>
                    <a:lnTo>
                      <a:pt x="838879" y="2197567"/>
                    </a:lnTo>
                    <a:lnTo>
                      <a:pt x="839120" y="2197406"/>
                    </a:lnTo>
                    <a:lnTo>
                      <a:pt x="838174" y="2197567"/>
                    </a:lnTo>
                    <a:lnTo>
                      <a:pt x="771261" y="2186298"/>
                    </a:lnTo>
                    <a:lnTo>
                      <a:pt x="708574" y="2170802"/>
                    </a:lnTo>
                    <a:lnTo>
                      <a:pt x="649409" y="2151080"/>
                    </a:lnTo>
                    <a:lnTo>
                      <a:pt x="593765" y="2128541"/>
                    </a:lnTo>
                    <a:lnTo>
                      <a:pt x="542348" y="2102480"/>
                    </a:lnTo>
                    <a:lnTo>
                      <a:pt x="494452" y="2074306"/>
                    </a:lnTo>
                    <a:lnTo>
                      <a:pt x="448670" y="2041906"/>
                    </a:lnTo>
                    <a:lnTo>
                      <a:pt x="407817" y="2008098"/>
                    </a:lnTo>
                    <a:lnTo>
                      <a:pt x="369078" y="1971471"/>
                    </a:lnTo>
                    <a:lnTo>
                      <a:pt x="333861" y="1932028"/>
                    </a:lnTo>
                    <a:lnTo>
                      <a:pt x="302165" y="1890471"/>
                    </a:lnTo>
                    <a:lnTo>
                      <a:pt x="272583" y="1846802"/>
                    </a:lnTo>
                    <a:lnTo>
                      <a:pt x="245817" y="1801723"/>
                    </a:lnTo>
                    <a:lnTo>
                      <a:pt x="221165" y="1755941"/>
                    </a:lnTo>
                    <a:lnTo>
                      <a:pt x="200035" y="1707341"/>
                    </a:lnTo>
                    <a:lnTo>
                      <a:pt x="181017" y="1658036"/>
                    </a:lnTo>
                    <a:lnTo>
                      <a:pt x="164113" y="1608028"/>
                    </a:lnTo>
                    <a:lnTo>
                      <a:pt x="149322" y="1556610"/>
                    </a:lnTo>
                    <a:lnTo>
                      <a:pt x="135939" y="1503784"/>
                    </a:lnTo>
                    <a:lnTo>
                      <a:pt x="126078" y="1451662"/>
                    </a:lnTo>
                    <a:lnTo>
                      <a:pt x="116922" y="1399541"/>
                    </a:lnTo>
                    <a:lnTo>
                      <a:pt x="109174" y="1346010"/>
                    </a:lnTo>
                    <a:lnTo>
                      <a:pt x="104244" y="1292480"/>
                    </a:lnTo>
                    <a:lnTo>
                      <a:pt x="100017" y="1240358"/>
                    </a:lnTo>
                    <a:lnTo>
                      <a:pt x="98470" y="1211341"/>
                    </a:lnTo>
                    <a:lnTo>
                      <a:pt x="90157" y="1200878"/>
                    </a:lnTo>
                    <a:lnTo>
                      <a:pt x="68322" y="1166326"/>
                    </a:lnTo>
                    <a:lnTo>
                      <a:pt x="50009" y="1130363"/>
                    </a:lnTo>
                    <a:lnTo>
                      <a:pt x="35922" y="1090874"/>
                    </a:lnTo>
                    <a:lnTo>
                      <a:pt x="24652" y="1049975"/>
                    </a:lnTo>
                    <a:lnTo>
                      <a:pt x="15496" y="1007666"/>
                    </a:lnTo>
                    <a:lnTo>
                      <a:pt x="8452" y="964652"/>
                    </a:lnTo>
                    <a:lnTo>
                      <a:pt x="4226" y="921637"/>
                    </a:lnTo>
                    <a:lnTo>
                      <a:pt x="704" y="877212"/>
                    </a:lnTo>
                    <a:lnTo>
                      <a:pt x="0" y="834198"/>
                    </a:lnTo>
                    <a:lnTo>
                      <a:pt x="704" y="791889"/>
                    </a:lnTo>
                    <a:lnTo>
                      <a:pt x="2113" y="751695"/>
                    </a:lnTo>
                    <a:lnTo>
                      <a:pt x="4930" y="712911"/>
                    </a:lnTo>
                    <a:lnTo>
                      <a:pt x="8452" y="675538"/>
                    </a:lnTo>
                    <a:lnTo>
                      <a:pt x="11974" y="641691"/>
                    </a:lnTo>
                    <a:lnTo>
                      <a:pt x="16200" y="610664"/>
                    </a:lnTo>
                    <a:lnTo>
                      <a:pt x="20426" y="583163"/>
                    </a:lnTo>
                    <a:lnTo>
                      <a:pt x="24652" y="559188"/>
                    </a:lnTo>
                    <a:lnTo>
                      <a:pt x="28878" y="540854"/>
                    </a:lnTo>
                    <a:lnTo>
                      <a:pt x="30991" y="526751"/>
                    </a:lnTo>
                    <a:lnTo>
                      <a:pt x="33104" y="517584"/>
                    </a:lnTo>
                    <a:lnTo>
                      <a:pt x="33809" y="514058"/>
                    </a:lnTo>
                    <a:lnTo>
                      <a:pt x="40852" y="488672"/>
                    </a:lnTo>
                    <a:lnTo>
                      <a:pt x="51417" y="466107"/>
                    </a:lnTo>
                    <a:lnTo>
                      <a:pt x="63391" y="444248"/>
                    </a:lnTo>
                    <a:lnTo>
                      <a:pt x="76774" y="424503"/>
                    </a:lnTo>
                    <a:lnTo>
                      <a:pt x="91565" y="408285"/>
                    </a:lnTo>
                    <a:lnTo>
                      <a:pt x="104244" y="394182"/>
                    </a:lnTo>
                    <a:lnTo>
                      <a:pt x="117626" y="382194"/>
                    </a:lnTo>
                    <a:lnTo>
                      <a:pt x="128896" y="373027"/>
                    </a:lnTo>
                    <a:lnTo>
                      <a:pt x="138757" y="365975"/>
                    </a:lnTo>
                    <a:lnTo>
                      <a:pt x="144391" y="361744"/>
                    </a:lnTo>
                    <a:lnTo>
                      <a:pt x="146504" y="361039"/>
                    </a:lnTo>
                    <a:lnTo>
                      <a:pt x="146504" y="357513"/>
                    </a:lnTo>
                    <a:lnTo>
                      <a:pt x="150026" y="349757"/>
                    </a:lnTo>
                    <a:lnTo>
                      <a:pt x="153548" y="337064"/>
                    </a:lnTo>
                    <a:lnTo>
                      <a:pt x="161296" y="320845"/>
                    </a:lnTo>
                    <a:lnTo>
                      <a:pt x="171157" y="301101"/>
                    </a:lnTo>
                    <a:lnTo>
                      <a:pt x="184539" y="279946"/>
                    </a:lnTo>
                    <a:lnTo>
                      <a:pt x="200035" y="255971"/>
                    </a:lnTo>
                    <a:lnTo>
                      <a:pt x="220461" y="231291"/>
                    </a:lnTo>
                    <a:lnTo>
                      <a:pt x="244409" y="206610"/>
                    </a:lnTo>
                    <a:lnTo>
                      <a:pt x="272583" y="181930"/>
                    </a:lnTo>
                    <a:lnTo>
                      <a:pt x="321183" y="147377"/>
                    </a:lnTo>
                    <a:lnTo>
                      <a:pt x="373304" y="114940"/>
                    </a:lnTo>
                    <a:lnTo>
                      <a:pt x="429652" y="86734"/>
                    </a:lnTo>
                    <a:lnTo>
                      <a:pt x="489522" y="62054"/>
                    </a:lnTo>
                    <a:lnTo>
                      <a:pt x="552913" y="40194"/>
                    </a:lnTo>
                    <a:lnTo>
                      <a:pt x="619826" y="22565"/>
                    </a:lnTo>
                    <a:lnTo>
                      <a:pt x="689556" y="10577"/>
                    </a:lnTo>
                    <a:lnTo>
                      <a:pt x="762104" y="2116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9" name="Freeform 53"/>
            <p:cNvSpPr>
              <a:spLocks/>
            </p:cNvSpPr>
            <p:nvPr/>
          </p:nvSpPr>
          <p:spPr bwMode="auto">
            <a:xfrm rot="5400000" flipH="1">
              <a:off x="11606536" y="6369894"/>
              <a:ext cx="88949" cy="321123"/>
            </a:xfrm>
            <a:prstGeom prst="leftBracket">
              <a:avLst>
                <a:gd name="adj" fmla="val 152582"/>
              </a:avLst>
            </a:pr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solidFill>
                  <a:prstClr val="black"/>
                </a:solidFill>
              </a:endParaRPr>
            </a:p>
          </p:txBody>
        </p:sp>
        <p:sp>
          <p:nvSpPr>
            <p:cNvPr id="30" name="자유형 29"/>
            <p:cNvSpPr/>
            <p:nvPr/>
          </p:nvSpPr>
          <p:spPr>
            <a:xfrm flipH="1">
              <a:off x="11492315" y="6484987"/>
              <a:ext cx="320050" cy="93072"/>
            </a:xfrm>
            <a:custGeom>
              <a:avLst/>
              <a:gdLst>
                <a:gd name="connsiteX0" fmla="*/ 0 w 676275"/>
                <a:gd name="connsiteY0" fmla="*/ 0 h 212694"/>
                <a:gd name="connsiteX1" fmla="*/ 54769 w 676275"/>
                <a:gd name="connsiteY1" fmla="*/ 119063 h 212694"/>
                <a:gd name="connsiteX2" fmla="*/ 271463 w 676275"/>
                <a:gd name="connsiteY2" fmla="*/ 209550 h 212694"/>
                <a:gd name="connsiteX3" fmla="*/ 509588 w 676275"/>
                <a:gd name="connsiteY3" fmla="*/ 183357 h 212694"/>
                <a:gd name="connsiteX4" fmla="*/ 647700 w 676275"/>
                <a:gd name="connsiteY4" fmla="*/ 100013 h 212694"/>
                <a:gd name="connsiteX5" fmla="*/ 676275 w 676275"/>
                <a:gd name="connsiteY5" fmla="*/ 26194 h 212694"/>
                <a:gd name="connsiteX0" fmla="*/ 0 w 664369"/>
                <a:gd name="connsiteY0" fmla="*/ 0 h 193644"/>
                <a:gd name="connsiteX1" fmla="*/ 42863 w 664369"/>
                <a:gd name="connsiteY1" fmla="*/ 100013 h 193644"/>
                <a:gd name="connsiteX2" fmla="*/ 259557 w 664369"/>
                <a:gd name="connsiteY2" fmla="*/ 190500 h 193644"/>
                <a:gd name="connsiteX3" fmla="*/ 497682 w 664369"/>
                <a:gd name="connsiteY3" fmla="*/ 164307 h 193644"/>
                <a:gd name="connsiteX4" fmla="*/ 635794 w 664369"/>
                <a:gd name="connsiteY4" fmla="*/ 80963 h 193644"/>
                <a:gd name="connsiteX5" fmla="*/ 664369 w 664369"/>
                <a:gd name="connsiteY5" fmla="*/ 7144 h 193644"/>
                <a:gd name="connsiteX0" fmla="*/ 1524 w 665893"/>
                <a:gd name="connsiteY0" fmla="*/ 0 h 193644"/>
                <a:gd name="connsiteX1" fmla="*/ 44387 w 665893"/>
                <a:gd name="connsiteY1" fmla="*/ 100013 h 193644"/>
                <a:gd name="connsiteX2" fmla="*/ 261081 w 665893"/>
                <a:gd name="connsiteY2" fmla="*/ 190500 h 193644"/>
                <a:gd name="connsiteX3" fmla="*/ 499206 w 665893"/>
                <a:gd name="connsiteY3" fmla="*/ 164307 h 193644"/>
                <a:gd name="connsiteX4" fmla="*/ 637318 w 665893"/>
                <a:gd name="connsiteY4" fmla="*/ 80963 h 193644"/>
                <a:gd name="connsiteX5" fmla="*/ 665893 w 665893"/>
                <a:gd name="connsiteY5" fmla="*/ 7144 h 1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5893" h="193644">
                  <a:moveTo>
                    <a:pt x="1524" y="0"/>
                  </a:moveTo>
                  <a:cubicBezTo>
                    <a:pt x="-3239" y="42069"/>
                    <a:pt x="1128" y="68263"/>
                    <a:pt x="44387" y="100013"/>
                  </a:cubicBezTo>
                  <a:cubicBezTo>
                    <a:pt x="87646" y="131763"/>
                    <a:pt x="185278" y="179784"/>
                    <a:pt x="261081" y="190500"/>
                  </a:cubicBezTo>
                  <a:cubicBezTo>
                    <a:pt x="336884" y="201216"/>
                    <a:pt x="436500" y="182563"/>
                    <a:pt x="499206" y="164307"/>
                  </a:cubicBezTo>
                  <a:cubicBezTo>
                    <a:pt x="561912" y="146051"/>
                    <a:pt x="609537" y="107157"/>
                    <a:pt x="637318" y="80963"/>
                  </a:cubicBezTo>
                  <a:cubicBezTo>
                    <a:pt x="665099" y="54769"/>
                    <a:pt x="665496" y="30956"/>
                    <a:pt x="665893" y="7144"/>
                  </a:cubicBezTo>
                </a:path>
              </a:pathLst>
            </a:custGeom>
            <a:noFill/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순서도: 지연 31"/>
            <p:cNvSpPr/>
            <p:nvPr/>
          </p:nvSpPr>
          <p:spPr>
            <a:xfrm rot="16747283" flipH="1">
              <a:off x="10534195" y="5556267"/>
              <a:ext cx="595247" cy="194929"/>
            </a:xfrm>
            <a:custGeom>
              <a:avLst/>
              <a:gdLst>
                <a:gd name="connsiteX0" fmla="*/ 0 w 940506"/>
                <a:gd name="connsiteY0" fmla="*/ 0 h 405567"/>
                <a:gd name="connsiteX1" fmla="*/ 470253 w 940506"/>
                <a:gd name="connsiteY1" fmla="*/ 0 h 405567"/>
                <a:gd name="connsiteX2" fmla="*/ 940506 w 940506"/>
                <a:gd name="connsiteY2" fmla="*/ 202784 h 405567"/>
                <a:gd name="connsiteX3" fmla="*/ 470253 w 940506"/>
                <a:gd name="connsiteY3" fmla="*/ 405568 h 405567"/>
                <a:gd name="connsiteX4" fmla="*/ 0 w 940506"/>
                <a:gd name="connsiteY4" fmla="*/ 405567 h 405567"/>
                <a:gd name="connsiteX5" fmla="*/ 0 w 940506"/>
                <a:gd name="connsiteY5" fmla="*/ 0 h 405567"/>
                <a:gd name="connsiteX0" fmla="*/ 256943 w 1197449"/>
                <a:gd name="connsiteY0" fmla="*/ 0 h 405568"/>
                <a:gd name="connsiteX1" fmla="*/ 727196 w 1197449"/>
                <a:gd name="connsiteY1" fmla="*/ 0 h 405568"/>
                <a:gd name="connsiteX2" fmla="*/ 1197449 w 1197449"/>
                <a:gd name="connsiteY2" fmla="*/ 202784 h 405568"/>
                <a:gd name="connsiteX3" fmla="*/ 727196 w 1197449"/>
                <a:gd name="connsiteY3" fmla="*/ 405568 h 405568"/>
                <a:gd name="connsiteX4" fmla="*/ 0 w 1197449"/>
                <a:gd name="connsiteY4" fmla="*/ 383607 h 405568"/>
                <a:gd name="connsiteX5" fmla="*/ 256943 w 1197449"/>
                <a:gd name="connsiteY5" fmla="*/ 0 h 405568"/>
                <a:gd name="connsiteX0" fmla="*/ 0 w 1221335"/>
                <a:gd name="connsiteY0" fmla="*/ 86753 h 405568"/>
                <a:gd name="connsiteX1" fmla="*/ 751082 w 1221335"/>
                <a:gd name="connsiteY1" fmla="*/ 0 h 405568"/>
                <a:gd name="connsiteX2" fmla="*/ 1221335 w 1221335"/>
                <a:gd name="connsiteY2" fmla="*/ 202784 h 405568"/>
                <a:gd name="connsiteX3" fmla="*/ 751082 w 1221335"/>
                <a:gd name="connsiteY3" fmla="*/ 405568 h 405568"/>
                <a:gd name="connsiteX4" fmla="*/ 23886 w 1221335"/>
                <a:gd name="connsiteY4" fmla="*/ 383607 h 405568"/>
                <a:gd name="connsiteX5" fmla="*/ 0 w 1221335"/>
                <a:gd name="connsiteY5" fmla="*/ 86753 h 405568"/>
                <a:gd name="connsiteX0" fmla="*/ 17130 w 1238465"/>
                <a:gd name="connsiteY0" fmla="*/ 86753 h 405568"/>
                <a:gd name="connsiteX1" fmla="*/ 768212 w 1238465"/>
                <a:gd name="connsiteY1" fmla="*/ 0 h 405568"/>
                <a:gd name="connsiteX2" fmla="*/ 1238465 w 1238465"/>
                <a:gd name="connsiteY2" fmla="*/ 202784 h 405568"/>
                <a:gd name="connsiteX3" fmla="*/ 768212 w 1238465"/>
                <a:gd name="connsiteY3" fmla="*/ 405568 h 405568"/>
                <a:gd name="connsiteX4" fmla="*/ 0 w 1238465"/>
                <a:gd name="connsiteY4" fmla="*/ 398727 h 405568"/>
                <a:gd name="connsiteX5" fmla="*/ 17130 w 1238465"/>
                <a:gd name="connsiteY5" fmla="*/ 86753 h 4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465" h="405568">
                  <a:moveTo>
                    <a:pt x="17130" y="86753"/>
                  </a:moveTo>
                  <a:lnTo>
                    <a:pt x="768212" y="0"/>
                  </a:lnTo>
                  <a:cubicBezTo>
                    <a:pt x="1027926" y="0"/>
                    <a:pt x="1238465" y="90789"/>
                    <a:pt x="1238465" y="202784"/>
                  </a:cubicBezTo>
                  <a:cubicBezTo>
                    <a:pt x="1238465" y="314779"/>
                    <a:pt x="1027926" y="405568"/>
                    <a:pt x="768212" y="405568"/>
                  </a:cubicBezTo>
                  <a:lnTo>
                    <a:pt x="0" y="398727"/>
                  </a:lnTo>
                  <a:lnTo>
                    <a:pt x="17130" y="86753"/>
                  </a:lnTo>
                  <a:close/>
                </a:path>
              </a:pathLst>
            </a:cu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>
              <a:spLocks/>
            </p:cNvSpPr>
            <p:nvPr/>
          </p:nvSpPr>
          <p:spPr bwMode="auto">
            <a:xfrm rot="9839204" flipV="1">
              <a:off x="10783856" y="5182901"/>
              <a:ext cx="216495" cy="216486"/>
            </a:xfrm>
            <a:custGeom>
              <a:avLst/>
              <a:gdLst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67771 w 1936374"/>
                <a:gd name="connsiteY10" fmla="*/ 1989719 h 2344147"/>
                <a:gd name="connsiteX11" fmla="*/ 267733 w 1936374"/>
                <a:gd name="connsiteY11" fmla="*/ 1989680 h 2344147"/>
                <a:gd name="connsiteX12" fmla="*/ 248446 w 1936374"/>
                <a:gd name="connsiteY12" fmla="*/ 1970392 h 2344147"/>
                <a:gd name="connsiteX13" fmla="*/ 248486 w 1936374"/>
                <a:gd name="connsiteY13" fmla="*/ 1970434 h 2344147"/>
                <a:gd name="connsiteX14" fmla="*/ 333326 w 1936374"/>
                <a:gd name="connsiteY14" fmla="*/ 2056993 h 2344147"/>
                <a:gd name="connsiteX15" fmla="*/ 332951 w 1936374"/>
                <a:gd name="connsiteY15" fmla="*/ 2056599 h 2344147"/>
                <a:gd name="connsiteX16" fmla="*/ 320095 w 1936374"/>
                <a:gd name="connsiteY16" fmla="*/ 2044279 h 2344147"/>
                <a:gd name="connsiteX17" fmla="*/ 320526 w 1936374"/>
                <a:gd name="connsiteY17" fmla="*/ 2044727 h 2344147"/>
                <a:gd name="connsiteX18" fmla="*/ 353677 w 1936374"/>
                <a:gd name="connsiteY18" fmla="*/ 2077353 h 2344147"/>
                <a:gd name="connsiteX19" fmla="*/ 353367 w 1936374"/>
                <a:gd name="connsiteY19" fmla="*/ 2077015 h 2344147"/>
                <a:gd name="connsiteX20" fmla="*/ 344870 w 1936374"/>
                <a:gd name="connsiteY20" fmla="*/ 2069049 h 2344147"/>
                <a:gd name="connsiteX21" fmla="*/ 345290 w 1936374"/>
                <a:gd name="connsiteY21" fmla="*/ 2069491 h 2344147"/>
                <a:gd name="connsiteX22" fmla="*/ 364294 w 1936374"/>
                <a:gd name="connsiteY22" fmla="*/ 2088019 h 2344147"/>
                <a:gd name="connsiteX23" fmla="*/ 364142 w 1936374"/>
                <a:gd name="connsiteY23" fmla="*/ 2087791 h 2344147"/>
                <a:gd name="connsiteX24" fmla="*/ 360046 w 1936374"/>
                <a:gd name="connsiteY24" fmla="*/ 2084206 h 2344147"/>
                <a:gd name="connsiteX25" fmla="*/ 360486 w 1936374"/>
                <a:gd name="connsiteY25" fmla="*/ 2084687 h 2344147"/>
                <a:gd name="connsiteX26" fmla="*/ 391707 w 1936374"/>
                <a:gd name="connsiteY26" fmla="*/ 2113682 h 2344147"/>
                <a:gd name="connsiteX27" fmla="*/ 391363 w 1936374"/>
                <a:gd name="connsiteY27" fmla="*/ 2113311 h 2344147"/>
                <a:gd name="connsiteX28" fmla="*/ 366016 w 1936374"/>
                <a:gd name="connsiteY28" fmla="*/ 2090166 h 2344147"/>
                <a:gd name="connsiteX29" fmla="*/ 366115 w 1936374"/>
                <a:gd name="connsiteY29" fmla="*/ 2090315 h 2344147"/>
                <a:gd name="connsiteX30" fmla="*/ 1669036 w 1936374"/>
                <a:gd name="connsiteY30" fmla="*/ 2344147 h 2344147"/>
                <a:gd name="connsiteX31" fmla="*/ 1736574 w 1936374"/>
                <a:gd name="connsiteY31" fmla="*/ 2115642 h 2344147"/>
                <a:gd name="connsiteX32" fmla="*/ 1763589 w 1936374"/>
                <a:gd name="connsiteY32" fmla="*/ 2061612 h 2344147"/>
                <a:gd name="connsiteX33" fmla="*/ 1787227 w 1936374"/>
                <a:gd name="connsiteY33" fmla="*/ 2005892 h 2344147"/>
                <a:gd name="connsiteX34" fmla="*/ 1809178 w 1936374"/>
                <a:gd name="connsiteY34" fmla="*/ 1949610 h 2344147"/>
                <a:gd name="connsiteX35" fmla="*/ 1828876 w 1936374"/>
                <a:gd name="connsiteY35" fmla="*/ 1892766 h 2344147"/>
                <a:gd name="connsiteX36" fmla="*/ 1846886 w 1936374"/>
                <a:gd name="connsiteY36" fmla="*/ 1834232 h 2344147"/>
                <a:gd name="connsiteX37" fmla="*/ 1862645 w 1936374"/>
                <a:gd name="connsiteY37" fmla="*/ 1776825 h 2344147"/>
                <a:gd name="connsiteX38" fmla="*/ 1876153 w 1936374"/>
                <a:gd name="connsiteY38" fmla="*/ 1717728 h 2344147"/>
                <a:gd name="connsiteX39" fmla="*/ 1888535 w 1936374"/>
                <a:gd name="connsiteY39" fmla="*/ 1659195 h 2344147"/>
                <a:gd name="connsiteX40" fmla="*/ 1899228 w 1936374"/>
                <a:gd name="connsiteY40" fmla="*/ 1600662 h 2344147"/>
                <a:gd name="connsiteX41" fmla="*/ 1908234 w 1936374"/>
                <a:gd name="connsiteY41" fmla="*/ 1543254 h 2344147"/>
                <a:gd name="connsiteX42" fmla="*/ 1915550 w 1936374"/>
                <a:gd name="connsiteY42" fmla="*/ 1485846 h 2344147"/>
                <a:gd name="connsiteX43" fmla="*/ 1922304 w 1936374"/>
                <a:gd name="connsiteY43" fmla="*/ 1429564 h 2344147"/>
                <a:gd name="connsiteX44" fmla="*/ 1927369 w 1936374"/>
                <a:gd name="connsiteY44" fmla="*/ 1374407 h 2344147"/>
                <a:gd name="connsiteX45" fmla="*/ 1930746 w 1936374"/>
                <a:gd name="connsiteY45" fmla="*/ 1320939 h 2344147"/>
                <a:gd name="connsiteX46" fmla="*/ 1933560 w 1936374"/>
                <a:gd name="connsiteY46" fmla="*/ 1268597 h 2344147"/>
                <a:gd name="connsiteX47" fmla="*/ 1935249 w 1936374"/>
                <a:gd name="connsiteY47" fmla="*/ 1217943 h 2344147"/>
                <a:gd name="connsiteX48" fmla="*/ 1936374 w 1936374"/>
                <a:gd name="connsiteY48" fmla="*/ 1169541 h 2344147"/>
                <a:gd name="connsiteX49" fmla="*/ 1936374 w 1936374"/>
                <a:gd name="connsiteY49" fmla="*/ 1123389 h 2344147"/>
                <a:gd name="connsiteX50" fmla="*/ 1936374 w 1936374"/>
                <a:gd name="connsiteY50" fmla="*/ 1079489 h 2344147"/>
                <a:gd name="connsiteX51" fmla="*/ 1935811 w 1936374"/>
                <a:gd name="connsiteY51" fmla="*/ 1038404 h 2344147"/>
                <a:gd name="connsiteX52" fmla="*/ 1934123 w 1936374"/>
                <a:gd name="connsiteY52" fmla="*/ 1000132 h 2344147"/>
                <a:gd name="connsiteX53" fmla="*/ 1932997 w 1936374"/>
                <a:gd name="connsiteY53" fmla="*/ 964675 h 2344147"/>
                <a:gd name="connsiteX54" fmla="*/ 1931309 w 1936374"/>
                <a:gd name="connsiteY54" fmla="*/ 933156 h 2344147"/>
                <a:gd name="connsiteX55" fmla="*/ 1929057 w 1936374"/>
                <a:gd name="connsiteY55" fmla="*/ 905015 h 2344147"/>
                <a:gd name="connsiteX56" fmla="*/ 1927369 w 1936374"/>
                <a:gd name="connsiteY56" fmla="*/ 880251 h 2344147"/>
                <a:gd name="connsiteX57" fmla="*/ 1925681 w 1936374"/>
                <a:gd name="connsiteY57" fmla="*/ 859427 h 2344147"/>
                <a:gd name="connsiteX58" fmla="*/ 1924555 w 1936374"/>
                <a:gd name="connsiteY58" fmla="*/ 843105 h 2344147"/>
                <a:gd name="connsiteX59" fmla="*/ 1922866 w 1936374"/>
                <a:gd name="connsiteY59" fmla="*/ 831286 h 2344147"/>
                <a:gd name="connsiteX60" fmla="*/ 1922304 w 1936374"/>
                <a:gd name="connsiteY60" fmla="*/ 823406 h 2344147"/>
                <a:gd name="connsiteX61" fmla="*/ 1922304 w 1936374"/>
                <a:gd name="connsiteY61" fmla="*/ 821155 h 2344147"/>
                <a:gd name="connsiteX62" fmla="*/ 1924555 w 1936374"/>
                <a:gd name="connsiteY62" fmla="*/ 781758 h 2344147"/>
                <a:gd name="connsiteX63" fmla="*/ 1923429 w 1936374"/>
                <a:gd name="connsiteY63" fmla="*/ 745175 h 2344147"/>
                <a:gd name="connsiteX64" fmla="*/ 1920052 w 1936374"/>
                <a:gd name="connsiteY64" fmla="*/ 710280 h 2344147"/>
                <a:gd name="connsiteX65" fmla="*/ 1913299 w 1936374"/>
                <a:gd name="connsiteY65" fmla="*/ 677636 h 2344147"/>
                <a:gd name="connsiteX66" fmla="*/ 1904856 w 1936374"/>
                <a:gd name="connsiteY66" fmla="*/ 647806 h 2344147"/>
                <a:gd name="connsiteX67" fmla="*/ 1894163 w 1936374"/>
                <a:gd name="connsiteY67" fmla="*/ 619666 h 2344147"/>
                <a:gd name="connsiteX68" fmla="*/ 1881781 w 1936374"/>
                <a:gd name="connsiteY68" fmla="*/ 592650 h 2344147"/>
                <a:gd name="connsiteX69" fmla="*/ 1867710 w 1936374"/>
                <a:gd name="connsiteY69" fmla="*/ 569012 h 2344147"/>
                <a:gd name="connsiteX70" fmla="*/ 1850826 w 1936374"/>
                <a:gd name="connsiteY70" fmla="*/ 546499 h 2344147"/>
                <a:gd name="connsiteX71" fmla="*/ 1833941 w 1936374"/>
                <a:gd name="connsiteY71" fmla="*/ 525675 h 2344147"/>
                <a:gd name="connsiteX72" fmla="*/ 1814806 w 1936374"/>
                <a:gd name="connsiteY72" fmla="*/ 507101 h 2344147"/>
                <a:gd name="connsiteX73" fmla="*/ 1795670 w 1936374"/>
                <a:gd name="connsiteY73" fmla="*/ 489654 h 2344147"/>
                <a:gd name="connsiteX74" fmla="*/ 1775409 w 1936374"/>
                <a:gd name="connsiteY74" fmla="*/ 473895 h 2344147"/>
                <a:gd name="connsiteX75" fmla="*/ 1754584 w 1936374"/>
                <a:gd name="connsiteY75" fmla="*/ 459262 h 2344147"/>
                <a:gd name="connsiteX76" fmla="*/ 1733760 w 1936374"/>
                <a:gd name="connsiteY76" fmla="*/ 447442 h 2344147"/>
                <a:gd name="connsiteX77" fmla="*/ 1712373 w 1936374"/>
                <a:gd name="connsiteY77" fmla="*/ 435623 h 2344147"/>
                <a:gd name="connsiteX78" fmla="*/ 1691549 w 1936374"/>
                <a:gd name="connsiteY78" fmla="*/ 425492 h 2344147"/>
                <a:gd name="connsiteX79" fmla="*/ 1670725 w 1936374"/>
                <a:gd name="connsiteY79" fmla="*/ 417050 h 2344147"/>
                <a:gd name="connsiteX80" fmla="*/ 1650463 w 1936374"/>
                <a:gd name="connsiteY80" fmla="*/ 409171 h 2344147"/>
                <a:gd name="connsiteX81" fmla="*/ 1630201 w 1936374"/>
                <a:gd name="connsiteY81" fmla="*/ 401854 h 2344147"/>
                <a:gd name="connsiteX82" fmla="*/ 1611629 w 1936374"/>
                <a:gd name="connsiteY82" fmla="*/ 396789 h 2344147"/>
                <a:gd name="connsiteX83" fmla="*/ 1594182 w 1936374"/>
                <a:gd name="connsiteY83" fmla="*/ 391723 h 2344147"/>
                <a:gd name="connsiteX84" fmla="*/ 1577860 w 1936374"/>
                <a:gd name="connsiteY84" fmla="*/ 387221 h 2344147"/>
                <a:gd name="connsiteX85" fmla="*/ 1562664 w 1936374"/>
                <a:gd name="connsiteY85" fmla="*/ 384406 h 2344147"/>
                <a:gd name="connsiteX86" fmla="*/ 1549719 w 1936374"/>
                <a:gd name="connsiteY86" fmla="*/ 381592 h 2344147"/>
                <a:gd name="connsiteX87" fmla="*/ 1538463 w 1936374"/>
                <a:gd name="connsiteY87" fmla="*/ 379904 h 2344147"/>
                <a:gd name="connsiteX88" fmla="*/ 1530020 w 1936374"/>
                <a:gd name="connsiteY88" fmla="*/ 378779 h 2344147"/>
                <a:gd name="connsiteX89" fmla="*/ 1522704 w 1936374"/>
                <a:gd name="connsiteY89" fmla="*/ 378216 h 2344147"/>
                <a:gd name="connsiteX90" fmla="*/ 1518201 w 1936374"/>
                <a:gd name="connsiteY90" fmla="*/ 377090 h 2344147"/>
                <a:gd name="connsiteX91" fmla="*/ 1517075 w 1936374"/>
                <a:gd name="connsiteY91" fmla="*/ 377090 h 2344147"/>
                <a:gd name="connsiteX92" fmla="*/ 1503005 w 1936374"/>
                <a:gd name="connsiteY92" fmla="*/ 341070 h 2344147"/>
                <a:gd name="connsiteX93" fmla="*/ 1487809 w 1936374"/>
                <a:gd name="connsiteY93" fmla="*/ 308989 h 2344147"/>
                <a:gd name="connsiteX94" fmla="*/ 1472050 w 1936374"/>
                <a:gd name="connsiteY94" fmla="*/ 279722 h 2344147"/>
                <a:gd name="connsiteX95" fmla="*/ 1455165 w 1936374"/>
                <a:gd name="connsiteY95" fmla="*/ 254958 h 2344147"/>
                <a:gd name="connsiteX96" fmla="*/ 1436593 w 1936374"/>
                <a:gd name="connsiteY96" fmla="*/ 233008 h 2344147"/>
                <a:gd name="connsiteX97" fmla="*/ 1417457 w 1936374"/>
                <a:gd name="connsiteY97" fmla="*/ 213872 h 2344147"/>
                <a:gd name="connsiteX98" fmla="*/ 1397758 w 1936374"/>
                <a:gd name="connsiteY98" fmla="*/ 197550 h 2344147"/>
                <a:gd name="connsiteX99" fmla="*/ 1377497 w 1936374"/>
                <a:gd name="connsiteY99" fmla="*/ 184605 h 2344147"/>
                <a:gd name="connsiteX100" fmla="*/ 1356673 w 1936374"/>
                <a:gd name="connsiteY100" fmla="*/ 173912 h 2344147"/>
                <a:gd name="connsiteX101" fmla="*/ 1335848 w 1936374"/>
                <a:gd name="connsiteY101" fmla="*/ 165470 h 2344147"/>
                <a:gd name="connsiteX102" fmla="*/ 1315024 w 1936374"/>
                <a:gd name="connsiteY102" fmla="*/ 158716 h 2344147"/>
                <a:gd name="connsiteX103" fmla="*/ 1294200 w 1936374"/>
                <a:gd name="connsiteY103" fmla="*/ 154776 h 2344147"/>
                <a:gd name="connsiteX104" fmla="*/ 1273376 w 1936374"/>
                <a:gd name="connsiteY104" fmla="*/ 151399 h 2344147"/>
                <a:gd name="connsiteX105" fmla="*/ 1252552 w 1936374"/>
                <a:gd name="connsiteY105" fmla="*/ 150274 h 2344147"/>
                <a:gd name="connsiteX106" fmla="*/ 1232290 w 1936374"/>
                <a:gd name="connsiteY106" fmla="*/ 150836 h 2344147"/>
                <a:gd name="connsiteX107" fmla="*/ 1212029 w 1936374"/>
                <a:gd name="connsiteY107" fmla="*/ 152525 h 2344147"/>
                <a:gd name="connsiteX108" fmla="*/ 1193456 w 1936374"/>
                <a:gd name="connsiteY108" fmla="*/ 155339 h 2344147"/>
                <a:gd name="connsiteX109" fmla="*/ 1174883 w 1936374"/>
                <a:gd name="connsiteY109" fmla="*/ 158153 h 2344147"/>
                <a:gd name="connsiteX110" fmla="*/ 1157436 w 1936374"/>
                <a:gd name="connsiteY110" fmla="*/ 162655 h 2344147"/>
                <a:gd name="connsiteX111" fmla="*/ 1141114 w 1936374"/>
                <a:gd name="connsiteY111" fmla="*/ 166595 h 2344147"/>
                <a:gd name="connsiteX112" fmla="*/ 1125918 w 1936374"/>
                <a:gd name="connsiteY112" fmla="*/ 171660 h 2344147"/>
                <a:gd name="connsiteX113" fmla="*/ 1112410 w 1936374"/>
                <a:gd name="connsiteY113" fmla="*/ 176726 h 2344147"/>
                <a:gd name="connsiteX114" fmla="*/ 1099465 w 1936374"/>
                <a:gd name="connsiteY114" fmla="*/ 181791 h 2344147"/>
                <a:gd name="connsiteX115" fmla="*/ 1088772 w 1936374"/>
                <a:gd name="connsiteY115" fmla="*/ 186294 h 2344147"/>
                <a:gd name="connsiteX116" fmla="*/ 1079204 w 1936374"/>
                <a:gd name="connsiteY116" fmla="*/ 190796 h 2344147"/>
                <a:gd name="connsiteX117" fmla="*/ 1071887 w 1936374"/>
                <a:gd name="connsiteY117" fmla="*/ 194173 h 2344147"/>
                <a:gd name="connsiteX118" fmla="*/ 1066259 w 1936374"/>
                <a:gd name="connsiteY118" fmla="*/ 196987 h 2344147"/>
                <a:gd name="connsiteX119" fmla="*/ 1063445 w 1936374"/>
                <a:gd name="connsiteY119" fmla="*/ 199239 h 2344147"/>
                <a:gd name="connsiteX120" fmla="*/ 1061757 w 1936374"/>
                <a:gd name="connsiteY120" fmla="*/ 199801 h 2344147"/>
                <a:gd name="connsiteX121" fmla="*/ 1043746 w 1936374"/>
                <a:gd name="connsiteY121" fmla="*/ 163781 h 2344147"/>
                <a:gd name="connsiteX122" fmla="*/ 1026299 w 1936374"/>
                <a:gd name="connsiteY122" fmla="*/ 132263 h 2344147"/>
                <a:gd name="connsiteX123" fmla="*/ 1006038 w 1936374"/>
                <a:gd name="connsiteY123" fmla="*/ 104685 h 2344147"/>
                <a:gd name="connsiteX124" fmla="*/ 985776 w 1936374"/>
                <a:gd name="connsiteY124" fmla="*/ 80484 h 2344147"/>
                <a:gd name="connsiteX125" fmla="*/ 964952 w 1936374"/>
                <a:gd name="connsiteY125" fmla="*/ 60222 h 2344147"/>
                <a:gd name="connsiteX126" fmla="*/ 943565 w 1936374"/>
                <a:gd name="connsiteY126" fmla="*/ 43337 h 2344147"/>
                <a:gd name="connsiteX127" fmla="*/ 921052 w 1936374"/>
                <a:gd name="connsiteY127" fmla="*/ 29830 h 2344147"/>
                <a:gd name="connsiteX128" fmla="*/ 899102 w 1936374"/>
                <a:gd name="connsiteY128" fmla="*/ 19136 h 2344147"/>
                <a:gd name="connsiteX129" fmla="*/ 876027 w 1936374"/>
                <a:gd name="connsiteY129" fmla="*/ 10131 h 2344147"/>
                <a:gd name="connsiteX130" fmla="*/ 853514 w 1936374"/>
                <a:gd name="connsiteY130" fmla="*/ 4503 h 2344147"/>
                <a:gd name="connsiteX131" fmla="*/ 830438 w 1936374"/>
                <a:gd name="connsiteY131" fmla="*/ 1689 h 2344147"/>
                <a:gd name="connsiteX132" fmla="*/ 808489 w 1936374"/>
                <a:gd name="connsiteY132" fmla="*/ 0 h 2344147"/>
                <a:gd name="connsiteX133" fmla="*/ 785976 w 1936374"/>
                <a:gd name="connsiteY133" fmla="*/ 1126 h 2344147"/>
                <a:gd name="connsiteX134" fmla="*/ 764589 w 1936374"/>
                <a:gd name="connsiteY134" fmla="*/ 3377 h 2344147"/>
                <a:gd name="connsiteX135" fmla="*/ 742639 w 1936374"/>
                <a:gd name="connsiteY135" fmla="*/ 6754 h 2344147"/>
                <a:gd name="connsiteX136" fmla="*/ 722941 w 1936374"/>
                <a:gd name="connsiteY136" fmla="*/ 11257 h 2344147"/>
                <a:gd name="connsiteX137" fmla="*/ 702679 w 1936374"/>
                <a:gd name="connsiteY137" fmla="*/ 16885 h 2344147"/>
                <a:gd name="connsiteX138" fmla="*/ 684106 w 1936374"/>
                <a:gd name="connsiteY138" fmla="*/ 24201 h 2344147"/>
                <a:gd name="connsiteX139" fmla="*/ 666096 w 1936374"/>
                <a:gd name="connsiteY139" fmla="*/ 30392 h 2344147"/>
                <a:gd name="connsiteX140" fmla="*/ 648649 w 1936374"/>
                <a:gd name="connsiteY140" fmla="*/ 38272 h 2344147"/>
                <a:gd name="connsiteX141" fmla="*/ 633453 w 1936374"/>
                <a:gd name="connsiteY141" fmla="*/ 45589 h 2344147"/>
                <a:gd name="connsiteX142" fmla="*/ 619382 w 1936374"/>
                <a:gd name="connsiteY142" fmla="*/ 53468 h 2344147"/>
                <a:gd name="connsiteX143" fmla="*/ 606437 w 1936374"/>
                <a:gd name="connsiteY143" fmla="*/ 60785 h 2344147"/>
                <a:gd name="connsiteX144" fmla="*/ 595744 w 1936374"/>
                <a:gd name="connsiteY144" fmla="*/ 67539 h 2344147"/>
                <a:gd name="connsiteX145" fmla="*/ 586176 w 1936374"/>
                <a:gd name="connsiteY145" fmla="*/ 73167 h 2344147"/>
                <a:gd name="connsiteX146" fmla="*/ 578297 w 1936374"/>
                <a:gd name="connsiteY146" fmla="*/ 78232 h 2344147"/>
                <a:gd name="connsiteX147" fmla="*/ 573231 w 1936374"/>
                <a:gd name="connsiteY147" fmla="*/ 82172 h 2344147"/>
                <a:gd name="connsiteX148" fmla="*/ 569855 w 1936374"/>
                <a:gd name="connsiteY148" fmla="*/ 84424 h 2344147"/>
                <a:gd name="connsiteX149" fmla="*/ 568166 w 1936374"/>
                <a:gd name="connsiteY149" fmla="*/ 85549 h 2344147"/>
                <a:gd name="connsiteX150" fmla="*/ 525955 w 1936374"/>
                <a:gd name="connsiteY150" fmla="*/ 73730 h 2344147"/>
                <a:gd name="connsiteX151" fmla="*/ 485432 w 1936374"/>
                <a:gd name="connsiteY151" fmla="*/ 65287 h 2344147"/>
                <a:gd name="connsiteX152" fmla="*/ 447723 w 1936374"/>
                <a:gd name="connsiteY152" fmla="*/ 60222 h 2344147"/>
                <a:gd name="connsiteX153" fmla="*/ 412266 w 1936374"/>
                <a:gd name="connsiteY153" fmla="*/ 56282 h 2344147"/>
                <a:gd name="connsiteX154" fmla="*/ 378496 w 1936374"/>
                <a:gd name="connsiteY154" fmla="*/ 56282 h 2344147"/>
                <a:gd name="connsiteX155" fmla="*/ 346979 w 1936374"/>
                <a:gd name="connsiteY155" fmla="*/ 57971 h 2344147"/>
                <a:gd name="connsiteX156" fmla="*/ 317713 w 1936374"/>
                <a:gd name="connsiteY156" fmla="*/ 62474 h 2344147"/>
                <a:gd name="connsiteX157" fmla="*/ 290134 w 1936374"/>
                <a:gd name="connsiteY157" fmla="*/ 68101 h 2344147"/>
                <a:gd name="connsiteX158" fmla="*/ 264245 w 1936374"/>
                <a:gd name="connsiteY158" fmla="*/ 75981 h 2344147"/>
                <a:gd name="connsiteX159" fmla="*/ 241169 w 1936374"/>
                <a:gd name="connsiteY159" fmla="*/ 85549 h 2344147"/>
                <a:gd name="connsiteX160" fmla="*/ 219219 w 1936374"/>
                <a:gd name="connsiteY160" fmla="*/ 96242 h 2344147"/>
                <a:gd name="connsiteX161" fmla="*/ 198958 w 1936374"/>
                <a:gd name="connsiteY161" fmla="*/ 108625 h 2344147"/>
                <a:gd name="connsiteX162" fmla="*/ 180385 w 1936374"/>
                <a:gd name="connsiteY162" fmla="*/ 121570 h 2344147"/>
                <a:gd name="connsiteX163" fmla="*/ 163500 w 1936374"/>
                <a:gd name="connsiteY163" fmla="*/ 135640 h 2344147"/>
                <a:gd name="connsiteX164" fmla="*/ 147742 w 1936374"/>
                <a:gd name="connsiteY164" fmla="*/ 150836 h 2344147"/>
                <a:gd name="connsiteX165" fmla="*/ 133672 w 1936374"/>
                <a:gd name="connsiteY165" fmla="*/ 166032 h 2344147"/>
                <a:gd name="connsiteX166" fmla="*/ 121289 w 1936374"/>
                <a:gd name="connsiteY166" fmla="*/ 182354 h 2344147"/>
                <a:gd name="connsiteX167" fmla="*/ 110033 w 1936374"/>
                <a:gd name="connsiteY167" fmla="*/ 198676 h 2344147"/>
                <a:gd name="connsiteX168" fmla="*/ 99902 w 1936374"/>
                <a:gd name="connsiteY168" fmla="*/ 214435 h 2344147"/>
                <a:gd name="connsiteX169" fmla="*/ 90897 w 1936374"/>
                <a:gd name="connsiteY169" fmla="*/ 230756 h 2344147"/>
                <a:gd name="connsiteX170" fmla="*/ 83018 w 1936374"/>
                <a:gd name="connsiteY170" fmla="*/ 246516 h 2344147"/>
                <a:gd name="connsiteX171" fmla="*/ 76264 w 1936374"/>
                <a:gd name="connsiteY171" fmla="*/ 261712 h 2344147"/>
                <a:gd name="connsiteX172" fmla="*/ 70073 w 1936374"/>
                <a:gd name="connsiteY172" fmla="*/ 276908 h 2344147"/>
                <a:gd name="connsiteX173" fmla="*/ 65008 w 1936374"/>
                <a:gd name="connsiteY173" fmla="*/ 290979 h 2344147"/>
                <a:gd name="connsiteX174" fmla="*/ 61068 w 1936374"/>
                <a:gd name="connsiteY174" fmla="*/ 303923 h 2344147"/>
                <a:gd name="connsiteX175" fmla="*/ 58254 w 1936374"/>
                <a:gd name="connsiteY175" fmla="*/ 315180 h 2344147"/>
                <a:gd name="connsiteX176" fmla="*/ 55440 w 1936374"/>
                <a:gd name="connsiteY176" fmla="*/ 325873 h 2344147"/>
                <a:gd name="connsiteX177" fmla="*/ 53188 w 1936374"/>
                <a:gd name="connsiteY177" fmla="*/ 334879 h 2344147"/>
                <a:gd name="connsiteX178" fmla="*/ 51500 w 1936374"/>
                <a:gd name="connsiteY178" fmla="*/ 342195 h 2344147"/>
                <a:gd name="connsiteX179" fmla="*/ 50937 w 1936374"/>
                <a:gd name="connsiteY179" fmla="*/ 347823 h 2344147"/>
                <a:gd name="connsiteX180" fmla="*/ 50374 w 1936374"/>
                <a:gd name="connsiteY180" fmla="*/ 350637 h 2344147"/>
                <a:gd name="connsiteX181" fmla="*/ 50374 w 1936374"/>
                <a:gd name="connsiteY181" fmla="*/ 351763 h 2344147"/>
                <a:gd name="connsiteX182" fmla="*/ 45872 w 1936374"/>
                <a:gd name="connsiteY182" fmla="*/ 371462 h 2344147"/>
                <a:gd name="connsiteX183" fmla="*/ 41369 w 1936374"/>
                <a:gd name="connsiteY183" fmla="*/ 395100 h 2344147"/>
                <a:gd name="connsiteX184" fmla="*/ 38555 w 1936374"/>
                <a:gd name="connsiteY184" fmla="*/ 420990 h 2344147"/>
                <a:gd name="connsiteX185" fmla="*/ 35741 w 1936374"/>
                <a:gd name="connsiteY185" fmla="*/ 450256 h 2344147"/>
                <a:gd name="connsiteX186" fmla="*/ 32927 w 1936374"/>
                <a:gd name="connsiteY186" fmla="*/ 481212 h 2344147"/>
                <a:gd name="connsiteX187" fmla="*/ 30675 w 1936374"/>
                <a:gd name="connsiteY187" fmla="*/ 513292 h 2344147"/>
                <a:gd name="connsiteX188" fmla="*/ 29550 w 1936374"/>
                <a:gd name="connsiteY188" fmla="*/ 546499 h 2344147"/>
                <a:gd name="connsiteX189" fmla="*/ 27862 w 1936374"/>
                <a:gd name="connsiteY189" fmla="*/ 581393 h 2344147"/>
                <a:gd name="connsiteX190" fmla="*/ 27299 w 1936374"/>
                <a:gd name="connsiteY190" fmla="*/ 615726 h 2344147"/>
                <a:gd name="connsiteX191" fmla="*/ 26736 w 1936374"/>
                <a:gd name="connsiteY191" fmla="*/ 650621 h 2344147"/>
                <a:gd name="connsiteX192" fmla="*/ 26736 w 1936374"/>
                <a:gd name="connsiteY192" fmla="*/ 683827 h 2344147"/>
                <a:gd name="connsiteX193" fmla="*/ 25610 w 1936374"/>
                <a:gd name="connsiteY193" fmla="*/ 717033 h 2344147"/>
                <a:gd name="connsiteX194" fmla="*/ 25610 w 1936374"/>
                <a:gd name="connsiteY194" fmla="*/ 747988 h 2344147"/>
                <a:gd name="connsiteX195" fmla="*/ 25610 w 1936374"/>
                <a:gd name="connsiteY195" fmla="*/ 777255 h 2344147"/>
                <a:gd name="connsiteX196" fmla="*/ 25610 w 1936374"/>
                <a:gd name="connsiteY196" fmla="*/ 804271 h 2344147"/>
                <a:gd name="connsiteX197" fmla="*/ 26736 w 1936374"/>
                <a:gd name="connsiteY197" fmla="*/ 827909 h 2344147"/>
                <a:gd name="connsiteX198" fmla="*/ 26736 w 1936374"/>
                <a:gd name="connsiteY198" fmla="*/ 848171 h 2344147"/>
                <a:gd name="connsiteX199" fmla="*/ 27299 w 1936374"/>
                <a:gd name="connsiteY199" fmla="*/ 865055 h 2344147"/>
                <a:gd name="connsiteX200" fmla="*/ 27299 w 1936374"/>
                <a:gd name="connsiteY200" fmla="*/ 869126 h 2344147"/>
                <a:gd name="connsiteX201" fmla="*/ 62319 w 1936374"/>
                <a:gd name="connsiteY201" fmla="*/ 1009580 h 2344147"/>
                <a:gd name="connsiteX202" fmla="*/ 197736 w 1936374"/>
                <a:gd name="connsiteY202" fmla="*/ 1518857 h 2344147"/>
                <a:gd name="connsiteX203" fmla="*/ 466471 w 1936374"/>
                <a:gd name="connsiteY203" fmla="*/ 2203492 h 2344147"/>
                <a:gd name="connsiteX204" fmla="*/ 475994 w 1936374"/>
                <a:gd name="connsiteY204" fmla="*/ 2252993 h 2344147"/>
                <a:gd name="connsiteX205" fmla="*/ 475427 w 1936374"/>
                <a:gd name="connsiteY205" fmla="*/ 2266980 h 2344147"/>
                <a:gd name="connsiteX206" fmla="*/ 477836 w 1936374"/>
                <a:gd name="connsiteY206" fmla="*/ 2275814 h 2344147"/>
                <a:gd name="connsiteX207" fmla="*/ 481648 w 1936374"/>
                <a:gd name="connsiteY207" fmla="*/ 2318876 h 2344147"/>
                <a:gd name="connsiteX208" fmla="*/ 480521 w 1936374"/>
                <a:gd name="connsiteY208" fmla="*/ 2331608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7736 w 1936374"/>
                <a:gd name="connsiteY208" fmla="*/ 151885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16599 w 1936374"/>
                <a:gd name="connsiteY207" fmla="*/ 124580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481648 w 1936374"/>
                <a:gd name="connsiteY213" fmla="*/ 2318876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588516 w 1936374"/>
                <a:gd name="connsiteY213" fmla="*/ 2320424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1936374" h="2345074">
                  <a:moveTo>
                    <a:pt x="23875" y="878134"/>
                  </a:moveTo>
                  <a:lnTo>
                    <a:pt x="23875" y="875299"/>
                  </a:lnTo>
                  <a:lnTo>
                    <a:pt x="23875" y="867587"/>
                  </a:lnTo>
                  <a:lnTo>
                    <a:pt x="22797" y="861115"/>
                  </a:lnTo>
                  <a:lnTo>
                    <a:pt x="17168" y="838040"/>
                  </a:lnTo>
                  <a:lnTo>
                    <a:pt x="9852" y="817779"/>
                  </a:lnTo>
                  <a:lnTo>
                    <a:pt x="1972" y="800893"/>
                  </a:lnTo>
                  <a:lnTo>
                    <a:pt x="0" y="797935"/>
                  </a:lnTo>
                  <a:lnTo>
                    <a:pt x="16215" y="838108"/>
                  </a:lnTo>
                  <a:lnTo>
                    <a:pt x="19339" y="850912"/>
                  </a:lnTo>
                  <a:lnTo>
                    <a:pt x="23875" y="878134"/>
                  </a:lnTo>
                  <a:close/>
                  <a:moveTo>
                    <a:pt x="267771" y="1989719"/>
                  </a:moveTo>
                  <a:cubicBezTo>
                    <a:pt x="267758" y="1989706"/>
                    <a:pt x="267746" y="1989693"/>
                    <a:pt x="267733" y="1989680"/>
                  </a:cubicBezTo>
                  <a:lnTo>
                    <a:pt x="248446" y="1970392"/>
                  </a:lnTo>
                  <a:cubicBezTo>
                    <a:pt x="248459" y="1970406"/>
                    <a:pt x="248473" y="1970420"/>
                    <a:pt x="248486" y="1970434"/>
                  </a:cubicBezTo>
                  <a:lnTo>
                    <a:pt x="267771" y="1989719"/>
                  </a:lnTo>
                  <a:close/>
                  <a:moveTo>
                    <a:pt x="333326" y="2056993"/>
                  </a:moveTo>
                  <a:lnTo>
                    <a:pt x="332951" y="2056599"/>
                  </a:lnTo>
                  <a:lnTo>
                    <a:pt x="320095" y="2044279"/>
                  </a:lnTo>
                  <a:lnTo>
                    <a:pt x="320526" y="2044727"/>
                  </a:lnTo>
                  <a:lnTo>
                    <a:pt x="333326" y="2056993"/>
                  </a:lnTo>
                  <a:close/>
                  <a:moveTo>
                    <a:pt x="353677" y="2077353"/>
                  </a:moveTo>
                  <a:lnTo>
                    <a:pt x="353367" y="2077015"/>
                  </a:lnTo>
                  <a:lnTo>
                    <a:pt x="344870" y="2069049"/>
                  </a:lnTo>
                  <a:lnTo>
                    <a:pt x="345290" y="2069491"/>
                  </a:lnTo>
                  <a:lnTo>
                    <a:pt x="353677" y="2077353"/>
                  </a:lnTo>
                  <a:close/>
                  <a:moveTo>
                    <a:pt x="364294" y="2088019"/>
                  </a:moveTo>
                  <a:lnTo>
                    <a:pt x="364142" y="2087791"/>
                  </a:lnTo>
                  <a:lnTo>
                    <a:pt x="360046" y="2084206"/>
                  </a:lnTo>
                  <a:lnTo>
                    <a:pt x="360486" y="2084687"/>
                  </a:lnTo>
                  <a:lnTo>
                    <a:pt x="364294" y="2088019"/>
                  </a:lnTo>
                  <a:close/>
                  <a:moveTo>
                    <a:pt x="391707" y="2113682"/>
                  </a:moveTo>
                  <a:lnTo>
                    <a:pt x="391363" y="2113311"/>
                  </a:lnTo>
                  <a:lnTo>
                    <a:pt x="366016" y="2090166"/>
                  </a:lnTo>
                  <a:cubicBezTo>
                    <a:pt x="366049" y="2090216"/>
                    <a:pt x="366082" y="2090265"/>
                    <a:pt x="366115" y="2090315"/>
                  </a:cubicBezTo>
                  <a:lnTo>
                    <a:pt x="391707" y="2113682"/>
                  </a:lnTo>
                  <a:close/>
                  <a:moveTo>
                    <a:pt x="1669036" y="2344147"/>
                  </a:moveTo>
                  <a:lnTo>
                    <a:pt x="1736574" y="2115642"/>
                  </a:lnTo>
                  <a:lnTo>
                    <a:pt x="1763589" y="2061612"/>
                  </a:lnTo>
                  <a:lnTo>
                    <a:pt x="1787227" y="2005892"/>
                  </a:lnTo>
                  <a:lnTo>
                    <a:pt x="1809178" y="1949610"/>
                  </a:lnTo>
                  <a:lnTo>
                    <a:pt x="1828876" y="1892766"/>
                  </a:lnTo>
                  <a:lnTo>
                    <a:pt x="1846886" y="1834232"/>
                  </a:lnTo>
                  <a:lnTo>
                    <a:pt x="1862645" y="1776825"/>
                  </a:lnTo>
                  <a:lnTo>
                    <a:pt x="1876153" y="1717728"/>
                  </a:lnTo>
                  <a:lnTo>
                    <a:pt x="1888535" y="1659195"/>
                  </a:lnTo>
                  <a:lnTo>
                    <a:pt x="1899228" y="1600662"/>
                  </a:lnTo>
                  <a:lnTo>
                    <a:pt x="1908234" y="1543254"/>
                  </a:lnTo>
                  <a:lnTo>
                    <a:pt x="1915550" y="1485846"/>
                  </a:lnTo>
                  <a:lnTo>
                    <a:pt x="1922304" y="1429564"/>
                  </a:lnTo>
                  <a:lnTo>
                    <a:pt x="1927369" y="1374407"/>
                  </a:lnTo>
                  <a:lnTo>
                    <a:pt x="1930746" y="1320939"/>
                  </a:lnTo>
                  <a:lnTo>
                    <a:pt x="1933560" y="1268597"/>
                  </a:lnTo>
                  <a:lnTo>
                    <a:pt x="1935249" y="1217943"/>
                  </a:lnTo>
                  <a:lnTo>
                    <a:pt x="1936374" y="1169541"/>
                  </a:lnTo>
                  <a:lnTo>
                    <a:pt x="1936374" y="1123389"/>
                  </a:lnTo>
                  <a:lnTo>
                    <a:pt x="1936374" y="1079489"/>
                  </a:lnTo>
                  <a:cubicBezTo>
                    <a:pt x="1936186" y="1065794"/>
                    <a:pt x="1935999" y="1052099"/>
                    <a:pt x="1935811" y="1038404"/>
                  </a:cubicBezTo>
                  <a:cubicBezTo>
                    <a:pt x="1935248" y="1025647"/>
                    <a:pt x="1934686" y="1012889"/>
                    <a:pt x="1934123" y="1000132"/>
                  </a:cubicBezTo>
                  <a:cubicBezTo>
                    <a:pt x="1933748" y="988313"/>
                    <a:pt x="1933372" y="976494"/>
                    <a:pt x="1932997" y="964675"/>
                  </a:cubicBezTo>
                  <a:cubicBezTo>
                    <a:pt x="1932434" y="954169"/>
                    <a:pt x="1931872" y="943662"/>
                    <a:pt x="1931309" y="933156"/>
                  </a:cubicBezTo>
                  <a:lnTo>
                    <a:pt x="1929057" y="905015"/>
                  </a:lnTo>
                  <a:lnTo>
                    <a:pt x="1927369" y="880251"/>
                  </a:lnTo>
                  <a:lnTo>
                    <a:pt x="1925681" y="859427"/>
                  </a:lnTo>
                  <a:cubicBezTo>
                    <a:pt x="1925306" y="853986"/>
                    <a:pt x="1924930" y="848546"/>
                    <a:pt x="1924555" y="843105"/>
                  </a:cubicBezTo>
                  <a:lnTo>
                    <a:pt x="1922866" y="831286"/>
                  </a:lnTo>
                  <a:cubicBezTo>
                    <a:pt x="1922679" y="828659"/>
                    <a:pt x="1922491" y="826033"/>
                    <a:pt x="1922304" y="823406"/>
                  </a:cubicBezTo>
                  <a:lnTo>
                    <a:pt x="1922304" y="821155"/>
                  </a:lnTo>
                  <a:lnTo>
                    <a:pt x="1924555" y="781758"/>
                  </a:lnTo>
                  <a:cubicBezTo>
                    <a:pt x="1924180" y="769564"/>
                    <a:pt x="1923804" y="757369"/>
                    <a:pt x="1923429" y="745175"/>
                  </a:cubicBezTo>
                  <a:lnTo>
                    <a:pt x="1920052" y="710280"/>
                  </a:lnTo>
                  <a:lnTo>
                    <a:pt x="1913299" y="677636"/>
                  </a:lnTo>
                  <a:lnTo>
                    <a:pt x="1904856" y="647806"/>
                  </a:lnTo>
                  <a:lnTo>
                    <a:pt x="1894163" y="619666"/>
                  </a:lnTo>
                  <a:lnTo>
                    <a:pt x="1881781" y="592650"/>
                  </a:lnTo>
                  <a:lnTo>
                    <a:pt x="1867710" y="569012"/>
                  </a:lnTo>
                  <a:lnTo>
                    <a:pt x="1850826" y="546499"/>
                  </a:lnTo>
                  <a:lnTo>
                    <a:pt x="1833941" y="525675"/>
                  </a:lnTo>
                  <a:lnTo>
                    <a:pt x="1814806" y="507101"/>
                  </a:lnTo>
                  <a:lnTo>
                    <a:pt x="1795670" y="489654"/>
                  </a:lnTo>
                  <a:lnTo>
                    <a:pt x="1775409" y="473895"/>
                  </a:lnTo>
                  <a:lnTo>
                    <a:pt x="1754584" y="459262"/>
                  </a:lnTo>
                  <a:lnTo>
                    <a:pt x="1733760" y="447442"/>
                  </a:lnTo>
                  <a:lnTo>
                    <a:pt x="1712373" y="435623"/>
                  </a:lnTo>
                  <a:lnTo>
                    <a:pt x="1691549" y="425492"/>
                  </a:lnTo>
                  <a:lnTo>
                    <a:pt x="1670725" y="417050"/>
                  </a:lnTo>
                  <a:lnTo>
                    <a:pt x="1650463" y="409171"/>
                  </a:lnTo>
                  <a:lnTo>
                    <a:pt x="1630201" y="401854"/>
                  </a:lnTo>
                  <a:lnTo>
                    <a:pt x="1611629" y="396789"/>
                  </a:lnTo>
                  <a:lnTo>
                    <a:pt x="1594182" y="391723"/>
                  </a:lnTo>
                  <a:lnTo>
                    <a:pt x="1577860" y="387221"/>
                  </a:lnTo>
                  <a:lnTo>
                    <a:pt x="1562664" y="384406"/>
                  </a:lnTo>
                  <a:lnTo>
                    <a:pt x="1549719" y="381592"/>
                  </a:lnTo>
                  <a:lnTo>
                    <a:pt x="1538463" y="379904"/>
                  </a:lnTo>
                  <a:lnTo>
                    <a:pt x="1530020" y="378779"/>
                  </a:lnTo>
                  <a:lnTo>
                    <a:pt x="1522704" y="378216"/>
                  </a:lnTo>
                  <a:lnTo>
                    <a:pt x="1518201" y="377090"/>
                  </a:lnTo>
                  <a:lnTo>
                    <a:pt x="1517075" y="377090"/>
                  </a:lnTo>
                  <a:lnTo>
                    <a:pt x="1503005" y="341070"/>
                  </a:lnTo>
                  <a:lnTo>
                    <a:pt x="1487809" y="308989"/>
                  </a:lnTo>
                  <a:lnTo>
                    <a:pt x="1472050" y="279722"/>
                  </a:lnTo>
                  <a:lnTo>
                    <a:pt x="1455165" y="254958"/>
                  </a:lnTo>
                  <a:lnTo>
                    <a:pt x="1436593" y="233008"/>
                  </a:lnTo>
                  <a:lnTo>
                    <a:pt x="1417457" y="213872"/>
                  </a:lnTo>
                  <a:lnTo>
                    <a:pt x="1397758" y="197550"/>
                  </a:lnTo>
                  <a:lnTo>
                    <a:pt x="1377497" y="184605"/>
                  </a:lnTo>
                  <a:lnTo>
                    <a:pt x="1356673" y="173912"/>
                  </a:lnTo>
                  <a:lnTo>
                    <a:pt x="1335848" y="165470"/>
                  </a:lnTo>
                  <a:lnTo>
                    <a:pt x="1315024" y="158716"/>
                  </a:lnTo>
                  <a:lnTo>
                    <a:pt x="1294200" y="154776"/>
                  </a:lnTo>
                  <a:lnTo>
                    <a:pt x="1273376" y="151399"/>
                  </a:lnTo>
                  <a:lnTo>
                    <a:pt x="1252552" y="150274"/>
                  </a:lnTo>
                  <a:lnTo>
                    <a:pt x="1232290" y="150836"/>
                  </a:lnTo>
                  <a:lnTo>
                    <a:pt x="1212029" y="152525"/>
                  </a:lnTo>
                  <a:lnTo>
                    <a:pt x="1193456" y="155339"/>
                  </a:lnTo>
                  <a:lnTo>
                    <a:pt x="1174883" y="158153"/>
                  </a:lnTo>
                  <a:lnTo>
                    <a:pt x="1157436" y="162655"/>
                  </a:lnTo>
                  <a:lnTo>
                    <a:pt x="1141114" y="166595"/>
                  </a:lnTo>
                  <a:lnTo>
                    <a:pt x="1125918" y="171660"/>
                  </a:lnTo>
                  <a:lnTo>
                    <a:pt x="1112410" y="176726"/>
                  </a:lnTo>
                  <a:lnTo>
                    <a:pt x="1099465" y="181791"/>
                  </a:lnTo>
                  <a:lnTo>
                    <a:pt x="1088772" y="186294"/>
                  </a:lnTo>
                  <a:lnTo>
                    <a:pt x="1079204" y="190796"/>
                  </a:lnTo>
                  <a:lnTo>
                    <a:pt x="1071887" y="194173"/>
                  </a:lnTo>
                  <a:lnTo>
                    <a:pt x="1066259" y="196987"/>
                  </a:lnTo>
                  <a:lnTo>
                    <a:pt x="1063445" y="199239"/>
                  </a:lnTo>
                  <a:lnTo>
                    <a:pt x="1061757" y="199801"/>
                  </a:lnTo>
                  <a:lnTo>
                    <a:pt x="1043746" y="163781"/>
                  </a:lnTo>
                  <a:lnTo>
                    <a:pt x="1026299" y="132263"/>
                  </a:lnTo>
                  <a:lnTo>
                    <a:pt x="1006038" y="104685"/>
                  </a:lnTo>
                  <a:lnTo>
                    <a:pt x="985776" y="80484"/>
                  </a:lnTo>
                  <a:lnTo>
                    <a:pt x="964952" y="60222"/>
                  </a:lnTo>
                  <a:lnTo>
                    <a:pt x="943565" y="43337"/>
                  </a:lnTo>
                  <a:lnTo>
                    <a:pt x="921052" y="29830"/>
                  </a:lnTo>
                  <a:lnTo>
                    <a:pt x="899102" y="19136"/>
                  </a:lnTo>
                  <a:lnTo>
                    <a:pt x="876027" y="10131"/>
                  </a:lnTo>
                  <a:lnTo>
                    <a:pt x="853514" y="4503"/>
                  </a:lnTo>
                  <a:lnTo>
                    <a:pt x="830438" y="1689"/>
                  </a:lnTo>
                  <a:lnTo>
                    <a:pt x="808489" y="0"/>
                  </a:lnTo>
                  <a:lnTo>
                    <a:pt x="785976" y="1126"/>
                  </a:lnTo>
                  <a:lnTo>
                    <a:pt x="764589" y="3377"/>
                  </a:lnTo>
                  <a:lnTo>
                    <a:pt x="742639" y="6754"/>
                  </a:lnTo>
                  <a:lnTo>
                    <a:pt x="722941" y="11257"/>
                  </a:lnTo>
                  <a:lnTo>
                    <a:pt x="702679" y="16885"/>
                  </a:lnTo>
                  <a:lnTo>
                    <a:pt x="684106" y="24201"/>
                  </a:lnTo>
                  <a:lnTo>
                    <a:pt x="666096" y="30392"/>
                  </a:lnTo>
                  <a:lnTo>
                    <a:pt x="648649" y="38272"/>
                  </a:lnTo>
                  <a:lnTo>
                    <a:pt x="633453" y="45589"/>
                  </a:lnTo>
                  <a:lnTo>
                    <a:pt x="619382" y="53468"/>
                  </a:lnTo>
                  <a:lnTo>
                    <a:pt x="606437" y="60785"/>
                  </a:lnTo>
                  <a:lnTo>
                    <a:pt x="595744" y="67539"/>
                  </a:lnTo>
                  <a:lnTo>
                    <a:pt x="586176" y="73167"/>
                  </a:lnTo>
                  <a:lnTo>
                    <a:pt x="578297" y="78232"/>
                  </a:lnTo>
                  <a:lnTo>
                    <a:pt x="573231" y="82172"/>
                  </a:lnTo>
                  <a:lnTo>
                    <a:pt x="569855" y="84424"/>
                  </a:lnTo>
                  <a:lnTo>
                    <a:pt x="568166" y="85549"/>
                  </a:lnTo>
                  <a:lnTo>
                    <a:pt x="525955" y="73730"/>
                  </a:lnTo>
                  <a:lnTo>
                    <a:pt x="485432" y="65287"/>
                  </a:lnTo>
                  <a:lnTo>
                    <a:pt x="447723" y="60222"/>
                  </a:lnTo>
                  <a:lnTo>
                    <a:pt x="412266" y="56282"/>
                  </a:lnTo>
                  <a:lnTo>
                    <a:pt x="378496" y="56282"/>
                  </a:lnTo>
                  <a:lnTo>
                    <a:pt x="346979" y="57971"/>
                  </a:lnTo>
                  <a:lnTo>
                    <a:pt x="317713" y="62474"/>
                  </a:lnTo>
                  <a:lnTo>
                    <a:pt x="290134" y="68101"/>
                  </a:lnTo>
                  <a:lnTo>
                    <a:pt x="264245" y="75981"/>
                  </a:lnTo>
                  <a:lnTo>
                    <a:pt x="241169" y="85549"/>
                  </a:lnTo>
                  <a:lnTo>
                    <a:pt x="219219" y="96242"/>
                  </a:lnTo>
                  <a:lnTo>
                    <a:pt x="198958" y="108625"/>
                  </a:lnTo>
                  <a:lnTo>
                    <a:pt x="180385" y="121570"/>
                  </a:lnTo>
                  <a:lnTo>
                    <a:pt x="163500" y="135640"/>
                  </a:lnTo>
                  <a:lnTo>
                    <a:pt x="147742" y="150836"/>
                  </a:lnTo>
                  <a:lnTo>
                    <a:pt x="133672" y="166032"/>
                  </a:lnTo>
                  <a:lnTo>
                    <a:pt x="121289" y="182354"/>
                  </a:lnTo>
                  <a:lnTo>
                    <a:pt x="110033" y="198676"/>
                  </a:lnTo>
                  <a:lnTo>
                    <a:pt x="99902" y="214435"/>
                  </a:lnTo>
                  <a:lnTo>
                    <a:pt x="90897" y="230756"/>
                  </a:lnTo>
                  <a:lnTo>
                    <a:pt x="83018" y="246516"/>
                  </a:lnTo>
                  <a:lnTo>
                    <a:pt x="76264" y="261712"/>
                  </a:lnTo>
                  <a:lnTo>
                    <a:pt x="70073" y="276908"/>
                  </a:lnTo>
                  <a:lnTo>
                    <a:pt x="65008" y="290979"/>
                  </a:lnTo>
                  <a:lnTo>
                    <a:pt x="61068" y="303923"/>
                  </a:lnTo>
                  <a:lnTo>
                    <a:pt x="58254" y="315180"/>
                  </a:lnTo>
                  <a:lnTo>
                    <a:pt x="55440" y="325873"/>
                  </a:lnTo>
                  <a:lnTo>
                    <a:pt x="53188" y="334879"/>
                  </a:lnTo>
                  <a:lnTo>
                    <a:pt x="51500" y="342195"/>
                  </a:lnTo>
                  <a:cubicBezTo>
                    <a:pt x="51312" y="344071"/>
                    <a:pt x="51125" y="345947"/>
                    <a:pt x="50937" y="347823"/>
                  </a:cubicBezTo>
                  <a:lnTo>
                    <a:pt x="50374" y="350637"/>
                  </a:lnTo>
                  <a:lnTo>
                    <a:pt x="50374" y="351763"/>
                  </a:lnTo>
                  <a:lnTo>
                    <a:pt x="45872" y="371462"/>
                  </a:lnTo>
                  <a:lnTo>
                    <a:pt x="41369" y="395100"/>
                  </a:lnTo>
                  <a:lnTo>
                    <a:pt x="38555" y="420990"/>
                  </a:lnTo>
                  <a:lnTo>
                    <a:pt x="35741" y="450256"/>
                  </a:lnTo>
                  <a:lnTo>
                    <a:pt x="32927" y="481212"/>
                  </a:lnTo>
                  <a:lnTo>
                    <a:pt x="30675" y="513292"/>
                  </a:lnTo>
                  <a:lnTo>
                    <a:pt x="29550" y="546499"/>
                  </a:lnTo>
                  <a:cubicBezTo>
                    <a:pt x="28987" y="558130"/>
                    <a:pt x="28425" y="569762"/>
                    <a:pt x="27862" y="581393"/>
                  </a:cubicBezTo>
                  <a:cubicBezTo>
                    <a:pt x="27674" y="592837"/>
                    <a:pt x="27487" y="604282"/>
                    <a:pt x="27299" y="615726"/>
                  </a:cubicBezTo>
                  <a:cubicBezTo>
                    <a:pt x="27111" y="627358"/>
                    <a:pt x="26924" y="638989"/>
                    <a:pt x="26736" y="650621"/>
                  </a:cubicBezTo>
                  <a:lnTo>
                    <a:pt x="26736" y="683827"/>
                  </a:lnTo>
                  <a:cubicBezTo>
                    <a:pt x="26361" y="694896"/>
                    <a:pt x="25985" y="705964"/>
                    <a:pt x="25610" y="717033"/>
                  </a:cubicBezTo>
                  <a:lnTo>
                    <a:pt x="25610" y="747988"/>
                  </a:lnTo>
                  <a:lnTo>
                    <a:pt x="25610" y="777255"/>
                  </a:lnTo>
                  <a:lnTo>
                    <a:pt x="25610" y="804271"/>
                  </a:lnTo>
                  <a:cubicBezTo>
                    <a:pt x="25985" y="812150"/>
                    <a:pt x="26361" y="820030"/>
                    <a:pt x="26736" y="827909"/>
                  </a:cubicBezTo>
                  <a:lnTo>
                    <a:pt x="26736" y="848171"/>
                  </a:lnTo>
                  <a:cubicBezTo>
                    <a:pt x="26924" y="853799"/>
                    <a:pt x="27111" y="859427"/>
                    <a:pt x="27299" y="865055"/>
                  </a:cubicBezTo>
                  <a:lnTo>
                    <a:pt x="27299" y="869126"/>
                  </a:lnTo>
                  <a:cubicBezTo>
                    <a:pt x="38972" y="915944"/>
                    <a:pt x="4926" y="1198982"/>
                    <a:pt x="16599" y="1245800"/>
                  </a:cubicBezTo>
                  <a:cubicBezTo>
                    <a:pt x="54839" y="1404762"/>
                    <a:pt x="38937" y="1450682"/>
                    <a:pt x="113916" y="1610297"/>
                  </a:cubicBezTo>
                  <a:cubicBezTo>
                    <a:pt x="188895" y="1769912"/>
                    <a:pt x="406125" y="2096376"/>
                    <a:pt x="466471" y="2203492"/>
                  </a:cubicBezTo>
                  <a:cubicBezTo>
                    <a:pt x="526817" y="2310608"/>
                    <a:pt x="474886" y="2238633"/>
                    <a:pt x="475994" y="2252993"/>
                  </a:cubicBezTo>
                  <a:lnTo>
                    <a:pt x="475427" y="2266980"/>
                  </a:lnTo>
                  <a:lnTo>
                    <a:pt x="477836" y="2275814"/>
                  </a:lnTo>
                  <a:cubicBezTo>
                    <a:pt x="480335" y="2289723"/>
                    <a:pt x="588516" y="2305673"/>
                    <a:pt x="588516" y="2320424"/>
                  </a:cubicBezTo>
                  <a:cubicBezTo>
                    <a:pt x="588140" y="2324668"/>
                    <a:pt x="590589" y="2340828"/>
                    <a:pt x="590213" y="2345072"/>
                  </a:cubicBezTo>
                  <a:lnTo>
                    <a:pt x="1669036" y="2344147"/>
                  </a:lnTo>
                  <a:close/>
                </a:path>
              </a:pathLst>
            </a:cu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자유형 46"/>
            <p:cNvSpPr/>
            <p:nvPr/>
          </p:nvSpPr>
          <p:spPr>
            <a:xfrm flipH="1">
              <a:off x="11843036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11279484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Group 4"/>
            <p:cNvGrpSpPr>
              <a:grpSpLocks noChangeAspect="1"/>
            </p:cNvGrpSpPr>
            <p:nvPr/>
          </p:nvGrpSpPr>
          <p:grpSpPr bwMode="auto">
            <a:xfrm rot="21037912">
              <a:off x="10983608" y="5445680"/>
              <a:ext cx="1069098" cy="792004"/>
              <a:chOff x="0" y="-188"/>
              <a:chExt cx="1987" cy="1472"/>
            </a:xfrm>
          </p:grpSpPr>
          <p:sp>
            <p:nvSpPr>
              <p:cNvPr id="15" name="Freeform 5"/>
              <p:cNvSpPr>
                <a:spLocks/>
              </p:cNvSpPr>
              <p:nvPr/>
            </p:nvSpPr>
            <p:spPr bwMode="auto">
              <a:xfrm>
                <a:off x="0" y="497"/>
                <a:ext cx="1605" cy="787"/>
              </a:xfrm>
              <a:custGeom>
                <a:avLst/>
                <a:gdLst>
                  <a:gd name="T0" fmla="*/ 6423 w 6423"/>
                  <a:gd name="T1" fmla="*/ 1764 h 3147"/>
                  <a:gd name="T2" fmla="*/ 6409 w 6423"/>
                  <a:gd name="T3" fmla="*/ 1784 h 3147"/>
                  <a:gd name="T4" fmla="*/ 6319 w 6423"/>
                  <a:gd name="T5" fmla="*/ 1900 h 3147"/>
                  <a:gd name="T6" fmla="*/ 6161 w 6423"/>
                  <a:gd name="T7" fmla="*/ 2082 h 3147"/>
                  <a:gd name="T8" fmla="*/ 5994 w 6423"/>
                  <a:gd name="T9" fmla="*/ 2245 h 3147"/>
                  <a:gd name="T10" fmla="*/ 5865 w 6423"/>
                  <a:gd name="T11" fmla="*/ 2361 h 3147"/>
                  <a:gd name="T12" fmla="*/ 5717 w 6423"/>
                  <a:gd name="T13" fmla="*/ 2480 h 3147"/>
                  <a:gd name="T14" fmla="*/ 5554 w 6423"/>
                  <a:gd name="T15" fmla="*/ 2598 h 3147"/>
                  <a:gd name="T16" fmla="*/ 5375 w 6423"/>
                  <a:gd name="T17" fmla="*/ 2711 h 3147"/>
                  <a:gd name="T18" fmla="*/ 5178 w 6423"/>
                  <a:gd name="T19" fmla="*/ 2819 h 3147"/>
                  <a:gd name="T20" fmla="*/ 4967 w 6423"/>
                  <a:gd name="T21" fmla="*/ 2916 h 3147"/>
                  <a:gd name="T22" fmla="*/ 4739 w 6423"/>
                  <a:gd name="T23" fmla="*/ 3000 h 3147"/>
                  <a:gd name="T24" fmla="*/ 4495 w 6423"/>
                  <a:gd name="T25" fmla="*/ 3067 h 3147"/>
                  <a:gd name="T26" fmla="*/ 4301 w 6423"/>
                  <a:gd name="T27" fmla="*/ 3105 h 3147"/>
                  <a:gd name="T28" fmla="*/ 4168 w 6423"/>
                  <a:gd name="T29" fmla="*/ 3123 h 3147"/>
                  <a:gd name="T30" fmla="*/ 4100 w 6423"/>
                  <a:gd name="T31" fmla="*/ 3130 h 3147"/>
                  <a:gd name="T32" fmla="*/ 3963 w 6423"/>
                  <a:gd name="T33" fmla="*/ 3141 h 3147"/>
                  <a:gd name="T34" fmla="*/ 3722 w 6423"/>
                  <a:gd name="T35" fmla="*/ 3147 h 3147"/>
                  <a:gd name="T36" fmla="*/ 3515 w 6423"/>
                  <a:gd name="T37" fmla="*/ 3136 h 3147"/>
                  <a:gd name="T38" fmla="*/ 3339 w 6423"/>
                  <a:gd name="T39" fmla="*/ 3108 h 3147"/>
                  <a:gd name="T40" fmla="*/ 3187 w 6423"/>
                  <a:gd name="T41" fmla="*/ 3068 h 3147"/>
                  <a:gd name="T42" fmla="*/ 3053 w 6423"/>
                  <a:gd name="T43" fmla="*/ 3016 h 3147"/>
                  <a:gd name="T44" fmla="*/ 2933 w 6423"/>
                  <a:gd name="T45" fmla="*/ 2956 h 3147"/>
                  <a:gd name="T46" fmla="*/ 2823 w 6423"/>
                  <a:gd name="T47" fmla="*/ 2888 h 3147"/>
                  <a:gd name="T48" fmla="*/ 2659 w 6423"/>
                  <a:gd name="T49" fmla="*/ 2777 h 3147"/>
                  <a:gd name="T50" fmla="*/ 2483 w 6423"/>
                  <a:gd name="T51" fmla="*/ 2661 h 3147"/>
                  <a:gd name="T52" fmla="*/ 2349 w 6423"/>
                  <a:gd name="T53" fmla="*/ 2584 h 3147"/>
                  <a:gd name="T54" fmla="*/ 2197 w 6423"/>
                  <a:gd name="T55" fmla="*/ 2511 h 3147"/>
                  <a:gd name="T56" fmla="*/ 2020 w 6423"/>
                  <a:gd name="T57" fmla="*/ 2443 h 3147"/>
                  <a:gd name="T58" fmla="*/ 1815 w 6423"/>
                  <a:gd name="T59" fmla="*/ 2383 h 3147"/>
                  <a:gd name="T60" fmla="*/ 1573 w 6423"/>
                  <a:gd name="T61" fmla="*/ 2331 h 3147"/>
                  <a:gd name="T62" fmla="*/ 1436 w 6423"/>
                  <a:gd name="T63" fmla="*/ 2311 h 3147"/>
                  <a:gd name="T64" fmla="*/ 1302 w 6423"/>
                  <a:gd name="T65" fmla="*/ 2293 h 3147"/>
                  <a:gd name="T66" fmla="*/ 1063 w 6423"/>
                  <a:gd name="T67" fmla="*/ 2274 h 3147"/>
                  <a:gd name="T68" fmla="*/ 853 w 6423"/>
                  <a:gd name="T69" fmla="*/ 2272 h 3147"/>
                  <a:gd name="T70" fmla="*/ 671 w 6423"/>
                  <a:gd name="T71" fmla="*/ 2283 h 3147"/>
                  <a:gd name="T72" fmla="*/ 519 w 6423"/>
                  <a:gd name="T73" fmla="*/ 2305 h 3147"/>
                  <a:gd name="T74" fmla="*/ 393 w 6423"/>
                  <a:gd name="T75" fmla="*/ 2335 h 3147"/>
                  <a:gd name="T76" fmla="*/ 292 w 6423"/>
                  <a:gd name="T77" fmla="*/ 2369 h 3147"/>
                  <a:gd name="T78" fmla="*/ 216 w 6423"/>
                  <a:gd name="T79" fmla="*/ 2404 h 3147"/>
                  <a:gd name="T80" fmla="*/ 189 w 6423"/>
                  <a:gd name="T81" fmla="*/ 2420 h 3147"/>
                  <a:gd name="T82" fmla="*/ 169 w 6423"/>
                  <a:gd name="T83" fmla="*/ 2432 h 3147"/>
                  <a:gd name="T84" fmla="*/ 124 w 6423"/>
                  <a:gd name="T85" fmla="*/ 2442 h 3147"/>
                  <a:gd name="T86" fmla="*/ 80 w 6423"/>
                  <a:gd name="T87" fmla="*/ 2434 h 3147"/>
                  <a:gd name="T88" fmla="*/ 43 w 6423"/>
                  <a:gd name="T89" fmla="*/ 2412 h 3147"/>
                  <a:gd name="T90" fmla="*/ 26 w 6423"/>
                  <a:gd name="T91" fmla="*/ 2394 h 3147"/>
                  <a:gd name="T92" fmla="*/ 14 w 6423"/>
                  <a:gd name="T93" fmla="*/ 2375 h 3147"/>
                  <a:gd name="T94" fmla="*/ 0 w 6423"/>
                  <a:gd name="T95" fmla="*/ 2332 h 3147"/>
                  <a:gd name="T96" fmla="*/ 4 w 6423"/>
                  <a:gd name="T97" fmla="*/ 2288 h 3147"/>
                  <a:gd name="T98" fmla="*/ 22 w 6423"/>
                  <a:gd name="T99" fmla="*/ 2248 h 3147"/>
                  <a:gd name="T100" fmla="*/ 38 w 6423"/>
                  <a:gd name="T101" fmla="*/ 2231 h 3147"/>
                  <a:gd name="T102" fmla="*/ 92 w 6423"/>
                  <a:gd name="T103" fmla="*/ 2181 h 3147"/>
                  <a:gd name="T104" fmla="*/ 229 w 6423"/>
                  <a:gd name="T105" fmla="*/ 2070 h 3147"/>
                  <a:gd name="T106" fmla="*/ 486 w 6423"/>
                  <a:gd name="T107" fmla="*/ 1881 h 3147"/>
                  <a:gd name="T108" fmla="*/ 1142 w 6423"/>
                  <a:gd name="T109" fmla="*/ 1429 h 3147"/>
                  <a:gd name="T110" fmla="*/ 1641 w 6423"/>
                  <a:gd name="T111" fmla="*/ 1080 h 3147"/>
                  <a:gd name="T112" fmla="*/ 4511 w 6423"/>
                  <a:gd name="T113" fmla="*/ 0 h 3147"/>
                  <a:gd name="T114" fmla="*/ 6423 w 6423"/>
                  <a:gd name="T115" fmla="*/ 1764 h 3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423" h="3147">
                    <a:moveTo>
                      <a:pt x="6423" y="1764"/>
                    </a:moveTo>
                    <a:lnTo>
                      <a:pt x="6409" y="1784"/>
                    </a:lnTo>
                    <a:lnTo>
                      <a:pt x="6319" y="1900"/>
                    </a:lnTo>
                    <a:lnTo>
                      <a:pt x="6161" y="2082"/>
                    </a:lnTo>
                    <a:lnTo>
                      <a:pt x="5994" y="2245"/>
                    </a:lnTo>
                    <a:lnTo>
                      <a:pt x="5865" y="2361"/>
                    </a:lnTo>
                    <a:lnTo>
                      <a:pt x="5717" y="2480"/>
                    </a:lnTo>
                    <a:lnTo>
                      <a:pt x="5554" y="2598"/>
                    </a:lnTo>
                    <a:lnTo>
                      <a:pt x="5375" y="2711"/>
                    </a:lnTo>
                    <a:lnTo>
                      <a:pt x="5178" y="2819"/>
                    </a:lnTo>
                    <a:lnTo>
                      <a:pt x="4967" y="2916"/>
                    </a:lnTo>
                    <a:lnTo>
                      <a:pt x="4739" y="3000"/>
                    </a:lnTo>
                    <a:lnTo>
                      <a:pt x="4495" y="3067"/>
                    </a:lnTo>
                    <a:lnTo>
                      <a:pt x="4301" y="3105"/>
                    </a:lnTo>
                    <a:lnTo>
                      <a:pt x="4168" y="3123"/>
                    </a:lnTo>
                    <a:lnTo>
                      <a:pt x="4100" y="3130"/>
                    </a:lnTo>
                    <a:lnTo>
                      <a:pt x="3963" y="3141"/>
                    </a:lnTo>
                    <a:lnTo>
                      <a:pt x="3722" y="3147"/>
                    </a:lnTo>
                    <a:lnTo>
                      <a:pt x="3515" y="3136"/>
                    </a:lnTo>
                    <a:lnTo>
                      <a:pt x="3339" y="3108"/>
                    </a:lnTo>
                    <a:lnTo>
                      <a:pt x="3187" y="3068"/>
                    </a:lnTo>
                    <a:lnTo>
                      <a:pt x="3053" y="3016"/>
                    </a:lnTo>
                    <a:lnTo>
                      <a:pt x="2933" y="2956"/>
                    </a:lnTo>
                    <a:lnTo>
                      <a:pt x="2823" y="2888"/>
                    </a:lnTo>
                    <a:lnTo>
                      <a:pt x="2659" y="2777"/>
                    </a:lnTo>
                    <a:lnTo>
                      <a:pt x="2483" y="2661"/>
                    </a:lnTo>
                    <a:lnTo>
                      <a:pt x="2349" y="2584"/>
                    </a:lnTo>
                    <a:lnTo>
                      <a:pt x="2197" y="2511"/>
                    </a:lnTo>
                    <a:lnTo>
                      <a:pt x="2020" y="2443"/>
                    </a:lnTo>
                    <a:lnTo>
                      <a:pt x="1815" y="2383"/>
                    </a:lnTo>
                    <a:lnTo>
                      <a:pt x="1573" y="2331"/>
                    </a:lnTo>
                    <a:lnTo>
                      <a:pt x="1436" y="2311"/>
                    </a:lnTo>
                    <a:lnTo>
                      <a:pt x="1302" y="2293"/>
                    </a:lnTo>
                    <a:lnTo>
                      <a:pt x="1063" y="2274"/>
                    </a:lnTo>
                    <a:lnTo>
                      <a:pt x="853" y="2272"/>
                    </a:lnTo>
                    <a:lnTo>
                      <a:pt x="671" y="2283"/>
                    </a:lnTo>
                    <a:lnTo>
                      <a:pt x="519" y="2305"/>
                    </a:lnTo>
                    <a:lnTo>
                      <a:pt x="393" y="2335"/>
                    </a:lnTo>
                    <a:lnTo>
                      <a:pt x="292" y="2369"/>
                    </a:lnTo>
                    <a:lnTo>
                      <a:pt x="216" y="2404"/>
                    </a:lnTo>
                    <a:lnTo>
                      <a:pt x="189" y="2420"/>
                    </a:lnTo>
                    <a:lnTo>
                      <a:pt x="169" y="2432"/>
                    </a:lnTo>
                    <a:lnTo>
                      <a:pt x="124" y="2442"/>
                    </a:lnTo>
                    <a:lnTo>
                      <a:pt x="80" y="2434"/>
                    </a:lnTo>
                    <a:lnTo>
                      <a:pt x="43" y="2412"/>
                    </a:lnTo>
                    <a:lnTo>
                      <a:pt x="26" y="2394"/>
                    </a:lnTo>
                    <a:lnTo>
                      <a:pt x="14" y="2375"/>
                    </a:lnTo>
                    <a:lnTo>
                      <a:pt x="0" y="2332"/>
                    </a:lnTo>
                    <a:lnTo>
                      <a:pt x="4" y="2288"/>
                    </a:lnTo>
                    <a:lnTo>
                      <a:pt x="22" y="2248"/>
                    </a:lnTo>
                    <a:lnTo>
                      <a:pt x="38" y="2231"/>
                    </a:lnTo>
                    <a:lnTo>
                      <a:pt x="92" y="2181"/>
                    </a:lnTo>
                    <a:lnTo>
                      <a:pt x="229" y="2070"/>
                    </a:lnTo>
                    <a:lnTo>
                      <a:pt x="486" y="1881"/>
                    </a:lnTo>
                    <a:lnTo>
                      <a:pt x="1142" y="1429"/>
                    </a:lnTo>
                    <a:lnTo>
                      <a:pt x="1641" y="1080"/>
                    </a:lnTo>
                    <a:lnTo>
                      <a:pt x="4511" y="0"/>
                    </a:lnTo>
                    <a:lnTo>
                      <a:pt x="6423" y="1764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6"/>
              <p:cNvSpPr>
                <a:spLocks/>
              </p:cNvSpPr>
              <p:nvPr/>
            </p:nvSpPr>
            <p:spPr bwMode="auto">
              <a:xfrm>
                <a:off x="1196" y="-188"/>
                <a:ext cx="208" cy="126"/>
              </a:xfrm>
              <a:custGeom>
                <a:avLst/>
                <a:gdLst>
                  <a:gd name="T0" fmla="*/ 818 w 832"/>
                  <a:gd name="T1" fmla="*/ 501 h 501"/>
                  <a:gd name="T2" fmla="*/ 820 w 832"/>
                  <a:gd name="T3" fmla="*/ 453 h 501"/>
                  <a:gd name="T4" fmla="*/ 830 w 832"/>
                  <a:gd name="T5" fmla="*/ 379 h 501"/>
                  <a:gd name="T6" fmla="*/ 832 w 832"/>
                  <a:gd name="T7" fmla="*/ 355 h 501"/>
                  <a:gd name="T8" fmla="*/ 830 w 832"/>
                  <a:gd name="T9" fmla="*/ 315 h 501"/>
                  <a:gd name="T10" fmla="*/ 814 w 832"/>
                  <a:gd name="T11" fmla="*/ 242 h 501"/>
                  <a:gd name="T12" fmla="*/ 781 w 832"/>
                  <a:gd name="T13" fmla="*/ 177 h 501"/>
                  <a:gd name="T14" fmla="*/ 737 w 832"/>
                  <a:gd name="T15" fmla="*/ 123 h 501"/>
                  <a:gd name="T16" fmla="*/ 683 w 832"/>
                  <a:gd name="T17" fmla="*/ 79 h 501"/>
                  <a:gd name="T18" fmla="*/ 620 w 832"/>
                  <a:gd name="T19" fmla="*/ 44 h 501"/>
                  <a:gd name="T20" fmla="*/ 551 w 832"/>
                  <a:gd name="T21" fmla="*/ 19 h 501"/>
                  <a:gd name="T22" fmla="*/ 478 w 832"/>
                  <a:gd name="T23" fmla="*/ 5 h 501"/>
                  <a:gd name="T24" fmla="*/ 403 w 832"/>
                  <a:gd name="T25" fmla="*/ 0 h 501"/>
                  <a:gd name="T26" fmla="*/ 329 w 832"/>
                  <a:gd name="T27" fmla="*/ 6 h 501"/>
                  <a:gd name="T28" fmla="*/ 257 w 832"/>
                  <a:gd name="T29" fmla="*/ 22 h 501"/>
                  <a:gd name="T30" fmla="*/ 192 w 832"/>
                  <a:gd name="T31" fmla="*/ 50 h 501"/>
                  <a:gd name="T32" fmla="*/ 132 w 832"/>
                  <a:gd name="T33" fmla="*/ 88 h 501"/>
                  <a:gd name="T34" fmla="*/ 82 w 832"/>
                  <a:gd name="T35" fmla="*/ 137 h 501"/>
                  <a:gd name="T36" fmla="*/ 43 w 832"/>
                  <a:gd name="T37" fmla="*/ 199 h 501"/>
                  <a:gd name="T38" fmla="*/ 18 w 832"/>
                  <a:gd name="T39" fmla="*/ 271 h 501"/>
                  <a:gd name="T40" fmla="*/ 12 w 832"/>
                  <a:gd name="T41" fmla="*/ 312 h 501"/>
                  <a:gd name="T42" fmla="*/ 0 w 832"/>
                  <a:gd name="T43" fmla="*/ 427 h 501"/>
                  <a:gd name="T44" fmla="*/ 818 w 832"/>
                  <a:gd name="T45" fmla="*/ 501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32" h="501">
                    <a:moveTo>
                      <a:pt x="818" y="501"/>
                    </a:moveTo>
                    <a:lnTo>
                      <a:pt x="820" y="453"/>
                    </a:lnTo>
                    <a:lnTo>
                      <a:pt x="830" y="379"/>
                    </a:lnTo>
                    <a:lnTo>
                      <a:pt x="832" y="355"/>
                    </a:lnTo>
                    <a:lnTo>
                      <a:pt x="830" y="315"/>
                    </a:lnTo>
                    <a:lnTo>
                      <a:pt x="814" y="242"/>
                    </a:lnTo>
                    <a:lnTo>
                      <a:pt x="781" y="177"/>
                    </a:lnTo>
                    <a:lnTo>
                      <a:pt x="737" y="123"/>
                    </a:lnTo>
                    <a:lnTo>
                      <a:pt x="683" y="79"/>
                    </a:lnTo>
                    <a:lnTo>
                      <a:pt x="620" y="44"/>
                    </a:lnTo>
                    <a:lnTo>
                      <a:pt x="551" y="19"/>
                    </a:lnTo>
                    <a:lnTo>
                      <a:pt x="478" y="5"/>
                    </a:lnTo>
                    <a:lnTo>
                      <a:pt x="403" y="0"/>
                    </a:lnTo>
                    <a:lnTo>
                      <a:pt x="329" y="6"/>
                    </a:lnTo>
                    <a:lnTo>
                      <a:pt x="257" y="22"/>
                    </a:lnTo>
                    <a:lnTo>
                      <a:pt x="192" y="50"/>
                    </a:lnTo>
                    <a:lnTo>
                      <a:pt x="132" y="88"/>
                    </a:lnTo>
                    <a:lnTo>
                      <a:pt x="82" y="137"/>
                    </a:lnTo>
                    <a:lnTo>
                      <a:pt x="43" y="199"/>
                    </a:lnTo>
                    <a:lnTo>
                      <a:pt x="18" y="271"/>
                    </a:lnTo>
                    <a:lnTo>
                      <a:pt x="12" y="312"/>
                    </a:lnTo>
                    <a:lnTo>
                      <a:pt x="0" y="427"/>
                    </a:lnTo>
                    <a:lnTo>
                      <a:pt x="818" y="50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7"/>
              <p:cNvSpPr>
                <a:spLocks/>
              </p:cNvSpPr>
              <p:nvPr/>
            </p:nvSpPr>
            <p:spPr bwMode="auto">
              <a:xfrm>
                <a:off x="410" y="-88"/>
                <a:ext cx="1577" cy="1045"/>
              </a:xfrm>
              <a:custGeom>
                <a:avLst/>
                <a:gdLst>
                  <a:gd name="T0" fmla="*/ 6306 w 6307"/>
                  <a:gd name="T1" fmla="*/ 3161 h 4179"/>
                  <a:gd name="T2" fmla="*/ 6287 w 6307"/>
                  <a:gd name="T3" fmla="*/ 3563 h 4179"/>
                  <a:gd name="T4" fmla="*/ 6240 w 6307"/>
                  <a:gd name="T5" fmla="*/ 3846 h 4179"/>
                  <a:gd name="T6" fmla="*/ 6162 w 6307"/>
                  <a:gd name="T7" fmla="*/ 4030 h 4179"/>
                  <a:gd name="T8" fmla="*/ 6051 w 6307"/>
                  <a:gd name="T9" fmla="*/ 4132 h 4179"/>
                  <a:gd name="T10" fmla="*/ 5903 w 6307"/>
                  <a:gd name="T11" fmla="*/ 4175 h 4179"/>
                  <a:gd name="T12" fmla="*/ 5665 w 6307"/>
                  <a:gd name="T13" fmla="*/ 4171 h 4179"/>
                  <a:gd name="T14" fmla="*/ 5288 w 6307"/>
                  <a:gd name="T15" fmla="*/ 4131 h 4179"/>
                  <a:gd name="T16" fmla="*/ 4830 w 6307"/>
                  <a:gd name="T17" fmla="*/ 4102 h 4179"/>
                  <a:gd name="T18" fmla="*/ 4303 w 6307"/>
                  <a:gd name="T19" fmla="*/ 4070 h 4179"/>
                  <a:gd name="T20" fmla="*/ 3554 w 6307"/>
                  <a:gd name="T21" fmla="*/ 3958 h 4179"/>
                  <a:gd name="T22" fmla="*/ 2242 w 6307"/>
                  <a:gd name="T23" fmla="*/ 3666 h 4179"/>
                  <a:gd name="T24" fmla="*/ 1672 w 6307"/>
                  <a:gd name="T25" fmla="*/ 3525 h 4179"/>
                  <a:gd name="T26" fmla="*/ 1214 w 6307"/>
                  <a:gd name="T27" fmla="*/ 3439 h 4179"/>
                  <a:gd name="T28" fmla="*/ 737 w 6307"/>
                  <a:gd name="T29" fmla="*/ 3386 h 4179"/>
                  <a:gd name="T30" fmla="*/ 287 w 6307"/>
                  <a:gd name="T31" fmla="*/ 3380 h 4179"/>
                  <a:gd name="T32" fmla="*/ 0 w 6307"/>
                  <a:gd name="T33" fmla="*/ 3414 h 4179"/>
                  <a:gd name="T34" fmla="*/ 42 w 6307"/>
                  <a:gd name="T35" fmla="*/ 3090 h 4179"/>
                  <a:gd name="T36" fmla="*/ 173 w 6307"/>
                  <a:gd name="T37" fmla="*/ 2488 h 4179"/>
                  <a:gd name="T38" fmla="*/ 318 w 6307"/>
                  <a:gd name="T39" fmla="*/ 2036 h 4179"/>
                  <a:gd name="T40" fmla="*/ 475 w 6307"/>
                  <a:gd name="T41" fmla="*/ 1664 h 4179"/>
                  <a:gd name="T42" fmla="*/ 677 w 6307"/>
                  <a:gd name="T43" fmla="*/ 1305 h 4179"/>
                  <a:gd name="T44" fmla="*/ 775 w 6307"/>
                  <a:gd name="T45" fmla="*/ 1163 h 4179"/>
                  <a:gd name="T46" fmla="*/ 954 w 6307"/>
                  <a:gd name="T47" fmla="*/ 955 h 4179"/>
                  <a:gd name="T48" fmla="*/ 1151 w 6307"/>
                  <a:gd name="T49" fmla="*/ 773 h 4179"/>
                  <a:gd name="T50" fmla="*/ 1366 w 6307"/>
                  <a:gd name="T51" fmla="*/ 617 h 4179"/>
                  <a:gd name="T52" fmla="*/ 1649 w 6307"/>
                  <a:gd name="T53" fmla="*/ 452 h 4179"/>
                  <a:gd name="T54" fmla="*/ 2118 w 6307"/>
                  <a:gd name="T55" fmla="*/ 254 h 4179"/>
                  <a:gd name="T56" fmla="*/ 2574 w 6307"/>
                  <a:gd name="T57" fmla="*/ 124 h 4179"/>
                  <a:gd name="T58" fmla="*/ 3074 w 6307"/>
                  <a:gd name="T59" fmla="*/ 36 h 4179"/>
                  <a:gd name="T60" fmla="*/ 3552 w 6307"/>
                  <a:gd name="T61" fmla="*/ 0 h 4179"/>
                  <a:gd name="T62" fmla="*/ 3847 w 6307"/>
                  <a:gd name="T63" fmla="*/ 61 h 4179"/>
                  <a:gd name="T64" fmla="*/ 4231 w 6307"/>
                  <a:gd name="T65" fmla="*/ 179 h 4179"/>
                  <a:gd name="T66" fmla="*/ 4600 w 6307"/>
                  <a:gd name="T67" fmla="*/ 335 h 4179"/>
                  <a:gd name="T68" fmla="*/ 4953 w 6307"/>
                  <a:gd name="T69" fmla="*/ 526 h 4179"/>
                  <a:gd name="T70" fmla="*/ 5118 w 6307"/>
                  <a:gd name="T71" fmla="*/ 633 h 4179"/>
                  <a:gd name="T72" fmla="*/ 5409 w 6307"/>
                  <a:gd name="T73" fmla="*/ 865 h 4179"/>
                  <a:gd name="T74" fmla="*/ 5658 w 6307"/>
                  <a:gd name="T75" fmla="*/ 1124 h 4179"/>
                  <a:gd name="T76" fmla="*/ 5866 w 6307"/>
                  <a:gd name="T77" fmla="*/ 1406 h 4179"/>
                  <a:gd name="T78" fmla="*/ 6034 w 6307"/>
                  <a:gd name="T79" fmla="*/ 1712 h 4179"/>
                  <a:gd name="T80" fmla="*/ 6161 w 6307"/>
                  <a:gd name="T81" fmla="*/ 2038 h 4179"/>
                  <a:gd name="T82" fmla="*/ 6248 w 6307"/>
                  <a:gd name="T83" fmla="*/ 2386 h 4179"/>
                  <a:gd name="T84" fmla="*/ 6297 w 6307"/>
                  <a:gd name="T85" fmla="*/ 2753 h 4179"/>
                  <a:gd name="T86" fmla="*/ 6307 w 6307"/>
                  <a:gd name="T87" fmla="*/ 3038 h 4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07" h="4179">
                    <a:moveTo>
                      <a:pt x="6307" y="3038"/>
                    </a:moveTo>
                    <a:lnTo>
                      <a:pt x="6306" y="3161"/>
                    </a:lnTo>
                    <a:lnTo>
                      <a:pt x="6300" y="3377"/>
                    </a:lnTo>
                    <a:lnTo>
                      <a:pt x="6287" y="3563"/>
                    </a:lnTo>
                    <a:lnTo>
                      <a:pt x="6267" y="3718"/>
                    </a:lnTo>
                    <a:lnTo>
                      <a:pt x="6240" y="3846"/>
                    </a:lnTo>
                    <a:lnTo>
                      <a:pt x="6205" y="3949"/>
                    </a:lnTo>
                    <a:lnTo>
                      <a:pt x="6162" y="4030"/>
                    </a:lnTo>
                    <a:lnTo>
                      <a:pt x="6111" y="4089"/>
                    </a:lnTo>
                    <a:lnTo>
                      <a:pt x="6051" y="4132"/>
                    </a:lnTo>
                    <a:lnTo>
                      <a:pt x="5982" y="4160"/>
                    </a:lnTo>
                    <a:lnTo>
                      <a:pt x="5903" y="4175"/>
                    </a:lnTo>
                    <a:lnTo>
                      <a:pt x="5815" y="4179"/>
                    </a:lnTo>
                    <a:lnTo>
                      <a:pt x="5665" y="4171"/>
                    </a:lnTo>
                    <a:lnTo>
                      <a:pt x="5425" y="4145"/>
                    </a:lnTo>
                    <a:lnTo>
                      <a:pt x="5288" y="4131"/>
                    </a:lnTo>
                    <a:lnTo>
                      <a:pt x="5116" y="4117"/>
                    </a:lnTo>
                    <a:lnTo>
                      <a:pt x="4830" y="4102"/>
                    </a:lnTo>
                    <a:lnTo>
                      <a:pt x="4573" y="4090"/>
                    </a:lnTo>
                    <a:lnTo>
                      <a:pt x="4303" y="4070"/>
                    </a:lnTo>
                    <a:lnTo>
                      <a:pt x="3977" y="4031"/>
                    </a:lnTo>
                    <a:lnTo>
                      <a:pt x="3554" y="3958"/>
                    </a:lnTo>
                    <a:lnTo>
                      <a:pt x="2989" y="3840"/>
                    </a:lnTo>
                    <a:lnTo>
                      <a:pt x="2242" y="3666"/>
                    </a:lnTo>
                    <a:lnTo>
                      <a:pt x="1776" y="3550"/>
                    </a:lnTo>
                    <a:lnTo>
                      <a:pt x="1672" y="3525"/>
                    </a:lnTo>
                    <a:lnTo>
                      <a:pt x="1449" y="3479"/>
                    </a:lnTo>
                    <a:lnTo>
                      <a:pt x="1214" y="3439"/>
                    </a:lnTo>
                    <a:lnTo>
                      <a:pt x="975" y="3408"/>
                    </a:lnTo>
                    <a:lnTo>
                      <a:pt x="737" y="3386"/>
                    </a:lnTo>
                    <a:lnTo>
                      <a:pt x="505" y="3376"/>
                    </a:lnTo>
                    <a:lnTo>
                      <a:pt x="287" y="3380"/>
                    </a:lnTo>
                    <a:lnTo>
                      <a:pt x="88" y="3398"/>
                    </a:lnTo>
                    <a:lnTo>
                      <a:pt x="0" y="3414"/>
                    </a:lnTo>
                    <a:lnTo>
                      <a:pt x="3" y="3374"/>
                    </a:lnTo>
                    <a:lnTo>
                      <a:pt x="42" y="3090"/>
                    </a:lnTo>
                    <a:lnTo>
                      <a:pt x="93" y="2815"/>
                    </a:lnTo>
                    <a:lnTo>
                      <a:pt x="173" y="2488"/>
                    </a:lnTo>
                    <a:lnTo>
                      <a:pt x="253" y="2220"/>
                    </a:lnTo>
                    <a:lnTo>
                      <a:pt x="318" y="2036"/>
                    </a:lnTo>
                    <a:lnTo>
                      <a:pt x="392" y="1850"/>
                    </a:lnTo>
                    <a:lnTo>
                      <a:pt x="475" y="1664"/>
                    </a:lnTo>
                    <a:lnTo>
                      <a:pt x="571" y="1481"/>
                    </a:lnTo>
                    <a:lnTo>
                      <a:pt x="677" y="1305"/>
                    </a:lnTo>
                    <a:lnTo>
                      <a:pt x="734" y="1219"/>
                    </a:lnTo>
                    <a:lnTo>
                      <a:pt x="775" y="1163"/>
                    </a:lnTo>
                    <a:lnTo>
                      <a:pt x="862" y="1055"/>
                    </a:lnTo>
                    <a:lnTo>
                      <a:pt x="954" y="955"/>
                    </a:lnTo>
                    <a:lnTo>
                      <a:pt x="1049" y="861"/>
                    </a:lnTo>
                    <a:lnTo>
                      <a:pt x="1151" y="773"/>
                    </a:lnTo>
                    <a:lnTo>
                      <a:pt x="1257" y="693"/>
                    </a:lnTo>
                    <a:lnTo>
                      <a:pt x="1366" y="617"/>
                    </a:lnTo>
                    <a:lnTo>
                      <a:pt x="1478" y="547"/>
                    </a:lnTo>
                    <a:lnTo>
                      <a:pt x="1649" y="452"/>
                    </a:lnTo>
                    <a:lnTo>
                      <a:pt x="1883" y="344"/>
                    </a:lnTo>
                    <a:lnTo>
                      <a:pt x="2118" y="254"/>
                    </a:lnTo>
                    <a:lnTo>
                      <a:pt x="2349" y="182"/>
                    </a:lnTo>
                    <a:lnTo>
                      <a:pt x="2574" y="124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lnTo>
                      <a:pt x="3652" y="17"/>
                    </a:lnTo>
                    <a:lnTo>
                      <a:pt x="3847" y="61"/>
                    </a:lnTo>
                    <a:lnTo>
                      <a:pt x="4041" y="116"/>
                    </a:lnTo>
                    <a:lnTo>
                      <a:pt x="4231" y="179"/>
                    </a:lnTo>
                    <a:lnTo>
                      <a:pt x="4418" y="252"/>
                    </a:lnTo>
                    <a:lnTo>
                      <a:pt x="4600" y="335"/>
                    </a:lnTo>
                    <a:lnTo>
                      <a:pt x="4779" y="426"/>
                    </a:lnTo>
                    <a:lnTo>
                      <a:pt x="4953" y="526"/>
                    </a:lnTo>
                    <a:lnTo>
                      <a:pt x="5037" y="581"/>
                    </a:lnTo>
                    <a:lnTo>
                      <a:pt x="5118" y="633"/>
                    </a:lnTo>
                    <a:lnTo>
                      <a:pt x="5269" y="747"/>
                    </a:lnTo>
                    <a:lnTo>
                      <a:pt x="5409" y="865"/>
                    </a:lnTo>
                    <a:lnTo>
                      <a:pt x="5539" y="991"/>
                    </a:lnTo>
                    <a:lnTo>
                      <a:pt x="5658" y="1124"/>
                    </a:lnTo>
                    <a:lnTo>
                      <a:pt x="5768" y="1261"/>
                    </a:lnTo>
                    <a:lnTo>
                      <a:pt x="5866" y="1406"/>
                    </a:lnTo>
                    <a:lnTo>
                      <a:pt x="5956" y="1556"/>
                    </a:lnTo>
                    <a:lnTo>
                      <a:pt x="6034" y="1712"/>
                    </a:lnTo>
                    <a:lnTo>
                      <a:pt x="6103" y="1872"/>
                    </a:lnTo>
                    <a:lnTo>
                      <a:pt x="6161" y="2038"/>
                    </a:lnTo>
                    <a:lnTo>
                      <a:pt x="6210" y="2210"/>
                    </a:lnTo>
                    <a:lnTo>
                      <a:pt x="6248" y="2386"/>
                    </a:lnTo>
                    <a:lnTo>
                      <a:pt x="6277" y="2567"/>
                    </a:lnTo>
                    <a:lnTo>
                      <a:pt x="6297" y="2753"/>
                    </a:lnTo>
                    <a:lnTo>
                      <a:pt x="6306" y="2941"/>
                    </a:lnTo>
                    <a:lnTo>
                      <a:pt x="6307" y="303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8"/>
              <p:cNvSpPr>
                <a:spLocks/>
              </p:cNvSpPr>
              <p:nvPr/>
            </p:nvSpPr>
            <p:spPr bwMode="auto">
              <a:xfrm>
                <a:off x="410" y="-88"/>
                <a:ext cx="888" cy="861"/>
              </a:xfrm>
              <a:custGeom>
                <a:avLst/>
                <a:gdLst>
                  <a:gd name="T0" fmla="*/ 3552 w 3552"/>
                  <a:gd name="T1" fmla="*/ 0 h 3445"/>
                  <a:gd name="T2" fmla="*/ 3463 w 3552"/>
                  <a:gd name="T3" fmla="*/ 17 h 3445"/>
                  <a:gd name="T4" fmla="*/ 3292 w 3552"/>
                  <a:gd name="T5" fmla="*/ 61 h 3445"/>
                  <a:gd name="T6" fmla="*/ 3130 w 3552"/>
                  <a:gd name="T7" fmla="*/ 118 h 3445"/>
                  <a:gd name="T8" fmla="*/ 2977 w 3552"/>
                  <a:gd name="T9" fmla="*/ 185 h 3445"/>
                  <a:gd name="T10" fmla="*/ 2832 w 3552"/>
                  <a:gd name="T11" fmla="*/ 263 h 3445"/>
                  <a:gd name="T12" fmla="*/ 2694 w 3552"/>
                  <a:gd name="T13" fmla="*/ 350 h 3445"/>
                  <a:gd name="T14" fmla="*/ 2566 w 3552"/>
                  <a:gd name="T15" fmla="*/ 446 h 3445"/>
                  <a:gd name="T16" fmla="*/ 2444 w 3552"/>
                  <a:gd name="T17" fmla="*/ 549 h 3445"/>
                  <a:gd name="T18" fmla="*/ 2330 w 3552"/>
                  <a:gd name="T19" fmla="*/ 660 h 3445"/>
                  <a:gd name="T20" fmla="*/ 2225 w 3552"/>
                  <a:gd name="T21" fmla="*/ 777 h 3445"/>
                  <a:gd name="T22" fmla="*/ 2125 w 3552"/>
                  <a:gd name="T23" fmla="*/ 899 h 3445"/>
                  <a:gd name="T24" fmla="*/ 2032 w 3552"/>
                  <a:gd name="T25" fmla="*/ 1028 h 3445"/>
                  <a:gd name="T26" fmla="*/ 1946 w 3552"/>
                  <a:gd name="T27" fmla="*/ 1159 h 3445"/>
                  <a:gd name="T28" fmla="*/ 1867 w 3552"/>
                  <a:gd name="T29" fmla="*/ 1294 h 3445"/>
                  <a:gd name="T30" fmla="*/ 1757 w 3552"/>
                  <a:gd name="T31" fmla="*/ 1501 h 3445"/>
                  <a:gd name="T32" fmla="*/ 1633 w 3552"/>
                  <a:gd name="T33" fmla="*/ 1781 h 3445"/>
                  <a:gd name="T34" fmla="*/ 1529 w 3552"/>
                  <a:gd name="T35" fmla="*/ 2062 h 3445"/>
                  <a:gd name="T36" fmla="*/ 1445 w 3552"/>
                  <a:gd name="T37" fmla="*/ 2335 h 3445"/>
                  <a:gd name="T38" fmla="*/ 1378 w 3552"/>
                  <a:gd name="T39" fmla="*/ 2596 h 3445"/>
                  <a:gd name="T40" fmla="*/ 1326 w 3552"/>
                  <a:gd name="T41" fmla="*/ 2838 h 3445"/>
                  <a:gd name="T42" fmla="*/ 1287 w 3552"/>
                  <a:gd name="T43" fmla="*/ 3055 h 3445"/>
                  <a:gd name="T44" fmla="*/ 1250 w 3552"/>
                  <a:gd name="T45" fmla="*/ 3324 h 3445"/>
                  <a:gd name="T46" fmla="*/ 1237 w 3552"/>
                  <a:gd name="T47" fmla="*/ 3445 h 3445"/>
                  <a:gd name="T48" fmla="*/ 1161 w 3552"/>
                  <a:gd name="T49" fmla="*/ 3432 h 3445"/>
                  <a:gd name="T50" fmla="*/ 1007 w 3552"/>
                  <a:gd name="T51" fmla="*/ 3409 h 3445"/>
                  <a:gd name="T52" fmla="*/ 853 w 3552"/>
                  <a:gd name="T53" fmla="*/ 3394 h 3445"/>
                  <a:gd name="T54" fmla="*/ 698 w 3552"/>
                  <a:gd name="T55" fmla="*/ 3384 h 3445"/>
                  <a:gd name="T56" fmla="*/ 542 w 3552"/>
                  <a:gd name="T57" fmla="*/ 3380 h 3445"/>
                  <a:gd name="T58" fmla="*/ 387 w 3552"/>
                  <a:gd name="T59" fmla="*/ 3382 h 3445"/>
                  <a:gd name="T60" fmla="*/ 232 w 3552"/>
                  <a:gd name="T61" fmla="*/ 3391 h 3445"/>
                  <a:gd name="T62" fmla="*/ 77 w 3552"/>
                  <a:gd name="T63" fmla="*/ 3406 h 3445"/>
                  <a:gd name="T64" fmla="*/ 0 w 3552"/>
                  <a:gd name="T65" fmla="*/ 3416 h 3445"/>
                  <a:gd name="T66" fmla="*/ 3 w 3552"/>
                  <a:gd name="T67" fmla="*/ 3376 h 3445"/>
                  <a:gd name="T68" fmla="*/ 42 w 3552"/>
                  <a:gd name="T69" fmla="*/ 3093 h 3445"/>
                  <a:gd name="T70" fmla="*/ 93 w 3552"/>
                  <a:gd name="T71" fmla="*/ 2818 h 3445"/>
                  <a:gd name="T72" fmla="*/ 173 w 3552"/>
                  <a:gd name="T73" fmla="*/ 2490 h 3445"/>
                  <a:gd name="T74" fmla="*/ 253 w 3552"/>
                  <a:gd name="T75" fmla="*/ 2223 h 3445"/>
                  <a:gd name="T76" fmla="*/ 318 w 3552"/>
                  <a:gd name="T77" fmla="*/ 2038 h 3445"/>
                  <a:gd name="T78" fmla="*/ 392 w 3552"/>
                  <a:gd name="T79" fmla="*/ 1853 h 3445"/>
                  <a:gd name="T80" fmla="*/ 475 w 3552"/>
                  <a:gd name="T81" fmla="*/ 1667 h 3445"/>
                  <a:gd name="T82" fmla="*/ 571 w 3552"/>
                  <a:gd name="T83" fmla="*/ 1484 h 3445"/>
                  <a:gd name="T84" fmla="*/ 677 w 3552"/>
                  <a:gd name="T85" fmla="*/ 1307 h 3445"/>
                  <a:gd name="T86" fmla="*/ 734 w 3552"/>
                  <a:gd name="T87" fmla="*/ 1222 h 3445"/>
                  <a:gd name="T88" fmla="*/ 775 w 3552"/>
                  <a:gd name="T89" fmla="*/ 1165 h 3445"/>
                  <a:gd name="T90" fmla="*/ 862 w 3552"/>
                  <a:gd name="T91" fmla="*/ 1058 h 3445"/>
                  <a:gd name="T92" fmla="*/ 954 w 3552"/>
                  <a:gd name="T93" fmla="*/ 957 h 3445"/>
                  <a:gd name="T94" fmla="*/ 1049 w 3552"/>
                  <a:gd name="T95" fmla="*/ 863 h 3445"/>
                  <a:gd name="T96" fmla="*/ 1151 w 3552"/>
                  <a:gd name="T97" fmla="*/ 775 h 3445"/>
                  <a:gd name="T98" fmla="*/ 1257 w 3552"/>
                  <a:gd name="T99" fmla="*/ 694 h 3445"/>
                  <a:gd name="T100" fmla="*/ 1366 w 3552"/>
                  <a:gd name="T101" fmla="*/ 618 h 3445"/>
                  <a:gd name="T102" fmla="*/ 1478 w 3552"/>
                  <a:gd name="T103" fmla="*/ 548 h 3445"/>
                  <a:gd name="T104" fmla="*/ 1649 w 3552"/>
                  <a:gd name="T105" fmla="*/ 453 h 3445"/>
                  <a:gd name="T106" fmla="*/ 1883 w 3552"/>
                  <a:gd name="T107" fmla="*/ 345 h 3445"/>
                  <a:gd name="T108" fmla="*/ 2118 w 3552"/>
                  <a:gd name="T109" fmla="*/ 255 h 3445"/>
                  <a:gd name="T110" fmla="*/ 2349 w 3552"/>
                  <a:gd name="T111" fmla="*/ 182 h 3445"/>
                  <a:gd name="T112" fmla="*/ 2574 w 3552"/>
                  <a:gd name="T113" fmla="*/ 126 h 3445"/>
                  <a:gd name="T114" fmla="*/ 2786 w 3552"/>
                  <a:gd name="T115" fmla="*/ 82 h 3445"/>
                  <a:gd name="T116" fmla="*/ 3074 w 3552"/>
                  <a:gd name="T117" fmla="*/ 36 h 3445"/>
                  <a:gd name="T118" fmla="*/ 3491 w 3552"/>
                  <a:gd name="T119" fmla="*/ 0 h 3445"/>
                  <a:gd name="T120" fmla="*/ 3552 w 3552"/>
                  <a:gd name="T121" fmla="*/ 0 h 3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552" h="3445">
                    <a:moveTo>
                      <a:pt x="3552" y="0"/>
                    </a:moveTo>
                    <a:lnTo>
                      <a:pt x="3463" y="17"/>
                    </a:lnTo>
                    <a:lnTo>
                      <a:pt x="3292" y="61"/>
                    </a:lnTo>
                    <a:lnTo>
                      <a:pt x="3130" y="118"/>
                    </a:lnTo>
                    <a:lnTo>
                      <a:pt x="2977" y="185"/>
                    </a:lnTo>
                    <a:lnTo>
                      <a:pt x="2832" y="263"/>
                    </a:lnTo>
                    <a:lnTo>
                      <a:pt x="2694" y="350"/>
                    </a:lnTo>
                    <a:lnTo>
                      <a:pt x="2566" y="446"/>
                    </a:lnTo>
                    <a:lnTo>
                      <a:pt x="2444" y="549"/>
                    </a:lnTo>
                    <a:lnTo>
                      <a:pt x="2330" y="660"/>
                    </a:lnTo>
                    <a:lnTo>
                      <a:pt x="2225" y="777"/>
                    </a:lnTo>
                    <a:lnTo>
                      <a:pt x="2125" y="899"/>
                    </a:lnTo>
                    <a:lnTo>
                      <a:pt x="2032" y="1028"/>
                    </a:lnTo>
                    <a:lnTo>
                      <a:pt x="1946" y="1159"/>
                    </a:lnTo>
                    <a:lnTo>
                      <a:pt x="1867" y="1294"/>
                    </a:lnTo>
                    <a:lnTo>
                      <a:pt x="1757" y="1501"/>
                    </a:lnTo>
                    <a:lnTo>
                      <a:pt x="1633" y="1781"/>
                    </a:lnTo>
                    <a:lnTo>
                      <a:pt x="1529" y="2062"/>
                    </a:lnTo>
                    <a:lnTo>
                      <a:pt x="1445" y="2335"/>
                    </a:lnTo>
                    <a:lnTo>
                      <a:pt x="1378" y="2596"/>
                    </a:lnTo>
                    <a:lnTo>
                      <a:pt x="1326" y="2838"/>
                    </a:lnTo>
                    <a:lnTo>
                      <a:pt x="1287" y="3055"/>
                    </a:lnTo>
                    <a:lnTo>
                      <a:pt x="1250" y="3324"/>
                    </a:lnTo>
                    <a:lnTo>
                      <a:pt x="1237" y="3445"/>
                    </a:lnTo>
                    <a:lnTo>
                      <a:pt x="1161" y="3432"/>
                    </a:lnTo>
                    <a:lnTo>
                      <a:pt x="1007" y="3409"/>
                    </a:lnTo>
                    <a:lnTo>
                      <a:pt x="853" y="3394"/>
                    </a:lnTo>
                    <a:lnTo>
                      <a:pt x="698" y="3384"/>
                    </a:lnTo>
                    <a:lnTo>
                      <a:pt x="542" y="3380"/>
                    </a:lnTo>
                    <a:lnTo>
                      <a:pt x="387" y="3382"/>
                    </a:lnTo>
                    <a:lnTo>
                      <a:pt x="232" y="3391"/>
                    </a:lnTo>
                    <a:lnTo>
                      <a:pt x="77" y="3406"/>
                    </a:lnTo>
                    <a:lnTo>
                      <a:pt x="0" y="3416"/>
                    </a:lnTo>
                    <a:lnTo>
                      <a:pt x="3" y="3376"/>
                    </a:lnTo>
                    <a:lnTo>
                      <a:pt x="42" y="3093"/>
                    </a:lnTo>
                    <a:lnTo>
                      <a:pt x="93" y="2818"/>
                    </a:lnTo>
                    <a:lnTo>
                      <a:pt x="173" y="2490"/>
                    </a:lnTo>
                    <a:lnTo>
                      <a:pt x="253" y="2223"/>
                    </a:lnTo>
                    <a:lnTo>
                      <a:pt x="318" y="2038"/>
                    </a:lnTo>
                    <a:lnTo>
                      <a:pt x="392" y="1853"/>
                    </a:lnTo>
                    <a:lnTo>
                      <a:pt x="475" y="1667"/>
                    </a:lnTo>
                    <a:lnTo>
                      <a:pt x="571" y="1484"/>
                    </a:lnTo>
                    <a:lnTo>
                      <a:pt x="677" y="1307"/>
                    </a:lnTo>
                    <a:lnTo>
                      <a:pt x="734" y="1222"/>
                    </a:lnTo>
                    <a:lnTo>
                      <a:pt x="775" y="1165"/>
                    </a:lnTo>
                    <a:lnTo>
                      <a:pt x="862" y="1058"/>
                    </a:lnTo>
                    <a:lnTo>
                      <a:pt x="954" y="957"/>
                    </a:lnTo>
                    <a:lnTo>
                      <a:pt x="1049" y="863"/>
                    </a:lnTo>
                    <a:lnTo>
                      <a:pt x="1151" y="775"/>
                    </a:lnTo>
                    <a:lnTo>
                      <a:pt x="1257" y="694"/>
                    </a:lnTo>
                    <a:lnTo>
                      <a:pt x="1366" y="618"/>
                    </a:lnTo>
                    <a:lnTo>
                      <a:pt x="1478" y="548"/>
                    </a:lnTo>
                    <a:lnTo>
                      <a:pt x="1649" y="453"/>
                    </a:lnTo>
                    <a:lnTo>
                      <a:pt x="1883" y="345"/>
                    </a:lnTo>
                    <a:lnTo>
                      <a:pt x="2118" y="255"/>
                    </a:lnTo>
                    <a:lnTo>
                      <a:pt x="2349" y="182"/>
                    </a:lnTo>
                    <a:lnTo>
                      <a:pt x="2574" y="126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9"/>
              <p:cNvSpPr>
                <a:spLocks/>
              </p:cNvSpPr>
              <p:nvPr/>
            </p:nvSpPr>
            <p:spPr bwMode="auto">
              <a:xfrm>
                <a:off x="719" y="-88"/>
                <a:ext cx="802" cy="1012"/>
              </a:xfrm>
              <a:custGeom>
                <a:avLst/>
                <a:gdLst>
                  <a:gd name="T0" fmla="*/ 2863 w 3209"/>
                  <a:gd name="T1" fmla="*/ 4049 h 4049"/>
                  <a:gd name="T2" fmla="*/ 2654 w 3209"/>
                  <a:gd name="T3" fmla="*/ 4022 h 4049"/>
                  <a:gd name="T4" fmla="*/ 2242 w 3209"/>
                  <a:gd name="T5" fmla="*/ 3952 h 4049"/>
                  <a:gd name="T6" fmla="*/ 1840 w 3209"/>
                  <a:gd name="T7" fmla="*/ 3869 h 4049"/>
                  <a:gd name="T8" fmla="*/ 1452 w 3209"/>
                  <a:gd name="T9" fmla="*/ 3779 h 4049"/>
                  <a:gd name="T10" fmla="*/ 904 w 3209"/>
                  <a:gd name="T11" fmla="*/ 3643 h 4049"/>
                  <a:gd name="T12" fmla="*/ 419 w 3209"/>
                  <a:gd name="T13" fmla="*/ 3526 h 4049"/>
                  <a:gd name="T14" fmla="*/ 131 w 3209"/>
                  <a:gd name="T15" fmla="*/ 3466 h 4049"/>
                  <a:gd name="T16" fmla="*/ 0 w 3209"/>
                  <a:gd name="T17" fmla="*/ 3445 h 4049"/>
                  <a:gd name="T18" fmla="*/ 12 w 3209"/>
                  <a:gd name="T19" fmla="*/ 3324 h 4049"/>
                  <a:gd name="T20" fmla="*/ 50 w 3209"/>
                  <a:gd name="T21" fmla="*/ 3055 h 4049"/>
                  <a:gd name="T22" fmla="*/ 89 w 3209"/>
                  <a:gd name="T23" fmla="*/ 2838 h 4049"/>
                  <a:gd name="T24" fmla="*/ 142 w 3209"/>
                  <a:gd name="T25" fmla="*/ 2596 h 4049"/>
                  <a:gd name="T26" fmla="*/ 209 w 3209"/>
                  <a:gd name="T27" fmla="*/ 2335 h 4049"/>
                  <a:gd name="T28" fmla="*/ 293 w 3209"/>
                  <a:gd name="T29" fmla="*/ 2062 h 4049"/>
                  <a:gd name="T30" fmla="*/ 397 w 3209"/>
                  <a:gd name="T31" fmla="*/ 1781 h 4049"/>
                  <a:gd name="T32" fmla="*/ 521 w 3209"/>
                  <a:gd name="T33" fmla="*/ 1501 h 4049"/>
                  <a:gd name="T34" fmla="*/ 631 w 3209"/>
                  <a:gd name="T35" fmla="*/ 1294 h 4049"/>
                  <a:gd name="T36" fmla="*/ 710 w 3209"/>
                  <a:gd name="T37" fmla="*/ 1159 h 4049"/>
                  <a:gd name="T38" fmla="*/ 796 w 3209"/>
                  <a:gd name="T39" fmla="*/ 1028 h 4049"/>
                  <a:gd name="T40" fmla="*/ 889 w 3209"/>
                  <a:gd name="T41" fmla="*/ 899 h 4049"/>
                  <a:gd name="T42" fmla="*/ 989 w 3209"/>
                  <a:gd name="T43" fmla="*/ 777 h 4049"/>
                  <a:gd name="T44" fmla="*/ 1094 w 3209"/>
                  <a:gd name="T45" fmla="*/ 660 h 4049"/>
                  <a:gd name="T46" fmla="*/ 1208 w 3209"/>
                  <a:gd name="T47" fmla="*/ 549 h 4049"/>
                  <a:gd name="T48" fmla="*/ 1330 w 3209"/>
                  <a:gd name="T49" fmla="*/ 446 h 4049"/>
                  <a:gd name="T50" fmla="*/ 1458 w 3209"/>
                  <a:gd name="T51" fmla="*/ 350 h 4049"/>
                  <a:gd name="T52" fmla="*/ 1596 w 3209"/>
                  <a:gd name="T53" fmla="*/ 263 h 4049"/>
                  <a:gd name="T54" fmla="*/ 1741 w 3209"/>
                  <a:gd name="T55" fmla="*/ 185 h 4049"/>
                  <a:gd name="T56" fmla="*/ 1894 w 3209"/>
                  <a:gd name="T57" fmla="*/ 118 h 4049"/>
                  <a:gd name="T58" fmla="*/ 2056 w 3209"/>
                  <a:gd name="T59" fmla="*/ 61 h 4049"/>
                  <a:gd name="T60" fmla="*/ 2227 w 3209"/>
                  <a:gd name="T61" fmla="*/ 17 h 4049"/>
                  <a:gd name="T62" fmla="*/ 2316 w 3209"/>
                  <a:gd name="T63" fmla="*/ 0 h 4049"/>
                  <a:gd name="T64" fmla="*/ 2386 w 3209"/>
                  <a:gd name="T65" fmla="*/ 38 h 4049"/>
                  <a:gd name="T66" fmla="*/ 2513 w 3209"/>
                  <a:gd name="T67" fmla="*/ 122 h 4049"/>
                  <a:gd name="T68" fmla="*/ 2627 w 3209"/>
                  <a:gd name="T69" fmla="*/ 218 h 4049"/>
                  <a:gd name="T70" fmla="*/ 2731 w 3209"/>
                  <a:gd name="T71" fmla="*/ 322 h 4049"/>
                  <a:gd name="T72" fmla="*/ 2821 w 3209"/>
                  <a:gd name="T73" fmla="*/ 437 h 4049"/>
                  <a:gd name="T74" fmla="*/ 2901 w 3209"/>
                  <a:gd name="T75" fmla="*/ 559 h 4049"/>
                  <a:gd name="T76" fmla="*/ 2970 w 3209"/>
                  <a:gd name="T77" fmla="*/ 690 h 4049"/>
                  <a:gd name="T78" fmla="*/ 3029 w 3209"/>
                  <a:gd name="T79" fmla="*/ 827 h 4049"/>
                  <a:gd name="T80" fmla="*/ 3080 w 3209"/>
                  <a:gd name="T81" fmla="*/ 970 h 4049"/>
                  <a:gd name="T82" fmla="*/ 3120 w 3209"/>
                  <a:gd name="T83" fmla="*/ 1118 h 4049"/>
                  <a:gd name="T84" fmla="*/ 3153 w 3209"/>
                  <a:gd name="T85" fmla="*/ 1271 h 4049"/>
                  <a:gd name="T86" fmla="*/ 3177 w 3209"/>
                  <a:gd name="T87" fmla="*/ 1426 h 4049"/>
                  <a:gd name="T88" fmla="*/ 3194 w 3209"/>
                  <a:gd name="T89" fmla="*/ 1585 h 4049"/>
                  <a:gd name="T90" fmla="*/ 3204 w 3209"/>
                  <a:gd name="T91" fmla="*/ 1746 h 4049"/>
                  <a:gd name="T92" fmla="*/ 3209 w 3209"/>
                  <a:gd name="T93" fmla="*/ 1988 h 4049"/>
                  <a:gd name="T94" fmla="*/ 3197 w 3209"/>
                  <a:gd name="T95" fmla="*/ 2310 h 4049"/>
                  <a:gd name="T96" fmla="*/ 3167 w 3209"/>
                  <a:gd name="T97" fmla="*/ 2625 h 4049"/>
                  <a:gd name="T98" fmla="*/ 3124 w 3209"/>
                  <a:gd name="T99" fmla="*/ 2926 h 4049"/>
                  <a:gd name="T100" fmla="*/ 3073 w 3209"/>
                  <a:gd name="T101" fmla="*/ 3209 h 4049"/>
                  <a:gd name="T102" fmla="*/ 2991 w 3209"/>
                  <a:gd name="T103" fmla="*/ 3583 h 4049"/>
                  <a:gd name="T104" fmla="*/ 2893 w 3209"/>
                  <a:gd name="T105" fmla="*/ 3947 h 4049"/>
                  <a:gd name="T106" fmla="*/ 2863 w 3209"/>
                  <a:gd name="T107" fmla="*/ 4049 h 4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09" h="4049">
                    <a:moveTo>
                      <a:pt x="2863" y="4049"/>
                    </a:moveTo>
                    <a:lnTo>
                      <a:pt x="2654" y="4022"/>
                    </a:lnTo>
                    <a:lnTo>
                      <a:pt x="2242" y="3952"/>
                    </a:lnTo>
                    <a:lnTo>
                      <a:pt x="1840" y="3869"/>
                    </a:lnTo>
                    <a:lnTo>
                      <a:pt x="1452" y="3779"/>
                    </a:lnTo>
                    <a:lnTo>
                      <a:pt x="904" y="3643"/>
                    </a:lnTo>
                    <a:lnTo>
                      <a:pt x="419" y="3526"/>
                    </a:lnTo>
                    <a:lnTo>
                      <a:pt x="131" y="3466"/>
                    </a:lnTo>
                    <a:lnTo>
                      <a:pt x="0" y="3445"/>
                    </a:lnTo>
                    <a:lnTo>
                      <a:pt x="12" y="3324"/>
                    </a:lnTo>
                    <a:lnTo>
                      <a:pt x="50" y="3055"/>
                    </a:lnTo>
                    <a:lnTo>
                      <a:pt x="89" y="2838"/>
                    </a:lnTo>
                    <a:lnTo>
                      <a:pt x="142" y="2596"/>
                    </a:lnTo>
                    <a:lnTo>
                      <a:pt x="209" y="2335"/>
                    </a:lnTo>
                    <a:lnTo>
                      <a:pt x="293" y="2062"/>
                    </a:lnTo>
                    <a:lnTo>
                      <a:pt x="397" y="1781"/>
                    </a:lnTo>
                    <a:lnTo>
                      <a:pt x="521" y="1501"/>
                    </a:lnTo>
                    <a:lnTo>
                      <a:pt x="631" y="1294"/>
                    </a:lnTo>
                    <a:lnTo>
                      <a:pt x="710" y="1159"/>
                    </a:lnTo>
                    <a:lnTo>
                      <a:pt x="796" y="1028"/>
                    </a:lnTo>
                    <a:lnTo>
                      <a:pt x="889" y="899"/>
                    </a:lnTo>
                    <a:lnTo>
                      <a:pt x="989" y="777"/>
                    </a:lnTo>
                    <a:lnTo>
                      <a:pt x="1094" y="660"/>
                    </a:lnTo>
                    <a:lnTo>
                      <a:pt x="1208" y="549"/>
                    </a:lnTo>
                    <a:lnTo>
                      <a:pt x="1330" y="446"/>
                    </a:lnTo>
                    <a:lnTo>
                      <a:pt x="1458" y="350"/>
                    </a:lnTo>
                    <a:lnTo>
                      <a:pt x="1596" y="263"/>
                    </a:lnTo>
                    <a:lnTo>
                      <a:pt x="1741" y="185"/>
                    </a:lnTo>
                    <a:lnTo>
                      <a:pt x="1894" y="118"/>
                    </a:lnTo>
                    <a:lnTo>
                      <a:pt x="2056" y="61"/>
                    </a:lnTo>
                    <a:lnTo>
                      <a:pt x="2227" y="17"/>
                    </a:lnTo>
                    <a:lnTo>
                      <a:pt x="2316" y="0"/>
                    </a:lnTo>
                    <a:lnTo>
                      <a:pt x="2386" y="38"/>
                    </a:lnTo>
                    <a:lnTo>
                      <a:pt x="2513" y="122"/>
                    </a:lnTo>
                    <a:lnTo>
                      <a:pt x="2627" y="218"/>
                    </a:lnTo>
                    <a:lnTo>
                      <a:pt x="2731" y="322"/>
                    </a:lnTo>
                    <a:lnTo>
                      <a:pt x="2821" y="437"/>
                    </a:lnTo>
                    <a:lnTo>
                      <a:pt x="2901" y="559"/>
                    </a:lnTo>
                    <a:lnTo>
                      <a:pt x="2970" y="690"/>
                    </a:lnTo>
                    <a:lnTo>
                      <a:pt x="3029" y="827"/>
                    </a:lnTo>
                    <a:lnTo>
                      <a:pt x="3080" y="970"/>
                    </a:lnTo>
                    <a:lnTo>
                      <a:pt x="3120" y="1118"/>
                    </a:lnTo>
                    <a:lnTo>
                      <a:pt x="3153" y="1271"/>
                    </a:lnTo>
                    <a:lnTo>
                      <a:pt x="3177" y="1426"/>
                    </a:lnTo>
                    <a:lnTo>
                      <a:pt x="3194" y="1585"/>
                    </a:lnTo>
                    <a:lnTo>
                      <a:pt x="3204" y="1746"/>
                    </a:lnTo>
                    <a:lnTo>
                      <a:pt x="3209" y="1988"/>
                    </a:lnTo>
                    <a:lnTo>
                      <a:pt x="3197" y="2310"/>
                    </a:lnTo>
                    <a:lnTo>
                      <a:pt x="3167" y="2625"/>
                    </a:lnTo>
                    <a:lnTo>
                      <a:pt x="3124" y="2926"/>
                    </a:lnTo>
                    <a:lnTo>
                      <a:pt x="3073" y="3209"/>
                    </a:lnTo>
                    <a:lnTo>
                      <a:pt x="2991" y="3583"/>
                    </a:lnTo>
                    <a:lnTo>
                      <a:pt x="2893" y="3947"/>
                    </a:lnTo>
                    <a:lnTo>
                      <a:pt x="2863" y="404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F1577F-39BD-4FC6-9C0F-0EA4827D262C}"/>
              </a:ext>
            </a:extLst>
          </p:cNvPr>
          <p:cNvSpPr txBox="1"/>
          <p:nvPr/>
        </p:nvSpPr>
        <p:spPr>
          <a:xfrm>
            <a:off x="343946" y="1218386"/>
            <a:ext cx="1036347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직접 만드는 초소형 컴퓨터</a:t>
            </a:r>
            <a:r>
              <a:rPr lang="en-US" altLang="ko-KR" sz="2500" dirty="0"/>
              <a:t>.</a:t>
            </a:r>
          </a:p>
          <a:p>
            <a:endParaRPr lang="en-US" altLang="ko-KR" dirty="0"/>
          </a:p>
          <a:p>
            <a:r>
              <a:rPr lang="ko-KR" altLang="en-US" b="0" i="0" dirty="0">
                <a:solidFill>
                  <a:srgbClr val="2F2F2F"/>
                </a:solidFill>
                <a:effectLst/>
                <a:latin typeface="나눔고딕"/>
              </a:rPr>
              <a:t>프로그래머는 컴퓨터라는 도구로 자신이 원하는 바를 직접 만들 수 있다는 점에서 창작자와 비슷하다</a:t>
            </a:r>
            <a:r>
              <a:rPr lang="en-US" altLang="ko-KR" b="0" i="0" dirty="0">
                <a:solidFill>
                  <a:srgbClr val="2F2F2F"/>
                </a:solidFill>
                <a:effectLst/>
                <a:latin typeface="나눔고딕"/>
              </a:rPr>
              <a:t>. </a:t>
            </a:r>
            <a:r>
              <a:rPr lang="ko-KR" altLang="en-US" b="0" i="0" dirty="0">
                <a:solidFill>
                  <a:srgbClr val="2F2F2F"/>
                </a:solidFill>
                <a:effectLst/>
                <a:latin typeface="나눔고딕"/>
              </a:rPr>
              <a:t>과거 프로그래머는 소프트웨어 영역에서만 무엇인가 만들어낼 수 있었지만</a:t>
            </a:r>
            <a:r>
              <a:rPr lang="en-US" altLang="ko-KR" b="0" i="0" dirty="0">
                <a:solidFill>
                  <a:srgbClr val="2F2F2F"/>
                </a:solidFill>
                <a:effectLst/>
                <a:latin typeface="나눔고딕"/>
              </a:rPr>
              <a:t>, </a:t>
            </a:r>
            <a:r>
              <a:rPr lang="ko-KR" altLang="en-US" b="0" i="0" dirty="0">
                <a:solidFill>
                  <a:srgbClr val="2F2F2F"/>
                </a:solidFill>
                <a:effectLst/>
                <a:latin typeface="나눔고딕"/>
              </a:rPr>
              <a:t>최근에는 이러한 활동이 하드웨어 영역까지 확장됐다</a:t>
            </a:r>
            <a:r>
              <a:rPr lang="en-US" altLang="ko-KR" b="0" i="0" dirty="0">
                <a:solidFill>
                  <a:srgbClr val="2F2F2F"/>
                </a:solidFill>
                <a:effectLst/>
                <a:latin typeface="나눔고딕"/>
              </a:rPr>
              <a:t>. </a:t>
            </a:r>
            <a:r>
              <a:rPr lang="ko-KR" altLang="en-US" b="0" i="0" dirty="0">
                <a:solidFill>
                  <a:srgbClr val="2F2F2F"/>
                </a:solidFill>
                <a:effectLst/>
                <a:latin typeface="나눔고딕"/>
              </a:rPr>
              <a:t>이른바 ‘메이커</a:t>
            </a:r>
            <a:r>
              <a:rPr lang="en-US" altLang="ko-KR" b="0" i="0" dirty="0">
                <a:solidFill>
                  <a:srgbClr val="2F2F2F"/>
                </a:solidFill>
                <a:effectLst/>
                <a:latin typeface="나눔고딕"/>
              </a:rPr>
              <a:t>(Maker) </a:t>
            </a:r>
            <a:r>
              <a:rPr lang="ko-KR" altLang="en-US" b="0" i="0" dirty="0" err="1">
                <a:solidFill>
                  <a:srgbClr val="2F2F2F"/>
                </a:solidFill>
                <a:effectLst/>
                <a:latin typeface="나눔고딕"/>
              </a:rPr>
              <a:t>문화’가</a:t>
            </a:r>
            <a:r>
              <a:rPr lang="ko-KR" altLang="en-US" b="0" i="0" dirty="0">
                <a:solidFill>
                  <a:srgbClr val="2F2F2F"/>
                </a:solidFill>
                <a:effectLst/>
                <a:latin typeface="나눔고딕"/>
              </a:rPr>
              <a:t> 생겨난 것이다</a:t>
            </a:r>
            <a:r>
              <a:rPr lang="en-US" altLang="ko-KR" b="0" i="0" dirty="0">
                <a:solidFill>
                  <a:srgbClr val="2F2F2F"/>
                </a:solidFill>
                <a:effectLst/>
                <a:latin typeface="나눔고딕"/>
              </a:rPr>
              <a:t>. </a:t>
            </a:r>
            <a:r>
              <a:rPr lang="ko-KR" altLang="en-US" b="0" i="0" dirty="0">
                <a:solidFill>
                  <a:srgbClr val="2F2F2F"/>
                </a:solidFill>
                <a:effectLst/>
                <a:latin typeface="나눔고딕"/>
              </a:rPr>
              <a:t>이 메이커 문화를 부흥시킨 기술 중 하나가 바로 </a:t>
            </a:r>
            <a:r>
              <a:rPr lang="ko-KR" altLang="en-US" i="0" dirty="0">
                <a:effectLst/>
                <a:latin typeface="나눔고딕"/>
              </a:rPr>
              <a:t>‘</a:t>
            </a:r>
            <a:r>
              <a:rPr lang="ko-KR" altLang="en-US" i="0" strike="noStrike" dirty="0" err="1">
                <a:effectLst/>
                <a:latin typeface="나눔고딕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라즈베리파이</a:t>
            </a:r>
            <a:r>
              <a:rPr lang="en-US" altLang="ko-KR" i="0" strike="noStrike" dirty="0">
                <a:effectLst/>
                <a:latin typeface="나눔고딕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(Raspberry Pi)</a:t>
            </a:r>
            <a:r>
              <a:rPr lang="ko-KR" altLang="en-US" i="0" dirty="0">
                <a:effectLst/>
                <a:latin typeface="나눔고딕"/>
              </a:rPr>
              <a:t>’다</a:t>
            </a:r>
            <a:r>
              <a:rPr lang="en-US" altLang="ko-KR" i="0" dirty="0">
                <a:effectLst/>
                <a:latin typeface="나눔고딕"/>
              </a:rPr>
              <a:t>.</a:t>
            </a:r>
            <a:r>
              <a:rPr lang="en-US" altLang="ko-KR" b="0" i="0" dirty="0">
                <a:solidFill>
                  <a:srgbClr val="2F2F2F"/>
                </a:solidFill>
                <a:effectLst/>
                <a:latin typeface="나눔고딕"/>
              </a:rPr>
              <a:t> </a:t>
            </a:r>
            <a:r>
              <a:rPr lang="ko-KR" altLang="en-US" b="0" i="0" dirty="0">
                <a:solidFill>
                  <a:srgbClr val="2F2F2F"/>
                </a:solidFill>
                <a:effectLst/>
                <a:latin typeface="나눔고딕"/>
              </a:rPr>
              <a:t>프로그래머의 장난감이자 최근에는 코딩 교육 도구로 각광받고 있는 ‘미니컴퓨터’ 이다</a:t>
            </a:r>
            <a:r>
              <a:rPr lang="en-US" altLang="ko-KR" b="0" i="0" dirty="0">
                <a:solidFill>
                  <a:srgbClr val="2F2F2F"/>
                </a:solidFill>
                <a:effectLst/>
                <a:latin typeface="나눔고딕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52052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9834663" y="3159258"/>
            <a:ext cx="2357337" cy="3759065"/>
            <a:chOff x="9834663" y="3159258"/>
            <a:chExt cx="2357337" cy="3759065"/>
          </a:xfrm>
        </p:grpSpPr>
        <p:sp>
          <p:nvSpPr>
            <p:cNvPr id="35" name="자유형 34"/>
            <p:cNvSpPr/>
            <p:nvPr/>
          </p:nvSpPr>
          <p:spPr>
            <a:xfrm>
              <a:off x="9834663" y="3159258"/>
              <a:ext cx="2357337" cy="3698742"/>
            </a:xfrm>
            <a:custGeom>
              <a:avLst/>
              <a:gdLst>
                <a:gd name="connsiteX0" fmla="*/ 2357337 w 2357337"/>
                <a:gd name="connsiteY0" fmla="*/ 0 h 3698742"/>
                <a:gd name="connsiteX1" fmla="*/ 2357337 w 2357337"/>
                <a:gd name="connsiteY1" fmla="*/ 3698742 h 3698742"/>
                <a:gd name="connsiteX2" fmla="*/ 0 w 2357337"/>
                <a:gd name="connsiteY2" fmla="*/ 3698742 h 3698742"/>
                <a:gd name="connsiteX3" fmla="*/ 13715 w 2357337"/>
                <a:gd name="connsiteY3" fmla="*/ 3627335 h 3698742"/>
                <a:gd name="connsiteX4" fmla="*/ 1290700 w 2357337"/>
                <a:gd name="connsiteY4" fmla="*/ 1755246 h 3698742"/>
                <a:gd name="connsiteX5" fmla="*/ 2197018 w 2357337"/>
                <a:gd name="connsiteY5" fmla="*/ 379853 h 3698742"/>
                <a:gd name="connsiteX6" fmla="*/ 2329945 w 2357337"/>
                <a:gd name="connsiteY6" fmla="*/ 78424 h 369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7337" h="3698742">
                  <a:moveTo>
                    <a:pt x="2357337" y="0"/>
                  </a:moveTo>
                  <a:lnTo>
                    <a:pt x="2357337" y="3698742"/>
                  </a:lnTo>
                  <a:lnTo>
                    <a:pt x="0" y="3698742"/>
                  </a:lnTo>
                  <a:lnTo>
                    <a:pt x="13715" y="3627335"/>
                  </a:lnTo>
                  <a:cubicBezTo>
                    <a:pt x="180522" y="2837118"/>
                    <a:pt x="552307" y="2032468"/>
                    <a:pt x="1290700" y="1755246"/>
                  </a:cubicBezTo>
                  <a:cubicBezTo>
                    <a:pt x="1825639" y="2452482"/>
                    <a:pt x="1827179" y="762117"/>
                    <a:pt x="2197018" y="379853"/>
                  </a:cubicBezTo>
                  <a:cubicBezTo>
                    <a:pt x="2252656" y="285510"/>
                    <a:pt x="2293718" y="180343"/>
                    <a:pt x="2329945" y="78424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1" name="Group 45"/>
            <p:cNvGrpSpPr>
              <a:grpSpLocks noChangeAspect="1"/>
            </p:cNvGrpSpPr>
            <p:nvPr/>
          </p:nvGrpSpPr>
          <p:grpSpPr bwMode="auto">
            <a:xfrm rot="16373145" flipH="1">
              <a:off x="10833984" y="4920342"/>
              <a:ext cx="434830" cy="434830"/>
              <a:chOff x="4450" y="913"/>
              <a:chExt cx="2742" cy="2742"/>
            </a:xfrm>
          </p:grpSpPr>
          <p:sp>
            <p:nvSpPr>
              <p:cNvPr id="42" name="Freeform 46"/>
              <p:cNvSpPr>
                <a:spLocks/>
              </p:cNvSpPr>
              <p:nvPr/>
            </p:nvSpPr>
            <p:spPr bwMode="auto">
              <a:xfrm>
                <a:off x="5027" y="913"/>
                <a:ext cx="2164" cy="2164"/>
              </a:xfrm>
              <a:custGeom>
                <a:avLst/>
                <a:gdLst>
                  <a:gd name="T0" fmla="*/ 5125 w 6491"/>
                  <a:gd name="T1" fmla="*/ 2411 h 6492"/>
                  <a:gd name="T2" fmla="*/ 4579 w 6491"/>
                  <a:gd name="T3" fmla="*/ 2816 h 6492"/>
                  <a:gd name="T4" fmla="*/ 3897 w 6491"/>
                  <a:gd name="T5" fmla="*/ 3412 h 6492"/>
                  <a:gd name="T6" fmla="*/ 3360 w 6491"/>
                  <a:gd name="T7" fmla="*/ 3946 h 6492"/>
                  <a:gd name="T8" fmla="*/ 3258 w 6491"/>
                  <a:gd name="T9" fmla="*/ 4082 h 6492"/>
                  <a:gd name="T10" fmla="*/ 3193 w 6491"/>
                  <a:gd name="T11" fmla="*/ 4298 h 6492"/>
                  <a:gd name="T12" fmla="*/ 3193 w 6491"/>
                  <a:gd name="T13" fmla="*/ 4411 h 6492"/>
                  <a:gd name="T14" fmla="*/ 3258 w 6491"/>
                  <a:gd name="T15" fmla="*/ 4626 h 6492"/>
                  <a:gd name="T16" fmla="*/ 3360 w 6491"/>
                  <a:gd name="T17" fmla="*/ 4761 h 6492"/>
                  <a:gd name="T18" fmla="*/ 3501 w 6491"/>
                  <a:gd name="T19" fmla="*/ 4907 h 6492"/>
                  <a:gd name="T20" fmla="*/ 3606 w 6491"/>
                  <a:gd name="T21" fmla="*/ 5107 h 6492"/>
                  <a:gd name="T22" fmla="*/ 3628 w 6491"/>
                  <a:gd name="T23" fmla="*/ 5326 h 6492"/>
                  <a:gd name="T24" fmla="*/ 3564 w 6491"/>
                  <a:gd name="T25" fmla="*/ 5539 h 6492"/>
                  <a:gd name="T26" fmla="*/ 3461 w 6491"/>
                  <a:gd name="T27" fmla="*/ 5677 h 6492"/>
                  <a:gd name="T28" fmla="*/ 0 w 6491"/>
                  <a:gd name="T29" fmla="*/ 3844 h 6492"/>
                  <a:gd name="T30" fmla="*/ 858 w 6491"/>
                  <a:gd name="T31" fmla="*/ 2990 h 6492"/>
                  <a:gd name="T32" fmla="*/ 1058 w 6491"/>
                  <a:gd name="T33" fmla="*/ 2885 h 6492"/>
                  <a:gd name="T34" fmla="*/ 1277 w 6491"/>
                  <a:gd name="T35" fmla="*/ 2865 h 6492"/>
                  <a:gd name="T36" fmla="*/ 1490 w 6491"/>
                  <a:gd name="T37" fmla="*/ 2928 h 6492"/>
                  <a:gd name="T38" fmla="*/ 1628 w 6491"/>
                  <a:gd name="T39" fmla="*/ 3030 h 6492"/>
                  <a:gd name="T40" fmla="*/ 1772 w 6491"/>
                  <a:gd name="T41" fmla="*/ 3171 h 6492"/>
                  <a:gd name="T42" fmla="*/ 1971 w 6491"/>
                  <a:gd name="T43" fmla="*/ 3277 h 6492"/>
                  <a:gd name="T44" fmla="*/ 2138 w 6491"/>
                  <a:gd name="T45" fmla="*/ 3301 h 6492"/>
                  <a:gd name="T46" fmla="*/ 2306 w 6491"/>
                  <a:gd name="T47" fmla="*/ 3277 h 6492"/>
                  <a:gd name="T48" fmla="*/ 2503 w 6491"/>
                  <a:gd name="T49" fmla="*/ 3171 h 6492"/>
                  <a:gd name="T50" fmla="*/ 2921 w 6491"/>
                  <a:gd name="T51" fmla="*/ 2757 h 6492"/>
                  <a:gd name="T52" fmla="*/ 3386 w 6491"/>
                  <a:gd name="T53" fmla="*/ 2261 h 6492"/>
                  <a:gd name="T54" fmla="*/ 3950 w 6491"/>
                  <a:gd name="T55" fmla="*/ 1551 h 6492"/>
                  <a:gd name="T56" fmla="*/ 4739 w 6491"/>
                  <a:gd name="T57" fmla="*/ 414 h 6492"/>
                  <a:gd name="T58" fmla="*/ 4840 w 6491"/>
                  <a:gd name="T59" fmla="*/ 291 h 6492"/>
                  <a:gd name="T60" fmla="*/ 5001 w 6491"/>
                  <a:gd name="T61" fmla="*/ 157 h 6492"/>
                  <a:gd name="T62" fmla="*/ 5187 w 6491"/>
                  <a:gd name="T63" fmla="*/ 62 h 6492"/>
                  <a:gd name="T64" fmla="*/ 5391 w 6491"/>
                  <a:gd name="T65" fmla="*/ 9 h 6492"/>
                  <a:gd name="T66" fmla="*/ 5496 w 6491"/>
                  <a:gd name="T67" fmla="*/ 0 h 6492"/>
                  <a:gd name="T68" fmla="*/ 5707 w 6491"/>
                  <a:gd name="T69" fmla="*/ 16 h 6492"/>
                  <a:gd name="T70" fmla="*/ 5907 w 6491"/>
                  <a:gd name="T71" fmla="*/ 75 h 6492"/>
                  <a:gd name="T72" fmla="*/ 6088 w 6491"/>
                  <a:gd name="T73" fmla="*/ 179 h 6492"/>
                  <a:gd name="T74" fmla="*/ 6211 w 6491"/>
                  <a:gd name="T75" fmla="*/ 281 h 6492"/>
                  <a:gd name="T76" fmla="*/ 6313 w 6491"/>
                  <a:gd name="T77" fmla="*/ 402 h 6492"/>
                  <a:gd name="T78" fmla="*/ 6415 w 6491"/>
                  <a:gd name="T79" fmla="*/ 585 h 6492"/>
                  <a:gd name="T80" fmla="*/ 6475 w 6491"/>
                  <a:gd name="T81" fmla="*/ 785 h 6492"/>
                  <a:gd name="T82" fmla="*/ 6491 w 6491"/>
                  <a:gd name="T83" fmla="*/ 994 h 6492"/>
                  <a:gd name="T84" fmla="*/ 6481 w 6491"/>
                  <a:gd name="T85" fmla="*/ 1100 h 6492"/>
                  <a:gd name="T86" fmla="*/ 6428 w 6491"/>
                  <a:gd name="T87" fmla="*/ 1305 h 6492"/>
                  <a:gd name="T88" fmla="*/ 6333 w 6491"/>
                  <a:gd name="T89" fmla="*/ 1491 h 6492"/>
                  <a:gd name="T90" fmla="*/ 6200 w 6491"/>
                  <a:gd name="T91" fmla="*/ 1651 h 6492"/>
                  <a:gd name="T92" fmla="*/ 6077 w 6491"/>
                  <a:gd name="T93" fmla="*/ 1751 h 6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491" h="6492">
                    <a:moveTo>
                      <a:pt x="6077" y="1751"/>
                    </a:moveTo>
                    <a:lnTo>
                      <a:pt x="5125" y="2411"/>
                    </a:lnTo>
                    <a:lnTo>
                      <a:pt x="4939" y="2542"/>
                    </a:lnTo>
                    <a:lnTo>
                      <a:pt x="4579" y="2816"/>
                    </a:lnTo>
                    <a:lnTo>
                      <a:pt x="4231" y="3107"/>
                    </a:lnTo>
                    <a:lnTo>
                      <a:pt x="3897" y="3412"/>
                    </a:lnTo>
                    <a:lnTo>
                      <a:pt x="3734" y="3570"/>
                    </a:lnTo>
                    <a:lnTo>
                      <a:pt x="3360" y="3946"/>
                    </a:lnTo>
                    <a:lnTo>
                      <a:pt x="3321" y="3988"/>
                    </a:lnTo>
                    <a:lnTo>
                      <a:pt x="3258" y="4082"/>
                    </a:lnTo>
                    <a:lnTo>
                      <a:pt x="3215" y="4187"/>
                    </a:lnTo>
                    <a:lnTo>
                      <a:pt x="3193" y="4298"/>
                    </a:lnTo>
                    <a:lnTo>
                      <a:pt x="3192" y="4354"/>
                    </a:lnTo>
                    <a:lnTo>
                      <a:pt x="3193" y="4411"/>
                    </a:lnTo>
                    <a:lnTo>
                      <a:pt x="3215" y="4522"/>
                    </a:lnTo>
                    <a:lnTo>
                      <a:pt x="3258" y="4626"/>
                    </a:lnTo>
                    <a:lnTo>
                      <a:pt x="3321" y="4720"/>
                    </a:lnTo>
                    <a:lnTo>
                      <a:pt x="3360" y="4761"/>
                    </a:lnTo>
                    <a:lnTo>
                      <a:pt x="3461" y="4864"/>
                    </a:lnTo>
                    <a:lnTo>
                      <a:pt x="3501" y="4907"/>
                    </a:lnTo>
                    <a:lnTo>
                      <a:pt x="3564" y="5003"/>
                    </a:lnTo>
                    <a:lnTo>
                      <a:pt x="3606" y="5107"/>
                    </a:lnTo>
                    <a:lnTo>
                      <a:pt x="3628" y="5216"/>
                    </a:lnTo>
                    <a:lnTo>
                      <a:pt x="3628" y="5326"/>
                    </a:lnTo>
                    <a:lnTo>
                      <a:pt x="3606" y="5435"/>
                    </a:lnTo>
                    <a:lnTo>
                      <a:pt x="3564" y="5539"/>
                    </a:lnTo>
                    <a:lnTo>
                      <a:pt x="3501" y="5634"/>
                    </a:lnTo>
                    <a:lnTo>
                      <a:pt x="3461" y="5677"/>
                    </a:lnTo>
                    <a:lnTo>
                      <a:pt x="2647" y="6492"/>
                    </a:lnTo>
                    <a:lnTo>
                      <a:pt x="0" y="3844"/>
                    </a:lnTo>
                    <a:lnTo>
                      <a:pt x="815" y="3030"/>
                    </a:lnTo>
                    <a:lnTo>
                      <a:pt x="858" y="2990"/>
                    </a:lnTo>
                    <a:lnTo>
                      <a:pt x="954" y="2928"/>
                    </a:lnTo>
                    <a:lnTo>
                      <a:pt x="1058" y="2885"/>
                    </a:lnTo>
                    <a:lnTo>
                      <a:pt x="1166" y="2865"/>
                    </a:lnTo>
                    <a:lnTo>
                      <a:pt x="1277" y="2865"/>
                    </a:lnTo>
                    <a:lnTo>
                      <a:pt x="1386" y="2885"/>
                    </a:lnTo>
                    <a:lnTo>
                      <a:pt x="1490" y="2928"/>
                    </a:lnTo>
                    <a:lnTo>
                      <a:pt x="1585" y="2990"/>
                    </a:lnTo>
                    <a:lnTo>
                      <a:pt x="1628" y="3030"/>
                    </a:lnTo>
                    <a:lnTo>
                      <a:pt x="1730" y="3131"/>
                    </a:lnTo>
                    <a:lnTo>
                      <a:pt x="1772" y="3171"/>
                    </a:lnTo>
                    <a:lnTo>
                      <a:pt x="1866" y="3233"/>
                    </a:lnTo>
                    <a:lnTo>
                      <a:pt x="1971" y="3277"/>
                    </a:lnTo>
                    <a:lnTo>
                      <a:pt x="2082" y="3300"/>
                    </a:lnTo>
                    <a:lnTo>
                      <a:pt x="2138" y="3301"/>
                    </a:lnTo>
                    <a:lnTo>
                      <a:pt x="2195" y="3300"/>
                    </a:lnTo>
                    <a:lnTo>
                      <a:pt x="2306" y="3277"/>
                    </a:lnTo>
                    <a:lnTo>
                      <a:pt x="2410" y="3233"/>
                    </a:lnTo>
                    <a:lnTo>
                      <a:pt x="2503" y="3171"/>
                    </a:lnTo>
                    <a:lnTo>
                      <a:pt x="2545" y="3131"/>
                    </a:lnTo>
                    <a:lnTo>
                      <a:pt x="2921" y="2757"/>
                    </a:lnTo>
                    <a:lnTo>
                      <a:pt x="3081" y="2595"/>
                    </a:lnTo>
                    <a:lnTo>
                      <a:pt x="3386" y="2261"/>
                    </a:lnTo>
                    <a:lnTo>
                      <a:pt x="3677" y="1913"/>
                    </a:lnTo>
                    <a:lnTo>
                      <a:pt x="3950" y="1551"/>
                    </a:lnTo>
                    <a:lnTo>
                      <a:pt x="4080" y="1365"/>
                    </a:lnTo>
                    <a:lnTo>
                      <a:pt x="4739" y="414"/>
                    </a:lnTo>
                    <a:lnTo>
                      <a:pt x="4771" y="370"/>
                    </a:lnTo>
                    <a:lnTo>
                      <a:pt x="4840" y="291"/>
                    </a:lnTo>
                    <a:lnTo>
                      <a:pt x="4918" y="219"/>
                    </a:lnTo>
                    <a:lnTo>
                      <a:pt x="5001" y="157"/>
                    </a:lnTo>
                    <a:lnTo>
                      <a:pt x="5092" y="105"/>
                    </a:lnTo>
                    <a:lnTo>
                      <a:pt x="5187" y="62"/>
                    </a:lnTo>
                    <a:lnTo>
                      <a:pt x="5288" y="30"/>
                    </a:lnTo>
                    <a:lnTo>
                      <a:pt x="5391" y="9"/>
                    </a:lnTo>
                    <a:lnTo>
                      <a:pt x="5443" y="3"/>
                    </a:lnTo>
                    <a:lnTo>
                      <a:pt x="5496" y="0"/>
                    </a:lnTo>
                    <a:lnTo>
                      <a:pt x="5603" y="2"/>
                    </a:lnTo>
                    <a:lnTo>
                      <a:pt x="5707" y="16"/>
                    </a:lnTo>
                    <a:lnTo>
                      <a:pt x="5809" y="41"/>
                    </a:lnTo>
                    <a:lnTo>
                      <a:pt x="5907" y="75"/>
                    </a:lnTo>
                    <a:lnTo>
                      <a:pt x="6000" y="121"/>
                    </a:lnTo>
                    <a:lnTo>
                      <a:pt x="6088" y="179"/>
                    </a:lnTo>
                    <a:lnTo>
                      <a:pt x="6172" y="244"/>
                    </a:lnTo>
                    <a:lnTo>
                      <a:pt x="6211" y="281"/>
                    </a:lnTo>
                    <a:lnTo>
                      <a:pt x="6247" y="320"/>
                    </a:lnTo>
                    <a:lnTo>
                      <a:pt x="6313" y="402"/>
                    </a:lnTo>
                    <a:lnTo>
                      <a:pt x="6369" y="491"/>
                    </a:lnTo>
                    <a:lnTo>
                      <a:pt x="6415" y="585"/>
                    </a:lnTo>
                    <a:lnTo>
                      <a:pt x="6451" y="683"/>
                    </a:lnTo>
                    <a:lnTo>
                      <a:pt x="6475" y="785"/>
                    </a:lnTo>
                    <a:lnTo>
                      <a:pt x="6490" y="889"/>
                    </a:lnTo>
                    <a:lnTo>
                      <a:pt x="6491" y="994"/>
                    </a:lnTo>
                    <a:lnTo>
                      <a:pt x="6487" y="1047"/>
                    </a:lnTo>
                    <a:lnTo>
                      <a:pt x="6481" y="1100"/>
                    </a:lnTo>
                    <a:lnTo>
                      <a:pt x="6461" y="1204"/>
                    </a:lnTo>
                    <a:lnTo>
                      <a:pt x="6428" y="1305"/>
                    </a:lnTo>
                    <a:lnTo>
                      <a:pt x="6386" y="1400"/>
                    </a:lnTo>
                    <a:lnTo>
                      <a:pt x="6333" y="1491"/>
                    </a:lnTo>
                    <a:lnTo>
                      <a:pt x="6271" y="1574"/>
                    </a:lnTo>
                    <a:lnTo>
                      <a:pt x="6200" y="1651"/>
                    </a:lnTo>
                    <a:lnTo>
                      <a:pt x="6120" y="1721"/>
                    </a:lnTo>
                    <a:lnTo>
                      <a:pt x="6077" y="1751"/>
                    </a:lnTo>
                    <a:close/>
                  </a:path>
                </a:pathLst>
              </a:custGeom>
              <a:solidFill>
                <a:srgbClr val="754C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47"/>
              <p:cNvSpPr>
                <a:spLocks/>
              </p:cNvSpPr>
              <p:nvPr/>
            </p:nvSpPr>
            <p:spPr bwMode="auto">
              <a:xfrm>
                <a:off x="5027" y="964"/>
                <a:ext cx="2165" cy="2113"/>
              </a:xfrm>
              <a:custGeom>
                <a:avLst/>
                <a:gdLst>
                  <a:gd name="T0" fmla="*/ 6173 w 6493"/>
                  <a:gd name="T1" fmla="*/ 92 h 6339"/>
                  <a:gd name="T2" fmla="*/ 6051 w 6493"/>
                  <a:gd name="T3" fmla="*/ 0 h 6339"/>
                  <a:gd name="T4" fmla="*/ 6120 w 6493"/>
                  <a:gd name="T5" fmla="*/ 125 h 6339"/>
                  <a:gd name="T6" fmla="*/ 6179 w 6493"/>
                  <a:gd name="T7" fmla="*/ 302 h 6339"/>
                  <a:gd name="T8" fmla="*/ 6203 w 6493"/>
                  <a:gd name="T9" fmla="*/ 482 h 6339"/>
                  <a:gd name="T10" fmla="*/ 6193 w 6493"/>
                  <a:gd name="T11" fmla="*/ 662 h 6339"/>
                  <a:gd name="T12" fmla="*/ 6150 w 6493"/>
                  <a:gd name="T13" fmla="*/ 838 h 6339"/>
                  <a:gd name="T14" fmla="*/ 6074 w 6493"/>
                  <a:gd name="T15" fmla="*/ 1004 h 6339"/>
                  <a:gd name="T16" fmla="*/ 5967 w 6493"/>
                  <a:gd name="T17" fmla="*/ 1152 h 6339"/>
                  <a:gd name="T18" fmla="*/ 5829 w 6493"/>
                  <a:gd name="T19" fmla="*/ 1282 h 6339"/>
                  <a:gd name="T20" fmla="*/ 4837 w 6493"/>
                  <a:gd name="T21" fmla="*/ 1970 h 6339"/>
                  <a:gd name="T22" fmla="*/ 4291 w 6493"/>
                  <a:gd name="T23" fmla="*/ 2375 h 6339"/>
                  <a:gd name="T24" fmla="*/ 3609 w 6493"/>
                  <a:gd name="T25" fmla="*/ 2971 h 6339"/>
                  <a:gd name="T26" fmla="*/ 3072 w 6493"/>
                  <a:gd name="T27" fmla="*/ 3505 h 6339"/>
                  <a:gd name="T28" fmla="*/ 2971 w 6493"/>
                  <a:gd name="T29" fmla="*/ 3642 h 6339"/>
                  <a:gd name="T30" fmla="*/ 2905 w 6493"/>
                  <a:gd name="T31" fmla="*/ 3857 h 6339"/>
                  <a:gd name="T32" fmla="*/ 2905 w 6493"/>
                  <a:gd name="T33" fmla="*/ 3970 h 6339"/>
                  <a:gd name="T34" fmla="*/ 2971 w 6493"/>
                  <a:gd name="T35" fmla="*/ 4185 h 6339"/>
                  <a:gd name="T36" fmla="*/ 3072 w 6493"/>
                  <a:gd name="T37" fmla="*/ 4320 h 6339"/>
                  <a:gd name="T38" fmla="*/ 3213 w 6493"/>
                  <a:gd name="T39" fmla="*/ 4464 h 6339"/>
                  <a:gd name="T40" fmla="*/ 3320 w 6493"/>
                  <a:gd name="T41" fmla="*/ 4662 h 6339"/>
                  <a:gd name="T42" fmla="*/ 3343 w 6493"/>
                  <a:gd name="T43" fmla="*/ 4830 h 6339"/>
                  <a:gd name="T44" fmla="*/ 3320 w 6493"/>
                  <a:gd name="T45" fmla="*/ 4997 h 6339"/>
                  <a:gd name="T46" fmla="*/ 3213 w 6493"/>
                  <a:gd name="T47" fmla="*/ 5196 h 6339"/>
                  <a:gd name="T48" fmla="*/ 2359 w 6493"/>
                  <a:gd name="T49" fmla="*/ 6051 h 6339"/>
                  <a:gd name="T50" fmla="*/ 2647 w 6493"/>
                  <a:gd name="T51" fmla="*/ 6339 h 6339"/>
                  <a:gd name="T52" fmla="*/ 3501 w 6493"/>
                  <a:gd name="T53" fmla="*/ 5484 h 6339"/>
                  <a:gd name="T54" fmla="*/ 3606 w 6493"/>
                  <a:gd name="T55" fmla="*/ 5285 h 6339"/>
                  <a:gd name="T56" fmla="*/ 3631 w 6493"/>
                  <a:gd name="T57" fmla="*/ 5118 h 6339"/>
                  <a:gd name="T58" fmla="*/ 3606 w 6493"/>
                  <a:gd name="T59" fmla="*/ 4950 h 6339"/>
                  <a:gd name="T60" fmla="*/ 3501 w 6493"/>
                  <a:gd name="T61" fmla="*/ 4752 h 6339"/>
                  <a:gd name="T62" fmla="*/ 3360 w 6493"/>
                  <a:gd name="T63" fmla="*/ 4608 h 6339"/>
                  <a:gd name="T64" fmla="*/ 3258 w 6493"/>
                  <a:gd name="T65" fmla="*/ 4473 h 6339"/>
                  <a:gd name="T66" fmla="*/ 3193 w 6493"/>
                  <a:gd name="T67" fmla="*/ 4258 h 6339"/>
                  <a:gd name="T68" fmla="*/ 3193 w 6493"/>
                  <a:gd name="T69" fmla="*/ 4145 h 6339"/>
                  <a:gd name="T70" fmla="*/ 3258 w 6493"/>
                  <a:gd name="T71" fmla="*/ 3930 h 6339"/>
                  <a:gd name="T72" fmla="*/ 3360 w 6493"/>
                  <a:gd name="T73" fmla="*/ 3795 h 6339"/>
                  <a:gd name="T74" fmla="*/ 3897 w 6493"/>
                  <a:gd name="T75" fmla="*/ 3259 h 6339"/>
                  <a:gd name="T76" fmla="*/ 4579 w 6493"/>
                  <a:gd name="T77" fmla="*/ 2663 h 6339"/>
                  <a:gd name="T78" fmla="*/ 5125 w 6493"/>
                  <a:gd name="T79" fmla="*/ 2258 h 6339"/>
                  <a:gd name="T80" fmla="*/ 6121 w 6493"/>
                  <a:gd name="T81" fmla="*/ 1567 h 6339"/>
                  <a:gd name="T82" fmla="*/ 6272 w 6493"/>
                  <a:gd name="T83" fmla="*/ 1420 h 6339"/>
                  <a:gd name="T84" fmla="*/ 6388 w 6493"/>
                  <a:gd name="T85" fmla="*/ 1246 h 6339"/>
                  <a:gd name="T86" fmla="*/ 6461 w 6493"/>
                  <a:gd name="T87" fmla="*/ 1051 h 6339"/>
                  <a:gd name="T88" fmla="*/ 6488 w 6493"/>
                  <a:gd name="T89" fmla="*/ 894 h 6339"/>
                  <a:gd name="T90" fmla="*/ 6490 w 6493"/>
                  <a:gd name="T91" fmla="*/ 734 h 6339"/>
                  <a:gd name="T92" fmla="*/ 6451 w 6493"/>
                  <a:gd name="T93" fmla="*/ 530 h 6339"/>
                  <a:gd name="T94" fmla="*/ 6370 w 6493"/>
                  <a:gd name="T95" fmla="*/ 337 h 6339"/>
                  <a:gd name="T96" fmla="*/ 6248 w 6493"/>
                  <a:gd name="T97" fmla="*/ 165 h 6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493" h="6339">
                    <a:moveTo>
                      <a:pt x="6211" y="128"/>
                    </a:moveTo>
                    <a:lnTo>
                      <a:pt x="6173" y="92"/>
                    </a:lnTo>
                    <a:lnTo>
                      <a:pt x="6094" y="29"/>
                    </a:lnTo>
                    <a:lnTo>
                      <a:pt x="6051" y="0"/>
                    </a:lnTo>
                    <a:lnTo>
                      <a:pt x="6077" y="40"/>
                    </a:lnTo>
                    <a:lnTo>
                      <a:pt x="6120" y="125"/>
                    </a:lnTo>
                    <a:lnTo>
                      <a:pt x="6154" y="213"/>
                    </a:lnTo>
                    <a:lnTo>
                      <a:pt x="6179" y="302"/>
                    </a:lnTo>
                    <a:lnTo>
                      <a:pt x="6196" y="392"/>
                    </a:lnTo>
                    <a:lnTo>
                      <a:pt x="6203" y="482"/>
                    </a:lnTo>
                    <a:lnTo>
                      <a:pt x="6202" y="573"/>
                    </a:lnTo>
                    <a:lnTo>
                      <a:pt x="6193" y="662"/>
                    </a:lnTo>
                    <a:lnTo>
                      <a:pt x="6176" y="752"/>
                    </a:lnTo>
                    <a:lnTo>
                      <a:pt x="6150" y="838"/>
                    </a:lnTo>
                    <a:lnTo>
                      <a:pt x="6115" y="923"/>
                    </a:lnTo>
                    <a:lnTo>
                      <a:pt x="6074" y="1004"/>
                    </a:lnTo>
                    <a:lnTo>
                      <a:pt x="6023" y="1080"/>
                    </a:lnTo>
                    <a:lnTo>
                      <a:pt x="5967" y="1152"/>
                    </a:lnTo>
                    <a:lnTo>
                      <a:pt x="5901" y="1220"/>
                    </a:lnTo>
                    <a:lnTo>
                      <a:pt x="5829" y="1282"/>
                    </a:lnTo>
                    <a:lnTo>
                      <a:pt x="5790" y="1310"/>
                    </a:lnTo>
                    <a:lnTo>
                      <a:pt x="4837" y="1970"/>
                    </a:lnTo>
                    <a:lnTo>
                      <a:pt x="4653" y="2101"/>
                    </a:lnTo>
                    <a:lnTo>
                      <a:pt x="4291" y="2375"/>
                    </a:lnTo>
                    <a:lnTo>
                      <a:pt x="3945" y="2666"/>
                    </a:lnTo>
                    <a:lnTo>
                      <a:pt x="3609" y="2971"/>
                    </a:lnTo>
                    <a:lnTo>
                      <a:pt x="3448" y="3131"/>
                    </a:lnTo>
                    <a:lnTo>
                      <a:pt x="3072" y="3505"/>
                    </a:lnTo>
                    <a:lnTo>
                      <a:pt x="3033" y="3547"/>
                    </a:lnTo>
                    <a:lnTo>
                      <a:pt x="2971" y="3642"/>
                    </a:lnTo>
                    <a:lnTo>
                      <a:pt x="2928" y="3746"/>
                    </a:lnTo>
                    <a:lnTo>
                      <a:pt x="2905" y="3857"/>
                    </a:lnTo>
                    <a:lnTo>
                      <a:pt x="2904" y="3913"/>
                    </a:lnTo>
                    <a:lnTo>
                      <a:pt x="2905" y="3970"/>
                    </a:lnTo>
                    <a:lnTo>
                      <a:pt x="2928" y="4081"/>
                    </a:lnTo>
                    <a:lnTo>
                      <a:pt x="2971" y="4185"/>
                    </a:lnTo>
                    <a:lnTo>
                      <a:pt x="3033" y="4279"/>
                    </a:lnTo>
                    <a:lnTo>
                      <a:pt x="3072" y="4320"/>
                    </a:lnTo>
                    <a:lnTo>
                      <a:pt x="3174" y="4423"/>
                    </a:lnTo>
                    <a:lnTo>
                      <a:pt x="3213" y="4464"/>
                    </a:lnTo>
                    <a:lnTo>
                      <a:pt x="3277" y="4558"/>
                    </a:lnTo>
                    <a:lnTo>
                      <a:pt x="3320" y="4662"/>
                    </a:lnTo>
                    <a:lnTo>
                      <a:pt x="3341" y="4773"/>
                    </a:lnTo>
                    <a:lnTo>
                      <a:pt x="3343" y="4830"/>
                    </a:lnTo>
                    <a:lnTo>
                      <a:pt x="3341" y="4886"/>
                    </a:lnTo>
                    <a:lnTo>
                      <a:pt x="3320" y="4997"/>
                    </a:lnTo>
                    <a:lnTo>
                      <a:pt x="3277" y="5101"/>
                    </a:lnTo>
                    <a:lnTo>
                      <a:pt x="3213" y="5196"/>
                    </a:lnTo>
                    <a:lnTo>
                      <a:pt x="3174" y="5238"/>
                    </a:lnTo>
                    <a:lnTo>
                      <a:pt x="2359" y="6051"/>
                    </a:lnTo>
                    <a:lnTo>
                      <a:pt x="0" y="3692"/>
                    </a:lnTo>
                    <a:lnTo>
                      <a:pt x="2647" y="6339"/>
                    </a:lnTo>
                    <a:lnTo>
                      <a:pt x="3462" y="5526"/>
                    </a:lnTo>
                    <a:lnTo>
                      <a:pt x="3501" y="5484"/>
                    </a:lnTo>
                    <a:lnTo>
                      <a:pt x="3563" y="5389"/>
                    </a:lnTo>
                    <a:lnTo>
                      <a:pt x="3606" y="5285"/>
                    </a:lnTo>
                    <a:lnTo>
                      <a:pt x="3628" y="5174"/>
                    </a:lnTo>
                    <a:lnTo>
                      <a:pt x="3631" y="5118"/>
                    </a:lnTo>
                    <a:lnTo>
                      <a:pt x="3628" y="5061"/>
                    </a:lnTo>
                    <a:lnTo>
                      <a:pt x="3606" y="4950"/>
                    </a:lnTo>
                    <a:lnTo>
                      <a:pt x="3563" y="4846"/>
                    </a:lnTo>
                    <a:lnTo>
                      <a:pt x="3501" y="4752"/>
                    </a:lnTo>
                    <a:lnTo>
                      <a:pt x="3462" y="4711"/>
                    </a:lnTo>
                    <a:lnTo>
                      <a:pt x="3360" y="4608"/>
                    </a:lnTo>
                    <a:lnTo>
                      <a:pt x="3321" y="4567"/>
                    </a:lnTo>
                    <a:lnTo>
                      <a:pt x="3258" y="4473"/>
                    </a:lnTo>
                    <a:lnTo>
                      <a:pt x="3215" y="4369"/>
                    </a:lnTo>
                    <a:lnTo>
                      <a:pt x="3193" y="4258"/>
                    </a:lnTo>
                    <a:lnTo>
                      <a:pt x="3192" y="4201"/>
                    </a:lnTo>
                    <a:lnTo>
                      <a:pt x="3193" y="4145"/>
                    </a:lnTo>
                    <a:lnTo>
                      <a:pt x="3215" y="4034"/>
                    </a:lnTo>
                    <a:lnTo>
                      <a:pt x="3258" y="3930"/>
                    </a:lnTo>
                    <a:lnTo>
                      <a:pt x="3321" y="3835"/>
                    </a:lnTo>
                    <a:lnTo>
                      <a:pt x="3360" y="3795"/>
                    </a:lnTo>
                    <a:lnTo>
                      <a:pt x="3736" y="3419"/>
                    </a:lnTo>
                    <a:lnTo>
                      <a:pt x="3897" y="3259"/>
                    </a:lnTo>
                    <a:lnTo>
                      <a:pt x="4231" y="2954"/>
                    </a:lnTo>
                    <a:lnTo>
                      <a:pt x="4579" y="2663"/>
                    </a:lnTo>
                    <a:lnTo>
                      <a:pt x="4941" y="2389"/>
                    </a:lnTo>
                    <a:lnTo>
                      <a:pt x="5125" y="2258"/>
                    </a:lnTo>
                    <a:lnTo>
                      <a:pt x="6078" y="1598"/>
                    </a:lnTo>
                    <a:lnTo>
                      <a:pt x="6121" y="1567"/>
                    </a:lnTo>
                    <a:lnTo>
                      <a:pt x="6202" y="1498"/>
                    </a:lnTo>
                    <a:lnTo>
                      <a:pt x="6272" y="1420"/>
                    </a:lnTo>
                    <a:lnTo>
                      <a:pt x="6334" y="1336"/>
                    </a:lnTo>
                    <a:lnTo>
                      <a:pt x="6388" y="1246"/>
                    </a:lnTo>
                    <a:lnTo>
                      <a:pt x="6429" y="1151"/>
                    </a:lnTo>
                    <a:lnTo>
                      <a:pt x="6461" y="1051"/>
                    </a:lnTo>
                    <a:lnTo>
                      <a:pt x="6483" y="947"/>
                    </a:lnTo>
                    <a:lnTo>
                      <a:pt x="6488" y="894"/>
                    </a:lnTo>
                    <a:lnTo>
                      <a:pt x="6493" y="841"/>
                    </a:lnTo>
                    <a:lnTo>
                      <a:pt x="6490" y="734"/>
                    </a:lnTo>
                    <a:lnTo>
                      <a:pt x="6475" y="631"/>
                    </a:lnTo>
                    <a:lnTo>
                      <a:pt x="6451" y="530"/>
                    </a:lnTo>
                    <a:lnTo>
                      <a:pt x="6416" y="432"/>
                    </a:lnTo>
                    <a:lnTo>
                      <a:pt x="6370" y="337"/>
                    </a:lnTo>
                    <a:lnTo>
                      <a:pt x="6313" y="249"/>
                    </a:lnTo>
                    <a:lnTo>
                      <a:pt x="6248" y="165"/>
                    </a:lnTo>
                    <a:lnTo>
                      <a:pt x="6211" y="128"/>
                    </a:ln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8"/>
              <p:cNvSpPr>
                <a:spLocks/>
              </p:cNvSpPr>
              <p:nvPr/>
            </p:nvSpPr>
            <p:spPr bwMode="auto">
              <a:xfrm>
                <a:off x="4450" y="2195"/>
                <a:ext cx="1460" cy="1460"/>
              </a:xfrm>
              <a:custGeom>
                <a:avLst/>
                <a:gdLst>
                  <a:gd name="T0" fmla="*/ 1731 w 4378"/>
                  <a:gd name="T1" fmla="*/ 0 h 4379"/>
                  <a:gd name="T2" fmla="*/ 0 w 4378"/>
                  <a:gd name="T3" fmla="*/ 1732 h 4379"/>
                  <a:gd name="T4" fmla="*/ 1630 w 4378"/>
                  <a:gd name="T5" fmla="*/ 3360 h 4379"/>
                  <a:gd name="T6" fmla="*/ 2038 w 4378"/>
                  <a:gd name="T7" fmla="*/ 3768 h 4379"/>
                  <a:gd name="T8" fmla="*/ 2648 w 4378"/>
                  <a:gd name="T9" fmla="*/ 4379 h 4379"/>
                  <a:gd name="T10" fmla="*/ 4378 w 4378"/>
                  <a:gd name="T11" fmla="*/ 2647 h 4379"/>
                  <a:gd name="T12" fmla="*/ 1731 w 4378"/>
                  <a:gd name="T13" fmla="*/ 0 h 4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78" h="4379">
                    <a:moveTo>
                      <a:pt x="1731" y="0"/>
                    </a:moveTo>
                    <a:lnTo>
                      <a:pt x="0" y="1732"/>
                    </a:lnTo>
                    <a:lnTo>
                      <a:pt x="1630" y="3360"/>
                    </a:lnTo>
                    <a:lnTo>
                      <a:pt x="2038" y="3768"/>
                    </a:lnTo>
                    <a:lnTo>
                      <a:pt x="2648" y="4379"/>
                    </a:lnTo>
                    <a:lnTo>
                      <a:pt x="4378" y="2647"/>
                    </a:lnTo>
                    <a:lnTo>
                      <a:pt x="1731" y="0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9"/>
              <p:cNvSpPr>
                <a:spLocks/>
              </p:cNvSpPr>
              <p:nvPr/>
            </p:nvSpPr>
            <p:spPr bwMode="auto">
              <a:xfrm>
                <a:off x="5237" y="2981"/>
                <a:ext cx="672" cy="674"/>
              </a:xfrm>
              <a:custGeom>
                <a:avLst/>
                <a:gdLst>
                  <a:gd name="T0" fmla="*/ 0 w 2018"/>
                  <a:gd name="T1" fmla="*/ 1732 h 2020"/>
                  <a:gd name="T2" fmla="*/ 1730 w 2018"/>
                  <a:gd name="T3" fmla="*/ 0 h 2020"/>
                  <a:gd name="T4" fmla="*/ 2018 w 2018"/>
                  <a:gd name="T5" fmla="*/ 288 h 2020"/>
                  <a:gd name="T6" fmla="*/ 288 w 2018"/>
                  <a:gd name="T7" fmla="*/ 2020 h 2020"/>
                  <a:gd name="T8" fmla="*/ 0 w 2018"/>
                  <a:gd name="T9" fmla="*/ 1732 h 2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8" h="2020">
                    <a:moveTo>
                      <a:pt x="0" y="1732"/>
                    </a:moveTo>
                    <a:lnTo>
                      <a:pt x="1730" y="0"/>
                    </a:lnTo>
                    <a:lnTo>
                      <a:pt x="2018" y="288"/>
                    </a:lnTo>
                    <a:lnTo>
                      <a:pt x="288" y="2020"/>
                    </a:lnTo>
                    <a:lnTo>
                      <a:pt x="0" y="1732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50"/>
              <p:cNvSpPr>
                <a:spLocks/>
              </p:cNvSpPr>
              <p:nvPr/>
            </p:nvSpPr>
            <p:spPr bwMode="auto">
              <a:xfrm>
                <a:off x="6798" y="1115"/>
                <a:ext cx="192" cy="192"/>
              </a:xfrm>
              <a:custGeom>
                <a:avLst/>
                <a:gdLst>
                  <a:gd name="T0" fmla="*/ 576 w 576"/>
                  <a:gd name="T1" fmla="*/ 288 h 576"/>
                  <a:gd name="T2" fmla="*/ 575 w 576"/>
                  <a:gd name="T3" fmla="*/ 318 h 576"/>
                  <a:gd name="T4" fmla="*/ 563 w 576"/>
                  <a:gd name="T5" fmla="*/ 374 h 576"/>
                  <a:gd name="T6" fmla="*/ 541 w 576"/>
                  <a:gd name="T7" fmla="*/ 426 h 576"/>
                  <a:gd name="T8" fmla="*/ 510 w 576"/>
                  <a:gd name="T9" fmla="*/ 472 h 576"/>
                  <a:gd name="T10" fmla="*/ 471 w 576"/>
                  <a:gd name="T11" fmla="*/ 511 h 576"/>
                  <a:gd name="T12" fmla="*/ 425 w 576"/>
                  <a:gd name="T13" fmla="*/ 541 h 576"/>
                  <a:gd name="T14" fmla="*/ 373 w 576"/>
                  <a:gd name="T15" fmla="*/ 563 h 576"/>
                  <a:gd name="T16" fmla="*/ 317 w 576"/>
                  <a:gd name="T17" fmla="*/ 574 h 576"/>
                  <a:gd name="T18" fmla="*/ 288 w 576"/>
                  <a:gd name="T19" fmla="*/ 576 h 576"/>
                  <a:gd name="T20" fmla="*/ 258 w 576"/>
                  <a:gd name="T21" fmla="*/ 574 h 576"/>
                  <a:gd name="T22" fmla="*/ 202 w 576"/>
                  <a:gd name="T23" fmla="*/ 563 h 576"/>
                  <a:gd name="T24" fmla="*/ 150 w 576"/>
                  <a:gd name="T25" fmla="*/ 541 h 576"/>
                  <a:gd name="T26" fmla="*/ 104 w 576"/>
                  <a:gd name="T27" fmla="*/ 511 h 576"/>
                  <a:gd name="T28" fmla="*/ 65 w 576"/>
                  <a:gd name="T29" fmla="*/ 472 h 576"/>
                  <a:gd name="T30" fmla="*/ 33 w 576"/>
                  <a:gd name="T31" fmla="*/ 426 h 576"/>
                  <a:gd name="T32" fmla="*/ 12 w 576"/>
                  <a:gd name="T33" fmla="*/ 374 h 576"/>
                  <a:gd name="T34" fmla="*/ 0 w 576"/>
                  <a:gd name="T35" fmla="*/ 318 h 576"/>
                  <a:gd name="T36" fmla="*/ 0 w 576"/>
                  <a:gd name="T37" fmla="*/ 288 h 576"/>
                  <a:gd name="T38" fmla="*/ 0 w 576"/>
                  <a:gd name="T39" fmla="*/ 259 h 576"/>
                  <a:gd name="T40" fmla="*/ 12 w 576"/>
                  <a:gd name="T41" fmla="*/ 203 h 576"/>
                  <a:gd name="T42" fmla="*/ 33 w 576"/>
                  <a:gd name="T43" fmla="*/ 151 h 576"/>
                  <a:gd name="T44" fmla="*/ 65 w 576"/>
                  <a:gd name="T45" fmla="*/ 105 h 576"/>
                  <a:gd name="T46" fmla="*/ 104 w 576"/>
                  <a:gd name="T47" fmla="*/ 66 h 576"/>
                  <a:gd name="T48" fmla="*/ 150 w 576"/>
                  <a:gd name="T49" fmla="*/ 34 h 576"/>
                  <a:gd name="T50" fmla="*/ 202 w 576"/>
                  <a:gd name="T51" fmla="*/ 13 h 576"/>
                  <a:gd name="T52" fmla="*/ 258 w 576"/>
                  <a:gd name="T53" fmla="*/ 1 h 576"/>
                  <a:gd name="T54" fmla="*/ 288 w 576"/>
                  <a:gd name="T55" fmla="*/ 0 h 576"/>
                  <a:gd name="T56" fmla="*/ 317 w 576"/>
                  <a:gd name="T57" fmla="*/ 1 h 576"/>
                  <a:gd name="T58" fmla="*/ 373 w 576"/>
                  <a:gd name="T59" fmla="*/ 13 h 576"/>
                  <a:gd name="T60" fmla="*/ 425 w 576"/>
                  <a:gd name="T61" fmla="*/ 34 h 576"/>
                  <a:gd name="T62" fmla="*/ 471 w 576"/>
                  <a:gd name="T63" fmla="*/ 66 h 576"/>
                  <a:gd name="T64" fmla="*/ 510 w 576"/>
                  <a:gd name="T65" fmla="*/ 105 h 576"/>
                  <a:gd name="T66" fmla="*/ 541 w 576"/>
                  <a:gd name="T67" fmla="*/ 151 h 576"/>
                  <a:gd name="T68" fmla="*/ 563 w 576"/>
                  <a:gd name="T69" fmla="*/ 203 h 576"/>
                  <a:gd name="T70" fmla="*/ 575 w 576"/>
                  <a:gd name="T71" fmla="*/ 259 h 576"/>
                  <a:gd name="T72" fmla="*/ 576 w 576"/>
                  <a:gd name="T73" fmla="*/ 288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6" h="576">
                    <a:moveTo>
                      <a:pt x="576" y="288"/>
                    </a:moveTo>
                    <a:lnTo>
                      <a:pt x="575" y="318"/>
                    </a:lnTo>
                    <a:lnTo>
                      <a:pt x="563" y="374"/>
                    </a:lnTo>
                    <a:lnTo>
                      <a:pt x="541" y="426"/>
                    </a:lnTo>
                    <a:lnTo>
                      <a:pt x="510" y="472"/>
                    </a:lnTo>
                    <a:lnTo>
                      <a:pt x="471" y="511"/>
                    </a:lnTo>
                    <a:lnTo>
                      <a:pt x="425" y="541"/>
                    </a:lnTo>
                    <a:lnTo>
                      <a:pt x="373" y="563"/>
                    </a:lnTo>
                    <a:lnTo>
                      <a:pt x="317" y="574"/>
                    </a:lnTo>
                    <a:lnTo>
                      <a:pt x="288" y="576"/>
                    </a:lnTo>
                    <a:lnTo>
                      <a:pt x="258" y="574"/>
                    </a:lnTo>
                    <a:lnTo>
                      <a:pt x="202" y="563"/>
                    </a:lnTo>
                    <a:lnTo>
                      <a:pt x="150" y="541"/>
                    </a:lnTo>
                    <a:lnTo>
                      <a:pt x="104" y="511"/>
                    </a:lnTo>
                    <a:lnTo>
                      <a:pt x="65" y="472"/>
                    </a:lnTo>
                    <a:lnTo>
                      <a:pt x="33" y="426"/>
                    </a:lnTo>
                    <a:lnTo>
                      <a:pt x="12" y="374"/>
                    </a:lnTo>
                    <a:lnTo>
                      <a:pt x="0" y="318"/>
                    </a:lnTo>
                    <a:lnTo>
                      <a:pt x="0" y="288"/>
                    </a:lnTo>
                    <a:lnTo>
                      <a:pt x="0" y="259"/>
                    </a:lnTo>
                    <a:lnTo>
                      <a:pt x="12" y="203"/>
                    </a:lnTo>
                    <a:lnTo>
                      <a:pt x="33" y="151"/>
                    </a:lnTo>
                    <a:lnTo>
                      <a:pt x="65" y="105"/>
                    </a:lnTo>
                    <a:lnTo>
                      <a:pt x="104" y="66"/>
                    </a:lnTo>
                    <a:lnTo>
                      <a:pt x="150" y="34"/>
                    </a:lnTo>
                    <a:lnTo>
                      <a:pt x="202" y="13"/>
                    </a:lnTo>
                    <a:lnTo>
                      <a:pt x="258" y="1"/>
                    </a:lnTo>
                    <a:lnTo>
                      <a:pt x="288" y="0"/>
                    </a:lnTo>
                    <a:lnTo>
                      <a:pt x="317" y="1"/>
                    </a:lnTo>
                    <a:lnTo>
                      <a:pt x="373" y="13"/>
                    </a:lnTo>
                    <a:lnTo>
                      <a:pt x="425" y="34"/>
                    </a:lnTo>
                    <a:lnTo>
                      <a:pt x="471" y="66"/>
                    </a:lnTo>
                    <a:lnTo>
                      <a:pt x="510" y="105"/>
                    </a:lnTo>
                    <a:lnTo>
                      <a:pt x="541" y="151"/>
                    </a:lnTo>
                    <a:lnTo>
                      <a:pt x="563" y="203"/>
                    </a:lnTo>
                    <a:lnTo>
                      <a:pt x="575" y="259"/>
                    </a:lnTo>
                    <a:lnTo>
                      <a:pt x="576" y="288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순서도: 지연 30"/>
            <p:cNvSpPr/>
            <p:nvPr/>
          </p:nvSpPr>
          <p:spPr>
            <a:xfrm rot="4147283" flipH="1">
              <a:off x="10503405" y="5975733"/>
              <a:ext cx="748810" cy="194929"/>
            </a:xfrm>
            <a:prstGeom prst="flowChartDelay">
              <a:avLst/>
            </a:pr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 flipH="1">
              <a:off x="10883462" y="6186394"/>
              <a:ext cx="1308538" cy="671607"/>
            </a:xfrm>
            <a:custGeom>
              <a:avLst/>
              <a:gdLst>
                <a:gd name="connsiteX0" fmla="*/ 1119034 w 1308538"/>
                <a:gd name="connsiteY0" fmla="*/ 143 h 671607"/>
                <a:gd name="connsiteX1" fmla="*/ 1100633 w 1308538"/>
                <a:gd name="connsiteY1" fmla="*/ 6411 h 671607"/>
                <a:gd name="connsiteX2" fmla="*/ 946502 w 1308538"/>
                <a:gd name="connsiteY2" fmla="*/ 288986 h 671607"/>
                <a:gd name="connsiteX3" fmla="*/ 863120 w 1308538"/>
                <a:gd name="connsiteY3" fmla="*/ 295853 h 671607"/>
                <a:gd name="connsiteX4" fmla="*/ 740993 w 1308538"/>
                <a:gd name="connsiteY4" fmla="*/ 306112 h 671607"/>
                <a:gd name="connsiteX5" fmla="*/ 317469 w 1308538"/>
                <a:gd name="connsiteY5" fmla="*/ 295853 h 671607"/>
                <a:gd name="connsiteX6" fmla="*/ 150154 w 1308538"/>
                <a:gd name="connsiteY6" fmla="*/ 331801 h 671607"/>
                <a:gd name="connsiteX7" fmla="*/ 64772 w 1308538"/>
                <a:gd name="connsiteY7" fmla="*/ 403085 h 671607"/>
                <a:gd name="connsiteX8" fmla="*/ 0 w 1308538"/>
                <a:gd name="connsiteY8" fmla="*/ 472032 h 671607"/>
                <a:gd name="connsiteX9" fmla="*/ 0 w 1308538"/>
                <a:gd name="connsiteY9" fmla="*/ 671607 h 671607"/>
                <a:gd name="connsiteX10" fmla="*/ 1152472 w 1308538"/>
                <a:gd name="connsiteY10" fmla="*/ 671607 h 671607"/>
                <a:gd name="connsiteX11" fmla="*/ 1203388 w 1308538"/>
                <a:gd name="connsiteY11" fmla="*/ 545873 h 671607"/>
                <a:gd name="connsiteX12" fmla="*/ 1308008 w 1308538"/>
                <a:gd name="connsiteY12" fmla="*/ 310523 h 671607"/>
                <a:gd name="connsiteX13" fmla="*/ 1237639 w 1308538"/>
                <a:gd name="connsiteY13" fmla="*/ 109166 h 671607"/>
                <a:gd name="connsiteX14" fmla="*/ 1119034 w 1308538"/>
                <a:gd name="connsiteY14" fmla="*/ 143 h 67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538" h="671607">
                  <a:moveTo>
                    <a:pt x="1119034" y="143"/>
                  </a:moveTo>
                  <a:cubicBezTo>
                    <a:pt x="1112848" y="669"/>
                    <a:pt x="1106698" y="2665"/>
                    <a:pt x="1100633" y="6411"/>
                  </a:cubicBezTo>
                  <a:cubicBezTo>
                    <a:pt x="1052110" y="36381"/>
                    <a:pt x="978076" y="267069"/>
                    <a:pt x="946502" y="288986"/>
                  </a:cubicBezTo>
                  <a:cubicBezTo>
                    <a:pt x="914927" y="310904"/>
                    <a:pt x="897372" y="292999"/>
                    <a:pt x="863120" y="295853"/>
                  </a:cubicBezTo>
                  <a:cubicBezTo>
                    <a:pt x="828869" y="298708"/>
                    <a:pt x="831934" y="306112"/>
                    <a:pt x="740993" y="306112"/>
                  </a:cubicBezTo>
                  <a:lnTo>
                    <a:pt x="317469" y="295853"/>
                  </a:lnTo>
                  <a:cubicBezTo>
                    <a:pt x="218996" y="300135"/>
                    <a:pt x="206583" y="298694"/>
                    <a:pt x="150154" y="331801"/>
                  </a:cubicBezTo>
                  <a:cubicBezTo>
                    <a:pt x="121940" y="348354"/>
                    <a:pt x="93397" y="374043"/>
                    <a:pt x="64772" y="403085"/>
                  </a:cubicBezTo>
                  <a:lnTo>
                    <a:pt x="0" y="472032"/>
                  </a:lnTo>
                  <a:lnTo>
                    <a:pt x="0" y="671607"/>
                  </a:lnTo>
                  <a:lnTo>
                    <a:pt x="1152472" y="671607"/>
                  </a:lnTo>
                  <a:lnTo>
                    <a:pt x="1203388" y="545873"/>
                  </a:lnTo>
                  <a:cubicBezTo>
                    <a:pt x="1236524" y="459552"/>
                    <a:pt x="1302299" y="383307"/>
                    <a:pt x="1308008" y="310523"/>
                  </a:cubicBezTo>
                  <a:cubicBezTo>
                    <a:pt x="1313716" y="237738"/>
                    <a:pt x="1272202" y="159851"/>
                    <a:pt x="1237639" y="109166"/>
                  </a:cubicBezTo>
                  <a:cubicBezTo>
                    <a:pt x="1207396" y="64816"/>
                    <a:pt x="1162333" y="-3539"/>
                    <a:pt x="1119034" y="1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 flipH="1">
              <a:off x="11240166" y="5517492"/>
              <a:ext cx="822634" cy="1030104"/>
              <a:chOff x="1219927" y="2725633"/>
              <a:chExt cx="1711565" cy="2143225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1682683" y="4161764"/>
                <a:ext cx="786052" cy="707094"/>
                <a:chOff x="1682683" y="4161764"/>
                <a:chExt cx="786052" cy="707094"/>
              </a:xfrm>
            </p:grpSpPr>
            <p:sp>
              <p:nvSpPr>
                <p:cNvPr id="12" name="Freeform 53"/>
                <p:cNvSpPr>
                  <a:spLocks/>
                </p:cNvSpPr>
                <p:nvPr/>
              </p:nvSpPr>
              <p:spPr bwMode="auto">
                <a:xfrm>
                  <a:off x="1738548" y="4691269"/>
                  <a:ext cx="672206" cy="177589"/>
                </a:xfrm>
                <a:custGeom>
                  <a:avLst/>
                  <a:gdLst>
                    <a:gd name="T0" fmla="*/ 255 w 511"/>
                    <a:gd name="T1" fmla="*/ 0 h 135"/>
                    <a:gd name="T2" fmla="*/ 294 w 511"/>
                    <a:gd name="T3" fmla="*/ 1 h 135"/>
                    <a:gd name="T4" fmla="*/ 331 w 511"/>
                    <a:gd name="T5" fmla="*/ 4 h 135"/>
                    <a:gd name="T6" fmla="*/ 365 w 511"/>
                    <a:gd name="T7" fmla="*/ 8 h 135"/>
                    <a:gd name="T8" fmla="*/ 396 w 511"/>
                    <a:gd name="T9" fmla="*/ 14 h 135"/>
                    <a:gd name="T10" fmla="*/ 425 w 511"/>
                    <a:gd name="T11" fmla="*/ 19 h 135"/>
                    <a:gd name="T12" fmla="*/ 450 w 511"/>
                    <a:gd name="T13" fmla="*/ 25 h 135"/>
                    <a:gd name="T14" fmla="*/ 471 w 511"/>
                    <a:gd name="T15" fmla="*/ 30 h 135"/>
                    <a:gd name="T16" fmla="*/ 488 w 511"/>
                    <a:gd name="T17" fmla="*/ 35 h 135"/>
                    <a:gd name="T18" fmla="*/ 501 w 511"/>
                    <a:gd name="T19" fmla="*/ 39 h 135"/>
                    <a:gd name="T20" fmla="*/ 509 w 511"/>
                    <a:gd name="T21" fmla="*/ 42 h 135"/>
                    <a:gd name="T22" fmla="*/ 511 w 511"/>
                    <a:gd name="T23" fmla="*/ 42 h 135"/>
                    <a:gd name="T24" fmla="*/ 510 w 511"/>
                    <a:gd name="T25" fmla="*/ 44 h 135"/>
                    <a:gd name="T26" fmla="*/ 505 w 511"/>
                    <a:gd name="T27" fmla="*/ 49 h 135"/>
                    <a:gd name="T28" fmla="*/ 496 w 511"/>
                    <a:gd name="T29" fmla="*/ 57 h 135"/>
                    <a:gd name="T30" fmla="*/ 485 w 511"/>
                    <a:gd name="T31" fmla="*/ 66 h 135"/>
                    <a:gd name="T32" fmla="*/ 470 w 511"/>
                    <a:gd name="T33" fmla="*/ 77 h 135"/>
                    <a:gd name="T34" fmla="*/ 451 w 511"/>
                    <a:gd name="T35" fmla="*/ 88 h 135"/>
                    <a:gd name="T36" fmla="*/ 429 w 511"/>
                    <a:gd name="T37" fmla="*/ 100 h 135"/>
                    <a:gd name="T38" fmla="*/ 403 w 511"/>
                    <a:gd name="T39" fmla="*/ 112 h 135"/>
                    <a:gd name="T40" fmla="*/ 372 w 511"/>
                    <a:gd name="T41" fmla="*/ 121 h 135"/>
                    <a:gd name="T42" fmla="*/ 337 w 511"/>
                    <a:gd name="T43" fmla="*/ 128 h 135"/>
                    <a:gd name="T44" fmla="*/ 298 w 511"/>
                    <a:gd name="T45" fmla="*/ 134 h 135"/>
                    <a:gd name="T46" fmla="*/ 256 w 511"/>
                    <a:gd name="T47" fmla="*/ 135 h 135"/>
                    <a:gd name="T48" fmla="*/ 213 w 511"/>
                    <a:gd name="T49" fmla="*/ 134 h 135"/>
                    <a:gd name="T50" fmla="*/ 174 w 511"/>
                    <a:gd name="T51" fmla="*/ 128 h 135"/>
                    <a:gd name="T52" fmla="*/ 139 w 511"/>
                    <a:gd name="T53" fmla="*/ 121 h 135"/>
                    <a:gd name="T54" fmla="*/ 109 w 511"/>
                    <a:gd name="T55" fmla="*/ 112 h 135"/>
                    <a:gd name="T56" fmla="*/ 82 w 511"/>
                    <a:gd name="T57" fmla="*/ 100 h 135"/>
                    <a:gd name="T58" fmla="*/ 60 w 511"/>
                    <a:gd name="T59" fmla="*/ 88 h 135"/>
                    <a:gd name="T60" fmla="*/ 41 w 511"/>
                    <a:gd name="T61" fmla="*/ 77 h 135"/>
                    <a:gd name="T62" fmla="*/ 26 w 511"/>
                    <a:gd name="T63" fmla="*/ 66 h 135"/>
                    <a:gd name="T64" fmla="*/ 15 w 511"/>
                    <a:gd name="T65" fmla="*/ 57 h 135"/>
                    <a:gd name="T66" fmla="*/ 6 w 511"/>
                    <a:gd name="T67" fmla="*/ 49 h 135"/>
                    <a:gd name="T68" fmla="*/ 2 w 511"/>
                    <a:gd name="T69" fmla="*/ 44 h 135"/>
                    <a:gd name="T70" fmla="*/ 0 w 511"/>
                    <a:gd name="T71" fmla="*/ 42 h 135"/>
                    <a:gd name="T72" fmla="*/ 43 w 511"/>
                    <a:gd name="T73" fmla="*/ 27 h 135"/>
                    <a:gd name="T74" fmla="*/ 88 w 511"/>
                    <a:gd name="T75" fmla="*/ 16 h 135"/>
                    <a:gd name="T76" fmla="*/ 131 w 511"/>
                    <a:gd name="T77" fmla="*/ 8 h 135"/>
                    <a:gd name="T78" fmla="*/ 173 w 511"/>
                    <a:gd name="T79" fmla="*/ 3 h 135"/>
                    <a:gd name="T80" fmla="*/ 215 w 511"/>
                    <a:gd name="T81" fmla="*/ 0 h 135"/>
                    <a:gd name="T82" fmla="*/ 255 w 511"/>
                    <a:gd name="T83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511" h="135">
                      <a:moveTo>
                        <a:pt x="255" y="0"/>
                      </a:moveTo>
                      <a:lnTo>
                        <a:pt x="294" y="1"/>
                      </a:lnTo>
                      <a:lnTo>
                        <a:pt x="331" y="4"/>
                      </a:lnTo>
                      <a:lnTo>
                        <a:pt x="365" y="8"/>
                      </a:lnTo>
                      <a:lnTo>
                        <a:pt x="396" y="14"/>
                      </a:lnTo>
                      <a:lnTo>
                        <a:pt x="425" y="19"/>
                      </a:lnTo>
                      <a:lnTo>
                        <a:pt x="450" y="25"/>
                      </a:lnTo>
                      <a:lnTo>
                        <a:pt x="471" y="30"/>
                      </a:lnTo>
                      <a:lnTo>
                        <a:pt x="488" y="35"/>
                      </a:lnTo>
                      <a:lnTo>
                        <a:pt x="501" y="39"/>
                      </a:lnTo>
                      <a:lnTo>
                        <a:pt x="509" y="42"/>
                      </a:lnTo>
                      <a:lnTo>
                        <a:pt x="511" y="42"/>
                      </a:lnTo>
                      <a:lnTo>
                        <a:pt x="510" y="44"/>
                      </a:lnTo>
                      <a:lnTo>
                        <a:pt x="505" y="49"/>
                      </a:lnTo>
                      <a:lnTo>
                        <a:pt x="496" y="57"/>
                      </a:lnTo>
                      <a:lnTo>
                        <a:pt x="485" y="66"/>
                      </a:lnTo>
                      <a:lnTo>
                        <a:pt x="470" y="77"/>
                      </a:lnTo>
                      <a:lnTo>
                        <a:pt x="451" y="88"/>
                      </a:lnTo>
                      <a:lnTo>
                        <a:pt x="429" y="100"/>
                      </a:lnTo>
                      <a:lnTo>
                        <a:pt x="403" y="112"/>
                      </a:lnTo>
                      <a:lnTo>
                        <a:pt x="372" y="121"/>
                      </a:lnTo>
                      <a:lnTo>
                        <a:pt x="337" y="128"/>
                      </a:lnTo>
                      <a:lnTo>
                        <a:pt x="298" y="134"/>
                      </a:lnTo>
                      <a:lnTo>
                        <a:pt x="256" y="135"/>
                      </a:lnTo>
                      <a:lnTo>
                        <a:pt x="213" y="134"/>
                      </a:lnTo>
                      <a:lnTo>
                        <a:pt x="174" y="128"/>
                      </a:lnTo>
                      <a:lnTo>
                        <a:pt x="139" y="121"/>
                      </a:lnTo>
                      <a:lnTo>
                        <a:pt x="109" y="112"/>
                      </a:lnTo>
                      <a:lnTo>
                        <a:pt x="82" y="100"/>
                      </a:lnTo>
                      <a:lnTo>
                        <a:pt x="60" y="88"/>
                      </a:lnTo>
                      <a:lnTo>
                        <a:pt x="41" y="77"/>
                      </a:lnTo>
                      <a:lnTo>
                        <a:pt x="26" y="66"/>
                      </a:lnTo>
                      <a:lnTo>
                        <a:pt x="15" y="57"/>
                      </a:lnTo>
                      <a:lnTo>
                        <a:pt x="6" y="49"/>
                      </a:lnTo>
                      <a:lnTo>
                        <a:pt x="2" y="44"/>
                      </a:lnTo>
                      <a:lnTo>
                        <a:pt x="0" y="42"/>
                      </a:lnTo>
                      <a:lnTo>
                        <a:pt x="43" y="27"/>
                      </a:lnTo>
                      <a:lnTo>
                        <a:pt x="88" y="16"/>
                      </a:lnTo>
                      <a:lnTo>
                        <a:pt x="131" y="8"/>
                      </a:lnTo>
                      <a:lnTo>
                        <a:pt x="173" y="3"/>
                      </a:lnTo>
                      <a:lnTo>
                        <a:pt x="215" y="0"/>
                      </a:lnTo>
                      <a:lnTo>
                        <a:pt x="255" y="0"/>
                      </a:lnTo>
                      <a:close/>
                    </a:path>
                  </a:pathLst>
                </a:custGeom>
                <a:solidFill>
                  <a:srgbClr val="FEDEC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1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" name="Freeform 33"/>
                <p:cNvSpPr>
                  <a:spLocks/>
                </p:cNvSpPr>
                <p:nvPr/>
              </p:nvSpPr>
              <p:spPr bwMode="auto">
                <a:xfrm>
                  <a:off x="1682683" y="4161764"/>
                  <a:ext cx="786052" cy="587426"/>
                </a:xfrm>
                <a:custGeom>
                  <a:avLst/>
                  <a:gdLst>
                    <a:gd name="T0" fmla="*/ 118 w 1117"/>
                    <a:gd name="T1" fmla="*/ 0 h 834"/>
                    <a:gd name="T2" fmla="*/ 999 w 1117"/>
                    <a:gd name="T3" fmla="*/ 0 h 834"/>
                    <a:gd name="T4" fmla="*/ 1006 w 1117"/>
                    <a:gd name="T5" fmla="*/ 21 h 834"/>
                    <a:gd name="T6" fmla="*/ 1011 w 1117"/>
                    <a:gd name="T7" fmla="*/ 50 h 834"/>
                    <a:gd name="T8" fmla="*/ 1015 w 1117"/>
                    <a:gd name="T9" fmla="*/ 85 h 834"/>
                    <a:gd name="T10" fmla="*/ 1018 w 1117"/>
                    <a:gd name="T11" fmla="*/ 126 h 834"/>
                    <a:gd name="T12" fmla="*/ 1021 w 1117"/>
                    <a:gd name="T13" fmla="*/ 171 h 834"/>
                    <a:gd name="T14" fmla="*/ 1025 w 1117"/>
                    <a:gd name="T15" fmla="*/ 222 h 834"/>
                    <a:gd name="T16" fmla="*/ 1031 w 1117"/>
                    <a:gd name="T17" fmla="*/ 274 h 834"/>
                    <a:gd name="T18" fmla="*/ 1040 w 1117"/>
                    <a:gd name="T19" fmla="*/ 330 h 834"/>
                    <a:gd name="T20" fmla="*/ 1051 w 1117"/>
                    <a:gd name="T21" fmla="*/ 387 h 834"/>
                    <a:gd name="T22" fmla="*/ 1067 w 1117"/>
                    <a:gd name="T23" fmla="*/ 445 h 834"/>
                    <a:gd name="T24" fmla="*/ 1089 w 1117"/>
                    <a:gd name="T25" fmla="*/ 503 h 834"/>
                    <a:gd name="T26" fmla="*/ 1117 w 1117"/>
                    <a:gd name="T27" fmla="*/ 560 h 834"/>
                    <a:gd name="T28" fmla="*/ 1067 w 1117"/>
                    <a:gd name="T29" fmla="*/ 600 h 834"/>
                    <a:gd name="T30" fmla="*/ 1015 w 1117"/>
                    <a:gd name="T31" fmla="*/ 639 h 834"/>
                    <a:gd name="T32" fmla="*/ 961 w 1117"/>
                    <a:gd name="T33" fmla="*/ 677 h 834"/>
                    <a:gd name="T34" fmla="*/ 903 w 1117"/>
                    <a:gd name="T35" fmla="*/ 712 h 834"/>
                    <a:gd name="T36" fmla="*/ 842 w 1117"/>
                    <a:gd name="T37" fmla="*/ 745 h 834"/>
                    <a:gd name="T38" fmla="*/ 778 w 1117"/>
                    <a:gd name="T39" fmla="*/ 775 h 834"/>
                    <a:gd name="T40" fmla="*/ 709 w 1117"/>
                    <a:gd name="T41" fmla="*/ 799 h 834"/>
                    <a:gd name="T42" fmla="*/ 636 w 1117"/>
                    <a:gd name="T43" fmla="*/ 820 h 834"/>
                    <a:gd name="T44" fmla="*/ 558 w 1117"/>
                    <a:gd name="T45" fmla="*/ 834 h 834"/>
                    <a:gd name="T46" fmla="*/ 480 w 1117"/>
                    <a:gd name="T47" fmla="*/ 820 h 834"/>
                    <a:gd name="T48" fmla="*/ 408 w 1117"/>
                    <a:gd name="T49" fmla="*/ 801 h 834"/>
                    <a:gd name="T50" fmla="*/ 338 w 1117"/>
                    <a:gd name="T51" fmla="*/ 776 h 834"/>
                    <a:gd name="T52" fmla="*/ 274 w 1117"/>
                    <a:gd name="T53" fmla="*/ 747 h 834"/>
                    <a:gd name="T54" fmla="*/ 212 w 1117"/>
                    <a:gd name="T55" fmla="*/ 713 h 834"/>
                    <a:gd name="T56" fmla="*/ 156 w 1117"/>
                    <a:gd name="T57" fmla="*/ 678 h 834"/>
                    <a:gd name="T58" fmla="*/ 100 w 1117"/>
                    <a:gd name="T59" fmla="*/ 642 h 834"/>
                    <a:gd name="T60" fmla="*/ 49 w 1117"/>
                    <a:gd name="T61" fmla="*/ 602 h 834"/>
                    <a:gd name="T62" fmla="*/ 0 w 1117"/>
                    <a:gd name="T63" fmla="*/ 563 h 834"/>
                    <a:gd name="T64" fmla="*/ 26 w 1117"/>
                    <a:gd name="T65" fmla="*/ 506 h 834"/>
                    <a:gd name="T66" fmla="*/ 48 w 1117"/>
                    <a:gd name="T67" fmla="*/ 448 h 834"/>
                    <a:gd name="T68" fmla="*/ 65 w 1117"/>
                    <a:gd name="T69" fmla="*/ 390 h 834"/>
                    <a:gd name="T70" fmla="*/ 77 w 1117"/>
                    <a:gd name="T71" fmla="*/ 333 h 834"/>
                    <a:gd name="T72" fmla="*/ 86 w 1117"/>
                    <a:gd name="T73" fmla="*/ 276 h 834"/>
                    <a:gd name="T74" fmla="*/ 91 w 1117"/>
                    <a:gd name="T75" fmla="*/ 223 h 834"/>
                    <a:gd name="T76" fmla="*/ 96 w 1117"/>
                    <a:gd name="T77" fmla="*/ 172 h 834"/>
                    <a:gd name="T78" fmla="*/ 99 w 1117"/>
                    <a:gd name="T79" fmla="*/ 126 h 834"/>
                    <a:gd name="T80" fmla="*/ 103 w 1117"/>
                    <a:gd name="T81" fmla="*/ 85 h 834"/>
                    <a:gd name="T82" fmla="*/ 106 w 1117"/>
                    <a:gd name="T83" fmla="*/ 50 h 834"/>
                    <a:gd name="T84" fmla="*/ 110 w 1117"/>
                    <a:gd name="T85" fmla="*/ 21 h 834"/>
                    <a:gd name="T86" fmla="*/ 118 w 1117"/>
                    <a:gd name="T87" fmla="*/ 0 h 8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117" h="834">
                      <a:moveTo>
                        <a:pt x="118" y="0"/>
                      </a:moveTo>
                      <a:lnTo>
                        <a:pt x="999" y="0"/>
                      </a:lnTo>
                      <a:lnTo>
                        <a:pt x="1006" y="21"/>
                      </a:lnTo>
                      <a:lnTo>
                        <a:pt x="1011" y="50"/>
                      </a:lnTo>
                      <a:lnTo>
                        <a:pt x="1015" y="85"/>
                      </a:lnTo>
                      <a:lnTo>
                        <a:pt x="1018" y="126"/>
                      </a:lnTo>
                      <a:lnTo>
                        <a:pt x="1021" y="171"/>
                      </a:lnTo>
                      <a:lnTo>
                        <a:pt x="1025" y="222"/>
                      </a:lnTo>
                      <a:lnTo>
                        <a:pt x="1031" y="274"/>
                      </a:lnTo>
                      <a:lnTo>
                        <a:pt x="1040" y="330"/>
                      </a:lnTo>
                      <a:lnTo>
                        <a:pt x="1051" y="387"/>
                      </a:lnTo>
                      <a:lnTo>
                        <a:pt x="1067" y="445"/>
                      </a:lnTo>
                      <a:lnTo>
                        <a:pt x="1089" y="503"/>
                      </a:lnTo>
                      <a:lnTo>
                        <a:pt x="1117" y="560"/>
                      </a:lnTo>
                      <a:lnTo>
                        <a:pt x="1067" y="600"/>
                      </a:lnTo>
                      <a:lnTo>
                        <a:pt x="1015" y="639"/>
                      </a:lnTo>
                      <a:lnTo>
                        <a:pt x="961" y="677"/>
                      </a:lnTo>
                      <a:lnTo>
                        <a:pt x="903" y="712"/>
                      </a:lnTo>
                      <a:lnTo>
                        <a:pt x="842" y="745"/>
                      </a:lnTo>
                      <a:lnTo>
                        <a:pt x="778" y="775"/>
                      </a:lnTo>
                      <a:lnTo>
                        <a:pt x="709" y="799"/>
                      </a:lnTo>
                      <a:lnTo>
                        <a:pt x="636" y="820"/>
                      </a:lnTo>
                      <a:lnTo>
                        <a:pt x="558" y="834"/>
                      </a:lnTo>
                      <a:lnTo>
                        <a:pt x="480" y="820"/>
                      </a:lnTo>
                      <a:lnTo>
                        <a:pt x="408" y="801"/>
                      </a:lnTo>
                      <a:lnTo>
                        <a:pt x="338" y="776"/>
                      </a:lnTo>
                      <a:lnTo>
                        <a:pt x="274" y="747"/>
                      </a:lnTo>
                      <a:lnTo>
                        <a:pt x="212" y="713"/>
                      </a:lnTo>
                      <a:lnTo>
                        <a:pt x="156" y="678"/>
                      </a:lnTo>
                      <a:lnTo>
                        <a:pt x="100" y="642"/>
                      </a:lnTo>
                      <a:lnTo>
                        <a:pt x="49" y="602"/>
                      </a:lnTo>
                      <a:lnTo>
                        <a:pt x="0" y="563"/>
                      </a:lnTo>
                      <a:lnTo>
                        <a:pt x="26" y="506"/>
                      </a:lnTo>
                      <a:lnTo>
                        <a:pt x="48" y="448"/>
                      </a:lnTo>
                      <a:lnTo>
                        <a:pt x="65" y="390"/>
                      </a:lnTo>
                      <a:lnTo>
                        <a:pt x="77" y="333"/>
                      </a:lnTo>
                      <a:lnTo>
                        <a:pt x="86" y="276"/>
                      </a:lnTo>
                      <a:lnTo>
                        <a:pt x="91" y="223"/>
                      </a:lnTo>
                      <a:lnTo>
                        <a:pt x="96" y="172"/>
                      </a:lnTo>
                      <a:lnTo>
                        <a:pt x="99" y="126"/>
                      </a:lnTo>
                      <a:lnTo>
                        <a:pt x="103" y="85"/>
                      </a:lnTo>
                      <a:lnTo>
                        <a:pt x="106" y="50"/>
                      </a:lnTo>
                      <a:lnTo>
                        <a:pt x="110" y="21"/>
                      </a:lnTo>
                      <a:lnTo>
                        <a:pt x="118" y="0"/>
                      </a:lnTo>
                      <a:close/>
                    </a:path>
                  </a:pathLst>
                </a:custGeom>
                <a:solidFill>
                  <a:srgbClr val="C69E7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" name="Freeform 42"/>
              <p:cNvSpPr>
                <a:spLocks/>
              </p:cNvSpPr>
              <p:nvPr/>
            </p:nvSpPr>
            <p:spPr bwMode="auto">
              <a:xfrm>
                <a:off x="2675814" y="3548981"/>
                <a:ext cx="255678" cy="443739"/>
              </a:xfrm>
              <a:custGeom>
                <a:avLst/>
                <a:gdLst>
                  <a:gd name="T0" fmla="*/ 206 w 362"/>
                  <a:gd name="T1" fmla="*/ 0 h 631"/>
                  <a:gd name="T2" fmla="*/ 238 w 362"/>
                  <a:gd name="T3" fmla="*/ 0 h 631"/>
                  <a:gd name="T4" fmla="*/ 264 w 362"/>
                  <a:gd name="T5" fmla="*/ 10 h 631"/>
                  <a:gd name="T6" fmla="*/ 289 w 362"/>
                  <a:gd name="T7" fmla="*/ 26 h 631"/>
                  <a:gd name="T8" fmla="*/ 311 w 362"/>
                  <a:gd name="T9" fmla="*/ 49 h 631"/>
                  <a:gd name="T10" fmla="*/ 328 w 362"/>
                  <a:gd name="T11" fmla="*/ 78 h 631"/>
                  <a:gd name="T12" fmla="*/ 343 w 362"/>
                  <a:gd name="T13" fmla="*/ 115 h 631"/>
                  <a:gd name="T14" fmla="*/ 353 w 362"/>
                  <a:gd name="T15" fmla="*/ 154 h 631"/>
                  <a:gd name="T16" fmla="*/ 359 w 362"/>
                  <a:gd name="T17" fmla="*/ 198 h 631"/>
                  <a:gd name="T18" fmla="*/ 362 w 362"/>
                  <a:gd name="T19" fmla="*/ 245 h 631"/>
                  <a:gd name="T20" fmla="*/ 359 w 362"/>
                  <a:gd name="T21" fmla="*/ 294 h 631"/>
                  <a:gd name="T22" fmla="*/ 353 w 362"/>
                  <a:gd name="T23" fmla="*/ 347 h 631"/>
                  <a:gd name="T24" fmla="*/ 340 w 362"/>
                  <a:gd name="T25" fmla="*/ 402 h 631"/>
                  <a:gd name="T26" fmla="*/ 322 w 362"/>
                  <a:gd name="T27" fmla="*/ 455 h 631"/>
                  <a:gd name="T28" fmla="*/ 300 w 362"/>
                  <a:gd name="T29" fmla="*/ 501 h 631"/>
                  <a:gd name="T30" fmla="*/ 276 w 362"/>
                  <a:gd name="T31" fmla="*/ 542 h 631"/>
                  <a:gd name="T32" fmla="*/ 248 w 362"/>
                  <a:gd name="T33" fmla="*/ 576 h 631"/>
                  <a:gd name="T34" fmla="*/ 219 w 362"/>
                  <a:gd name="T35" fmla="*/ 603 h 631"/>
                  <a:gd name="T36" fmla="*/ 188 w 362"/>
                  <a:gd name="T37" fmla="*/ 622 h 631"/>
                  <a:gd name="T38" fmla="*/ 156 w 362"/>
                  <a:gd name="T39" fmla="*/ 631 h 631"/>
                  <a:gd name="T40" fmla="*/ 124 w 362"/>
                  <a:gd name="T41" fmla="*/ 631 h 631"/>
                  <a:gd name="T42" fmla="*/ 96 w 362"/>
                  <a:gd name="T43" fmla="*/ 621 h 631"/>
                  <a:gd name="T44" fmla="*/ 73 w 362"/>
                  <a:gd name="T45" fmla="*/ 605 h 631"/>
                  <a:gd name="T46" fmla="*/ 51 w 362"/>
                  <a:gd name="T47" fmla="*/ 581 h 631"/>
                  <a:gd name="T48" fmla="*/ 34 w 362"/>
                  <a:gd name="T49" fmla="*/ 551 h 631"/>
                  <a:gd name="T50" fmla="*/ 19 w 362"/>
                  <a:gd name="T51" fmla="*/ 516 h 631"/>
                  <a:gd name="T52" fmla="*/ 9 w 362"/>
                  <a:gd name="T53" fmla="*/ 477 h 631"/>
                  <a:gd name="T54" fmla="*/ 3 w 362"/>
                  <a:gd name="T55" fmla="*/ 433 h 631"/>
                  <a:gd name="T56" fmla="*/ 0 w 362"/>
                  <a:gd name="T57" fmla="*/ 386 h 631"/>
                  <a:gd name="T58" fmla="*/ 3 w 362"/>
                  <a:gd name="T59" fmla="*/ 337 h 631"/>
                  <a:gd name="T60" fmla="*/ 9 w 362"/>
                  <a:gd name="T61" fmla="*/ 284 h 631"/>
                  <a:gd name="T62" fmla="*/ 22 w 362"/>
                  <a:gd name="T63" fmla="*/ 229 h 631"/>
                  <a:gd name="T64" fmla="*/ 40 w 362"/>
                  <a:gd name="T65" fmla="*/ 176 h 631"/>
                  <a:gd name="T66" fmla="*/ 61 w 362"/>
                  <a:gd name="T67" fmla="*/ 129 h 631"/>
                  <a:gd name="T68" fmla="*/ 86 w 362"/>
                  <a:gd name="T69" fmla="*/ 89 h 631"/>
                  <a:gd name="T70" fmla="*/ 114 w 362"/>
                  <a:gd name="T71" fmla="*/ 54 h 631"/>
                  <a:gd name="T72" fmla="*/ 143 w 362"/>
                  <a:gd name="T73" fmla="*/ 27 h 631"/>
                  <a:gd name="T74" fmla="*/ 174 w 362"/>
                  <a:gd name="T75" fmla="*/ 8 h 631"/>
                  <a:gd name="T76" fmla="*/ 206 w 362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2" h="631">
                    <a:moveTo>
                      <a:pt x="206" y="0"/>
                    </a:moveTo>
                    <a:lnTo>
                      <a:pt x="238" y="0"/>
                    </a:lnTo>
                    <a:lnTo>
                      <a:pt x="264" y="10"/>
                    </a:lnTo>
                    <a:lnTo>
                      <a:pt x="289" y="26"/>
                    </a:lnTo>
                    <a:lnTo>
                      <a:pt x="311" y="49"/>
                    </a:lnTo>
                    <a:lnTo>
                      <a:pt x="328" y="78"/>
                    </a:lnTo>
                    <a:lnTo>
                      <a:pt x="343" y="115"/>
                    </a:lnTo>
                    <a:lnTo>
                      <a:pt x="353" y="154"/>
                    </a:lnTo>
                    <a:lnTo>
                      <a:pt x="359" y="198"/>
                    </a:lnTo>
                    <a:lnTo>
                      <a:pt x="362" y="245"/>
                    </a:lnTo>
                    <a:lnTo>
                      <a:pt x="359" y="294"/>
                    </a:lnTo>
                    <a:lnTo>
                      <a:pt x="353" y="347"/>
                    </a:lnTo>
                    <a:lnTo>
                      <a:pt x="340" y="402"/>
                    </a:lnTo>
                    <a:lnTo>
                      <a:pt x="322" y="455"/>
                    </a:lnTo>
                    <a:lnTo>
                      <a:pt x="300" y="501"/>
                    </a:lnTo>
                    <a:lnTo>
                      <a:pt x="276" y="542"/>
                    </a:lnTo>
                    <a:lnTo>
                      <a:pt x="248" y="576"/>
                    </a:lnTo>
                    <a:lnTo>
                      <a:pt x="219" y="603"/>
                    </a:lnTo>
                    <a:lnTo>
                      <a:pt x="188" y="622"/>
                    </a:lnTo>
                    <a:lnTo>
                      <a:pt x="156" y="631"/>
                    </a:lnTo>
                    <a:lnTo>
                      <a:pt x="124" y="631"/>
                    </a:lnTo>
                    <a:lnTo>
                      <a:pt x="96" y="621"/>
                    </a:lnTo>
                    <a:lnTo>
                      <a:pt x="73" y="605"/>
                    </a:lnTo>
                    <a:lnTo>
                      <a:pt x="51" y="581"/>
                    </a:lnTo>
                    <a:lnTo>
                      <a:pt x="34" y="551"/>
                    </a:lnTo>
                    <a:lnTo>
                      <a:pt x="19" y="516"/>
                    </a:lnTo>
                    <a:lnTo>
                      <a:pt x="9" y="477"/>
                    </a:lnTo>
                    <a:lnTo>
                      <a:pt x="3" y="433"/>
                    </a:lnTo>
                    <a:lnTo>
                      <a:pt x="0" y="386"/>
                    </a:lnTo>
                    <a:lnTo>
                      <a:pt x="3" y="337"/>
                    </a:lnTo>
                    <a:lnTo>
                      <a:pt x="9" y="284"/>
                    </a:lnTo>
                    <a:lnTo>
                      <a:pt x="22" y="229"/>
                    </a:lnTo>
                    <a:lnTo>
                      <a:pt x="40" y="176"/>
                    </a:lnTo>
                    <a:lnTo>
                      <a:pt x="61" y="129"/>
                    </a:lnTo>
                    <a:lnTo>
                      <a:pt x="86" y="89"/>
                    </a:lnTo>
                    <a:lnTo>
                      <a:pt x="114" y="54"/>
                    </a:lnTo>
                    <a:lnTo>
                      <a:pt x="143" y="27"/>
                    </a:lnTo>
                    <a:lnTo>
                      <a:pt x="174" y="8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FEDEC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Freeform 43"/>
              <p:cNvSpPr>
                <a:spLocks/>
              </p:cNvSpPr>
              <p:nvPr/>
            </p:nvSpPr>
            <p:spPr bwMode="auto">
              <a:xfrm>
                <a:off x="1219927" y="3548981"/>
                <a:ext cx="253565" cy="443739"/>
              </a:xfrm>
              <a:custGeom>
                <a:avLst/>
                <a:gdLst>
                  <a:gd name="T0" fmla="*/ 156 w 361"/>
                  <a:gd name="T1" fmla="*/ 0 h 631"/>
                  <a:gd name="T2" fmla="*/ 186 w 361"/>
                  <a:gd name="T3" fmla="*/ 10 h 631"/>
                  <a:gd name="T4" fmla="*/ 217 w 361"/>
                  <a:gd name="T5" fmla="*/ 27 h 631"/>
                  <a:gd name="T6" fmla="*/ 247 w 361"/>
                  <a:gd name="T7" fmla="*/ 55 h 631"/>
                  <a:gd name="T8" fmla="*/ 275 w 361"/>
                  <a:gd name="T9" fmla="*/ 89 h 631"/>
                  <a:gd name="T10" fmla="*/ 300 w 361"/>
                  <a:gd name="T11" fmla="*/ 129 h 631"/>
                  <a:gd name="T12" fmla="*/ 320 w 361"/>
                  <a:gd name="T13" fmla="*/ 176 h 631"/>
                  <a:gd name="T14" fmla="*/ 338 w 361"/>
                  <a:gd name="T15" fmla="*/ 229 h 631"/>
                  <a:gd name="T16" fmla="*/ 351 w 361"/>
                  <a:gd name="T17" fmla="*/ 284 h 631"/>
                  <a:gd name="T18" fmla="*/ 358 w 361"/>
                  <a:gd name="T19" fmla="*/ 337 h 631"/>
                  <a:gd name="T20" fmla="*/ 361 w 361"/>
                  <a:gd name="T21" fmla="*/ 386 h 631"/>
                  <a:gd name="T22" fmla="*/ 358 w 361"/>
                  <a:gd name="T23" fmla="*/ 433 h 631"/>
                  <a:gd name="T24" fmla="*/ 352 w 361"/>
                  <a:gd name="T25" fmla="*/ 477 h 631"/>
                  <a:gd name="T26" fmla="*/ 341 w 361"/>
                  <a:gd name="T27" fmla="*/ 517 h 631"/>
                  <a:gd name="T28" fmla="*/ 327 w 361"/>
                  <a:gd name="T29" fmla="*/ 552 h 631"/>
                  <a:gd name="T30" fmla="*/ 309 w 361"/>
                  <a:gd name="T31" fmla="*/ 581 h 631"/>
                  <a:gd name="T32" fmla="*/ 288 w 361"/>
                  <a:gd name="T33" fmla="*/ 605 h 631"/>
                  <a:gd name="T34" fmla="*/ 263 w 361"/>
                  <a:gd name="T35" fmla="*/ 622 h 631"/>
                  <a:gd name="T36" fmla="*/ 237 w 361"/>
                  <a:gd name="T37" fmla="*/ 631 h 631"/>
                  <a:gd name="T38" fmla="*/ 205 w 361"/>
                  <a:gd name="T39" fmla="*/ 631 h 631"/>
                  <a:gd name="T40" fmla="*/ 173 w 361"/>
                  <a:gd name="T41" fmla="*/ 622 h 631"/>
                  <a:gd name="T42" fmla="*/ 142 w 361"/>
                  <a:gd name="T43" fmla="*/ 603 h 631"/>
                  <a:gd name="T44" fmla="*/ 113 w 361"/>
                  <a:gd name="T45" fmla="*/ 577 h 631"/>
                  <a:gd name="T46" fmla="*/ 86 w 361"/>
                  <a:gd name="T47" fmla="*/ 542 h 631"/>
                  <a:gd name="T48" fmla="*/ 61 w 361"/>
                  <a:gd name="T49" fmla="*/ 501 h 631"/>
                  <a:gd name="T50" fmla="*/ 39 w 361"/>
                  <a:gd name="T51" fmla="*/ 455 h 631"/>
                  <a:gd name="T52" fmla="*/ 22 w 361"/>
                  <a:gd name="T53" fmla="*/ 402 h 631"/>
                  <a:gd name="T54" fmla="*/ 8 w 361"/>
                  <a:gd name="T55" fmla="*/ 347 h 631"/>
                  <a:gd name="T56" fmla="*/ 1 w 361"/>
                  <a:gd name="T57" fmla="*/ 294 h 631"/>
                  <a:gd name="T58" fmla="*/ 0 w 361"/>
                  <a:gd name="T59" fmla="*/ 245 h 631"/>
                  <a:gd name="T60" fmla="*/ 1 w 361"/>
                  <a:gd name="T61" fmla="*/ 198 h 631"/>
                  <a:gd name="T62" fmla="*/ 8 w 361"/>
                  <a:gd name="T63" fmla="*/ 154 h 631"/>
                  <a:gd name="T64" fmla="*/ 19 w 361"/>
                  <a:gd name="T65" fmla="*/ 115 h 631"/>
                  <a:gd name="T66" fmla="*/ 33 w 361"/>
                  <a:gd name="T67" fmla="*/ 80 h 631"/>
                  <a:gd name="T68" fmla="*/ 51 w 361"/>
                  <a:gd name="T69" fmla="*/ 49 h 631"/>
                  <a:gd name="T70" fmla="*/ 73 w 361"/>
                  <a:gd name="T71" fmla="*/ 26 h 631"/>
                  <a:gd name="T72" fmla="*/ 96 w 361"/>
                  <a:gd name="T73" fmla="*/ 10 h 631"/>
                  <a:gd name="T74" fmla="*/ 123 w 361"/>
                  <a:gd name="T75" fmla="*/ 0 h 631"/>
                  <a:gd name="T76" fmla="*/ 156 w 361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631">
                    <a:moveTo>
                      <a:pt x="156" y="0"/>
                    </a:moveTo>
                    <a:lnTo>
                      <a:pt x="186" y="10"/>
                    </a:lnTo>
                    <a:lnTo>
                      <a:pt x="217" y="27"/>
                    </a:lnTo>
                    <a:lnTo>
                      <a:pt x="247" y="55"/>
                    </a:lnTo>
                    <a:lnTo>
                      <a:pt x="275" y="89"/>
                    </a:lnTo>
                    <a:lnTo>
                      <a:pt x="300" y="129"/>
                    </a:lnTo>
                    <a:lnTo>
                      <a:pt x="320" y="176"/>
                    </a:lnTo>
                    <a:lnTo>
                      <a:pt x="338" y="229"/>
                    </a:lnTo>
                    <a:lnTo>
                      <a:pt x="351" y="284"/>
                    </a:lnTo>
                    <a:lnTo>
                      <a:pt x="358" y="337"/>
                    </a:lnTo>
                    <a:lnTo>
                      <a:pt x="361" y="386"/>
                    </a:lnTo>
                    <a:lnTo>
                      <a:pt x="358" y="433"/>
                    </a:lnTo>
                    <a:lnTo>
                      <a:pt x="352" y="477"/>
                    </a:lnTo>
                    <a:lnTo>
                      <a:pt x="341" y="517"/>
                    </a:lnTo>
                    <a:lnTo>
                      <a:pt x="327" y="552"/>
                    </a:lnTo>
                    <a:lnTo>
                      <a:pt x="309" y="581"/>
                    </a:lnTo>
                    <a:lnTo>
                      <a:pt x="288" y="605"/>
                    </a:lnTo>
                    <a:lnTo>
                      <a:pt x="263" y="622"/>
                    </a:lnTo>
                    <a:lnTo>
                      <a:pt x="237" y="631"/>
                    </a:lnTo>
                    <a:lnTo>
                      <a:pt x="205" y="631"/>
                    </a:lnTo>
                    <a:lnTo>
                      <a:pt x="173" y="622"/>
                    </a:lnTo>
                    <a:lnTo>
                      <a:pt x="142" y="603"/>
                    </a:lnTo>
                    <a:lnTo>
                      <a:pt x="113" y="577"/>
                    </a:lnTo>
                    <a:lnTo>
                      <a:pt x="86" y="542"/>
                    </a:lnTo>
                    <a:lnTo>
                      <a:pt x="61" y="501"/>
                    </a:lnTo>
                    <a:lnTo>
                      <a:pt x="39" y="455"/>
                    </a:lnTo>
                    <a:lnTo>
                      <a:pt x="22" y="402"/>
                    </a:lnTo>
                    <a:lnTo>
                      <a:pt x="8" y="347"/>
                    </a:lnTo>
                    <a:lnTo>
                      <a:pt x="1" y="294"/>
                    </a:lnTo>
                    <a:lnTo>
                      <a:pt x="0" y="245"/>
                    </a:lnTo>
                    <a:lnTo>
                      <a:pt x="1" y="198"/>
                    </a:lnTo>
                    <a:lnTo>
                      <a:pt x="8" y="154"/>
                    </a:lnTo>
                    <a:lnTo>
                      <a:pt x="19" y="115"/>
                    </a:lnTo>
                    <a:lnTo>
                      <a:pt x="33" y="80"/>
                    </a:lnTo>
                    <a:lnTo>
                      <a:pt x="51" y="49"/>
                    </a:lnTo>
                    <a:lnTo>
                      <a:pt x="73" y="26"/>
                    </a:lnTo>
                    <a:lnTo>
                      <a:pt x="96" y="10"/>
                    </a:lnTo>
                    <a:lnTo>
                      <a:pt x="123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자유형 7"/>
              <p:cNvSpPr>
                <a:spLocks/>
              </p:cNvSpPr>
              <p:nvPr/>
            </p:nvSpPr>
            <p:spPr bwMode="auto">
              <a:xfrm>
                <a:off x="1236831" y="2725633"/>
                <a:ext cx="1675643" cy="1991862"/>
              </a:xfrm>
              <a:custGeom>
                <a:avLst/>
                <a:gdLst>
                  <a:gd name="connsiteX0" fmla="*/ 838174 w 1675643"/>
                  <a:gd name="connsiteY0" fmla="*/ 0 h 2197567"/>
                  <a:gd name="connsiteX1" fmla="*/ 910017 w 1675643"/>
                  <a:gd name="connsiteY1" fmla="*/ 2116 h 2197567"/>
                  <a:gd name="connsiteX2" fmla="*/ 979748 w 1675643"/>
                  <a:gd name="connsiteY2" fmla="*/ 9167 h 2197567"/>
                  <a:gd name="connsiteX3" fmla="*/ 1045252 w 1675643"/>
                  <a:gd name="connsiteY3" fmla="*/ 21860 h 2197567"/>
                  <a:gd name="connsiteX4" fmla="*/ 1110052 w 1675643"/>
                  <a:gd name="connsiteY4" fmla="*/ 37373 h 2197567"/>
                  <a:gd name="connsiteX5" fmla="*/ 1170626 w 1675643"/>
                  <a:gd name="connsiteY5" fmla="*/ 56412 h 2197567"/>
                  <a:gd name="connsiteX6" fmla="*/ 1228382 w 1675643"/>
                  <a:gd name="connsiteY6" fmla="*/ 78977 h 2197567"/>
                  <a:gd name="connsiteX7" fmla="*/ 1283322 w 1675643"/>
                  <a:gd name="connsiteY7" fmla="*/ 105773 h 2197567"/>
                  <a:gd name="connsiteX8" fmla="*/ 1334739 w 1675643"/>
                  <a:gd name="connsiteY8" fmla="*/ 134685 h 2197567"/>
                  <a:gd name="connsiteX9" fmla="*/ 1381930 w 1675643"/>
                  <a:gd name="connsiteY9" fmla="*/ 166417 h 2197567"/>
                  <a:gd name="connsiteX10" fmla="*/ 1427008 w 1675643"/>
                  <a:gd name="connsiteY10" fmla="*/ 200264 h 2197567"/>
                  <a:gd name="connsiteX11" fmla="*/ 1467156 w 1675643"/>
                  <a:gd name="connsiteY11" fmla="*/ 236227 h 2197567"/>
                  <a:gd name="connsiteX12" fmla="*/ 1503782 w 1675643"/>
                  <a:gd name="connsiteY12" fmla="*/ 274305 h 2197567"/>
                  <a:gd name="connsiteX13" fmla="*/ 1538295 w 1675643"/>
                  <a:gd name="connsiteY13" fmla="*/ 312384 h 2197567"/>
                  <a:gd name="connsiteX14" fmla="*/ 1566469 w 1675643"/>
                  <a:gd name="connsiteY14" fmla="*/ 352577 h 2197567"/>
                  <a:gd name="connsiteX15" fmla="*/ 1592530 w 1675643"/>
                  <a:gd name="connsiteY15" fmla="*/ 392771 h 2197567"/>
                  <a:gd name="connsiteX16" fmla="*/ 1612956 w 1675643"/>
                  <a:gd name="connsiteY16" fmla="*/ 432965 h 2197567"/>
                  <a:gd name="connsiteX17" fmla="*/ 1630565 w 1675643"/>
                  <a:gd name="connsiteY17" fmla="*/ 473864 h 2197567"/>
                  <a:gd name="connsiteX18" fmla="*/ 1642539 w 1675643"/>
                  <a:gd name="connsiteY18" fmla="*/ 514058 h 2197567"/>
                  <a:gd name="connsiteX19" fmla="*/ 1642539 w 1675643"/>
                  <a:gd name="connsiteY19" fmla="*/ 517584 h 2197567"/>
                  <a:gd name="connsiteX20" fmla="*/ 1644652 w 1675643"/>
                  <a:gd name="connsiteY20" fmla="*/ 526751 h 2197567"/>
                  <a:gd name="connsiteX21" fmla="*/ 1647469 w 1675643"/>
                  <a:gd name="connsiteY21" fmla="*/ 540149 h 2197567"/>
                  <a:gd name="connsiteX22" fmla="*/ 1650991 w 1675643"/>
                  <a:gd name="connsiteY22" fmla="*/ 559188 h 2197567"/>
                  <a:gd name="connsiteX23" fmla="*/ 1655217 w 1675643"/>
                  <a:gd name="connsiteY23" fmla="*/ 583163 h 2197567"/>
                  <a:gd name="connsiteX24" fmla="*/ 1658739 w 1675643"/>
                  <a:gd name="connsiteY24" fmla="*/ 609959 h 2197567"/>
                  <a:gd name="connsiteX25" fmla="*/ 1662965 w 1675643"/>
                  <a:gd name="connsiteY25" fmla="*/ 641691 h 2197567"/>
                  <a:gd name="connsiteX26" fmla="*/ 1667191 w 1675643"/>
                  <a:gd name="connsiteY26" fmla="*/ 675538 h 2197567"/>
                  <a:gd name="connsiteX27" fmla="*/ 1670008 w 1675643"/>
                  <a:gd name="connsiteY27" fmla="*/ 712911 h 2197567"/>
                  <a:gd name="connsiteX28" fmla="*/ 1673530 w 1675643"/>
                  <a:gd name="connsiteY28" fmla="*/ 751695 h 2197567"/>
                  <a:gd name="connsiteX29" fmla="*/ 1675643 w 1675643"/>
                  <a:gd name="connsiteY29" fmla="*/ 791889 h 2197567"/>
                  <a:gd name="connsiteX30" fmla="*/ 1675643 w 1675643"/>
                  <a:gd name="connsiteY30" fmla="*/ 834198 h 2197567"/>
                  <a:gd name="connsiteX31" fmla="*/ 1674234 w 1675643"/>
                  <a:gd name="connsiteY31" fmla="*/ 877212 h 2197567"/>
                  <a:gd name="connsiteX32" fmla="*/ 1672121 w 1675643"/>
                  <a:gd name="connsiteY32" fmla="*/ 920227 h 2197567"/>
                  <a:gd name="connsiteX33" fmla="*/ 1667191 w 1675643"/>
                  <a:gd name="connsiteY33" fmla="*/ 964652 h 2197567"/>
                  <a:gd name="connsiteX34" fmla="*/ 1660852 w 1675643"/>
                  <a:gd name="connsiteY34" fmla="*/ 1006961 h 2197567"/>
                  <a:gd name="connsiteX35" fmla="*/ 1651695 w 1675643"/>
                  <a:gd name="connsiteY35" fmla="*/ 1048565 h 2197567"/>
                  <a:gd name="connsiteX36" fmla="*/ 1639721 w 1675643"/>
                  <a:gd name="connsiteY36" fmla="*/ 1090169 h 2197567"/>
                  <a:gd name="connsiteX37" fmla="*/ 1624930 w 1675643"/>
                  <a:gd name="connsiteY37" fmla="*/ 1128953 h 2197567"/>
                  <a:gd name="connsiteX38" fmla="*/ 1608026 w 1675643"/>
                  <a:gd name="connsiteY38" fmla="*/ 1166326 h 2197567"/>
                  <a:gd name="connsiteX39" fmla="*/ 1586191 w 1675643"/>
                  <a:gd name="connsiteY39" fmla="*/ 1200173 h 2197567"/>
                  <a:gd name="connsiteX40" fmla="*/ 1578338 w 1675643"/>
                  <a:gd name="connsiteY40" fmla="*/ 1210281 h 2197567"/>
                  <a:gd name="connsiteX41" fmla="*/ 1576335 w 1675643"/>
                  <a:gd name="connsiteY41" fmla="*/ 1240358 h 2197567"/>
                  <a:gd name="connsiteX42" fmla="*/ 1572817 w 1675643"/>
                  <a:gd name="connsiteY42" fmla="*/ 1292480 h 2197567"/>
                  <a:gd name="connsiteX43" fmla="*/ 1567187 w 1675643"/>
                  <a:gd name="connsiteY43" fmla="*/ 1346010 h 2197567"/>
                  <a:gd name="connsiteX44" fmla="*/ 1559447 w 1675643"/>
                  <a:gd name="connsiteY44" fmla="*/ 1399541 h 2197567"/>
                  <a:gd name="connsiteX45" fmla="*/ 1551003 w 1675643"/>
                  <a:gd name="connsiteY45" fmla="*/ 1451662 h 2197567"/>
                  <a:gd name="connsiteX46" fmla="*/ 1539744 w 1675643"/>
                  <a:gd name="connsiteY46" fmla="*/ 1503784 h 2197567"/>
                  <a:gd name="connsiteX47" fmla="*/ 1527781 w 1675643"/>
                  <a:gd name="connsiteY47" fmla="*/ 1556610 h 2197567"/>
                  <a:gd name="connsiteX48" fmla="*/ 1512300 w 1675643"/>
                  <a:gd name="connsiteY48" fmla="*/ 1608028 h 2197567"/>
                  <a:gd name="connsiteX49" fmla="*/ 1495412 w 1675643"/>
                  <a:gd name="connsiteY49" fmla="*/ 1658036 h 2197567"/>
                  <a:gd name="connsiteX50" fmla="*/ 1476413 w 1675643"/>
                  <a:gd name="connsiteY50" fmla="*/ 1707341 h 2197567"/>
                  <a:gd name="connsiteX51" fmla="*/ 1454599 w 1675643"/>
                  <a:gd name="connsiteY51" fmla="*/ 1755941 h 2197567"/>
                  <a:gd name="connsiteX52" fmla="*/ 1431377 w 1675643"/>
                  <a:gd name="connsiteY52" fmla="*/ 1801723 h 2197567"/>
                  <a:gd name="connsiteX53" fmla="*/ 1403230 w 1675643"/>
                  <a:gd name="connsiteY53" fmla="*/ 1846802 h 2197567"/>
                  <a:gd name="connsiteX54" fmla="*/ 1374379 w 1675643"/>
                  <a:gd name="connsiteY54" fmla="*/ 1890471 h 2197567"/>
                  <a:gd name="connsiteX55" fmla="*/ 1342010 w 1675643"/>
                  <a:gd name="connsiteY55" fmla="*/ 1932028 h 2197567"/>
                  <a:gd name="connsiteX56" fmla="*/ 1306826 w 1675643"/>
                  <a:gd name="connsiteY56" fmla="*/ 1971471 h 2197567"/>
                  <a:gd name="connsiteX57" fmla="*/ 1268827 w 1675643"/>
                  <a:gd name="connsiteY57" fmla="*/ 2008098 h 2197567"/>
                  <a:gd name="connsiteX58" fmla="*/ 1227310 w 1675643"/>
                  <a:gd name="connsiteY58" fmla="*/ 2041906 h 2197567"/>
                  <a:gd name="connsiteX59" fmla="*/ 1182275 w 1675643"/>
                  <a:gd name="connsiteY59" fmla="*/ 2074306 h 2197567"/>
                  <a:gd name="connsiteX60" fmla="*/ 1133721 w 1675643"/>
                  <a:gd name="connsiteY60" fmla="*/ 2102480 h 2197567"/>
                  <a:gd name="connsiteX61" fmla="*/ 1082352 w 1675643"/>
                  <a:gd name="connsiteY61" fmla="*/ 2128541 h 2197567"/>
                  <a:gd name="connsiteX62" fmla="*/ 1027465 w 1675643"/>
                  <a:gd name="connsiteY62" fmla="*/ 2151080 h 2197567"/>
                  <a:gd name="connsiteX63" fmla="*/ 969060 w 1675643"/>
                  <a:gd name="connsiteY63" fmla="*/ 2170802 h 2197567"/>
                  <a:gd name="connsiteX64" fmla="*/ 905025 w 1675643"/>
                  <a:gd name="connsiteY64" fmla="*/ 2186298 h 2197567"/>
                  <a:gd name="connsiteX65" fmla="*/ 838879 w 1675643"/>
                  <a:gd name="connsiteY65" fmla="*/ 2197567 h 2197567"/>
                  <a:gd name="connsiteX66" fmla="*/ 839120 w 1675643"/>
                  <a:gd name="connsiteY66" fmla="*/ 2197406 h 2197567"/>
                  <a:gd name="connsiteX67" fmla="*/ 838174 w 1675643"/>
                  <a:gd name="connsiteY67" fmla="*/ 2197567 h 2197567"/>
                  <a:gd name="connsiteX68" fmla="*/ 771261 w 1675643"/>
                  <a:gd name="connsiteY68" fmla="*/ 2186298 h 2197567"/>
                  <a:gd name="connsiteX69" fmla="*/ 708574 w 1675643"/>
                  <a:gd name="connsiteY69" fmla="*/ 2170802 h 2197567"/>
                  <a:gd name="connsiteX70" fmla="*/ 649409 w 1675643"/>
                  <a:gd name="connsiteY70" fmla="*/ 2151080 h 2197567"/>
                  <a:gd name="connsiteX71" fmla="*/ 593765 w 1675643"/>
                  <a:gd name="connsiteY71" fmla="*/ 2128541 h 2197567"/>
                  <a:gd name="connsiteX72" fmla="*/ 542348 w 1675643"/>
                  <a:gd name="connsiteY72" fmla="*/ 2102480 h 2197567"/>
                  <a:gd name="connsiteX73" fmla="*/ 494452 w 1675643"/>
                  <a:gd name="connsiteY73" fmla="*/ 2074306 h 2197567"/>
                  <a:gd name="connsiteX74" fmla="*/ 448670 w 1675643"/>
                  <a:gd name="connsiteY74" fmla="*/ 2041906 h 2197567"/>
                  <a:gd name="connsiteX75" fmla="*/ 407817 w 1675643"/>
                  <a:gd name="connsiteY75" fmla="*/ 2008098 h 2197567"/>
                  <a:gd name="connsiteX76" fmla="*/ 369078 w 1675643"/>
                  <a:gd name="connsiteY76" fmla="*/ 1971471 h 2197567"/>
                  <a:gd name="connsiteX77" fmla="*/ 333861 w 1675643"/>
                  <a:gd name="connsiteY77" fmla="*/ 1932028 h 2197567"/>
                  <a:gd name="connsiteX78" fmla="*/ 302165 w 1675643"/>
                  <a:gd name="connsiteY78" fmla="*/ 1890471 h 2197567"/>
                  <a:gd name="connsiteX79" fmla="*/ 272583 w 1675643"/>
                  <a:gd name="connsiteY79" fmla="*/ 1846802 h 2197567"/>
                  <a:gd name="connsiteX80" fmla="*/ 245817 w 1675643"/>
                  <a:gd name="connsiteY80" fmla="*/ 1801723 h 2197567"/>
                  <a:gd name="connsiteX81" fmla="*/ 221165 w 1675643"/>
                  <a:gd name="connsiteY81" fmla="*/ 1755941 h 2197567"/>
                  <a:gd name="connsiteX82" fmla="*/ 200035 w 1675643"/>
                  <a:gd name="connsiteY82" fmla="*/ 1707341 h 2197567"/>
                  <a:gd name="connsiteX83" fmla="*/ 181017 w 1675643"/>
                  <a:gd name="connsiteY83" fmla="*/ 1658036 h 2197567"/>
                  <a:gd name="connsiteX84" fmla="*/ 164113 w 1675643"/>
                  <a:gd name="connsiteY84" fmla="*/ 1608028 h 2197567"/>
                  <a:gd name="connsiteX85" fmla="*/ 149322 w 1675643"/>
                  <a:gd name="connsiteY85" fmla="*/ 1556610 h 2197567"/>
                  <a:gd name="connsiteX86" fmla="*/ 135939 w 1675643"/>
                  <a:gd name="connsiteY86" fmla="*/ 1503784 h 2197567"/>
                  <a:gd name="connsiteX87" fmla="*/ 126078 w 1675643"/>
                  <a:gd name="connsiteY87" fmla="*/ 1451662 h 2197567"/>
                  <a:gd name="connsiteX88" fmla="*/ 116922 w 1675643"/>
                  <a:gd name="connsiteY88" fmla="*/ 1399541 h 2197567"/>
                  <a:gd name="connsiteX89" fmla="*/ 109174 w 1675643"/>
                  <a:gd name="connsiteY89" fmla="*/ 1346010 h 2197567"/>
                  <a:gd name="connsiteX90" fmla="*/ 104244 w 1675643"/>
                  <a:gd name="connsiteY90" fmla="*/ 1292480 h 2197567"/>
                  <a:gd name="connsiteX91" fmla="*/ 100017 w 1675643"/>
                  <a:gd name="connsiteY91" fmla="*/ 1240358 h 2197567"/>
                  <a:gd name="connsiteX92" fmla="*/ 98470 w 1675643"/>
                  <a:gd name="connsiteY92" fmla="*/ 1211341 h 2197567"/>
                  <a:gd name="connsiteX93" fmla="*/ 90157 w 1675643"/>
                  <a:gd name="connsiteY93" fmla="*/ 1200878 h 2197567"/>
                  <a:gd name="connsiteX94" fmla="*/ 68322 w 1675643"/>
                  <a:gd name="connsiteY94" fmla="*/ 1166326 h 2197567"/>
                  <a:gd name="connsiteX95" fmla="*/ 50009 w 1675643"/>
                  <a:gd name="connsiteY95" fmla="*/ 1130363 h 2197567"/>
                  <a:gd name="connsiteX96" fmla="*/ 35922 w 1675643"/>
                  <a:gd name="connsiteY96" fmla="*/ 1090874 h 2197567"/>
                  <a:gd name="connsiteX97" fmla="*/ 24652 w 1675643"/>
                  <a:gd name="connsiteY97" fmla="*/ 1049975 h 2197567"/>
                  <a:gd name="connsiteX98" fmla="*/ 15496 w 1675643"/>
                  <a:gd name="connsiteY98" fmla="*/ 1007666 h 2197567"/>
                  <a:gd name="connsiteX99" fmla="*/ 8452 w 1675643"/>
                  <a:gd name="connsiteY99" fmla="*/ 964652 h 2197567"/>
                  <a:gd name="connsiteX100" fmla="*/ 4226 w 1675643"/>
                  <a:gd name="connsiteY100" fmla="*/ 921637 h 2197567"/>
                  <a:gd name="connsiteX101" fmla="*/ 704 w 1675643"/>
                  <a:gd name="connsiteY101" fmla="*/ 877212 h 2197567"/>
                  <a:gd name="connsiteX102" fmla="*/ 0 w 1675643"/>
                  <a:gd name="connsiteY102" fmla="*/ 834198 h 2197567"/>
                  <a:gd name="connsiteX103" fmla="*/ 704 w 1675643"/>
                  <a:gd name="connsiteY103" fmla="*/ 791889 h 2197567"/>
                  <a:gd name="connsiteX104" fmla="*/ 2113 w 1675643"/>
                  <a:gd name="connsiteY104" fmla="*/ 751695 h 2197567"/>
                  <a:gd name="connsiteX105" fmla="*/ 4930 w 1675643"/>
                  <a:gd name="connsiteY105" fmla="*/ 712911 h 2197567"/>
                  <a:gd name="connsiteX106" fmla="*/ 8452 w 1675643"/>
                  <a:gd name="connsiteY106" fmla="*/ 675538 h 2197567"/>
                  <a:gd name="connsiteX107" fmla="*/ 11974 w 1675643"/>
                  <a:gd name="connsiteY107" fmla="*/ 641691 h 2197567"/>
                  <a:gd name="connsiteX108" fmla="*/ 16200 w 1675643"/>
                  <a:gd name="connsiteY108" fmla="*/ 610664 h 2197567"/>
                  <a:gd name="connsiteX109" fmla="*/ 20426 w 1675643"/>
                  <a:gd name="connsiteY109" fmla="*/ 583163 h 2197567"/>
                  <a:gd name="connsiteX110" fmla="*/ 24652 w 1675643"/>
                  <a:gd name="connsiteY110" fmla="*/ 559188 h 2197567"/>
                  <a:gd name="connsiteX111" fmla="*/ 28878 w 1675643"/>
                  <a:gd name="connsiteY111" fmla="*/ 540854 h 2197567"/>
                  <a:gd name="connsiteX112" fmla="*/ 30991 w 1675643"/>
                  <a:gd name="connsiteY112" fmla="*/ 526751 h 2197567"/>
                  <a:gd name="connsiteX113" fmla="*/ 33104 w 1675643"/>
                  <a:gd name="connsiteY113" fmla="*/ 517584 h 2197567"/>
                  <a:gd name="connsiteX114" fmla="*/ 33809 w 1675643"/>
                  <a:gd name="connsiteY114" fmla="*/ 514058 h 2197567"/>
                  <a:gd name="connsiteX115" fmla="*/ 40852 w 1675643"/>
                  <a:gd name="connsiteY115" fmla="*/ 488672 h 2197567"/>
                  <a:gd name="connsiteX116" fmla="*/ 51417 w 1675643"/>
                  <a:gd name="connsiteY116" fmla="*/ 466107 h 2197567"/>
                  <a:gd name="connsiteX117" fmla="*/ 63391 w 1675643"/>
                  <a:gd name="connsiteY117" fmla="*/ 444248 h 2197567"/>
                  <a:gd name="connsiteX118" fmla="*/ 76774 w 1675643"/>
                  <a:gd name="connsiteY118" fmla="*/ 424503 h 2197567"/>
                  <a:gd name="connsiteX119" fmla="*/ 91565 w 1675643"/>
                  <a:gd name="connsiteY119" fmla="*/ 408285 h 2197567"/>
                  <a:gd name="connsiteX120" fmla="*/ 104244 w 1675643"/>
                  <a:gd name="connsiteY120" fmla="*/ 394182 h 2197567"/>
                  <a:gd name="connsiteX121" fmla="*/ 117626 w 1675643"/>
                  <a:gd name="connsiteY121" fmla="*/ 382194 h 2197567"/>
                  <a:gd name="connsiteX122" fmla="*/ 128896 w 1675643"/>
                  <a:gd name="connsiteY122" fmla="*/ 373027 h 2197567"/>
                  <a:gd name="connsiteX123" fmla="*/ 138757 w 1675643"/>
                  <a:gd name="connsiteY123" fmla="*/ 365975 h 2197567"/>
                  <a:gd name="connsiteX124" fmla="*/ 144391 w 1675643"/>
                  <a:gd name="connsiteY124" fmla="*/ 361744 h 2197567"/>
                  <a:gd name="connsiteX125" fmla="*/ 146504 w 1675643"/>
                  <a:gd name="connsiteY125" fmla="*/ 361039 h 2197567"/>
                  <a:gd name="connsiteX126" fmla="*/ 146504 w 1675643"/>
                  <a:gd name="connsiteY126" fmla="*/ 357513 h 2197567"/>
                  <a:gd name="connsiteX127" fmla="*/ 150026 w 1675643"/>
                  <a:gd name="connsiteY127" fmla="*/ 349757 h 2197567"/>
                  <a:gd name="connsiteX128" fmla="*/ 153548 w 1675643"/>
                  <a:gd name="connsiteY128" fmla="*/ 337064 h 2197567"/>
                  <a:gd name="connsiteX129" fmla="*/ 161296 w 1675643"/>
                  <a:gd name="connsiteY129" fmla="*/ 320845 h 2197567"/>
                  <a:gd name="connsiteX130" fmla="*/ 171157 w 1675643"/>
                  <a:gd name="connsiteY130" fmla="*/ 301101 h 2197567"/>
                  <a:gd name="connsiteX131" fmla="*/ 184539 w 1675643"/>
                  <a:gd name="connsiteY131" fmla="*/ 279946 h 2197567"/>
                  <a:gd name="connsiteX132" fmla="*/ 200035 w 1675643"/>
                  <a:gd name="connsiteY132" fmla="*/ 255971 h 2197567"/>
                  <a:gd name="connsiteX133" fmla="*/ 220461 w 1675643"/>
                  <a:gd name="connsiteY133" fmla="*/ 231291 h 2197567"/>
                  <a:gd name="connsiteX134" fmla="*/ 244409 w 1675643"/>
                  <a:gd name="connsiteY134" fmla="*/ 206610 h 2197567"/>
                  <a:gd name="connsiteX135" fmla="*/ 272583 w 1675643"/>
                  <a:gd name="connsiteY135" fmla="*/ 181930 h 2197567"/>
                  <a:gd name="connsiteX136" fmla="*/ 321183 w 1675643"/>
                  <a:gd name="connsiteY136" fmla="*/ 147377 h 2197567"/>
                  <a:gd name="connsiteX137" fmla="*/ 373304 w 1675643"/>
                  <a:gd name="connsiteY137" fmla="*/ 114940 h 2197567"/>
                  <a:gd name="connsiteX138" fmla="*/ 429652 w 1675643"/>
                  <a:gd name="connsiteY138" fmla="*/ 86734 h 2197567"/>
                  <a:gd name="connsiteX139" fmla="*/ 489522 w 1675643"/>
                  <a:gd name="connsiteY139" fmla="*/ 62054 h 2197567"/>
                  <a:gd name="connsiteX140" fmla="*/ 552913 w 1675643"/>
                  <a:gd name="connsiteY140" fmla="*/ 40194 h 2197567"/>
                  <a:gd name="connsiteX141" fmla="*/ 619826 w 1675643"/>
                  <a:gd name="connsiteY141" fmla="*/ 22565 h 2197567"/>
                  <a:gd name="connsiteX142" fmla="*/ 689556 w 1675643"/>
                  <a:gd name="connsiteY142" fmla="*/ 10577 h 2197567"/>
                  <a:gd name="connsiteX143" fmla="*/ 762104 w 1675643"/>
                  <a:gd name="connsiteY143" fmla="*/ 2116 h 219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1675643" h="2197567">
                    <a:moveTo>
                      <a:pt x="838174" y="0"/>
                    </a:moveTo>
                    <a:lnTo>
                      <a:pt x="910017" y="2116"/>
                    </a:lnTo>
                    <a:lnTo>
                      <a:pt x="979748" y="9167"/>
                    </a:lnTo>
                    <a:lnTo>
                      <a:pt x="1045252" y="21860"/>
                    </a:lnTo>
                    <a:lnTo>
                      <a:pt x="1110052" y="37373"/>
                    </a:lnTo>
                    <a:lnTo>
                      <a:pt x="1170626" y="56412"/>
                    </a:lnTo>
                    <a:lnTo>
                      <a:pt x="1228382" y="78977"/>
                    </a:lnTo>
                    <a:lnTo>
                      <a:pt x="1283322" y="105773"/>
                    </a:lnTo>
                    <a:lnTo>
                      <a:pt x="1334739" y="134685"/>
                    </a:lnTo>
                    <a:lnTo>
                      <a:pt x="1381930" y="166417"/>
                    </a:lnTo>
                    <a:lnTo>
                      <a:pt x="1427008" y="200264"/>
                    </a:lnTo>
                    <a:lnTo>
                      <a:pt x="1467156" y="236227"/>
                    </a:lnTo>
                    <a:lnTo>
                      <a:pt x="1503782" y="274305"/>
                    </a:lnTo>
                    <a:lnTo>
                      <a:pt x="1538295" y="312384"/>
                    </a:lnTo>
                    <a:lnTo>
                      <a:pt x="1566469" y="352577"/>
                    </a:lnTo>
                    <a:lnTo>
                      <a:pt x="1592530" y="392771"/>
                    </a:lnTo>
                    <a:lnTo>
                      <a:pt x="1612956" y="432965"/>
                    </a:lnTo>
                    <a:lnTo>
                      <a:pt x="1630565" y="473864"/>
                    </a:lnTo>
                    <a:lnTo>
                      <a:pt x="1642539" y="514058"/>
                    </a:lnTo>
                    <a:lnTo>
                      <a:pt x="1642539" y="517584"/>
                    </a:lnTo>
                    <a:lnTo>
                      <a:pt x="1644652" y="526751"/>
                    </a:lnTo>
                    <a:lnTo>
                      <a:pt x="1647469" y="540149"/>
                    </a:lnTo>
                    <a:lnTo>
                      <a:pt x="1650991" y="559188"/>
                    </a:lnTo>
                    <a:lnTo>
                      <a:pt x="1655217" y="583163"/>
                    </a:lnTo>
                    <a:lnTo>
                      <a:pt x="1658739" y="609959"/>
                    </a:lnTo>
                    <a:lnTo>
                      <a:pt x="1662965" y="641691"/>
                    </a:lnTo>
                    <a:lnTo>
                      <a:pt x="1667191" y="675538"/>
                    </a:lnTo>
                    <a:lnTo>
                      <a:pt x="1670008" y="712911"/>
                    </a:lnTo>
                    <a:lnTo>
                      <a:pt x="1673530" y="751695"/>
                    </a:lnTo>
                    <a:lnTo>
                      <a:pt x="1675643" y="791889"/>
                    </a:lnTo>
                    <a:lnTo>
                      <a:pt x="1675643" y="834198"/>
                    </a:lnTo>
                    <a:lnTo>
                      <a:pt x="1674234" y="877212"/>
                    </a:lnTo>
                    <a:lnTo>
                      <a:pt x="1672121" y="920227"/>
                    </a:lnTo>
                    <a:lnTo>
                      <a:pt x="1667191" y="964652"/>
                    </a:lnTo>
                    <a:lnTo>
                      <a:pt x="1660852" y="1006961"/>
                    </a:lnTo>
                    <a:lnTo>
                      <a:pt x="1651695" y="1048565"/>
                    </a:lnTo>
                    <a:lnTo>
                      <a:pt x="1639721" y="1090169"/>
                    </a:lnTo>
                    <a:lnTo>
                      <a:pt x="1624930" y="1128953"/>
                    </a:lnTo>
                    <a:lnTo>
                      <a:pt x="1608026" y="1166326"/>
                    </a:lnTo>
                    <a:lnTo>
                      <a:pt x="1586191" y="1200173"/>
                    </a:lnTo>
                    <a:lnTo>
                      <a:pt x="1578338" y="1210281"/>
                    </a:lnTo>
                    <a:lnTo>
                      <a:pt x="1576335" y="1240358"/>
                    </a:lnTo>
                    <a:lnTo>
                      <a:pt x="1572817" y="1292480"/>
                    </a:lnTo>
                    <a:lnTo>
                      <a:pt x="1567187" y="1346010"/>
                    </a:lnTo>
                    <a:lnTo>
                      <a:pt x="1559447" y="1399541"/>
                    </a:lnTo>
                    <a:lnTo>
                      <a:pt x="1551003" y="1451662"/>
                    </a:lnTo>
                    <a:lnTo>
                      <a:pt x="1539744" y="1503784"/>
                    </a:lnTo>
                    <a:lnTo>
                      <a:pt x="1527781" y="1556610"/>
                    </a:lnTo>
                    <a:lnTo>
                      <a:pt x="1512300" y="1608028"/>
                    </a:lnTo>
                    <a:lnTo>
                      <a:pt x="1495412" y="1658036"/>
                    </a:lnTo>
                    <a:lnTo>
                      <a:pt x="1476413" y="1707341"/>
                    </a:lnTo>
                    <a:lnTo>
                      <a:pt x="1454599" y="1755941"/>
                    </a:lnTo>
                    <a:lnTo>
                      <a:pt x="1431377" y="1801723"/>
                    </a:lnTo>
                    <a:lnTo>
                      <a:pt x="1403230" y="1846802"/>
                    </a:lnTo>
                    <a:lnTo>
                      <a:pt x="1374379" y="1890471"/>
                    </a:lnTo>
                    <a:lnTo>
                      <a:pt x="1342010" y="1932028"/>
                    </a:lnTo>
                    <a:lnTo>
                      <a:pt x="1306826" y="1971471"/>
                    </a:lnTo>
                    <a:lnTo>
                      <a:pt x="1268827" y="2008098"/>
                    </a:lnTo>
                    <a:lnTo>
                      <a:pt x="1227310" y="2041906"/>
                    </a:lnTo>
                    <a:lnTo>
                      <a:pt x="1182275" y="2074306"/>
                    </a:lnTo>
                    <a:lnTo>
                      <a:pt x="1133721" y="2102480"/>
                    </a:lnTo>
                    <a:lnTo>
                      <a:pt x="1082352" y="2128541"/>
                    </a:lnTo>
                    <a:lnTo>
                      <a:pt x="1027465" y="2151080"/>
                    </a:lnTo>
                    <a:lnTo>
                      <a:pt x="969060" y="2170802"/>
                    </a:lnTo>
                    <a:lnTo>
                      <a:pt x="905025" y="2186298"/>
                    </a:lnTo>
                    <a:lnTo>
                      <a:pt x="838879" y="2197567"/>
                    </a:lnTo>
                    <a:lnTo>
                      <a:pt x="839120" y="2197406"/>
                    </a:lnTo>
                    <a:lnTo>
                      <a:pt x="838174" y="2197567"/>
                    </a:lnTo>
                    <a:lnTo>
                      <a:pt x="771261" y="2186298"/>
                    </a:lnTo>
                    <a:lnTo>
                      <a:pt x="708574" y="2170802"/>
                    </a:lnTo>
                    <a:lnTo>
                      <a:pt x="649409" y="2151080"/>
                    </a:lnTo>
                    <a:lnTo>
                      <a:pt x="593765" y="2128541"/>
                    </a:lnTo>
                    <a:lnTo>
                      <a:pt x="542348" y="2102480"/>
                    </a:lnTo>
                    <a:lnTo>
                      <a:pt x="494452" y="2074306"/>
                    </a:lnTo>
                    <a:lnTo>
                      <a:pt x="448670" y="2041906"/>
                    </a:lnTo>
                    <a:lnTo>
                      <a:pt x="407817" y="2008098"/>
                    </a:lnTo>
                    <a:lnTo>
                      <a:pt x="369078" y="1971471"/>
                    </a:lnTo>
                    <a:lnTo>
                      <a:pt x="333861" y="1932028"/>
                    </a:lnTo>
                    <a:lnTo>
                      <a:pt x="302165" y="1890471"/>
                    </a:lnTo>
                    <a:lnTo>
                      <a:pt x="272583" y="1846802"/>
                    </a:lnTo>
                    <a:lnTo>
                      <a:pt x="245817" y="1801723"/>
                    </a:lnTo>
                    <a:lnTo>
                      <a:pt x="221165" y="1755941"/>
                    </a:lnTo>
                    <a:lnTo>
                      <a:pt x="200035" y="1707341"/>
                    </a:lnTo>
                    <a:lnTo>
                      <a:pt x="181017" y="1658036"/>
                    </a:lnTo>
                    <a:lnTo>
                      <a:pt x="164113" y="1608028"/>
                    </a:lnTo>
                    <a:lnTo>
                      <a:pt x="149322" y="1556610"/>
                    </a:lnTo>
                    <a:lnTo>
                      <a:pt x="135939" y="1503784"/>
                    </a:lnTo>
                    <a:lnTo>
                      <a:pt x="126078" y="1451662"/>
                    </a:lnTo>
                    <a:lnTo>
                      <a:pt x="116922" y="1399541"/>
                    </a:lnTo>
                    <a:lnTo>
                      <a:pt x="109174" y="1346010"/>
                    </a:lnTo>
                    <a:lnTo>
                      <a:pt x="104244" y="1292480"/>
                    </a:lnTo>
                    <a:lnTo>
                      <a:pt x="100017" y="1240358"/>
                    </a:lnTo>
                    <a:lnTo>
                      <a:pt x="98470" y="1211341"/>
                    </a:lnTo>
                    <a:lnTo>
                      <a:pt x="90157" y="1200878"/>
                    </a:lnTo>
                    <a:lnTo>
                      <a:pt x="68322" y="1166326"/>
                    </a:lnTo>
                    <a:lnTo>
                      <a:pt x="50009" y="1130363"/>
                    </a:lnTo>
                    <a:lnTo>
                      <a:pt x="35922" y="1090874"/>
                    </a:lnTo>
                    <a:lnTo>
                      <a:pt x="24652" y="1049975"/>
                    </a:lnTo>
                    <a:lnTo>
                      <a:pt x="15496" y="1007666"/>
                    </a:lnTo>
                    <a:lnTo>
                      <a:pt x="8452" y="964652"/>
                    </a:lnTo>
                    <a:lnTo>
                      <a:pt x="4226" y="921637"/>
                    </a:lnTo>
                    <a:lnTo>
                      <a:pt x="704" y="877212"/>
                    </a:lnTo>
                    <a:lnTo>
                      <a:pt x="0" y="834198"/>
                    </a:lnTo>
                    <a:lnTo>
                      <a:pt x="704" y="791889"/>
                    </a:lnTo>
                    <a:lnTo>
                      <a:pt x="2113" y="751695"/>
                    </a:lnTo>
                    <a:lnTo>
                      <a:pt x="4930" y="712911"/>
                    </a:lnTo>
                    <a:lnTo>
                      <a:pt x="8452" y="675538"/>
                    </a:lnTo>
                    <a:lnTo>
                      <a:pt x="11974" y="641691"/>
                    </a:lnTo>
                    <a:lnTo>
                      <a:pt x="16200" y="610664"/>
                    </a:lnTo>
                    <a:lnTo>
                      <a:pt x="20426" y="583163"/>
                    </a:lnTo>
                    <a:lnTo>
                      <a:pt x="24652" y="559188"/>
                    </a:lnTo>
                    <a:lnTo>
                      <a:pt x="28878" y="540854"/>
                    </a:lnTo>
                    <a:lnTo>
                      <a:pt x="30991" y="526751"/>
                    </a:lnTo>
                    <a:lnTo>
                      <a:pt x="33104" y="517584"/>
                    </a:lnTo>
                    <a:lnTo>
                      <a:pt x="33809" y="514058"/>
                    </a:lnTo>
                    <a:lnTo>
                      <a:pt x="40852" y="488672"/>
                    </a:lnTo>
                    <a:lnTo>
                      <a:pt x="51417" y="466107"/>
                    </a:lnTo>
                    <a:lnTo>
                      <a:pt x="63391" y="444248"/>
                    </a:lnTo>
                    <a:lnTo>
                      <a:pt x="76774" y="424503"/>
                    </a:lnTo>
                    <a:lnTo>
                      <a:pt x="91565" y="408285"/>
                    </a:lnTo>
                    <a:lnTo>
                      <a:pt x="104244" y="394182"/>
                    </a:lnTo>
                    <a:lnTo>
                      <a:pt x="117626" y="382194"/>
                    </a:lnTo>
                    <a:lnTo>
                      <a:pt x="128896" y="373027"/>
                    </a:lnTo>
                    <a:lnTo>
                      <a:pt x="138757" y="365975"/>
                    </a:lnTo>
                    <a:lnTo>
                      <a:pt x="144391" y="361744"/>
                    </a:lnTo>
                    <a:lnTo>
                      <a:pt x="146504" y="361039"/>
                    </a:lnTo>
                    <a:lnTo>
                      <a:pt x="146504" y="357513"/>
                    </a:lnTo>
                    <a:lnTo>
                      <a:pt x="150026" y="349757"/>
                    </a:lnTo>
                    <a:lnTo>
                      <a:pt x="153548" y="337064"/>
                    </a:lnTo>
                    <a:lnTo>
                      <a:pt x="161296" y="320845"/>
                    </a:lnTo>
                    <a:lnTo>
                      <a:pt x="171157" y="301101"/>
                    </a:lnTo>
                    <a:lnTo>
                      <a:pt x="184539" y="279946"/>
                    </a:lnTo>
                    <a:lnTo>
                      <a:pt x="200035" y="255971"/>
                    </a:lnTo>
                    <a:lnTo>
                      <a:pt x="220461" y="231291"/>
                    </a:lnTo>
                    <a:lnTo>
                      <a:pt x="244409" y="206610"/>
                    </a:lnTo>
                    <a:lnTo>
                      <a:pt x="272583" y="181930"/>
                    </a:lnTo>
                    <a:lnTo>
                      <a:pt x="321183" y="147377"/>
                    </a:lnTo>
                    <a:lnTo>
                      <a:pt x="373304" y="114940"/>
                    </a:lnTo>
                    <a:lnTo>
                      <a:pt x="429652" y="86734"/>
                    </a:lnTo>
                    <a:lnTo>
                      <a:pt x="489522" y="62054"/>
                    </a:lnTo>
                    <a:lnTo>
                      <a:pt x="552913" y="40194"/>
                    </a:lnTo>
                    <a:lnTo>
                      <a:pt x="619826" y="22565"/>
                    </a:lnTo>
                    <a:lnTo>
                      <a:pt x="689556" y="10577"/>
                    </a:lnTo>
                    <a:lnTo>
                      <a:pt x="762104" y="2116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9" name="Freeform 53"/>
            <p:cNvSpPr>
              <a:spLocks/>
            </p:cNvSpPr>
            <p:nvPr/>
          </p:nvSpPr>
          <p:spPr bwMode="auto">
            <a:xfrm rot="5400000" flipH="1">
              <a:off x="11606536" y="6369894"/>
              <a:ext cx="88949" cy="321123"/>
            </a:xfrm>
            <a:prstGeom prst="leftBracket">
              <a:avLst>
                <a:gd name="adj" fmla="val 152582"/>
              </a:avLst>
            </a:pr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solidFill>
                  <a:prstClr val="black"/>
                </a:solidFill>
              </a:endParaRPr>
            </a:p>
          </p:txBody>
        </p:sp>
        <p:sp>
          <p:nvSpPr>
            <p:cNvPr id="30" name="자유형 29"/>
            <p:cNvSpPr/>
            <p:nvPr/>
          </p:nvSpPr>
          <p:spPr>
            <a:xfrm flipH="1">
              <a:off x="11492315" y="6484987"/>
              <a:ext cx="320050" cy="93072"/>
            </a:xfrm>
            <a:custGeom>
              <a:avLst/>
              <a:gdLst>
                <a:gd name="connsiteX0" fmla="*/ 0 w 676275"/>
                <a:gd name="connsiteY0" fmla="*/ 0 h 212694"/>
                <a:gd name="connsiteX1" fmla="*/ 54769 w 676275"/>
                <a:gd name="connsiteY1" fmla="*/ 119063 h 212694"/>
                <a:gd name="connsiteX2" fmla="*/ 271463 w 676275"/>
                <a:gd name="connsiteY2" fmla="*/ 209550 h 212694"/>
                <a:gd name="connsiteX3" fmla="*/ 509588 w 676275"/>
                <a:gd name="connsiteY3" fmla="*/ 183357 h 212694"/>
                <a:gd name="connsiteX4" fmla="*/ 647700 w 676275"/>
                <a:gd name="connsiteY4" fmla="*/ 100013 h 212694"/>
                <a:gd name="connsiteX5" fmla="*/ 676275 w 676275"/>
                <a:gd name="connsiteY5" fmla="*/ 26194 h 212694"/>
                <a:gd name="connsiteX0" fmla="*/ 0 w 664369"/>
                <a:gd name="connsiteY0" fmla="*/ 0 h 193644"/>
                <a:gd name="connsiteX1" fmla="*/ 42863 w 664369"/>
                <a:gd name="connsiteY1" fmla="*/ 100013 h 193644"/>
                <a:gd name="connsiteX2" fmla="*/ 259557 w 664369"/>
                <a:gd name="connsiteY2" fmla="*/ 190500 h 193644"/>
                <a:gd name="connsiteX3" fmla="*/ 497682 w 664369"/>
                <a:gd name="connsiteY3" fmla="*/ 164307 h 193644"/>
                <a:gd name="connsiteX4" fmla="*/ 635794 w 664369"/>
                <a:gd name="connsiteY4" fmla="*/ 80963 h 193644"/>
                <a:gd name="connsiteX5" fmla="*/ 664369 w 664369"/>
                <a:gd name="connsiteY5" fmla="*/ 7144 h 193644"/>
                <a:gd name="connsiteX0" fmla="*/ 1524 w 665893"/>
                <a:gd name="connsiteY0" fmla="*/ 0 h 193644"/>
                <a:gd name="connsiteX1" fmla="*/ 44387 w 665893"/>
                <a:gd name="connsiteY1" fmla="*/ 100013 h 193644"/>
                <a:gd name="connsiteX2" fmla="*/ 261081 w 665893"/>
                <a:gd name="connsiteY2" fmla="*/ 190500 h 193644"/>
                <a:gd name="connsiteX3" fmla="*/ 499206 w 665893"/>
                <a:gd name="connsiteY3" fmla="*/ 164307 h 193644"/>
                <a:gd name="connsiteX4" fmla="*/ 637318 w 665893"/>
                <a:gd name="connsiteY4" fmla="*/ 80963 h 193644"/>
                <a:gd name="connsiteX5" fmla="*/ 665893 w 665893"/>
                <a:gd name="connsiteY5" fmla="*/ 7144 h 1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5893" h="193644">
                  <a:moveTo>
                    <a:pt x="1524" y="0"/>
                  </a:moveTo>
                  <a:cubicBezTo>
                    <a:pt x="-3239" y="42069"/>
                    <a:pt x="1128" y="68263"/>
                    <a:pt x="44387" y="100013"/>
                  </a:cubicBezTo>
                  <a:cubicBezTo>
                    <a:pt x="87646" y="131763"/>
                    <a:pt x="185278" y="179784"/>
                    <a:pt x="261081" y="190500"/>
                  </a:cubicBezTo>
                  <a:cubicBezTo>
                    <a:pt x="336884" y="201216"/>
                    <a:pt x="436500" y="182563"/>
                    <a:pt x="499206" y="164307"/>
                  </a:cubicBezTo>
                  <a:cubicBezTo>
                    <a:pt x="561912" y="146051"/>
                    <a:pt x="609537" y="107157"/>
                    <a:pt x="637318" y="80963"/>
                  </a:cubicBezTo>
                  <a:cubicBezTo>
                    <a:pt x="665099" y="54769"/>
                    <a:pt x="665496" y="30956"/>
                    <a:pt x="665893" y="7144"/>
                  </a:cubicBezTo>
                </a:path>
              </a:pathLst>
            </a:custGeom>
            <a:noFill/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순서도: 지연 31"/>
            <p:cNvSpPr/>
            <p:nvPr/>
          </p:nvSpPr>
          <p:spPr>
            <a:xfrm rot="16747283" flipH="1">
              <a:off x="10534195" y="5556267"/>
              <a:ext cx="595247" cy="194929"/>
            </a:xfrm>
            <a:custGeom>
              <a:avLst/>
              <a:gdLst>
                <a:gd name="connsiteX0" fmla="*/ 0 w 940506"/>
                <a:gd name="connsiteY0" fmla="*/ 0 h 405567"/>
                <a:gd name="connsiteX1" fmla="*/ 470253 w 940506"/>
                <a:gd name="connsiteY1" fmla="*/ 0 h 405567"/>
                <a:gd name="connsiteX2" fmla="*/ 940506 w 940506"/>
                <a:gd name="connsiteY2" fmla="*/ 202784 h 405567"/>
                <a:gd name="connsiteX3" fmla="*/ 470253 w 940506"/>
                <a:gd name="connsiteY3" fmla="*/ 405568 h 405567"/>
                <a:gd name="connsiteX4" fmla="*/ 0 w 940506"/>
                <a:gd name="connsiteY4" fmla="*/ 405567 h 405567"/>
                <a:gd name="connsiteX5" fmla="*/ 0 w 940506"/>
                <a:gd name="connsiteY5" fmla="*/ 0 h 405567"/>
                <a:gd name="connsiteX0" fmla="*/ 256943 w 1197449"/>
                <a:gd name="connsiteY0" fmla="*/ 0 h 405568"/>
                <a:gd name="connsiteX1" fmla="*/ 727196 w 1197449"/>
                <a:gd name="connsiteY1" fmla="*/ 0 h 405568"/>
                <a:gd name="connsiteX2" fmla="*/ 1197449 w 1197449"/>
                <a:gd name="connsiteY2" fmla="*/ 202784 h 405568"/>
                <a:gd name="connsiteX3" fmla="*/ 727196 w 1197449"/>
                <a:gd name="connsiteY3" fmla="*/ 405568 h 405568"/>
                <a:gd name="connsiteX4" fmla="*/ 0 w 1197449"/>
                <a:gd name="connsiteY4" fmla="*/ 383607 h 405568"/>
                <a:gd name="connsiteX5" fmla="*/ 256943 w 1197449"/>
                <a:gd name="connsiteY5" fmla="*/ 0 h 405568"/>
                <a:gd name="connsiteX0" fmla="*/ 0 w 1221335"/>
                <a:gd name="connsiteY0" fmla="*/ 86753 h 405568"/>
                <a:gd name="connsiteX1" fmla="*/ 751082 w 1221335"/>
                <a:gd name="connsiteY1" fmla="*/ 0 h 405568"/>
                <a:gd name="connsiteX2" fmla="*/ 1221335 w 1221335"/>
                <a:gd name="connsiteY2" fmla="*/ 202784 h 405568"/>
                <a:gd name="connsiteX3" fmla="*/ 751082 w 1221335"/>
                <a:gd name="connsiteY3" fmla="*/ 405568 h 405568"/>
                <a:gd name="connsiteX4" fmla="*/ 23886 w 1221335"/>
                <a:gd name="connsiteY4" fmla="*/ 383607 h 405568"/>
                <a:gd name="connsiteX5" fmla="*/ 0 w 1221335"/>
                <a:gd name="connsiteY5" fmla="*/ 86753 h 405568"/>
                <a:gd name="connsiteX0" fmla="*/ 17130 w 1238465"/>
                <a:gd name="connsiteY0" fmla="*/ 86753 h 405568"/>
                <a:gd name="connsiteX1" fmla="*/ 768212 w 1238465"/>
                <a:gd name="connsiteY1" fmla="*/ 0 h 405568"/>
                <a:gd name="connsiteX2" fmla="*/ 1238465 w 1238465"/>
                <a:gd name="connsiteY2" fmla="*/ 202784 h 405568"/>
                <a:gd name="connsiteX3" fmla="*/ 768212 w 1238465"/>
                <a:gd name="connsiteY3" fmla="*/ 405568 h 405568"/>
                <a:gd name="connsiteX4" fmla="*/ 0 w 1238465"/>
                <a:gd name="connsiteY4" fmla="*/ 398727 h 405568"/>
                <a:gd name="connsiteX5" fmla="*/ 17130 w 1238465"/>
                <a:gd name="connsiteY5" fmla="*/ 86753 h 4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465" h="405568">
                  <a:moveTo>
                    <a:pt x="17130" y="86753"/>
                  </a:moveTo>
                  <a:lnTo>
                    <a:pt x="768212" y="0"/>
                  </a:lnTo>
                  <a:cubicBezTo>
                    <a:pt x="1027926" y="0"/>
                    <a:pt x="1238465" y="90789"/>
                    <a:pt x="1238465" y="202784"/>
                  </a:cubicBezTo>
                  <a:cubicBezTo>
                    <a:pt x="1238465" y="314779"/>
                    <a:pt x="1027926" y="405568"/>
                    <a:pt x="768212" y="405568"/>
                  </a:cubicBezTo>
                  <a:lnTo>
                    <a:pt x="0" y="398727"/>
                  </a:lnTo>
                  <a:lnTo>
                    <a:pt x="17130" y="86753"/>
                  </a:lnTo>
                  <a:close/>
                </a:path>
              </a:pathLst>
            </a:cu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>
              <a:spLocks/>
            </p:cNvSpPr>
            <p:nvPr/>
          </p:nvSpPr>
          <p:spPr bwMode="auto">
            <a:xfrm rot="9839204" flipV="1">
              <a:off x="10783856" y="5182901"/>
              <a:ext cx="216495" cy="216486"/>
            </a:xfrm>
            <a:custGeom>
              <a:avLst/>
              <a:gdLst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67771 w 1936374"/>
                <a:gd name="connsiteY10" fmla="*/ 1989719 h 2344147"/>
                <a:gd name="connsiteX11" fmla="*/ 267733 w 1936374"/>
                <a:gd name="connsiteY11" fmla="*/ 1989680 h 2344147"/>
                <a:gd name="connsiteX12" fmla="*/ 248446 w 1936374"/>
                <a:gd name="connsiteY12" fmla="*/ 1970392 h 2344147"/>
                <a:gd name="connsiteX13" fmla="*/ 248486 w 1936374"/>
                <a:gd name="connsiteY13" fmla="*/ 1970434 h 2344147"/>
                <a:gd name="connsiteX14" fmla="*/ 333326 w 1936374"/>
                <a:gd name="connsiteY14" fmla="*/ 2056993 h 2344147"/>
                <a:gd name="connsiteX15" fmla="*/ 332951 w 1936374"/>
                <a:gd name="connsiteY15" fmla="*/ 2056599 h 2344147"/>
                <a:gd name="connsiteX16" fmla="*/ 320095 w 1936374"/>
                <a:gd name="connsiteY16" fmla="*/ 2044279 h 2344147"/>
                <a:gd name="connsiteX17" fmla="*/ 320526 w 1936374"/>
                <a:gd name="connsiteY17" fmla="*/ 2044727 h 2344147"/>
                <a:gd name="connsiteX18" fmla="*/ 353677 w 1936374"/>
                <a:gd name="connsiteY18" fmla="*/ 2077353 h 2344147"/>
                <a:gd name="connsiteX19" fmla="*/ 353367 w 1936374"/>
                <a:gd name="connsiteY19" fmla="*/ 2077015 h 2344147"/>
                <a:gd name="connsiteX20" fmla="*/ 344870 w 1936374"/>
                <a:gd name="connsiteY20" fmla="*/ 2069049 h 2344147"/>
                <a:gd name="connsiteX21" fmla="*/ 345290 w 1936374"/>
                <a:gd name="connsiteY21" fmla="*/ 2069491 h 2344147"/>
                <a:gd name="connsiteX22" fmla="*/ 364294 w 1936374"/>
                <a:gd name="connsiteY22" fmla="*/ 2088019 h 2344147"/>
                <a:gd name="connsiteX23" fmla="*/ 364142 w 1936374"/>
                <a:gd name="connsiteY23" fmla="*/ 2087791 h 2344147"/>
                <a:gd name="connsiteX24" fmla="*/ 360046 w 1936374"/>
                <a:gd name="connsiteY24" fmla="*/ 2084206 h 2344147"/>
                <a:gd name="connsiteX25" fmla="*/ 360486 w 1936374"/>
                <a:gd name="connsiteY25" fmla="*/ 2084687 h 2344147"/>
                <a:gd name="connsiteX26" fmla="*/ 391707 w 1936374"/>
                <a:gd name="connsiteY26" fmla="*/ 2113682 h 2344147"/>
                <a:gd name="connsiteX27" fmla="*/ 391363 w 1936374"/>
                <a:gd name="connsiteY27" fmla="*/ 2113311 h 2344147"/>
                <a:gd name="connsiteX28" fmla="*/ 366016 w 1936374"/>
                <a:gd name="connsiteY28" fmla="*/ 2090166 h 2344147"/>
                <a:gd name="connsiteX29" fmla="*/ 366115 w 1936374"/>
                <a:gd name="connsiteY29" fmla="*/ 2090315 h 2344147"/>
                <a:gd name="connsiteX30" fmla="*/ 1669036 w 1936374"/>
                <a:gd name="connsiteY30" fmla="*/ 2344147 h 2344147"/>
                <a:gd name="connsiteX31" fmla="*/ 1736574 w 1936374"/>
                <a:gd name="connsiteY31" fmla="*/ 2115642 h 2344147"/>
                <a:gd name="connsiteX32" fmla="*/ 1763589 w 1936374"/>
                <a:gd name="connsiteY32" fmla="*/ 2061612 h 2344147"/>
                <a:gd name="connsiteX33" fmla="*/ 1787227 w 1936374"/>
                <a:gd name="connsiteY33" fmla="*/ 2005892 h 2344147"/>
                <a:gd name="connsiteX34" fmla="*/ 1809178 w 1936374"/>
                <a:gd name="connsiteY34" fmla="*/ 1949610 h 2344147"/>
                <a:gd name="connsiteX35" fmla="*/ 1828876 w 1936374"/>
                <a:gd name="connsiteY35" fmla="*/ 1892766 h 2344147"/>
                <a:gd name="connsiteX36" fmla="*/ 1846886 w 1936374"/>
                <a:gd name="connsiteY36" fmla="*/ 1834232 h 2344147"/>
                <a:gd name="connsiteX37" fmla="*/ 1862645 w 1936374"/>
                <a:gd name="connsiteY37" fmla="*/ 1776825 h 2344147"/>
                <a:gd name="connsiteX38" fmla="*/ 1876153 w 1936374"/>
                <a:gd name="connsiteY38" fmla="*/ 1717728 h 2344147"/>
                <a:gd name="connsiteX39" fmla="*/ 1888535 w 1936374"/>
                <a:gd name="connsiteY39" fmla="*/ 1659195 h 2344147"/>
                <a:gd name="connsiteX40" fmla="*/ 1899228 w 1936374"/>
                <a:gd name="connsiteY40" fmla="*/ 1600662 h 2344147"/>
                <a:gd name="connsiteX41" fmla="*/ 1908234 w 1936374"/>
                <a:gd name="connsiteY41" fmla="*/ 1543254 h 2344147"/>
                <a:gd name="connsiteX42" fmla="*/ 1915550 w 1936374"/>
                <a:gd name="connsiteY42" fmla="*/ 1485846 h 2344147"/>
                <a:gd name="connsiteX43" fmla="*/ 1922304 w 1936374"/>
                <a:gd name="connsiteY43" fmla="*/ 1429564 h 2344147"/>
                <a:gd name="connsiteX44" fmla="*/ 1927369 w 1936374"/>
                <a:gd name="connsiteY44" fmla="*/ 1374407 h 2344147"/>
                <a:gd name="connsiteX45" fmla="*/ 1930746 w 1936374"/>
                <a:gd name="connsiteY45" fmla="*/ 1320939 h 2344147"/>
                <a:gd name="connsiteX46" fmla="*/ 1933560 w 1936374"/>
                <a:gd name="connsiteY46" fmla="*/ 1268597 h 2344147"/>
                <a:gd name="connsiteX47" fmla="*/ 1935249 w 1936374"/>
                <a:gd name="connsiteY47" fmla="*/ 1217943 h 2344147"/>
                <a:gd name="connsiteX48" fmla="*/ 1936374 w 1936374"/>
                <a:gd name="connsiteY48" fmla="*/ 1169541 h 2344147"/>
                <a:gd name="connsiteX49" fmla="*/ 1936374 w 1936374"/>
                <a:gd name="connsiteY49" fmla="*/ 1123389 h 2344147"/>
                <a:gd name="connsiteX50" fmla="*/ 1936374 w 1936374"/>
                <a:gd name="connsiteY50" fmla="*/ 1079489 h 2344147"/>
                <a:gd name="connsiteX51" fmla="*/ 1935811 w 1936374"/>
                <a:gd name="connsiteY51" fmla="*/ 1038404 h 2344147"/>
                <a:gd name="connsiteX52" fmla="*/ 1934123 w 1936374"/>
                <a:gd name="connsiteY52" fmla="*/ 1000132 h 2344147"/>
                <a:gd name="connsiteX53" fmla="*/ 1932997 w 1936374"/>
                <a:gd name="connsiteY53" fmla="*/ 964675 h 2344147"/>
                <a:gd name="connsiteX54" fmla="*/ 1931309 w 1936374"/>
                <a:gd name="connsiteY54" fmla="*/ 933156 h 2344147"/>
                <a:gd name="connsiteX55" fmla="*/ 1929057 w 1936374"/>
                <a:gd name="connsiteY55" fmla="*/ 905015 h 2344147"/>
                <a:gd name="connsiteX56" fmla="*/ 1927369 w 1936374"/>
                <a:gd name="connsiteY56" fmla="*/ 880251 h 2344147"/>
                <a:gd name="connsiteX57" fmla="*/ 1925681 w 1936374"/>
                <a:gd name="connsiteY57" fmla="*/ 859427 h 2344147"/>
                <a:gd name="connsiteX58" fmla="*/ 1924555 w 1936374"/>
                <a:gd name="connsiteY58" fmla="*/ 843105 h 2344147"/>
                <a:gd name="connsiteX59" fmla="*/ 1922866 w 1936374"/>
                <a:gd name="connsiteY59" fmla="*/ 831286 h 2344147"/>
                <a:gd name="connsiteX60" fmla="*/ 1922304 w 1936374"/>
                <a:gd name="connsiteY60" fmla="*/ 823406 h 2344147"/>
                <a:gd name="connsiteX61" fmla="*/ 1922304 w 1936374"/>
                <a:gd name="connsiteY61" fmla="*/ 821155 h 2344147"/>
                <a:gd name="connsiteX62" fmla="*/ 1924555 w 1936374"/>
                <a:gd name="connsiteY62" fmla="*/ 781758 h 2344147"/>
                <a:gd name="connsiteX63" fmla="*/ 1923429 w 1936374"/>
                <a:gd name="connsiteY63" fmla="*/ 745175 h 2344147"/>
                <a:gd name="connsiteX64" fmla="*/ 1920052 w 1936374"/>
                <a:gd name="connsiteY64" fmla="*/ 710280 h 2344147"/>
                <a:gd name="connsiteX65" fmla="*/ 1913299 w 1936374"/>
                <a:gd name="connsiteY65" fmla="*/ 677636 h 2344147"/>
                <a:gd name="connsiteX66" fmla="*/ 1904856 w 1936374"/>
                <a:gd name="connsiteY66" fmla="*/ 647806 h 2344147"/>
                <a:gd name="connsiteX67" fmla="*/ 1894163 w 1936374"/>
                <a:gd name="connsiteY67" fmla="*/ 619666 h 2344147"/>
                <a:gd name="connsiteX68" fmla="*/ 1881781 w 1936374"/>
                <a:gd name="connsiteY68" fmla="*/ 592650 h 2344147"/>
                <a:gd name="connsiteX69" fmla="*/ 1867710 w 1936374"/>
                <a:gd name="connsiteY69" fmla="*/ 569012 h 2344147"/>
                <a:gd name="connsiteX70" fmla="*/ 1850826 w 1936374"/>
                <a:gd name="connsiteY70" fmla="*/ 546499 h 2344147"/>
                <a:gd name="connsiteX71" fmla="*/ 1833941 w 1936374"/>
                <a:gd name="connsiteY71" fmla="*/ 525675 h 2344147"/>
                <a:gd name="connsiteX72" fmla="*/ 1814806 w 1936374"/>
                <a:gd name="connsiteY72" fmla="*/ 507101 h 2344147"/>
                <a:gd name="connsiteX73" fmla="*/ 1795670 w 1936374"/>
                <a:gd name="connsiteY73" fmla="*/ 489654 h 2344147"/>
                <a:gd name="connsiteX74" fmla="*/ 1775409 w 1936374"/>
                <a:gd name="connsiteY74" fmla="*/ 473895 h 2344147"/>
                <a:gd name="connsiteX75" fmla="*/ 1754584 w 1936374"/>
                <a:gd name="connsiteY75" fmla="*/ 459262 h 2344147"/>
                <a:gd name="connsiteX76" fmla="*/ 1733760 w 1936374"/>
                <a:gd name="connsiteY76" fmla="*/ 447442 h 2344147"/>
                <a:gd name="connsiteX77" fmla="*/ 1712373 w 1936374"/>
                <a:gd name="connsiteY77" fmla="*/ 435623 h 2344147"/>
                <a:gd name="connsiteX78" fmla="*/ 1691549 w 1936374"/>
                <a:gd name="connsiteY78" fmla="*/ 425492 h 2344147"/>
                <a:gd name="connsiteX79" fmla="*/ 1670725 w 1936374"/>
                <a:gd name="connsiteY79" fmla="*/ 417050 h 2344147"/>
                <a:gd name="connsiteX80" fmla="*/ 1650463 w 1936374"/>
                <a:gd name="connsiteY80" fmla="*/ 409171 h 2344147"/>
                <a:gd name="connsiteX81" fmla="*/ 1630201 w 1936374"/>
                <a:gd name="connsiteY81" fmla="*/ 401854 h 2344147"/>
                <a:gd name="connsiteX82" fmla="*/ 1611629 w 1936374"/>
                <a:gd name="connsiteY82" fmla="*/ 396789 h 2344147"/>
                <a:gd name="connsiteX83" fmla="*/ 1594182 w 1936374"/>
                <a:gd name="connsiteY83" fmla="*/ 391723 h 2344147"/>
                <a:gd name="connsiteX84" fmla="*/ 1577860 w 1936374"/>
                <a:gd name="connsiteY84" fmla="*/ 387221 h 2344147"/>
                <a:gd name="connsiteX85" fmla="*/ 1562664 w 1936374"/>
                <a:gd name="connsiteY85" fmla="*/ 384406 h 2344147"/>
                <a:gd name="connsiteX86" fmla="*/ 1549719 w 1936374"/>
                <a:gd name="connsiteY86" fmla="*/ 381592 h 2344147"/>
                <a:gd name="connsiteX87" fmla="*/ 1538463 w 1936374"/>
                <a:gd name="connsiteY87" fmla="*/ 379904 h 2344147"/>
                <a:gd name="connsiteX88" fmla="*/ 1530020 w 1936374"/>
                <a:gd name="connsiteY88" fmla="*/ 378779 h 2344147"/>
                <a:gd name="connsiteX89" fmla="*/ 1522704 w 1936374"/>
                <a:gd name="connsiteY89" fmla="*/ 378216 h 2344147"/>
                <a:gd name="connsiteX90" fmla="*/ 1518201 w 1936374"/>
                <a:gd name="connsiteY90" fmla="*/ 377090 h 2344147"/>
                <a:gd name="connsiteX91" fmla="*/ 1517075 w 1936374"/>
                <a:gd name="connsiteY91" fmla="*/ 377090 h 2344147"/>
                <a:gd name="connsiteX92" fmla="*/ 1503005 w 1936374"/>
                <a:gd name="connsiteY92" fmla="*/ 341070 h 2344147"/>
                <a:gd name="connsiteX93" fmla="*/ 1487809 w 1936374"/>
                <a:gd name="connsiteY93" fmla="*/ 308989 h 2344147"/>
                <a:gd name="connsiteX94" fmla="*/ 1472050 w 1936374"/>
                <a:gd name="connsiteY94" fmla="*/ 279722 h 2344147"/>
                <a:gd name="connsiteX95" fmla="*/ 1455165 w 1936374"/>
                <a:gd name="connsiteY95" fmla="*/ 254958 h 2344147"/>
                <a:gd name="connsiteX96" fmla="*/ 1436593 w 1936374"/>
                <a:gd name="connsiteY96" fmla="*/ 233008 h 2344147"/>
                <a:gd name="connsiteX97" fmla="*/ 1417457 w 1936374"/>
                <a:gd name="connsiteY97" fmla="*/ 213872 h 2344147"/>
                <a:gd name="connsiteX98" fmla="*/ 1397758 w 1936374"/>
                <a:gd name="connsiteY98" fmla="*/ 197550 h 2344147"/>
                <a:gd name="connsiteX99" fmla="*/ 1377497 w 1936374"/>
                <a:gd name="connsiteY99" fmla="*/ 184605 h 2344147"/>
                <a:gd name="connsiteX100" fmla="*/ 1356673 w 1936374"/>
                <a:gd name="connsiteY100" fmla="*/ 173912 h 2344147"/>
                <a:gd name="connsiteX101" fmla="*/ 1335848 w 1936374"/>
                <a:gd name="connsiteY101" fmla="*/ 165470 h 2344147"/>
                <a:gd name="connsiteX102" fmla="*/ 1315024 w 1936374"/>
                <a:gd name="connsiteY102" fmla="*/ 158716 h 2344147"/>
                <a:gd name="connsiteX103" fmla="*/ 1294200 w 1936374"/>
                <a:gd name="connsiteY103" fmla="*/ 154776 h 2344147"/>
                <a:gd name="connsiteX104" fmla="*/ 1273376 w 1936374"/>
                <a:gd name="connsiteY104" fmla="*/ 151399 h 2344147"/>
                <a:gd name="connsiteX105" fmla="*/ 1252552 w 1936374"/>
                <a:gd name="connsiteY105" fmla="*/ 150274 h 2344147"/>
                <a:gd name="connsiteX106" fmla="*/ 1232290 w 1936374"/>
                <a:gd name="connsiteY106" fmla="*/ 150836 h 2344147"/>
                <a:gd name="connsiteX107" fmla="*/ 1212029 w 1936374"/>
                <a:gd name="connsiteY107" fmla="*/ 152525 h 2344147"/>
                <a:gd name="connsiteX108" fmla="*/ 1193456 w 1936374"/>
                <a:gd name="connsiteY108" fmla="*/ 155339 h 2344147"/>
                <a:gd name="connsiteX109" fmla="*/ 1174883 w 1936374"/>
                <a:gd name="connsiteY109" fmla="*/ 158153 h 2344147"/>
                <a:gd name="connsiteX110" fmla="*/ 1157436 w 1936374"/>
                <a:gd name="connsiteY110" fmla="*/ 162655 h 2344147"/>
                <a:gd name="connsiteX111" fmla="*/ 1141114 w 1936374"/>
                <a:gd name="connsiteY111" fmla="*/ 166595 h 2344147"/>
                <a:gd name="connsiteX112" fmla="*/ 1125918 w 1936374"/>
                <a:gd name="connsiteY112" fmla="*/ 171660 h 2344147"/>
                <a:gd name="connsiteX113" fmla="*/ 1112410 w 1936374"/>
                <a:gd name="connsiteY113" fmla="*/ 176726 h 2344147"/>
                <a:gd name="connsiteX114" fmla="*/ 1099465 w 1936374"/>
                <a:gd name="connsiteY114" fmla="*/ 181791 h 2344147"/>
                <a:gd name="connsiteX115" fmla="*/ 1088772 w 1936374"/>
                <a:gd name="connsiteY115" fmla="*/ 186294 h 2344147"/>
                <a:gd name="connsiteX116" fmla="*/ 1079204 w 1936374"/>
                <a:gd name="connsiteY116" fmla="*/ 190796 h 2344147"/>
                <a:gd name="connsiteX117" fmla="*/ 1071887 w 1936374"/>
                <a:gd name="connsiteY117" fmla="*/ 194173 h 2344147"/>
                <a:gd name="connsiteX118" fmla="*/ 1066259 w 1936374"/>
                <a:gd name="connsiteY118" fmla="*/ 196987 h 2344147"/>
                <a:gd name="connsiteX119" fmla="*/ 1063445 w 1936374"/>
                <a:gd name="connsiteY119" fmla="*/ 199239 h 2344147"/>
                <a:gd name="connsiteX120" fmla="*/ 1061757 w 1936374"/>
                <a:gd name="connsiteY120" fmla="*/ 199801 h 2344147"/>
                <a:gd name="connsiteX121" fmla="*/ 1043746 w 1936374"/>
                <a:gd name="connsiteY121" fmla="*/ 163781 h 2344147"/>
                <a:gd name="connsiteX122" fmla="*/ 1026299 w 1936374"/>
                <a:gd name="connsiteY122" fmla="*/ 132263 h 2344147"/>
                <a:gd name="connsiteX123" fmla="*/ 1006038 w 1936374"/>
                <a:gd name="connsiteY123" fmla="*/ 104685 h 2344147"/>
                <a:gd name="connsiteX124" fmla="*/ 985776 w 1936374"/>
                <a:gd name="connsiteY124" fmla="*/ 80484 h 2344147"/>
                <a:gd name="connsiteX125" fmla="*/ 964952 w 1936374"/>
                <a:gd name="connsiteY125" fmla="*/ 60222 h 2344147"/>
                <a:gd name="connsiteX126" fmla="*/ 943565 w 1936374"/>
                <a:gd name="connsiteY126" fmla="*/ 43337 h 2344147"/>
                <a:gd name="connsiteX127" fmla="*/ 921052 w 1936374"/>
                <a:gd name="connsiteY127" fmla="*/ 29830 h 2344147"/>
                <a:gd name="connsiteX128" fmla="*/ 899102 w 1936374"/>
                <a:gd name="connsiteY128" fmla="*/ 19136 h 2344147"/>
                <a:gd name="connsiteX129" fmla="*/ 876027 w 1936374"/>
                <a:gd name="connsiteY129" fmla="*/ 10131 h 2344147"/>
                <a:gd name="connsiteX130" fmla="*/ 853514 w 1936374"/>
                <a:gd name="connsiteY130" fmla="*/ 4503 h 2344147"/>
                <a:gd name="connsiteX131" fmla="*/ 830438 w 1936374"/>
                <a:gd name="connsiteY131" fmla="*/ 1689 h 2344147"/>
                <a:gd name="connsiteX132" fmla="*/ 808489 w 1936374"/>
                <a:gd name="connsiteY132" fmla="*/ 0 h 2344147"/>
                <a:gd name="connsiteX133" fmla="*/ 785976 w 1936374"/>
                <a:gd name="connsiteY133" fmla="*/ 1126 h 2344147"/>
                <a:gd name="connsiteX134" fmla="*/ 764589 w 1936374"/>
                <a:gd name="connsiteY134" fmla="*/ 3377 h 2344147"/>
                <a:gd name="connsiteX135" fmla="*/ 742639 w 1936374"/>
                <a:gd name="connsiteY135" fmla="*/ 6754 h 2344147"/>
                <a:gd name="connsiteX136" fmla="*/ 722941 w 1936374"/>
                <a:gd name="connsiteY136" fmla="*/ 11257 h 2344147"/>
                <a:gd name="connsiteX137" fmla="*/ 702679 w 1936374"/>
                <a:gd name="connsiteY137" fmla="*/ 16885 h 2344147"/>
                <a:gd name="connsiteX138" fmla="*/ 684106 w 1936374"/>
                <a:gd name="connsiteY138" fmla="*/ 24201 h 2344147"/>
                <a:gd name="connsiteX139" fmla="*/ 666096 w 1936374"/>
                <a:gd name="connsiteY139" fmla="*/ 30392 h 2344147"/>
                <a:gd name="connsiteX140" fmla="*/ 648649 w 1936374"/>
                <a:gd name="connsiteY140" fmla="*/ 38272 h 2344147"/>
                <a:gd name="connsiteX141" fmla="*/ 633453 w 1936374"/>
                <a:gd name="connsiteY141" fmla="*/ 45589 h 2344147"/>
                <a:gd name="connsiteX142" fmla="*/ 619382 w 1936374"/>
                <a:gd name="connsiteY142" fmla="*/ 53468 h 2344147"/>
                <a:gd name="connsiteX143" fmla="*/ 606437 w 1936374"/>
                <a:gd name="connsiteY143" fmla="*/ 60785 h 2344147"/>
                <a:gd name="connsiteX144" fmla="*/ 595744 w 1936374"/>
                <a:gd name="connsiteY144" fmla="*/ 67539 h 2344147"/>
                <a:gd name="connsiteX145" fmla="*/ 586176 w 1936374"/>
                <a:gd name="connsiteY145" fmla="*/ 73167 h 2344147"/>
                <a:gd name="connsiteX146" fmla="*/ 578297 w 1936374"/>
                <a:gd name="connsiteY146" fmla="*/ 78232 h 2344147"/>
                <a:gd name="connsiteX147" fmla="*/ 573231 w 1936374"/>
                <a:gd name="connsiteY147" fmla="*/ 82172 h 2344147"/>
                <a:gd name="connsiteX148" fmla="*/ 569855 w 1936374"/>
                <a:gd name="connsiteY148" fmla="*/ 84424 h 2344147"/>
                <a:gd name="connsiteX149" fmla="*/ 568166 w 1936374"/>
                <a:gd name="connsiteY149" fmla="*/ 85549 h 2344147"/>
                <a:gd name="connsiteX150" fmla="*/ 525955 w 1936374"/>
                <a:gd name="connsiteY150" fmla="*/ 73730 h 2344147"/>
                <a:gd name="connsiteX151" fmla="*/ 485432 w 1936374"/>
                <a:gd name="connsiteY151" fmla="*/ 65287 h 2344147"/>
                <a:gd name="connsiteX152" fmla="*/ 447723 w 1936374"/>
                <a:gd name="connsiteY152" fmla="*/ 60222 h 2344147"/>
                <a:gd name="connsiteX153" fmla="*/ 412266 w 1936374"/>
                <a:gd name="connsiteY153" fmla="*/ 56282 h 2344147"/>
                <a:gd name="connsiteX154" fmla="*/ 378496 w 1936374"/>
                <a:gd name="connsiteY154" fmla="*/ 56282 h 2344147"/>
                <a:gd name="connsiteX155" fmla="*/ 346979 w 1936374"/>
                <a:gd name="connsiteY155" fmla="*/ 57971 h 2344147"/>
                <a:gd name="connsiteX156" fmla="*/ 317713 w 1936374"/>
                <a:gd name="connsiteY156" fmla="*/ 62474 h 2344147"/>
                <a:gd name="connsiteX157" fmla="*/ 290134 w 1936374"/>
                <a:gd name="connsiteY157" fmla="*/ 68101 h 2344147"/>
                <a:gd name="connsiteX158" fmla="*/ 264245 w 1936374"/>
                <a:gd name="connsiteY158" fmla="*/ 75981 h 2344147"/>
                <a:gd name="connsiteX159" fmla="*/ 241169 w 1936374"/>
                <a:gd name="connsiteY159" fmla="*/ 85549 h 2344147"/>
                <a:gd name="connsiteX160" fmla="*/ 219219 w 1936374"/>
                <a:gd name="connsiteY160" fmla="*/ 96242 h 2344147"/>
                <a:gd name="connsiteX161" fmla="*/ 198958 w 1936374"/>
                <a:gd name="connsiteY161" fmla="*/ 108625 h 2344147"/>
                <a:gd name="connsiteX162" fmla="*/ 180385 w 1936374"/>
                <a:gd name="connsiteY162" fmla="*/ 121570 h 2344147"/>
                <a:gd name="connsiteX163" fmla="*/ 163500 w 1936374"/>
                <a:gd name="connsiteY163" fmla="*/ 135640 h 2344147"/>
                <a:gd name="connsiteX164" fmla="*/ 147742 w 1936374"/>
                <a:gd name="connsiteY164" fmla="*/ 150836 h 2344147"/>
                <a:gd name="connsiteX165" fmla="*/ 133672 w 1936374"/>
                <a:gd name="connsiteY165" fmla="*/ 166032 h 2344147"/>
                <a:gd name="connsiteX166" fmla="*/ 121289 w 1936374"/>
                <a:gd name="connsiteY166" fmla="*/ 182354 h 2344147"/>
                <a:gd name="connsiteX167" fmla="*/ 110033 w 1936374"/>
                <a:gd name="connsiteY167" fmla="*/ 198676 h 2344147"/>
                <a:gd name="connsiteX168" fmla="*/ 99902 w 1936374"/>
                <a:gd name="connsiteY168" fmla="*/ 214435 h 2344147"/>
                <a:gd name="connsiteX169" fmla="*/ 90897 w 1936374"/>
                <a:gd name="connsiteY169" fmla="*/ 230756 h 2344147"/>
                <a:gd name="connsiteX170" fmla="*/ 83018 w 1936374"/>
                <a:gd name="connsiteY170" fmla="*/ 246516 h 2344147"/>
                <a:gd name="connsiteX171" fmla="*/ 76264 w 1936374"/>
                <a:gd name="connsiteY171" fmla="*/ 261712 h 2344147"/>
                <a:gd name="connsiteX172" fmla="*/ 70073 w 1936374"/>
                <a:gd name="connsiteY172" fmla="*/ 276908 h 2344147"/>
                <a:gd name="connsiteX173" fmla="*/ 65008 w 1936374"/>
                <a:gd name="connsiteY173" fmla="*/ 290979 h 2344147"/>
                <a:gd name="connsiteX174" fmla="*/ 61068 w 1936374"/>
                <a:gd name="connsiteY174" fmla="*/ 303923 h 2344147"/>
                <a:gd name="connsiteX175" fmla="*/ 58254 w 1936374"/>
                <a:gd name="connsiteY175" fmla="*/ 315180 h 2344147"/>
                <a:gd name="connsiteX176" fmla="*/ 55440 w 1936374"/>
                <a:gd name="connsiteY176" fmla="*/ 325873 h 2344147"/>
                <a:gd name="connsiteX177" fmla="*/ 53188 w 1936374"/>
                <a:gd name="connsiteY177" fmla="*/ 334879 h 2344147"/>
                <a:gd name="connsiteX178" fmla="*/ 51500 w 1936374"/>
                <a:gd name="connsiteY178" fmla="*/ 342195 h 2344147"/>
                <a:gd name="connsiteX179" fmla="*/ 50937 w 1936374"/>
                <a:gd name="connsiteY179" fmla="*/ 347823 h 2344147"/>
                <a:gd name="connsiteX180" fmla="*/ 50374 w 1936374"/>
                <a:gd name="connsiteY180" fmla="*/ 350637 h 2344147"/>
                <a:gd name="connsiteX181" fmla="*/ 50374 w 1936374"/>
                <a:gd name="connsiteY181" fmla="*/ 351763 h 2344147"/>
                <a:gd name="connsiteX182" fmla="*/ 45872 w 1936374"/>
                <a:gd name="connsiteY182" fmla="*/ 371462 h 2344147"/>
                <a:gd name="connsiteX183" fmla="*/ 41369 w 1936374"/>
                <a:gd name="connsiteY183" fmla="*/ 395100 h 2344147"/>
                <a:gd name="connsiteX184" fmla="*/ 38555 w 1936374"/>
                <a:gd name="connsiteY184" fmla="*/ 420990 h 2344147"/>
                <a:gd name="connsiteX185" fmla="*/ 35741 w 1936374"/>
                <a:gd name="connsiteY185" fmla="*/ 450256 h 2344147"/>
                <a:gd name="connsiteX186" fmla="*/ 32927 w 1936374"/>
                <a:gd name="connsiteY186" fmla="*/ 481212 h 2344147"/>
                <a:gd name="connsiteX187" fmla="*/ 30675 w 1936374"/>
                <a:gd name="connsiteY187" fmla="*/ 513292 h 2344147"/>
                <a:gd name="connsiteX188" fmla="*/ 29550 w 1936374"/>
                <a:gd name="connsiteY188" fmla="*/ 546499 h 2344147"/>
                <a:gd name="connsiteX189" fmla="*/ 27862 w 1936374"/>
                <a:gd name="connsiteY189" fmla="*/ 581393 h 2344147"/>
                <a:gd name="connsiteX190" fmla="*/ 27299 w 1936374"/>
                <a:gd name="connsiteY190" fmla="*/ 615726 h 2344147"/>
                <a:gd name="connsiteX191" fmla="*/ 26736 w 1936374"/>
                <a:gd name="connsiteY191" fmla="*/ 650621 h 2344147"/>
                <a:gd name="connsiteX192" fmla="*/ 26736 w 1936374"/>
                <a:gd name="connsiteY192" fmla="*/ 683827 h 2344147"/>
                <a:gd name="connsiteX193" fmla="*/ 25610 w 1936374"/>
                <a:gd name="connsiteY193" fmla="*/ 717033 h 2344147"/>
                <a:gd name="connsiteX194" fmla="*/ 25610 w 1936374"/>
                <a:gd name="connsiteY194" fmla="*/ 747988 h 2344147"/>
                <a:gd name="connsiteX195" fmla="*/ 25610 w 1936374"/>
                <a:gd name="connsiteY195" fmla="*/ 777255 h 2344147"/>
                <a:gd name="connsiteX196" fmla="*/ 25610 w 1936374"/>
                <a:gd name="connsiteY196" fmla="*/ 804271 h 2344147"/>
                <a:gd name="connsiteX197" fmla="*/ 26736 w 1936374"/>
                <a:gd name="connsiteY197" fmla="*/ 827909 h 2344147"/>
                <a:gd name="connsiteX198" fmla="*/ 26736 w 1936374"/>
                <a:gd name="connsiteY198" fmla="*/ 848171 h 2344147"/>
                <a:gd name="connsiteX199" fmla="*/ 27299 w 1936374"/>
                <a:gd name="connsiteY199" fmla="*/ 865055 h 2344147"/>
                <a:gd name="connsiteX200" fmla="*/ 27299 w 1936374"/>
                <a:gd name="connsiteY200" fmla="*/ 869126 h 2344147"/>
                <a:gd name="connsiteX201" fmla="*/ 62319 w 1936374"/>
                <a:gd name="connsiteY201" fmla="*/ 1009580 h 2344147"/>
                <a:gd name="connsiteX202" fmla="*/ 197736 w 1936374"/>
                <a:gd name="connsiteY202" fmla="*/ 1518857 h 2344147"/>
                <a:gd name="connsiteX203" fmla="*/ 466471 w 1936374"/>
                <a:gd name="connsiteY203" fmla="*/ 2203492 h 2344147"/>
                <a:gd name="connsiteX204" fmla="*/ 475994 w 1936374"/>
                <a:gd name="connsiteY204" fmla="*/ 2252993 h 2344147"/>
                <a:gd name="connsiteX205" fmla="*/ 475427 w 1936374"/>
                <a:gd name="connsiteY205" fmla="*/ 2266980 h 2344147"/>
                <a:gd name="connsiteX206" fmla="*/ 477836 w 1936374"/>
                <a:gd name="connsiteY206" fmla="*/ 2275814 h 2344147"/>
                <a:gd name="connsiteX207" fmla="*/ 481648 w 1936374"/>
                <a:gd name="connsiteY207" fmla="*/ 2318876 h 2344147"/>
                <a:gd name="connsiteX208" fmla="*/ 480521 w 1936374"/>
                <a:gd name="connsiteY208" fmla="*/ 2331608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7736 w 1936374"/>
                <a:gd name="connsiteY208" fmla="*/ 151885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16599 w 1936374"/>
                <a:gd name="connsiteY207" fmla="*/ 124580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481648 w 1936374"/>
                <a:gd name="connsiteY213" fmla="*/ 2318876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588516 w 1936374"/>
                <a:gd name="connsiteY213" fmla="*/ 2320424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1936374" h="2345074">
                  <a:moveTo>
                    <a:pt x="23875" y="878134"/>
                  </a:moveTo>
                  <a:lnTo>
                    <a:pt x="23875" y="875299"/>
                  </a:lnTo>
                  <a:lnTo>
                    <a:pt x="23875" y="867587"/>
                  </a:lnTo>
                  <a:lnTo>
                    <a:pt x="22797" y="861115"/>
                  </a:lnTo>
                  <a:lnTo>
                    <a:pt x="17168" y="838040"/>
                  </a:lnTo>
                  <a:lnTo>
                    <a:pt x="9852" y="817779"/>
                  </a:lnTo>
                  <a:lnTo>
                    <a:pt x="1972" y="800893"/>
                  </a:lnTo>
                  <a:lnTo>
                    <a:pt x="0" y="797935"/>
                  </a:lnTo>
                  <a:lnTo>
                    <a:pt x="16215" y="838108"/>
                  </a:lnTo>
                  <a:lnTo>
                    <a:pt x="19339" y="850912"/>
                  </a:lnTo>
                  <a:lnTo>
                    <a:pt x="23875" y="878134"/>
                  </a:lnTo>
                  <a:close/>
                  <a:moveTo>
                    <a:pt x="267771" y="1989719"/>
                  </a:moveTo>
                  <a:cubicBezTo>
                    <a:pt x="267758" y="1989706"/>
                    <a:pt x="267746" y="1989693"/>
                    <a:pt x="267733" y="1989680"/>
                  </a:cubicBezTo>
                  <a:lnTo>
                    <a:pt x="248446" y="1970392"/>
                  </a:lnTo>
                  <a:cubicBezTo>
                    <a:pt x="248459" y="1970406"/>
                    <a:pt x="248473" y="1970420"/>
                    <a:pt x="248486" y="1970434"/>
                  </a:cubicBezTo>
                  <a:lnTo>
                    <a:pt x="267771" y="1989719"/>
                  </a:lnTo>
                  <a:close/>
                  <a:moveTo>
                    <a:pt x="333326" y="2056993"/>
                  </a:moveTo>
                  <a:lnTo>
                    <a:pt x="332951" y="2056599"/>
                  </a:lnTo>
                  <a:lnTo>
                    <a:pt x="320095" y="2044279"/>
                  </a:lnTo>
                  <a:lnTo>
                    <a:pt x="320526" y="2044727"/>
                  </a:lnTo>
                  <a:lnTo>
                    <a:pt x="333326" y="2056993"/>
                  </a:lnTo>
                  <a:close/>
                  <a:moveTo>
                    <a:pt x="353677" y="2077353"/>
                  </a:moveTo>
                  <a:lnTo>
                    <a:pt x="353367" y="2077015"/>
                  </a:lnTo>
                  <a:lnTo>
                    <a:pt x="344870" y="2069049"/>
                  </a:lnTo>
                  <a:lnTo>
                    <a:pt x="345290" y="2069491"/>
                  </a:lnTo>
                  <a:lnTo>
                    <a:pt x="353677" y="2077353"/>
                  </a:lnTo>
                  <a:close/>
                  <a:moveTo>
                    <a:pt x="364294" y="2088019"/>
                  </a:moveTo>
                  <a:lnTo>
                    <a:pt x="364142" y="2087791"/>
                  </a:lnTo>
                  <a:lnTo>
                    <a:pt x="360046" y="2084206"/>
                  </a:lnTo>
                  <a:lnTo>
                    <a:pt x="360486" y="2084687"/>
                  </a:lnTo>
                  <a:lnTo>
                    <a:pt x="364294" y="2088019"/>
                  </a:lnTo>
                  <a:close/>
                  <a:moveTo>
                    <a:pt x="391707" y="2113682"/>
                  </a:moveTo>
                  <a:lnTo>
                    <a:pt x="391363" y="2113311"/>
                  </a:lnTo>
                  <a:lnTo>
                    <a:pt x="366016" y="2090166"/>
                  </a:lnTo>
                  <a:cubicBezTo>
                    <a:pt x="366049" y="2090216"/>
                    <a:pt x="366082" y="2090265"/>
                    <a:pt x="366115" y="2090315"/>
                  </a:cubicBezTo>
                  <a:lnTo>
                    <a:pt x="391707" y="2113682"/>
                  </a:lnTo>
                  <a:close/>
                  <a:moveTo>
                    <a:pt x="1669036" y="2344147"/>
                  </a:moveTo>
                  <a:lnTo>
                    <a:pt x="1736574" y="2115642"/>
                  </a:lnTo>
                  <a:lnTo>
                    <a:pt x="1763589" y="2061612"/>
                  </a:lnTo>
                  <a:lnTo>
                    <a:pt x="1787227" y="2005892"/>
                  </a:lnTo>
                  <a:lnTo>
                    <a:pt x="1809178" y="1949610"/>
                  </a:lnTo>
                  <a:lnTo>
                    <a:pt x="1828876" y="1892766"/>
                  </a:lnTo>
                  <a:lnTo>
                    <a:pt x="1846886" y="1834232"/>
                  </a:lnTo>
                  <a:lnTo>
                    <a:pt x="1862645" y="1776825"/>
                  </a:lnTo>
                  <a:lnTo>
                    <a:pt x="1876153" y="1717728"/>
                  </a:lnTo>
                  <a:lnTo>
                    <a:pt x="1888535" y="1659195"/>
                  </a:lnTo>
                  <a:lnTo>
                    <a:pt x="1899228" y="1600662"/>
                  </a:lnTo>
                  <a:lnTo>
                    <a:pt x="1908234" y="1543254"/>
                  </a:lnTo>
                  <a:lnTo>
                    <a:pt x="1915550" y="1485846"/>
                  </a:lnTo>
                  <a:lnTo>
                    <a:pt x="1922304" y="1429564"/>
                  </a:lnTo>
                  <a:lnTo>
                    <a:pt x="1927369" y="1374407"/>
                  </a:lnTo>
                  <a:lnTo>
                    <a:pt x="1930746" y="1320939"/>
                  </a:lnTo>
                  <a:lnTo>
                    <a:pt x="1933560" y="1268597"/>
                  </a:lnTo>
                  <a:lnTo>
                    <a:pt x="1935249" y="1217943"/>
                  </a:lnTo>
                  <a:lnTo>
                    <a:pt x="1936374" y="1169541"/>
                  </a:lnTo>
                  <a:lnTo>
                    <a:pt x="1936374" y="1123389"/>
                  </a:lnTo>
                  <a:lnTo>
                    <a:pt x="1936374" y="1079489"/>
                  </a:lnTo>
                  <a:cubicBezTo>
                    <a:pt x="1936186" y="1065794"/>
                    <a:pt x="1935999" y="1052099"/>
                    <a:pt x="1935811" y="1038404"/>
                  </a:cubicBezTo>
                  <a:cubicBezTo>
                    <a:pt x="1935248" y="1025647"/>
                    <a:pt x="1934686" y="1012889"/>
                    <a:pt x="1934123" y="1000132"/>
                  </a:cubicBezTo>
                  <a:cubicBezTo>
                    <a:pt x="1933748" y="988313"/>
                    <a:pt x="1933372" y="976494"/>
                    <a:pt x="1932997" y="964675"/>
                  </a:cubicBezTo>
                  <a:cubicBezTo>
                    <a:pt x="1932434" y="954169"/>
                    <a:pt x="1931872" y="943662"/>
                    <a:pt x="1931309" y="933156"/>
                  </a:cubicBezTo>
                  <a:lnTo>
                    <a:pt x="1929057" y="905015"/>
                  </a:lnTo>
                  <a:lnTo>
                    <a:pt x="1927369" y="880251"/>
                  </a:lnTo>
                  <a:lnTo>
                    <a:pt x="1925681" y="859427"/>
                  </a:lnTo>
                  <a:cubicBezTo>
                    <a:pt x="1925306" y="853986"/>
                    <a:pt x="1924930" y="848546"/>
                    <a:pt x="1924555" y="843105"/>
                  </a:cubicBezTo>
                  <a:lnTo>
                    <a:pt x="1922866" y="831286"/>
                  </a:lnTo>
                  <a:cubicBezTo>
                    <a:pt x="1922679" y="828659"/>
                    <a:pt x="1922491" y="826033"/>
                    <a:pt x="1922304" y="823406"/>
                  </a:cubicBezTo>
                  <a:lnTo>
                    <a:pt x="1922304" y="821155"/>
                  </a:lnTo>
                  <a:lnTo>
                    <a:pt x="1924555" y="781758"/>
                  </a:lnTo>
                  <a:cubicBezTo>
                    <a:pt x="1924180" y="769564"/>
                    <a:pt x="1923804" y="757369"/>
                    <a:pt x="1923429" y="745175"/>
                  </a:cubicBezTo>
                  <a:lnTo>
                    <a:pt x="1920052" y="710280"/>
                  </a:lnTo>
                  <a:lnTo>
                    <a:pt x="1913299" y="677636"/>
                  </a:lnTo>
                  <a:lnTo>
                    <a:pt x="1904856" y="647806"/>
                  </a:lnTo>
                  <a:lnTo>
                    <a:pt x="1894163" y="619666"/>
                  </a:lnTo>
                  <a:lnTo>
                    <a:pt x="1881781" y="592650"/>
                  </a:lnTo>
                  <a:lnTo>
                    <a:pt x="1867710" y="569012"/>
                  </a:lnTo>
                  <a:lnTo>
                    <a:pt x="1850826" y="546499"/>
                  </a:lnTo>
                  <a:lnTo>
                    <a:pt x="1833941" y="525675"/>
                  </a:lnTo>
                  <a:lnTo>
                    <a:pt x="1814806" y="507101"/>
                  </a:lnTo>
                  <a:lnTo>
                    <a:pt x="1795670" y="489654"/>
                  </a:lnTo>
                  <a:lnTo>
                    <a:pt x="1775409" y="473895"/>
                  </a:lnTo>
                  <a:lnTo>
                    <a:pt x="1754584" y="459262"/>
                  </a:lnTo>
                  <a:lnTo>
                    <a:pt x="1733760" y="447442"/>
                  </a:lnTo>
                  <a:lnTo>
                    <a:pt x="1712373" y="435623"/>
                  </a:lnTo>
                  <a:lnTo>
                    <a:pt x="1691549" y="425492"/>
                  </a:lnTo>
                  <a:lnTo>
                    <a:pt x="1670725" y="417050"/>
                  </a:lnTo>
                  <a:lnTo>
                    <a:pt x="1650463" y="409171"/>
                  </a:lnTo>
                  <a:lnTo>
                    <a:pt x="1630201" y="401854"/>
                  </a:lnTo>
                  <a:lnTo>
                    <a:pt x="1611629" y="396789"/>
                  </a:lnTo>
                  <a:lnTo>
                    <a:pt x="1594182" y="391723"/>
                  </a:lnTo>
                  <a:lnTo>
                    <a:pt x="1577860" y="387221"/>
                  </a:lnTo>
                  <a:lnTo>
                    <a:pt x="1562664" y="384406"/>
                  </a:lnTo>
                  <a:lnTo>
                    <a:pt x="1549719" y="381592"/>
                  </a:lnTo>
                  <a:lnTo>
                    <a:pt x="1538463" y="379904"/>
                  </a:lnTo>
                  <a:lnTo>
                    <a:pt x="1530020" y="378779"/>
                  </a:lnTo>
                  <a:lnTo>
                    <a:pt x="1522704" y="378216"/>
                  </a:lnTo>
                  <a:lnTo>
                    <a:pt x="1518201" y="377090"/>
                  </a:lnTo>
                  <a:lnTo>
                    <a:pt x="1517075" y="377090"/>
                  </a:lnTo>
                  <a:lnTo>
                    <a:pt x="1503005" y="341070"/>
                  </a:lnTo>
                  <a:lnTo>
                    <a:pt x="1487809" y="308989"/>
                  </a:lnTo>
                  <a:lnTo>
                    <a:pt x="1472050" y="279722"/>
                  </a:lnTo>
                  <a:lnTo>
                    <a:pt x="1455165" y="254958"/>
                  </a:lnTo>
                  <a:lnTo>
                    <a:pt x="1436593" y="233008"/>
                  </a:lnTo>
                  <a:lnTo>
                    <a:pt x="1417457" y="213872"/>
                  </a:lnTo>
                  <a:lnTo>
                    <a:pt x="1397758" y="197550"/>
                  </a:lnTo>
                  <a:lnTo>
                    <a:pt x="1377497" y="184605"/>
                  </a:lnTo>
                  <a:lnTo>
                    <a:pt x="1356673" y="173912"/>
                  </a:lnTo>
                  <a:lnTo>
                    <a:pt x="1335848" y="165470"/>
                  </a:lnTo>
                  <a:lnTo>
                    <a:pt x="1315024" y="158716"/>
                  </a:lnTo>
                  <a:lnTo>
                    <a:pt x="1294200" y="154776"/>
                  </a:lnTo>
                  <a:lnTo>
                    <a:pt x="1273376" y="151399"/>
                  </a:lnTo>
                  <a:lnTo>
                    <a:pt x="1252552" y="150274"/>
                  </a:lnTo>
                  <a:lnTo>
                    <a:pt x="1232290" y="150836"/>
                  </a:lnTo>
                  <a:lnTo>
                    <a:pt x="1212029" y="152525"/>
                  </a:lnTo>
                  <a:lnTo>
                    <a:pt x="1193456" y="155339"/>
                  </a:lnTo>
                  <a:lnTo>
                    <a:pt x="1174883" y="158153"/>
                  </a:lnTo>
                  <a:lnTo>
                    <a:pt x="1157436" y="162655"/>
                  </a:lnTo>
                  <a:lnTo>
                    <a:pt x="1141114" y="166595"/>
                  </a:lnTo>
                  <a:lnTo>
                    <a:pt x="1125918" y="171660"/>
                  </a:lnTo>
                  <a:lnTo>
                    <a:pt x="1112410" y="176726"/>
                  </a:lnTo>
                  <a:lnTo>
                    <a:pt x="1099465" y="181791"/>
                  </a:lnTo>
                  <a:lnTo>
                    <a:pt x="1088772" y="186294"/>
                  </a:lnTo>
                  <a:lnTo>
                    <a:pt x="1079204" y="190796"/>
                  </a:lnTo>
                  <a:lnTo>
                    <a:pt x="1071887" y="194173"/>
                  </a:lnTo>
                  <a:lnTo>
                    <a:pt x="1066259" y="196987"/>
                  </a:lnTo>
                  <a:lnTo>
                    <a:pt x="1063445" y="199239"/>
                  </a:lnTo>
                  <a:lnTo>
                    <a:pt x="1061757" y="199801"/>
                  </a:lnTo>
                  <a:lnTo>
                    <a:pt x="1043746" y="163781"/>
                  </a:lnTo>
                  <a:lnTo>
                    <a:pt x="1026299" y="132263"/>
                  </a:lnTo>
                  <a:lnTo>
                    <a:pt x="1006038" y="104685"/>
                  </a:lnTo>
                  <a:lnTo>
                    <a:pt x="985776" y="80484"/>
                  </a:lnTo>
                  <a:lnTo>
                    <a:pt x="964952" y="60222"/>
                  </a:lnTo>
                  <a:lnTo>
                    <a:pt x="943565" y="43337"/>
                  </a:lnTo>
                  <a:lnTo>
                    <a:pt x="921052" y="29830"/>
                  </a:lnTo>
                  <a:lnTo>
                    <a:pt x="899102" y="19136"/>
                  </a:lnTo>
                  <a:lnTo>
                    <a:pt x="876027" y="10131"/>
                  </a:lnTo>
                  <a:lnTo>
                    <a:pt x="853514" y="4503"/>
                  </a:lnTo>
                  <a:lnTo>
                    <a:pt x="830438" y="1689"/>
                  </a:lnTo>
                  <a:lnTo>
                    <a:pt x="808489" y="0"/>
                  </a:lnTo>
                  <a:lnTo>
                    <a:pt x="785976" y="1126"/>
                  </a:lnTo>
                  <a:lnTo>
                    <a:pt x="764589" y="3377"/>
                  </a:lnTo>
                  <a:lnTo>
                    <a:pt x="742639" y="6754"/>
                  </a:lnTo>
                  <a:lnTo>
                    <a:pt x="722941" y="11257"/>
                  </a:lnTo>
                  <a:lnTo>
                    <a:pt x="702679" y="16885"/>
                  </a:lnTo>
                  <a:lnTo>
                    <a:pt x="684106" y="24201"/>
                  </a:lnTo>
                  <a:lnTo>
                    <a:pt x="666096" y="30392"/>
                  </a:lnTo>
                  <a:lnTo>
                    <a:pt x="648649" y="38272"/>
                  </a:lnTo>
                  <a:lnTo>
                    <a:pt x="633453" y="45589"/>
                  </a:lnTo>
                  <a:lnTo>
                    <a:pt x="619382" y="53468"/>
                  </a:lnTo>
                  <a:lnTo>
                    <a:pt x="606437" y="60785"/>
                  </a:lnTo>
                  <a:lnTo>
                    <a:pt x="595744" y="67539"/>
                  </a:lnTo>
                  <a:lnTo>
                    <a:pt x="586176" y="73167"/>
                  </a:lnTo>
                  <a:lnTo>
                    <a:pt x="578297" y="78232"/>
                  </a:lnTo>
                  <a:lnTo>
                    <a:pt x="573231" y="82172"/>
                  </a:lnTo>
                  <a:lnTo>
                    <a:pt x="569855" y="84424"/>
                  </a:lnTo>
                  <a:lnTo>
                    <a:pt x="568166" y="85549"/>
                  </a:lnTo>
                  <a:lnTo>
                    <a:pt x="525955" y="73730"/>
                  </a:lnTo>
                  <a:lnTo>
                    <a:pt x="485432" y="65287"/>
                  </a:lnTo>
                  <a:lnTo>
                    <a:pt x="447723" y="60222"/>
                  </a:lnTo>
                  <a:lnTo>
                    <a:pt x="412266" y="56282"/>
                  </a:lnTo>
                  <a:lnTo>
                    <a:pt x="378496" y="56282"/>
                  </a:lnTo>
                  <a:lnTo>
                    <a:pt x="346979" y="57971"/>
                  </a:lnTo>
                  <a:lnTo>
                    <a:pt x="317713" y="62474"/>
                  </a:lnTo>
                  <a:lnTo>
                    <a:pt x="290134" y="68101"/>
                  </a:lnTo>
                  <a:lnTo>
                    <a:pt x="264245" y="75981"/>
                  </a:lnTo>
                  <a:lnTo>
                    <a:pt x="241169" y="85549"/>
                  </a:lnTo>
                  <a:lnTo>
                    <a:pt x="219219" y="96242"/>
                  </a:lnTo>
                  <a:lnTo>
                    <a:pt x="198958" y="108625"/>
                  </a:lnTo>
                  <a:lnTo>
                    <a:pt x="180385" y="121570"/>
                  </a:lnTo>
                  <a:lnTo>
                    <a:pt x="163500" y="135640"/>
                  </a:lnTo>
                  <a:lnTo>
                    <a:pt x="147742" y="150836"/>
                  </a:lnTo>
                  <a:lnTo>
                    <a:pt x="133672" y="166032"/>
                  </a:lnTo>
                  <a:lnTo>
                    <a:pt x="121289" y="182354"/>
                  </a:lnTo>
                  <a:lnTo>
                    <a:pt x="110033" y="198676"/>
                  </a:lnTo>
                  <a:lnTo>
                    <a:pt x="99902" y="214435"/>
                  </a:lnTo>
                  <a:lnTo>
                    <a:pt x="90897" y="230756"/>
                  </a:lnTo>
                  <a:lnTo>
                    <a:pt x="83018" y="246516"/>
                  </a:lnTo>
                  <a:lnTo>
                    <a:pt x="76264" y="261712"/>
                  </a:lnTo>
                  <a:lnTo>
                    <a:pt x="70073" y="276908"/>
                  </a:lnTo>
                  <a:lnTo>
                    <a:pt x="65008" y="290979"/>
                  </a:lnTo>
                  <a:lnTo>
                    <a:pt x="61068" y="303923"/>
                  </a:lnTo>
                  <a:lnTo>
                    <a:pt x="58254" y="315180"/>
                  </a:lnTo>
                  <a:lnTo>
                    <a:pt x="55440" y="325873"/>
                  </a:lnTo>
                  <a:lnTo>
                    <a:pt x="53188" y="334879"/>
                  </a:lnTo>
                  <a:lnTo>
                    <a:pt x="51500" y="342195"/>
                  </a:lnTo>
                  <a:cubicBezTo>
                    <a:pt x="51312" y="344071"/>
                    <a:pt x="51125" y="345947"/>
                    <a:pt x="50937" y="347823"/>
                  </a:cubicBezTo>
                  <a:lnTo>
                    <a:pt x="50374" y="350637"/>
                  </a:lnTo>
                  <a:lnTo>
                    <a:pt x="50374" y="351763"/>
                  </a:lnTo>
                  <a:lnTo>
                    <a:pt x="45872" y="371462"/>
                  </a:lnTo>
                  <a:lnTo>
                    <a:pt x="41369" y="395100"/>
                  </a:lnTo>
                  <a:lnTo>
                    <a:pt x="38555" y="420990"/>
                  </a:lnTo>
                  <a:lnTo>
                    <a:pt x="35741" y="450256"/>
                  </a:lnTo>
                  <a:lnTo>
                    <a:pt x="32927" y="481212"/>
                  </a:lnTo>
                  <a:lnTo>
                    <a:pt x="30675" y="513292"/>
                  </a:lnTo>
                  <a:lnTo>
                    <a:pt x="29550" y="546499"/>
                  </a:lnTo>
                  <a:cubicBezTo>
                    <a:pt x="28987" y="558130"/>
                    <a:pt x="28425" y="569762"/>
                    <a:pt x="27862" y="581393"/>
                  </a:cubicBezTo>
                  <a:cubicBezTo>
                    <a:pt x="27674" y="592837"/>
                    <a:pt x="27487" y="604282"/>
                    <a:pt x="27299" y="615726"/>
                  </a:cubicBezTo>
                  <a:cubicBezTo>
                    <a:pt x="27111" y="627358"/>
                    <a:pt x="26924" y="638989"/>
                    <a:pt x="26736" y="650621"/>
                  </a:cubicBezTo>
                  <a:lnTo>
                    <a:pt x="26736" y="683827"/>
                  </a:lnTo>
                  <a:cubicBezTo>
                    <a:pt x="26361" y="694896"/>
                    <a:pt x="25985" y="705964"/>
                    <a:pt x="25610" y="717033"/>
                  </a:cubicBezTo>
                  <a:lnTo>
                    <a:pt x="25610" y="747988"/>
                  </a:lnTo>
                  <a:lnTo>
                    <a:pt x="25610" y="777255"/>
                  </a:lnTo>
                  <a:lnTo>
                    <a:pt x="25610" y="804271"/>
                  </a:lnTo>
                  <a:cubicBezTo>
                    <a:pt x="25985" y="812150"/>
                    <a:pt x="26361" y="820030"/>
                    <a:pt x="26736" y="827909"/>
                  </a:cubicBezTo>
                  <a:lnTo>
                    <a:pt x="26736" y="848171"/>
                  </a:lnTo>
                  <a:cubicBezTo>
                    <a:pt x="26924" y="853799"/>
                    <a:pt x="27111" y="859427"/>
                    <a:pt x="27299" y="865055"/>
                  </a:cubicBezTo>
                  <a:lnTo>
                    <a:pt x="27299" y="869126"/>
                  </a:lnTo>
                  <a:cubicBezTo>
                    <a:pt x="38972" y="915944"/>
                    <a:pt x="4926" y="1198982"/>
                    <a:pt x="16599" y="1245800"/>
                  </a:cubicBezTo>
                  <a:cubicBezTo>
                    <a:pt x="54839" y="1404762"/>
                    <a:pt x="38937" y="1450682"/>
                    <a:pt x="113916" y="1610297"/>
                  </a:cubicBezTo>
                  <a:cubicBezTo>
                    <a:pt x="188895" y="1769912"/>
                    <a:pt x="406125" y="2096376"/>
                    <a:pt x="466471" y="2203492"/>
                  </a:cubicBezTo>
                  <a:cubicBezTo>
                    <a:pt x="526817" y="2310608"/>
                    <a:pt x="474886" y="2238633"/>
                    <a:pt x="475994" y="2252993"/>
                  </a:cubicBezTo>
                  <a:lnTo>
                    <a:pt x="475427" y="2266980"/>
                  </a:lnTo>
                  <a:lnTo>
                    <a:pt x="477836" y="2275814"/>
                  </a:lnTo>
                  <a:cubicBezTo>
                    <a:pt x="480335" y="2289723"/>
                    <a:pt x="588516" y="2305673"/>
                    <a:pt x="588516" y="2320424"/>
                  </a:cubicBezTo>
                  <a:cubicBezTo>
                    <a:pt x="588140" y="2324668"/>
                    <a:pt x="590589" y="2340828"/>
                    <a:pt x="590213" y="2345072"/>
                  </a:cubicBezTo>
                  <a:lnTo>
                    <a:pt x="1669036" y="2344147"/>
                  </a:lnTo>
                  <a:close/>
                </a:path>
              </a:pathLst>
            </a:cu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자유형 46"/>
            <p:cNvSpPr/>
            <p:nvPr/>
          </p:nvSpPr>
          <p:spPr>
            <a:xfrm flipH="1">
              <a:off x="11843036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11279484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Group 4"/>
            <p:cNvGrpSpPr>
              <a:grpSpLocks noChangeAspect="1"/>
            </p:cNvGrpSpPr>
            <p:nvPr/>
          </p:nvGrpSpPr>
          <p:grpSpPr bwMode="auto">
            <a:xfrm rot="21037912">
              <a:off x="10983608" y="5445680"/>
              <a:ext cx="1069098" cy="792004"/>
              <a:chOff x="0" y="-188"/>
              <a:chExt cx="1987" cy="1472"/>
            </a:xfrm>
          </p:grpSpPr>
          <p:sp>
            <p:nvSpPr>
              <p:cNvPr id="15" name="Freeform 5"/>
              <p:cNvSpPr>
                <a:spLocks/>
              </p:cNvSpPr>
              <p:nvPr/>
            </p:nvSpPr>
            <p:spPr bwMode="auto">
              <a:xfrm>
                <a:off x="0" y="497"/>
                <a:ext cx="1605" cy="787"/>
              </a:xfrm>
              <a:custGeom>
                <a:avLst/>
                <a:gdLst>
                  <a:gd name="T0" fmla="*/ 6423 w 6423"/>
                  <a:gd name="T1" fmla="*/ 1764 h 3147"/>
                  <a:gd name="T2" fmla="*/ 6409 w 6423"/>
                  <a:gd name="T3" fmla="*/ 1784 h 3147"/>
                  <a:gd name="T4" fmla="*/ 6319 w 6423"/>
                  <a:gd name="T5" fmla="*/ 1900 h 3147"/>
                  <a:gd name="T6" fmla="*/ 6161 w 6423"/>
                  <a:gd name="T7" fmla="*/ 2082 h 3147"/>
                  <a:gd name="T8" fmla="*/ 5994 w 6423"/>
                  <a:gd name="T9" fmla="*/ 2245 h 3147"/>
                  <a:gd name="T10" fmla="*/ 5865 w 6423"/>
                  <a:gd name="T11" fmla="*/ 2361 h 3147"/>
                  <a:gd name="T12" fmla="*/ 5717 w 6423"/>
                  <a:gd name="T13" fmla="*/ 2480 h 3147"/>
                  <a:gd name="T14" fmla="*/ 5554 w 6423"/>
                  <a:gd name="T15" fmla="*/ 2598 h 3147"/>
                  <a:gd name="T16" fmla="*/ 5375 w 6423"/>
                  <a:gd name="T17" fmla="*/ 2711 h 3147"/>
                  <a:gd name="T18" fmla="*/ 5178 w 6423"/>
                  <a:gd name="T19" fmla="*/ 2819 h 3147"/>
                  <a:gd name="T20" fmla="*/ 4967 w 6423"/>
                  <a:gd name="T21" fmla="*/ 2916 h 3147"/>
                  <a:gd name="T22" fmla="*/ 4739 w 6423"/>
                  <a:gd name="T23" fmla="*/ 3000 h 3147"/>
                  <a:gd name="T24" fmla="*/ 4495 w 6423"/>
                  <a:gd name="T25" fmla="*/ 3067 h 3147"/>
                  <a:gd name="T26" fmla="*/ 4301 w 6423"/>
                  <a:gd name="T27" fmla="*/ 3105 h 3147"/>
                  <a:gd name="T28" fmla="*/ 4168 w 6423"/>
                  <a:gd name="T29" fmla="*/ 3123 h 3147"/>
                  <a:gd name="T30" fmla="*/ 4100 w 6423"/>
                  <a:gd name="T31" fmla="*/ 3130 h 3147"/>
                  <a:gd name="T32" fmla="*/ 3963 w 6423"/>
                  <a:gd name="T33" fmla="*/ 3141 h 3147"/>
                  <a:gd name="T34" fmla="*/ 3722 w 6423"/>
                  <a:gd name="T35" fmla="*/ 3147 h 3147"/>
                  <a:gd name="T36" fmla="*/ 3515 w 6423"/>
                  <a:gd name="T37" fmla="*/ 3136 h 3147"/>
                  <a:gd name="T38" fmla="*/ 3339 w 6423"/>
                  <a:gd name="T39" fmla="*/ 3108 h 3147"/>
                  <a:gd name="T40" fmla="*/ 3187 w 6423"/>
                  <a:gd name="T41" fmla="*/ 3068 h 3147"/>
                  <a:gd name="T42" fmla="*/ 3053 w 6423"/>
                  <a:gd name="T43" fmla="*/ 3016 h 3147"/>
                  <a:gd name="T44" fmla="*/ 2933 w 6423"/>
                  <a:gd name="T45" fmla="*/ 2956 h 3147"/>
                  <a:gd name="T46" fmla="*/ 2823 w 6423"/>
                  <a:gd name="T47" fmla="*/ 2888 h 3147"/>
                  <a:gd name="T48" fmla="*/ 2659 w 6423"/>
                  <a:gd name="T49" fmla="*/ 2777 h 3147"/>
                  <a:gd name="T50" fmla="*/ 2483 w 6423"/>
                  <a:gd name="T51" fmla="*/ 2661 h 3147"/>
                  <a:gd name="T52" fmla="*/ 2349 w 6423"/>
                  <a:gd name="T53" fmla="*/ 2584 h 3147"/>
                  <a:gd name="T54" fmla="*/ 2197 w 6423"/>
                  <a:gd name="T55" fmla="*/ 2511 h 3147"/>
                  <a:gd name="T56" fmla="*/ 2020 w 6423"/>
                  <a:gd name="T57" fmla="*/ 2443 h 3147"/>
                  <a:gd name="T58" fmla="*/ 1815 w 6423"/>
                  <a:gd name="T59" fmla="*/ 2383 h 3147"/>
                  <a:gd name="T60" fmla="*/ 1573 w 6423"/>
                  <a:gd name="T61" fmla="*/ 2331 h 3147"/>
                  <a:gd name="T62" fmla="*/ 1436 w 6423"/>
                  <a:gd name="T63" fmla="*/ 2311 h 3147"/>
                  <a:gd name="T64" fmla="*/ 1302 w 6423"/>
                  <a:gd name="T65" fmla="*/ 2293 h 3147"/>
                  <a:gd name="T66" fmla="*/ 1063 w 6423"/>
                  <a:gd name="T67" fmla="*/ 2274 h 3147"/>
                  <a:gd name="T68" fmla="*/ 853 w 6423"/>
                  <a:gd name="T69" fmla="*/ 2272 h 3147"/>
                  <a:gd name="T70" fmla="*/ 671 w 6423"/>
                  <a:gd name="T71" fmla="*/ 2283 h 3147"/>
                  <a:gd name="T72" fmla="*/ 519 w 6423"/>
                  <a:gd name="T73" fmla="*/ 2305 h 3147"/>
                  <a:gd name="T74" fmla="*/ 393 w 6423"/>
                  <a:gd name="T75" fmla="*/ 2335 h 3147"/>
                  <a:gd name="T76" fmla="*/ 292 w 6423"/>
                  <a:gd name="T77" fmla="*/ 2369 h 3147"/>
                  <a:gd name="T78" fmla="*/ 216 w 6423"/>
                  <a:gd name="T79" fmla="*/ 2404 h 3147"/>
                  <a:gd name="T80" fmla="*/ 189 w 6423"/>
                  <a:gd name="T81" fmla="*/ 2420 h 3147"/>
                  <a:gd name="T82" fmla="*/ 169 w 6423"/>
                  <a:gd name="T83" fmla="*/ 2432 h 3147"/>
                  <a:gd name="T84" fmla="*/ 124 w 6423"/>
                  <a:gd name="T85" fmla="*/ 2442 h 3147"/>
                  <a:gd name="T86" fmla="*/ 80 w 6423"/>
                  <a:gd name="T87" fmla="*/ 2434 h 3147"/>
                  <a:gd name="T88" fmla="*/ 43 w 6423"/>
                  <a:gd name="T89" fmla="*/ 2412 h 3147"/>
                  <a:gd name="T90" fmla="*/ 26 w 6423"/>
                  <a:gd name="T91" fmla="*/ 2394 h 3147"/>
                  <a:gd name="T92" fmla="*/ 14 w 6423"/>
                  <a:gd name="T93" fmla="*/ 2375 h 3147"/>
                  <a:gd name="T94" fmla="*/ 0 w 6423"/>
                  <a:gd name="T95" fmla="*/ 2332 h 3147"/>
                  <a:gd name="T96" fmla="*/ 4 w 6423"/>
                  <a:gd name="T97" fmla="*/ 2288 h 3147"/>
                  <a:gd name="T98" fmla="*/ 22 w 6423"/>
                  <a:gd name="T99" fmla="*/ 2248 h 3147"/>
                  <a:gd name="T100" fmla="*/ 38 w 6423"/>
                  <a:gd name="T101" fmla="*/ 2231 h 3147"/>
                  <a:gd name="T102" fmla="*/ 92 w 6423"/>
                  <a:gd name="T103" fmla="*/ 2181 h 3147"/>
                  <a:gd name="T104" fmla="*/ 229 w 6423"/>
                  <a:gd name="T105" fmla="*/ 2070 h 3147"/>
                  <a:gd name="T106" fmla="*/ 486 w 6423"/>
                  <a:gd name="T107" fmla="*/ 1881 h 3147"/>
                  <a:gd name="T108" fmla="*/ 1142 w 6423"/>
                  <a:gd name="T109" fmla="*/ 1429 h 3147"/>
                  <a:gd name="T110" fmla="*/ 1641 w 6423"/>
                  <a:gd name="T111" fmla="*/ 1080 h 3147"/>
                  <a:gd name="T112" fmla="*/ 4511 w 6423"/>
                  <a:gd name="T113" fmla="*/ 0 h 3147"/>
                  <a:gd name="T114" fmla="*/ 6423 w 6423"/>
                  <a:gd name="T115" fmla="*/ 1764 h 3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423" h="3147">
                    <a:moveTo>
                      <a:pt x="6423" y="1764"/>
                    </a:moveTo>
                    <a:lnTo>
                      <a:pt x="6409" y="1784"/>
                    </a:lnTo>
                    <a:lnTo>
                      <a:pt x="6319" y="1900"/>
                    </a:lnTo>
                    <a:lnTo>
                      <a:pt x="6161" y="2082"/>
                    </a:lnTo>
                    <a:lnTo>
                      <a:pt x="5994" y="2245"/>
                    </a:lnTo>
                    <a:lnTo>
                      <a:pt x="5865" y="2361"/>
                    </a:lnTo>
                    <a:lnTo>
                      <a:pt x="5717" y="2480"/>
                    </a:lnTo>
                    <a:lnTo>
                      <a:pt x="5554" y="2598"/>
                    </a:lnTo>
                    <a:lnTo>
                      <a:pt x="5375" y="2711"/>
                    </a:lnTo>
                    <a:lnTo>
                      <a:pt x="5178" y="2819"/>
                    </a:lnTo>
                    <a:lnTo>
                      <a:pt x="4967" y="2916"/>
                    </a:lnTo>
                    <a:lnTo>
                      <a:pt x="4739" y="3000"/>
                    </a:lnTo>
                    <a:lnTo>
                      <a:pt x="4495" y="3067"/>
                    </a:lnTo>
                    <a:lnTo>
                      <a:pt x="4301" y="3105"/>
                    </a:lnTo>
                    <a:lnTo>
                      <a:pt x="4168" y="3123"/>
                    </a:lnTo>
                    <a:lnTo>
                      <a:pt x="4100" y="3130"/>
                    </a:lnTo>
                    <a:lnTo>
                      <a:pt x="3963" y="3141"/>
                    </a:lnTo>
                    <a:lnTo>
                      <a:pt x="3722" y="3147"/>
                    </a:lnTo>
                    <a:lnTo>
                      <a:pt x="3515" y="3136"/>
                    </a:lnTo>
                    <a:lnTo>
                      <a:pt x="3339" y="3108"/>
                    </a:lnTo>
                    <a:lnTo>
                      <a:pt x="3187" y="3068"/>
                    </a:lnTo>
                    <a:lnTo>
                      <a:pt x="3053" y="3016"/>
                    </a:lnTo>
                    <a:lnTo>
                      <a:pt x="2933" y="2956"/>
                    </a:lnTo>
                    <a:lnTo>
                      <a:pt x="2823" y="2888"/>
                    </a:lnTo>
                    <a:lnTo>
                      <a:pt x="2659" y="2777"/>
                    </a:lnTo>
                    <a:lnTo>
                      <a:pt x="2483" y="2661"/>
                    </a:lnTo>
                    <a:lnTo>
                      <a:pt x="2349" y="2584"/>
                    </a:lnTo>
                    <a:lnTo>
                      <a:pt x="2197" y="2511"/>
                    </a:lnTo>
                    <a:lnTo>
                      <a:pt x="2020" y="2443"/>
                    </a:lnTo>
                    <a:lnTo>
                      <a:pt x="1815" y="2383"/>
                    </a:lnTo>
                    <a:lnTo>
                      <a:pt x="1573" y="2331"/>
                    </a:lnTo>
                    <a:lnTo>
                      <a:pt x="1436" y="2311"/>
                    </a:lnTo>
                    <a:lnTo>
                      <a:pt x="1302" y="2293"/>
                    </a:lnTo>
                    <a:lnTo>
                      <a:pt x="1063" y="2274"/>
                    </a:lnTo>
                    <a:lnTo>
                      <a:pt x="853" y="2272"/>
                    </a:lnTo>
                    <a:lnTo>
                      <a:pt x="671" y="2283"/>
                    </a:lnTo>
                    <a:lnTo>
                      <a:pt x="519" y="2305"/>
                    </a:lnTo>
                    <a:lnTo>
                      <a:pt x="393" y="2335"/>
                    </a:lnTo>
                    <a:lnTo>
                      <a:pt x="292" y="2369"/>
                    </a:lnTo>
                    <a:lnTo>
                      <a:pt x="216" y="2404"/>
                    </a:lnTo>
                    <a:lnTo>
                      <a:pt x="189" y="2420"/>
                    </a:lnTo>
                    <a:lnTo>
                      <a:pt x="169" y="2432"/>
                    </a:lnTo>
                    <a:lnTo>
                      <a:pt x="124" y="2442"/>
                    </a:lnTo>
                    <a:lnTo>
                      <a:pt x="80" y="2434"/>
                    </a:lnTo>
                    <a:lnTo>
                      <a:pt x="43" y="2412"/>
                    </a:lnTo>
                    <a:lnTo>
                      <a:pt x="26" y="2394"/>
                    </a:lnTo>
                    <a:lnTo>
                      <a:pt x="14" y="2375"/>
                    </a:lnTo>
                    <a:lnTo>
                      <a:pt x="0" y="2332"/>
                    </a:lnTo>
                    <a:lnTo>
                      <a:pt x="4" y="2288"/>
                    </a:lnTo>
                    <a:lnTo>
                      <a:pt x="22" y="2248"/>
                    </a:lnTo>
                    <a:lnTo>
                      <a:pt x="38" y="2231"/>
                    </a:lnTo>
                    <a:lnTo>
                      <a:pt x="92" y="2181"/>
                    </a:lnTo>
                    <a:lnTo>
                      <a:pt x="229" y="2070"/>
                    </a:lnTo>
                    <a:lnTo>
                      <a:pt x="486" y="1881"/>
                    </a:lnTo>
                    <a:lnTo>
                      <a:pt x="1142" y="1429"/>
                    </a:lnTo>
                    <a:lnTo>
                      <a:pt x="1641" y="1080"/>
                    </a:lnTo>
                    <a:lnTo>
                      <a:pt x="4511" y="0"/>
                    </a:lnTo>
                    <a:lnTo>
                      <a:pt x="6423" y="1764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6"/>
              <p:cNvSpPr>
                <a:spLocks/>
              </p:cNvSpPr>
              <p:nvPr/>
            </p:nvSpPr>
            <p:spPr bwMode="auto">
              <a:xfrm>
                <a:off x="1196" y="-188"/>
                <a:ext cx="208" cy="126"/>
              </a:xfrm>
              <a:custGeom>
                <a:avLst/>
                <a:gdLst>
                  <a:gd name="T0" fmla="*/ 818 w 832"/>
                  <a:gd name="T1" fmla="*/ 501 h 501"/>
                  <a:gd name="T2" fmla="*/ 820 w 832"/>
                  <a:gd name="T3" fmla="*/ 453 h 501"/>
                  <a:gd name="T4" fmla="*/ 830 w 832"/>
                  <a:gd name="T5" fmla="*/ 379 h 501"/>
                  <a:gd name="T6" fmla="*/ 832 w 832"/>
                  <a:gd name="T7" fmla="*/ 355 h 501"/>
                  <a:gd name="T8" fmla="*/ 830 w 832"/>
                  <a:gd name="T9" fmla="*/ 315 h 501"/>
                  <a:gd name="T10" fmla="*/ 814 w 832"/>
                  <a:gd name="T11" fmla="*/ 242 h 501"/>
                  <a:gd name="T12" fmla="*/ 781 w 832"/>
                  <a:gd name="T13" fmla="*/ 177 h 501"/>
                  <a:gd name="T14" fmla="*/ 737 w 832"/>
                  <a:gd name="T15" fmla="*/ 123 h 501"/>
                  <a:gd name="T16" fmla="*/ 683 w 832"/>
                  <a:gd name="T17" fmla="*/ 79 h 501"/>
                  <a:gd name="T18" fmla="*/ 620 w 832"/>
                  <a:gd name="T19" fmla="*/ 44 h 501"/>
                  <a:gd name="T20" fmla="*/ 551 w 832"/>
                  <a:gd name="T21" fmla="*/ 19 h 501"/>
                  <a:gd name="T22" fmla="*/ 478 w 832"/>
                  <a:gd name="T23" fmla="*/ 5 h 501"/>
                  <a:gd name="T24" fmla="*/ 403 w 832"/>
                  <a:gd name="T25" fmla="*/ 0 h 501"/>
                  <a:gd name="T26" fmla="*/ 329 w 832"/>
                  <a:gd name="T27" fmla="*/ 6 h 501"/>
                  <a:gd name="T28" fmla="*/ 257 w 832"/>
                  <a:gd name="T29" fmla="*/ 22 h 501"/>
                  <a:gd name="T30" fmla="*/ 192 w 832"/>
                  <a:gd name="T31" fmla="*/ 50 h 501"/>
                  <a:gd name="T32" fmla="*/ 132 w 832"/>
                  <a:gd name="T33" fmla="*/ 88 h 501"/>
                  <a:gd name="T34" fmla="*/ 82 w 832"/>
                  <a:gd name="T35" fmla="*/ 137 h 501"/>
                  <a:gd name="T36" fmla="*/ 43 w 832"/>
                  <a:gd name="T37" fmla="*/ 199 h 501"/>
                  <a:gd name="T38" fmla="*/ 18 w 832"/>
                  <a:gd name="T39" fmla="*/ 271 h 501"/>
                  <a:gd name="T40" fmla="*/ 12 w 832"/>
                  <a:gd name="T41" fmla="*/ 312 h 501"/>
                  <a:gd name="T42" fmla="*/ 0 w 832"/>
                  <a:gd name="T43" fmla="*/ 427 h 501"/>
                  <a:gd name="T44" fmla="*/ 818 w 832"/>
                  <a:gd name="T45" fmla="*/ 501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32" h="501">
                    <a:moveTo>
                      <a:pt x="818" y="501"/>
                    </a:moveTo>
                    <a:lnTo>
                      <a:pt x="820" y="453"/>
                    </a:lnTo>
                    <a:lnTo>
                      <a:pt x="830" y="379"/>
                    </a:lnTo>
                    <a:lnTo>
                      <a:pt x="832" y="355"/>
                    </a:lnTo>
                    <a:lnTo>
                      <a:pt x="830" y="315"/>
                    </a:lnTo>
                    <a:lnTo>
                      <a:pt x="814" y="242"/>
                    </a:lnTo>
                    <a:lnTo>
                      <a:pt x="781" y="177"/>
                    </a:lnTo>
                    <a:lnTo>
                      <a:pt x="737" y="123"/>
                    </a:lnTo>
                    <a:lnTo>
                      <a:pt x="683" y="79"/>
                    </a:lnTo>
                    <a:lnTo>
                      <a:pt x="620" y="44"/>
                    </a:lnTo>
                    <a:lnTo>
                      <a:pt x="551" y="19"/>
                    </a:lnTo>
                    <a:lnTo>
                      <a:pt x="478" y="5"/>
                    </a:lnTo>
                    <a:lnTo>
                      <a:pt x="403" y="0"/>
                    </a:lnTo>
                    <a:lnTo>
                      <a:pt x="329" y="6"/>
                    </a:lnTo>
                    <a:lnTo>
                      <a:pt x="257" y="22"/>
                    </a:lnTo>
                    <a:lnTo>
                      <a:pt x="192" y="50"/>
                    </a:lnTo>
                    <a:lnTo>
                      <a:pt x="132" y="88"/>
                    </a:lnTo>
                    <a:lnTo>
                      <a:pt x="82" y="137"/>
                    </a:lnTo>
                    <a:lnTo>
                      <a:pt x="43" y="199"/>
                    </a:lnTo>
                    <a:lnTo>
                      <a:pt x="18" y="271"/>
                    </a:lnTo>
                    <a:lnTo>
                      <a:pt x="12" y="312"/>
                    </a:lnTo>
                    <a:lnTo>
                      <a:pt x="0" y="427"/>
                    </a:lnTo>
                    <a:lnTo>
                      <a:pt x="818" y="50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7"/>
              <p:cNvSpPr>
                <a:spLocks/>
              </p:cNvSpPr>
              <p:nvPr/>
            </p:nvSpPr>
            <p:spPr bwMode="auto">
              <a:xfrm>
                <a:off x="410" y="-88"/>
                <a:ext cx="1577" cy="1045"/>
              </a:xfrm>
              <a:custGeom>
                <a:avLst/>
                <a:gdLst>
                  <a:gd name="T0" fmla="*/ 6306 w 6307"/>
                  <a:gd name="T1" fmla="*/ 3161 h 4179"/>
                  <a:gd name="T2" fmla="*/ 6287 w 6307"/>
                  <a:gd name="T3" fmla="*/ 3563 h 4179"/>
                  <a:gd name="T4" fmla="*/ 6240 w 6307"/>
                  <a:gd name="T5" fmla="*/ 3846 h 4179"/>
                  <a:gd name="T6" fmla="*/ 6162 w 6307"/>
                  <a:gd name="T7" fmla="*/ 4030 h 4179"/>
                  <a:gd name="T8" fmla="*/ 6051 w 6307"/>
                  <a:gd name="T9" fmla="*/ 4132 h 4179"/>
                  <a:gd name="T10" fmla="*/ 5903 w 6307"/>
                  <a:gd name="T11" fmla="*/ 4175 h 4179"/>
                  <a:gd name="T12" fmla="*/ 5665 w 6307"/>
                  <a:gd name="T13" fmla="*/ 4171 h 4179"/>
                  <a:gd name="T14" fmla="*/ 5288 w 6307"/>
                  <a:gd name="T15" fmla="*/ 4131 h 4179"/>
                  <a:gd name="T16" fmla="*/ 4830 w 6307"/>
                  <a:gd name="T17" fmla="*/ 4102 h 4179"/>
                  <a:gd name="T18" fmla="*/ 4303 w 6307"/>
                  <a:gd name="T19" fmla="*/ 4070 h 4179"/>
                  <a:gd name="T20" fmla="*/ 3554 w 6307"/>
                  <a:gd name="T21" fmla="*/ 3958 h 4179"/>
                  <a:gd name="T22" fmla="*/ 2242 w 6307"/>
                  <a:gd name="T23" fmla="*/ 3666 h 4179"/>
                  <a:gd name="T24" fmla="*/ 1672 w 6307"/>
                  <a:gd name="T25" fmla="*/ 3525 h 4179"/>
                  <a:gd name="T26" fmla="*/ 1214 w 6307"/>
                  <a:gd name="T27" fmla="*/ 3439 h 4179"/>
                  <a:gd name="T28" fmla="*/ 737 w 6307"/>
                  <a:gd name="T29" fmla="*/ 3386 h 4179"/>
                  <a:gd name="T30" fmla="*/ 287 w 6307"/>
                  <a:gd name="T31" fmla="*/ 3380 h 4179"/>
                  <a:gd name="T32" fmla="*/ 0 w 6307"/>
                  <a:gd name="T33" fmla="*/ 3414 h 4179"/>
                  <a:gd name="T34" fmla="*/ 42 w 6307"/>
                  <a:gd name="T35" fmla="*/ 3090 h 4179"/>
                  <a:gd name="T36" fmla="*/ 173 w 6307"/>
                  <a:gd name="T37" fmla="*/ 2488 h 4179"/>
                  <a:gd name="T38" fmla="*/ 318 w 6307"/>
                  <a:gd name="T39" fmla="*/ 2036 h 4179"/>
                  <a:gd name="T40" fmla="*/ 475 w 6307"/>
                  <a:gd name="T41" fmla="*/ 1664 h 4179"/>
                  <a:gd name="T42" fmla="*/ 677 w 6307"/>
                  <a:gd name="T43" fmla="*/ 1305 h 4179"/>
                  <a:gd name="T44" fmla="*/ 775 w 6307"/>
                  <a:gd name="T45" fmla="*/ 1163 h 4179"/>
                  <a:gd name="T46" fmla="*/ 954 w 6307"/>
                  <a:gd name="T47" fmla="*/ 955 h 4179"/>
                  <a:gd name="T48" fmla="*/ 1151 w 6307"/>
                  <a:gd name="T49" fmla="*/ 773 h 4179"/>
                  <a:gd name="T50" fmla="*/ 1366 w 6307"/>
                  <a:gd name="T51" fmla="*/ 617 h 4179"/>
                  <a:gd name="T52" fmla="*/ 1649 w 6307"/>
                  <a:gd name="T53" fmla="*/ 452 h 4179"/>
                  <a:gd name="T54" fmla="*/ 2118 w 6307"/>
                  <a:gd name="T55" fmla="*/ 254 h 4179"/>
                  <a:gd name="T56" fmla="*/ 2574 w 6307"/>
                  <a:gd name="T57" fmla="*/ 124 h 4179"/>
                  <a:gd name="T58" fmla="*/ 3074 w 6307"/>
                  <a:gd name="T59" fmla="*/ 36 h 4179"/>
                  <a:gd name="T60" fmla="*/ 3552 w 6307"/>
                  <a:gd name="T61" fmla="*/ 0 h 4179"/>
                  <a:gd name="T62" fmla="*/ 3847 w 6307"/>
                  <a:gd name="T63" fmla="*/ 61 h 4179"/>
                  <a:gd name="T64" fmla="*/ 4231 w 6307"/>
                  <a:gd name="T65" fmla="*/ 179 h 4179"/>
                  <a:gd name="T66" fmla="*/ 4600 w 6307"/>
                  <a:gd name="T67" fmla="*/ 335 h 4179"/>
                  <a:gd name="T68" fmla="*/ 4953 w 6307"/>
                  <a:gd name="T69" fmla="*/ 526 h 4179"/>
                  <a:gd name="T70" fmla="*/ 5118 w 6307"/>
                  <a:gd name="T71" fmla="*/ 633 h 4179"/>
                  <a:gd name="T72" fmla="*/ 5409 w 6307"/>
                  <a:gd name="T73" fmla="*/ 865 h 4179"/>
                  <a:gd name="T74" fmla="*/ 5658 w 6307"/>
                  <a:gd name="T75" fmla="*/ 1124 h 4179"/>
                  <a:gd name="T76" fmla="*/ 5866 w 6307"/>
                  <a:gd name="T77" fmla="*/ 1406 h 4179"/>
                  <a:gd name="T78" fmla="*/ 6034 w 6307"/>
                  <a:gd name="T79" fmla="*/ 1712 h 4179"/>
                  <a:gd name="T80" fmla="*/ 6161 w 6307"/>
                  <a:gd name="T81" fmla="*/ 2038 h 4179"/>
                  <a:gd name="T82" fmla="*/ 6248 w 6307"/>
                  <a:gd name="T83" fmla="*/ 2386 h 4179"/>
                  <a:gd name="T84" fmla="*/ 6297 w 6307"/>
                  <a:gd name="T85" fmla="*/ 2753 h 4179"/>
                  <a:gd name="T86" fmla="*/ 6307 w 6307"/>
                  <a:gd name="T87" fmla="*/ 3038 h 4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07" h="4179">
                    <a:moveTo>
                      <a:pt x="6307" y="3038"/>
                    </a:moveTo>
                    <a:lnTo>
                      <a:pt x="6306" y="3161"/>
                    </a:lnTo>
                    <a:lnTo>
                      <a:pt x="6300" y="3377"/>
                    </a:lnTo>
                    <a:lnTo>
                      <a:pt x="6287" y="3563"/>
                    </a:lnTo>
                    <a:lnTo>
                      <a:pt x="6267" y="3718"/>
                    </a:lnTo>
                    <a:lnTo>
                      <a:pt x="6240" y="3846"/>
                    </a:lnTo>
                    <a:lnTo>
                      <a:pt x="6205" y="3949"/>
                    </a:lnTo>
                    <a:lnTo>
                      <a:pt x="6162" y="4030"/>
                    </a:lnTo>
                    <a:lnTo>
                      <a:pt x="6111" y="4089"/>
                    </a:lnTo>
                    <a:lnTo>
                      <a:pt x="6051" y="4132"/>
                    </a:lnTo>
                    <a:lnTo>
                      <a:pt x="5982" y="4160"/>
                    </a:lnTo>
                    <a:lnTo>
                      <a:pt x="5903" y="4175"/>
                    </a:lnTo>
                    <a:lnTo>
                      <a:pt x="5815" y="4179"/>
                    </a:lnTo>
                    <a:lnTo>
                      <a:pt x="5665" y="4171"/>
                    </a:lnTo>
                    <a:lnTo>
                      <a:pt x="5425" y="4145"/>
                    </a:lnTo>
                    <a:lnTo>
                      <a:pt x="5288" y="4131"/>
                    </a:lnTo>
                    <a:lnTo>
                      <a:pt x="5116" y="4117"/>
                    </a:lnTo>
                    <a:lnTo>
                      <a:pt x="4830" y="4102"/>
                    </a:lnTo>
                    <a:lnTo>
                      <a:pt x="4573" y="4090"/>
                    </a:lnTo>
                    <a:lnTo>
                      <a:pt x="4303" y="4070"/>
                    </a:lnTo>
                    <a:lnTo>
                      <a:pt x="3977" y="4031"/>
                    </a:lnTo>
                    <a:lnTo>
                      <a:pt x="3554" y="3958"/>
                    </a:lnTo>
                    <a:lnTo>
                      <a:pt x="2989" y="3840"/>
                    </a:lnTo>
                    <a:lnTo>
                      <a:pt x="2242" y="3666"/>
                    </a:lnTo>
                    <a:lnTo>
                      <a:pt x="1776" y="3550"/>
                    </a:lnTo>
                    <a:lnTo>
                      <a:pt x="1672" y="3525"/>
                    </a:lnTo>
                    <a:lnTo>
                      <a:pt x="1449" y="3479"/>
                    </a:lnTo>
                    <a:lnTo>
                      <a:pt x="1214" y="3439"/>
                    </a:lnTo>
                    <a:lnTo>
                      <a:pt x="975" y="3408"/>
                    </a:lnTo>
                    <a:lnTo>
                      <a:pt x="737" y="3386"/>
                    </a:lnTo>
                    <a:lnTo>
                      <a:pt x="505" y="3376"/>
                    </a:lnTo>
                    <a:lnTo>
                      <a:pt x="287" y="3380"/>
                    </a:lnTo>
                    <a:lnTo>
                      <a:pt x="88" y="3398"/>
                    </a:lnTo>
                    <a:lnTo>
                      <a:pt x="0" y="3414"/>
                    </a:lnTo>
                    <a:lnTo>
                      <a:pt x="3" y="3374"/>
                    </a:lnTo>
                    <a:lnTo>
                      <a:pt x="42" y="3090"/>
                    </a:lnTo>
                    <a:lnTo>
                      <a:pt x="93" y="2815"/>
                    </a:lnTo>
                    <a:lnTo>
                      <a:pt x="173" y="2488"/>
                    </a:lnTo>
                    <a:lnTo>
                      <a:pt x="253" y="2220"/>
                    </a:lnTo>
                    <a:lnTo>
                      <a:pt x="318" y="2036"/>
                    </a:lnTo>
                    <a:lnTo>
                      <a:pt x="392" y="1850"/>
                    </a:lnTo>
                    <a:lnTo>
                      <a:pt x="475" y="1664"/>
                    </a:lnTo>
                    <a:lnTo>
                      <a:pt x="571" y="1481"/>
                    </a:lnTo>
                    <a:lnTo>
                      <a:pt x="677" y="1305"/>
                    </a:lnTo>
                    <a:lnTo>
                      <a:pt x="734" y="1219"/>
                    </a:lnTo>
                    <a:lnTo>
                      <a:pt x="775" y="1163"/>
                    </a:lnTo>
                    <a:lnTo>
                      <a:pt x="862" y="1055"/>
                    </a:lnTo>
                    <a:lnTo>
                      <a:pt x="954" y="955"/>
                    </a:lnTo>
                    <a:lnTo>
                      <a:pt x="1049" y="861"/>
                    </a:lnTo>
                    <a:lnTo>
                      <a:pt x="1151" y="773"/>
                    </a:lnTo>
                    <a:lnTo>
                      <a:pt x="1257" y="693"/>
                    </a:lnTo>
                    <a:lnTo>
                      <a:pt x="1366" y="617"/>
                    </a:lnTo>
                    <a:lnTo>
                      <a:pt x="1478" y="547"/>
                    </a:lnTo>
                    <a:lnTo>
                      <a:pt x="1649" y="452"/>
                    </a:lnTo>
                    <a:lnTo>
                      <a:pt x="1883" y="344"/>
                    </a:lnTo>
                    <a:lnTo>
                      <a:pt x="2118" y="254"/>
                    </a:lnTo>
                    <a:lnTo>
                      <a:pt x="2349" y="182"/>
                    </a:lnTo>
                    <a:lnTo>
                      <a:pt x="2574" y="124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lnTo>
                      <a:pt x="3652" y="17"/>
                    </a:lnTo>
                    <a:lnTo>
                      <a:pt x="3847" y="61"/>
                    </a:lnTo>
                    <a:lnTo>
                      <a:pt x="4041" y="116"/>
                    </a:lnTo>
                    <a:lnTo>
                      <a:pt x="4231" y="179"/>
                    </a:lnTo>
                    <a:lnTo>
                      <a:pt x="4418" y="252"/>
                    </a:lnTo>
                    <a:lnTo>
                      <a:pt x="4600" y="335"/>
                    </a:lnTo>
                    <a:lnTo>
                      <a:pt x="4779" y="426"/>
                    </a:lnTo>
                    <a:lnTo>
                      <a:pt x="4953" y="526"/>
                    </a:lnTo>
                    <a:lnTo>
                      <a:pt x="5037" y="581"/>
                    </a:lnTo>
                    <a:lnTo>
                      <a:pt x="5118" y="633"/>
                    </a:lnTo>
                    <a:lnTo>
                      <a:pt x="5269" y="747"/>
                    </a:lnTo>
                    <a:lnTo>
                      <a:pt x="5409" y="865"/>
                    </a:lnTo>
                    <a:lnTo>
                      <a:pt x="5539" y="991"/>
                    </a:lnTo>
                    <a:lnTo>
                      <a:pt x="5658" y="1124"/>
                    </a:lnTo>
                    <a:lnTo>
                      <a:pt x="5768" y="1261"/>
                    </a:lnTo>
                    <a:lnTo>
                      <a:pt x="5866" y="1406"/>
                    </a:lnTo>
                    <a:lnTo>
                      <a:pt x="5956" y="1556"/>
                    </a:lnTo>
                    <a:lnTo>
                      <a:pt x="6034" y="1712"/>
                    </a:lnTo>
                    <a:lnTo>
                      <a:pt x="6103" y="1872"/>
                    </a:lnTo>
                    <a:lnTo>
                      <a:pt x="6161" y="2038"/>
                    </a:lnTo>
                    <a:lnTo>
                      <a:pt x="6210" y="2210"/>
                    </a:lnTo>
                    <a:lnTo>
                      <a:pt x="6248" y="2386"/>
                    </a:lnTo>
                    <a:lnTo>
                      <a:pt x="6277" y="2567"/>
                    </a:lnTo>
                    <a:lnTo>
                      <a:pt x="6297" y="2753"/>
                    </a:lnTo>
                    <a:lnTo>
                      <a:pt x="6306" y="2941"/>
                    </a:lnTo>
                    <a:lnTo>
                      <a:pt x="6307" y="303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8"/>
              <p:cNvSpPr>
                <a:spLocks/>
              </p:cNvSpPr>
              <p:nvPr/>
            </p:nvSpPr>
            <p:spPr bwMode="auto">
              <a:xfrm>
                <a:off x="410" y="-88"/>
                <a:ext cx="888" cy="861"/>
              </a:xfrm>
              <a:custGeom>
                <a:avLst/>
                <a:gdLst>
                  <a:gd name="T0" fmla="*/ 3552 w 3552"/>
                  <a:gd name="T1" fmla="*/ 0 h 3445"/>
                  <a:gd name="T2" fmla="*/ 3463 w 3552"/>
                  <a:gd name="T3" fmla="*/ 17 h 3445"/>
                  <a:gd name="T4" fmla="*/ 3292 w 3552"/>
                  <a:gd name="T5" fmla="*/ 61 h 3445"/>
                  <a:gd name="T6" fmla="*/ 3130 w 3552"/>
                  <a:gd name="T7" fmla="*/ 118 h 3445"/>
                  <a:gd name="T8" fmla="*/ 2977 w 3552"/>
                  <a:gd name="T9" fmla="*/ 185 h 3445"/>
                  <a:gd name="T10" fmla="*/ 2832 w 3552"/>
                  <a:gd name="T11" fmla="*/ 263 h 3445"/>
                  <a:gd name="T12" fmla="*/ 2694 w 3552"/>
                  <a:gd name="T13" fmla="*/ 350 h 3445"/>
                  <a:gd name="T14" fmla="*/ 2566 w 3552"/>
                  <a:gd name="T15" fmla="*/ 446 h 3445"/>
                  <a:gd name="T16" fmla="*/ 2444 w 3552"/>
                  <a:gd name="T17" fmla="*/ 549 h 3445"/>
                  <a:gd name="T18" fmla="*/ 2330 w 3552"/>
                  <a:gd name="T19" fmla="*/ 660 h 3445"/>
                  <a:gd name="T20" fmla="*/ 2225 w 3552"/>
                  <a:gd name="T21" fmla="*/ 777 h 3445"/>
                  <a:gd name="T22" fmla="*/ 2125 w 3552"/>
                  <a:gd name="T23" fmla="*/ 899 h 3445"/>
                  <a:gd name="T24" fmla="*/ 2032 w 3552"/>
                  <a:gd name="T25" fmla="*/ 1028 h 3445"/>
                  <a:gd name="T26" fmla="*/ 1946 w 3552"/>
                  <a:gd name="T27" fmla="*/ 1159 h 3445"/>
                  <a:gd name="T28" fmla="*/ 1867 w 3552"/>
                  <a:gd name="T29" fmla="*/ 1294 h 3445"/>
                  <a:gd name="T30" fmla="*/ 1757 w 3552"/>
                  <a:gd name="T31" fmla="*/ 1501 h 3445"/>
                  <a:gd name="T32" fmla="*/ 1633 w 3552"/>
                  <a:gd name="T33" fmla="*/ 1781 h 3445"/>
                  <a:gd name="T34" fmla="*/ 1529 w 3552"/>
                  <a:gd name="T35" fmla="*/ 2062 h 3445"/>
                  <a:gd name="T36" fmla="*/ 1445 w 3552"/>
                  <a:gd name="T37" fmla="*/ 2335 h 3445"/>
                  <a:gd name="T38" fmla="*/ 1378 w 3552"/>
                  <a:gd name="T39" fmla="*/ 2596 h 3445"/>
                  <a:gd name="T40" fmla="*/ 1326 w 3552"/>
                  <a:gd name="T41" fmla="*/ 2838 h 3445"/>
                  <a:gd name="T42" fmla="*/ 1287 w 3552"/>
                  <a:gd name="T43" fmla="*/ 3055 h 3445"/>
                  <a:gd name="T44" fmla="*/ 1250 w 3552"/>
                  <a:gd name="T45" fmla="*/ 3324 h 3445"/>
                  <a:gd name="T46" fmla="*/ 1237 w 3552"/>
                  <a:gd name="T47" fmla="*/ 3445 h 3445"/>
                  <a:gd name="T48" fmla="*/ 1161 w 3552"/>
                  <a:gd name="T49" fmla="*/ 3432 h 3445"/>
                  <a:gd name="T50" fmla="*/ 1007 w 3552"/>
                  <a:gd name="T51" fmla="*/ 3409 h 3445"/>
                  <a:gd name="T52" fmla="*/ 853 w 3552"/>
                  <a:gd name="T53" fmla="*/ 3394 h 3445"/>
                  <a:gd name="T54" fmla="*/ 698 w 3552"/>
                  <a:gd name="T55" fmla="*/ 3384 h 3445"/>
                  <a:gd name="T56" fmla="*/ 542 w 3552"/>
                  <a:gd name="T57" fmla="*/ 3380 h 3445"/>
                  <a:gd name="T58" fmla="*/ 387 w 3552"/>
                  <a:gd name="T59" fmla="*/ 3382 h 3445"/>
                  <a:gd name="T60" fmla="*/ 232 w 3552"/>
                  <a:gd name="T61" fmla="*/ 3391 h 3445"/>
                  <a:gd name="T62" fmla="*/ 77 w 3552"/>
                  <a:gd name="T63" fmla="*/ 3406 h 3445"/>
                  <a:gd name="T64" fmla="*/ 0 w 3552"/>
                  <a:gd name="T65" fmla="*/ 3416 h 3445"/>
                  <a:gd name="T66" fmla="*/ 3 w 3552"/>
                  <a:gd name="T67" fmla="*/ 3376 h 3445"/>
                  <a:gd name="T68" fmla="*/ 42 w 3552"/>
                  <a:gd name="T69" fmla="*/ 3093 h 3445"/>
                  <a:gd name="T70" fmla="*/ 93 w 3552"/>
                  <a:gd name="T71" fmla="*/ 2818 h 3445"/>
                  <a:gd name="T72" fmla="*/ 173 w 3552"/>
                  <a:gd name="T73" fmla="*/ 2490 h 3445"/>
                  <a:gd name="T74" fmla="*/ 253 w 3552"/>
                  <a:gd name="T75" fmla="*/ 2223 h 3445"/>
                  <a:gd name="T76" fmla="*/ 318 w 3552"/>
                  <a:gd name="T77" fmla="*/ 2038 h 3445"/>
                  <a:gd name="T78" fmla="*/ 392 w 3552"/>
                  <a:gd name="T79" fmla="*/ 1853 h 3445"/>
                  <a:gd name="T80" fmla="*/ 475 w 3552"/>
                  <a:gd name="T81" fmla="*/ 1667 h 3445"/>
                  <a:gd name="T82" fmla="*/ 571 w 3552"/>
                  <a:gd name="T83" fmla="*/ 1484 h 3445"/>
                  <a:gd name="T84" fmla="*/ 677 w 3552"/>
                  <a:gd name="T85" fmla="*/ 1307 h 3445"/>
                  <a:gd name="T86" fmla="*/ 734 w 3552"/>
                  <a:gd name="T87" fmla="*/ 1222 h 3445"/>
                  <a:gd name="T88" fmla="*/ 775 w 3552"/>
                  <a:gd name="T89" fmla="*/ 1165 h 3445"/>
                  <a:gd name="T90" fmla="*/ 862 w 3552"/>
                  <a:gd name="T91" fmla="*/ 1058 h 3445"/>
                  <a:gd name="T92" fmla="*/ 954 w 3552"/>
                  <a:gd name="T93" fmla="*/ 957 h 3445"/>
                  <a:gd name="T94" fmla="*/ 1049 w 3552"/>
                  <a:gd name="T95" fmla="*/ 863 h 3445"/>
                  <a:gd name="T96" fmla="*/ 1151 w 3552"/>
                  <a:gd name="T97" fmla="*/ 775 h 3445"/>
                  <a:gd name="T98" fmla="*/ 1257 w 3552"/>
                  <a:gd name="T99" fmla="*/ 694 h 3445"/>
                  <a:gd name="T100" fmla="*/ 1366 w 3552"/>
                  <a:gd name="T101" fmla="*/ 618 h 3445"/>
                  <a:gd name="T102" fmla="*/ 1478 w 3552"/>
                  <a:gd name="T103" fmla="*/ 548 h 3445"/>
                  <a:gd name="T104" fmla="*/ 1649 w 3552"/>
                  <a:gd name="T105" fmla="*/ 453 h 3445"/>
                  <a:gd name="T106" fmla="*/ 1883 w 3552"/>
                  <a:gd name="T107" fmla="*/ 345 h 3445"/>
                  <a:gd name="T108" fmla="*/ 2118 w 3552"/>
                  <a:gd name="T109" fmla="*/ 255 h 3445"/>
                  <a:gd name="T110" fmla="*/ 2349 w 3552"/>
                  <a:gd name="T111" fmla="*/ 182 h 3445"/>
                  <a:gd name="T112" fmla="*/ 2574 w 3552"/>
                  <a:gd name="T113" fmla="*/ 126 h 3445"/>
                  <a:gd name="T114" fmla="*/ 2786 w 3552"/>
                  <a:gd name="T115" fmla="*/ 82 h 3445"/>
                  <a:gd name="T116" fmla="*/ 3074 w 3552"/>
                  <a:gd name="T117" fmla="*/ 36 h 3445"/>
                  <a:gd name="T118" fmla="*/ 3491 w 3552"/>
                  <a:gd name="T119" fmla="*/ 0 h 3445"/>
                  <a:gd name="T120" fmla="*/ 3552 w 3552"/>
                  <a:gd name="T121" fmla="*/ 0 h 3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552" h="3445">
                    <a:moveTo>
                      <a:pt x="3552" y="0"/>
                    </a:moveTo>
                    <a:lnTo>
                      <a:pt x="3463" y="17"/>
                    </a:lnTo>
                    <a:lnTo>
                      <a:pt x="3292" y="61"/>
                    </a:lnTo>
                    <a:lnTo>
                      <a:pt x="3130" y="118"/>
                    </a:lnTo>
                    <a:lnTo>
                      <a:pt x="2977" y="185"/>
                    </a:lnTo>
                    <a:lnTo>
                      <a:pt x="2832" y="263"/>
                    </a:lnTo>
                    <a:lnTo>
                      <a:pt x="2694" y="350"/>
                    </a:lnTo>
                    <a:lnTo>
                      <a:pt x="2566" y="446"/>
                    </a:lnTo>
                    <a:lnTo>
                      <a:pt x="2444" y="549"/>
                    </a:lnTo>
                    <a:lnTo>
                      <a:pt x="2330" y="660"/>
                    </a:lnTo>
                    <a:lnTo>
                      <a:pt x="2225" y="777"/>
                    </a:lnTo>
                    <a:lnTo>
                      <a:pt x="2125" y="899"/>
                    </a:lnTo>
                    <a:lnTo>
                      <a:pt x="2032" y="1028"/>
                    </a:lnTo>
                    <a:lnTo>
                      <a:pt x="1946" y="1159"/>
                    </a:lnTo>
                    <a:lnTo>
                      <a:pt x="1867" y="1294"/>
                    </a:lnTo>
                    <a:lnTo>
                      <a:pt x="1757" y="1501"/>
                    </a:lnTo>
                    <a:lnTo>
                      <a:pt x="1633" y="1781"/>
                    </a:lnTo>
                    <a:lnTo>
                      <a:pt x="1529" y="2062"/>
                    </a:lnTo>
                    <a:lnTo>
                      <a:pt x="1445" y="2335"/>
                    </a:lnTo>
                    <a:lnTo>
                      <a:pt x="1378" y="2596"/>
                    </a:lnTo>
                    <a:lnTo>
                      <a:pt x="1326" y="2838"/>
                    </a:lnTo>
                    <a:lnTo>
                      <a:pt x="1287" y="3055"/>
                    </a:lnTo>
                    <a:lnTo>
                      <a:pt x="1250" y="3324"/>
                    </a:lnTo>
                    <a:lnTo>
                      <a:pt x="1237" y="3445"/>
                    </a:lnTo>
                    <a:lnTo>
                      <a:pt x="1161" y="3432"/>
                    </a:lnTo>
                    <a:lnTo>
                      <a:pt x="1007" y="3409"/>
                    </a:lnTo>
                    <a:lnTo>
                      <a:pt x="853" y="3394"/>
                    </a:lnTo>
                    <a:lnTo>
                      <a:pt x="698" y="3384"/>
                    </a:lnTo>
                    <a:lnTo>
                      <a:pt x="542" y="3380"/>
                    </a:lnTo>
                    <a:lnTo>
                      <a:pt x="387" y="3382"/>
                    </a:lnTo>
                    <a:lnTo>
                      <a:pt x="232" y="3391"/>
                    </a:lnTo>
                    <a:lnTo>
                      <a:pt x="77" y="3406"/>
                    </a:lnTo>
                    <a:lnTo>
                      <a:pt x="0" y="3416"/>
                    </a:lnTo>
                    <a:lnTo>
                      <a:pt x="3" y="3376"/>
                    </a:lnTo>
                    <a:lnTo>
                      <a:pt x="42" y="3093"/>
                    </a:lnTo>
                    <a:lnTo>
                      <a:pt x="93" y="2818"/>
                    </a:lnTo>
                    <a:lnTo>
                      <a:pt x="173" y="2490"/>
                    </a:lnTo>
                    <a:lnTo>
                      <a:pt x="253" y="2223"/>
                    </a:lnTo>
                    <a:lnTo>
                      <a:pt x="318" y="2038"/>
                    </a:lnTo>
                    <a:lnTo>
                      <a:pt x="392" y="1853"/>
                    </a:lnTo>
                    <a:lnTo>
                      <a:pt x="475" y="1667"/>
                    </a:lnTo>
                    <a:lnTo>
                      <a:pt x="571" y="1484"/>
                    </a:lnTo>
                    <a:lnTo>
                      <a:pt x="677" y="1307"/>
                    </a:lnTo>
                    <a:lnTo>
                      <a:pt x="734" y="1222"/>
                    </a:lnTo>
                    <a:lnTo>
                      <a:pt x="775" y="1165"/>
                    </a:lnTo>
                    <a:lnTo>
                      <a:pt x="862" y="1058"/>
                    </a:lnTo>
                    <a:lnTo>
                      <a:pt x="954" y="957"/>
                    </a:lnTo>
                    <a:lnTo>
                      <a:pt x="1049" y="863"/>
                    </a:lnTo>
                    <a:lnTo>
                      <a:pt x="1151" y="775"/>
                    </a:lnTo>
                    <a:lnTo>
                      <a:pt x="1257" y="694"/>
                    </a:lnTo>
                    <a:lnTo>
                      <a:pt x="1366" y="618"/>
                    </a:lnTo>
                    <a:lnTo>
                      <a:pt x="1478" y="548"/>
                    </a:lnTo>
                    <a:lnTo>
                      <a:pt x="1649" y="453"/>
                    </a:lnTo>
                    <a:lnTo>
                      <a:pt x="1883" y="345"/>
                    </a:lnTo>
                    <a:lnTo>
                      <a:pt x="2118" y="255"/>
                    </a:lnTo>
                    <a:lnTo>
                      <a:pt x="2349" y="182"/>
                    </a:lnTo>
                    <a:lnTo>
                      <a:pt x="2574" y="126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9"/>
              <p:cNvSpPr>
                <a:spLocks/>
              </p:cNvSpPr>
              <p:nvPr/>
            </p:nvSpPr>
            <p:spPr bwMode="auto">
              <a:xfrm>
                <a:off x="719" y="-88"/>
                <a:ext cx="802" cy="1012"/>
              </a:xfrm>
              <a:custGeom>
                <a:avLst/>
                <a:gdLst>
                  <a:gd name="T0" fmla="*/ 2863 w 3209"/>
                  <a:gd name="T1" fmla="*/ 4049 h 4049"/>
                  <a:gd name="T2" fmla="*/ 2654 w 3209"/>
                  <a:gd name="T3" fmla="*/ 4022 h 4049"/>
                  <a:gd name="T4" fmla="*/ 2242 w 3209"/>
                  <a:gd name="T5" fmla="*/ 3952 h 4049"/>
                  <a:gd name="T6" fmla="*/ 1840 w 3209"/>
                  <a:gd name="T7" fmla="*/ 3869 h 4049"/>
                  <a:gd name="T8" fmla="*/ 1452 w 3209"/>
                  <a:gd name="T9" fmla="*/ 3779 h 4049"/>
                  <a:gd name="T10" fmla="*/ 904 w 3209"/>
                  <a:gd name="T11" fmla="*/ 3643 h 4049"/>
                  <a:gd name="T12" fmla="*/ 419 w 3209"/>
                  <a:gd name="T13" fmla="*/ 3526 h 4049"/>
                  <a:gd name="T14" fmla="*/ 131 w 3209"/>
                  <a:gd name="T15" fmla="*/ 3466 h 4049"/>
                  <a:gd name="T16" fmla="*/ 0 w 3209"/>
                  <a:gd name="T17" fmla="*/ 3445 h 4049"/>
                  <a:gd name="T18" fmla="*/ 12 w 3209"/>
                  <a:gd name="T19" fmla="*/ 3324 h 4049"/>
                  <a:gd name="T20" fmla="*/ 50 w 3209"/>
                  <a:gd name="T21" fmla="*/ 3055 h 4049"/>
                  <a:gd name="T22" fmla="*/ 89 w 3209"/>
                  <a:gd name="T23" fmla="*/ 2838 h 4049"/>
                  <a:gd name="T24" fmla="*/ 142 w 3209"/>
                  <a:gd name="T25" fmla="*/ 2596 h 4049"/>
                  <a:gd name="T26" fmla="*/ 209 w 3209"/>
                  <a:gd name="T27" fmla="*/ 2335 h 4049"/>
                  <a:gd name="T28" fmla="*/ 293 w 3209"/>
                  <a:gd name="T29" fmla="*/ 2062 h 4049"/>
                  <a:gd name="T30" fmla="*/ 397 w 3209"/>
                  <a:gd name="T31" fmla="*/ 1781 h 4049"/>
                  <a:gd name="T32" fmla="*/ 521 w 3209"/>
                  <a:gd name="T33" fmla="*/ 1501 h 4049"/>
                  <a:gd name="T34" fmla="*/ 631 w 3209"/>
                  <a:gd name="T35" fmla="*/ 1294 h 4049"/>
                  <a:gd name="T36" fmla="*/ 710 w 3209"/>
                  <a:gd name="T37" fmla="*/ 1159 h 4049"/>
                  <a:gd name="T38" fmla="*/ 796 w 3209"/>
                  <a:gd name="T39" fmla="*/ 1028 h 4049"/>
                  <a:gd name="T40" fmla="*/ 889 w 3209"/>
                  <a:gd name="T41" fmla="*/ 899 h 4049"/>
                  <a:gd name="T42" fmla="*/ 989 w 3209"/>
                  <a:gd name="T43" fmla="*/ 777 h 4049"/>
                  <a:gd name="T44" fmla="*/ 1094 w 3209"/>
                  <a:gd name="T45" fmla="*/ 660 h 4049"/>
                  <a:gd name="T46" fmla="*/ 1208 w 3209"/>
                  <a:gd name="T47" fmla="*/ 549 h 4049"/>
                  <a:gd name="T48" fmla="*/ 1330 w 3209"/>
                  <a:gd name="T49" fmla="*/ 446 h 4049"/>
                  <a:gd name="T50" fmla="*/ 1458 w 3209"/>
                  <a:gd name="T51" fmla="*/ 350 h 4049"/>
                  <a:gd name="T52" fmla="*/ 1596 w 3209"/>
                  <a:gd name="T53" fmla="*/ 263 h 4049"/>
                  <a:gd name="T54" fmla="*/ 1741 w 3209"/>
                  <a:gd name="T55" fmla="*/ 185 h 4049"/>
                  <a:gd name="T56" fmla="*/ 1894 w 3209"/>
                  <a:gd name="T57" fmla="*/ 118 h 4049"/>
                  <a:gd name="T58" fmla="*/ 2056 w 3209"/>
                  <a:gd name="T59" fmla="*/ 61 h 4049"/>
                  <a:gd name="T60" fmla="*/ 2227 w 3209"/>
                  <a:gd name="T61" fmla="*/ 17 h 4049"/>
                  <a:gd name="T62" fmla="*/ 2316 w 3209"/>
                  <a:gd name="T63" fmla="*/ 0 h 4049"/>
                  <a:gd name="T64" fmla="*/ 2386 w 3209"/>
                  <a:gd name="T65" fmla="*/ 38 h 4049"/>
                  <a:gd name="T66" fmla="*/ 2513 w 3209"/>
                  <a:gd name="T67" fmla="*/ 122 h 4049"/>
                  <a:gd name="T68" fmla="*/ 2627 w 3209"/>
                  <a:gd name="T69" fmla="*/ 218 h 4049"/>
                  <a:gd name="T70" fmla="*/ 2731 w 3209"/>
                  <a:gd name="T71" fmla="*/ 322 h 4049"/>
                  <a:gd name="T72" fmla="*/ 2821 w 3209"/>
                  <a:gd name="T73" fmla="*/ 437 h 4049"/>
                  <a:gd name="T74" fmla="*/ 2901 w 3209"/>
                  <a:gd name="T75" fmla="*/ 559 h 4049"/>
                  <a:gd name="T76" fmla="*/ 2970 w 3209"/>
                  <a:gd name="T77" fmla="*/ 690 h 4049"/>
                  <a:gd name="T78" fmla="*/ 3029 w 3209"/>
                  <a:gd name="T79" fmla="*/ 827 h 4049"/>
                  <a:gd name="T80" fmla="*/ 3080 w 3209"/>
                  <a:gd name="T81" fmla="*/ 970 h 4049"/>
                  <a:gd name="T82" fmla="*/ 3120 w 3209"/>
                  <a:gd name="T83" fmla="*/ 1118 h 4049"/>
                  <a:gd name="T84" fmla="*/ 3153 w 3209"/>
                  <a:gd name="T85" fmla="*/ 1271 h 4049"/>
                  <a:gd name="T86" fmla="*/ 3177 w 3209"/>
                  <a:gd name="T87" fmla="*/ 1426 h 4049"/>
                  <a:gd name="T88" fmla="*/ 3194 w 3209"/>
                  <a:gd name="T89" fmla="*/ 1585 h 4049"/>
                  <a:gd name="T90" fmla="*/ 3204 w 3209"/>
                  <a:gd name="T91" fmla="*/ 1746 h 4049"/>
                  <a:gd name="T92" fmla="*/ 3209 w 3209"/>
                  <a:gd name="T93" fmla="*/ 1988 h 4049"/>
                  <a:gd name="T94" fmla="*/ 3197 w 3209"/>
                  <a:gd name="T95" fmla="*/ 2310 h 4049"/>
                  <a:gd name="T96" fmla="*/ 3167 w 3209"/>
                  <a:gd name="T97" fmla="*/ 2625 h 4049"/>
                  <a:gd name="T98" fmla="*/ 3124 w 3209"/>
                  <a:gd name="T99" fmla="*/ 2926 h 4049"/>
                  <a:gd name="T100" fmla="*/ 3073 w 3209"/>
                  <a:gd name="T101" fmla="*/ 3209 h 4049"/>
                  <a:gd name="T102" fmla="*/ 2991 w 3209"/>
                  <a:gd name="T103" fmla="*/ 3583 h 4049"/>
                  <a:gd name="T104" fmla="*/ 2893 w 3209"/>
                  <a:gd name="T105" fmla="*/ 3947 h 4049"/>
                  <a:gd name="T106" fmla="*/ 2863 w 3209"/>
                  <a:gd name="T107" fmla="*/ 4049 h 4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09" h="4049">
                    <a:moveTo>
                      <a:pt x="2863" y="4049"/>
                    </a:moveTo>
                    <a:lnTo>
                      <a:pt x="2654" y="4022"/>
                    </a:lnTo>
                    <a:lnTo>
                      <a:pt x="2242" y="3952"/>
                    </a:lnTo>
                    <a:lnTo>
                      <a:pt x="1840" y="3869"/>
                    </a:lnTo>
                    <a:lnTo>
                      <a:pt x="1452" y="3779"/>
                    </a:lnTo>
                    <a:lnTo>
                      <a:pt x="904" y="3643"/>
                    </a:lnTo>
                    <a:lnTo>
                      <a:pt x="419" y="3526"/>
                    </a:lnTo>
                    <a:lnTo>
                      <a:pt x="131" y="3466"/>
                    </a:lnTo>
                    <a:lnTo>
                      <a:pt x="0" y="3445"/>
                    </a:lnTo>
                    <a:lnTo>
                      <a:pt x="12" y="3324"/>
                    </a:lnTo>
                    <a:lnTo>
                      <a:pt x="50" y="3055"/>
                    </a:lnTo>
                    <a:lnTo>
                      <a:pt x="89" y="2838"/>
                    </a:lnTo>
                    <a:lnTo>
                      <a:pt x="142" y="2596"/>
                    </a:lnTo>
                    <a:lnTo>
                      <a:pt x="209" y="2335"/>
                    </a:lnTo>
                    <a:lnTo>
                      <a:pt x="293" y="2062"/>
                    </a:lnTo>
                    <a:lnTo>
                      <a:pt x="397" y="1781"/>
                    </a:lnTo>
                    <a:lnTo>
                      <a:pt x="521" y="1501"/>
                    </a:lnTo>
                    <a:lnTo>
                      <a:pt x="631" y="1294"/>
                    </a:lnTo>
                    <a:lnTo>
                      <a:pt x="710" y="1159"/>
                    </a:lnTo>
                    <a:lnTo>
                      <a:pt x="796" y="1028"/>
                    </a:lnTo>
                    <a:lnTo>
                      <a:pt x="889" y="899"/>
                    </a:lnTo>
                    <a:lnTo>
                      <a:pt x="989" y="777"/>
                    </a:lnTo>
                    <a:lnTo>
                      <a:pt x="1094" y="660"/>
                    </a:lnTo>
                    <a:lnTo>
                      <a:pt x="1208" y="549"/>
                    </a:lnTo>
                    <a:lnTo>
                      <a:pt x="1330" y="446"/>
                    </a:lnTo>
                    <a:lnTo>
                      <a:pt x="1458" y="350"/>
                    </a:lnTo>
                    <a:lnTo>
                      <a:pt x="1596" y="263"/>
                    </a:lnTo>
                    <a:lnTo>
                      <a:pt x="1741" y="185"/>
                    </a:lnTo>
                    <a:lnTo>
                      <a:pt x="1894" y="118"/>
                    </a:lnTo>
                    <a:lnTo>
                      <a:pt x="2056" y="61"/>
                    </a:lnTo>
                    <a:lnTo>
                      <a:pt x="2227" y="17"/>
                    </a:lnTo>
                    <a:lnTo>
                      <a:pt x="2316" y="0"/>
                    </a:lnTo>
                    <a:lnTo>
                      <a:pt x="2386" y="38"/>
                    </a:lnTo>
                    <a:lnTo>
                      <a:pt x="2513" y="122"/>
                    </a:lnTo>
                    <a:lnTo>
                      <a:pt x="2627" y="218"/>
                    </a:lnTo>
                    <a:lnTo>
                      <a:pt x="2731" y="322"/>
                    </a:lnTo>
                    <a:lnTo>
                      <a:pt x="2821" y="437"/>
                    </a:lnTo>
                    <a:lnTo>
                      <a:pt x="2901" y="559"/>
                    </a:lnTo>
                    <a:lnTo>
                      <a:pt x="2970" y="690"/>
                    </a:lnTo>
                    <a:lnTo>
                      <a:pt x="3029" y="827"/>
                    </a:lnTo>
                    <a:lnTo>
                      <a:pt x="3080" y="970"/>
                    </a:lnTo>
                    <a:lnTo>
                      <a:pt x="3120" y="1118"/>
                    </a:lnTo>
                    <a:lnTo>
                      <a:pt x="3153" y="1271"/>
                    </a:lnTo>
                    <a:lnTo>
                      <a:pt x="3177" y="1426"/>
                    </a:lnTo>
                    <a:lnTo>
                      <a:pt x="3194" y="1585"/>
                    </a:lnTo>
                    <a:lnTo>
                      <a:pt x="3204" y="1746"/>
                    </a:lnTo>
                    <a:lnTo>
                      <a:pt x="3209" y="1988"/>
                    </a:lnTo>
                    <a:lnTo>
                      <a:pt x="3197" y="2310"/>
                    </a:lnTo>
                    <a:lnTo>
                      <a:pt x="3167" y="2625"/>
                    </a:lnTo>
                    <a:lnTo>
                      <a:pt x="3124" y="2926"/>
                    </a:lnTo>
                    <a:lnTo>
                      <a:pt x="3073" y="3209"/>
                    </a:lnTo>
                    <a:lnTo>
                      <a:pt x="2991" y="3583"/>
                    </a:lnTo>
                    <a:lnTo>
                      <a:pt x="2893" y="3947"/>
                    </a:lnTo>
                    <a:lnTo>
                      <a:pt x="2863" y="404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2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C26865F8-8654-46E7-A41A-60840EF183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0" r="1" b="8583"/>
          <a:stretch/>
        </p:blipFill>
        <p:spPr>
          <a:xfrm>
            <a:off x="711482" y="1136153"/>
            <a:ext cx="3262013" cy="4910631"/>
          </a:xfrm>
          <a:prstGeom prst="rect">
            <a:avLst/>
          </a:prstGeom>
        </p:spPr>
      </p:pic>
      <p:pic>
        <p:nvPicPr>
          <p:cNvPr id="3" name="그래픽 2" descr="오른쪽 화살표">
            <a:extLst>
              <a:ext uri="{FF2B5EF4-FFF2-40B4-BE49-F238E27FC236}">
                <a16:creationId xmlns:a16="http://schemas.microsoft.com/office/drawing/2014/main" id="{825E03E3-9BDF-40F0-A054-9B489729FD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4831" y="1574800"/>
            <a:ext cx="914400" cy="9144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8A83802-BE66-4C81-9A63-1BEFE727C9A9}"/>
              </a:ext>
            </a:extLst>
          </p:cNvPr>
          <p:cNvSpPr/>
          <p:nvPr/>
        </p:nvSpPr>
        <p:spPr>
          <a:xfrm>
            <a:off x="711481" y="2489200"/>
            <a:ext cx="3262013" cy="440266"/>
          </a:xfrm>
          <a:prstGeom prst="rect">
            <a:avLst/>
          </a:prstGeom>
          <a:noFill/>
          <a:ln w="28575">
            <a:solidFill>
              <a:srgbClr val="BDC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81DC54E-B938-45AE-BCD2-111D14BF8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4746" y="1491103"/>
            <a:ext cx="6673106" cy="387579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124E85-346F-42C6-94FE-4D7E41617253}"/>
              </a:ext>
            </a:extLst>
          </p:cNvPr>
          <p:cNvSpPr/>
          <p:nvPr/>
        </p:nvSpPr>
        <p:spPr>
          <a:xfrm>
            <a:off x="5503028" y="1574800"/>
            <a:ext cx="6142008" cy="22812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075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9834663" y="3159258"/>
            <a:ext cx="2357337" cy="3759065"/>
            <a:chOff x="9834663" y="3159258"/>
            <a:chExt cx="2357337" cy="3759065"/>
          </a:xfrm>
        </p:grpSpPr>
        <p:sp>
          <p:nvSpPr>
            <p:cNvPr id="35" name="자유형 34"/>
            <p:cNvSpPr/>
            <p:nvPr/>
          </p:nvSpPr>
          <p:spPr>
            <a:xfrm>
              <a:off x="9834663" y="3159258"/>
              <a:ext cx="2357337" cy="3698742"/>
            </a:xfrm>
            <a:custGeom>
              <a:avLst/>
              <a:gdLst>
                <a:gd name="connsiteX0" fmla="*/ 2357337 w 2357337"/>
                <a:gd name="connsiteY0" fmla="*/ 0 h 3698742"/>
                <a:gd name="connsiteX1" fmla="*/ 2357337 w 2357337"/>
                <a:gd name="connsiteY1" fmla="*/ 3698742 h 3698742"/>
                <a:gd name="connsiteX2" fmla="*/ 0 w 2357337"/>
                <a:gd name="connsiteY2" fmla="*/ 3698742 h 3698742"/>
                <a:gd name="connsiteX3" fmla="*/ 13715 w 2357337"/>
                <a:gd name="connsiteY3" fmla="*/ 3627335 h 3698742"/>
                <a:gd name="connsiteX4" fmla="*/ 1290700 w 2357337"/>
                <a:gd name="connsiteY4" fmla="*/ 1755246 h 3698742"/>
                <a:gd name="connsiteX5" fmla="*/ 2197018 w 2357337"/>
                <a:gd name="connsiteY5" fmla="*/ 379853 h 3698742"/>
                <a:gd name="connsiteX6" fmla="*/ 2329945 w 2357337"/>
                <a:gd name="connsiteY6" fmla="*/ 78424 h 369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7337" h="3698742">
                  <a:moveTo>
                    <a:pt x="2357337" y="0"/>
                  </a:moveTo>
                  <a:lnTo>
                    <a:pt x="2357337" y="3698742"/>
                  </a:lnTo>
                  <a:lnTo>
                    <a:pt x="0" y="3698742"/>
                  </a:lnTo>
                  <a:lnTo>
                    <a:pt x="13715" y="3627335"/>
                  </a:lnTo>
                  <a:cubicBezTo>
                    <a:pt x="180522" y="2837118"/>
                    <a:pt x="552307" y="2032468"/>
                    <a:pt x="1290700" y="1755246"/>
                  </a:cubicBezTo>
                  <a:cubicBezTo>
                    <a:pt x="1825639" y="2452482"/>
                    <a:pt x="1827179" y="762117"/>
                    <a:pt x="2197018" y="379853"/>
                  </a:cubicBezTo>
                  <a:cubicBezTo>
                    <a:pt x="2252656" y="285510"/>
                    <a:pt x="2293718" y="180343"/>
                    <a:pt x="2329945" y="78424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1" name="Group 45"/>
            <p:cNvGrpSpPr>
              <a:grpSpLocks noChangeAspect="1"/>
            </p:cNvGrpSpPr>
            <p:nvPr/>
          </p:nvGrpSpPr>
          <p:grpSpPr bwMode="auto">
            <a:xfrm rot="16373145" flipH="1">
              <a:off x="10833984" y="4920342"/>
              <a:ext cx="434830" cy="434830"/>
              <a:chOff x="4450" y="913"/>
              <a:chExt cx="2742" cy="2742"/>
            </a:xfrm>
          </p:grpSpPr>
          <p:sp>
            <p:nvSpPr>
              <p:cNvPr id="42" name="Freeform 46"/>
              <p:cNvSpPr>
                <a:spLocks/>
              </p:cNvSpPr>
              <p:nvPr/>
            </p:nvSpPr>
            <p:spPr bwMode="auto">
              <a:xfrm>
                <a:off x="5027" y="913"/>
                <a:ext cx="2164" cy="2164"/>
              </a:xfrm>
              <a:custGeom>
                <a:avLst/>
                <a:gdLst>
                  <a:gd name="T0" fmla="*/ 5125 w 6491"/>
                  <a:gd name="T1" fmla="*/ 2411 h 6492"/>
                  <a:gd name="T2" fmla="*/ 4579 w 6491"/>
                  <a:gd name="T3" fmla="*/ 2816 h 6492"/>
                  <a:gd name="T4" fmla="*/ 3897 w 6491"/>
                  <a:gd name="T5" fmla="*/ 3412 h 6492"/>
                  <a:gd name="T6" fmla="*/ 3360 w 6491"/>
                  <a:gd name="T7" fmla="*/ 3946 h 6492"/>
                  <a:gd name="T8" fmla="*/ 3258 w 6491"/>
                  <a:gd name="T9" fmla="*/ 4082 h 6492"/>
                  <a:gd name="T10" fmla="*/ 3193 w 6491"/>
                  <a:gd name="T11" fmla="*/ 4298 h 6492"/>
                  <a:gd name="T12" fmla="*/ 3193 w 6491"/>
                  <a:gd name="T13" fmla="*/ 4411 h 6492"/>
                  <a:gd name="T14" fmla="*/ 3258 w 6491"/>
                  <a:gd name="T15" fmla="*/ 4626 h 6492"/>
                  <a:gd name="T16" fmla="*/ 3360 w 6491"/>
                  <a:gd name="T17" fmla="*/ 4761 h 6492"/>
                  <a:gd name="T18" fmla="*/ 3501 w 6491"/>
                  <a:gd name="T19" fmla="*/ 4907 h 6492"/>
                  <a:gd name="T20" fmla="*/ 3606 w 6491"/>
                  <a:gd name="T21" fmla="*/ 5107 h 6492"/>
                  <a:gd name="T22" fmla="*/ 3628 w 6491"/>
                  <a:gd name="T23" fmla="*/ 5326 h 6492"/>
                  <a:gd name="T24" fmla="*/ 3564 w 6491"/>
                  <a:gd name="T25" fmla="*/ 5539 h 6492"/>
                  <a:gd name="T26" fmla="*/ 3461 w 6491"/>
                  <a:gd name="T27" fmla="*/ 5677 h 6492"/>
                  <a:gd name="T28" fmla="*/ 0 w 6491"/>
                  <a:gd name="T29" fmla="*/ 3844 h 6492"/>
                  <a:gd name="T30" fmla="*/ 858 w 6491"/>
                  <a:gd name="T31" fmla="*/ 2990 h 6492"/>
                  <a:gd name="T32" fmla="*/ 1058 w 6491"/>
                  <a:gd name="T33" fmla="*/ 2885 h 6492"/>
                  <a:gd name="T34" fmla="*/ 1277 w 6491"/>
                  <a:gd name="T35" fmla="*/ 2865 h 6492"/>
                  <a:gd name="T36" fmla="*/ 1490 w 6491"/>
                  <a:gd name="T37" fmla="*/ 2928 h 6492"/>
                  <a:gd name="T38" fmla="*/ 1628 w 6491"/>
                  <a:gd name="T39" fmla="*/ 3030 h 6492"/>
                  <a:gd name="T40" fmla="*/ 1772 w 6491"/>
                  <a:gd name="T41" fmla="*/ 3171 h 6492"/>
                  <a:gd name="T42" fmla="*/ 1971 w 6491"/>
                  <a:gd name="T43" fmla="*/ 3277 h 6492"/>
                  <a:gd name="T44" fmla="*/ 2138 w 6491"/>
                  <a:gd name="T45" fmla="*/ 3301 h 6492"/>
                  <a:gd name="T46" fmla="*/ 2306 w 6491"/>
                  <a:gd name="T47" fmla="*/ 3277 h 6492"/>
                  <a:gd name="T48" fmla="*/ 2503 w 6491"/>
                  <a:gd name="T49" fmla="*/ 3171 h 6492"/>
                  <a:gd name="T50" fmla="*/ 2921 w 6491"/>
                  <a:gd name="T51" fmla="*/ 2757 h 6492"/>
                  <a:gd name="T52" fmla="*/ 3386 w 6491"/>
                  <a:gd name="T53" fmla="*/ 2261 h 6492"/>
                  <a:gd name="T54" fmla="*/ 3950 w 6491"/>
                  <a:gd name="T55" fmla="*/ 1551 h 6492"/>
                  <a:gd name="T56" fmla="*/ 4739 w 6491"/>
                  <a:gd name="T57" fmla="*/ 414 h 6492"/>
                  <a:gd name="T58" fmla="*/ 4840 w 6491"/>
                  <a:gd name="T59" fmla="*/ 291 h 6492"/>
                  <a:gd name="T60" fmla="*/ 5001 w 6491"/>
                  <a:gd name="T61" fmla="*/ 157 h 6492"/>
                  <a:gd name="T62" fmla="*/ 5187 w 6491"/>
                  <a:gd name="T63" fmla="*/ 62 h 6492"/>
                  <a:gd name="T64" fmla="*/ 5391 w 6491"/>
                  <a:gd name="T65" fmla="*/ 9 h 6492"/>
                  <a:gd name="T66" fmla="*/ 5496 w 6491"/>
                  <a:gd name="T67" fmla="*/ 0 h 6492"/>
                  <a:gd name="T68" fmla="*/ 5707 w 6491"/>
                  <a:gd name="T69" fmla="*/ 16 h 6492"/>
                  <a:gd name="T70" fmla="*/ 5907 w 6491"/>
                  <a:gd name="T71" fmla="*/ 75 h 6492"/>
                  <a:gd name="T72" fmla="*/ 6088 w 6491"/>
                  <a:gd name="T73" fmla="*/ 179 h 6492"/>
                  <a:gd name="T74" fmla="*/ 6211 w 6491"/>
                  <a:gd name="T75" fmla="*/ 281 h 6492"/>
                  <a:gd name="T76" fmla="*/ 6313 w 6491"/>
                  <a:gd name="T77" fmla="*/ 402 h 6492"/>
                  <a:gd name="T78" fmla="*/ 6415 w 6491"/>
                  <a:gd name="T79" fmla="*/ 585 h 6492"/>
                  <a:gd name="T80" fmla="*/ 6475 w 6491"/>
                  <a:gd name="T81" fmla="*/ 785 h 6492"/>
                  <a:gd name="T82" fmla="*/ 6491 w 6491"/>
                  <a:gd name="T83" fmla="*/ 994 h 6492"/>
                  <a:gd name="T84" fmla="*/ 6481 w 6491"/>
                  <a:gd name="T85" fmla="*/ 1100 h 6492"/>
                  <a:gd name="T86" fmla="*/ 6428 w 6491"/>
                  <a:gd name="T87" fmla="*/ 1305 h 6492"/>
                  <a:gd name="T88" fmla="*/ 6333 w 6491"/>
                  <a:gd name="T89" fmla="*/ 1491 h 6492"/>
                  <a:gd name="T90" fmla="*/ 6200 w 6491"/>
                  <a:gd name="T91" fmla="*/ 1651 h 6492"/>
                  <a:gd name="T92" fmla="*/ 6077 w 6491"/>
                  <a:gd name="T93" fmla="*/ 1751 h 6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491" h="6492">
                    <a:moveTo>
                      <a:pt x="6077" y="1751"/>
                    </a:moveTo>
                    <a:lnTo>
                      <a:pt x="5125" y="2411"/>
                    </a:lnTo>
                    <a:lnTo>
                      <a:pt x="4939" y="2542"/>
                    </a:lnTo>
                    <a:lnTo>
                      <a:pt x="4579" y="2816"/>
                    </a:lnTo>
                    <a:lnTo>
                      <a:pt x="4231" y="3107"/>
                    </a:lnTo>
                    <a:lnTo>
                      <a:pt x="3897" y="3412"/>
                    </a:lnTo>
                    <a:lnTo>
                      <a:pt x="3734" y="3570"/>
                    </a:lnTo>
                    <a:lnTo>
                      <a:pt x="3360" y="3946"/>
                    </a:lnTo>
                    <a:lnTo>
                      <a:pt x="3321" y="3988"/>
                    </a:lnTo>
                    <a:lnTo>
                      <a:pt x="3258" y="4082"/>
                    </a:lnTo>
                    <a:lnTo>
                      <a:pt x="3215" y="4187"/>
                    </a:lnTo>
                    <a:lnTo>
                      <a:pt x="3193" y="4298"/>
                    </a:lnTo>
                    <a:lnTo>
                      <a:pt x="3192" y="4354"/>
                    </a:lnTo>
                    <a:lnTo>
                      <a:pt x="3193" y="4411"/>
                    </a:lnTo>
                    <a:lnTo>
                      <a:pt x="3215" y="4522"/>
                    </a:lnTo>
                    <a:lnTo>
                      <a:pt x="3258" y="4626"/>
                    </a:lnTo>
                    <a:lnTo>
                      <a:pt x="3321" y="4720"/>
                    </a:lnTo>
                    <a:lnTo>
                      <a:pt x="3360" y="4761"/>
                    </a:lnTo>
                    <a:lnTo>
                      <a:pt x="3461" y="4864"/>
                    </a:lnTo>
                    <a:lnTo>
                      <a:pt x="3501" y="4907"/>
                    </a:lnTo>
                    <a:lnTo>
                      <a:pt x="3564" y="5003"/>
                    </a:lnTo>
                    <a:lnTo>
                      <a:pt x="3606" y="5107"/>
                    </a:lnTo>
                    <a:lnTo>
                      <a:pt x="3628" y="5216"/>
                    </a:lnTo>
                    <a:lnTo>
                      <a:pt x="3628" y="5326"/>
                    </a:lnTo>
                    <a:lnTo>
                      <a:pt x="3606" y="5435"/>
                    </a:lnTo>
                    <a:lnTo>
                      <a:pt x="3564" y="5539"/>
                    </a:lnTo>
                    <a:lnTo>
                      <a:pt x="3501" y="5634"/>
                    </a:lnTo>
                    <a:lnTo>
                      <a:pt x="3461" y="5677"/>
                    </a:lnTo>
                    <a:lnTo>
                      <a:pt x="2647" y="6492"/>
                    </a:lnTo>
                    <a:lnTo>
                      <a:pt x="0" y="3844"/>
                    </a:lnTo>
                    <a:lnTo>
                      <a:pt x="815" y="3030"/>
                    </a:lnTo>
                    <a:lnTo>
                      <a:pt x="858" y="2990"/>
                    </a:lnTo>
                    <a:lnTo>
                      <a:pt x="954" y="2928"/>
                    </a:lnTo>
                    <a:lnTo>
                      <a:pt x="1058" y="2885"/>
                    </a:lnTo>
                    <a:lnTo>
                      <a:pt x="1166" y="2865"/>
                    </a:lnTo>
                    <a:lnTo>
                      <a:pt x="1277" y="2865"/>
                    </a:lnTo>
                    <a:lnTo>
                      <a:pt x="1386" y="2885"/>
                    </a:lnTo>
                    <a:lnTo>
                      <a:pt x="1490" y="2928"/>
                    </a:lnTo>
                    <a:lnTo>
                      <a:pt x="1585" y="2990"/>
                    </a:lnTo>
                    <a:lnTo>
                      <a:pt x="1628" y="3030"/>
                    </a:lnTo>
                    <a:lnTo>
                      <a:pt x="1730" y="3131"/>
                    </a:lnTo>
                    <a:lnTo>
                      <a:pt x="1772" y="3171"/>
                    </a:lnTo>
                    <a:lnTo>
                      <a:pt x="1866" y="3233"/>
                    </a:lnTo>
                    <a:lnTo>
                      <a:pt x="1971" y="3277"/>
                    </a:lnTo>
                    <a:lnTo>
                      <a:pt x="2082" y="3300"/>
                    </a:lnTo>
                    <a:lnTo>
                      <a:pt x="2138" y="3301"/>
                    </a:lnTo>
                    <a:lnTo>
                      <a:pt x="2195" y="3300"/>
                    </a:lnTo>
                    <a:lnTo>
                      <a:pt x="2306" y="3277"/>
                    </a:lnTo>
                    <a:lnTo>
                      <a:pt x="2410" y="3233"/>
                    </a:lnTo>
                    <a:lnTo>
                      <a:pt x="2503" y="3171"/>
                    </a:lnTo>
                    <a:lnTo>
                      <a:pt x="2545" y="3131"/>
                    </a:lnTo>
                    <a:lnTo>
                      <a:pt x="2921" y="2757"/>
                    </a:lnTo>
                    <a:lnTo>
                      <a:pt x="3081" y="2595"/>
                    </a:lnTo>
                    <a:lnTo>
                      <a:pt x="3386" y="2261"/>
                    </a:lnTo>
                    <a:lnTo>
                      <a:pt x="3677" y="1913"/>
                    </a:lnTo>
                    <a:lnTo>
                      <a:pt x="3950" y="1551"/>
                    </a:lnTo>
                    <a:lnTo>
                      <a:pt x="4080" y="1365"/>
                    </a:lnTo>
                    <a:lnTo>
                      <a:pt x="4739" y="414"/>
                    </a:lnTo>
                    <a:lnTo>
                      <a:pt x="4771" y="370"/>
                    </a:lnTo>
                    <a:lnTo>
                      <a:pt x="4840" y="291"/>
                    </a:lnTo>
                    <a:lnTo>
                      <a:pt x="4918" y="219"/>
                    </a:lnTo>
                    <a:lnTo>
                      <a:pt x="5001" y="157"/>
                    </a:lnTo>
                    <a:lnTo>
                      <a:pt x="5092" y="105"/>
                    </a:lnTo>
                    <a:lnTo>
                      <a:pt x="5187" y="62"/>
                    </a:lnTo>
                    <a:lnTo>
                      <a:pt x="5288" y="30"/>
                    </a:lnTo>
                    <a:lnTo>
                      <a:pt x="5391" y="9"/>
                    </a:lnTo>
                    <a:lnTo>
                      <a:pt x="5443" y="3"/>
                    </a:lnTo>
                    <a:lnTo>
                      <a:pt x="5496" y="0"/>
                    </a:lnTo>
                    <a:lnTo>
                      <a:pt x="5603" y="2"/>
                    </a:lnTo>
                    <a:lnTo>
                      <a:pt x="5707" y="16"/>
                    </a:lnTo>
                    <a:lnTo>
                      <a:pt x="5809" y="41"/>
                    </a:lnTo>
                    <a:lnTo>
                      <a:pt x="5907" y="75"/>
                    </a:lnTo>
                    <a:lnTo>
                      <a:pt x="6000" y="121"/>
                    </a:lnTo>
                    <a:lnTo>
                      <a:pt x="6088" y="179"/>
                    </a:lnTo>
                    <a:lnTo>
                      <a:pt x="6172" y="244"/>
                    </a:lnTo>
                    <a:lnTo>
                      <a:pt x="6211" y="281"/>
                    </a:lnTo>
                    <a:lnTo>
                      <a:pt x="6247" y="320"/>
                    </a:lnTo>
                    <a:lnTo>
                      <a:pt x="6313" y="402"/>
                    </a:lnTo>
                    <a:lnTo>
                      <a:pt x="6369" y="491"/>
                    </a:lnTo>
                    <a:lnTo>
                      <a:pt x="6415" y="585"/>
                    </a:lnTo>
                    <a:lnTo>
                      <a:pt x="6451" y="683"/>
                    </a:lnTo>
                    <a:lnTo>
                      <a:pt x="6475" y="785"/>
                    </a:lnTo>
                    <a:lnTo>
                      <a:pt x="6490" y="889"/>
                    </a:lnTo>
                    <a:lnTo>
                      <a:pt x="6491" y="994"/>
                    </a:lnTo>
                    <a:lnTo>
                      <a:pt x="6487" y="1047"/>
                    </a:lnTo>
                    <a:lnTo>
                      <a:pt x="6481" y="1100"/>
                    </a:lnTo>
                    <a:lnTo>
                      <a:pt x="6461" y="1204"/>
                    </a:lnTo>
                    <a:lnTo>
                      <a:pt x="6428" y="1305"/>
                    </a:lnTo>
                    <a:lnTo>
                      <a:pt x="6386" y="1400"/>
                    </a:lnTo>
                    <a:lnTo>
                      <a:pt x="6333" y="1491"/>
                    </a:lnTo>
                    <a:lnTo>
                      <a:pt x="6271" y="1574"/>
                    </a:lnTo>
                    <a:lnTo>
                      <a:pt x="6200" y="1651"/>
                    </a:lnTo>
                    <a:lnTo>
                      <a:pt x="6120" y="1721"/>
                    </a:lnTo>
                    <a:lnTo>
                      <a:pt x="6077" y="1751"/>
                    </a:lnTo>
                    <a:close/>
                  </a:path>
                </a:pathLst>
              </a:custGeom>
              <a:solidFill>
                <a:srgbClr val="754C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47"/>
              <p:cNvSpPr>
                <a:spLocks/>
              </p:cNvSpPr>
              <p:nvPr/>
            </p:nvSpPr>
            <p:spPr bwMode="auto">
              <a:xfrm>
                <a:off x="5027" y="964"/>
                <a:ext cx="2165" cy="2113"/>
              </a:xfrm>
              <a:custGeom>
                <a:avLst/>
                <a:gdLst>
                  <a:gd name="T0" fmla="*/ 6173 w 6493"/>
                  <a:gd name="T1" fmla="*/ 92 h 6339"/>
                  <a:gd name="T2" fmla="*/ 6051 w 6493"/>
                  <a:gd name="T3" fmla="*/ 0 h 6339"/>
                  <a:gd name="T4" fmla="*/ 6120 w 6493"/>
                  <a:gd name="T5" fmla="*/ 125 h 6339"/>
                  <a:gd name="T6" fmla="*/ 6179 w 6493"/>
                  <a:gd name="T7" fmla="*/ 302 h 6339"/>
                  <a:gd name="T8" fmla="*/ 6203 w 6493"/>
                  <a:gd name="T9" fmla="*/ 482 h 6339"/>
                  <a:gd name="T10" fmla="*/ 6193 w 6493"/>
                  <a:gd name="T11" fmla="*/ 662 h 6339"/>
                  <a:gd name="T12" fmla="*/ 6150 w 6493"/>
                  <a:gd name="T13" fmla="*/ 838 h 6339"/>
                  <a:gd name="T14" fmla="*/ 6074 w 6493"/>
                  <a:gd name="T15" fmla="*/ 1004 h 6339"/>
                  <a:gd name="T16" fmla="*/ 5967 w 6493"/>
                  <a:gd name="T17" fmla="*/ 1152 h 6339"/>
                  <a:gd name="T18" fmla="*/ 5829 w 6493"/>
                  <a:gd name="T19" fmla="*/ 1282 h 6339"/>
                  <a:gd name="T20" fmla="*/ 4837 w 6493"/>
                  <a:gd name="T21" fmla="*/ 1970 h 6339"/>
                  <a:gd name="T22" fmla="*/ 4291 w 6493"/>
                  <a:gd name="T23" fmla="*/ 2375 h 6339"/>
                  <a:gd name="T24" fmla="*/ 3609 w 6493"/>
                  <a:gd name="T25" fmla="*/ 2971 h 6339"/>
                  <a:gd name="T26" fmla="*/ 3072 w 6493"/>
                  <a:gd name="T27" fmla="*/ 3505 h 6339"/>
                  <a:gd name="T28" fmla="*/ 2971 w 6493"/>
                  <a:gd name="T29" fmla="*/ 3642 h 6339"/>
                  <a:gd name="T30" fmla="*/ 2905 w 6493"/>
                  <a:gd name="T31" fmla="*/ 3857 h 6339"/>
                  <a:gd name="T32" fmla="*/ 2905 w 6493"/>
                  <a:gd name="T33" fmla="*/ 3970 h 6339"/>
                  <a:gd name="T34" fmla="*/ 2971 w 6493"/>
                  <a:gd name="T35" fmla="*/ 4185 h 6339"/>
                  <a:gd name="T36" fmla="*/ 3072 w 6493"/>
                  <a:gd name="T37" fmla="*/ 4320 h 6339"/>
                  <a:gd name="T38" fmla="*/ 3213 w 6493"/>
                  <a:gd name="T39" fmla="*/ 4464 h 6339"/>
                  <a:gd name="T40" fmla="*/ 3320 w 6493"/>
                  <a:gd name="T41" fmla="*/ 4662 h 6339"/>
                  <a:gd name="T42" fmla="*/ 3343 w 6493"/>
                  <a:gd name="T43" fmla="*/ 4830 h 6339"/>
                  <a:gd name="T44" fmla="*/ 3320 w 6493"/>
                  <a:gd name="T45" fmla="*/ 4997 h 6339"/>
                  <a:gd name="T46" fmla="*/ 3213 w 6493"/>
                  <a:gd name="T47" fmla="*/ 5196 h 6339"/>
                  <a:gd name="T48" fmla="*/ 2359 w 6493"/>
                  <a:gd name="T49" fmla="*/ 6051 h 6339"/>
                  <a:gd name="T50" fmla="*/ 2647 w 6493"/>
                  <a:gd name="T51" fmla="*/ 6339 h 6339"/>
                  <a:gd name="T52" fmla="*/ 3501 w 6493"/>
                  <a:gd name="T53" fmla="*/ 5484 h 6339"/>
                  <a:gd name="T54" fmla="*/ 3606 w 6493"/>
                  <a:gd name="T55" fmla="*/ 5285 h 6339"/>
                  <a:gd name="T56" fmla="*/ 3631 w 6493"/>
                  <a:gd name="T57" fmla="*/ 5118 h 6339"/>
                  <a:gd name="T58" fmla="*/ 3606 w 6493"/>
                  <a:gd name="T59" fmla="*/ 4950 h 6339"/>
                  <a:gd name="T60" fmla="*/ 3501 w 6493"/>
                  <a:gd name="T61" fmla="*/ 4752 h 6339"/>
                  <a:gd name="T62" fmla="*/ 3360 w 6493"/>
                  <a:gd name="T63" fmla="*/ 4608 h 6339"/>
                  <a:gd name="T64" fmla="*/ 3258 w 6493"/>
                  <a:gd name="T65" fmla="*/ 4473 h 6339"/>
                  <a:gd name="T66" fmla="*/ 3193 w 6493"/>
                  <a:gd name="T67" fmla="*/ 4258 h 6339"/>
                  <a:gd name="T68" fmla="*/ 3193 w 6493"/>
                  <a:gd name="T69" fmla="*/ 4145 h 6339"/>
                  <a:gd name="T70" fmla="*/ 3258 w 6493"/>
                  <a:gd name="T71" fmla="*/ 3930 h 6339"/>
                  <a:gd name="T72" fmla="*/ 3360 w 6493"/>
                  <a:gd name="T73" fmla="*/ 3795 h 6339"/>
                  <a:gd name="T74" fmla="*/ 3897 w 6493"/>
                  <a:gd name="T75" fmla="*/ 3259 h 6339"/>
                  <a:gd name="T76" fmla="*/ 4579 w 6493"/>
                  <a:gd name="T77" fmla="*/ 2663 h 6339"/>
                  <a:gd name="T78" fmla="*/ 5125 w 6493"/>
                  <a:gd name="T79" fmla="*/ 2258 h 6339"/>
                  <a:gd name="T80" fmla="*/ 6121 w 6493"/>
                  <a:gd name="T81" fmla="*/ 1567 h 6339"/>
                  <a:gd name="T82" fmla="*/ 6272 w 6493"/>
                  <a:gd name="T83" fmla="*/ 1420 h 6339"/>
                  <a:gd name="T84" fmla="*/ 6388 w 6493"/>
                  <a:gd name="T85" fmla="*/ 1246 h 6339"/>
                  <a:gd name="T86" fmla="*/ 6461 w 6493"/>
                  <a:gd name="T87" fmla="*/ 1051 h 6339"/>
                  <a:gd name="T88" fmla="*/ 6488 w 6493"/>
                  <a:gd name="T89" fmla="*/ 894 h 6339"/>
                  <a:gd name="T90" fmla="*/ 6490 w 6493"/>
                  <a:gd name="T91" fmla="*/ 734 h 6339"/>
                  <a:gd name="T92" fmla="*/ 6451 w 6493"/>
                  <a:gd name="T93" fmla="*/ 530 h 6339"/>
                  <a:gd name="T94" fmla="*/ 6370 w 6493"/>
                  <a:gd name="T95" fmla="*/ 337 h 6339"/>
                  <a:gd name="T96" fmla="*/ 6248 w 6493"/>
                  <a:gd name="T97" fmla="*/ 165 h 6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493" h="6339">
                    <a:moveTo>
                      <a:pt x="6211" y="128"/>
                    </a:moveTo>
                    <a:lnTo>
                      <a:pt x="6173" y="92"/>
                    </a:lnTo>
                    <a:lnTo>
                      <a:pt x="6094" y="29"/>
                    </a:lnTo>
                    <a:lnTo>
                      <a:pt x="6051" y="0"/>
                    </a:lnTo>
                    <a:lnTo>
                      <a:pt x="6077" y="40"/>
                    </a:lnTo>
                    <a:lnTo>
                      <a:pt x="6120" y="125"/>
                    </a:lnTo>
                    <a:lnTo>
                      <a:pt x="6154" y="213"/>
                    </a:lnTo>
                    <a:lnTo>
                      <a:pt x="6179" y="302"/>
                    </a:lnTo>
                    <a:lnTo>
                      <a:pt x="6196" y="392"/>
                    </a:lnTo>
                    <a:lnTo>
                      <a:pt x="6203" y="482"/>
                    </a:lnTo>
                    <a:lnTo>
                      <a:pt x="6202" y="573"/>
                    </a:lnTo>
                    <a:lnTo>
                      <a:pt x="6193" y="662"/>
                    </a:lnTo>
                    <a:lnTo>
                      <a:pt x="6176" y="752"/>
                    </a:lnTo>
                    <a:lnTo>
                      <a:pt x="6150" y="838"/>
                    </a:lnTo>
                    <a:lnTo>
                      <a:pt x="6115" y="923"/>
                    </a:lnTo>
                    <a:lnTo>
                      <a:pt x="6074" y="1004"/>
                    </a:lnTo>
                    <a:lnTo>
                      <a:pt x="6023" y="1080"/>
                    </a:lnTo>
                    <a:lnTo>
                      <a:pt x="5967" y="1152"/>
                    </a:lnTo>
                    <a:lnTo>
                      <a:pt x="5901" y="1220"/>
                    </a:lnTo>
                    <a:lnTo>
                      <a:pt x="5829" y="1282"/>
                    </a:lnTo>
                    <a:lnTo>
                      <a:pt x="5790" y="1310"/>
                    </a:lnTo>
                    <a:lnTo>
                      <a:pt x="4837" y="1970"/>
                    </a:lnTo>
                    <a:lnTo>
                      <a:pt x="4653" y="2101"/>
                    </a:lnTo>
                    <a:lnTo>
                      <a:pt x="4291" y="2375"/>
                    </a:lnTo>
                    <a:lnTo>
                      <a:pt x="3945" y="2666"/>
                    </a:lnTo>
                    <a:lnTo>
                      <a:pt x="3609" y="2971"/>
                    </a:lnTo>
                    <a:lnTo>
                      <a:pt x="3448" y="3131"/>
                    </a:lnTo>
                    <a:lnTo>
                      <a:pt x="3072" y="3505"/>
                    </a:lnTo>
                    <a:lnTo>
                      <a:pt x="3033" y="3547"/>
                    </a:lnTo>
                    <a:lnTo>
                      <a:pt x="2971" y="3642"/>
                    </a:lnTo>
                    <a:lnTo>
                      <a:pt x="2928" y="3746"/>
                    </a:lnTo>
                    <a:lnTo>
                      <a:pt x="2905" y="3857"/>
                    </a:lnTo>
                    <a:lnTo>
                      <a:pt x="2904" y="3913"/>
                    </a:lnTo>
                    <a:lnTo>
                      <a:pt x="2905" y="3970"/>
                    </a:lnTo>
                    <a:lnTo>
                      <a:pt x="2928" y="4081"/>
                    </a:lnTo>
                    <a:lnTo>
                      <a:pt x="2971" y="4185"/>
                    </a:lnTo>
                    <a:lnTo>
                      <a:pt x="3033" y="4279"/>
                    </a:lnTo>
                    <a:lnTo>
                      <a:pt x="3072" y="4320"/>
                    </a:lnTo>
                    <a:lnTo>
                      <a:pt x="3174" y="4423"/>
                    </a:lnTo>
                    <a:lnTo>
                      <a:pt x="3213" y="4464"/>
                    </a:lnTo>
                    <a:lnTo>
                      <a:pt x="3277" y="4558"/>
                    </a:lnTo>
                    <a:lnTo>
                      <a:pt x="3320" y="4662"/>
                    </a:lnTo>
                    <a:lnTo>
                      <a:pt x="3341" y="4773"/>
                    </a:lnTo>
                    <a:lnTo>
                      <a:pt x="3343" y="4830"/>
                    </a:lnTo>
                    <a:lnTo>
                      <a:pt x="3341" y="4886"/>
                    </a:lnTo>
                    <a:lnTo>
                      <a:pt x="3320" y="4997"/>
                    </a:lnTo>
                    <a:lnTo>
                      <a:pt x="3277" y="5101"/>
                    </a:lnTo>
                    <a:lnTo>
                      <a:pt x="3213" y="5196"/>
                    </a:lnTo>
                    <a:lnTo>
                      <a:pt x="3174" y="5238"/>
                    </a:lnTo>
                    <a:lnTo>
                      <a:pt x="2359" y="6051"/>
                    </a:lnTo>
                    <a:lnTo>
                      <a:pt x="0" y="3692"/>
                    </a:lnTo>
                    <a:lnTo>
                      <a:pt x="2647" y="6339"/>
                    </a:lnTo>
                    <a:lnTo>
                      <a:pt x="3462" y="5526"/>
                    </a:lnTo>
                    <a:lnTo>
                      <a:pt x="3501" y="5484"/>
                    </a:lnTo>
                    <a:lnTo>
                      <a:pt x="3563" y="5389"/>
                    </a:lnTo>
                    <a:lnTo>
                      <a:pt x="3606" y="5285"/>
                    </a:lnTo>
                    <a:lnTo>
                      <a:pt x="3628" y="5174"/>
                    </a:lnTo>
                    <a:lnTo>
                      <a:pt x="3631" y="5118"/>
                    </a:lnTo>
                    <a:lnTo>
                      <a:pt x="3628" y="5061"/>
                    </a:lnTo>
                    <a:lnTo>
                      <a:pt x="3606" y="4950"/>
                    </a:lnTo>
                    <a:lnTo>
                      <a:pt x="3563" y="4846"/>
                    </a:lnTo>
                    <a:lnTo>
                      <a:pt x="3501" y="4752"/>
                    </a:lnTo>
                    <a:lnTo>
                      <a:pt x="3462" y="4711"/>
                    </a:lnTo>
                    <a:lnTo>
                      <a:pt x="3360" y="4608"/>
                    </a:lnTo>
                    <a:lnTo>
                      <a:pt x="3321" y="4567"/>
                    </a:lnTo>
                    <a:lnTo>
                      <a:pt x="3258" y="4473"/>
                    </a:lnTo>
                    <a:lnTo>
                      <a:pt x="3215" y="4369"/>
                    </a:lnTo>
                    <a:lnTo>
                      <a:pt x="3193" y="4258"/>
                    </a:lnTo>
                    <a:lnTo>
                      <a:pt x="3192" y="4201"/>
                    </a:lnTo>
                    <a:lnTo>
                      <a:pt x="3193" y="4145"/>
                    </a:lnTo>
                    <a:lnTo>
                      <a:pt x="3215" y="4034"/>
                    </a:lnTo>
                    <a:lnTo>
                      <a:pt x="3258" y="3930"/>
                    </a:lnTo>
                    <a:lnTo>
                      <a:pt x="3321" y="3835"/>
                    </a:lnTo>
                    <a:lnTo>
                      <a:pt x="3360" y="3795"/>
                    </a:lnTo>
                    <a:lnTo>
                      <a:pt x="3736" y="3419"/>
                    </a:lnTo>
                    <a:lnTo>
                      <a:pt x="3897" y="3259"/>
                    </a:lnTo>
                    <a:lnTo>
                      <a:pt x="4231" y="2954"/>
                    </a:lnTo>
                    <a:lnTo>
                      <a:pt x="4579" y="2663"/>
                    </a:lnTo>
                    <a:lnTo>
                      <a:pt x="4941" y="2389"/>
                    </a:lnTo>
                    <a:lnTo>
                      <a:pt x="5125" y="2258"/>
                    </a:lnTo>
                    <a:lnTo>
                      <a:pt x="6078" y="1598"/>
                    </a:lnTo>
                    <a:lnTo>
                      <a:pt x="6121" y="1567"/>
                    </a:lnTo>
                    <a:lnTo>
                      <a:pt x="6202" y="1498"/>
                    </a:lnTo>
                    <a:lnTo>
                      <a:pt x="6272" y="1420"/>
                    </a:lnTo>
                    <a:lnTo>
                      <a:pt x="6334" y="1336"/>
                    </a:lnTo>
                    <a:lnTo>
                      <a:pt x="6388" y="1246"/>
                    </a:lnTo>
                    <a:lnTo>
                      <a:pt x="6429" y="1151"/>
                    </a:lnTo>
                    <a:lnTo>
                      <a:pt x="6461" y="1051"/>
                    </a:lnTo>
                    <a:lnTo>
                      <a:pt x="6483" y="947"/>
                    </a:lnTo>
                    <a:lnTo>
                      <a:pt x="6488" y="894"/>
                    </a:lnTo>
                    <a:lnTo>
                      <a:pt x="6493" y="841"/>
                    </a:lnTo>
                    <a:lnTo>
                      <a:pt x="6490" y="734"/>
                    </a:lnTo>
                    <a:lnTo>
                      <a:pt x="6475" y="631"/>
                    </a:lnTo>
                    <a:lnTo>
                      <a:pt x="6451" y="530"/>
                    </a:lnTo>
                    <a:lnTo>
                      <a:pt x="6416" y="432"/>
                    </a:lnTo>
                    <a:lnTo>
                      <a:pt x="6370" y="337"/>
                    </a:lnTo>
                    <a:lnTo>
                      <a:pt x="6313" y="249"/>
                    </a:lnTo>
                    <a:lnTo>
                      <a:pt x="6248" y="165"/>
                    </a:lnTo>
                    <a:lnTo>
                      <a:pt x="6211" y="128"/>
                    </a:ln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8"/>
              <p:cNvSpPr>
                <a:spLocks/>
              </p:cNvSpPr>
              <p:nvPr/>
            </p:nvSpPr>
            <p:spPr bwMode="auto">
              <a:xfrm>
                <a:off x="4450" y="2195"/>
                <a:ext cx="1460" cy="1460"/>
              </a:xfrm>
              <a:custGeom>
                <a:avLst/>
                <a:gdLst>
                  <a:gd name="T0" fmla="*/ 1731 w 4378"/>
                  <a:gd name="T1" fmla="*/ 0 h 4379"/>
                  <a:gd name="T2" fmla="*/ 0 w 4378"/>
                  <a:gd name="T3" fmla="*/ 1732 h 4379"/>
                  <a:gd name="T4" fmla="*/ 1630 w 4378"/>
                  <a:gd name="T5" fmla="*/ 3360 h 4379"/>
                  <a:gd name="T6" fmla="*/ 2038 w 4378"/>
                  <a:gd name="T7" fmla="*/ 3768 h 4379"/>
                  <a:gd name="T8" fmla="*/ 2648 w 4378"/>
                  <a:gd name="T9" fmla="*/ 4379 h 4379"/>
                  <a:gd name="T10" fmla="*/ 4378 w 4378"/>
                  <a:gd name="T11" fmla="*/ 2647 h 4379"/>
                  <a:gd name="T12" fmla="*/ 1731 w 4378"/>
                  <a:gd name="T13" fmla="*/ 0 h 4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78" h="4379">
                    <a:moveTo>
                      <a:pt x="1731" y="0"/>
                    </a:moveTo>
                    <a:lnTo>
                      <a:pt x="0" y="1732"/>
                    </a:lnTo>
                    <a:lnTo>
                      <a:pt x="1630" y="3360"/>
                    </a:lnTo>
                    <a:lnTo>
                      <a:pt x="2038" y="3768"/>
                    </a:lnTo>
                    <a:lnTo>
                      <a:pt x="2648" y="4379"/>
                    </a:lnTo>
                    <a:lnTo>
                      <a:pt x="4378" y="2647"/>
                    </a:lnTo>
                    <a:lnTo>
                      <a:pt x="1731" y="0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9"/>
              <p:cNvSpPr>
                <a:spLocks/>
              </p:cNvSpPr>
              <p:nvPr/>
            </p:nvSpPr>
            <p:spPr bwMode="auto">
              <a:xfrm>
                <a:off x="5237" y="2981"/>
                <a:ext cx="672" cy="674"/>
              </a:xfrm>
              <a:custGeom>
                <a:avLst/>
                <a:gdLst>
                  <a:gd name="T0" fmla="*/ 0 w 2018"/>
                  <a:gd name="T1" fmla="*/ 1732 h 2020"/>
                  <a:gd name="T2" fmla="*/ 1730 w 2018"/>
                  <a:gd name="T3" fmla="*/ 0 h 2020"/>
                  <a:gd name="T4" fmla="*/ 2018 w 2018"/>
                  <a:gd name="T5" fmla="*/ 288 h 2020"/>
                  <a:gd name="T6" fmla="*/ 288 w 2018"/>
                  <a:gd name="T7" fmla="*/ 2020 h 2020"/>
                  <a:gd name="T8" fmla="*/ 0 w 2018"/>
                  <a:gd name="T9" fmla="*/ 1732 h 2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8" h="2020">
                    <a:moveTo>
                      <a:pt x="0" y="1732"/>
                    </a:moveTo>
                    <a:lnTo>
                      <a:pt x="1730" y="0"/>
                    </a:lnTo>
                    <a:lnTo>
                      <a:pt x="2018" y="288"/>
                    </a:lnTo>
                    <a:lnTo>
                      <a:pt x="288" y="2020"/>
                    </a:lnTo>
                    <a:lnTo>
                      <a:pt x="0" y="1732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50"/>
              <p:cNvSpPr>
                <a:spLocks/>
              </p:cNvSpPr>
              <p:nvPr/>
            </p:nvSpPr>
            <p:spPr bwMode="auto">
              <a:xfrm>
                <a:off x="6798" y="1115"/>
                <a:ext cx="192" cy="192"/>
              </a:xfrm>
              <a:custGeom>
                <a:avLst/>
                <a:gdLst>
                  <a:gd name="T0" fmla="*/ 576 w 576"/>
                  <a:gd name="T1" fmla="*/ 288 h 576"/>
                  <a:gd name="T2" fmla="*/ 575 w 576"/>
                  <a:gd name="T3" fmla="*/ 318 h 576"/>
                  <a:gd name="T4" fmla="*/ 563 w 576"/>
                  <a:gd name="T5" fmla="*/ 374 h 576"/>
                  <a:gd name="T6" fmla="*/ 541 w 576"/>
                  <a:gd name="T7" fmla="*/ 426 h 576"/>
                  <a:gd name="T8" fmla="*/ 510 w 576"/>
                  <a:gd name="T9" fmla="*/ 472 h 576"/>
                  <a:gd name="T10" fmla="*/ 471 w 576"/>
                  <a:gd name="T11" fmla="*/ 511 h 576"/>
                  <a:gd name="T12" fmla="*/ 425 w 576"/>
                  <a:gd name="T13" fmla="*/ 541 h 576"/>
                  <a:gd name="T14" fmla="*/ 373 w 576"/>
                  <a:gd name="T15" fmla="*/ 563 h 576"/>
                  <a:gd name="T16" fmla="*/ 317 w 576"/>
                  <a:gd name="T17" fmla="*/ 574 h 576"/>
                  <a:gd name="T18" fmla="*/ 288 w 576"/>
                  <a:gd name="T19" fmla="*/ 576 h 576"/>
                  <a:gd name="T20" fmla="*/ 258 w 576"/>
                  <a:gd name="T21" fmla="*/ 574 h 576"/>
                  <a:gd name="T22" fmla="*/ 202 w 576"/>
                  <a:gd name="T23" fmla="*/ 563 h 576"/>
                  <a:gd name="T24" fmla="*/ 150 w 576"/>
                  <a:gd name="T25" fmla="*/ 541 h 576"/>
                  <a:gd name="T26" fmla="*/ 104 w 576"/>
                  <a:gd name="T27" fmla="*/ 511 h 576"/>
                  <a:gd name="T28" fmla="*/ 65 w 576"/>
                  <a:gd name="T29" fmla="*/ 472 h 576"/>
                  <a:gd name="T30" fmla="*/ 33 w 576"/>
                  <a:gd name="T31" fmla="*/ 426 h 576"/>
                  <a:gd name="T32" fmla="*/ 12 w 576"/>
                  <a:gd name="T33" fmla="*/ 374 h 576"/>
                  <a:gd name="T34" fmla="*/ 0 w 576"/>
                  <a:gd name="T35" fmla="*/ 318 h 576"/>
                  <a:gd name="T36" fmla="*/ 0 w 576"/>
                  <a:gd name="T37" fmla="*/ 288 h 576"/>
                  <a:gd name="T38" fmla="*/ 0 w 576"/>
                  <a:gd name="T39" fmla="*/ 259 h 576"/>
                  <a:gd name="T40" fmla="*/ 12 w 576"/>
                  <a:gd name="T41" fmla="*/ 203 h 576"/>
                  <a:gd name="T42" fmla="*/ 33 w 576"/>
                  <a:gd name="T43" fmla="*/ 151 h 576"/>
                  <a:gd name="T44" fmla="*/ 65 w 576"/>
                  <a:gd name="T45" fmla="*/ 105 h 576"/>
                  <a:gd name="T46" fmla="*/ 104 w 576"/>
                  <a:gd name="T47" fmla="*/ 66 h 576"/>
                  <a:gd name="T48" fmla="*/ 150 w 576"/>
                  <a:gd name="T49" fmla="*/ 34 h 576"/>
                  <a:gd name="T50" fmla="*/ 202 w 576"/>
                  <a:gd name="T51" fmla="*/ 13 h 576"/>
                  <a:gd name="T52" fmla="*/ 258 w 576"/>
                  <a:gd name="T53" fmla="*/ 1 h 576"/>
                  <a:gd name="T54" fmla="*/ 288 w 576"/>
                  <a:gd name="T55" fmla="*/ 0 h 576"/>
                  <a:gd name="T56" fmla="*/ 317 w 576"/>
                  <a:gd name="T57" fmla="*/ 1 h 576"/>
                  <a:gd name="T58" fmla="*/ 373 w 576"/>
                  <a:gd name="T59" fmla="*/ 13 h 576"/>
                  <a:gd name="T60" fmla="*/ 425 w 576"/>
                  <a:gd name="T61" fmla="*/ 34 h 576"/>
                  <a:gd name="T62" fmla="*/ 471 w 576"/>
                  <a:gd name="T63" fmla="*/ 66 h 576"/>
                  <a:gd name="T64" fmla="*/ 510 w 576"/>
                  <a:gd name="T65" fmla="*/ 105 h 576"/>
                  <a:gd name="T66" fmla="*/ 541 w 576"/>
                  <a:gd name="T67" fmla="*/ 151 h 576"/>
                  <a:gd name="T68" fmla="*/ 563 w 576"/>
                  <a:gd name="T69" fmla="*/ 203 h 576"/>
                  <a:gd name="T70" fmla="*/ 575 w 576"/>
                  <a:gd name="T71" fmla="*/ 259 h 576"/>
                  <a:gd name="T72" fmla="*/ 576 w 576"/>
                  <a:gd name="T73" fmla="*/ 288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6" h="576">
                    <a:moveTo>
                      <a:pt x="576" y="288"/>
                    </a:moveTo>
                    <a:lnTo>
                      <a:pt x="575" y="318"/>
                    </a:lnTo>
                    <a:lnTo>
                      <a:pt x="563" y="374"/>
                    </a:lnTo>
                    <a:lnTo>
                      <a:pt x="541" y="426"/>
                    </a:lnTo>
                    <a:lnTo>
                      <a:pt x="510" y="472"/>
                    </a:lnTo>
                    <a:lnTo>
                      <a:pt x="471" y="511"/>
                    </a:lnTo>
                    <a:lnTo>
                      <a:pt x="425" y="541"/>
                    </a:lnTo>
                    <a:lnTo>
                      <a:pt x="373" y="563"/>
                    </a:lnTo>
                    <a:lnTo>
                      <a:pt x="317" y="574"/>
                    </a:lnTo>
                    <a:lnTo>
                      <a:pt x="288" y="576"/>
                    </a:lnTo>
                    <a:lnTo>
                      <a:pt x="258" y="574"/>
                    </a:lnTo>
                    <a:lnTo>
                      <a:pt x="202" y="563"/>
                    </a:lnTo>
                    <a:lnTo>
                      <a:pt x="150" y="541"/>
                    </a:lnTo>
                    <a:lnTo>
                      <a:pt x="104" y="511"/>
                    </a:lnTo>
                    <a:lnTo>
                      <a:pt x="65" y="472"/>
                    </a:lnTo>
                    <a:lnTo>
                      <a:pt x="33" y="426"/>
                    </a:lnTo>
                    <a:lnTo>
                      <a:pt x="12" y="374"/>
                    </a:lnTo>
                    <a:lnTo>
                      <a:pt x="0" y="318"/>
                    </a:lnTo>
                    <a:lnTo>
                      <a:pt x="0" y="288"/>
                    </a:lnTo>
                    <a:lnTo>
                      <a:pt x="0" y="259"/>
                    </a:lnTo>
                    <a:lnTo>
                      <a:pt x="12" y="203"/>
                    </a:lnTo>
                    <a:lnTo>
                      <a:pt x="33" y="151"/>
                    </a:lnTo>
                    <a:lnTo>
                      <a:pt x="65" y="105"/>
                    </a:lnTo>
                    <a:lnTo>
                      <a:pt x="104" y="66"/>
                    </a:lnTo>
                    <a:lnTo>
                      <a:pt x="150" y="34"/>
                    </a:lnTo>
                    <a:lnTo>
                      <a:pt x="202" y="13"/>
                    </a:lnTo>
                    <a:lnTo>
                      <a:pt x="258" y="1"/>
                    </a:lnTo>
                    <a:lnTo>
                      <a:pt x="288" y="0"/>
                    </a:lnTo>
                    <a:lnTo>
                      <a:pt x="317" y="1"/>
                    </a:lnTo>
                    <a:lnTo>
                      <a:pt x="373" y="13"/>
                    </a:lnTo>
                    <a:lnTo>
                      <a:pt x="425" y="34"/>
                    </a:lnTo>
                    <a:lnTo>
                      <a:pt x="471" y="66"/>
                    </a:lnTo>
                    <a:lnTo>
                      <a:pt x="510" y="105"/>
                    </a:lnTo>
                    <a:lnTo>
                      <a:pt x="541" y="151"/>
                    </a:lnTo>
                    <a:lnTo>
                      <a:pt x="563" y="203"/>
                    </a:lnTo>
                    <a:lnTo>
                      <a:pt x="575" y="259"/>
                    </a:lnTo>
                    <a:lnTo>
                      <a:pt x="576" y="288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순서도: 지연 30"/>
            <p:cNvSpPr/>
            <p:nvPr/>
          </p:nvSpPr>
          <p:spPr>
            <a:xfrm rot="4147283" flipH="1">
              <a:off x="10503405" y="5975733"/>
              <a:ext cx="748810" cy="194929"/>
            </a:xfrm>
            <a:prstGeom prst="flowChartDelay">
              <a:avLst/>
            </a:pr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 flipH="1">
              <a:off x="10883462" y="6186394"/>
              <a:ext cx="1308538" cy="671607"/>
            </a:xfrm>
            <a:custGeom>
              <a:avLst/>
              <a:gdLst>
                <a:gd name="connsiteX0" fmla="*/ 1119034 w 1308538"/>
                <a:gd name="connsiteY0" fmla="*/ 143 h 671607"/>
                <a:gd name="connsiteX1" fmla="*/ 1100633 w 1308538"/>
                <a:gd name="connsiteY1" fmla="*/ 6411 h 671607"/>
                <a:gd name="connsiteX2" fmla="*/ 946502 w 1308538"/>
                <a:gd name="connsiteY2" fmla="*/ 288986 h 671607"/>
                <a:gd name="connsiteX3" fmla="*/ 863120 w 1308538"/>
                <a:gd name="connsiteY3" fmla="*/ 295853 h 671607"/>
                <a:gd name="connsiteX4" fmla="*/ 740993 w 1308538"/>
                <a:gd name="connsiteY4" fmla="*/ 306112 h 671607"/>
                <a:gd name="connsiteX5" fmla="*/ 317469 w 1308538"/>
                <a:gd name="connsiteY5" fmla="*/ 295853 h 671607"/>
                <a:gd name="connsiteX6" fmla="*/ 150154 w 1308538"/>
                <a:gd name="connsiteY6" fmla="*/ 331801 h 671607"/>
                <a:gd name="connsiteX7" fmla="*/ 64772 w 1308538"/>
                <a:gd name="connsiteY7" fmla="*/ 403085 h 671607"/>
                <a:gd name="connsiteX8" fmla="*/ 0 w 1308538"/>
                <a:gd name="connsiteY8" fmla="*/ 472032 h 671607"/>
                <a:gd name="connsiteX9" fmla="*/ 0 w 1308538"/>
                <a:gd name="connsiteY9" fmla="*/ 671607 h 671607"/>
                <a:gd name="connsiteX10" fmla="*/ 1152472 w 1308538"/>
                <a:gd name="connsiteY10" fmla="*/ 671607 h 671607"/>
                <a:gd name="connsiteX11" fmla="*/ 1203388 w 1308538"/>
                <a:gd name="connsiteY11" fmla="*/ 545873 h 671607"/>
                <a:gd name="connsiteX12" fmla="*/ 1308008 w 1308538"/>
                <a:gd name="connsiteY12" fmla="*/ 310523 h 671607"/>
                <a:gd name="connsiteX13" fmla="*/ 1237639 w 1308538"/>
                <a:gd name="connsiteY13" fmla="*/ 109166 h 671607"/>
                <a:gd name="connsiteX14" fmla="*/ 1119034 w 1308538"/>
                <a:gd name="connsiteY14" fmla="*/ 143 h 67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538" h="671607">
                  <a:moveTo>
                    <a:pt x="1119034" y="143"/>
                  </a:moveTo>
                  <a:cubicBezTo>
                    <a:pt x="1112848" y="669"/>
                    <a:pt x="1106698" y="2665"/>
                    <a:pt x="1100633" y="6411"/>
                  </a:cubicBezTo>
                  <a:cubicBezTo>
                    <a:pt x="1052110" y="36381"/>
                    <a:pt x="978076" y="267069"/>
                    <a:pt x="946502" y="288986"/>
                  </a:cubicBezTo>
                  <a:cubicBezTo>
                    <a:pt x="914927" y="310904"/>
                    <a:pt x="897372" y="292999"/>
                    <a:pt x="863120" y="295853"/>
                  </a:cubicBezTo>
                  <a:cubicBezTo>
                    <a:pt x="828869" y="298708"/>
                    <a:pt x="831934" y="306112"/>
                    <a:pt x="740993" y="306112"/>
                  </a:cubicBezTo>
                  <a:lnTo>
                    <a:pt x="317469" y="295853"/>
                  </a:lnTo>
                  <a:cubicBezTo>
                    <a:pt x="218996" y="300135"/>
                    <a:pt x="206583" y="298694"/>
                    <a:pt x="150154" y="331801"/>
                  </a:cubicBezTo>
                  <a:cubicBezTo>
                    <a:pt x="121940" y="348354"/>
                    <a:pt x="93397" y="374043"/>
                    <a:pt x="64772" y="403085"/>
                  </a:cubicBezTo>
                  <a:lnTo>
                    <a:pt x="0" y="472032"/>
                  </a:lnTo>
                  <a:lnTo>
                    <a:pt x="0" y="671607"/>
                  </a:lnTo>
                  <a:lnTo>
                    <a:pt x="1152472" y="671607"/>
                  </a:lnTo>
                  <a:lnTo>
                    <a:pt x="1203388" y="545873"/>
                  </a:lnTo>
                  <a:cubicBezTo>
                    <a:pt x="1236524" y="459552"/>
                    <a:pt x="1302299" y="383307"/>
                    <a:pt x="1308008" y="310523"/>
                  </a:cubicBezTo>
                  <a:cubicBezTo>
                    <a:pt x="1313716" y="237738"/>
                    <a:pt x="1272202" y="159851"/>
                    <a:pt x="1237639" y="109166"/>
                  </a:cubicBezTo>
                  <a:cubicBezTo>
                    <a:pt x="1207396" y="64816"/>
                    <a:pt x="1162333" y="-3539"/>
                    <a:pt x="1119034" y="1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 flipH="1">
              <a:off x="11240166" y="5517492"/>
              <a:ext cx="822634" cy="1030104"/>
              <a:chOff x="1219927" y="2725633"/>
              <a:chExt cx="1711565" cy="2143225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1682683" y="4161764"/>
                <a:ext cx="786052" cy="707094"/>
                <a:chOff x="1682683" y="4161764"/>
                <a:chExt cx="786052" cy="707094"/>
              </a:xfrm>
            </p:grpSpPr>
            <p:sp>
              <p:nvSpPr>
                <p:cNvPr id="12" name="Freeform 53"/>
                <p:cNvSpPr>
                  <a:spLocks/>
                </p:cNvSpPr>
                <p:nvPr/>
              </p:nvSpPr>
              <p:spPr bwMode="auto">
                <a:xfrm>
                  <a:off x="1738548" y="4691269"/>
                  <a:ext cx="672206" cy="177589"/>
                </a:xfrm>
                <a:custGeom>
                  <a:avLst/>
                  <a:gdLst>
                    <a:gd name="T0" fmla="*/ 255 w 511"/>
                    <a:gd name="T1" fmla="*/ 0 h 135"/>
                    <a:gd name="T2" fmla="*/ 294 w 511"/>
                    <a:gd name="T3" fmla="*/ 1 h 135"/>
                    <a:gd name="T4" fmla="*/ 331 w 511"/>
                    <a:gd name="T5" fmla="*/ 4 h 135"/>
                    <a:gd name="T6" fmla="*/ 365 w 511"/>
                    <a:gd name="T7" fmla="*/ 8 h 135"/>
                    <a:gd name="T8" fmla="*/ 396 w 511"/>
                    <a:gd name="T9" fmla="*/ 14 h 135"/>
                    <a:gd name="T10" fmla="*/ 425 w 511"/>
                    <a:gd name="T11" fmla="*/ 19 h 135"/>
                    <a:gd name="T12" fmla="*/ 450 w 511"/>
                    <a:gd name="T13" fmla="*/ 25 h 135"/>
                    <a:gd name="T14" fmla="*/ 471 w 511"/>
                    <a:gd name="T15" fmla="*/ 30 h 135"/>
                    <a:gd name="T16" fmla="*/ 488 w 511"/>
                    <a:gd name="T17" fmla="*/ 35 h 135"/>
                    <a:gd name="T18" fmla="*/ 501 w 511"/>
                    <a:gd name="T19" fmla="*/ 39 h 135"/>
                    <a:gd name="T20" fmla="*/ 509 w 511"/>
                    <a:gd name="T21" fmla="*/ 42 h 135"/>
                    <a:gd name="T22" fmla="*/ 511 w 511"/>
                    <a:gd name="T23" fmla="*/ 42 h 135"/>
                    <a:gd name="T24" fmla="*/ 510 w 511"/>
                    <a:gd name="T25" fmla="*/ 44 h 135"/>
                    <a:gd name="T26" fmla="*/ 505 w 511"/>
                    <a:gd name="T27" fmla="*/ 49 h 135"/>
                    <a:gd name="T28" fmla="*/ 496 w 511"/>
                    <a:gd name="T29" fmla="*/ 57 h 135"/>
                    <a:gd name="T30" fmla="*/ 485 w 511"/>
                    <a:gd name="T31" fmla="*/ 66 h 135"/>
                    <a:gd name="T32" fmla="*/ 470 w 511"/>
                    <a:gd name="T33" fmla="*/ 77 h 135"/>
                    <a:gd name="T34" fmla="*/ 451 w 511"/>
                    <a:gd name="T35" fmla="*/ 88 h 135"/>
                    <a:gd name="T36" fmla="*/ 429 w 511"/>
                    <a:gd name="T37" fmla="*/ 100 h 135"/>
                    <a:gd name="T38" fmla="*/ 403 w 511"/>
                    <a:gd name="T39" fmla="*/ 112 h 135"/>
                    <a:gd name="T40" fmla="*/ 372 w 511"/>
                    <a:gd name="T41" fmla="*/ 121 h 135"/>
                    <a:gd name="T42" fmla="*/ 337 w 511"/>
                    <a:gd name="T43" fmla="*/ 128 h 135"/>
                    <a:gd name="T44" fmla="*/ 298 w 511"/>
                    <a:gd name="T45" fmla="*/ 134 h 135"/>
                    <a:gd name="T46" fmla="*/ 256 w 511"/>
                    <a:gd name="T47" fmla="*/ 135 h 135"/>
                    <a:gd name="T48" fmla="*/ 213 w 511"/>
                    <a:gd name="T49" fmla="*/ 134 h 135"/>
                    <a:gd name="T50" fmla="*/ 174 w 511"/>
                    <a:gd name="T51" fmla="*/ 128 h 135"/>
                    <a:gd name="T52" fmla="*/ 139 w 511"/>
                    <a:gd name="T53" fmla="*/ 121 h 135"/>
                    <a:gd name="T54" fmla="*/ 109 w 511"/>
                    <a:gd name="T55" fmla="*/ 112 h 135"/>
                    <a:gd name="T56" fmla="*/ 82 w 511"/>
                    <a:gd name="T57" fmla="*/ 100 h 135"/>
                    <a:gd name="T58" fmla="*/ 60 w 511"/>
                    <a:gd name="T59" fmla="*/ 88 h 135"/>
                    <a:gd name="T60" fmla="*/ 41 w 511"/>
                    <a:gd name="T61" fmla="*/ 77 h 135"/>
                    <a:gd name="T62" fmla="*/ 26 w 511"/>
                    <a:gd name="T63" fmla="*/ 66 h 135"/>
                    <a:gd name="T64" fmla="*/ 15 w 511"/>
                    <a:gd name="T65" fmla="*/ 57 h 135"/>
                    <a:gd name="T66" fmla="*/ 6 w 511"/>
                    <a:gd name="T67" fmla="*/ 49 h 135"/>
                    <a:gd name="T68" fmla="*/ 2 w 511"/>
                    <a:gd name="T69" fmla="*/ 44 h 135"/>
                    <a:gd name="T70" fmla="*/ 0 w 511"/>
                    <a:gd name="T71" fmla="*/ 42 h 135"/>
                    <a:gd name="T72" fmla="*/ 43 w 511"/>
                    <a:gd name="T73" fmla="*/ 27 h 135"/>
                    <a:gd name="T74" fmla="*/ 88 w 511"/>
                    <a:gd name="T75" fmla="*/ 16 h 135"/>
                    <a:gd name="T76" fmla="*/ 131 w 511"/>
                    <a:gd name="T77" fmla="*/ 8 h 135"/>
                    <a:gd name="T78" fmla="*/ 173 w 511"/>
                    <a:gd name="T79" fmla="*/ 3 h 135"/>
                    <a:gd name="T80" fmla="*/ 215 w 511"/>
                    <a:gd name="T81" fmla="*/ 0 h 135"/>
                    <a:gd name="T82" fmla="*/ 255 w 511"/>
                    <a:gd name="T83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511" h="135">
                      <a:moveTo>
                        <a:pt x="255" y="0"/>
                      </a:moveTo>
                      <a:lnTo>
                        <a:pt x="294" y="1"/>
                      </a:lnTo>
                      <a:lnTo>
                        <a:pt x="331" y="4"/>
                      </a:lnTo>
                      <a:lnTo>
                        <a:pt x="365" y="8"/>
                      </a:lnTo>
                      <a:lnTo>
                        <a:pt x="396" y="14"/>
                      </a:lnTo>
                      <a:lnTo>
                        <a:pt x="425" y="19"/>
                      </a:lnTo>
                      <a:lnTo>
                        <a:pt x="450" y="25"/>
                      </a:lnTo>
                      <a:lnTo>
                        <a:pt x="471" y="30"/>
                      </a:lnTo>
                      <a:lnTo>
                        <a:pt x="488" y="35"/>
                      </a:lnTo>
                      <a:lnTo>
                        <a:pt x="501" y="39"/>
                      </a:lnTo>
                      <a:lnTo>
                        <a:pt x="509" y="42"/>
                      </a:lnTo>
                      <a:lnTo>
                        <a:pt x="511" y="42"/>
                      </a:lnTo>
                      <a:lnTo>
                        <a:pt x="510" y="44"/>
                      </a:lnTo>
                      <a:lnTo>
                        <a:pt x="505" y="49"/>
                      </a:lnTo>
                      <a:lnTo>
                        <a:pt x="496" y="57"/>
                      </a:lnTo>
                      <a:lnTo>
                        <a:pt x="485" y="66"/>
                      </a:lnTo>
                      <a:lnTo>
                        <a:pt x="470" y="77"/>
                      </a:lnTo>
                      <a:lnTo>
                        <a:pt x="451" y="88"/>
                      </a:lnTo>
                      <a:lnTo>
                        <a:pt x="429" y="100"/>
                      </a:lnTo>
                      <a:lnTo>
                        <a:pt x="403" y="112"/>
                      </a:lnTo>
                      <a:lnTo>
                        <a:pt x="372" y="121"/>
                      </a:lnTo>
                      <a:lnTo>
                        <a:pt x="337" y="128"/>
                      </a:lnTo>
                      <a:lnTo>
                        <a:pt x="298" y="134"/>
                      </a:lnTo>
                      <a:lnTo>
                        <a:pt x="256" y="135"/>
                      </a:lnTo>
                      <a:lnTo>
                        <a:pt x="213" y="134"/>
                      </a:lnTo>
                      <a:lnTo>
                        <a:pt x="174" y="128"/>
                      </a:lnTo>
                      <a:lnTo>
                        <a:pt x="139" y="121"/>
                      </a:lnTo>
                      <a:lnTo>
                        <a:pt x="109" y="112"/>
                      </a:lnTo>
                      <a:lnTo>
                        <a:pt x="82" y="100"/>
                      </a:lnTo>
                      <a:lnTo>
                        <a:pt x="60" y="88"/>
                      </a:lnTo>
                      <a:lnTo>
                        <a:pt x="41" y="77"/>
                      </a:lnTo>
                      <a:lnTo>
                        <a:pt x="26" y="66"/>
                      </a:lnTo>
                      <a:lnTo>
                        <a:pt x="15" y="57"/>
                      </a:lnTo>
                      <a:lnTo>
                        <a:pt x="6" y="49"/>
                      </a:lnTo>
                      <a:lnTo>
                        <a:pt x="2" y="44"/>
                      </a:lnTo>
                      <a:lnTo>
                        <a:pt x="0" y="42"/>
                      </a:lnTo>
                      <a:lnTo>
                        <a:pt x="43" y="27"/>
                      </a:lnTo>
                      <a:lnTo>
                        <a:pt x="88" y="16"/>
                      </a:lnTo>
                      <a:lnTo>
                        <a:pt x="131" y="8"/>
                      </a:lnTo>
                      <a:lnTo>
                        <a:pt x="173" y="3"/>
                      </a:lnTo>
                      <a:lnTo>
                        <a:pt x="215" y="0"/>
                      </a:lnTo>
                      <a:lnTo>
                        <a:pt x="255" y="0"/>
                      </a:lnTo>
                      <a:close/>
                    </a:path>
                  </a:pathLst>
                </a:custGeom>
                <a:solidFill>
                  <a:srgbClr val="FEDEC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1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" name="Freeform 33"/>
                <p:cNvSpPr>
                  <a:spLocks/>
                </p:cNvSpPr>
                <p:nvPr/>
              </p:nvSpPr>
              <p:spPr bwMode="auto">
                <a:xfrm>
                  <a:off x="1682683" y="4161764"/>
                  <a:ext cx="786052" cy="587426"/>
                </a:xfrm>
                <a:custGeom>
                  <a:avLst/>
                  <a:gdLst>
                    <a:gd name="T0" fmla="*/ 118 w 1117"/>
                    <a:gd name="T1" fmla="*/ 0 h 834"/>
                    <a:gd name="T2" fmla="*/ 999 w 1117"/>
                    <a:gd name="T3" fmla="*/ 0 h 834"/>
                    <a:gd name="T4" fmla="*/ 1006 w 1117"/>
                    <a:gd name="T5" fmla="*/ 21 h 834"/>
                    <a:gd name="T6" fmla="*/ 1011 w 1117"/>
                    <a:gd name="T7" fmla="*/ 50 h 834"/>
                    <a:gd name="T8" fmla="*/ 1015 w 1117"/>
                    <a:gd name="T9" fmla="*/ 85 h 834"/>
                    <a:gd name="T10" fmla="*/ 1018 w 1117"/>
                    <a:gd name="T11" fmla="*/ 126 h 834"/>
                    <a:gd name="T12" fmla="*/ 1021 w 1117"/>
                    <a:gd name="T13" fmla="*/ 171 h 834"/>
                    <a:gd name="T14" fmla="*/ 1025 w 1117"/>
                    <a:gd name="T15" fmla="*/ 222 h 834"/>
                    <a:gd name="T16" fmla="*/ 1031 w 1117"/>
                    <a:gd name="T17" fmla="*/ 274 h 834"/>
                    <a:gd name="T18" fmla="*/ 1040 w 1117"/>
                    <a:gd name="T19" fmla="*/ 330 h 834"/>
                    <a:gd name="T20" fmla="*/ 1051 w 1117"/>
                    <a:gd name="T21" fmla="*/ 387 h 834"/>
                    <a:gd name="T22" fmla="*/ 1067 w 1117"/>
                    <a:gd name="T23" fmla="*/ 445 h 834"/>
                    <a:gd name="T24" fmla="*/ 1089 w 1117"/>
                    <a:gd name="T25" fmla="*/ 503 h 834"/>
                    <a:gd name="T26" fmla="*/ 1117 w 1117"/>
                    <a:gd name="T27" fmla="*/ 560 h 834"/>
                    <a:gd name="T28" fmla="*/ 1067 w 1117"/>
                    <a:gd name="T29" fmla="*/ 600 h 834"/>
                    <a:gd name="T30" fmla="*/ 1015 w 1117"/>
                    <a:gd name="T31" fmla="*/ 639 h 834"/>
                    <a:gd name="T32" fmla="*/ 961 w 1117"/>
                    <a:gd name="T33" fmla="*/ 677 h 834"/>
                    <a:gd name="T34" fmla="*/ 903 w 1117"/>
                    <a:gd name="T35" fmla="*/ 712 h 834"/>
                    <a:gd name="T36" fmla="*/ 842 w 1117"/>
                    <a:gd name="T37" fmla="*/ 745 h 834"/>
                    <a:gd name="T38" fmla="*/ 778 w 1117"/>
                    <a:gd name="T39" fmla="*/ 775 h 834"/>
                    <a:gd name="T40" fmla="*/ 709 w 1117"/>
                    <a:gd name="T41" fmla="*/ 799 h 834"/>
                    <a:gd name="T42" fmla="*/ 636 w 1117"/>
                    <a:gd name="T43" fmla="*/ 820 h 834"/>
                    <a:gd name="T44" fmla="*/ 558 w 1117"/>
                    <a:gd name="T45" fmla="*/ 834 h 834"/>
                    <a:gd name="T46" fmla="*/ 480 w 1117"/>
                    <a:gd name="T47" fmla="*/ 820 h 834"/>
                    <a:gd name="T48" fmla="*/ 408 w 1117"/>
                    <a:gd name="T49" fmla="*/ 801 h 834"/>
                    <a:gd name="T50" fmla="*/ 338 w 1117"/>
                    <a:gd name="T51" fmla="*/ 776 h 834"/>
                    <a:gd name="T52" fmla="*/ 274 w 1117"/>
                    <a:gd name="T53" fmla="*/ 747 h 834"/>
                    <a:gd name="T54" fmla="*/ 212 w 1117"/>
                    <a:gd name="T55" fmla="*/ 713 h 834"/>
                    <a:gd name="T56" fmla="*/ 156 w 1117"/>
                    <a:gd name="T57" fmla="*/ 678 h 834"/>
                    <a:gd name="T58" fmla="*/ 100 w 1117"/>
                    <a:gd name="T59" fmla="*/ 642 h 834"/>
                    <a:gd name="T60" fmla="*/ 49 w 1117"/>
                    <a:gd name="T61" fmla="*/ 602 h 834"/>
                    <a:gd name="T62" fmla="*/ 0 w 1117"/>
                    <a:gd name="T63" fmla="*/ 563 h 834"/>
                    <a:gd name="T64" fmla="*/ 26 w 1117"/>
                    <a:gd name="T65" fmla="*/ 506 h 834"/>
                    <a:gd name="T66" fmla="*/ 48 w 1117"/>
                    <a:gd name="T67" fmla="*/ 448 h 834"/>
                    <a:gd name="T68" fmla="*/ 65 w 1117"/>
                    <a:gd name="T69" fmla="*/ 390 h 834"/>
                    <a:gd name="T70" fmla="*/ 77 w 1117"/>
                    <a:gd name="T71" fmla="*/ 333 h 834"/>
                    <a:gd name="T72" fmla="*/ 86 w 1117"/>
                    <a:gd name="T73" fmla="*/ 276 h 834"/>
                    <a:gd name="T74" fmla="*/ 91 w 1117"/>
                    <a:gd name="T75" fmla="*/ 223 h 834"/>
                    <a:gd name="T76" fmla="*/ 96 w 1117"/>
                    <a:gd name="T77" fmla="*/ 172 h 834"/>
                    <a:gd name="T78" fmla="*/ 99 w 1117"/>
                    <a:gd name="T79" fmla="*/ 126 h 834"/>
                    <a:gd name="T80" fmla="*/ 103 w 1117"/>
                    <a:gd name="T81" fmla="*/ 85 h 834"/>
                    <a:gd name="T82" fmla="*/ 106 w 1117"/>
                    <a:gd name="T83" fmla="*/ 50 h 834"/>
                    <a:gd name="T84" fmla="*/ 110 w 1117"/>
                    <a:gd name="T85" fmla="*/ 21 h 834"/>
                    <a:gd name="T86" fmla="*/ 118 w 1117"/>
                    <a:gd name="T87" fmla="*/ 0 h 8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117" h="834">
                      <a:moveTo>
                        <a:pt x="118" y="0"/>
                      </a:moveTo>
                      <a:lnTo>
                        <a:pt x="999" y="0"/>
                      </a:lnTo>
                      <a:lnTo>
                        <a:pt x="1006" y="21"/>
                      </a:lnTo>
                      <a:lnTo>
                        <a:pt x="1011" y="50"/>
                      </a:lnTo>
                      <a:lnTo>
                        <a:pt x="1015" y="85"/>
                      </a:lnTo>
                      <a:lnTo>
                        <a:pt x="1018" y="126"/>
                      </a:lnTo>
                      <a:lnTo>
                        <a:pt x="1021" y="171"/>
                      </a:lnTo>
                      <a:lnTo>
                        <a:pt x="1025" y="222"/>
                      </a:lnTo>
                      <a:lnTo>
                        <a:pt x="1031" y="274"/>
                      </a:lnTo>
                      <a:lnTo>
                        <a:pt x="1040" y="330"/>
                      </a:lnTo>
                      <a:lnTo>
                        <a:pt x="1051" y="387"/>
                      </a:lnTo>
                      <a:lnTo>
                        <a:pt x="1067" y="445"/>
                      </a:lnTo>
                      <a:lnTo>
                        <a:pt x="1089" y="503"/>
                      </a:lnTo>
                      <a:lnTo>
                        <a:pt x="1117" y="560"/>
                      </a:lnTo>
                      <a:lnTo>
                        <a:pt x="1067" y="600"/>
                      </a:lnTo>
                      <a:lnTo>
                        <a:pt x="1015" y="639"/>
                      </a:lnTo>
                      <a:lnTo>
                        <a:pt x="961" y="677"/>
                      </a:lnTo>
                      <a:lnTo>
                        <a:pt x="903" y="712"/>
                      </a:lnTo>
                      <a:lnTo>
                        <a:pt x="842" y="745"/>
                      </a:lnTo>
                      <a:lnTo>
                        <a:pt x="778" y="775"/>
                      </a:lnTo>
                      <a:lnTo>
                        <a:pt x="709" y="799"/>
                      </a:lnTo>
                      <a:lnTo>
                        <a:pt x="636" y="820"/>
                      </a:lnTo>
                      <a:lnTo>
                        <a:pt x="558" y="834"/>
                      </a:lnTo>
                      <a:lnTo>
                        <a:pt x="480" y="820"/>
                      </a:lnTo>
                      <a:lnTo>
                        <a:pt x="408" y="801"/>
                      </a:lnTo>
                      <a:lnTo>
                        <a:pt x="338" y="776"/>
                      </a:lnTo>
                      <a:lnTo>
                        <a:pt x="274" y="747"/>
                      </a:lnTo>
                      <a:lnTo>
                        <a:pt x="212" y="713"/>
                      </a:lnTo>
                      <a:lnTo>
                        <a:pt x="156" y="678"/>
                      </a:lnTo>
                      <a:lnTo>
                        <a:pt x="100" y="642"/>
                      </a:lnTo>
                      <a:lnTo>
                        <a:pt x="49" y="602"/>
                      </a:lnTo>
                      <a:lnTo>
                        <a:pt x="0" y="563"/>
                      </a:lnTo>
                      <a:lnTo>
                        <a:pt x="26" y="506"/>
                      </a:lnTo>
                      <a:lnTo>
                        <a:pt x="48" y="448"/>
                      </a:lnTo>
                      <a:lnTo>
                        <a:pt x="65" y="390"/>
                      </a:lnTo>
                      <a:lnTo>
                        <a:pt x="77" y="333"/>
                      </a:lnTo>
                      <a:lnTo>
                        <a:pt x="86" y="276"/>
                      </a:lnTo>
                      <a:lnTo>
                        <a:pt x="91" y="223"/>
                      </a:lnTo>
                      <a:lnTo>
                        <a:pt x="96" y="172"/>
                      </a:lnTo>
                      <a:lnTo>
                        <a:pt x="99" y="126"/>
                      </a:lnTo>
                      <a:lnTo>
                        <a:pt x="103" y="85"/>
                      </a:lnTo>
                      <a:lnTo>
                        <a:pt x="106" y="50"/>
                      </a:lnTo>
                      <a:lnTo>
                        <a:pt x="110" y="21"/>
                      </a:lnTo>
                      <a:lnTo>
                        <a:pt x="118" y="0"/>
                      </a:lnTo>
                      <a:close/>
                    </a:path>
                  </a:pathLst>
                </a:custGeom>
                <a:solidFill>
                  <a:srgbClr val="C69E7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" name="Freeform 42"/>
              <p:cNvSpPr>
                <a:spLocks/>
              </p:cNvSpPr>
              <p:nvPr/>
            </p:nvSpPr>
            <p:spPr bwMode="auto">
              <a:xfrm>
                <a:off x="2675814" y="3548981"/>
                <a:ext cx="255678" cy="443739"/>
              </a:xfrm>
              <a:custGeom>
                <a:avLst/>
                <a:gdLst>
                  <a:gd name="T0" fmla="*/ 206 w 362"/>
                  <a:gd name="T1" fmla="*/ 0 h 631"/>
                  <a:gd name="T2" fmla="*/ 238 w 362"/>
                  <a:gd name="T3" fmla="*/ 0 h 631"/>
                  <a:gd name="T4" fmla="*/ 264 w 362"/>
                  <a:gd name="T5" fmla="*/ 10 h 631"/>
                  <a:gd name="T6" fmla="*/ 289 w 362"/>
                  <a:gd name="T7" fmla="*/ 26 h 631"/>
                  <a:gd name="T8" fmla="*/ 311 w 362"/>
                  <a:gd name="T9" fmla="*/ 49 h 631"/>
                  <a:gd name="T10" fmla="*/ 328 w 362"/>
                  <a:gd name="T11" fmla="*/ 78 h 631"/>
                  <a:gd name="T12" fmla="*/ 343 w 362"/>
                  <a:gd name="T13" fmla="*/ 115 h 631"/>
                  <a:gd name="T14" fmla="*/ 353 w 362"/>
                  <a:gd name="T15" fmla="*/ 154 h 631"/>
                  <a:gd name="T16" fmla="*/ 359 w 362"/>
                  <a:gd name="T17" fmla="*/ 198 h 631"/>
                  <a:gd name="T18" fmla="*/ 362 w 362"/>
                  <a:gd name="T19" fmla="*/ 245 h 631"/>
                  <a:gd name="T20" fmla="*/ 359 w 362"/>
                  <a:gd name="T21" fmla="*/ 294 h 631"/>
                  <a:gd name="T22" fmla="*/ 353 w 362"/>
                  <a:gd name="T23" fmla="*/ 347 h 631"/>
                  <a:gd name="T24" fmla="*/ 340 w 362"/>
                  <a:gd name="T25" fmla="*/ 402 h 631"/>
                  <a:gd name="T26" fmla="*/ 322 w 362"/>
                  <a:gd name="T27" fmla="*/ 455 h 631"/>
                  <a:gd name="T28" fmla="*/ 300 w 362"/>
                  <a:gd name="T29" fmla="*/ 501 h 631"/>
                  <a:gd name="T30" fmla="*/ 276 w 362"/>
                  <a:gd name="T31" fmla="*/ 542 h 631"/>
                  <a:gd name="T32" fmla="*/ 248 w 362"/>
                  <a:gd name="T33" fmla="*/ 576 h 631"/>
                  <a:gd name="T34" fmla="*/ 219 w 362"/>
                  <a:gd name="T35" fmla="*/ 603 h 631"/>
                  <a:gd name="T36" fmla="*/ 188 w 362"/>
                  <a:gd name="T37" fmla="*/ 622 h 631"/>
                  <a:gd name="T38" fmla="*/ 156 w 362"/>
                  <a:gd name="T39" fmla="*/ 631 h 631"/>
                  <a:gd name="T40" fmla="*/ 124 w 362"/>
                  <a:gd name="T41" fmla="*/ 631 h 631"/>
                  <a:gd name="T42" fmla="*/ 96 w 362"/>
                  <a:gd name="T43" fmla="*/ 621 h 631"/>
                  <a:gd name="T44" fmla="*/ 73 w 362"/>
                  <a:gd name="T45" fmla="*/ 605 h 631"/>
                  <a:gd name="T46" fmla="*/ 51 w 362"/>
                  <a:gd name="T47" fmla="*/ 581 h 631"/>
                  <a:gd name="T48" fmla="*/ 34 w 362"/>
                  <a:gd name="T49" fmla="*/ 551 h 631"/>
                  <a:gd name="T50" fmla="*/ 19 w 362"/>
                  <a:gd name="T51" fmla="*/ 516 h 631"/>
                  <a:gd name="T52" fmla="*/ 9 w 362"/>
                  <a:gd name="T53" fmla="*/ 477 h 631"/>
                  <a:gd name="T54" fmla="*/ 3 w 362"/>
                  <a:gd name="T55" fmla="*/ 433 h 631"/>
                  <a:gd name="T56" fmla="*/ 0 w 362"/>
                  <a:gd name="T57" fmla="*/ 386 h 631"/>
                  <a:gd name="T58" fmla="*/ 3 w 362"/>
                  <a:gd name="T59" fmla="*/ 337 h 631"/>
                  <a:gd name="T60" fmla="*/ 9 w 362"/>
                  <a:gd name="T61" fmla="*/ 284 h 631"/>
                  <a:gd name="T62" fmla="*/ 22 w 362"/>
                  <a:gd name="T63" fmla="*/ 229 h 631"/>
                  <a:gd name="T64" fmla="*/ 40 w 362"/>
                  <a:gd name="T65" fmla="*/ 176 h 631"/>
                  <a:gd name="T66" fmla="*/ 61 w 362"/>
                  <a:gd name="T67" fmla="*/ 129 h 631"/>
                  <a:gd name="T68" fmla="*/ 86 w 362"/>
                  <a:gd name="T69" fmla="*/ 89 h 631"/>
                  <a:gd name="T70" fmla="*/ 114 w 362"/>
                  <a:gd name="T71" fmla="*/ 54 h 631"/>
                  <a:gd name="T72" fmla="*/ 143 w 362"/>
                  <a:gd name="T73" fmla="*/ 27 h 631"/>
                  <a:gd name="T74" fmla="*/ 174 w 362"/>
                  <a:gd name="T75" fmla="*/ 8 h 631"/>
                  <a:gd name="T76" fmla="*/ 206 w 362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2" h="631">
                    <a:moveTo>
                      <a:pt x="206" y="0"/>
                    </a:moveTo>
                    <a:lnTo>
                      <a:pt x="238" y="0"/>
                    </a:lnTo>
                    <a:lnTo>
                      <a:pt x="264" y="10"/>
                    </a:lnTo>
                    <a:lnTo>
                      <a:pt x="289" y="26"/>
                    </a:lnTo>
                    <a:lnTo>
                      <a:pt x="311" y="49"/>
                    </a:lnTo>
                    <a:lnTo>
                      <a:pt x="328" y="78"/>
                    </a:lnTo>
                    <a:lnTo>
                      <a:pt x="343" y="115"/>
                    </a:lnTo>
                    <a:lnTo>
                      <a:pt x="353" y="154"/>
                    </a:lnTo>
                    <a:lnTo>
                      <a:pt x="359" y="198"/>
                    </a:lnTo>
                    <a:lnTo>
                      <a:pt x="362" y="245"/>
                    </a:lnTo>
                    <a:lnTo>
                      <a:pt x="359" y="294"/>
                    </a:lnTo>
                    <a:lnTo>
                      <a:pt x="353" y="347"/>
                    </a:lnTo>
                    <a:lnTo>
                      <a:pt x="340" y="402"/>
                    </a:lnTo>
                    <a:lnTo>
                      <a:pt x="322" y="455"/>
                    </a:lnTo>
                    <a:lnTo>
                      <a:pt x="300" y="501"/>
                    </a:lnTo>
                    <a:lnTo>
                      <a:pt x="276" y="542"/>
                    </a:lnTo>
                    <a:lnTo>
                      <a:pt x="248" y="576"/>
                    </a:lnTo>
                    <a:lnTo>
                      <a:pt x="219" y="603"/>
                    </a:lnTo>
                    <a:lnTo>
                      <a:pt x="188" y="622"/>
                    </a:lnTo>
                    <a:lnTo>
                      <a:pt x="156" y="631"/>
                    </a:lnTo>
                    <a:lnTo>
                      <a:pt x="124" y="631"/>
                    </a:lnTo>
                    <a:lnTo>
                      <a:pt x="96" y="621"/>
                    </a:lnTo>
                    <a:lnTo>
                      <a:pt x="73" y="605"/>
                    </a:lnTo>
                    <a:lnTo>
                      <a:pt x="51" y="581"/>
                    </a:lnTo>
                    <a:lnTo>
                      <a:pt x="34" y="551"/>
                    </a:lnTo>
                    <a:lnTo>
                      <a:pt x="19" y="516"/>
                    </a:lnTo>
                    <a:lnTo>
                      <a:pt x="9" y="477"/>
                    </a:lnTo>
                    <a:lnTo>
                      <a:pt x="3" y="433"/>
                    </a:lnTo>
                    <a:lnTo>
                      <a:pt x="0" y="386"/>
                    </a:lnTo>
                    <a:lnTo>
                      <a:pt x="3" y="337"/>
                    </a:lnTo>
                    <a:lnTo>
                      <a:pt x="9" y="284"/>
                    </a:lnTo>
                    <a:lnTo>
                      <a:pt x="22" y="229"/>
                    </a:lnTo>
                    <a:lnTo>
                      <a:pt x="40" y="176"/>
                    </a:lnTo>
                    <a:lnTo>
                      <a:pt x="61" y="129"/>
                    </a:lnTo>
                    <a:lnTo>
                      <a:pt x="86" y="89"/>
                    </a:lnTo>
                    <a:lnTo>
                      <a:pt x="114" y="54"/>
                    </a:lnTo>
                    <a:lnTo>
                      <a:pt x="143" y="27"/>
                    </a:lnTo>
                    <a:lnTo>
                      <a:pt x="174" y="8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FEDEC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Freeform 43"/>
              <p:cNvSpPr>
                <a:spLocks/>
              </p:cNvSpPr>
              <p:nvPr/>
            </p:nvSpPr>
            <p:spPr bwMode="auto">
              <a:xfrm>
                <a:off x="1219927" y="3548981"/>
                <a:ext cx="253565" cy="443739"/>
              </a:xfrm>
              <a:custGeom>
                <a:avLst/>
                <a:gdLst>
                  <a:gd name="T0" fmla="*/ 156 w 361"/>
                  <a:gd name="T1" fmla="*/ 0 h 631"/>
                  <a:gd name="T2" fmla="*/ 186 w 361"/>
                  <a:gd name="T3" fmla="*/ 10 h 631"/>
                  <a:gd name="T4" fmla="*/ 217 w 361"/>
                  <a:gd name="T5" fmla="*/ 27 h 631"/>
                  <a:gd name="T6" fmla="*/ 247 w 361"/>
                  <a:gd name="T7" fmla="*/ 55 h 631"/>
                  <a:gd name="T8" fmla="*/ 275 w 361"/>
                  <a:gd name="T9" fmla="*/ 89 h 631"/>
                  <a:gd name="T10" fmla="*/ 300 w 361"/>
                  <a:gd name="T11" fmla="*/ 129 h 631"/>
                  <a:gd name="T12" fmla="*/ 320 w 361"/>
                  <a:gd name="T13" fmla="*/ 176 h 631"/>
                  <a:gd name="T14" fmla="*/ 338 w 361"/>
                  <a:gd name="T15" fmla="*/ 229 h 631"/>
                  <a:gd name="T16" fmla="*/ 351 w 361"/>
                  <a:gd name="T17" fmla="*/ 284 h 631"/>
                  <a:gd name="T18" fmla="*/ 358 w 361"/>
                  <a:gd name="T19" fmla="*/ 337 h 631"/>
                  <a:gd name="T20" fmla="*/ 361 w 361"/>
                  <a:gd name="T21" fmla="*/ 386 h 631"/>
                  <a:gd name="T22" fmla="*/ 358 w 361"/>
                  <a:gd name="T23" fmla="*/ 433 h 631"/>
                  <a:gd name="T24" fmla="*/ 352 w 361"/>
                  <a:gd name="T25" fmla="*/ 477 h 631"/>
                  <a:gd name="T26" fmla="*/ 341 w 361"/>
                  <a:gd name="T27" fmla="*/ 517 h 631"/>
                  <a:gd name="T28" fmla="*/ 327 w 361"/>
                  <a:gd name="T29" fmla="*/ 552 h 631"/>
                  <a:gd name="T30" fmla="*/ 309 w 361"/>
                  <a:gd name="T31" fmla="*/ 581 h 631"/>
                  <a:gd name="T32" fmla="*/ 288 w 361"/>
                  <a:gd name="T33" fmla="*/ 605 h 631"/>
                  <a:gd name="T34" fmla="*/ 263 w 361"/>
                  <a:gd name="T35" fmla="*/ 622 h 631"/>
                  <a:gd name="T36" fmla="*/ 237 w 361"/>
                  <a:gd name="T37" fmla="*/ 631 h 631"/>
                  <a:gd name="T38" fmla="*/ 205 w 361"/>
                  <a:gd name="T39" fmla="*/ 631 h 631"/>
                  <a:gd name="T40" fmla="*/ 173 w 361"/>
                  <a:gd name="T41" fmla="*/ 622 h 631"/>
                  <a:gd name="T42" fmla="*/ 142 w 361"/>
                  <a:gd name="T43" fmla="*/ 603 h 631"/>
                  <a:gd name="T44" fmla="*/ 113 w 361"/>
                  <a:gd name="T45" fmla="*/ 577 h 631"/>
                  <a:gd name="T46" fmla="*/ 86 w 361"/>
                  <a:gd name="T47" fmla="*/ 542 h 631"/>
                  <a:gd name="T48" fmla="*/ 61 w 361"/>
                  <a:gd name="T49" fmla="*/ 501 h 631"/>
                  <a:gd name="T50" fmla="*/ 39 w 361"/>
                  <a:gd name="T51" fmla="*/ 455 h 631"/>
                  <a:gd name="T52" fmla="*/ 22 w 361"/>
                  <a:gd name="T53" fmla="*/ 402 h 631"/>
                  <a:gd name="T54" fmla="*/ 8 w 361"/>
                  <a:gd name="T55" fmla="*/ 347 h 631"/>
                  <a:gd name="T56" fmla="*/ 1 w 361"/>
                  <a:gd name="T57" fmla="*/ 294 h 631"/>
                  <a:gd name="T58" fmla="*/ 0 w 361"/>
                  <a:gd name="T59" fmla="*/ 245 h 631"/>
                  <a:gd name="T60" fmla="*/ 1 w 361"/>
                  <a:gd name="T61" fmla="*/ 198 h 631"/>
                  <a:gd name="T62" fmla="*/ 8 w 361"/>
                  <a:gd name="T63" fmla="*/ 154 h 631"/>
                  <a:gd name="T64" fmla="*/ 19 w 361"/>
                  <a:gd name="T65" fmla="*/ 115 h 631"/>
                  <a:gd name="T66" fmla="*/ 33 w 361"/>
                  <a:gd name="T67" fmla="*/ 80 h 631"/>
                  <a:gd name="T68" fmla="*/ 51 w 361"/>
                  <a:gd name="T69" fmla="*/ 49 h 631"/>
                  <a:gd name="T70" fmla="*/ 73 w 361"/>
                  <a:gd name="T71" fmla="*/ 26 h 631"/>
                  <a:gd name="T72" fmla="*/ 96 w 361"/>
                  <a:gd name="T73" fmla="*/ 10 h 631"/>
                  <a:gd name="T74" fmla="*/ 123 w 361"/>
                  <a:gd name="T75" fmla="*/ 0 h 631"/>
                  <a:gd name="T76" fmla="*/ 156 w 361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631">
                    <a:moveTo>
                      <a:pt x="156" y="0"/>
                    </a:moveTo>
                    <a:lnTo>
                      <a:pt x="186" y="10"/>
                    </a:lnTo>
                    <a:lnTo>
                      <a:pt x="217" y="27"/>
                    </a:lnTo>
                    <a:lnTo>
                      <a:pt x="247" y="55"/>
                    </a:lnTo>
                    <a:lnTo>
                      <a:pt x="275" y="89"/>
                    </a:lnTo>
                    <a:lnTo>
                      <a:pt x="300" y="129"/>
                    </a:lnTo>
                    <a:lnTo>
                      <a:pt x="320" y="176"/>
                    </a:lnTo>
                    <a:lnTo>
                      <a:pt x="338" y="229"/>
                    </a:lnTo>
                    <a:lnTo>
                      <a:pt x="351" y="284"/>
                    </a:lnTo>
                    <a:lnTo>
                      <a:pt x="358" y="337"/>
                    </a:lnTo>
                    <a:lnTo>
                      <a:pt x="361" y="386"/>
                    </a:lnTo>
                    <a:lnTo>
                      <a:pt x="358" y="433"/>
                    </a:lnTo>
                    <a:lnTo>
                      <a:pt x="352" y="477"/>
                    </a:lnTo>
                    <a:lnTo>
                      <a:pt x="341" y="517"/>
                    </a:lnTo>
                    <a:lnTo>
                      <a:pt x="327" y="552"/>
                    </a:lnTo>
                    <a:lnTo>
                      <a:pt x="309" y="581"/>
                    </a:lnTo>
                    <a:lnTo>
                      <a:pt x="288" y="605"/>
                    </a:lnTo>
                    <a:lnTo>
                      <a:pt x="263" y="622"/>
                    </a:lnTo>
                    <a:lnTo>
                      <a:pt x="237" y="631"/>
                    </a:lnTo>
                    <a:lnTo>
                      <a:pt x="205" y="631"/>
                    </a:lnTo>
                    <a:lnTo>
                      <a:pt x="173" y="622"/>
                    </a:lnTo>
                    <a:lnTo>
                      <a:pt x="142" y="603"/>
                    </a:lnTo>
                    <a:lnTo>
                      <a:pt x="113" y="577"/>
                    </a:lnTo>
                    <a:lnTo>
                      <a:pt x="86" y="542"/>
                    </a:lnTo>
                    <a:lnTo>
                      <a:pt x="61" y="501"/>
                    </a:lnTo>
                    <a:lnTo>
                      <a:pt x="39" y="455"/>
                    </a:lnTo>
                    <a:lnTo>
                      <a:pt x="22" y="402"/>
                    </a:lnTo>
                    <a:lnTo>
                      <a:pt x="8" y="347"/>
                    </a:lnTo>
                    <a:lnTo>
                      <a:pt x="1" y="294"/>
                    </a:lnTo>
                    <a:lnTo>
                      <a:pt x="0" y="245"/>
                    </a:lnTo>
                    <a:lnTo>
                      <a:pt x="1" y="198"/>
                    </a:lnTo>
                    <a:lnTo>
                      <a:pt x="8" y="154"/>
                    </a:lnTo>
                    <a:lnTo>
                      <a:pt x="19" y="115"/>
                    </a:lnTo>
                    <a:lnTo>
                      <a:pt x="33" y="80"/>
                    </a:lnTo>
                    <a:lnTo>
                      <a:pt x="51" y="49"/>
                    </a:lnTo>
                    <a:lnTo>
                      <a:pt x="73" y="26"/>
                    </a:lnTo>
                    <a:lnTo>
                      <a:pt x="96" y="10"/>
                    </a:lnTo>
                    <a:lnTo>
                      <a:pt x="123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자유형 7"/>
              <p:cNvSpPr>
                <a:spLocks/>
              </p:cNvSpPr>
              <p:nvPr/>
            </p:nvSpPr>
            <p:spPr bwMode="auto">
              <a:xfrm>
                <a:off x="1236831" y="2725633"/>
                <a:ext cx="1675643" cy="1991862"/>
              </a:xfrm>
              <a:custGeom>
                <a:avLst/>
                <a:gdLst>
                  <a:gd name="connsiteX0" fmla="*/ 838174 w 1675643"/>
                  <a:gd name="connsiteY0" fmla="*/ 0 h 2197567"/>
                  <a:gd name="connsiteX1" fmla="*/ 910017 w 1675643"/>
                  <a:gd name="connsiteY1" fmla="*/ 2116 h 2197567"/>
                  <a:gd name="connsiteX2" fmla="*/ 979748 w 1675643"/>
                  <a:gd name="connsiteY2" fmla="*/ 9167 h 2197567"/>
                  <a:gd name="connsiteX3" fmla="*/ 1045252 w 1675643"/>
                  <a:gd name="connsiteY3" fmla="*/ 21860 h 2197567"/>
                  <a:gd name="connsiteX4" fmla="*/ 1110052 w 1675643"/>
                  <a:gd name="connsiteY4" fmla="*/ 37373 h 2197567"/>
                  <a:gd name="connsiteX5" fmla="*/ 1170626 w 1675643"/>
                  <a:gd name="connsiteY5" fmla="*/ 56412 h 2197567"/>
                  <a:gd name="connsiteX6" fmla="*/ 1228382 w 1675643"/>
                  <a:gd name="connsiteY6" fmla="*/ 78977 h 2197567"/>
                  <a:gd name="connsiteX7" fmla="*/ 1283322 w 1675643"/>
                  <a:gd name="connsiteY7" fmla="*/ 105773 h 2197567"/>
                  <a:gd name="connsiteX8" fmla="*/ 1334739 w 1675643"/>
                  <a:gd name="connsiteY8" fmla="*/ 134685 h 2197567"/>
                  <a:gd name="connsiteX9" fmla="*/ 1381930 w 1675643"/>
                  <a:gd name="connsiteY9" fmla="*/ 166417 h 2197567"/>
                  <a:gd name="connsiteX10" fmla="*/ 1427008 w 1675643"/>
                  <a:gd name="connsiteY10" fmla="*/ 200264 h 2197567"/>
                  <a:gd name="connsiteX11" fmla="*/ 1467156 w 1675643"/>
                  <a:gd name="connsiteY11" fmla="*/ 236227 h 2197567"/>
                  <a:gd name="connsiteX12" fmla="*/ 1503782 w 1675643"/>
                  <a:gd name="connsiteY12" fmla="*/ 274305 h 2197567"/>
                  <a:gd name="connsiteX13" fmla="*/ 1538295 w 1675643"/>
                  <a:gd name="connsiteY13" fmla="*/ 312384 h 2197567"/>
                  <a:gd name="connsiteX14" fmla="*/ 1566469 w 1675643"/>
                  <a:gd name="connsiteY14" fmla="*/ 352577 h 2197567"/>
                  <a:gd name="connsiteX15" fmla="*/ 1592530 w 1675643"/>
                  <a:gd name="connsiteY15" fmla="*/ 392771 h 2197567"/>
                  <a:gd name="connsiteX16" fmla="*/ 1612956 w 1675643"/>
                  <a:gd name="connsiteY16" fmla="*/ 432965 h 2197567"/>
                  <a:gd name="connsiteX17" fmla="*/ 1630565 w 1675643"/>
                  <a:gd name="connsiteY17" fmla="*/ 473864 h 2197567"/>
                  <a:gd name="connsiteX18" fmla="*/ 1642539 w 1675643"/>
                  <a:gd name="connsiteY18" fmla="*/ 514058 h 2197567"/>
                  <a:gd name="connsiteX19" fmla="*/ 1642539 w 1675643"/>
                  <a:gd name="connsiteY19" fmla="*/ 517584 h 2197567"/>
                  <a:gd name="connsiteX20" fmla="*/ 1644652 w 1675643"/>
                  <a:gd name="connsiteY20" fmla="*/ 526751 h 2197567"/>
                  <a:gd name="connsiteX21" fmla="*/ 1647469 w 1675643"/>
                  <a:gd name="connsiteY21" fmla="*/ 540149 h 2197567"/>
                  <a:gd name="connsiteX22" fmla="*/ 1650991 w 1675643"/>
                  <a:gd name="connsiteY22" fmla="*/ 559188 h 2197567"/>
                  <a:gd name="connsiteX23" fmla="*/ 1655217 w 1675643"/>
                  <a:gd name="connsiteY23" fmla="*/ 583163 h 2197567"/>
                  <a:gd name="connsiteX24" fmla="*/ 1658739 w 1675643"/>
                  <a:gd name="connsiteY24" fmla="*/ 609959 h 2197567"/>
                  <a:gd name="connsiteX25" fmla="*/ 1662965 w 1675643"/>
                  <a:gd name="connsiteY25" fmla="*/ 641691 h 2197567"/>
                  <a:gd name="connsiteX26" fmla="*/ 1667191 w 1675643"/>
                  <a:gd name="connsiteY26" fmla="*/ 675538 h 2197567"/>
                  <a:gd name="connsiteX27" fmla="*/ 1670008 w 1675643"/>
                  <a:gd name="connsiteY27" fmla="*/ 712911 h 2197567"/>
                  <a:gd name="connsiteX28" fmla="*/ 1673530 w 1675643"/>
                  <a:gd name="connsiteY28" fmla="*/ 751695 h 2197567"/>
                  <a:gd name="connsiteX29" fmla="*/ 1675643 w 1675643"/>
                  <a:gd name="connsiteY29" fmla="*/ 791889 h 2197567"/>
                  <a:gd name="connsiteX30" fmla="*/ 1675643 w 1675643"/>
                  <a:gd name="connsiteY30" fmla="*/ 834198 h 2197567"/>
                  <a:gd name="connsiteX31" fmla="*/ 1674234 w 1675643"/>
                  <a:gd name="connsiteY31" fmla="*/ 877212 h 2197567"/>
                  <a:gd name="connsiteX32" fmla="*/ 1672121 w 1675643"/>
                  <a:gd name="connsiteY32" fmla="*/ 920227 h 2197567"/>
                  <a:gd name="connsiteX33" fmla="*/ 1667191 w 1675643"/>
                  <a:gd name="connsiteY33" fmla="*/ 964652 h 2197567"/>
                  <a:gd name="connsiteX34" fmla="*/ 1660852 w 1675643"/>
                  <a:gd name="connsiteY34" fmla="*/ 1006961 h 2197567"/>
                  <a:gd name="connsiteX35" fmla="*/ 1651695 w 1675643"/>
                  <a:gd name="connsiteY35" fmla="*/ 1048565 h 2197567"/>
                  <a:gd name="connsiteX36" fmla="*/ 1639721 w 1675643"/>
                  <a:gd name="connsiteY36" fmla="*/ 1090169 h 2197567"/>
                  <a:gd name="connsiteX37" fmla="*/ 1624930 w 1675643"/>
                  <a:gd name="connsiteY37" fmla="*/ 1128953 h 2197567"/>
                  <a:gd name="connsiteX38" fmla="*/ 1608026 w 1675643"/>
                  <a:gd name="connsiteY38" fmla="*/ 1166326 h 2197567"/>
                  <a:gd name="connsiteX39" fmla="*/ 1586191 w 1675643"/>
                  <a:gd name="connsiteY39" fmla="*/ 1200173 h 2197567"/>
                  <a:gd name="connsiteX40" fmla="*/ 1578338 w 1675643"/>
                  <a:gd name="connsiteY40" fmla="*/ 1210281 h 2197567"/>
                  <a:gd name="connsiteX41" fmla="*/ 1576335 w 1675643"/>
                  <a:gd name="connsiteY41" fmla="*/ 1240358 h 2197567"/>
                  <a:gd name="connsiteX42" fmla="*/ 1572817 w 1675643"/>
                  <a:gd name="connsiteY42" fmla="*/ 1292480 h 2197567"/>
                  <a:gd name="connsiteX43" fmla="*/ 1567187 w 1675643"/>
                  <a:gd name="connsiteY43" fmla="*/ 1346010 h 2197567"/>
                  <a:gd name="connsiteX44" fmla="*/ 1559447 w 1675643"/>
                  <a:gd name="connsiteY44" fmla="*/ 1399541 h 2197567"/>
                  <a:gd name="connsiteX45" fmla="*/ 1551003 w 1675643"/>
                  <a:gd name="connsiteY45" fmla="*/ 1451662 h 2197567"/>
                  <a:gd name="connsiteX46" fmla="*/ 1539744 w 1675643"/>
                  <a:gd name="connsiteY46" fmla="*/ 1503784 h 2197567"/>
                  <a:gd name="connsiteX47" fmla="*/ 1527781 w 1675643"/>
                  <a:gd name="connsiteY47" fmla="*/ 1556610 h 2197567"/>
                  <a:gd name="connsiteX48" fmla="*/ 1512300 w 1675643"/>
                  <a:gd name="connsiteY48" fmla="*/ 1608028 h 2197567"/>
                  <a:gd name="connsiteX49" fmla="*/ 1495412 w 1675643"/>
                  <a:gd name="connsiteY49" fmla="*/ 1658036 h 2197567"/>
                  <a:gd name="connsiteX50" fmla="*/ 1476413 w 1675643"/>
                  <a:gd name="connsiteY50" fmla="*/ 1707341 h 2197567"/>
                  <a:gd name="connsiteX51" fmla="*/ 1454599 w 1675643"/>
                  <a:gd name="connsiteY51" fmla="*/ 1755941 h 2197567"/>
                  <a:gd name="connsiteX52" fmla="*/ 1431377 w 1675643"/>
                  <a:gd name="connsiteY52" fmla="*/ 1801723 h 2197567"/>
                  <a:gd name="connsiteX53" fmla="*/ 1403230 w 1675643"/>
                  <a:gd name="connsiteY53" fmla="*/ 1846802 h 2197567"/>
                  <a:gd name="connsiteX54" fmla="*/ 1374379 w 1675643"/>
                  <a:gd name="connsiteY54" fmla="*/ 1890471 h 2197567"/>
                  <a:gd name="connsiteX55" fmla="*/ 1342010 w 1675643"/>
                  <a:gd name="connsiteY55" fmla="*/ 1932028 h 2197567"/>
                  <a:gd name="connsiteX56" fmla="*/ 1306826 w 1675643"/>
                  <a:gd name="connsiteY56" fmla="*/ 1971471 h 2197567"/>
                  <a:gd name="connsiteX57" fmla="*/ 1268827 w 1675643"/>
                  <a:gd name="connsiteY57" fmla="*/ 2008098 h 2197567"/>
                  <a:gd name="connsiteX58" fmla="*/ 1227310 w 1675643"/>
                  <a:gd name="connsiteY58" fmla="*/ 2041906 h 2197567"/>
                  <a:gd name="connsiteX59" fmla="*/ 1182275 w 1675643"/>
                  <a:gd name="connsiteY59" fmla="*/ 2074306 h 2197567"/>
                  <a:gd name="connsiteX60" fmla="*/ 1133721 w 1675643"/>
                  <a:gd name="connsiteY60" fmla="*/ 2102480 h 2197567"/>
                  <a:gd name="connsiteX61" fmla="*/ 1082352 w 1675643"/>
                  <a:gd name="connsiteY61" fmla="*/ 2128541 h 2197567"/>
                  <a:gd name="connsiteX62" fmla="*/ 1027465 w 1675643"/>
                  <a:gd name="connsiteY62" fmla="*/ 2151080 h 2197567"/>
                  <a:gd name="connsiteX63" fmla="*/ 969060 w 1675643"/>
                  <a:gd name="connsiteY63" fmla="*/ 2170802 h 2197567"/>
                  <a:gd name="connsiteX64" fmla="*/ 905025 w 1675643"/>
                  <a:gd name="connsiteY64" fmla="*/ 2186298 h 2197567"/>
                  <a:gd name="connsiteX65" fmla="*/ 838879 w 1675643"/>
                  <a:gd name="connsiteY65" fmla="*/ 2197567 h 2197567"/>
                  <a:gd name="connsiteX66" fmla="*/ 839120 w 1675643"/>
                  <a:gd name="connsiteY66" fmla="*/ 2197406 h 2197567"/>
                  <a:gd name="connsiteX67" fmla="*/ 838174 w 1675643"/>
                  <a:gd name="connsiteY67" fmla="*/ 2197567 h 2197567"/>
                  <a:gd name="connsiteX68" fmla="*/ 771261 w 1675643"/>
                  <a:gd name="connsiteY68" fmla="*/ 2186298 h 2197567"/>
                  <a:gd name="connsiteX69" fmla="*/ 708574 w 1675643"/>
                  <a:gd name="connsiteY69" fmla="*/ 2170802 h 2197567"/>
                  <a:gd name="connsiteX70" fmla="*/ 649409 w 1675643"/>
                  <a:gd name="connsiteY70" fmla="*/ 2151080 h 2197567"/>
                  <a:gd name="connsiteX71" fmla="*/ 593765 w 1675643"/>
                  <a:gd name="connsiteY71" fmla="*/ 2128541 h 2197567"/>
                  <a:gd name="connsiteX72" fmla="*/ 542348 w 1675643"/>
                  <a:gd name="connsiteY72" fmla="*/ 2102480 h 2197567"/>
                  <a:gd name="connsiteX73" fmla="*/ 494452 w 1675643"/>
                  <a:gd name="connsiteY73" fmla="*/ 2074306 h 2197567"/>
                  <a:gd name="connsiteX74" fmla="*/ 448670 w 1675643"/>
                  <a:gd name="connsiteY74" fmla="*/ 2041906 h 2197567"/>
                  <a:gd name="connsiteX75" fmla="*/ 407817 w 1675643"/>
                  <a:gd name="connsiteY75" fmla="*/ 2008098 h 2197567"/>
                  <a:gd name="connsiteX76" fmla="*/ 369078 w 1675643"/>
                  <a:gd name="connsiteY76" fmla="*/ 1971471 h 2197567"/>
                  <a:gd name="connsiteX77" fmla="*/ 333861 w 1675643"/>
                  <a:gd name="connsiteY77" fmla="*/ 1932028 h 2197567"/>
                  <a:gd name="connsiteX78" fmla="*/ 302165 w 1675643"/>
                  <a:gd name="connsiteY78" fmla="*/ 1890471 h 2197567"/>
                  <a:gd name="connsiteX79" fmla="*/ 272583 w 1675643"/>
                  <a:gd name="connsiteY79" fmla="*/ 1846802 h 2197567"/>
                  <a:gd name="connsiteX80" fmla="*/ 245817 w 1675643"/>
                  <a:gd name="connsiteY80" fmla="*/ 1801723 h 2197567"/>
                  <a:gd name="connsiteX81" fmla="*/ 221165 w 1675643"/>
                  <a:gd name="connsiteY81" fmla="*/ 1755941 h 2197567"/>
                  <a:gd name="connsiteX82" fmla="*/ 200035 w 1675643"/>
                  <a:gd name="connsiteY82" fmla="*/ 1707341 h 2197567"/>
                  <a:gd name="connsiteX83" fmla="*/ 181017 w 1675643"/>
                  <a:gd name="connsiteY83" fmla="*/ 1658036 h 2197567"/>
                  <a:gd name="connsiteX84" fmla="*/ 164113 w 1675643"/>
                  <a:gd name="connsiteY84" fmla="*/ 1608028 h 2197567"/>
                  <a:gd name="connsiteX85" fmla="*/ 149322 w 1675643"/>
                  <a:gd name="connsiteY85" fmla="*/ 1556610 h 2197567"/>
                  <a:gd name="connsiteX86" fmla="*/ 135939 w 1675643"/>
                  <a:gd name="connsiteY86" fmla="*/ 1503784 h 2197567"/>
                  <a:gd name="connsiteX87" fmla="*/ 126078 w 1675643"/>
                  <a:gd name="connsiteY87" fmla="*/ 1451662 h 2197567"/>
                  <a:gd name="connsiteX88" fmla="*/ 116922 w 1675643"/>
                  <a:gd name="connsiteY88" fmla="*/ 1399541 h 2197567"/>
                  <a:gd name="connsiteX89" fmla="*/ 109174 w 1675643"/>
                  <a:gd name="connsiteY89" fmla="*/ 1346010 h 2197567"/>
                  <a:gd name="connsiteX90" fmla="*/ 104244 w 1675643"/>
                  <a:gd name="connsiteY90" fmla="*/ 1292480 h 2197567"/>
                  <a:gd name="connsiteX91" fmla="*/ 100017 w 1675643"/>
                  <a:gd name="connsiteY91" fmla="*/ 1240358 h 2197567"/>
                  <a:gd name="connsiteX92" fmla="*/ 98470 w 1675643"/>
                  <a:gd name="connsiteY92" fmla="*/ 1211341 h 2197567"/>
                  <a:gd name="connsiteX93" fmla="*/ 90157 w 1675643"/>
                  <a:gd name="connsiteY93" fmla="*/ 1200878 h 2197567"/>
                  <a:gd name="connsiteX94" fmla="*/ 68322 w 1675643"/>
                  <a:gd name="connsiteY94" fmla="*/ 1166326 h 2197567"/>
                  <a:gd name="connsiteX95" fmla="*/ 50009 w 1675643"/>
                  <a:gd name="connsiteY95" fmla="*/ 1130363 h 2197567"/>
                  <a:gd name="connsiteX96" fmla="*/ 35922 w 1675643"/>
                  <a:gd name="connsiteY96" fmla="*/ 1090874 h 2197567"/>
                  <a:gd name="connsiteX97" fmla="*/ 24652 w 1675643"/>
                  <a:gd name="connsiteY97" fmla="*/ 1049975 h 2197567"/>
                  <a:gd name="connsiteX98" fmla="*/ 15496 w 1675643"/>
                  <a:gd name="connsiteY98" fmla="*/ 1007666 h 2197567"/>
                  <a:gd name="connsiteX99" fmla="*/ 8452 w 1675643"/>
                  <a:gd name="connsiteY99" fmla="*/ 964652 h 2197567"/>
                  <a:gd name="connsiteX100" fmla="*/ 4226 w 1675643"/>
                  <a:gd name="connsiteY100" fmla="*/ 921637 h 2197567"/>
                  <a:gd name="connsiteX101" fmla="*/ 704 w 1675643"/>
                  <a:gd name="connsiteY101" fmla="*/ 877212 h 2197567"/>
                  <a:gd name="connsiteX102" fmla="*/ 0 w 1675643"/>
                  <a:gd name="connsiteY102" fmla="*/ 834198 h 2197567"/>
                  <a:gd name="connsiteX103" fmla="*/ 704 w 1675643"/>
                  <a:gd name="connsiteY103" fmla="*/ 791889 h 2197567"/>
                  <a:gd name="connsiteX104" fmla="*/ 2113 w 1675643"/>
                  <a:gd name="connsiteY104" fmla="*/ 751695 h 2197567"/>
                  <a:gd name="connsiteX105" fmla="*/ 4930 w 1675643"/>
                  <a:gd name="connsiteY105" fmla="*/ 712911 h 2197567"/>
                  <a:gd name="connsiteX106" fmla="*/ 8452 w 1675643"/>
                  <a:gd name="connsiteY106" fmla="*/ 675538 h 2197567"/>
                  <a:gd name="connsiteX107" fmla="*/ 11974 w 1675643"/>
                  <a:gd name="connsiteY107" fmla="*/ 641691 h 2197567"/>
                  <a:gd name="connsiteX108" fmla="*/ 16200 w 1675643"/>
                  <a:gd name="connsiteY108" fmla="*/ 610664 h 2197567"/>
                  <a:gd name="connsiteX109" fmla="*/ 20426 w 1675643"/>
                  <a:gd name="connsiteY109" fmla="*/ 583163 h 2197567"/>
                  <a:gd name="connsiteX110" fmla="*/ 24652 w 1675643"/>
                  <a:gd name="connsiteY110" fmla="*/ 559188 h 2197567"/>
                  <a:gd name="connsiteX111" fmla="*/ 28878 w 1675643"/>
                  <a:gd name="connsiteY111" fmla="*/ 540854 h 2197567"/>
                  <a:gd name="connsiteX112" fmla="*/ 30991 w 1675643"/>
                  <a:gd name="connsiteY112" fmla="*/ 526751 h 2197567"/>
                  <a:gd name="connsiteX113" fmla="*/ 33104 w 1675643"/>
                  <a:gd name="connsiteY113" fmla="*/ 517584 h 2197567"/>
                  <a:gd name="connsiteX114" fmla="*/ 33809 w 1675643"/>
                  <a:gd name="connsiteY114" fmla="*/ 514058 h 2197567"/>
                  <a:gd name="connsiteX115" fmla="*/ 40852 w 1675643"/>
                  <a:gd name="connsiteY115" fmla="*/ 488672 h 2197567"/>
                  <a:gd name="connsiteX116" fmla="*/ 51417 w 1675643"/>
                  <a:gd name="connsiteY116" fmla="*/ 466107 h 2197567"/>
                  <a:gd name="connsiteX117" fmla="*/ 63391 w 1675643"/>
                  <a:gd name="connsiteY117" fmla="*/ 444248 h 2197567"/>
                  <a:gd name="connsiteX118" fmla="*/ 76774 w 1675643"/>
                  <a:gd name="connsiteY118" fmla="*/ 424503 h 2197567"/>
                  <a:gd name="connsiteX119" fmla="*/ 91565 w 1675643"/>
                  <a:gd name="connsiteY119" fmla="*/ 408285 h 2197567"/>
                  <a:gd name="connsiteX120" fmla="*/ 104244 w 1675643"/>
                  <a:gd name="connsiteY120" fmla="*/ 394182 h 2197567"/>
                  <a:gd name="connsiteX121" fmla="*/ 117626 w 1675643"/>
                  <a:gd name="connsiteY121" fmla="*/ 382194 h 2197567"/>
                  <a:gd name="connsiteX122" fmla="*/ 128896 w 1675643"/>
                  <a:gd name="connsiteY122" fmla="*/ 373027 h 2197567"/>
                  <a:gd name="connsiteX123" fmla="*/ 138757 w 1675643"/>
                  <a:gd name="connsiteY123" fmla="*/ 365975 h 2197567"/>
                  <a:gd name="connsiteX124" fmla="*/ 144391 w 1675643"/>
                  <a:gd name="connsiteY124" fmla="*/ 361744 h 2197567"/>
                  <a:gd name="connsiteX125" fmla="*/ 146504 w 1675643"/>
                  <a:gd name="connsiteY125" fmla="*/ 361039 h 2197567"/>
                  <a:gd name="connsiteX126" fmla="*/ 146504 w 1675643"/>
                  <a:gd name="connsiteY126" fmla="*/ 357513 h 2197567"/>
                  <a:gd name="connsiteX127" fmla="*/ 150026 w 1675643"/>
                  <a:gd name="connsiteY127" fmla="*/ 349757 h 2197567"/>
                  <a:gd name="connsiteX128" fmla="*/ 153548 w 1675643"/>
                  <a:gd name="connsiteY128" fmla="*/ 337064 h 2197567"/>
                  <a:gd name="connsiteX129" fmla="*/ 161296 w 1675643"/>
                  <a:gd name="connsiteY129" fmla="*/ 320845 h 2197567"/>
                  <a:gd name="connsiteX130" fmla="*/ 171157 w 1675643"/>
                  <a:gd name="connsiteY130" fmla="*/ 301101 h 2197567"/>
                  <a:gd name="connsiteX131" fmla="*/ 184539 w 1675643"/>
                  <a:gd name="connsiteY131" fmla="*/ 279946 h 2197567"/>
                  <a:gd name="connsiteX132" fmla="*/ 200035 w 1675643"/>
                  <a:gd name="connsiteY132" fmla="*/ 255971 h 2197567"/>
                  <a:gd name="connsiteX133" fmla="*/ 220461 w 1675643"/>
                  <a:gd name="connsiteY133" fmla="*/ 231291 h 2197567"/>
                  <a:gd name="connsiteX134" fmla="*/ 244409 w 1675643"/>
                  <a:gd name="connsiteY134" fmla="*/ 206610 h 2197567"/>
                  <a:gd name="connsiteX135" fmla="*/ 272583 w 1675643"/>
                  <a:gd name="connsiteY135" fmla="*/ 181930 h 2197567"/>
                  <a:gd name="connsiteX136" fmla="*/ 321183 w 1675643"/>
                  <a:gd name="connsiteY136" fmla="*/ 147377 h 2197567"/>
                  <a:gd name="connsiteX137" fmla="*/ 373304 w 1675643"/>
                  <a:gd name="connsiteY137" fmla="*/ 114940 h 2197567"/>
                  <a:gd name="connsiteX138" fmla="*/ 429652 w 1675643"/>
                  <a:gd name="connsiteY138" fmla="*/ 86734 h 2197567"/>
                  <a:gd name="connsiteX139" fmla="*/ 489522 w 1675643"/>
                  <a:gd name="connsiteY139" fmla="*/ 62054 h 2197567"/>
                  <a:gd name="connsiteX140" fmla="*/ 552913 w 1675643"/>
                  <a:gd name="connsiteY140" fmla="*/ 40194 h 2197567"/>
                  <a:gd name="connsiteX141" fmla="*/ 619826 w 1675643"/>
                  <a:gd name="connsiteY141" fmla="*/ 22565 h 2197567"/>
                  <a:gd name="connsiteX142" fmla="*/ 689556 w 1675643"/>
                  <a:gd name="connsiteY142" fmla="*/ 10577 h 2197567"/>
                  <a:gd name="connsiteX143" fmla="*/ 762104 w 1675643"/>
                  <a:gd name="connsiteY143" fmla="*/ 2116 h 219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1675643" h="2197567">
                    <a:moveTo>
                      <a:pt x="838174" y="0"/>
                    </a:moveTo>
                    <a:lnTo>
                      <a:pt x="910017" y="2116"/>
                    </a:lnTo>
                    <a:lnTo>
                      <a:pt x="979748" y="9167"/>
                    </a:lnTo>
                    <a:lnTo>
                      <a:pt x="1045252" y="21860"/>
                    </a:lnTo>
                    <a:lnTo>
                      <a:pt x="1110052" y="37373"/>
                    </a:lnTo>
                    <a:lnTo>
                      <a:pt x="1170626" y="56412"/>
                    </a:lnTo>
                    <a:lnTo>
                      <a:pt x="1228382" y="78977"/>
                    </a:lnTo>
                    <a:lnTo>
                      <a:pt x="1283322" y="105773"/>
                    </a:lnTo>
                    <a:lnTo>
                      <a:pt x="1334739" y="134685"/>
                    </a:lnTo>
                    <a:lnTo>
                      <a:pt x="1381930" y="166417"/>
                    </a:lnTo>
                    <a:lnTo>
                      <a:pt x="1427008" y="200264"/>
                    </a:lnTo>
                    <a:lnTo>
                      <a:pt x="1467156" y="236227"/>
                    </a:lnTo>
                    <a:lnTo>
                      <a:pt x="1503782" y="274305"/>
                    </a:lnTo>
                    <a:lnTo>
                      <a:pt x="1538295" y="312384"/>
                    </a:lnTo>
                    <a:lnTo>
                      <a:pt x="1566469" y="352577"/>
                    </a:lnTo>
                    <a:lnTo>
                      <a:pt x="1592530" y="392771"/>
                    </a:lnTo>
                    <a:lnTo>
                      <a:pt x="1612956" y="432965"/>
                    </a:lnTo>
                    <a:lnTo>
                      <a:pt x="1630565" y="473864"/>
                    </a:lnTo>
                    <a:lnTo>
                      <a:pt x="1642539" y="514058"/>
                    </a:lnTo>
                    <a:lnTo>
                      <a:pt x="1642539" y="517584"/>
                    </a:lnTo>
                    <a:lnTo>
                      <a:pt x="1644652" y="526751"/>
                    </a:lnTo>
                    <a:lnTo>
                      <a:pt x="1647469" y="540149"/>
                    </a:lnTo>
                    <a:lnTo>
                      <a:pt x="1650991" y="559188"/>
                    </a:lnTo>
                    <a:lnTo>
                      <a:pt x="1655217" y="583163"/>
                    </a:lnTo>
                    <a:lnTo>
                      <a:pt x="1658739" y="609959"/>
                    </a:lnTo>
                    <a:lnTo>
                      <a:pt x="1662965" y="641691"/>
                    </a:lnTo>
                    <a:lnTo>
                      <a:pt x="1667191" y="675538"/>
                    </a:lnTo>
                    <a:lnTo>
                      <a:pt x="1670008" y="712911"/>
                    </a:lnTo>
                    <a:lnTo>
                      <a:pt x="1673530" y="751695"/>
                    </a:lnTo>
                    <a:lnTo>
                      <a:pt x="1675643" y="791889"/>
                    </a:lnTo>
                    <a:lnTo>
                      <a:pt x="1675643" y="834198"/>
                    </a:lnTo>
                    <a:lnTo>
                      <a:pt x="1674234" y="877212"/>
                    </a:lnTo>
                    <a:lnTo>
                      <a:pt x="1672121" y="920227"/>
                    </a:lnTo>
                    <a:lnTo>
                      <a:pt x="1667191" y="964652"/>
                    </a:lnTo>
                    <a:lnTo>
                      <a:pt x="1660852" y="1006961"/>
                    </a:lnTo>
                    <a:lnTo>
                      <a:pt x="1651695" y="1048565"/>
                    </a:lnTo>
                    <a:lnTo>
                      <a:pt x="1639721" y="1090169"/>
                    </a:lnTo>
                    <a:lnTo>
                      <a:pt x="1624930" y="1128953"/>
                    </a:lnTo>
                    <a:lnTo>
                      <a:pt x="1608026" y="1166326"/>
                    </a:lnTo>
                    <a:lnTo>
                      <a:pt x="1586191" y="1200173"/>
                    </a:lnTo>
                    <a:lnTo>
                      <a:pt x="1578338" y="1210281"/>
                    </a:lnTo>
                    <a:lnTo>
                      <a:pt x="1576335" y="1240358"/>
                    </a:lnTo>
                    <a:lnTo>
                      <a:pt x="1572817" y="1292480"/>
                    </a:lnTo>
                    <a:lnTo>
                      <a:pt x="1567187" y="1346010"/>
                    </a:lnTo>
                    <a:lnTo>
                      <a:pt x="1559447" y="1399541"/>
                    </a:lnTo>
                    <a:lnTo>
                      <a:pt x="1551003" y="1451662"/>
                    </a:lnTo>
                    <a:lnTo>
                      <a:pt x="1539744" y="1503784"/>
                    </a:lnTo>
                    <a:lnTo>
                      <a:pt x="1527781" y="1556610"/>
                    </a:lnTo>
                    <a:lnTo>
                      <a:pt x="1512300" y="1608028"/>
                    </a:lnTo>
                    <a:lnTo>
                      <a:pt x="1495412" y="1658036"/>
                    </a:lnTo>
                    <a:lnTo>
                      <a:pt x="1476413" y="1707341"/>
                    </a:lnTo>
                    <a:lnTo>
                      <a:pt x="1454599" y="1755941"/>
                    </a:lnTo>
                    <a:lnTo>
                      <a:pt x="1431377" y="1801723"/>
                    </a:lnTo>
                    <a:lnTo>
                      <a:pt x="1403230" y="1846802"/>
                    </a:lnTo>
                    <a:lnTo>
                      <a:pt x="1374379" y="1890471"/>
                    </a:lnTo>
                    <a:lnTo>
                      <a:pt x="1342010" y="1932028"/>
                    </a:lnTo>
                    <a:lnTo>
                      <a:pt x="1306826" y="1971471"/>
                    </a:lnTo>
                    <a:lnTo>
                      <a:pt x="1268827" y="2008098"/>
                    </a:lnTo>
                    <a:lnTo>
                      <a:pt x="1227310" y="2041906"/>
                    </a:lnTo>
                    <a:lnTo>
                      <a:pt x="1182275" y="2074306"/>
                    </a:lnTo>
                    <a:lnTo>
                      <a:pt x="1133721" y="2102480"/>
                    </a:lnTo>
                    <a:lnTo>
                      <a:pt x="1082352" y="2128541"/>
                    </a:lnTo>
                    <a:lnTo>
                      <a:pt x="1027465" y="2151080"/>
                    </a:lnTo>
                    <a:lnTo>
                      <a:pt x="969060" y="2170802"/>
                    </a:lnTo>
                    <a:lnTo>
                      <a:pt x="905025" y="2186298"/>
                    </a:lnTo>
                    <a:lnTo>
                      <a:pt x="838879" y="2197567"/>
                    </a:lnTo>
                    <a:lnTo>
                      <a:pt x="839120" y="2197406"/>
                    </a:lnTo>
                    <a:lnTo>
                      <a:pt x="838174" y="2197567"/>
                    </a:lnTo>
                    <a:lnTo>
                      <a:pt x="771261" y="2186298"/>
                    </a:lnTo>
                    <a:lnTo>
                      <a:pt x="708574" y="2170802"/>
                    </a:lnTo>
                    <a:lnTo>
                      <a:pt x="649409" y="2151080"/>
                    </a:lnTo>
                    <a:lnTo>
                      <a:pt x="593765" y="2128541"/>
                    </a:lnTo>
                    <a:lnTo>
                      <a:pt x="542348" y="2102480"/>
                    </a:lnTo>
                    <a:lnTo>
                      <a:pt x="494452" y="2074306"/>
                    </a:lnTo>
                    <a:lnTo>
                      <a:pt x="448670" y="2041906"/>
                    </a:lnTo>
                    <a:lnTo>
                      <a:pt x="407817" y="2008098"/>
                    </a:lnTo>
                    <a:lnTo>
                      <a:pt x="369078" y="1971471"/>
                    </a:lnTo>
                    <a:lnTo>
                      <a:pt x="333861" y="1932028"/>
                    </a:lnTo>
                    <a:lnTo>
                      <a:pt x="302165" y="1890471"/>
                    </a:lnTo>
                    <a:lnTo>
                      <a:pt x="272583" y="1846802"/>
                    </a:lnTo>
                    <a:lnTo>
                      <a:pt x="245817" y="1801723"/>
                    </a:lnTo>
                    <a:lnTo>
                      <a:pt x="221165" y="1755941"/>
                    </a:lnTo>
                    <a:lnTo>
                      <a:pt x="200035" y="1707341"/>
                    </a:lnTo>
                    <a:lnTo>
                      <a:pt x="181017" y="1658036"/>
                    </a:lnTo>
                    <a:lnTo>
                      <a:pt x="164113" y="1608028"/>
                    </a:lnTo>
                    <a:lnTo>
                      <a:pt x="149322" y="1556610"/>
                    </a:lnTo>
                    <a:lnTo>
                      <a:pt x="135939" y="1503784"/>
                    </a:lnTo>
                    <a:lnTo>
                      <a:pt x="126078" y="1451662"/>
                    </a:lnTo>
                    <a:lnTo>
                      <a:pt x="116922" y="1399541"/>
                    </a:lnTo>
                    <a:lnTo>
                      <a:pt x="109174" y="1346010"/>
                    </a:lnTo>
                    <a:lnTo>
                      <a:pt x="104244" y="1292480"/>
                    </a:lnTo>
                    <a:lnTo>
                      <a:pt x="100017" y="1240358"/>
                    </a:lnTo>
                    <a:lnTo>
                      <a:pt x="98470" y="1211341"/>
                    </a:lnTo>
                    <a:lnTo>
                      <a:pt x="90157" y="1200878"/>
                    </a:lnTo>
                    <a:lnTo>
                      <a:pt x="68322" y="1166326"/>
                    </a:lnTo>
                    <a:lnTo>
                      <a:pt x="50009" y="1130363"/>
                    </a:lnTo>
                    <a:lnTo>
                      <a:pt x="35922" y="1090874"/>
                    </a:lnTo>
                    <a:lnTo>
                      <a:pt x="24652" y="1049975"/>
                    </a:lnTo>
                    <a:lnTo>
                      <a:pt x="15496" y="1007666"/>
                    </a:lnTo>
                    <a:lnTo>
                      <a:pt x="8452" y="964652"/>
                    </a:lnTo>
                    <a:lnTo>
                      <a:pt x="4226" y="921637"/>
                    </a:lnTo>
                    <a:lnTo>
                      <a:pt x="704" y="877212"/>
                    </a:lnTo>
                    <a:lnTo>
                      <a:pt x="0" y="834198"/>
                    </a:lnTo>
                    <a:lnTo>
                      <a:pt x="704" y="791889"/>
                    </a:lnTo>
                    <a:lnTo>
                      <a:pt x="2113" y="751695"/>
                    </a:lnTo>
                    <a:lnTo>
                      <a:pt x="4930" y="712911"/>
                    </a:lnTo>
                    <a:lnTo>
                      <a:pt x="8452" y="675538"/>
                    </a:lnTo>
                    <a:lnTo>
                      <a:pt x="11974" y="641691"/>
                    </a:lnTo>
                    <a:lnTo>
                      <a:pt x="16200" y="610664"/>
                    </a:lnTo>
                    <a:lnTo>
                      <a:pt x="20426" y="583163"/>
                    </a:lnTo>
                    <a:lnTo>
                      <a:pt x="24652" y="559188"/>
                    </a:lnTo>
                    <a:lnTo>
                      <a:pt x="28878" y="540854"/>
                    </a:lnTo>
                    <a:lnTo>
                      <a:pt x="30991" y="526751"/>
                    </a:lnTo>
                    <a:lnTo>
                      <a:pt x="33104" y="517584"/>
                    </a:lnTo>
                    <a:lnTo>
                      <a:pt x="33809" y="514058"/>
                    </a:lnTo>
                    <a:lnTo>
                      <a:pt x="40852" y="488672"/>
                    </a:lnTo>
                    <a:lnTo>
                      <a:pt x="51417" y="466107"/>
                    </a:lnTo>
                    <a:lnTo>
                      <a:pt x="63391" y="444248"/>
                    </a:lnTo>
                    <a:lnTo>
                      <a:pt x="76774" y="424503"/>
                    </a:lnTo>
                    <a:lnTo>
                      <a:pt x="91565" y="408285"/>
                    </a:lnTo>
                    <a:lnTo>
                      <a:pt x="104244" y="394182"/>
                    </a:lnTo>
                    <a:lnTo>
                      <a:pt x="117626" y="382194"/>
                    </a:lnTo>
                    <a:lnTo>
                      <a:pt x="128896" y="373027"/>
                    </a:lnTo>
                    <a:lnTo>
                      <a:pt x="138757" y="365975"/>
                    </a:lnTo>
                    <a:lnTo>
                      <a:pt x="144391" y="361744"/>
                    </a:lnTo>
                    <a:lnTo>
                      <a:pt x="146504" y="361039"/>
                    </a:lnTo>
                    <a:lnTo>
                      <a:pt x="146504" y="357513"/>
                    </a:lnTo>
                    <a:lnTo>
                      <a:pt x="150026" y="349757"/>
                    </a:lnTo>
                    <a:lnTo>
                      <a:pt x="153548" y="337064"/>
                    </a:lnTo>
                    <a:lnTo>
                      <a:pt x="161296" y="320845"/>
                    </a:lnTo>
                    <a:lnTo>
                      <a:pt x="171157" y="301101"/>
                    </a:lnTo>
                    <a:lnTo>
                      <a:pt x="184539" y="279946"/>
                    </a:lnTo>
                    <a:lnTo>
                      <a:pt x="200035" y="255971"/>
                    </a:lnTo>
                    <a:lnTo>
                      <a:pt x="220461" y="231291"/>
                    </a:lnTo>
                    <a:lnTo>
                      <a:pt x="244409" y="206610"/>
                    </a:lnTo>
                    <a:lnTo>
                      <a:pt x="272583" y="181930"/>
                    </a:lnTo>
                    <a:lnTo>
                      <a:pt x="321183" y="147377"/>
                    </a:lnTo>
                    <a:lnTo>
                      <a:pt x="373304" y="114940"/>
                    </a:lnTo>
                    <a:lnTo>
                      <a:pt x="429652" y="86734"/>
                    </a:lnTo>
                    <a:lnTo>
                      <a:pt x="489522" y="62054"/>
                    </a:lnTo>
                    <a:lnTo>
                      <a:pt x="552913" y="40194"/>
                    </a:lnTo>
                    <a:lnTo>
                      <a:pt x="619826" y="22565"/>
                    </a:lnTo>
                    <a:lnTo>
                      <a:pt x="689556" y="10577"/>
                    </a:lnTo>
                    <a:lnTo>
                      <a:pt x="762104" y="2116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9" name="Freeform 53"/>
            <p:cNvSpPr>
              <a:spLocks/>
            </p:cNvSpPr>
            <p:nvPr/>
          </p:nvSpPr>
          <p:spPr bwMode="auto">
            <a:xfrm rot="5400000" flipH="1">
              <a:off x="11606536" y="6369894"/>
              <a:ext cx="88949" cy="321123"/>
            </a:xfrm>
            <a:prstGeom prst="leftBracket">
              <a:avLst>
                <a:gd name="adj" fmla="val 152582"/>
              </a:avLst>
            </a:pr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solidFill>
                  <a:prstClr val="black"/>
                </a:solidFill>
              </a:endParaRPr>
            </a:p>
          </p:txBody>
        </p:sp>
        <p:sp>
          <p:nvSpPr>
            <p:cNvPr id="30" name="자유형 29"/>
            <p:cNvSpPr/>
            <p:nvPr/>
          </p:nvSpPr>
          <p:spPr>
            <a:xfrm flipH="1">
              <a:off x="11492315" y="6484987"/>
              <a:ext cx="320050" cy="93072"/>
            </a:xfrm>
            <a:custGeom>
              <a:avLst/>
              <a:gdLst>
                <a:gd name="connsiteX0" fmla="*/ 0 w 676275"/>
                <a:gd name="connsiteY0" fmla="*/ 0 h 212694"/>
                <a:gd name="connsiteX1" fmla="*/ 54769 w 676275"/>
                <a:gd name="connsiteY1" fmla="*/ 119063 h 212694"/>
                <a:gd name="connsiteX2" fmla="*/ 271463 w 676275"/>
                <a:gd name="connsiteY2" fmla="*/ 209550 h 212694"/>
                <a:gd name="connsiteX3" fmla="*/ 509588 w 676275"/>
                <a:gd name="connsiteY3" fmla="*/ 183357 h 212694"/>
                <a:gd name="connsiteX4" fmla="*/ 647700 w 676275"/>
                <a:gd name="connsiteY4" fmla="*/ 100013 h 212694"/>
                <a:gd name="connsiteX5" fmla="*/ 676275 w 676275"/>
                <a:gd name="connsiteY5" fmla="*/ 26194 h 212694"/>
                <a:gd name="connsiteX0" fmla="*/ 0 w 664369"/>
                <a:gd name="connsiteY0" fmla="*/ 0 h 193644"/>
                <a:gd name="connsiteX1" fmla="*/ 42863 w 664369"/>
                <a:gd name="connsiteY1" fmla="*/ 100013 h 193644"/>
                <a:gd name="connsiteX2" fmla="*/ 259557 w 664369"/>
                <a:gd name="connsiteY2" fmla="*/ 190500 h 193644"/>
                <a:gd name="connsiteX3" fmla="*/ 497682 w 664369"/>
                <a:gd name="connsiteY3" fmla="*/ 164307 h 193644"/>
                <a:gd name="connsiteX4" fmla="*/ 635794 w 664369"/>
                <a:gd name="connsiteY4" fmla="*/ 80963 h 193644"/>
                <a:gd name="connsiteX5" fmla="*/ 664369 w 664369"/>
                <a:gd name="connsiteY5" fmla="*/ 7144 h 193644"/>
                <a:gd name="connsiteX0" fmla="*/ 1524 w 665893"/>
                <a:gd name="connsiteY0" fmla="*/ 0 h 193644"/>
                <a:gd name="connsiteX1" fmla="*/ 44387 w 665893"/>
                <a:gd name="connsiteY1" fmla="*/ 100013 h 193644"/>
                <a:gd name="connsiteX2" fmla="*/ 261081 w 665893"/>
                <a:gd name="connsiteY2" fmla="*/ 190500 h 193644"/>
                <a:gd name="connsiteX3" fmla="*/ 499206 w 665893"/>
                <a:gd name="connsiteY3" fmla="*/ 164307 h 193644"/>
                <a:gd name="connsiteX4" fmla="*/ 637318 w 665893"/>
                <a:gd name="connsiteY4" fmla="*/ 80963 h 193644"/>
                <a:gd name="connsiteX5" fmla="*/ 665893 w 665893"/>
                <a:gd name="connsiteY5" fmla="*/ 7144 h 1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5893" h="193644">
                  <a:moveTo>
                    <a:pt x="1524" y="0"/>
                  </a:moveTo>
                  <a:cubicBezTo>
                    <a:pt x="-3239" y="42069"/>
                    <a:pt x="1128" y="68263"/>
                    <a:pt x="44387" y="100013"/>
                  </a:cubicBezTo>
                  <a:cubicBezTo>
                    <a:pt x="87646" y="131763"/>
                    <a:pt x="185278" y="179784"/>
                    <a:pt x="261081" y="190500"/>
                  </a:cubicBezTo>
                  <a:cubicBezTo>
                    <a:pt x="336884" y="201216"/>
                    <a:pt x="436500" y="182563"/>
                    <a:pt x="499206" y="164307"/>
                  </a:cubicBezTo>
                  <a:cubicBezTo>
                    <a:pt x="561912" y="146051"/>
                    <a:pt x="609537" y="107157"/>
                    <a:pt x="637318" y="80963"/>
                  </a:cubicBezTo>
                  <a:cubicBezTo>
                    <a:pt x="665099" y="54769"/>
                    <a:pt x="665496" y="30956"/>
                    <a:pt x="665893" y="7144"/>
                  </a:cubicBezTo>
                </a:path>
              </a:pathLst>
            </a:custGeom>
            <a:noFill/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순서도: 지연 31"/>
            <p:cNvSpPr/>
            <p:nvPr/>
          </p:nvSpPr>
          <p:spPr>
            <a:xfrm rot="16747283" flipH="1">
              <a:off x="10534195" y="5556267"/>
              <a:ext cx="595247" cy="194929"/>
            </a:xfrm>
            <a:custGeom>
              <a:avLst/>
              <a:gdLst>
                <a:gd name="connsiteX0" fmla="*/ 0 w 940506"/>
                <a:gd name="connsiteY0" fmla="*/ 0 h 405567"/>
                <a:gd name="connsiteX1" fmla="*/ 470253 w 940506"/>
                <a:gd name="connsiteY1" fmla="*/ 0 h 405567"/>
                <a:gd name="connsiteX2" fmla="*/ 940506 w 940506"/>
                <a:gd name="connsiteY2" fmla="*/ 202784 h 405567"/>
                <a:gd name="connsiteX3" fmla="*/ 470253 w 940506"/>
                <a:gd name="connsiteY3" fmla="*/ 405568 h 405567"/>
                <a:gd name="connsiteX4" fmla="*/ 0 w 940506"/>
                <a:gd name="connsiteY4" fmla="*/ 405567 h 405567"/>
                <a:gd name="connsiteX5" fmla="*/ 0 w 940506"/>
                <a:gd name="connsiteY5" fmla="*/ 0 h 405567"/>
                <a:gd name="connsiteX0" fmla="*/ 256943 w 1197449"/>
                <a:gd name="connsiteY0" fmla="*/ 0 h 405568"/>
                <a:gd name="connsiteX1" fmla="*/ 727196 w 1197449"/>
                <a:gd name="connsiteY1" fmla="*/ 0 h 405568"/>
                <a:gd name="connsiteX2" fmla="*/ 1197449 w 1197449"/>
                <a:gd name="connsiteY2" fmla="*/ 202784 h 405568"/>
                <a:gd name="connsiteX3" fmla="*/ 727196 w 1197449"/>
                <a:gd name="connsiteY3" fmla="*/ 405568 h 405568"/>
                <a:gd name="connsiteX4" fmla="*/ 0 w 1197449"/>
                <a:gd name="connsiteY4" fmla="*/ 383607 h 405568"/>
                <a:gd name="connsiteX5" fmla="*/ 256943 w 1197449"/>
                <a:gd name="connsiteY5" fmla="*/ 0 h 405568"/>
                <a:gd name="connsiteX0" fmla="*/ 0 w 1221335"/>
                <a:gd name="connsiteY0" fmla="*/ 86753 h 405568"/>
                <a:gd name="connsiteX1" fmla="*/ 751082 w 1221335"/>
                <a:gd name="connsiteY1" fmla="*/ 0 h 405568"/>
                <a:gd name="connsiteX2" fmla="*/ 1221335 w 1221335"/>
                <a:gd name="connsiteY2" fmla="*/ 202784 h 405568"/>
                <a:gd name="connsiteX3" fmla="*/ 751082 w 1221335"/>
                <a:gd name="connsiteY3" fmla="*/ 405568 h 405568"/>
                <a:gd name="connsiteX4" fmla="*/ 23886 w 1221335"/>
                <a:gd name="connsiteY4" fmla="*/ 383607 h 405568"/>
                <a:gd name="connsiteX5" fmla="*/ 0 w 1221335"/>
                <a:gd name="connsiteY5" fmla="*/ 86753 h 405568"/>
                <a:gd name="connsiteX0" fmla="*/ 17130 w 1238465"/>
                <a:gd name="connsiteY0" fmla="*/ 86753 h 405568"/>
                <a:gd name="connsiteX1" fmla="*/ 768212 w 1238465"/>
                <a:gd name="connsiteY1" fmla="*/ 0 h 405568"/>
                <a:gd name="connsiteX2" fmla="*/ 1238465 w 1238465"/>
                <a:gd name="connsiteY2" fmla="*/ 202784 h 405568"/>
                <a:gd name="connsiteX3" fmla="*/ 768212 w 1238465"/>
                <a:gd name="connsiteY3" fmla="*/ 405568 h 405568"/>
                <a:gd name="connsiteX4" fmla="*/ 0 w 1238465"/>
                <a:gd name="connsiteY4" fmla="*/ 398727 h 405568"/>
                <a:gd name="connsiteX5" fmla="*/ 17130 w 1238465"/>
                <a:gd name="connsiteY5" fmla="*/ 86753 h 4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465" h="405568">
                  <a:moveTo>
                    <a:pt x="17130" y="86753"/>
                  </a:moveTo>
                  <a:lnTo>
                    <a:pt x="768212" y="0"/>
                  </a:lnTo>
                  <a:cubicBezTo>
                    <a:pt x="1027926" y="0"/>
                    <a:pt x="1238465" y="90789"/>
                    <a:pt x="1238465" y="202784"/>
                  </a:cubicBezTo>
                  <a:cubicBezTo>
                    <a:pt x="1238465" y="314779"/>
                    <a:pt x="1027926" y="405568"/>
                    <a:pt x="768212" y="405568"/>
                  </a:cubicBezTo>
                  <a:lnTo>
                    <a:pt x="0" y="398727"/>
                  </a:lnTo>
                  <a:lnTo>
                    <a:pt x="17130" y="86753"/>
                  </a:lnTo>
                  <a:close/>
                </a:path>
              </a:pathLst>
            </a:cu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>
              <a:spLocks/>
            </p:cNvSpPr>
            <p:nvPr/>
          </p:nvSpPr>
          <p:spPr bwMode="auto">
            <a:xfrm rot="9839204" flipV="1">
              <a:off x="10783856" y="5182901"/>
              <a:ext cx="216495" cy="216486"/>
            </a:xfrm>
            <a:custGeom>
              <a:avLst/>
              <a:gdLst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67771 w 1936374"/>
                <a:gd name="connsiteY10" fmla="*/ 1989719 h 2344147"/>
                <a:gd name="connsiteX11" fmla="*/ 267733 w 1936374"/>
                <a:gd name="connsiteY11" fmla="*/ 1989680 h 2344147"/>
                <a:gd name="connsiteX12" fmla="*/ 248446 w 1936374"/>
                <a:gd name="connsiteY12" fmla="*/ 1970392 h 2344147"/>
                <a:gd name="connsiteX13" fmla="*/ 248486 w 1936374"/>
                <a:gd name="connsiteY13" fmla="*/ 1970434 h 2344147"/>
                <a:gd name="connsiteX14" fmla="*/ 333326 w 1936374"/>
                <a:gd name="connsiteY14" fmla="*/ 2056993 h 2344147"/>
                <a:gd name="connsiteX15" fmla="*/ 332951 w 1936374"/>
                <a:gd name="connsiteY15" fmla="*/ 2056599 h 2344147"/>
                <a:gd name="connsiteX16" fmla="*/ 320095 w 1936374"/>
                <a:gd name="connsiteY16" fmla="*/ 2044279 h 2344147"/>
                <a:gd name="connsiteX17" fmla="*/ 320526 w 1936374"/>
                <a:gd name="connsiteY17" fmla="*/ 2044727 h 2344147"/>
                <a:gd name="connsiteX18" fmla="*/ 353677 w 1936374"/>
                <a:gd name="connsiteY18" fmla="*/ 2077353 h 2344147"/>
                <a:gd name="connsiteX19" fmla="*/ 353367 w 1936374"/>
                <a:gd name="connsiteY19" fmla="*/ 2077015 h 2344147"/>
                <a:gd name="connsiteX20" fmla="*/ 344870 w 1936374"/>
                <a:gd name="connsiteY20" fmla="*/ 2069049 h 2344147"/>
                <a:gd name="connsiteX21" fmla="*/ 345290 w 1936374"/>
                <a:gd name="connsiteY21" fmla="*/ 2069491 h 2344147"/>
                <a:gd name="connsiteX22" fmla="*/ 364294 w 1936374"/>
                <a:gd name="connsiteY22" fmla="*/ 2088019 h 2344147"/>
                <a:gd name="connsiteX23" fmla="*/ 364142 w 1936374"/>
                <a:gd name="connsiteY23" fmla="*/ 2087791 h 2344147"/>
                <a:gd name="connsiteX24" fmla="*/ 360046 w 1936374"/>
                <a:gd name="connsiteY24" fmla="*/ 2084206 h 2344147"/>
                <a:gd name="connsiteX25" fmla="*/ 360486 w 1936374"/>
                <a:gd name="connsiteY25" fmla="*/ 2084687 h 2344147"/>
                <a:gd name="connsiteX26" fmla="*/ 391707 w 1936374"/>
                <a:gd name="connsiteY26" fmla="*/ 2113682 h 2344147"/>
                <a:gd name="connsiteX27" fmla="*/ 391363 w 1936374"/>
                <a:gd name="connsiteY27" fmla="*/ 2113311 h 2344147"/>
                <a:gd name="connsiteX28" fmla="*/ 366016 w 1936374"/>
                <a:gd name="connsiteY28" fmla="*/ 2090166 h 2344147"/>
                <a:gd name="connsiteX29" fmla="*/ 366115 w 1936374"/>
                <a:gd name="connsiteY29" fmla="*/ 2090315 h 2344147"/>
                <a:gd name="connsiteX30" fmla="*/ 1669036 w 1936374"/>
                <a:gd name="connsiteY30" fmla="*/ 2344147 h 2344147"/>
                <a:gd name="connsiteX31" fmla="*/ 1736574 w 1936374"/>
                <a:gd name="connsiteY31" fmla="*/ 2115642 h 2344147"/>
                <a:gd name="connsiteX32" fmla="*/ 1763589 w 1936374"/>
                <a:gd name="connsiteY32" fmla="*/ 2061612 h 2344147"/>
                <a:gd name="connsiteX33" fmla="*/ 1787227 w 1936374"/>
                <a:gd name="connsiteY33" fmla="*/ 2005892 h 2344147"/>
                <a:gd name="connsiteX34" fmla="*/ 1809178 w 1936374"/>
                <a:gd name="connsiteY34" fmla="*/ 1949610 h 2344147"/>
                <a:gd name="connsiteX35" fmla="*/ 1828876 w 1936374"/>
                <a:gd name="connsiteY35" fmla="*/ 1892766 h 2344147"/>
                <a:gd name="connsiteX36" fmla="*/ 1846886 w 1936374"/>
                <a:gd name="connsiteY36" fmla="*/ 1834232 h 2344147"/>
                <a:gd name="connsiteX37" fmla="*/ 1862645 w 1936374"/>
                <a:gd name="connsiteY37" fmla="*/ 1776825 h 2344147"/>
                <a:gd name="connsiteX38" fmla="*/ 1876153 w 1936374"/>
                <a:gd name="connsiteY38" fmla="*/ 1717728 h 2344147"/>
                <a:gd name="connsiteX39" fmla="*/ 1888535 w 1936374"/>
                <a:gd name="connsiteY39" fmla="*/ 1659195 h 2344147"/>
                <a:gd name="connsiteX40" fmla="*/ 1899228 w 1936374"/>
                <a:gd name="connsiteY40" fmla="*/ 1600662 h 2344147"/>
                <a:gd name="connsiteX41" fmla="*/ 1908234 w 1936374"/>
                <a:gd name="connsiteY41" fmla="*/ 1543254 h 2344147"/>
                <a:gd name="connsiteX42" fmla="*/ 1915550 w 1936374"/>
                <a:gd name="connsiteY42" fmla="*/ 1485846 h 2344147"/>
                <a:gd name="connsiteX43" fmla="*/ 1922304 w 1936374"/>
                <a:gd name="connsiteY43" fmla="*/ 1429564 h 2344147"/>
                <a:gd name="connsiteX44" fmla="*/ 1927369 w 1936374"/>
                <a:gd name="connsiteY44" fmla="*/ 1374407 h 2344147"/>
                <a:gd name="connsiteX45" fmla="*/ 1930746 w 1936374"/>
                <a:gd name="connsiteY45" fmla="*/ 1320939 h 2344147"/>
                <a:gd name="connsiteX46" fmla="*/ 1933560 w 1936374"/>
                <a:gd name="connsiteY46" fmla="*/ 1268597 h 2344147"/>
                <a:gd name="connsiteX47" fmla="*/ 1935249 w 1936374"/>
                <a:gd name="connsiteY47" fmla="*/ 1217943 h 2344147"/>
                <a:gd name="connsiteX48" fmla="*/ 1936374 w 1936374"/>
                <a:gd name="connsiteY48" fmla="*/ 1169541 h 2344147"/>
                <a:gd name="connsiteX49" fmla="*/ 1936374 w 1936374"/>
                <a:gd name="connsiteY49" fmla="*/ 1123389 h 2344147"/>
                <a:gd name="connsiteX50" fmla="*/ 1936374 w 1936374"/>
                <a:gd name="connsiteY50" fmla="*/ 1079489 h 2344147"/>
                <a:gd name="connsiteX51" fmla="*/ 1935811 w 1936374"/>
                <a:gd name="connsiteY51" fmla="*/ 1038404 h 2344147"/>
                <a:gd name="connsiteX52" fmla="*/ 1934123 w 1936374"/>
                <a:gd name="connsiteY52" fmla="*/ 1000132 h 2344147"/>
                <a:gd name="connsiteX53" fmla="*/ 1932997 w 1936374"/>
                <a:gd name="connsiteY53" fmla="*/ 964675 h 2344147"/>
                <a:gd name="connsiteX54" fmla="*/ 1931309 w 1936374"/>
                <a:gd name="connsiteY54" fmla="*/ 933156 h 2344147"/>
                <a:gd name="connsiteX55" fmla="*/ 1929057 w 1936374"/>
                <a:gd name="connsiteY55" fmla="*/ 905015 h 2344147"/>
                <a:gd name="connsiteX56" fmla="*/ 1927369 w 1936374"/>
                <a:gd name="connsiteY56" fmla="*/ 880251 h 2344147"/>
                <a:gd name="connsiteX57" fmla="*/ 1925681 w 1936374"/>
                <a:gd name="connsiteY57" fmla="*/ 859427 h 2344147"/>
                <a:gd name="connsiteX58" fmla="*/ 1924555 w 1936374"/>
                <a:gd name="connsiteY58" fmla="*/ 843105 h 2344147"/>
                <a:gd name="connsiteX59" fmla="*/ 1922866 w 1936374"/>
                <a:gd name="connsiteY59" fmla="*/ 831286 h 2344147"/>
                <a:gd name="connsiteX60" fmla="*/ 1922304 w 1936374"/>
                <a:gd name="connsiteY60" fmla="*/ 823406 h 2344147"/>
                <a:gd name="connsiteX61" fmla="*/ 1922304 w 1936374"/>
                <a:gd name="connsiteY61" fmla="*/ 821155 h 2344147"/>
                <a:gd name="connsiteX62" fmla="*/ 1924555 w 1936374"/>
                <a:gd name="connsiteY62" fmla="*/ 781758 h 2344147"/>
                <a:gd name="connsiteX63" fmla="*/ 1923429 w 1936374"/>
                <a:gd name="connsiteY63" fmla="*/ 745175 h 2344147"/>
                <a:gd name="connsiteX64" fmla="*/ 1920052 w 1936374"/>
                <a:gd name="connsiteY64" fmla="*/ 710280 h 2344147"/>
                <a:gd name="connsiteX65" fmla="*/ 1913299 w 1936374"/>
                <a:gd name="connsiteY65" fmla="*/ 677636 h 2344147"/>
                <a:gd name="connsiteX66" fmla="*/ 1904856 w 1936374"/>
                <a:gd name="connsiteY66" fmla="*/ 647806 h 2344147"/>
                <a:gd name="connsiteX67" fmla="*/ 1894163 w 1936374"/>
                <a:gd name="connsiteY67" fmla="*/ 619666 h 2344147"/>
                <a:gd name="connsiteX68" fmla="*/ 1881781 w 1936374"/>
                <a:gd name="connsiteY68" fmla="*/ 592650 h 2344147"/>
                <a:gd name="connsiteX69" fmla="*/ 1867710 w 1936374"/>
                <a:gd name="connsiteY69" fmla="*/ 569012 h 2344147"/>
                <a:gd name="connsiteX70" fmla="*/ 1850826 w 1936374"/>
                <a:gd name="connsiteY70" fmla="*/ 546499 h 2344147"/>
                <a:gd name="connsiteX71" fmla="*/ 1833941 w 1936374"/>
                <a:gd name="connsiteY71" fmla="*/ 525675 h 2344147"/>
                <a:gd name="connsiteX72" fmla="*/ 1814806 w 1936374"/>
                <a:gd name="connsiteY72" fmla="*/ 507101 h 2344147"/>
                <a:gd name="connsiteX73" fmla="*/ 1795670 w 1936374"/>
                <a:gd name="connsiteY73" fmla="*/ 489654 h 2344147"/>
                <a:gd name="connsiteX74" fmla="*/ 1775409 w 1936374"/>
                <a:gd name="connsiteY74" fmla="*/ 473895 h 2344147"/>
                <a:gd name="connsiteX75" fmla="*/ 1754584 w 1936374"/>
                <a:gd name="connsiteY75" fmla="*/ 459262 h 2344147"/>
                <a:gd name="connsiteX76" fmla="*/ 1733760 w 1936374"/>
                <a:gd name="connsiteY76" fmla="*/ 447442 h 2344147"/>
                <a:gd name="connsiteX77" fmla="*/ 1712373 w 1936374"/>
                <a:gd name="connsiteY77" fmla="*/ 435623 h 2344147"/>
                <a:gd name="connsiteX78" fmla="*/ 1691549 w 1936374"/>
                <a:gd name="connsiteY78" fmla="*/ 425492 h 2344147"/>
                <a:gd name="connsiteX79" fmla="*/ 1670725 w 1936374"/>
                <a:gd name="connsiteY79" fmla="*/ 417050 h 2344147"/>
                <a:gd name="connsiteX80" fmla="*/ 1650463 w 1936374"/>
                <a:gd name="connsiteY80" fmla="*/ 409171 h 2344147"/>
                <a:gd name="connsiteX81" fmla="*/ 1630201 w 1936374"/>
                <a:gd name="connsiteY81" fmla="*/ 401854 h 2344147"/>
                <a:gd name="connsiteX82" fmla="*/ 1611629 w 1936374"/>
                <a:gd name="connsiteY82" fmla="*/ 396789 h 2344147"/>
                <a:gd name="connsiteX83" fmla="*/ 1594182 w 1936374"/>
                <a:gd name="connsiteY83" fmla="*/ 391723 h 2344147"/>
                <a:gd name="connsiteX84" fmla="*/ 1577860 w 1936374"/>
                <a:gd name="connsiteY84" fmla="*/ 387221 h 2344147"/>
                <a:gd name="connsiteX85" fmla="*/ 1562664 w 1936374"/>
                <a:gd name="connsiteY85" fmla="*/ 384406 h 2344147"/>
                <a:gd name="connsiteX86" fmla="*/ 1549719 w 1936374"/>
                <a:gd name="connsiteY86" fmla="*/ 381592 h 2344147"/>
                <a:gd name="connsiteX87" fmla="*/ 1538463 w 1936374"/>
                <a:gd name="connsiteY87" fmla="*/ 379904 h 2344147"/>
                <a:gd name="connsiteX88" fmla="*/ 1530020 w 1936374"/>
                <a:gd name="connsiteY88" fmla="*/ 378779 h 2344147"/>
                <a:gd name="connsiteX89" fmla="*/ 1522704 w 1936374"/>
                <a:gd name="connsiteY89" fmla="*/ 378216 h 2344147"/>
                <a:gd name="connsiteX90" fmla="*/ 1518201 w 1936374"/>
                <a:gd name="connsiteY90" fmla="*/ 377090 h 2344147"/>
                <a:gd name="connsiteX91" fmla="*/ 1517075 w 1936374"/>
                <a:gd name="connsiteY91" fmla="*/ 377090 h 2344147"/>
                <a:gd name="connsiteX92" fmla="*/ 1503005 w 1936374"/>
                <a:gd name="connsiteY92" fmla="*/ 341070 h 2344147"/>
                <a:gd name="connsiteX93" fmla="*/ 1487809 w 1936374"/>
                <a:gd name="connsiteY93" fmla="*/ 308989 h 2344147"/>
                <a:gd name="connsiteX94" fmla="*/ 1472050 w 1936374"/>
                <a:gd name="connsiteY94" fmla="*/ 279722 h 2344147"/>
                <a:gd name="connsiteX95" fmla="*/ 1455165 w 1936374"/>
                <a:gd name="connsiteY95" fmla="*/ 254958 h 2344147"/>
                <a:gd name="connsiteX96" fmla="*/ 1436593 w 1936374"/>
                <a:gd name="connsiteY96" fmla="*/ 233008 h 2344147"/>
                <a:gd name="connsiteX97" fmla="*/ 1417457 w 1936374"/>
                <a:gd name="connsiteY97" fmla="*/ 213872 h 2344147"/>
                <a:gd name="connsiteX98" fmla="*/ 1397758 w 1936374"/>
                <a:gd name="connsiteY98" fmla="*/ 197550 h 2344147"/>
                <a:gd name="connsiteX99" fmla="*/ 1377497 w 1936374"/>
                <a:gd name="connsiteY99" fmla="*/ 184605 h 2344147"/>
                <a:gd name="connsiteX100" fmla="*/ 1356673 w 1936374"/>
                <a:gd name="connsiteY100" fmla="*/ 173912 h 2344147"/>
                <a:gd name="connsiteX101" fmla="*/ 1335848 w 1936374"/>
                <a:gd name="connsiteY101" fmla="*/ 165470 h 2344147"/>
                <a:gd name="connsiteX102" fmla="*/ 1315024 w 1936374"/>
                <a:gd name="connsiteY102" fmla="*/ 158716 h 2344147"/>
                <a:gd name="connsiteX103" fmla="*/ 1294200 w 1936374"/>
                <a:gd name="connsiteY103" fmla="*/ 154776 h 2344147"/>
                <a:gd name="connsiteX104" fmla="*/ 1273376 w 1936374"/>
                <a:gd name="connsiteY104" fmla="*/ 151399 h 2344147"/>
                <a:gd name="connsiteX105" fmla="*/ 1252552 w 1936374"/>
                <a:gd name="connsiteY105" fmla="*/ 150274 h 2344147"/>
                <a:gd name="connsiteX106" fmla="*/ 1232290 w 1936374"/>
                <a:gd name="connsiteY106" fmla="*/ 150836 h 2344147"/>
                <a:gd name="connsiteX107" fmla="*/ 1212029 w 1936374"/>
                <a:gd name="connsiteY107" fmla="*/ 152525 h 2344147"/>
                <a:gd name="connsiteX108" fmla="*/ 1193456 w 1936374"/>
                <a:gd name="connsiteY108" fmla="*/ 155339 h 2344147"/>
                <a:gd name="connsiteX109" fmla="*/ 1174883 w 1936374"/>
                <a:gd name="connsiteY109" fmla="*/ 158153 h 2344147"/>
                <a:gd name="connsiteX110" fmla="*/ 1157436 w 1936374"/>
                <a:gd name="connsiteY110" fmla="*/ 162655 h 2344147"/>
                <a:gd name="connsiteX111" fmla="*/ 1141114 w 1936374"/>
                <a:gd name="connsiteY111" fmla="*/ 166595 h 2344147"/>
                <a:gd name="connsiteX112" fmla="*/ 1125918 w 1936374"/>
                <a:gd name="connsiteY112" fmla="*/ 171660 h 2344147"/>
                <a:gd name="connsiteX113" fmla="*/ 1112410 w 1936374"/>
                <a:gd name="connsiteY113" fmla="*/ 176726 h 2344147"/>
                <a:gd name="connsiteX114" fmla="*/ 1099465 w 1936374"/>
                <a:gd name="connsiteY114" fmla="*/ 181791 h 2344147"/>
                <a:gd name="connsiteX115" fmla="*/ 1088772 w 1936374"/>
                <a:gd name="connsiteY115" fmla="*/ 186294 h 2344147"/>
                <a:gd name="connsiteX116" fmla="*/ 1079204 w 1936374"/>
                <a:gd name="connsiteY116" fmla="*/ 190796 h 2344147"/>
                <a:gd name="connsiteX117" fmla="*/ 1071887 w 1936374"/>
                <a:gd name="connsiteY117" fmla="*/ 194173 h 2344147"/>
                <a:gd name="connsiteX118" fmla="*/ 1066259 w 1936374"/>
                <a:gd name="connsiteY118" fmla="*/ 196987 h 2344147"/>
                <a:gd name="connsiteX119" fmla="*/ 1063445 w 1936374"/>
                <a:gd name="connsiteY119" fmla="*/ 199239 h 2344147"/>
                <a:gd name="connsiteX120" fmla="*/ 1061757 w 1936374"/>
                <a:gd name="connsiteY120" fmla="*/ 199801 h 2344147"/>
                <a:gd name="connsiteX121" fmla="*/ 1043746 w 1936374"/>
                <a:gd name="connsiteY121" fmla="*/ 163781 h 2344147"/>
                <a:gd name="connsiteX122" fmla="*/ 1026299 w 1936374"/>
                <a:gd name="connsiteY122" fmla="*/ 132263 h 2344147"/>
                <a:gd name="connsiteX123" fmla="*/ 1006038 w 1936374"/>
                <a:gd name="connsiteY123" fmla="*/ 104685 h 2344147"/>
                <a:gd name="connsiteX124" fmla="*/ 985776 w 1936374"/>
                <a:gd name="connsiteY124" fmla="*/ 80484 h 2344147"/>
                <a:gd name="connsiteX125" fmla="*/ 964952 w 1936374"/>
                <a:gd name="connsiteY125" fmla="*/ 60222 h 2344147"/>
                <a:gd name="connsiteX126" fmla="*/ 943565 w 1936374"/>
                <a:gd name="connsiteY126" fmla="*/ 43337 h 2344147"/>
                <a:gd name="connsiteX127" fmla="*/ 921052 w 1936374"/>
                <a:gd name="connsiteY127" fmla="*/ 29830 h 2344147"/>
                <a:gd name="connsiteX128" fmla="*/ 899102 w 1936374"/>
                <a:gd name="connsiteY128" fmla="*/ 19136 h 2344147"/>
                <a:gd name="connsiteX129" fmla="*/ 876027 w 1936374"/>
                <a:gd name="connsiteY129" fmla="*/ 10131 h 2344147"/>
                <a:gd name="connsiteX130" fmla="*/ 853514 w 1936374"/>
                <a:gd name="connsiteY130" fmla="*/ 4503 h 2344147"/>
                <a:gd name="connsiteX131" fmla="*/ 830438 w 1936374"/>
                <a:gd name="connsiteY131" fmla="*/ 1689 h 2344147"/>
                <a:gd name="connsiteX132" fmla="*/ 808489 w 1936374"/>
                <a:gd name="connsiteY132" fmla="*/ 0 h 2344147"/>
                <a:gd name="connsiteX133" fmla="*/ 785976 w 1936374"/>
                <a:gd name="connsiteY133" fmla="*/ 1126 h 2344147"/>
                <a:gd name="connsiteX134" fmla="*/ 764589 w 1936374"/>
                <a:gd name="connsiteY134" fmla="*/ 3377 h 2344147"/>
                <a:gd name="connsiteX135" fmla="*/ 742639 w 1936374"/>
                <a:gd name="connsiteY135" fmla="*/ 6754 h 2344147"/>
                <a:gd name="connsiteX136" fmla="*/ 722941 w 1936374"/>
                <a:gd name="connsiteY136" fmla="*/ 11257 h 2344147"/>
                <a:gd name="connsiteX137" fmla="*/ 702679 w 1936374"/>
                <a:gd name="connsiteY137" fmla="*/ 16885 h 2344147"/>
                <a:gd name="connsiteX138" fmla="*/ 684106 w 1936374"/>
                <a:gd name="connsiteY138" fmla="*/ 24201 h 2344147"/>
                <a:gd name="connsiteX139" fmla="*/ 666096 w 1936374"/>
                <a:gd name="connsiteY139" fmla="*/ 30392 h 2344147"/>
                <a:gd name="connsiteX140" fmla="*/ 648649 w 1936374"/>
                <a:gd name="connsiteY140" fmla="*/ 38272 h 2344147"/>
                <a:gd name="connsiteX141" fmla="*/ 633453 w 1936374"/>
                <a:gd name="connsiteY141" fmla="*/ 45589 h 2344147"/>
                <a:gd name="connsiteX142" fmla="*/ 619382 w 1936374"/>
                <a:gd name="connsiteY142" fmla="*/ 53468 h 2344147"/>
                <a:gd name="connsiteX143" fmla="*/ 606437 w 1936374"/>
                <a:gd name="connsiteY143" fmla="*/ 60785 h 2344147"/>
                <a:gd name="connsiteX144" fmla="*/ 595744 w 1936374"/>
                <a:gd name="connsiteY144" fmla="*/ 67539 h 2344147"/>
                <a:gd name="connsiteX145" fmla="*/ 586176 w 1936374"/>
                <a:gd name="connsiteY145" fmla="*/ 73167 h 2344147"/>
                <a:gd name="connsiteX146" fmla="*/ 578297 w 1936374"/>
                <a:gd name="connsiteY146" fmla="*/ 78232 h 2344147"/>
                <a:gd name="connsiteX147" fmla="*/ 573231 w 1936374"/>
                <a:gd name="connsiteY147" fmla="*/ 82172 h 2344147"/>
                <a:gd name="connsiteX148" fmla="*/ 569855 w 1936374"/>
                <a:gd name="connsiteY148" fmla="*/ 84424 h 2344147"/>
                <a:gd name="connsiteX149" fmla="*/ 568166 w 1936374"/>
                <a:gd name="connsiteY149" fmla="*/ 85549 h 2344147"/>
                <a:gd name="connsiteX150" fmla="*/ 525955 w 1936374"/>
                <a:gd name="connsiteY150" fmla="*/ 73730 h 2344147"/>
                <a:gd name="connsiteX151" fmla="*/ 485432 w 1936374"/>
                <a:gd name="connsiteY151" fmla="*/ 65287 h 2344147"/>
                <a:gd name="connsiteX152" fmla="*/ 447723 w 1936374"/>
                <a:gd name="connsiteY152" fmla="*/ 60222 h 2344147"/>
                <a:gd name="connsiteX153" fmla="*/ 412266 w 1936374"/>
                <a:gd name="connsiteY153" fmla="*/ 56282 h 2344147"/>
                <a:gd name="connsiteX154" fmla="*/ 378496 w 1936374"/>
                <a:gd name="connsiteY154" fmla="*/ 56282 h 2344147"/>
                <a:gd name="connsiteX155" fmla="*/ 346979 w 1936374"/>
                <a:gd name="connsiteY155" fmla="*/ 57971 h 2344147"/>
                <a:gd name="connsiteX156" fmla="*/ 317713 w 1936374"/>
                <a:gd name="connsiteY156" fmla="*/ 62474 h 2344147"/>
                <a:gd name="connsiteX157" fmla="*/ 290134 w 1936374"/>
                <a:gd name="connsiteY157" fmla="*/ 68101 h 2344147"/>
                <a:gd name="connsiteX158" fmla="*/ 264245 w 1936374"/>
                <a:gd name="connsiteY158" fmla="*/ 75981 h 2344147"/>
                <a:gd name="connsiteX159" fmla="*/ 241169 w 1936374"/>
                <a:gd name="connsiteY159" fmla="*/ 85549 h 2344147"/>
                <a:gd name="connsiteX160" fmla="*/ 219219 w 1936374"/>
                <a:gd name="connsiteY160" fmla="*/ 96242 h 2344147"/>
                <a:gd name="connsiteX161" fmla="*/ 198958 w 1936374"/>
                <a:gd name="connsiteY161" fmla="*/ 108625 h 2344147"/>
                <a:gd name="connsiteX162" fmla="*/ 180385 w 1936374"/>
                <a:gd name="connsiteY162" fmla="*/ 121570 h 2344147"/>
                <a:gd name="connsiteX163" fmla="*/ 163500 w 1936374"/>
                <a:gd name="connsiteY163" fmla="*/ 135640 h 2344147"/>
                <a:gd name="connsiteX164" fmla="*/ 147742 w 1936374"/>
                <a:gd name="connsiteY164" fmla="*/ 150836 h 2344147"/>
                <a:gd name="connsiteX165" fmla="*/ 133672 w 1936374"/>
                <a:gd name="connsiteY165" fmla="*/ 166032 h 2344147"/>
                <a:gd name="connsiteX166" fmla="*/ 121289 w 1936374"/>
                <a:gd name="connsiteY166" fmla="*/ 182354 h 2344147"/>
                <a:gd name="connsiteX167" fmla="*/ 110033 w 1936374"/>
                <a:gd name="connsiteY167" fmla="*/ 198676 h 2344147"/>
                <a:gd name="connsiteX168" fmla="*/ 99902 w 1936374"/>
                <a:gd name="connsiteY168" fmla="*/ 214435 h 2344147"/>
                <a:gd name="connsiteX169" fmla="*/ 90897 w 1936374"/>
                <a:gd name="connsiteY169" fmla="*/ 230756 h 2344147"/>
                <a:gd name="connsiteX170" fmla="*/ 83018 w 1936374"/>
                <a:gd name="connsiteY170" fmla="*/ 246516 h 2344147"/>
                <a:gd name="connsiteX171" fmla="*/ 76264 w 1936374"/>
                <a:gd name="connsiteY171" fmla="*/ 261712 h 2344147"/>
                <a:gd name="connsiteX172" fmla="*/ 70073 w 1936374"/>
                <a:gd name="connsiteY172" fmla="*/ 276908 h 2344147"/>
                <a:gd name="connsiteX173" fmla="*/ 65008 w 1936374"/>
                <a:gd name="connsiteY173" fmla="*/ 290979 h 2344147"/>
                <a:gd name="connsiteX174" fmla="*/ 61068 w 1936374"/>
                <a:gd name="connsiteY174" fmla="*/ 303923 h 2344147"/>
                <a:gd name="connsiteX175" fmla="*/ 58254 w 1936374"/>
                <a:gd name="connsiteY175" fmla="*/ 315180 h 2344147"/>
                <a:gd name="connsiteX176" fmla="*/ 55440 w 1936374"/>
                <a:gd name="connsiteY176" fmla="*/ 325873 h 2344147"/>
                <a:gd name="connsiteX177" fmla="*/ 53188 w 1936374"/>
                <a:gd name="connsiteY177" fmla="*/ 334879 h 2344147"/>
                <a:gd name="connsiteX178" fmla="*/ 51500 w 1936374"/>
                <a:gd name="connsiteY178" fmla="*/ 342195 h 2344147"/>
                <a:gd name="connsiteX179" fmla="*/ 50937 w 1936374"/>
                <a:gd name="connsiteY179" fmla="*/ 347823 h 2344147"/>
                <a:gd name="connsiteX180" fmla="*/ 50374 w 1936374"/>
                <a:gd name="connsiteY180" fmla="*/ 350637 h 2344147"/>
                <a:gd name="connsiteX181" fmla="*/ 50374 w 1936374"/>
                <a:gd name="connsiteY181" fmla="*/ 351763 h 2344147"/>
                <a:gd name="connsiteX182" fmla="*/ 45872 w 1936374"/>
                <a:gd name="connsiteY182" fmla="*/ 371462 h 2344147"/>
                <a:gd name="connsiteX183" fmla="*/ 41369 w 1936374"/>
                <a:gd name="connsiteY183" fmla="*/ 395100 h 2344147"/>
                <a:gd name="connsiteX184" fmla="*/ 38555 w 1936374"/>
                <a:gd name="connsiteY184" fmla="*/ 420990 h 2344147"/>
                <a:gd name="connsiteX185" fmla="*/ 35741 w 1936374"/>
                <a:gd name="connsiteY185" fmla="*/ 450256 h 2344147"/>
                <a:gd name="connsiteX186" fmla="*/ 32927 w 1936374"/>
                <a:gd name="connsiteY186" fmla="*/ 481212 h 2344147"/>
                <a:gd name="connsiteX187" fmla="*/ 30675 w 1936374"/>
                <a:gd name="connsiteY187" fmla="*/ 513292 h 2344147"/>
                <a:gd name="connsiteX188" fmla="*/ 29550 w 1936374"/>
                <a:gd name="connsiteY188" fmla="*/ 546499 h 2344147"/>
                <a:gd name="connsiteX189" fmla="*/ 27862 w 1936374"/>
                <a:gd name="connsiteY189" fmla="*/ 581393 h 2344147"/>
                <a:gd name="connsiteX190" fmla="*/ 27299 w 1936374"/>
                <a:gd name="connsiteY190" fmla="*/ 615726 h 2344147"/>
                <a:gd name="connsiteX191" fmla="*/ 26736 w 1936374"/>
                <a:gd name="connsiteY191" fmla="*/ 650621 h 2344147"/>
                <a:gd name="connsiteX192" fmla="*/ 26736 w 1936374"/>
                <a:gd name="connsiteY192" fmla="*/ 683827 h 2344147"/>
                <a:gd name="connsiteX193" fmla="*/ 25610 w 1936374"/>
                <a:gd name="connsiteY193" fmla="*/ 717033 h 2344147"/>
                <a:gd name="connsiteX194" fmla="*/ 25610 w 1936374"/>
                <a:gd name="connsiteY194" fmla="*/ 747988 h 2344147"/>
                <a:gd name="connsiteX195" fmla="*/ 25610 w 1936374"/>
                <a:gd name="connsiteY195" fmla="*/ 777255 h 2344147"/>
                <a:gd name="connsiteX196" fmla="*/ 25610 w 1936374"/>
                <a:gd name="connsiteY196" fmla="*/ 804271 h 2344147"/>
                <a:gd name="connsiteX197" fmla="*/ 26736 w 1936374"/>
                <a:gd name="connsiteY197" fmla="*/ 827909 h 2344147"/>
                <a:gd name="connsiteX198" fmla="*/ 26736 w 1936374"/>
                <a:gd name="connsiteY198" fmla="*/ 848171 h 2344147"/>
                <a:gd name="connsiteX199" fmla="*/ 27299 w 1936374"/>
                <a:gd name="connsiteY199" fmla="*/ 865055 h 2344147"/>
                <a:gd name="connsiteX200" fmla="*/ 27299 w 1936374"/>
                <a:gd name="connsiteY200" fmla="*/ 869126 h 2344147"/>
                <a:gd name="connsiteX201" fmla="*/ 62319 w 1936374"/>
                <a:gd name="connsiteY201" fmla="*/ 1009580 h 2344147"/>
                <a:gd name="connsiteX202" fmla="*/ 197736 w 1936374"/>
                <a:gd name="connsiteY202" fmla="*/ 1518857 h 2344147"/>
                <a:gd name="connsiteX203" fmla="*/ 466471 w 1936374"/>
                <a:gd name="connsiteY203" fmla="*/ 2203492 h 2344147"/>
                <a:gd name="connsiteX204" fmla="*/ 475994 w 1936374"/>
                <a:gd name="connsiteY204" fmla="*/ 2252993 h 2344147"/>
                <a:gd name="connsiteX205" fmla="*/ 475427 w 1936374"/>
                <a:gd name="connsiteY205" fmla="*/ 2266980 h 2344147"/>
                <a:gd name="connsiteX206" fmla="*/ 477836 w 1936374"/>
                <a:gd name="connsiteY206" fmla="*/ 2275814 h 2344147"/>
                <a:gd name="connsiteX207" fmla="*/ 481648 w 1936374"/>
                <a:gd name="connsiteY207" fmla="*/ 2318876 h 2344147"/>
                <a:gd name="connsiteX208" fmla="*/ 480521 w 1936374"/>
                <a:gd name="connsiteY208" fmla="*/ 2331608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7736 w 1936374"/>
                <a:gd name="connsiteY208" fmla="*/ 151885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16599 w 1936374"/>
                <a:gd name="connsiteY207" fmla="*/ 124580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481648 w 1936374"/>
                <a:gd name="connsiteY213" fmla="*/ 2318876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588516 w 1936374"/>
                <a:gd name="connsiteY213" fmla="*/ 2320424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1936374" h="2345074">
                  <a:moveTo>
                    <a:pt x="23875" y="878134"/>
                  </a:moveTo>
                  <a:lnTo>
                    <a:pt x="23875" y="875299"/>
                  </a:lnTo>
                  <a:lnTo>
                    <a:pt x="23875" y="867587"/>
                  </a:lnTo>
                  <a:lnTo>
                    <a:pt x="22797" y="861115"/>
                  </a:lnTo>
                  <a:lnTo>
                    <a:pt x="17168" y="838040"/>
                  </a:lnTo>
                  <a:lnTo>
                    <a:pt x="9852" y="817779"/>
                  </a:lnTo>
                  <a:lnTo>
                    <a:pt x="1972" y="800893"/>
                  </a:lnTo>
                  <a:lnTo>
                    <a:pt x="0" y="797935"/>
                  </a:lnTo>
                  <a:lnTo>
                    <a:pt x="16215" y="838108"/>
                  </a:lnTo>
                  <a:lnTo>
                    <a:pt x="19339" y="850912"/>
                  </a:lnTo>
                  <a:lnTo>
                    <a:pt x="23875" y="878134"/>
                  </a:lnTo>
                  <a:close/>
                  <a:moveTo>
                    <a:pt x="267771" y="1989719"/>
                  </a:moveTo>
                  <a:cubicBezTo>
                    <a:pt x="267758" y="1989706"/>
                    <a:pt x="267746" y="1989693"/>
                    <a:pt x="267733" y="1989680"/>
                  </a:cubicBezTo>
                  <a:lnTo>
                    <a:pt x="248446" y="1970392"/>
                  </a:lnTo>
                  <a:cubicBezTo>
                    <a:pt x="248459" y="1970406"/>
                    <a:pt x="248473" y="1970420"/>
                    <a:pt x="248486" y="1970434"/>
                  </a:cubicBezTo>
                  <a:lnTo>
                    <a:pt x="267771" y="1989719"/>
                  </a:lnTo>
                  <a:close/>
                  <a:moveTo>
                    <a:pt x="333326" y="2056993"/>
                  </a:moveTo>
                  <a:lnTo>
                    <a:pt x="332951" y="2056599"/>
                  </a:lnTo>
                  <a:lnTo>
                    <a:pt x="320095" y="2044279"/>
                  </a:lnTo>
                  <a:lnTo>
                    <a:pt x="320526" y="2044727"/>
                  </a:lnTo>
                  <a:lnTo>
                    <a:pt x="333326" y="2056993"/>
                  </a:lnTo>
                  <a:close/>
                  <a:moveTo>
                    <a:pt x="353677" y="2077353"/>
                  </a:moveTo>
                  <a:lnTo>
                    <a:pt x="353367" y="2077015"/>
                  </a:lnTo>
                  <a:lnTo>
                    <a:pt x="344870" y="2069049"/>
                  </a:lnTo>
                  <a:lnTo>
                    <a:pt x="345290" y="2069491"/>
                  </a:lnTo>
                  <a:lnTo>
                    <a:pt x="353677" y="2077353"/>
                  </a:lnTo>
                  <a:close/>
                  <a:moveTo>
                    <a:pt x="364294" y="2088019"/>
                  </a:moveTo>
                  <a:lnTo>
                    <a:pt x="364142" y="2087791"/>
                  </a:lnTo>
                  <a:lnTo>
                    <a:pt x="360046" y="2084206"/>
                  </a:lnTo>
                  <a:lnTo>
                    <a:pt x="360486" y="2084687"/>
                  </a:lnTo>
                  <a:lnTo>
                    <a:pt x="364294" y="2088019"/>
                  </a:lnTo>
                  <a:close/>
                  <a:moveTo>
                    <a:pt x="391707" y="2113682"/>
                  </a:moveTo>
                  <a:lnTo>
                    <a:pt x="391363" y="2113311"/>
                  </a:lnTo>
                  <a:lnTo>
                    <a:pt x="366016" y="2090166"/>
                  </a:lnTo>
                  <a:cubicBezTo>
                    <a:pt x="366049" y="2090216"/>
                    <a:pt x="366082" y="2090265"/>
                    <a:pt x="366115" y="2090315"/>
                  </a:cubicBezTo>
                  <a:lnTo>
                    <a:pt x="391707" y="2113682"/>
                  </a:lnTo>
                  <a:close/>
                  <a:moveTo>
                    <a:pt x="1669036" y="2344147"/>
                  </a:moveTo>
                  <a:lnTo>
                    <a:pt x="1736574" y="2115642"/>
                  </a:lnTo>
                  <a:lnTo>
                    <a:pt x="1763589" y="2061612"/>
                  </a:lnTo>
                  <a:lnTo>
                    <a:pt x="1787227" y="2005892"/>
                  </a:lnTo>
                  <a:lnTo>
                    <a:pt x="1809178" y="1949610"/>
                  </a:lnTo>
                  <a:lnTo>
                    <a:pt x="1828876" y="1892766"/>
                  </a:lnTo>
                  <a:lnTo>
                    <a:pt x="1846886" y="1834232"/>
                  </a:lnTo>
                  <a:lnTo>
                    <a:pt x="1862645" y="1776825"/>
                  </a:lnTo>
                  <a:lnTo>
                    <a:pt x="1876153" y="1717728"/>
                  </a:lnTo>
                  <a:lnTo>
                    <a:pt x="1888535" y="1659195"/>
                  </a:lnTo>
                  <a:lnTo>
                    <a:pt x="1899228" y="1600662"/>
                  </a:lnTo>
                  <a:lnTo>
                    <a:pt x="1908234" y="1543254"/>
                  </a:lnTo>
                  <a:lnTo>
                    <a:pt x="1915550" y="1485846"/>
                  </a:lnTo>
                  <a:lnTo>
                    <a:pt x="1922304" y="1429564"/>
                  </a:lnTo>
                  <a:lnTo>
                    <a:pt x="1927369" y="1374407"/>
                  </a:lnTo>
                  <a:lnTo>
                    <a:pt x="1930746" y="1320939"/>
                  </a:lnTo>
                  <a:lnTo>
                    <a:pt x="1933560" y="1268597"/>
                  </a:lnTo>
                  <a:lnTo>
                    <a:pt x="1935249" y="1217943"/>
                  </a:lnTo>
                  <a:lnTo>
                    <a:pt x="1936374" y="1169541"/>
                  </a:lnTo>
                  <a:lnTo>
                    <a:pt x="1936374" y="1123389"/>
                  </a:lnTo>
                  <a:lnTo>
                    <a:pt x="1936374" y="1079489"/>
                  </a:lnTo>
                  <a:cubicBezTo>
                    <a:pt x="1936186" y="1065794"/>
                    <a:pt x="1935999" y="1052099"/>
                    <a:pt x="1935811" y="1038404"/>
                  </a:cubicBezTo>
                  <a:cubicBezTo>
                    <a:pt x="1935248" y="1025647"/>
                    <a:pt x="1934686" y="1012889"/>
                    <a:pt x="1934123" y="1000132"/>
                  </a:cubicBezTo>
                  <a:cubicBezTo>
                    <a:pt x="1933748" y="988313"/>
                    <a:pt x="1933372" y="976494"/>
                    <a:pt x="1932997" y="964675"/>
                  </a:cubicBezTo>
                  <a:cubicBezTo>
                    <a:pt x="1932434" y="954169"/>
                    <a:pt x="1931872" y="943662"/>
                    <a:pt x="1931309" y="933156"/>
                  </a:cubicBezTo>
                  <a:lnTo>
                    <a:pt x="1929057" y="905015"/>
                  </a:lnTo>
                  <a:lnTo>
                    <a:pt x="1927369" y="880251"/>
                  </a:lnTo>
                  <a:lnTo>
                    <a:pt x="1925681" y="859427"/>
                  </a:lnTo>
                  <a:cubicBezTo>
                    <a:pt x="1925306" y="853986"/>
                    <a:pt x="1924930" y="848546"/>
                    <a:pt x="1924555" y="843105"/>
                  </a:cubicBezTo>
                  <a:lnTo>
                    <a:pt x="1922866" y="831286"/>
                  </a:lnTo>
                  <a:cubicBezTo>
                    <a:pt x="1922679" y="828659"/>
                    <a:pt x="1922491" y="826033"/>
                    <a:pt x="1922304" y="823406"/>
                  </a:cubicBezTo>
                  <a:lnTo>
                    <a:pt x="1922304" y="821155"/>
                  </a:lnTo>
                  <a:lnTo>
                    <a:pt x="1924555" y="781758"/>
                  </a:lnTo>
                  <a:cubicBezTo>
                    <a:pt x="1924180" y="769564"/>
                    <a:pt x="1923804" y="757369"/>
                    <a:pt x="1923429" y="745175"/>
                  </a:cubicBezTo>
                  <a:lnTo>
                    <a:pt x="1920052" y="710280"/>
                  </a:lnTo>
                  <a:lnTo>
                    <a:pt x="1913299" y="677636"/>
                  </a:lnTo>
                  <a:lnTo>
                    <a:pt x="1904856" y="647806"/>
                  </a:lnTo>
                  <a:lnTo>
                    <a:pt x="1894163" y="619666"/>
                  </a:lnTo>
                  <a:lnTo>
                    <a:pt x="1881781" y="592650"/>
                  </a:lnTo>
                  <a:lnTo>
                    <a:pt x="1867710" y="569012"/>
                  </a:lnTo>
                  <a:lnTo>
                    <a:pt x="1850826" y="546499"/>
                  </a:lnTo>
                  <a:lnTo>
                    <a:pt x="1833941" y="525675"/>
                  </a:lnTo>
                  <a:lnTo>
                    <a:pt x="1814806" y="507101"/>
                  </a:lnTo>
                  <a:lnTo>
                    <a:pt x="1795670" y="489654"/>
                  </a:lnTo>
                  <a:lnTo>
                    <a:pt x="1775409" y="473895"/>
                  </a:lnTo>
                  <a:lnTo>
                    <a:pt x="1754584" y="459262"/>
                  </a:lnTo>
                  <a:lnTo>
                    <a:pt x="1733760" y="447442"/>
                  </a:lnTo>
                  <a:lnTo>
                    <a:pt x="1712373" y="435623"/>
                  </a:lnTo>
                  <a:lnTo>
                    <a:pt x="1691549" y="425492"/>
                  </a:lnTo>
                  <a:lnTo>
                    <a:pt x="1670725" y="417050"/>
                  </a:lnTo>
                  <a:lnTo>
                    <a:pt x="1650463" y="409171"/>
                  </a:lnTo>
                  <a:lnTo>
                    <a:pt x="1630201" y="401854"/>
                  </a:lnTo>
                  <a:lnTo>
                    <a:pt x="1611629" y="396789"/>
                  </a:lnTo>
                  <a:lnTo>
                    <a:pt x="1594182" y="391723"/>
                  </a:lnTo>
                  <a:lnTo>
                    <a:pt x="1577860" y="387221"/>
                  </a:lnTo>
                  <a:lnTo>
                    <a:pt x="1562664" y="384406"/>
                  </a:lnTo>
                  <a:lnTo>
                    <a:pt x="1549719" y="381592"/>
                  </a:lnTo>
                  <a:lnTo>
                    <a:pt x="1538463" y="379904"/>
                  </a:lnTo>
                  <a:lnTo>
                    <a:pt x="1530020" y="378779"/>
                  </a:lnTo>
                  <a:lnTo>
                    <a:pt x="1522704" y="378216"/>
                  </a:lnTo>
                  <a:lnTo>
                    <a:pt x="1518201" y="377090"/>
                  </a:lnTo>
                  <a:lnTo>
                    <a:pt x="1517075" y="377090"/>
                  </a:lnTo>
                  <a:lnTo>
                    <a:pt x="1503005" y="341070"/>
                  </a:lnTo>
                  <a:lnTo>
                    <a:pt x="1487809" y="308989"/>
                  </a:lnTo>
                  <a:lnTo>
                    <a:pt x="1472050" y="279722"/>
                  </a:lnTo>
                  <a:lnTo>
                    <a:pt x="1455165" y="254958"/>
                  </a:lnTo>
                  <a:lnTo>
                    <a:pt x="1436593" y="233008"/>
                  </a:lnTo>
                  <a:lnTo>
                    <a:pt x="1417457" y="213872"/>
                  </a:lnTo>
                  <a:lnTo>
                    <a:pt x="1397758" y="197550"/>
                  </a:lnTo>
                  <a:lnTo>
                    <a:pt x="1377497" y="184605"/>
                  </a:lnTo>
                  <a:lnTo>
                    <a:pt x="1356673" y="173912"/>
                  </a:lnTo>
                  <a:lnTo>
                    <a:pt x="1335848" y="165470"/>
                  </a:lnTo>
                  <a:lnTo>
                    <a:pt x="1315024" y="158716"/>
                  </a:lnTo>
                  <a:lnTo>
                    <a:pt x="1294200" y="154776"/>
                  </a:lnTo>
                  <a:lnTo>
                    <a:pt x="1273376" y="151399"/>
                  </a:lnTo>
                  <a:lnTo>
                    <a:pt x="1252552" y="150274"/>
                  </a:lnTo>
                  <a:lnTo>
                    <a:pt x="1232290" y="150836"/>
                  </a:lnTo>
                  <a:lnTo>
                    <a:pt x="1212029" y="152525"/>
                  </a:lnTo>
                  <a:lnTo>
                    <a:pt x="1193456" y="155339"/>
                  </a:lnTo>
                  <a:lnTo>
                    <a:pt x="1174883" y="158153"/>
                  </a:lnTo>
                  <a:lnTo>
                    <a:pt x="1157436" y="162655"/>
                  </a:lnTo>
                  <a:lnTo>
                    <a:pt x="1141114" y="166595"/>
                  </a:lnTo>
                  <a:lnTo>
                    <a:pt x="1125918" y="171660"/>
                  </a:lnTo>
                  <a:lnTo>
                    <a:pt x="1112410" y="176726"/>
                  </a:lnTo>
                  <a:lnTo>
                    <a:pt x="1099465" y="181791"/>
                  </a:lnTo>
                  <a:lnTo>
                    <a:pt x="1088772" y="186294"/>
                  </a:lnTo>
                  <a:lnTo>
                    <a:pt x="1079204" y="190796"/>
                  </a:lnTo>
                  <a:lnTo>
                    <a:pt x="1071887" y="194173"/>
                  </a:lnTo>
                  <a:lnTo>
                    <a:pt x="1066259" y="196987"/>
                  </a:lnTo>
                  <a:lnTo>
                    <a:pt x="1063445" y="199239"/>
                  </a:lnTo>
                  <a:lnTo>
                    <a:pt x="1061757" y="199801"/>
                  </a:lnTo>
                  <a:lnTo>
                    <a:pt x="1043746" y="163781"/>
                  </a:lnTo>
                  <a:lnTo>
                    <a:pt x="1026299" y="132263"/>
                  </a:lnTo>
                  <a:lnTo>
                    <a:pt x="1006038" y="104685"/>
                  </a:lnTo>
                  <a:lnTo>
                    <a:pt x="985776" y="80484"/>
                  </a:lnTo>
                  <a:lnTo>
                    <a:pt x="964952" y="60222"/>
                  </a:lnTo>
                  <a:lnTo>
                    <a:pt x="943565" y="43337"/>
                  </a:lnTo>
                  <a:lnTo>
                    <a:pt x="921052" y="29830"/>
                  </a:lnTo>
                  <a:lnTo>
                    <a:pt x="899102" y="19136"/>
                  </a:lnTo>
                  <a:lnTo>
                    <a:pt x="876027" y="10131"/>
                  </a:lnTo>
                  <a:lnTo>
                    <a:pt x="853514" y="4503"/>
                  </a:lnTo>
                  <a:lnTo>
                    <a:pt x="830438" y="1689"/>
                  </a:lnTo>
                  <a:lnTo>
                    <a:pt x="808489" y="0"/>
                  </a:lnTo>
                  <a:lnTo>
                    <a:pt x="785976" y="1126"/>
                  </a:lnTo>
                  <a:lnTo>
                    <a:pt x="764589" y="3377"/>
                  </a:lnTo>
                  <a:lnTo>
                    <a:pt x="742639" y="6754"/>
                  </a:lnTo>
                  <a:lnTo>
                    <a:pt x="722941" y="11257"/>
                  </a:lnTo>
                  <a:lnTo>
                    <a:pt x="702679" y="16885"/>
                  </a:lnTo>
                  <a:lnTo>
                    <a:pt x="684106" y="24201"/>
                  </a:lnTo>
                  <a:lnTo>
                    <a:pt x="666096" y="30392"/>
                  </a:lnTo>
                  <a:lnTo>
                    <a:pt x="648649" y="38272"/>
                  </a:lnTo>
                  <a:lnTo>
                    <a:pt x="633453" y="45589"/>
                  </a:lnTo>
                  <a:lnTo>
                    <a:pt x="619382" y="53468"/>
                  </a:lnTo>
                  <a:lnTo>
                    <a:pt x="606437" y="60785"/>
                  </a:lnTo>
                  <a:lnTo>
                    <a:pt x="595744" y="67539"/>
                  </a:lnTo>
                  <a:lnTo>
                    <a:pt x="586176" y="73167"/>
                  </a:lnTo>
                  <a:lnTo>
                    <a:pt x="578297" y="78232"/>
                  </a:lnTo>
                  <a:lnTo>
                    <a:pt x="573231" y="82172"/>
                  </a:lnTo>
                  <a:lnTo>
                    <a:pt x="569855" y="84424"/>
                  </a:lnTo>
                  <a:lnTo>
                    <a:pt x="568166" y="85549"/>
                  </a:lnTo>
                  <a:lnTo>
                    <a:pt x="525955" y="73730"/>
                  </a:lnTo>
                  <a:lnTo>
                    <a:pt x="485432" y="65287"/>
                  </a:lnTo>
                  <a:lnTo>
                    <a:pt x="447723" y="60222"/>
                  </a:lnTo>
                  <a:lnTo>
                    <a:pt x="412266" y="56282"/>
                  </a:lnTo>
                  <a:lnTo>
                    <a:pt x="378496" y="56282"/>
                  </a:lnTo>
                  <a:lnTo>
                    <a:pt x="346979" y="57971"/>
                  </a:lnTo>
                  <a:lnTo>
                    <a:pt x="317713" y="62474"/>
                  </a:lnTo>
                  <a:lnTo>
                    <a:pt x="290134" y="68101"/>
                  </a:lnTo>
                  <a:lnTo>
                    <a:pt x="264245" y="75981"/>
                  </a:lnTo>
                  <a:lnTo>
                    <a:pt x="241169" y="85549"/>
                  </a:lnTo>
                  <a:lnTo>
                    <a:pt x="219219" y="96242"/>
                  </a:lnTo>
                  <a:lnTo>
                    <a:pt x="198958" y="108625"/>
                  </a:lnTo>
                  <a:lnTo>
                    <a:pt x="180385" y="121570"/>
                  </a:lnTo>
                  <a:lnTo>
                    <a:pt x="163500" y="135640"/>
                  </a:lnTo>
                  <a:lnTo>
                    <a:pt x="147742" y="150836"/>
                  </a:lnTo>
                  <a:lnTo>
                    <a:pt x="133672" y="166032"/>
                  </a:lnTo>
                  <a:lnTo>
                    <a:pt x="121289" y="182354"/>
                  </a:lnTo>
                  <a:lnTo>
                    <a:pt x="110033" y="198676"/>
                  </a:lnTo>
                  <a:lnTo>
                    <a:pt x="99902" y="214435"/>
                  </a:lnTo>
                  <a:lnTo>
                    <a:pt x="90897" y="230756"/>
                  </a:lnTo>
                  <a:lnTo>
                    <a:pt x="83018" y="246516"/>
                  </a:lnTo>
                  <a:lnTo>
                    <a:pt x="76264" y="261712"/>
                  </a:lnTo>
                  <a:lnTo>
                    <a:pt x="70073" y="276908"/>
                  </a:lnTo>
                  <a:lnTo>
                    <a:pt x="65008" y="290979"/>
                  </a:lnTo>
                  <a:lnTo>
                    <a:pt x="61068" y="303923"/>
                  </a:lnTo>
                  <a:lnTo>
                    <a:pt x="58254" y="315180"/>
                  </a:lnTo>
                  <a:lnTo>
                    <a:pt x="55440" y="325873"/>
                  </a:lnTo>
                  <a:lnTo>
                    <a:pt x="53188" y="334879"/>
                  </a:lnTo>
                  <a:lnTo>
                    <a:pt x="51500" y="342195"/>
                  </a:lnTo>
                  <a:cubicBezTo>
                    <a:pt x="51312" y="344071"/>
                    <a:pt x="51125" y="345947"/>
                    <a:pt x="50937" y="347823"/>
                  </a:cubicBezTo>
                  <a:lnTo>
                    <a:pt x="50374" y="350637"/>
                  </a:lnTo>
                  <a:lnTo>
                    <a:pt x="50374" y="351763"/>
                  </a:lnTo>
                  <a:lnTo>
                    <a:pt x="45872" y="371462"/>
                  </a:lnTo>
                  <a:lnTo>
                    <a:pt x="41369" y="395100"/>
                  </a:lnTo>
                  <a:lnTo>
                    <a:pt x="38555" y="420990"/>
                  </a:lnTo>
                  <a:lnTo>
                    <a:pt x="35741" y="450256"/>
                  </a:lnTo>
                  <a:lnTo>
                    <a:pt x="32927" y="481212"/>
                  </a:lnTo>
                  <a:lnTo>
                    <a:pt x="30675" y="513292"/>
                  </a:lnTo>
                  <a:lnTo>
                    <a:pt x="29550" y="546499"/>
                  </a:lnTo>
                  <a:cubicBezTo>
                    <a:pt x="28987" y="558130"/>
                    <a:pt x="28425" y="569762"/>
                    <a:pt x="27862" y="581393"/>
                  </a:cubicBezTo>
                  <a:cubicBezTo>
                    <a:pt x="27674" y="592837"/>
                    <a:pt x="27487" y="604282"/>
                    <a:pt x="27299" y="615726"/>
                  </a:cubicBezTo>
                  <a:cubicBezTo>
                    <a:pt x="27111" y="627358"/>
                    <a:pt x="26924" y="638989"/>
                    <a:pt x="26736" y="650621"/>
                  </a:cubicBezTo>
                  <a:lnTo>
                    <a:pt x="26736" y="683827"/>
                  </a:lnTo>
                  <a:cubicBezTo>
                    <a:pt x="26361" y="694896"/>
                    <a:pt x="25985" y="705964"/>
                    <a:pt x="25610" y="717033"/>
                  </a:cubicBezTo>
                  <a:lnTo>
                    <a:pt x="25610" y="747988"/>
                  </a:lnTo>
                  <a:lnTo>
                    <a:pt x="25610" y="777255"/>
                  </a:lnTo>
                  <a:lnTo>
                    <a:pt x="25610" y="804271"/>
                  </a:lnTo>
                  <a:cubicBezTo>
                    <a:pt x="25985" y="812150"/>
                    <a:pt x="26361" y="820030"/>
                    <a:pt x="26736" y="827909"/>
                  </a:cubicBezTo>
                  <a:lnTo>
                    <a:pt x="26736" y="848171"/>
                  </a:lnTo>
                  <a:cubicBezTo>
                    <a:pt x="26924" y="853799"/>
                    <a:pt x="27111" y="859427"/>
                    <a:pt x="27299" y="865055"/>
                  </a:cubicBezTo>
                  <a:lnTo>
                    <a:pt x="27299" y="869126"/>
                  </a:lnTo>
                  <a:cubicBezTo>
                    <a:pt x="38972" y="915944"/>
                    <a:pt x="4926" y="1198982"/>
                    <a:pt x="16599" y="1245800"/>
                  </a:cubicBezTo>
                  <a:cubicBezTo>
                    <a:pt x="54839" y="1404762"/>
                    <a:pt x="38937" y="1450682"/>
                    <a:pt x="113916" y="1610297"/>
                  </a:cubicBezTo>
                  <a:cubicBezTo>
                    <a:pt x="188895" y="1769912"/>
                    <a:pt x="406125" y="2096376"/>
                    <a:pt x="466471" y="2203492"/>
                  </a:cubicBezTo>
                  <a:cubicBezTo>
                    <a:pt x="526817" y="2310608"/>
                    <a:pt x="474886" y="2238633"/>
                    <a:pt x="475994" y="2252993"/>
                  </a:cubicBezTo>
                  <a:lnTo>
                    <a:pt x="475427" y="2266980"/>
                  </a:lnTo>
                  <a:lnTo>
                    <a:pt x="477836" y="2275814"/>
                  </a:lnTo>
                  <a:cubicBezTo>
                    <a:pt x="480335" y="2289723"/>
                    <a:pt x="588516" y="2305673"/>
                    <a:pt x="588516" y="2320424"/>
                  </a:cubicBezTo>
                  <a:cubicBezTo>
                    <a:pt x="588140" y="2324668"/>
                    <a:pt x="590589" y="2340828"/>
                    <a:pt x="590213" y="2345072"/>
                  </a:cubicBezTo>
                  <a:lnTo>
                    <a:pt x="1669036" y="2344147"/>
                  </a:lnTo>
                  <a:close/>
                </a:path>
              </a:pathLst>
            </a:cu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자유형 46"/>
            <p:cNvSpPr/>
            <p:nvPr/>
          </p:nvSpPr>
          <p:spPr>
            <a:xfrm flipH="1">
              <a:off x="11843036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11279484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Group 4"/>
            <p:cNvGrpSpPr>
              <a:grpSpLocks noChangeAspect="1"/>
            </p:cNvGrpSpPr>
            <p:nvPr/>
          </p:nvGrpSpPr>
          <p:grpSpPr bwMode="auto">
            <a:xfrm rot="21037912">
              <a:off x="10983608" y="5445680"/>
              <a:ext cx="1069098" cy="792004"/>
              <a:chOff x="0" y="-188"/>
              <a:chExt cx="1987" cy="1472"/>
            </a:xfrm>
          </p:grpSpPr>
          <p:sp>
            <p:nvSpPr>
              <p:cNvPr id="15" name="Freeform 5"/>
              <p:cNvSpPr>
                <a:spLocks/>
              </p:cNvSpPr>
              <p:nvPr/>
            </p:nvSpPr>
            <p:spPr bwMode="auto">
              <a:xfrm>
                <a:off x="0" y="497"/>
                <a:ext cx="1605" cy="787"/>
              </a:xfrm>
              <a:custGeom>
                <a:avLst/>
                <a:gdLst>
                  <a:gd name="T0" fmla="*/ 6423 w 6423"/>
                  <a:gd name="T1" fmla="*/ 1764 h 3147"/>
                  <a:gd name="T2" fmla="*/ 6409 w 6423"/>
                  <a:gd name="T3" fmla="*/ 1784 h 3147"/>
                  <a:gd name="T4" fmla="*/ 6319 w 6423"/>
                  <a:gd name="T5" fmla="*/ 1900 h 3147"/>
                  <a:gd name="T6" fmla="*/ 6161 w 6423"/>
                  <a:gd name="T7" fmla="*/ 2082 h 3147"/>
                  <a:gd name="T8" fmla="*/ 5994 w 6423"/>
                  <a:gd name="T9" fmla="*/ 2245 h 3147"/>
                  <a:gd name="T10" fmla="*/ 5865 w 6423"/>
                  <a:gd name="T11" fmla="*/ 2361 h 3147"/>
                  <a:gd name="T12" fmla="*/ 5717 w 6423"/>
                  <a:gd name="T13" fmla="*/ 2480 h 3147"/>
                  <a:gd name="T14" fmla="*/ 5554 w 6423"/>
                  <a:gd name="T15" fmla="*/ 2598 h 3147"/>
                  <a:gd name="T16" fmla="*/ 5375 w 6423"/>
                  <a:gd name="T17" fmla="*/ 2711 h 3147"/>
                  <a:gd name="T18" fmla="*/ 5178 w 6423"/>
                  <a:gd name="T19" fmla="*/ 2819 h 3147"/>
                  <a:gd name="T20" fmla="*/ 4967 w 6423"/>
                  <a:gd name="T21" fmla="*/ 2916 h 3147"/>
                  <a:gd name="T22" fmla="*/ 4739 w 6423"/>
                  <a:gd name="T23" fmla="*/ 3000 h 3147"/>
                  <a:gd name="T24" fmla="*/ 4495 w 6423"/>
                  <a:gd name="T25" fmla="*/ 3067 h 3147"/>
                  <a:gd name="T26" fmla="*/ 4301 w 6423"/>
                  <a:gd name="T27" fmla="*/ 3105 h 3147"/>
                  <a:gd name="T28" fmla="*/ 4168 w 6423"/>
                  <a:gd name="T29" fmla="*/ 3123 h 3147"/>
                  <a:gd name="T30" fmla="*/ 4100 w 6423"/>
                  <a:gd name="T31" fmla="*/ 3130 h 3147"/>
                  <a:gd name="T32" fmla="*/ 3963 w 6423"/>
                  <a:gd name="T33" fmla="*/ 3141 h 3147"/>
                  <a:gd name="T34" fmla="*/ 3722 w 6423"/>
                  <a:gd name="T35" fmla="*/ 3147 h 3147"/>
                  <a:gd name="T36" fmla="*/ 3515 w 6423"/>
                  <a:gd name="T37" fmla="*/ 3136 h 3147"/>
                  <a:gd name="T38" fmla="*/ 3339 w 6423"/>
                  <a:gd name="T39" fmla="*/ 3108 h 3147"/>
                  <a:gd name="T40" fmla="*/ 3187 w 6423"/>
                  <a:gd name="T41" fmla="*/ 3068 h 3147"/>
                  <a:gd name="T42" fmla="*/ 3053 w 6423"/>
                  <a:gd name="T43" fmla="*/ 3016 h 3147"/>
                  <a:gd name="T44" fmla="*/ 2933 w 6423"/>
                  <a:gd name="T45" fmla="*/ 2956 h 3147"/>
                  <a:gd name="T46" fmla="*/ 2823 w 6423"/>
                  <a:gd name="T47" fmla="*/ 2888 h 3147"/>
                  <a:gd name="T48" fmla="*/ 2659 w 6423"/>
                  <a:gd name="T49" fmla="*/ 2777 h 3147"/>
                  <a:gd name="T50" fmla="*/ 2483 w 6423"/>
                  <a:gd name="T51" fmla="*/ 2661 h 3147"/>
                  <a:gd name="T52" fmla="*/ 2349 w 6423"/>
                  <a:gd name="T53" fmla="*/ 2584 h 3147"/>
                  <a:gd name="T54" fmla="*/ 2197 w 6423"/>
                  <a:gd name="T55" fmla="*/ 2511 h 3147"/>
                  <a:gd name="T56" fmla="*/ 2020 w 6423"/>
                  <a:gd name="T57" fmla="*/ 2443 h 3147"/>
                  <a:gd name="T58" fmla="*/ 1815 w 6423"/>
                  <a:gd name="T59" fmla="*/ 2383 h 3147"/>
                  <a:gd name="T60" fmla="*/ 1573 w 6423"/>
                  <a:gd name="T61" fmla="*/ 2331 h 3147"/>
                  <a:gd name="T62" fmla="*/ 1436 w 6423"/>
                  <a:gd name="T63" fmla="*/ 2311 h 3147"/>
                  <a:gd name="T64" fmla="*/ 1302 w 6423"/>
                  <a:gd name="T65" fmla="*/ 2293 h 3147"/>
                  <a:gd name="T66" fmla="*/ 1063 w 6423"/>
                  <a:gd name="T67" fmla="*/ 2274 h 3147"/>
                  <a:gd name="T68" fmla="*/ 853 w 6423"/>
                  <a:gd name="T69" fmla="*/ 2272 h 3147"/>
                  <a:gd name="T70" fmla="*/ 671 w 6423"/>
                  <a:gd name="T71" fmla="*/ 2283 h 3147"/>
                  <a:gd name="T72" fmla="*/ 519 w 6423"/>
                  <a:gd name="T73" fmla="*/ 2305 h 3147"/>
                  <a:gd name="T74" fmla="*/ 393 w 6423"/>
                  <a:gd name="T75" fmla="*/ 2335 h 3147"/>
                  <a:gd name="T76" fmla="*/ 292 w 6423"/>
                  <a:gd name="T77" fmla="*/ 2369 h 3147"/>
                  <a:gd name="T78" fmla="*/ 216 w 6423"/>
                  <a:gd name="T79" fmla="*/ 2404 h 3147"/>
                  <a:gd name="T80" fmla="*/ 189 w 6423"/>
                  <a:gd name="T81" fmla="*/ 2420 h 3147"/>
                  <a:gd name="T82" fmla="*/ 169 w 6423"/>
                  <a:gd name="T83" fmla="*/ 2432 h 3147"/>
                  <a:gd name="T84" fmla="*/ 124 w 6423"/>
                  <a:gd name="T85" fmla="*/ 2442 h 3147"/>
                  <a:gd name="T86" fmla="*/ 80 w 6423"/>
                  <a:gd name="T87" fmla="*/ 2434 h 3147"/>
                  <a:gd name="T88" fmla="*/ 43 w 6423"/>
                  <a:gd name="T89" fmla="*/ 2412 h 3147"/>
                  <a:gd name="T90" fmla="*/ 26 w 6423"/>
                  <a:gd name="T91" fmla="*/ 2394 h 3147"/>
                  <a:gd name="T92" fmla="*/ 14 w 6423"/>
                  <a:gd name="T93" fmla="*/ 2375 h 3147"/>
                  <a:gd name="T94" fmla="*/ 0 w 6423"/>
                  <a:gd name="T95" fmla="*/ 2332 h 3147"/>
                  <a:gd name="T96" fmla="*/ 4 w 6423"/>
                  <a:gd name="T97" fmla="*/ 2288 h 3147"/>
                  <a:gd name="T98" fmla="*/ 22 w 6423"/>
                  <a:gd name="T99" fmla="*/ 2248 h 3147"/>
                  <a:gd name="T100" fmla="*/ 38 w 6423"/>
                  <a:gd name="T101" fmla="*/ 2231 h 3147"/>
                  <a:gd name="T102" fmla="*/ 92 w 6423"/>
                  <a:gd name="T103" fmla="*/ 2181 h 3147"/>
                  <a:gd name="T104" fmla="*/ 229 w 6423"/>
                  <a:gd name="T105" fmla="*/ 2070 h 3147"/>
                  <a:gd name="T106" fmla="*/ 486 w 6423"/>
                  <a:gd name="T107" fmla="*/ 1881 h 3147"/>
                  <a:gd name="T108" fmla="*/ 1142 w 6423"/>
                  <a:gd name="T109" fmla="*/ 1429 h 3147"/>
                  <a:gd name="T110" fmla="*/ 1641 w 6423"/>
                  <a:gd name="T111" fmla="*/ 1080 h 3147"/>
                  <a:gd name="T112" fmla="*/ 4511 w 6423"/>
                  <a:gd name="T113" fmla="*/ 0 h 3147"/>
                  <a:gd name="T114" fmla="*/ 6423 w 6423"/>
                  <a:gd name="T115" fmla="*/ 1764 h 3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423" h="3147">
                    <a:moveTo>
                      <a:pt x="6423" y="1764"/>
                    </a:moveTo>
                    <a:lnTo>
                      <a:pt x="6409" y="1784"/>
                    </a:lnTo>
                    <a:lnTo>
                      <a:pt x="6319" y="1900"/>
                    </a:lnTo>
                    <a:lnTo>
                      <a:pt x="6161" y="2082"/>
                    </a:lnTo>
                    <a:lnTo>
                      <a:pt x="5994" y="2245"/>
                    </a:lnTo>
                    <a:lnTo>
                      <a:pt x="5865" y="2361"/>
                    </a:lnTo>
                    <a:lnTo>
                      <a:pt x="5717" y="2480"/>
                    </a:lnTo>
                    <a:lnTo>
                      <a:pt x="5554" y="2598"/>
                    </a:lnTo>
                    <a:lnTo>
                      <a:pt x="5375" y="2711"/>
                    </a:lnTo>
                    <a:lnTo>
                      <a:pt x="5178" y="2819"/>
                    </a:lnTo>
                    <a:lnTo>
                      <a:pt x="4967" y="2916"/>
                    </a:lnTo>
                    <a:lnTo>
                      <a:pt x="4739" y="3000"/>
                    </a:lnTo>
                    <a:lnTo>
                      <a:pt x="4495" y="3067"/>
                    </a:lnTo>
                    <a:lnTo>
                      <a:pt x="4301" y="3105"/>
                    </a:lnTo>
                    <a:lnTo>
                      <a:pt x="4168" y="3123"/>
                    </a:lnTo>
                    <a:lnTo>
                      <a:pt x="4100" y="3130"/>
                    </a:lnTo>
                    <a:lnTo>
                      <a:pt x="3963" y="3141"/>
                    </a:lnTo>
                    <a:lnTo>
                      <a:pt x="3722" y="3147"/>
                    </a:lnTo>
                    <a:lnTo>
                      <a:pt x="3515" y="3136"/>
                    </a:lnTo>
                    <a:lnTo>
                      <a:pt x="3339" y="3108"/>
                    </a:lnTo>
                    <a:lnTo>
                      <a:pt x="3187" y="3068"/>
                    </a:lnTo>
                    <a:lnTo>
                      <a:pt x="3053" y="3016"/>
                    </a:lnTo>
                    <a:lnTo>
                      <a:pt x="2933" y="2956"/>
                    </a:lnTo>
                    <a:lnTo>
                      <a:pt x="2823" y="2888"/>
                    </a:lnTo>
                    <a:lnTo>
                      <a:pt x="2659" y="2777"/>
                    </a:lnTo>
                    <a:lnTo>
                      <a:pt x="2483" y="2661"/>
                    </a:lnTo>
                    <a:lnTo>
                      <a:pt x="2349" y="2584"/>
                    </a:lnTo>
                    <a:lnTo>
                      <a:pt x="2197" y="2511"/>
                    </a:lnTo>
                    <a:lnTo>
                      <a:pt x="2020" y="2443"/>
                    </a:lnTo>
                    <a:lnTo>
                      <a:pt x="1815" y="2383"/>
                    </a:lnTo>
                    <a:lnTo>
                      <a:pt x="1573" y="2331"/>
                    </a:lnTo>
                    <a:lnTo>
                      <a:pt x="1436" y="2311"/>
                    </a:lnTo>
                    <a:lnTo>
                      <a:pt x="1302" y="2293"/>
                    </a:lnTo>
                    <a:lnTo>
                      <a:pt x="1063" y="2274"/>
                    </a:lnTo>
                    <a:lnTo>
                      <a:pt x="853" y="2272"/>
                    </a:lnTo>
                    <a:lnTo>
                      <a:pt x="671" y="2283"/>
                    </a:lnTo>
                    <a:lnTo>
                      <a:pt x="519" y="2305"/>
                    </a:lnTo>
                    <a:lnTo>
                      <a:pt x="393" y="2335"/>
                    </a:lnTo>
                    <a:lnTo>
                      <a:pt x="292" y="2369"/>
                    </a:lnTo>
                    <a:lnTo>
                      <a:pt x="216" y="2404"/>
                    </a:lnTo>
                    <a:lnTo>
                      <a:pt x="189" y="2420"/>
                    </a:lnTo>
                    <a:lnTo>
                      <a:pt x="169" y="2432"/>
                    </a:lnTo>
                    <a:lnTo>
                      <a:pt x="124" y="2442"/>
                    </a:lnTo>
                    <a:lnTo>
                      <a:pt x="80" y="2434"/>
                    </a:lnTo>
                    <a:lnTo>
                      <a:pt x="43" y="2412"/>
                    </a:lnTo>
                    <a:lnTo>
                      <a:pt x="26" y="2394"/>
                    </a:lnTo>
                    <a:lnTo>
                      <a:pt x="14" y="2375"/>
                    </a:lnTo>
                    <a:lnTo>
                      <a:pt x="0" y="2332"/>
                    </a:lnTo>
                    <a:lnTo>
                      <a:pt x="4" y="2288"/>
                    </a:lnTo>
                    <a:lnTo>
                      <a:pt x="22" y="2248"/>
                    </a:lnTo>
                    <a:lnTo>
                      <a:pt x="38" y="2231"/>
                    </a:lnTo>
                    <a:lnTo>
                      <a:pt x="92" y="2181"/>
                    </a:lnTo>
                    <a:lnTo>
                      <a:pt x="229" y="2070"/>
                    </a:lnTo>
                    <a:lnTo>
                      <a:pt x="486" y="1881"/>
                    </a:lnTo>
                    <a:lnTo>
                      <a:pt x="1142" y="1429"/>
                    </a:lnTo>
                    <a:lnTo>
                      <a:pt x="1641" y="1080"/>
                    </a:lnTo>
                    <a:lnTo>
                      <a:pt x="4511" y="0"/>
                    </a:lnTo>
                    <a:lnTo>
                      <a:pt x="6423" y="1764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6"/>
              <p:cNvSpPr>
                <a:spLocks/>
              </p:cNvSpPr>
              <p:nvPr/>
            </p:nvSpPr>
            <p:spPr bwMode="auto">
              <a:xfrm>
                <a:off x="1196" y="-188"/>
                <a:ext cx="208" cy="126"/>
              </a:xfrm>
              <a:custGeom>
                <a:avLst/>
                <a:gdLst>
                  <a:gd name="T0" fmla="*/ 818 w 832"/>
                  <a:gd name="T1" fmla="*/ 501 h 501"/>
                  <a:gd name="T2" fmla="*/ 820 w 832"/>
                  <a:gd name="T3" fmla="*/ 453 h 501"/>
                  <a:gd name="T4" fmla="*/ 830 w 832"/>
                  <a:gd name="T5" fmla="*/ 379 h 501"/>
                  <a:gd name="T6" fmla="*/ 832 w 832"/>
                  <a:gd name="T7" fmla="*/ 355 h 501"/>
                  <a:gd name="T8" fmla="*/ 830 w 832"/>
                  <a:gd name="T9" fmla="*/ 315 h 501"/>
                  <a:gd name="T10" fmla="*/ 814 w 832"/>
                  <a:gd name="T11" fmla="*/ 242 h 501"/>
                  <a:gd name="T12" fmla="*/ 781 w 832"/>
                  <a:gd name="T13" fmla="*/ 177 h 501"/>
                  <a:gd name="T14" fmla="*/ 737 w 832"/>
                  <a:gd name="T15" fmla="*/ 123 h 501"/>
                  <a:gd name="T16" fmla="*/ 683 w 832"/>
                  <a:gd name="T17" fmla="*/ 79 h 501"/>
                  <a:gd name="T18" fmla="*/ 620 w 832"/>
                  <a:gd name="T19" fmla="*/ 44 h 501"/>
                  <a:gd name="T20" fmla="*/ 551 w 832"/>
                  <a:gd name="T21" fmla="*/ 19 h 501"/>
                  <a:gd name="T22" fmla="*/ 478 w 832"/>
                  <a:gd name="T23" fmla="*/ 5 h 501"/>
                  <a:gd name="T24" fmla="*/ 403 w 832"/>
                  <a:gd name="T25" fmla="*/ 0 h 501"/>
                  <a:gd name="T26" fmla="*/ 329 w 832"/>
                  <a:gd name="T27" fmla="*/ 6 h 501"/>
                  <a:gd name="T28" fmla="*/ 257 w 832"/>
                  <a:gd name="T29" fmla="*/ 22 h 501"/>
                  <a:gd name="T30" fmla="*/ 192 w 832"/>
                  <a:gd name="T31" fmla="*/ 50 h 501"/>
                  <a:gd name="T32" fmla="*/ 132 w 832"/>
                  <a:gd name="T33" fmla="*/ 88 h 501"/>
                  <a:gd name="T34" fmla="*/ 82 w 832"/>
                  <a:gd name="T35" fmla="*/ 137 h 501"/>
                  <a:gd name="T36" fmla="*/ 43 w 832"/>
                  <a:gd name="T37" fmla="*/ 199 h 501"/>
                  <a:gd name="T38" fmla="*/ 18 w 832"/>
                  <a:gd name="T39" fmla="*/ 271 h 501"/>
                  <a:gd name="T40" fmla="*/ 12 w 832"/>
                  <a:gd name="T41" fmla="*/ 312 h 501"/>
                  <a:gd name="T42" fmla="*/ 0 w 832"/>
                  <a:gd name="T43" fmla="*/ 427 h 501"/>
                  <a:gd name="T44" fmla="*/ 818 w 832"/>
                  <a:gd name="T45" fmla="*/ 501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32" h="501">
                    <a:moveTo>
                      <a:pt x="818" y="501"/>
                    </a:moveTo>
                    <a:lnTo>
                      <a:pt x="820" y="453"/>
                    </a:lnTo>
                    <a:lnTo>
                      <a:pt x="830" y="379"/>
                    </a:lnTo>
                    <a:lnTo>
                      <a:pt x="832" y="355"/>
                    </a:lnTo>
                    <a:lnTo>
                      <a:pt x="830" y="315"/>
                    </a:lnTo>
                    <a:lnTo>
                      <a:pt x="814" y="242"/>
                    </a:lnTo>
                    <a:lnTo>
                      <a:pt x="781" y="177"/>
                    </a:lnTo>
                    <a:lnTo>
                      <a:pt x="737" y="123"/>
                    </a:lnTo>
                    <a:lnTo>
                      <a:pt x="683" y="79"/>
                    </a:lnTo>
                    <a:lnTo>
                      <a:pt x="620" y="44"/>
                    </a:lnTo>
                    <a:lnTo>
                      <a:pt x="551" y="19"/>
                    </a:lnTo>
                    <a:lnTo>
                      <a:pt x="478" y="5"/>
                    </a:lnTo>
                    <a:lnTo>
                      <a:pt x="403" y="0"/>
                    </a:lnTo>
                    <a:lnTo>
                      <a:pt x="329" y="6"/>
                    </a:lnTo>
                    <a:lnTo>
                      <a:pt x="257" y="22"/>
                    </a:lnTo>
                    <a:lnTo>
                      <a:pt x="192" y="50"/>
                    </a:lnTo>
                    <a:lnTo>
                      <a:pt x="132" y="88"/>
                    </a:lnTo>
                    <a:lnTo>
                      <a:pt x="82" y="137"/>
                    </a:lnTo>
                    <a:lnTo>
                      <a:pt x="43" y="199"/>
                    </a:lnTo>
                    <a:lnTo>
                      <a:pt x="18" y="271"/>
                    </a:lnTo>
                    <a:lnTo>
                      <a:pt x="12" y="312"/>
                    </a:lnTo>
                    <a:lnTo>
                      <a:pt x="0" y="427"/>
                    </a:lnTo>
                    <a:lnTo>
                      <a:pt x="818" y="50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7"/>
              <p:cNvSpPr>
                <a:spLocks/>
              </p:cNvSpPr>
              <p:nvPr/>
            </p:nvSpPr>
            <p:spPr bwMode="auto">
              <a:xfrm>
                <a:off x="410" y="-88"/>
                <a:ext cx="1577" cy="1045"/>
              </a:xfrm>
              <a:custGeom>
                <a:avLst/>
                <a:gdLst>
                  <a:gd name="T0" fmla="*/ 6306 w 6307"/>
                  <a:gd name="T1" fmla="*/ 3161 h 4179"/>
                  <a:gd name="T2" fmla="*/ 6287 w 6307"/>
                  <a:gd name="T3" fmla="*/ 3563 h 4179"/>
                  <a:gd name="T4" fmla="*/ 6240 w 6307"/>
                  <a:gd name="T5" fmla="*/ 3846 h 4179"/>
                  <a:gd name="T6" fmla="*/ 6162 w 6307"/>
                  <a:gd name="T7" fmla="*/ 4030 h 4179"/>
                  <a:gd name="T8" fmla="*/ 6051 w 6307"/>
                  <a:gd name="T9" fmla="*/ 4132 h 4179"/>
                  <a:gd name="T10" fmla="*/ 5903 w 6307"/>
                  <a:gd name="T11" fmla="*/ 4175 h 4179"/>
                  <a:gd name="T12" fmla="*/ 5665 w 6307"/>
                  <a:gd name="T13" fmla="*/ 4171 h 4179"/>
                  <a:gd name="T14" fmla="*/ 5288 w 6307"/>
                  <a:gd name="T15" fmla="*/ 4131 h 4179"/>
                  <a:gd name="T16" fmla="*/ 4830 w 6307"/>
                  <a:gd name="T17" fmla="*/ 4102 h 4179"/>
                  <a:gd name="T18" fmla="*/ 4303 w 6307"/>
                  <a:gd name="T19" fmla="*/ 4070 h 4179"/>
                  <a:gd name="T20" fmla="*/ 3554 w 6307"/>
                  <a:gd name="T21" fmla="*/ 3958 h 4179"/>
                  <a:gd name="T22" fmla="*/ 2242 w 6307"/>
                  <a:gd name="T23" fmla="*/ 3666 h 4179"/>
                  <a:gd name="T24" fmla="*/ 1672 w 6307"/>
                  <a:gd name="T25" fmla="*/ 3525 h 4179"/>
                  <a:gd name="T26" fmla="*/ 1214 w 6307"/>
                  <a:gd name="T27" fmla="*/ 3439 h 4179"/>
                  <a:gd name="T28" fmla="*/ 737 w 6307"/>
                  <a:gd name="T29" fmla="*/ 3386 h 4179"/>
                  <a:gd name="T30" fmla="*/ 287 w 6307"/>
                  <a:gd name="T31" fmla="*/ 3380 h 4179"/>
                  <a:gd name="T32" fmla="*/ 0 w 6307"/>
                  <a:gd name="T33" fmla="*/ 3414 h 4179"/>
                  <a:gd name="T34" fmla="*/ 42 w 6307"/>
                  <a:gd name="T35" fmla="*/ 3090 h 4179"/>
                  <a:gd name="T36" fmla="*/ 173 w 6307"/>
                  <a:gd name="T37" fmla="*/ 2488 h 4179"/>
                  <a:gd name="T38" fmla="*/ 318 w 6307"/>
                  <a:gd name="T39" fmla="*/ 2036 h 4179"/>
                  <a:gd name="T40" fmla="*/ 475 w 6307"/>
                  <a:gd name="T41" fmla="*/ 1664 h 4179"/>
                  <a:gd name="T42" fmla="*/ 677 w 6307"/>
                  <a:gd name="T43" fmla="*/ 1305 h 4179"/>
                  <a:gd name="T44" fmla="*/ 775 w 6307"/>
                  <a:gd name="T45" fmla="*/ 1163 h 4179"/>
                  <a:gd name="T46" fmla="*/ 954 w 6307"/>
                  <a:gd name="T47" fmla="*/ 955 h 4179"/>
                  <a:gd name="T48" fmla="*/ 1151 w 6307"/>
                  <a:gd name="T49" fmla="*/ 773 h 4179"/>
                  <a:gd name="T50" fmla="*/ 1366 w 6307"/>
                  <a:gd name="T51" fmla="*/ 617 h 4179"/>
                  <a:gd name="T52" fmla="*/ 1649 w 6307"/>
                  <a:gd name="T53" fmla="*/ 452 h 4179"/>
                  <a:gd name="T54" fmla="*/ 2118 w 6307"/>
                  <a:gd name="T55" fmla="*/ 254 h 4179"/>
                  <a:gd name="T56" fmla="*/ 2574 w 6307"/>
                  <a:gd name="T57" fmla="*/ 124 h 4179"/>
                  <a:gd name="T58" fmla="*/ 3074 w 6307"/>
                  <a:gd name="T59" fmla="*/ 36 h 4179"/>
                  <a:gd name="T60" fmla="*/ 3552 w 6307"/>
                  <a:gd name="T61" fmla="*/ 0 h 4179"/>
                  <a:gd name="T62" fmla="*/ 3847 w 6307"/>
                  <a:gd name="T63" fmla="*/ 61 h 4179"/>
                  <a:gd name="T64" fmla="*/ 4231 w 6307"/>
                  <a:gd name="T65" fmla="*/ 179 h 4179"/>
                  <a:gd name="T66" fmla="*/ 4600 w 6307"/>
                  <a:gd name="T67" fmla="*/ 335 h 4179"/>
                  <a:gd name="T68" fmla="*/ 4953 w 6307"/>
                  <a:gd name="T69" fmla="*/ 526 h 4179"/>
                  <a:gd name="T70" fmla="*/ 5118 w 6307"/>
                  <a:gd name="T71" fmla="*/ 633 h 4179"/>
                  <a:gd name="T72" fmla="*/ 5409 w 6307"/>
                  <a:gd name="T73" fmla="*/ 865 h 4179"/>
                  <a:gd name="T74" fmla="*/ 5658 w 6307"/>
                  <a:gd name="T75" fmla="*/ 1124 h 4179"/>
                  <a:gd name="T76" fmla="*/ 5866 w 6307"/>
                  <a:gd name="T77" fmla="*/ 1406 h 4179"/>
                  <a:gd name="T78" fmla="*/ 6034 w 6307"/>
                  <a:gd name="T79" fmla="*/ 1712 h 4179"/>
                  <a:gd name="T80" fmla="*/ 6161 w 6307"/>
                  <a:gd name="T81" fmla="*/ 2038 h 4179"/>
                  <a:gd name="T82" fmla="*/ 6248 w 6307"/>
                  <a:gd name="T83" fmla="*/ 2386 h 4179"/>
                  <a:gd name="T84" fmla="*/ 6297 w 6307"/>
                  <a:gd name="T85" fmla="*/ 2753 h 4179"/>
                  <a:gd name="T86" fmla="*/ 6307 w 6307"/>
                  <a:gd name="T87" fmla="*/ 3038 h 4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07" h="4179">
                    <a:moveTo>
                      <a:pt x="6307" y="3038"/>
                    </a:moveTo>
                    <a:lnTo>
                      <a:pt x="6306" y="3161"/>
                    </a:lnTo>
                    <a:lnTo>
                      <a:pt x="6300" y="3377"/>
                    </a:lnTo>
                    <a:lnTo>
                      <a:pt x="6287" y="3563"/>
                    </a:lnTo>
                    <a:lnTo>
                      <a:pt x="6267" y="3718"/>
                    </a:lnTo>
                    <a:lnTo>
                      <a:pt x="6240" y="3846"/>
                    </a:lnTo>
                    <a:lnTo>
                      <a:pt x="6205" y="3949"/>
                    </a:lnTo>
                    <a:lnTo>
                      <a:pt x="6162" y="4030"/>
                    </a:lnTo>
                    <a:lnTo>
                      <a:pt x="6111" y="4089"/>
                    </a:lnTo>
                    <a:lnTo>
                      <a:pt x="6051" y="4132"/>
                    </a:lnTo>
                    <a:lnTo>
                      <a:pt x="5982" y="4160"/>
                    </a:lnTo>
                    <a:lnTo>
                      <a:pt x="5903" y="4175"/>
                    </a:lnTo>
                    <a:lnTo>
                      <a:pt x="5815" y="4179"/>
                    </a:lnTo>
                    <a:lnTo>
                      <a:pt x="5665" y="4171"/>
                    </a:lnTo>
                    <a:lnTo>
                      <a:pt x="5425" y="4145"/>
                    </a:lnTo>
                    <a:lnTo>
                      <a:pt x="5288" y="4131"/>
                    </a:lnTo>
                    <a:lnTo>
                      <a:pt x="5116" y="4117"/>
                    </a:lnTo>
                    <a:lnTo>
                      <a:pt x="4830" y="4102"/>
                    </a:lnTo>
                    <a:lnTo>
                      <a:pt x="4573" y="4090"/>
                    </a:lnTo>
                    <a:lnTo>
                      <a:pt x="4303" y="4070"/>
                    </a:lnTo>
                    <a:lnTo>
                      <a:pt x="3977" y="4031"/>
                    </a:lnTo>
                    <a:lnTo>
                      <a:pt x="3554" y="3958"/>
                    </a:lnTo>
                    <a:lnTo>
                      <a:pt x="2989" y="3840"/>
                    </a:lnTo>
                    <a:lnTo>
                      <a:pt x="2242" y="3666"/>
                    </a:lnTo>
                    <a:lnTo>
                      <a:pt x="1776" y="3550"/>
                    </a:lnTo>
                    <a:lnTo>
                      <a:pt x="1672" y="3525"/>
                    </a:lnTo>
                    <a:lnTo>
                      <a:pt x="1449" y="3479"/>
                    </a:lnTo>
                    <a:lnTo>
                      <a:pt x="1214" y="3439"/>
                    </a:lnTo>
                    <a:lnTo>
                      <a:pt x="975" y="3408"/>
                    </a:lnTo>
                    <a:lnTo>
                      <a:pt x="737" y="3386"/>
                    </a:lnTo>
                    <a:lnTo>
                      <a:pt x="505" y="3376"/>
                    </a:lnTo>
                    <a:lnTo>
                      <a:pt x="287" y="3380"/>
                    </a:lnTo>
                    <a:lnTo>
                      <a:pt x="88" y="3398"/>
                    </a:lnTo>
                    <a:lnTo>
                      <a:pt x="0" y="3414"/>
                    </a:lnTo>
                    <a:lnTo>
                      <a:pt x="3" y="3374"/>
                    </a:lnTo>
                    <a:lnTo>
                      <a:pt x="42" y="3090"/>
                    </a:lnTo>
                    <a:lnTo>
                      <a:pt x="93" y="2815"/>
                    </a:lnTo>
                    <a:lnTo>
                      <a:pt x="173" y="2488"/>
                    </a:lnTo>
                    <a:lnTo>
                      <a:pt x="253" y="2220"/>
                    </a:lnTo>
                    <a:lnTo>
                      <a:pt x="318" y="2036"/>
                    </a:lnTo>
                    <a:lnTo>
                      <a:pt x="392" y="1850"/>
                    </a:lnTo>
                    <a:lnTo>
                      <a:pt x="475" y="1664"/>
                    </a:lnTo>
                    <a:lnTo>
                      <a:pt x="571" y="1481"/>
                    </a:lnTo>
                    <a:lnTo>
                      <a:pt x="677" y="1305"/>
                    </a:lnTo>
                    <a:lnTo>
                      <a:pt x="734" y="1219"/>
                    </a:lnTo>
                    <a:lnTo>
                      <a:pt x="775" y="1163"/>
                    </a:lnTo>
                    <a:lnTo>
                      <a:pt x="862" y="1055"/>
                    </a:lnTo>
                    <a:lnTo>
                      <a:pt x="954" y="955"/>
                    </a:lnTo>
                    <a:lnTo>
                      <a:pt x="1049" y="861"/>
                    </a:lnTo>
                    <a:lnTo>
                      <a:pt x="1151" y="773"/>
                    </a:lnTo>
                    <a:lnTo>
                      <a:pt x="1257" y="693"/>
                    </a:lnTo>
                    <a:lnTo>
                      <a:pt x="1366" y="617"/>
                    </a:lnTo>
                    <a:lnTo>
                      <a:pt x="1478" y="547"/>
                    </a:lnTo>
                    <a:lnTo>
                      <a:pt x="1649" y="452"/>
                    </a:lnTo>
                    <a:lnTo>
                      <a:pt x="1883" y="344"/>
                    </a:lnTo>
                    <a:lnTo>
                      <a:pt x="2118" y="254"/>
                    </a:lnTo>
                    <a:lnTo>
                      <a:pt x="2349" y="182"/>
                    </a:lnTo>
                    <a:lnTo>
                      <a:pt x="2574" y="124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lnTo>
                      <a:pt x="3652" y="17"/>
                    </a:lnTo>
                    <a:lnTo>
                      <a:pt x="3847" y="61"/>
                    </a:lnTo>
                    <a:lnTo>
                      <a:pt x="4041" y="116"/>
                    </a:lnTo>
                    <a:lnTo>
                      <a:pt x="4231" y="179"/>
                    </a:lnTo>
                    <a:lnTo>
                      <a:pt x="4418" y="252"/>
                    </a:lnTo>
                    <a:lnTo>
                      <a:pt x="4600" y="335"/>
                    </a:lnTo>
                    <a:lnTo>
                      <a:pt x="4779" y="426"/>
                    </a:lnTo>
                    <a:lnTo>
                      <a:pt x="4953" y="526"/>
                    </a:lnTo>
                    <a:lnTo>
                      <a:pt x="5037" y="581"/>
                    </a:lnTo>
                    <a:lnTo>
                      <a:pt x="5118" y="633"/>
                    </a:lnTo>
                    <a:lnTo>
                      <a:pt x="5269" y="747"/>
                    </a:lnTo>
                    <a:lnTo>
                      <a:pt x="5409" y="865"/>
                    </a:lnTo>
                    <a:lnTo>
                      <a:pt x="5539" y="991"/>
                    </a:lnTo>
                    <a:lnTo>
                      <a:pt x="5658" y="1124"/>
                    </a:lnTo>
                    <a:lnTo>
                      <a:pt x="5768" y="1261"/>
                    </a:lnTo>
                    <a:lnTo>
                      <a:pt x="5866" y="1406"/>
                    </a:lnTo>
                    <a:lnTo>
                      <a:pt x="5956" y="1556"/>
                    </a:lnTo>
                    <a:lnTo>
                      <a:pt x="6034" y="1712"/>
                    </a:lnTo>
                    <a:lnTo>
                      <a:pt x="6103" y="1872"/>
                    </a:lnTo>
                    <a:lnTo>
                      <a:pt x="6161" y="2038"/>
                    </a:lnTo>
                    <a:lnTo>
                      <a:pt x="6210" y="2210"/>
                    </a:lnTo>
                    <a:lnTo>
                      <a:pt x="6248" y="2386"/>
                    </a:lnTo>
                    <a:lnTo>
                      <a:pt x="6277" y="2567"/>
                    </a:lnTo>
                    <a:lnTo>
                      <a:pt x="6297" y="2753"/>
                    </a:lnTo>
                    <a:lnTo>
                      <a:pt x="6306" y="2941"/>
                    </a:lnTo>
                    <a:lnTo>
                      <a:pt x="6307" y="303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8"/>
              <p:cNvSpPr>
                <a:spLocks/>
              </p:cNvSpPr>
              <p:nvPr/>
            </p:nvSpPr>
            <p:spPr bwMode="auto">
              <a:xfrm>
                <a:off x="410" y="-88"/>
                <a:ext cx="888" cy="861"/>
              </a:xfrm>
              <a:custGeom>
                <a:avLst/>
                <a:gdLst>
                  <a:gd name="T0" fmla="*/ 3552 w 3552"/>
                  <a:gd name="T1" fmla="*/ 0 h 3445"/>
                  <a:gd name="T2" fmla="*/ 3463 w 3552"/>
                  <a:gd name="T3" fmla="*/ 17 h 3445"/>
                  <a:gd name="T4" fmla="*/ 3292 w 3552"/>
                  <a:gd name="T5" fmla="*/ 61 h 3445"/>
                  <a:gd name="T6" fmla="*/ 3130 w 3552"/>
                  <a:gd name="T7" fmla="*/ 118 h 3445"/>
                  <a:gd name="T8" fmla="*/ 2977 w 3552"/>
                  <a:gd name="T9" fmla="*/ 185 h 3445"/>
                  <a:gd name="T10" fmla="*/ 2832 w 3552"/>
                  <a:gd name="T11" fmla="*/ 263 h 3445"/>
                  <a:gd name="T12" fmla="*/ 2694 w 3552"/>
                  <a:gd name="T13" fmla="*/ 350 h 3445"/>
                  <a:gd name="T14" fmla="*/ 2566 w 3552"/>
                  <a:gd name="T15" fmla="*/ 446 h 3445"/>
                  <a:gd name="T16" fmla="*/ 2444 w 3552"/>
                  <a:gd name="T17" fmla="*/ 549 h 3445"/>
                  <a:gd name="T18" fmla="*/ 2330 w 3552"/>
                  <a:gd name="T19" fmla="*/ 660 h 3445"/>
                  <a:gd name="T20" fmla="*/ 2225 w 3552"/>
                  <a:gd name="T21" fmla="*/ 777 h 3445"/>
                  <a:gd name="T22" fmla="*/ 2125 w 3552"/>
                  <a:gd name="T23" fmla="*/ 899 h 3445"/>
                  <a:gd name="T24" fmla="*/ 2032 w 3552"/>
                  <a:gd name="T25" fmla="*/ 1028 h 3445"/>
                  <a:gd name="T26" fmla="*/ 1946 w 3552"/>
                  <a:gd name="T27" fmla="*/ 1159 h 3445"/>
                  <a:gd name="T28" fmla="*/ 1867 w 3552"/>
                  <a:gd name="T29" fmla="*/ 1294 h 3445"/>
                  <a:gd name="T30" fmla="*/ 1757 w 3552"/>
                  <a:gd name="T31" fmla="*/ 1501 h 3445"/>
                  <a:gd name="T32" fmla="*/ 1633 w 3552"/>
                  <a:gd name="T33" fmla="*/ 1781 h 3445"/>
                  <a:gd name="T34" fmla="*/ 1529 w 3552"/>
                  <a:gd name="T35" fmla="*/ 2062 h 3445"/>
                  <a:gd name="T36" fmla="*/ 1445 w 3552"/>
                  <a:gd name="T37" fmla="*/ 2335 h 3445"/>
                  <a:gd name="T38" fmla="*/ 1378 w 3552"/>
                  <a:gd name="T39" fmla="*/ 2596 h 3445"/>
                  <a:gd name="T40" fmla="*/ 1326 w 3552"/>
                  <a:gd name="T41" fmla="*/ 2838 h 3445"/>
                  <a:gd name="T42" fmla="*/ 1287 w 3552"/>
                  <a:gd name="T43" fmla="*/ 3055 h 3445"/>
                  <a:gd name="T44" fmla="*/ 1250 w 3552"/>
                  <a:gd name="T45" fmla="*/ 3324 h 3445"/>
                  <a:gd name="T46" fmla="*/ 1237 w 3552"/>
                  <a:gd name="T47" fmla="*/ 3445 h 3445"/>
                  <a:gd name="T48" fmla="*/ 1161 w 3552"/>
                  <a:gd name="T49" fmla="*/ 3432 h 3445"/>
                  <a:gd name="T50" fmla="*/ 1007 w 3552"/>
                  <a:gd name="T51" fmla="*/ 3409 h 3445"/>
                  <a:gd name="T52" fmla="*/ 853 w 3552"/>
                  <a:gd name="T53" fmla="*/ 3394 h 3445"/>
                  <a:gd name="T54" fmla="*/ 698 w 3552"/>
                  <a:gd name="T55" fmla="*/ 3384 h 3445"/>
                  <a:gd name="T56" fmla="*/ 542 w 3552"/>
                  <a:gd name="T57" fmla="*/ 3380 h 3445"/>
                  <a:gd name="T58" fmla="*/ 387 w 3552"/>
                  <a:gd name="T59" fmla="*/ 3382 h 3445"/>
                  <a:gd name="T60" fmla="*/ 232 w 3552"/>
                  <a:gd name="T61" fmla="*/ 3391 h 3445"/>
                  <a:gd name="T62" fmla="*/ 77 w 3552"/>
                  <a:gd name="T63" fmla="*/ 3406 h 3445"/>
                  <a:gd name="T64" fmla="*/ 0 w 3552"/>
                  <a:gd name="T65" fmla="*/ 3416 h 3445"/>
                  <a:gd name="T66" fmla="*/ 3 w 3552"/>
                  <a:gd name="T67" fmla="*/ 3376 h 3445"/>
                  <a:gd name="T68" fmla="*/ 42 w 3552"/>
                  <a:gd name="T69" fmla="*/ 3093 h 3445"/>
                  <a:gd name="T70" fmla="*/ 93 w 3552"/>
                  <a:gd name="T71" fmla="*/ 2818 h 3445"/>
                  <a:gd name="T72" fmla="*/ 173 w 3552"/>
                  <a:gd name="T73" fmla="*/ 2490 h 3445"/>
                  <a:gd name="T74" fmla="*/ 253 w 3552"/>
                  <a:gd name="T75" fmla="*/ 2223 h 3445"/>
                  <a:gd name="T76" fmla="*/ 318 w 3552"/>
                  <a:gd name="T77" fmla="*/ 2038 h 3445"/>
                  <a:gd name="T78" fmla="*/ 392 w 3552"/>
                  <a:gd name="T79" fmla="*/ 1853 h 3445"/>
                  <a:gd name="T80" fmla="*/ 475 w 3552"/>
                  <a:gd name="T81" fmla="*/ 1667 h 3445"/>
                  <a:gd name="T82" fmla="*/ 571 w 3552"/>
                  <a:gd name="T83" fmla="*/ 1484 h 3445"/>
                  <a:gd name="T84" fmla="*/ 677 w 3552"/>
                  <a:gd name="T85" fmla="*/ 1307 h 3445"/>
                  <a:gd name="T86" fmla="*/ 734 w 3552"/>
                  <a:gd name="T87" fmla="*/ 1222 h 3445"/>
                  <a:gd name="T88" fmla="*/ 775 w 3552"/>
                  <a:gd name="T89" fmla="*/ 1165 h 3445"/>
                  <a:gd name="T90" fmla="*/ 862 w 3552"/>
                  <a:gd name="T91" fmla="*/ 1058 h 3445"/>
                  <a:gd name="T92" fmla="*/ 954 w 3552"/>
                  <a:gd name="T93" fmla="*/ 957 h 3445"/>
                  <a:gd name="T94" fmla="*/ 1049 w 3552"/>
                  <a:gd name="T95" fmla="*/ 863 h 3445"/>
                  <a:gd name="T96" fmla="*/ 1151 w 3552"/>
                  <a:gd name="T97" fmla="*/ 775 h 3445"/>
                  <a:gd name="T98" fmla="*/ 1257 w 3552"/>
                  <a:gd name="T99" fmla="*/ 694 h 3445"/>
                  <a:gd name="T100" fmla="*/ 1366 w 3552"/>
                  <a:gd name="T101" fmla="*/ 618 h 3445"/>
                  <a:gd name="T102" fmla="*/ 1478 w 3552"/>
                  <a:gd name="T103" fmla="*/ 548 h 3445"/>
                  <a:gd name="T104" fmla="*/ 1649 w 3552"/>
                  <a:gd name="T105" fmla="*/ 453 h 3445"/>
                  <a:gd name="T106" fmla="*/ 1883 w 3552"/>
                  <a:gd name="T107" fmla="*/ 345 h 3445"/>
                  <a:gd name="T108" fmla="*/ 2118 w 3552"/>
                  <a:gd name="T109" fmla="*/ 255 h 3445"/>
                  <a:gd name="T110" fmla="*/ 2349 w 3552"/>
                  <a:gd name="T111" fmla="*/ 182 h 3445"/>
                  <a:gd name="T112" fmla="*/ 2574 w 3552"/>
                  <a:gd name="T113" fmla="*/ 126 h 3445"/>
                  <a:gd name="T114" fmla="*/ 2786 w 3552"/>
                  <a:gd name="T115" fmla="*/ 82 h 3445"/>
                  <a:gd name="T116" fmla="*/ 3074 w 3552"/>
                  <a:gd name="T117" fmla="*/ 36 h 3445"/>
                  <a:gd name="T118" fmla="*/ 3491 w 3552"/>
                  <a:gd name="T119" fmla="*/ 0 h 3445"/>
                  <a:gd name="T120" fmla="*/ 3552 w 3552"/>
                  <a:gd name="T121" fmla="*/ 0 h 3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552" h="3445">
                    <a:moveTo>
                      <a:pt x="3552" y="0"/>
                    </a:moveTo>
                    <a:lnTo>
                      <a:pt x="3463" y="17"/>
                    </a:lnTo>
                    <a:lnTo>
                      <a:pt x="3292" y="61"/>
                    </a:lnTo>
                    <a:lnTo>
                      <a:pt x="3130" y="118"/>
                    </a:lnTo>
                    <a:lnTo>
                      <a:pt x="2977" y="185"/>
                    </a:lnTo>
                    <a:lnTo>
                      <a:pt x="2832" y="263"/>
                    </a:lnTo>
                    <a:lnTo>
                      <a:pt x="2694" y="350"/>
                    </a:lnTo>
                    <a:lnTo>
                      <a:pt x="2566" y="446"/>
                    </a:lnTo>
                    <a:lnTo>
                      <a:pt x="2444" y="549"/>
                    </a:lnTo>
                    <a:lnTo>
                      <a:pt x="2330" y="660"/>
                    </a:lnTo>
                    <a:lnTo>
                      <a:pt x="2225" y="777"/>
                    </a:lnTo>
                    <a:lnTo>
                      <a:pt x="2125" y="899"/>
                    </a:lnTo>
                    <a:lnTo>
                      <a:pt x="2032" y="1028"/>
                    </a:lnTo>
                    <a:lnTo>
                      <a:pt x="1946" y="1159"/>
                    </a:lnTo>
                    <a:lnTo>
                      <a:pt x="1867" y="1294"/>
                    </a:lnTo>
                    <a:lnTo>
                      <a:pt x="1757" y="1501"/>
                    </a:lnTo>
                    <a:lnTo>
                      <a:pt x="1633" y="1781"/>
                    </a:lnTo>
                    <a:lnTo>
                      <a:pt x="1529" y="2062"/>
                    </a:lnTo>
                    <a:lnTo>
                      <a:pt x="1445" y="2335"/>
                    </a:lnTo>
                    <a:lnTo>
                      <a:pt x="1378" y="2596"/>
                    </a:lnTo>
                    <a:lnTo>
                      <a:pt x="1326" y="2838"/>
                    </a:lnTo>
                    <a:lnTo>
                      <a:pt x="1287" y="3055"/>
                    </a:lnTo>
                    <a:lnTo>
                      <a:pt x="1250" y="3324"/>
                    </a:lnTo>
                    <a:lnTo>
                      <a:pt x="1237" y="3445"/>
                    </a:lnTo>
                    <a:lnTo>
                      <a:pt x="1161" y="3432"/>
                    </a:lnTo>
                    <a:lnTo>
                      <a:pt x="1007" y="3409"/>
                    </a:lnTo>
                    <a:lnTo>
                      <a:pt x="853" y="3394"/>
                    </a:lnTo>
                    <a:lnTo>
                      <a:pt x="698" y="3384"/>
                    </a:lnTo>
                    <a:lnTo>
                      <a:pt x="542" y="3380"/>
                    </a:lnTo>
                    <a:lnTo>
                      <a:pt x="387" y="3382"/>
                    </a:lnTo>
                    <a:lnTo>
                      <a:pt x="232" y="3391"/>
                    </a:lnTo>
                    <a:lnTo>
                      <a:pt x="77" y="3406"/>
                    </a:lnTo>
                    <a:lnTo>
                      <a:pt x="0" y="3416"/>
                    </a:lnTo>
                    <a:lnTo>
                      <a:pt x="3" y="3376"/>
                    </a:lnTo>
                    <a:lnTo>
                      <a:pt x="42" y="3093"/>
                    </a:lnTo>
                    <a:lnTo>
                      <a:pt x="93" y="2818"/>
                    </a:lnTo>
                    <a:lnTo>
                      <a:pt x="173" y="2490"/>
                    </a:lnTo>
                    <a:lnTo>
                      <a:pt x="253" y="2223"/>
                    </a:lnTo>
                    <a:lnTo>
                      <a:pt x="318" y="2038"/>
                    </a:lnTo>
                    <a:lnTo>
                      <a:pt x="392" y="1853"/>
                    </a:lnTo>
                    <a:lnTo>
                      <a:pt x="475" y="1667"/>
                    </a:lnTo>
                    <a:lnTo>
                      <a:pt x="571" y="1484"/>
                    </a:lnTo>
                    <a:lnTo>
                      <a:pt x="677" y="1307"/>
                    </a:lnTo>
                    <a:lnTo>
                      <a:pt x="734" y="1222"/>
                    </a:lnTo>
                    <a:lnTo>
                      <a:pt x="775" y="1165"/>
                    </a:lnTo>
                    <a:lnTo>
                      <a:pt x="862" y="1058"/>
                    </a:lnTo>
                    <a:lnTo>
                      <a:pt x="954" y="957"/>
                    </a:lnTo>
                    <a:lnTo>
                      <a:pt x="1049" y="863"/>
                    </a:lnTo>
                    <a:lnTo>
                      <a:pt x="1151" y="775"/>
                    </a:lnTo>
                    <a:lnTo>
                      <a:pt x="1257" y="694"/>
                    </a:lnTo>
                    <a:lnTo>
                      <a:pt x="1366" y="618"/>
                    </a:lnTo>
                    <a:lnTo>
                      <a:pt x="1478" y="548"/>
                    </a:lnTo>
                    <a:lnTo>
                      <a:pt x="1649" y="453"/>
                    </a:lnTo>
                    <a:lnTo>
                      <a:pt x="1883" y="345"/>
                    </a:lnTo>
                    <a:lnTo>
                      <a:pt x="2118" y="255"/>
                    </a:lnTo>
                    <a:lnTo>
                      <a:pt x="2349" y="182"/>
                    </a:lnTo>
                    <a:lnTo>
                      <a:pt x="2574" y="126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9"/>
              <p:cNvSpPr>
                <a:spLocks/>
              </p:cNvSpPr>
              <p:nvPr/>
            </p:nvSpPr>
            <p:spPr bwMode="auto">
              <a:xfrm>
                <a:off x="719" y="-88"/>
                <a:ext cx="802" cy="1012"/>
              </a:xfrm>
              <a:custGeom>
                <a:avLst/>
                <a:gdLst>
                  <a:gd name="T0" fmla="*/ 2863 w 3209"/>
                  <a:gd name="T1" fmla="*/ 4049 h 4049"/>
                  <a:gd name="T2" fmla="*/ 2654 w 3209"/>
                  <a:gd name="T3" fmla="*/ 4022 h 4049"/>
                  <a:gd name="T4" fmla="*/ 2242 w 3209"/>
                  <a:gd name="T5" fmla="*/ 3952 h 4049"/>
                  <a:gd name="T6" fmla="*/ 1840 w 3209"/>
                  <a:gd name="T7" fmla="*/ 3869 h 4049"/>
                  <a:gd name="T8" fmla="*/ 1452 w 3209"/>
                  <a:gd name="T9" fmla="*/ 3779 h 4049"/>
                  <a:gd name="T10" fmla="*/ 904 w 3209"/>
                  <a:gd name="T11" fmla="*/ 3643 h 4049"/>
                  <a:gd name="T12" fmla="*/ 419 w 3209"/>
                  <a:gd name="T13" fmla="*/ 3526 h 4049"/>
                  <a:gd name="T14" fmla="*/ 131 w 3209"/>
                  <a:gd name="T15" fmla="*/ 3466 h 4049"/>
                  <a:gd name="T16" fmla="*/ 0 w 3209"/>
                  <a:gd name="T17" fmla="*/ 3445 h 4049"/>
                  <a:gd name="T18" fmla="*/ 12 w 3209"/>
                  <a:gd name="T19" fmla="*/ 3324 h 4049"/>
                  <a:gd name="T20" fmla="*/ 50 w 3209"/>
                  <a:gd name="T21" fmla="*/ 3055 h 4049"/>
                  <a:gd name="T22" fmla="*/ 89 w 3209"/>
                  <a:gd name="T23" fmla="*/ 2838 h 4049"/>
                  <a:gd name="T24" fmla="*/ 142 w 3209"/>
                  <a:gd name="T25" fmla="*/ 2596 h 4049"/>
                  <a:gd name="T26" fmla="*/ 209 w 3209"/>
                  <a:gd name="T27" fmla="*/ 2335 h 4049"/>
                  <a:gd name="T28" fmla="*/ 293 w 3209"/>
                  <a:gd name="T29" fmla="*/ 2062 h 4049"/>
                  <a:gd name="T30" fmla="*/ 397 w 3209"/>
                  <a:gd name="T31" fmla="*/ 1781 h 4049"/>
                  <a:gd name="T32" fmla="*/ 521 w 3209"/>
                  <a:gd name="T33" fmla="*/ 1501 h 4049"/>
                  <a:gd name="T34" fmla="*/ 631 w 3209"/>
                  <a:gd name="T35" fmla="*/ 1294 h 4049"/>
                  <a:gd name="T36" fmla="*/ 710 w 3209"/>
                  <a:gd name="T37" fmla="*/ 1159 h 4049"/>
                  <a:gd name="T38" fmla="*/ 796 w 3209"/>
                  <a:gd name="T39" fmla="*/ 1028 h 4049"/>
                  <a:gd name="T40" fmla="*/ 889 w 3209"/>
                  <a:gd name="T41" fmla="*/ 899 h 4049"/>
                  <a:gd name="T42" fmla="*/ 989 w 3209"/>
                  <a:gd name="T43" fmla="*/ 777 h 4049"/>
                  <a:gd name="T44" fmla="*/ 1094 w 3209"/>
                  <a:gd name="T45" fmla="*/ 660 h 4049"/>
                  <a:gd name="T46" fmla="*/ 1208 w 3209"/>
                  <a:gd name="T47" fmla="*/ 549 h 4049"/>
                  <a:gd name="T48" fmla="*/ 1330 w 3209"/>
                  <a:gd name="T49" fmla="*/ 446 h 4049"/>
                  <a:gd name="T50" fmla="*/ 1458 w 3209"/>
                  <a:gd name="T51" fmla="*/ 350 h 4049"/>
                  <a:gd name="T52" fmla="*/ 1596 w 3209"/>
                  <a:gd name="T53" fmla="*/ 263 h 4049"/>
                  <a:gd name="T54" fmla="*/ 1741 w 3209"/>
                  <a:gd name="T55" fmla="*/ 185 h 4049"/>
                  <a:gd name="T56" fmla="*/ 1894 w 3209"/>
                  <a:gd name="T57" fmla="*/ 118 h 4049"/>
                  <a:gd name="T58" fmla="*/ 2056 w 3209"/>
                  <a:gd name="T59" fmla="*/ 61 h 4049"/>
                  <a:gd name="T60" fmla="*/ 2227 w 3209"/>
                  <a:gd name="T61" fmla="*/ 17 h 4049"/>
                  <a:gd name="T62" fmla="*/ 2316 w 3209"/>
                  <a:gd name="T63" fmla="*/ 0 h 4049"/>
                  <a:gd name="T64" fmla="*/ 2386 w 3209"/>
                  <a:gd name="T65" fmla="*/ 38 h 4049"/>
                  <a:gd name="T66" fmla="*/ 2513 w 3209"/>
                  <a:gd name="T67" fmla="*/ 122 h 4049"/>
                  <a:gd name="T68" fmla="*/ 2627 w 3209"/>
                  <a:gd name="T69" fmla="*/ 218 h 4049"/>
                  <a:gd name="T70" fmla="*/ 2731 w 3209"/>
                  <a:gd name="T71" fmla="*/ 322 h 4049"/>
                  <a:gd name="T72" fmla="*/ 2821 w 3209"/>
                  <a:gd name="T73" fmla="*/ 437 h 4049"/>
                  <a:gd name="T74" fmla="*/ 2901 w 3209"/>
                  <a:gd name="T75" fmla="*/ 559 h 4049"/>
                  <a:gd name="T76" fmla="*/ 2970 w 3209"/>
                  <a:gd name="T77" fmla="*/ 690 h 4049"/>
                  <a:gd name="T78" fmla="*/ 3029 w 3209"/>
                  <a:gd name="T79" fmla="*/ 827 h 4049"/>
                  <a:gd name="T80" fmla="*/ 3080 w 3209"/>
                  <a:gd name="T81" fmla="*/ 970 h 4049"/>
                  <a:gd name="T82" fmla="*/ 3120 w 3209"/>
                  <a:gd name="T83" fmla="*/ 1118 h 4049"/>
                  <a:gd name="T84" fmla="*/ 3153 w 3209"/>
                  <a:gd name="T85" fmla="*/ 1271 h 4049"/>
                  <a:gd name="T86" fmla="*/ 3177 w 3209"/>
                  <a:gd name="T87" fmla="*/ 1426 h 4049"/>
                  <a:gd name="T88" fmla="*/ 3194 w 3209"/>
                  <a:gd name="T89" fmla="*/ 1585 h 4049"/>
                  <a:gd name="T90" fmla="*/ 3204 w 3209"/>
                  <a:gd name="T91" fmla="*/ 1746 h 4049"/>
                  <a:gd name="T92" fmla="*/ 3209 w 3209"/>
                  <a:gd name="T93" fmla="*/ 1988 h 4049"/>
                  <a:gd name="T94" fmla="*/ 3197 w 3209"/>
                  <a:gd name="T95" fmla="*/ 2310 h 4049"/>
                  <a:gd name="T96" fmla="*/ 3167 w 3209"/>
                  <a:gd name="T97" fmla="*/ 2625 h 4049"/>
                  <a:gd name="T98" fmla="*/ 3124 w 3209"/>
                  <a:gd name="T99" fmla="*/ 2926 h 4049"/>
                  <a:gd name="T100" fmla="*/ 3073 w 3209"/>
                  <a:gd name="T101" fmla="*/ 3209 h 4049"/>
                  <a:gd name="T102" fmla="*/ 2991 w 3209"/>
                  <a:gd name="T103" fmla="*/ 3583 h 4049"/>
                  <a:gd name="T104" fmla="*/ 2893 w 3209"/>
                  <a:gd name="T105" fmla="*/ 3947 h 4049"/>
                  <a:gd name="T106" fmla="*/ 2863 w 3209"/>
                  <a:gd name="T107" fmla="*/ 4049 h 4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09" h="4049">
                    <a:moveTo>
                      <a:pt x="2863" y="4049"/>
                    </a:moveTo>
                    <a:lnTo>
                      <a:pt x="2654" y="4022"/>
                    </a:lnTo>
                    <a:lnTo>
                      <a:pt x="2242" y="3952"/>
                    </a:lnTo>
                    <a:lnTo>
                      <a:pt x="1840" y="3869"/>
                    </a:lnTo>
                    <a:lnTo>
                      <a:pt x="1452" y="3779"/>
                    </a:lnTo>
                    <a:lnTo>
                      <a:pt x="904" y="3643"/>
                    </a:lnTo>
                    <a:lnTo>
                      <a:pt x="419" y="3526"/>
                    </a:lnTo>
                    <a:lnTo>
                      <a:pt x="131" y="3466"/>
                    </a:lnTo>
                    <a:lnTo>
                      <a:pt x="0" y="3445"/>
                    </a:lnTo>
                    <a:lnTo>
                      <a:pt x="12" y="3324"/>
                    </a:lnTo>
                    <a:lnTo>
                      <a:pt x="50" y="3055"/>
                    </a:lnTo>
                    <a:lnTo>
                      <a:pt x="89" y="2838"/>
                    </a:lnTo>
                    <a:lnTo>
                      <a:pt x="142" y="2596"/>
                    </a:lnTo>
                    <a:lnTo>
                      <a:pt x="209" y="2335"/>
                    </a:lnTo>
                    <a:lnTo>
                      <a:pt x="293" y="2062"/>
                    </a:lnTo>
                    <a:lnTo>
                      <a:pt x="397" y="1781"/>
                    </a:lnTo>
                    <a:lnTo>
                      <a:pt x="521" y="1501"/>
                    </a:lnTo>
                    <a:lnTo>
                      <a:pt x="631" y="1294"/>
                    </a:lnTo>
                    <a:lnTo>
                      <a:pt x="710" y="1159"/>
                    </a:lnTo>
                    <a:lnTo>
                      <a:pt x="796" y="1028"/>
                    </a:lnTo>
                    <a:lnTo>
                      <a:pt x="889" y="899"/>
                    </a:lnTo>
                    <a:lnTo>
                      <a:pt x="989" y="777"/>
                    </a:lnTo>
                    <a:lnTo>
                      <a:pt x="1094" y="660"/>
                    </a:lnTo>
                    <a:lnTo>
                      <a:pt x="1208" y="549"/>
                    </a:lnTo>
                    <a:lnTo>
                      <a:pt x="1330" y="446"/>
                    </a:lnTo>
                    <a:lnTo>
                      <a:pt x="1458" y="350"/>
                    </a:lnTo>
                    <a:lnTo>
                      <a:pt x="1596" y="263"/>
                    </a:lnTo>
                    <a:lnTo>
                      <a:pt x="1741" y="185"/>
                    </a:lnTo>
                    <a:lnTo>
                      <a:pt x="1894" y="118"/>
                    </a:lnTo>
                    <a:lnTo>
                      <a:pt x="2056" y="61"/>
                    </a:lnTo>
                    <a:lnTo>
                      <a:pt x="2227" y="17"/>
                    </a:lnTo>
                    <a:lnTo>
                      <a:pt x="2316" y="0"/>
                    </a:lnTo>
                    <a:lnTo>
                      <a:pt x="2386" y="38"/>
                    </a:lnTo>
                    <a:lnTo>
                      <a:pt x="2513" y="122"/>
                    </a:lnTo>
                    <a:lnTo>
                      <a:pt x="2627" y="218"/>
                    </a:lnTo>
                    <a:lnTo>
                      <a:pt x="2731" y="322"/>
                    </a:lnTo>
                    <a:lnTo>
                      <a:pt x="2821" y="437"/>
                    </a:lnTo>
                    <a:lnTo>
                      <a:pt x="2901" y="559"/>
                    </a:lnTo>
                    <a:lnTo>
                      <a:pt x="2970" y="690"/>
                    </a:lnTo>
                    <a:lnTo>
                      <a:pt x="3029" y="827"/>
                    </a:lnTo>
                    <a:lnTo>
                      <a:pt x="3080" y="970"/>
                    </a:lnTo>
                    <a:lnTo>
                      <a:pt x="3120" y="1118"/>
                    </a:lnTo>
                    <a:lnTo>
                      <a:pt x="3153" y="1271"/>
                    </a:lnTo>
                    <a:lnTo>
                      <a:pt x="3177" y="1426"/>
                    </a:lnTo>
                    <a:lnTo>
                      <a:pt x="3194" y="1585"/>
                    </a:lnTo>
                    <a:lnTo>
                      <a:pt x="3204" y="1746"/>
                    </a:lnTo>
                    <a:lnTo>
                      <a:pt x="3209" y="1988"/>
                    </a:lnTo>
                    <a:lnTo>
                      <a:pt x="3197" y="2310"/>
                    </a:lnTo>
                    <a:lnTo>
                      <a:pt x="3167" y="2625"/>
                    </a:lnTo>
                    <a:lnTo>
                      <a:pt x="3124" y="2926"/>
                    </a:lnTo>
                    <a:lnTo>
                      <a:pt x="3073" y="3209"/>
                    </a:lnTo>
                    <a:lnTo>
                      <a:pt x="2991" y="3583"/>
                    </a:lnTo>
                    <a:lnTo>
                      <a:pt x="2893" y="3947"/>
                    </a:lnTo>
                    <a:lnTo>
                      <a:pt x="2863" y="404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2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B6342411-5795-41CD-A247-4E7BDED008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0" r="1" b="8583"/>
          <a:stretch/>
        </p:blipFill>
        <p:spPr>
          <a:xfrm>
            <a:off x="711482" y="1136153"/>
            <a:ext cx="3262013" cy="4910631"/>
          </a:xfrm>
          <a:prstGeom prst="rect">
            <a:avLst/>
          </a:prstGeom>
        </p:spPr>
      </p:pic>
      <p:pic>
        <p:nvPicPr>
          <p:cNvPr id="3" name="그래픽 2" descr="오른쪽 화살표">
            <a:extLst>
              <a:ext uri="{FF2B5EF4-FFF2-40B4-BE49-F238E27FC236}">
                <a16:creationId xmlns:a16="http://schemas.microsoft.com/office/drawing/2014/main" id="{72CBF6D2-B5F8-49F6-A716-C3A11E7FFE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6957" y="3699819"/>
            <a:ext cx="914400" cy="9144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070FA2D-25BE-40B3-BDFF-474E1A6401DE}"/>
              </a:ext>
            </a:extLst>
          </p:cNvPr>
          <p:cNvSpPr/>
          <p:nvPr/>
        </p:nvSpPr>
        <p:spPr>
          <a:xfrm>
            <a:off x="973123" y="3937740"/>
            <a:ext cx="1196738" cy="438558"/>
          </a:xfrm>
          <a:prstGeom prst="rect">
            <a:avLst/>
          </a:prstGeom>
          <a:noFill/>
          <a:ln w="28575">
            <a:solidFill>
              <a:srgbClr val="BDC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D1D3DB8-390C-45A3-893D-DBC9B78093B0}"/>
              </a:ext>
            </a:extLst>
          </p:cNvPr>
          <p:cNvSpPr/>
          <p:nvPr/>
        </p:nvSpPr>
        <p:spPr>
          <a:xfrm>
            <a:off x="2560040" y="3937740"/>
            <a:ext cx="1196738" cy="438558"/>
          </a:xfrm>
          <a:prstGeom prst="rect">
            <a:avLst/>
          </a:prstGeom>
          <a:noFill/>
          <a:ln w="28575">
            <a:solidFill>
              <a:srgbClr val="BDC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2C5477-6000-41EE-A07B-CBB447AB44CD}"/>
              </a:ext>
            </a:extLst>
          </p:cNvPr>
          <p:cNvSpPr/>
          <p:nvPr/>
        </p:nvSpPr>
        <p:spPr>
          <a:xfrm>
            <a:off x="973123" y="5348489"/>
            <a:ext cx="1196738" cy="438558"/>
          </a:xfrm>
          <a:prstGeom prst="rect">
            <a:avLst/>
          </a:prstGeom>
          <a:noFill/>
          <a:ln w="28575">
            <a:solidFill>
              <a:srgbClr val="BDC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43FB476-3706-493C-B956-78470B734CF1}"/>
              </a:ext>
            </a:extLst>
          </p:cNvPr>
          <p:cNvSpPr/>
          <p:nvPr/>
        </p:nvSpPr>
        <p:spPr>
          <a:xfrm>
            <a:off x="2517972" y="5348489"/>
            <a:ext cx="1196738" cy="438558"/>
          </a:xfrm>
          <a:prstGeom prst="rect">
            <a:avLst/>
          </a:prstGeom>
          <a:noFill/>
          <a:ln w="28575">
            <a:solidFill>
              <a:srgbClr val="BDC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스크린샷이(가) 표시된 사진&#10;&#10;자동 생성된 설명">
            <a:extLst>
              <a:ext uri="{FF2B5EF4-FFF2-40B4-BE49-F238E27FC236}">
                <a16:creationId xmlns:a16="http://schemas.microsoft.com/office/drawing/2014/main" id="{9164C80D-5400-4E65-A748-B77DBAC582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357" y="1107140"/>
            <a:ext cx="5789027" cy="518535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D0DA709-99BC-47DF-A81F-72E215AD922A}"/>
              </a:ext>
            </a:extLst>
          </p:cNvPr>
          <p:cNvSpPr txBox="1"/>
          <p:nvPr/>
        </p:nvSpPr>
        <p:spPr>
          <a:xfrm>
            <a:off x="5061357" y="630936"/>
            <a:ext cx="3573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 버튼마다 이벤트 함수 구현</a:t>
            </a:r>
          </a:p>
        </p:txBody>
      </p:sp>
    </p:spTree>
    <p:extLst>
      <p:ext uri="{BB962C8B-B14F-4D97-AF65-F5344CB8AC3E}">
        <p14:creationId xmlns:p14="http://schemas.microsoft.com/office/powerpoint/2010/main" val="24517511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9834663" y="3159258"/>
            <a:ext cx="2357337" cy="3759065"/>
            <a:chOff x="9834663" y="3159258"/>
            <a:chExt cx="2357337" cy="3759065"/>
          </a:xfrm>
        </p:grpSpPr>
        <p:sp>
          <p:nvSpPr>
            <p:cNvPr id="35" name="자유형 34"/>
            <p:cNvSpPr/>
            <p:nvPr/>
          </p:nvSpPr>
          <p:spPr>
            <a:xfrm>
              <a:off x="9834663" y="3159258"/>
              <a:ext cx="2357337" cy="3698742"/>
            </a:xfrm>
            <a:custGeom>
              <a:avLst/>
              <a:gdLst>
                <a:gd name="connsiteX0" fmla="*/ 2357337 w 2357337"/>
                <a:gd name="connsiteY0" fmla="*/ 0 h 3698742"/>
                <a:gd name="connsiteX1" fmla="*/ 2357337 w 2357337"/>
                <a:gd name="connsiteY1" fmla="*/ 3698742 h 3698742"/>
                <a:gd name="connsiteX2" fmla="*/ 0 w 2357337"/>
                <a:gd name="connsiteY2" fmla="*/ 3698742 h 3698742"/>
                <a:gd name="connsiteX3" fmla="*/ 13715 w 2357337"/>
                <a:gd name="connsiteY3" fmla="*/ 3627335 h 3698742"/>
                <a:gd name="connsiteX4" fmla="*/ 1290700 w 2357337"/>
                <a:gd name="connsiteY4" fmla="*/ 1755246 h 3698742"/>
                <a:gd name="connsiteX5" fmla="*/ 2197018 w 2357337"/>
                <a:gd name="connsiteY5" fmla="*/ 379853 h 3698742"/>
                <a:gd name="connsiteX6" fmla="*/ 2329945 w 2357337"/>
                <a:gd name="connsiteY6" fmla="*/ 78424 h 369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7337" h="3698742">
                  <a:moveTo>
                    <a:pt x="2357337" y="0"/>
                  </a:moveTo>
                  <a:lnTo>
                    <a:pt x="2357337" y="3698742"/>
                  </a:lnTo>
                  <a:lnTo>
                    <a:pt x="0" y="3698742"/>
                  </a:lnTo>
                  <a:lnTo>
                    <a:pt x="13715" y="3627335"/>
                  </a:lnTo>
                  <a:cubicBezTo>
                    <a:pt x="180522" y="2837118"/>
                    <a:pt x="552307" y="2032468"/>
                    <a:pt x="1290700" y="1755246"/>
                  </a:cubicBezTo>
                  <a:cubicBezTo>
                    <a:pt x="1825639" y="2452482"/>
                    <a:pt x="1827179" y="762117"/>
                    <a:pt x="2197018" y="379853"/>
                  </a:cubicBezTo>
                  <a:cubicBezTo>
                    <a:pt x="2252656" y="285510"/>
                    <a:pt x="2293718" y="180343"/>
                    <a:pt x="2329945" y="78424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1" name="Group 45"/>
            <p:cNvGrpSpPr>
              <a:grpSpLocks noChangeAspect="1"/>
            </p:cNvGrpSpPr>
            <p:nvPr/>
          </p:nvGrpSpPr>
          <p:grpSpPr bwMode="auto">
            <a:xfrm rot="16373145" flipH="1">
              <a:off x="10833984" y="4920342"/>
              <a:ext cx="434830" cy="434830"/>
              <a:chOff x="4450" y="913"/>
              <a:chExt cx="2742" cy="2742"/>
            </a:xfrm>
          </p:grpSpPr>
          <p:sp>
            <p:nvSpPr>
              <p:cNvPr id="42" name="Freeform 46"/>
              <p:cNvSpPr>
                <a:spLocks/>
              </p:cNvSpPr>
              <p:nvPr/>
            </p:nvSpPr>
            <p:spPr bwMode="auto">
              <a:xfrm>
                <a:off x="5027" y="913"/>
                <a:ext cx="2164" cy="2164"/>
              </a:xfrm>
              <a:custGeom>
                <a:avLst/>
                <a:gdLst>
                  <a:gd name="T0" fmla="*/ 5125 w 6491"/>
                  <a:gd name="T1" fmla="*/ 2411 h 6492"/>
                  <a:gd name="T2" fmla="*/ 4579 w 6491"/>
                  <a:gd name="T3" fmla="*/ 2816 h 6492"/>
                  <a:gd name="T4" fmla="*/ 3897 w 6491"/>
                  <a:gd name="T5" fmla="*/ 3412 h 6492"/>
                  <a:gd name="T6" fmla="*/ 3360 w 6491"/>
                  <a:gd name="T7" fmla="*/ 3946 h 6492"/>
                  <a:gd name="T8" fmla="*/ 3258 w 6491"/>
                  <a:gd name="T9" fmla="*/ 4082 h 6492"/>
                  <a:gd name="T10" fmla="*/ 3193 w 6491"/>
                  <a:gd name="T11" fmla="*/ 4298 h 6492"/>
                  <a:gd name="T12" fmla="*/ 3193 w 6491"/>
                  <a:gd name="T13" fmla="*/ 4411 h 6492"/>
                  <a:gd name="T14" fmla="*/ 3258 w 6491"/>
                  <a:gd name="T15" fmla="*/ 4626 h 6492"/>
                  <a:gd name="T16" fmla="*/ 3360 w 6491"/>
                  <a:gd name="T17" fmla="*/ 4761 h 6492"/>
                  <a:gd name="T18" fmla="*/ 3501 w 6491"/>
                  <a:gd name="T19" fmla="*/ 4907 h 6492"/>
                  <a:gd name="T20" fmla="*/ 3606 w 6491"/>
                  <a:gd name="T21" fmla="*/ 5107 h 6492"/>
                  <a:gd name="T22" fmla="*/ 3628 w 6491"/>
                  <a:gd name="T23" fmla="*/ 5326 h 6492"/>
                  <a:gd name="T24" fmla="*/ 3564 w 6491"/>
                  <a:gd name="T25" fmla="*/ 5539 h 6492"/>
                  <a:gd name="T26" fmla="*/ 3461 w 6491"/>
                  <a:gd name="T27" fmla="*/ 5677 h 6492"/>
                  <a:gd name="T28" fmla="*/ 0 w 6491"/>
                  <a:gd name="T29" fmla="*/ 3844 h 6492"/>
                  <a:gd name="T30" fmla="*/ 858 w 6491"/>
                  <a:gd name="T31" fmla="*/ 2990 h 6492"/>
                  <a:gd name="T32" fmla="*/ 1058 w 6491"/>
                  <a:gd name="T33" fmla="*/ 2885 h 6492"/>
                  <a:gd name="T34" fmla="*/ 1277 w 6491"/>
                  <a:gd name="T35" fmla="*/ 2865 h 6492"/>
                  <a:gd name="T36" fmla="*/ 1490 w 6491"/>
                  <a:gd name="T37" fmla="*/ 2928 h 6492"/>
                  <a:gd name="T38" fmla="*/ 1628 w 6491"/>
                  <a:gd name="T39" fmla="*/ 3030 h 6492"/>
                  <a:gd name="T40" fmla="*/ 1772 w 6491"/>
                  <a:gd name="T41" fmla="*/ 3171 h 6492"/>
                  <a:gd name="T42" fmla="*/ 1971 w 6491"/>
                  <a:gd name="T43" fmla="*/ 3277 h 6492"/>
                  <a:gd name="T44" fmla="*/ 2138 w 6491"/>
                  <a:gd name="T45" fmla="*/ 3301 h 6492"/>
                  <a:gd name="T46" fmla="*/ 2306 w 6491"/>
                  <a:gd name="T47" fmla="*/ 3277 h 6492"/>
                  <a:gd name="T48" fmla="*/ 2503 w 6491"/>
                  <a:gd name="T49" fmla="*/ 3171 h 6492"/>
                  <a:gd name="T50" fmla="*/ 2921 w 6491"/>
                  <a:gd name="T51" fmla="*/ 2757 h 6492"/>
                  <a:gd name="T52" fmla="*/ 3386 w 6491"/>
                  <a:gd name="T53" fmla="*/ 2261 h 6492"/>
                  <a:gd name="T54" fmla="*/ 3950 w 6491"/>
                  <a:gd name="T55" fmla="*/ 1551 h 6492"/>
                  <a:gd name="T56" fmla="*/ 4739 w 6491"/>
                  <a:gd name="T57" fmla="*/ 414 h 6492"/>
                  <a:gd name="T58" fmla="*/ 4840 w 6491"/>
                  <a:gd name="T59" fmla="*/ 291 h 6492"/>
                  <a:gd name="T60" fmla="*/ 5001 w 6491"/>
                  <a:gd name="T61" fmla="*/ 157 h 6492"/>
                  <a:gd name="T62" fmla="*/ 5187 w 6491"/>
                  <a:gd name="T63" fmla="*/ 62 h 6492"/>
                  <a:gd name="T64" fmla="*/ 5391 w 6491"/>
                  <a:gd name="T65" fmla="*/ 9 h 6492"/>
                  <a:gd name="T66" fmla="*/ 5496 w 6491"/>
                  <a:gd name="T67" fmla="*/ 0 h 6492"/>
                  <a:gd name="T68" fmla="*/ 5707 w 6491"/>
                  <a:gd name="T69" fmla="*/ 16 h 6492"/>
                  <a:gd name="T70" fmla="*/ 5907 w 6491"/>
                  <a:gd name="T71" fmla="*/ 75 h 6492"/>
                  <a:gd name="T72" fmla="*/ 6088 w 6491"/>
                  <a:gd name="T73" fmla="*/ 179 h 6492"/>
                  <a:gd name="T74" fmla="*/ 6211 w 6491"/>
                  <a:gd name="T75" fmla="*/ 281 h 6492"/>
                  <a:gd name="T76" fmla="*/ 6313 w 6491"/>
                  <a:gd name="T77" fmla="*/ 402 h 6492"/>
                  <a:gd name="T78" fmla="*/ 6415 w 6491"/>
                  <a:gd name="T79" fmla="*/ 585 h 6492"/>
                  <a:gd name="T80" fmla="*/ 6475 w 6491"/>
                  <a:gd name="T81" fmla="*/ 785 h 6492"/>
                  <a:gd name="T82" fmla="*/ 6491 w 6491"/>
                  <a:gd name="T83" fmla="*/ 994 h 6492"/>
                  <a:gd name="T84" fmla="*/ 6481 w 6491"/>
                  <a:gd name="T85" fmla="*/ 1100 h 6492"/>
                  <a:gd name="T86" fmla="*/ 6428 w 6491"/>
                  <a:gd name="T87" fmla="*/ 1305 h 6492"/>
                  <a:gd name="T88" fmla="*/ 6333 w 6491"/>
                  <a:gd name="T89" fmla="*/ 1491 h 6492"/>
                  <a:gd name="T90" fmla="*/ 6200 w 6491"/>
                  <a:gd name="T91" fmla="*/ 1651 h 6492"/>
                  <a:gd name="T92" fmla="*/ 6077 w 6491"/>
                  <a:gd name="T93" fmla="*/ 1751 h 6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491" h="6492">
                    <a:moveTo>
                      <a:pt x="6077" y="1751"/>
                    </a:moveTo>
                    <a:lnTo>
                      <a:pt x="5125" y="2411"/>
                    </a:lnTo>
                    <a:lnTo>
                      <a:pt x="4939" y="2542"/>
                    </a:lnTo>
                    <a:lnTo>
                      <a:pt x="4579" y="2816"/>
                    </a:lnTo>
                    <a:lnTo>
                      <a:pt x="4231" y="3107"/>
                    </a:lnTo>
                    <a:lnTo>
                      <a:pt x="3897" y="3412"/>
                    </a:lnTo>
                    <a:lnTo>
                      <a:pt x="3734" y="3570"/>
                    </a:lnTo>
                    <a:lnTo>
                      <a:pt x="3360" y="3946"/>
                    </a:lnTo>
                    <a:lnTo>
                      <a:pt x="3321" y="3988"/>
                    </a:lnTo>
                    <a:lnTo>
                      <a:pt x="3258" y="4082"/>
                    </a:lnTo>
                    <a:lnTo>
                      <a:pt x="3215" y="4187"/>
                    </a:lnTo>
                    <a:lnTo>
                      <a:pt x="3193" y="4298"/>
                    </a:lnTo>
                    <a:lnTo>
                      <a:pt x="3192" y="4354"/>
                    </a:lnTo>
                    <a:lnTo>
                      <a:pt x="3193" y="4411"/>
                    </a:lnTo>
                    <a:lnTo>
                      <a:pt x="3215" y="4522"/>
                    </a:lnTo>
                    <a:lnTo>
                      <a:pt x="3258" y="4626"/>
                    </a:lnTo>
                    <a:lnTo>
                      <a:pt x="3321" y="4720"/>
                    </a:lnTo>
                    <a:lnTo>
                      <a:pt x="3360" y="4761"/>
                    </a:lnTo>
                    <a:lnTo>
                      <a:pt x="3461" y="4864"/>
                    </a:lnTo>
                    <a:lnTo>
                      <a:pt x="3501" y="4907"/>
                    </a:lnTo>
                    <a:lnTo>
                      <a:pt x="3564" y="5003"/>
                    </a:lnTo>
                    <a:lnTo>
                      <a:pt x="3606" y="5107"/>
                    </a:lnTo>
                    <a:lnTo>
                      <a:pt x="3628" y="5216"/>
                    </a:lnTo>
                    <a:lnTo>
                      <a:pt x="3628" y="5326"/>
                    </a:lnTo>
                    <a:lnTo>
                      <a:pt x="3606" y="5435"/>
                    </a:lnTo>
                    <a:lnTo>
                      <a:pt x="3564" y="5539"/>
                    </a:lnTo>
                    <a:lnTo>
                      <a:pt x="3501" y="5634"/>
                    </a:lnTo>
                    <a:lnTo>
                      <a:pt x="3461" y="5677"/>
                    </a:lnTo>
                    <a:lnTo>
                      <a:pt x="2647" y="6492"/>
                    </a:lnTo>
                    <a:lnTo>
                      <a:pt x="0" y="3844"/>
                    </a:lnTo>
                    <a:lnTo>
                      <a:pt x="815" y="3030"/>
                    </a:lnTo>
                    <a:lnTo>
                      <a:pt x="858" y="2990"/>
                    </a:lnTo>
                    <a:lnTo>
                      <a:pt x="954" y="2928"/>
                    </a:lnTo>
                    <a:lnTo>
                      <a:pt x="1058" y="2885"/>
                    </a:lnTo>
                    <a:lnTo>
                      <a:pt x="1166" y="2865"/>
                    </a:lnTo>
                    <a:lnTo>
                      <a:pt x="1277" y="2865"/>
                    </a:lnTo>
                    <a:lnTo>
                      <a:pt x="1386" y="2885"/>
                    </a:lnTo>
                    <a:lnTo>
                      <a:pt x="1490" y="2928"/>
                    </a:lnTo>
                    <a:lnTo>
                      <a:pt x="1585" y="2990"/>
                    </a:lnTo>
                    <a:lnTo>
                      <a:pt x="1628" y="3030"/>
                    </a:lnTo>
                    <a:lnTo>
                      <a:pt x="1730" y="3131"/>
                    </a:lnTo>
                    <a:lnTo>
                      <a:pt x="1772" y="3171"/>
                    </a:lnTo>
                    <a:lnTo>
                      <a:pt x="1866" y="3233"/>
                    </a:lnTo>
                    <a:lnTo>
                      <a:pt x="1971" y="3277"/>
                    </a:lnTo>
                    <a:lnTo>
                      <a:pt x="2082" y="3300"/>
                    </a:lnTo>
                    <a:lnTo>
                      <a:pt x="2138" y="3301"/>
                    </a:lnTo>
                    <a:lnTo>
                      <a:pt x="2195" y="3300"/>
                    </a:lnTo>
                    <a:lnTo>
                      <a:pt x="2306" y="3277"/>
                    </a:lnTo>
                    <a:lnTo>
                      <a:pt x="2410" y="3233"/>
                    </a:lnTo>
                    <a:lnTo>
                      <a:pt x="2503" y="3171"/>
                    </a:lnTo>
                    <a:lnTo>
                      <a:pt x="2545" y="3131"/>
                    </a:lnTo>
                    <a:lnTo>
                      <a:pt x="2921" y="2757"/>
                    </a:lnTo>
                    <a:lnTo>
                      <a:pt x="3081" y="2595"/>
                    </a:lnTo>
                    <a:lnTo>
                      <a:pt x="3386" y="2261"/>
                    </a:lnTo>
                    <a:lnTo>
                      <a:pt x="3677" y="1913"/>
                    </a:lnTo>
                    <a:lnTo>
                      <a:pt x="3950" y="1551"/>
                    </a:lnTo>
                    <a:lnTo>
                      <a:pt x="4080" y="1365"/>
                    </a:lnTo>
                    <a:lnTo>
                      <a:pt x="4739" y="414"/>
                    </a:lnTo>
                    <a:lnTo>
                      <a:pt x="4771" y="370"/>
                    </a:lnTo>
                    <a:lnTo>
                      <a:pt x="4840" y="291"/>
                    </a:lnTo>
                    <a:lnTo>
                      <a:pt x="4918" y="219"/>
                    </a:lnTo>
                    <a:lnTo>
                      <a:pt x="5001" y="157"/>
                    </a:lnTo>
                    <a:lnTo>
                      <a:pt x="5092" y="105"/>
                    </a:lnTo>
                    <a:lnTo>
                      <a:pt x="5187" y="62"/>
                    </a:lnTo>
                    <a:lnTo>
                      <a:pt x="5288" y="30"/>
                    </a:lnTo>
                    <a:lnTo>
                      <a:pt x="5391" y="9"/>
                    </a:lnTo>
                    <a:lnTo>
                      <a:pt x="5443" y="3"/>
                    </a:lnTo>
                    <a:lnTo>
                      <a:pt x="5496" y="0"/>
                    </a:lnTo>
                    <a:lnTo>
                      <a:pt x="5603" y="2"/>
                    </a:lnTo>
                    <a:lnTo>
                      <a:pt x="5707" y="16"/>
                    </a:lnTo>
                    <a:lnTo>
                      <a:pt x="5809" y="41"/>
                    </a:lnTo>
                    <a:lnTo>
                      <a:pt x="5907" y="75"/>
                    </a:lnTo>
                    <a:lnTo>
                      <a:pt x="6000" y="121"/>
                    </a:lnTo>
                    <a:lnTo>
                      <a:pt x="6088" y="179"/>
                    </a:lnTo>
                    <a:lnTo>
                      <a:pt x="6172" y="244"/>
                    </a:lnTo>
                    <a:lnTo>
                      <a:pt x="6211" y="281"/>
                    </a:lnTo>
                    <a:lnTo>
                      <a:pt x="6247" y="320"/>
                    </a:lnTo>
                    <a:lnTo>
                      <a:pt x="6313" y="402"/>
                    </a:lnTo>
                    <a:lnTo>
                      <a:pt x="6369" y="491"/>
                    </a:lnTo>
                    <a:lnTo>
                      <a:pt x="6415" y="585"/>
                    </a:lnTo>
                    <a:lnTo>
                      <a:pt x="6451" y="683"/>
                    </a:lnTo>
                    <a:lnTo>
                      <a:pt x="6475" y="785"/>
                    </a:lnTo>
                    <a:lnTo>
                      <a:pt x="6490" y="889"/>
                    </a:lnTo>
                    <a:lnTo>
                      <a:pt x="6491" y="994"/>
                    </a:lnTo>
                    <a:lnTo>
                      <a:pt x="6487" y="1047"/>
                    </a:lnTo>
                    <a:lnTo>
                      <a:pt x="6481" y="1100"/>
                    </a:lnTo>
                    <a:lnTo>
                      <a:pt x="6461" y="1204"/>
                    </a:lnTo>
                    <a:lnTo>
                      <a:pt x="6428" y="1305"/>
                    </a:lnTo>
                    <a:lnTo>
                      <a:pt x="6386" y="1400"/>
                    </a:lnTo>
                    <a:lnTo>
                      <a:pt x="6333" y="1491"/>
                    </a:lnTo>
                    <a:lnTo>
                      <a:pt x="6271" y="1574"/>
                    </a:lnTo>
                    <a:lnTo>
                      <a:pt x="6200" y="1651"/>
                    </a:lnTo>
                    <a:lnTo>
                      <a:pt x="6120" y="1721"/>
                    </a:lnTo>
                    <a:lnTo>
                      <a:pt x="6077" y="1751"/>
                    </a:lnTo>
                    <a:close/>
                  </a:path>
                </a:pathLst>
              </a:custGeom>
              <a:solidFill>
                <a:srgbClr val="754C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47"/>
              <p:cNvSpPr>
                <a:spLocks/>
              </p:cNvSpPr>
              <p:nvPr/>
            </p:nvSpPr>
            <p:spPr bwMode="auto">
              <a:xfrm>
                <a:off x="5027" y="964"/>
                <a:ext cx="2165" cy="2113"/>
              </a:xfrm>
              <a:custGeom>
                <a:avLst/>
                <a:gdLst>
                  <a:gd name="T0" fmla="*/ 6173 w 6493"/>
                  <a:gd name="T1" fmla="*/ 92 h 6339"/>
                  <a:gd name="T2" fmla="*/ 6051 w 6493"/>
                  <a:gd name="T3" fmla="*/ 0 h 6339"/>
                  <a:gd name="T4" fmla="*/ 6120 w 6493"/>
                  <a:gd name="T5" fmla="*/ 125 h 6339"/>
                  <a:gd name="T6" fmla="*/ 6179 w 6493"/>
                  <a:gd name="T7" fmla="*/ 302 h 6339"/>
                  <a:gd name="T8" fmla="*/ 6203 w 6493"/>
                  <a:gd name="T9" fmla="*/ 482 h 6339"/>
                  <a:gd name="T10" fmla="*/ 6193 w 6493"/>
                  <a:gd name="T11" fmla="*/ 662 h 6339"/>
                  <a:gd name="T12" fmla="*/ 6150 w 6493"/>
                  <a:gd name="T13" fmla="*/ 838 h 6339"/>
                  <a:gd name="T14" fmla="*/ 6074 w 6493"/>
                  <a:gd name="T15" fmla="*/ 1004 h 6339"/>
                  <a:gd name="T16" fmla="*/ 5967 w 6493"/>
                  <a:gd name="T17" fmla="*/ 1152 h 6339"/>
                  <a:gd name="T18" fmla="*/ 5829 w 6493"/>
                  <a:gd name="T19" fmla="*/ 1282 h 6339"/>
                  <a:gd name="T20" fmla="*/ 4837 w 6493"/>
                  <a:gd name="T21" fmla="*/ 1970 h 6339"/>
                  <a:gd name="T22" fmla="*/ 4291 w 6493"/>
                  <a:gd name="T23" fmla="*/ 2375 h 6339"/>
                  <a:gd name="T24" fmla="*/ 3609 w 6493"/>
                  <a:gd name="T25" fmla="*/ 2971 h 6339"/>
                  <a:gd name="T26" fmla="*/ 3072 w 6493"/>
                  <a:gd name="T27" fmla="*/ 3505 h 6339"/>
                  <a:gd name="T28" fmla="*/ 2971 w 6493"/>
                  <a:gd name="T29" fmla="*/ 3642 h 6339"/>
                  <a:gd name="T30" fmla="*/ 2905 w 6493"/>
                  <a:gd name="T31" fmla="*/ 3857 h 6339"/>
                  <a:gd name="T32" fmla="*/ 2905 w 6493"/>
                  <a:gd name="T33" fmla="*/ 3970 h 6339"/>
                  <a:gd name="T34" fmla="*/ 2971 w 6493"/>
                  <a:gd name="T35" fmla="*/ 4185 h 6339"/>
                  <a:gd name="T36" fmla="*/ 3072 w 6493"/>
                  <a:gd name="T37" fmla="*/ 4320 h 6339"/>
                  <a:gd name="T38" fmla="*/ 3213 w 6493"/>
                  <a:gd name="T39" fmla="*/ 4464 h 6339"/>
                  <a:gd name="T40" fmla="*/ 3320 w 6493"/>
                  <a:gd name="T41" fmla="*/ 4662 h 6339"/>
                  <a:gd name="T42" fmla="*/ 3343 w 6493"/>
                  <a:gd name="T43" fmla="*/ 4830 h 6339"/>
                  <a:gd name="T44" fmla="*/ 3320 w 6493"/>
                  <a:gd name="T45" fmla="*/ 4997 h 6339"/>
                  <a:gd name="T46" fmla="*/ 3213 w 6493"/>
                  <a:gd name="T47" fmla="*/ 5196 h 6339"/>
                  <a:gd name="T48" fmla="*/ 2359 w 6493"/>
                  <a:gd name="T49" fmla="*/ 6051 h 6339"/>
                  <a:gd name="T50" fmla="*/ 2647 w 6493"/>
                  <a:gd name="T51" fmla="*/ 6339 h 6339"/>
                  <a:gd name="T52" fmla="*/ 3501 w 6493"/>
                  <a:gd name="T53" fmla="*/ 5484 h 6339"/>
                  <a:gd name="T54" fmla="*/ 3606 w 6493"/>
                  <a:gd name="T55" fmla="*/ 5285 h 6339"/>
                  <a:gd name="T56" fmla="*/ 3631 w 6493"/>
                  <a:gd name="T57" fmla="*/ 5118 h 6339"/>
                  <a:gd name="T58" fmla="*/ 3606 w 6493"/>
                  <a:gd name="T59" fmla="*/ 4950 h 6339"/>
                  <a:gd name="T60" fmla="*/ 3501 w 6493"/>
                  <a:gd name="T61" fmla="*/ 4752 h 6339"/>
                  <a:gd name="T62" fmla="*/ 3360 w 6493"/>
                  <a:gd name="T63" fmla="*/ 4608 h 6339"/>
                  <a:gd name="T64" fmla="*/ 3258 w 6493"/>
                  <a:gd name="T65" fmla="*/ 4473 h 6339"/>
                  <a:gd name="T66" fmla="*/ 3193 w 6493"/>
                  <a:gd name="T67" fmla="*/ 4258 h 6339"/>
                  <a:gd name="T68" fmla="*/ 3193 w 6493"/>
                  <a:gd name="T69" fmla="*/ 4145 h 6339"/>
                  <a:gd name="T70" fmla="*/ 3258 w 6493"/>
                  <a:gd name="T71" fmla="*/ 3930 h 6339"/>
                  <a:gd name="T72" fmla="*/ 3360 w 6493"/>
                  <a:gd name="T73" fmla="*/ 3795 h 6339"/>
                  <a:gd name="T74" fmla="*/ 3897 w 6493"/>
                  <a:gd name="T75" fmla="*/ 3259 h 6339"/>
                  <a:gd name="T76" fmla="*/ 4579 w 6493"/>
                  <a:gd name="T77" fmla="*/ 2663 h 6339"/>
                  <a:gd name="T78" fmla="*/ 5125 w 6493"/>
                  <a:gd name="T79" fmla="*/ 2258 h 6339"/>
                  <a:gd name="T80" fmla="*/ 6121 w 6493"/>
                  <a:gd name="T81" fmla="*/ 1567 h 6339"/>
                  <a:gd name="T82" fmla="*/ 6272 w 6493"/>
                  <a:gd name="T83" fmla="*/ 1420 h 6339"/>
                  <a:gd name="T84" fmla="*/ 6388 w 6493"/>
                  <a:gd name="T85" fmla="*/ 1246 h 6339"/>
                  <a:gd name="T86" fmla="*/ 6461 w 6493"/>
                  <a:gd name="T87" fmla="*/ 1051 h 6339"/>
                  <a:gd name="T88" fmla="*/ 6488 w 6493"/>
                  <a:gd name="T89" fmla="*/ 894 h 6339"/>
                  <a:gd name="T90" fmla="*/ 6490 w 6493"/>
                  <a:gd name="T91" fmla="*/ 734 h 6339"/>
                  <a:gd name="T92" fmla="*/ 6451 w 6493"/>
                  <a:gd name="T93" fmla="*/ 530 h 6339"/>
                  <a:gd name="T94" fmla="*/ 6370 w 6493"/>
                  <a:gd name="T95" fmla="*/ 337 h 6339"/>
                  <a:gd name="T96" fmla="*/ 6248 w 6493"/>
                  <a:gd name="T97" fmla="*/ 165 h 6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493" h="6339">
                    <a:moveTo>
                      <a:pt x="6211" y="128"/>
                    </a:moveTo>
                    <a:lnTo>
                      <a:pt x="6173" y="92"/>
                    </a:lnTo>
                    <a:lnTo>
                      <a:pt x="6094" y="29"/>
                    </a:lnTo>
                    <a:lnTo>
                      <a:pt x="6051" y="0"/>
                    </a:lnTo>
                    <a:lnTo>
                      <a:pt x="6077" y="40"/>
                    </a:lnTo>
                    <a:lnTo>
                      <a:pt x="6120" y="125"/>
                    </a:lnTo>
                    <a:lnTo>
                      <a:pt x="6154" y="213"/>
                    </a:lnTo>
                    <a:lnTo>
                      <a:pt x="6179" y="302"/>
                    </a:lnTo>
                    <a:lnTo>
                      <a:pt x="6196" y="392"/>
                    </a:lnTo>
                    <a:lnTo>
                      <a:pt x="6203" y="482"/>
                    </a:lnTo>
                    <a:lnTo>
                      <a:pt x="6202" y="573"/>
                    </a:lnTo>
                    <a:lnTo>
                      <a:pt x="6193" y="662"/>
                    </a:lnTo>
                    <a:lnTo>
                      <a:pt x="6176" y="752"/>
                    </a:lnTo>
                    <a:lnTo>
                      <a:pt x="6150" y="838"/>
                    </a:lnTo>
                    <a:lnTo>
                      <a:pt x="6115" y="923"/>
                    </a:lnTo>
                    <a:lnTo>
                      <a:pt x="6074" y="1004"/>
                    </a:lnTo>
                    <a:lnTo>
                      <a:pt x="6023" y="1080"/>
                    </a:lnTo>
                    <a:lnTo>
                      <a:pt x="5967" y="1152"/>
                    </a:lnTo>
                    <a:lnTo>
                      <a:pt x="5901" y="1220"/>
                    </a:lnTo>
                    <a:lnTo>
                      <a:pt x="5829" y="1282"/>
                    </a:lnTo>
                    <a:lnTo>
                      <a:pt x="5790" y="1310"/>
                    </a:lnTo>
                    <a:lnTo>
                      <a:pt x="4837" y="1970"/>
                    </a:lnTo>
                    <a:lnTo>
                      <a:pt x="4653" y="2101"/>
                    </a:lnTo>
                    <a:lnTo>
                      <a:pt x="4291" y="2375"/>
                    </a:lnTo>
                    <a:lnTo>
                      <a:pt x="3945" y="2666"/>
                    </a:lnTo>
                    <a:lnTo>
                      <a:pt x="3609" y="2971"/>
                    </a:lnTo>
                    <a:lnTo>
                      <a:pt x="3448" y="3131"/>
                    </a:lnTo>
                    <a:lnTo>
                      <a:pt x="3072" y="3505"/>
                    </a:lnTo>
                    <a:lnTo>
                      <a:pt x="3033" y="3547"/>
                    </a:lnTo>
                    <a:lnTo>
                      <a:pt x="2971" y="3642"/>
                    </a:lnTo>
                    <a:lnTo>
                      <a:pt x="2928" y="3746"/>
                    </a:lnTo>
                    <a:lnTo>
                      <a:pt x="2905" y="3857"/>
                    </a:lnTo>
                    <a:lnTo>
                      <a:pt x="2904" y="3913"/>
                    </a:lnTo>
                    <a:lnTo>
                      <a:pt x="2905" y="3970"/>
                    </a:lnTo>
                    <a:lnTo>
                      <a:pt x="2928" y="4081"/>
                    </a:lnTo>
                    <a:lnTo>
                      <a:pt x="2971" y="4185"/>
                    </a:lnTo>
                    <a:lnTo>
                      <a:pt x="3033" y="4279"/>
                    </a:lnTo>
                    <a:lnTo>
                      <a:pt x="3072" y="4320"/>
                    </a:lnTo>
                    <a:lnTo>
                      <a:pt x="3174" y="4423"/>
                    </a:lnTo>
                    <a:lnTo>
                      <a:pt x="3213" y="4464"/>
                    </a:lnTo>
                    <a:lnTo>
                      <a:pt x="3277" y="4558"/>
                    </a:lnTo>
                    <a:lnTo>
                      <a:pt x="3320" y="4662"/>
                    </a:lnTo>
                    <a:lnTo>
                      <a:pt x="3341" y="4773"/>
                    </a:lnTo>
                    <a:lnTo>
                      <a:pt x="3343" y="4830"/>
                    </a:lnTo>
                    <a:lnTo>
                      <a:pt x="3341" y="4886"/>
                    </a:lnTo>
                    <a:lnTo>
                      <a:pt x="3320" y="4997"/>
                    </a:lnTo>
                    <a:lnTo>
                      <a:pt x="3277" y="5101"/>
                    </a:lnTo>
                    <a:lnTo>
                      <a:pt x="3213" y="5196"/>
                    </a:lnTo>
                    <a:lnTo>
                      <a:pt x="3174" y="5238"/>
                    </a:lnTo>
                    <a:lnTo>
                      <a:pt x="2359" y="6051"/>
                    </a:lnTo>
                    <a:lnTo>
                      <a:pt x="0" y="3692"/>
                    </a:lnTo>
                    <a:lnTo>
                      <a:pt x="2647" y="6339"/>
                    </a:lnTo>
                    <a:lnTo>
                      <a:pt x="3462" y="5526"/>
                    </a:lnTo>
                    <a:lnTo>
                      <a:pt x="3501" y="5484"/>
                    </a:lnTo>
                    <a:lnTo>
                      <a:pt x="3563" y="5389"/>
                    </a:lnTo>
                    <a:lnTo>
                      <a:pt x="3606" y="5285"/>
                    </a:lnTo>
                    <a:lnTo>
                      <a:pt x="3628" y="5174"/>
                    </a:lnTo>
                    <a:lnTo>
                      <a:pt x="3631" y="5118"/>
                    </a:lnTo>
                    <a:lnTo>
                      <a:pt x="3628" y="5061"/>
                    </a:lnTo>
                    <a:lnTo>
                      <a:pt x="3606" y="4950"/>
                    </a:lnTo>
                    <a:lnTo>
                      <a:pt x="3563" y="4846"/>
                    </a:lnTo>
                    <a:lnTo>
                      <a:pt x="3501" y="4752"/>
                    </a:lnTo>
                    <a:lnTo>
                      <a:pt x="3462" y="4711"/>
                    </a:lnTo>
                    <a:lnTo>
                      <a:pt x="3360" y="4608"/>
                    </a:lnTo>
                    <a:lnTo>
                      <a:pt x="3321" y="4567"/>
                    </a:lnTo>
                    <a:lnTo>
                      <a:pt x="3258" y="4473"/>
                    </a:lnTo>
                    <a:lnTo>
                      <a:pt x="3215" y="4369"/>
                    </a:lnTo>
                    <a:lnTo>
                      <a:pt x="3193" y="4258"/>
                    </a:lnTo>
                    <a:lnTo>
                      <a:pt x="3192" y="4201"/>
                    </a:lnTo>
                    <a:lnTo>
                      <a:pt x="3193" y="4145"/>
                    </a:lnTo>
                    <a:lnTo>
                      <a:pt x="3215" y="4034"/>
                    </a:lnTo>
                    <a:lnTo>
                      <a:pt x="3258" y="3930"/>
                    </a:lnTo>
                    <a:lnTo>
                      <a:pt x="3321" y="3835"/>
                    </a:lnTo>
                    <a:lnTo>
                      <a:pt x="3360" y="3795"/>
                    </a:lnTo>
                    <a:lnTo>
                      <a:pt x="3736" y="3419"/>
                    </a:lnTo>
                    <a:lnTo>
                      <a:pt x="3897" y="3259"/>
                    </a:lnTo>
                    <a:lnTo>
                      <a:pt x="4231" y="2954"/>
                    </a:lnTo>
                    <a:lnTo>
                      <a:pt x="4579" y="2663"/>
                    </a:lnTo>
                    <a:lnTo>
                      <a:pt x="4941" y="2389"/>
                    </a:lnTo>
                    <a:lnTo>
                      <a:pt x="5125" y="2258"/>
                    </a:lnTo>
                    <a:lnTo>
                      <a:pt x="6078" y="1598"/>
                    </a:lnTo>
                    <a:lnTo>
                      <a:pt x="6121" y="1567"/>
                    </a:lnTo>
                    <a:lnTo>
                      <a:pt x="6202" y="1498"/>
                    </a:lnTo>
                    <a:lnTo>
                      <a:pt x="6272" y="1420"/>
                    </a:lnTo>
                    <a:lnTo>
                      <a:pt x="6334" y="1336"/>
                    </a:lnTo>
                    <a:lnTo>
                      <a:pt x="6388" y="1246"/>
                    </a:lnTo>
                    <a:lnTo>
                      <a:pt x="6429" y="1151"/>
                    </a:lnTo>
                    <a:lnTo>
                      <a:pt x="6461" y="1051"/>
                    </a:lnTo>
                    <a:lnTo>
                      <a:pt x="6483" y="947"/>
                    </a:lnTo>
                    <a:lnTo>
                      <a:pt x="6488" y="894"/>
                    </a:lnTo>
                    <a:lnTo>
                      <a:pt x="6493" y="841"/>
                    </a:lnTo>
                    <a:lnTo>
                      <a:pt x="6490" y="734"/>
                    </a:lnTo>
                    <a:lnTo>
                      <a:pt x="6475" y="631"/>
                    </a:lnTo>
                    <a:lnTo>
                      <a:pt x="6451" y="530"/>
                    </a:lnTo>
                    <a:lnTo>
                      <a:pt x="6416" y="432"/>
                    </a:lnTo>
                    <a:lnTo>
                      <a:pt x="6370" y="337"/>
                    </a:lnTo>
                    <a:lnTo>
                      <a:pt x="6313" y="249"/>
                    </a:lnTo>
                    <a:lnTo>
                      <a:pt x="6248" y="165"/>
                    </a:lnTo>
                    <a:lnTo>
                      <a:pt x="6211" y="128"/>
                    </a:ln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8"/>
              <p:cNvSpPr>
                <a:spLocks/>
              </p:cNvSpPr>
              <p:nvPr/>
            </p:nvSpPr>
            <p:spPr bwMode="auto">
              <a:xfrm>
                <a:off x="4450" y="2195"/>
                <a:ext cx="1460" cy="1460"/>
              </a:xfrm>
              <a:custGeom>
                <a:avLst/>
                <a:gdLst>
                  <a:gd name="T0" fmla="*/ 1731 w 4378"/>
                  <a:gd name="T1" fmla="*/ 0 h 4379"/>
                  <a:gd name="T2" fmla="*/ 0 w 4378"/>
                  <a:gd name="T3" fmla="*/ 1732 h 4379"/>
                  <a:gd name="T4" fmla="*/ 1630 w 4378"/>
                  <a:gd name="T5" fmla="*/ 3360 h 4379"/>
                  <a:gd name="T6" fmla="*/ 2038 w 4378"/>
                  <a:gd name="T7" fmla="*/ 3768 h 4379"/>
                  <a:gd name="T8" fmla="*/ 2648 w 4378"/>
                  <a:gd name="T9" fmla="*/ 4379 h 4379"/>
                  <a:gd name="T10" fmla="*/ 4378 w 4378"/>
                  <a:gd name="T11" fmla="*/ 2647 h 4379"/>
                  <a:gd name="T12" fmla="*/ 1731 w 4378"/>
                  <a:gd name="T13" fmla="*/ 0 h 4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78" h="4379">
                    <a:moveTo>
                      <a:pt x="1731" y="0"/>
                    </a:moveTo>
                    <a:lnTo>
                      <a:pt x="0" y="1732"/>
                    </a:lnTo>
                    <a:lnTo>
                      <a:pt x="1630" y="3360"/>
                    </a:lnTo>
                    <a:lnTo>
                      <a:pt x="2038" y="3768"/>
                    </a:lnTo>
                    <a:lnTo>
                      <a:pt x="2648" y="4379"/>
                    </a:lnTo>
                    <a:lnTo>
                      <a:pt x="4378" y="2647"/>
                    </a:lnTo>
                    <a:lnTo>
                      <a:pt x="1731" y="0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9"/>
              <p:cNvSpPr>
                <a:spLocks/>
              </p:cNvSpPr>
              <p:nvPr/>
            </p:nvSpPr>
            <p:spPr bwMode="auto">
              <a:xfrm>
                <a:off x="5237" y="2981"/>
                <a:ext cx="672" cy="674"/>
              </a:xfrm>
              <a:custGeom>
                <a:avLst/>
                <a:gdLst>
                  <a:gd name="T0" fmla="*/ 0 w 2018"/>
                  <a:gd name="T1" fmla="*/ 1732 h 2020"/>
                  <a:gd name="T2" fmla="*/ 1730 w 2018"/>
                  <a:gd name="T3" fmla="*/ 0 h 2020"/>
                  <a:gd name="T4" fmla="*/ 2018 w 2018"/>
                  <a:gd name="T5" fmla="*/ 288 h 2020"/>
                  <a:gd name="T6" fmla="*/ 288 w 2018"/>
                  <a:gd name="T7" fmla="*/ 2020 h 2020"/>
                  <a:gd name="T8" fmla="*/ 0 w 2018"/>
                  <a:gd name="T9" fmla="*/ 1732 h 2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8" h="2020">
                    <a:moveTo>
                      <a:pt x="0" y="1732"/>
                    </a:moveTo>
                    <a:lnTo>
                      <a:pt x="1730" y="0"/>
                    </a:lnTo>
                    <a:lnTo>
                      <a:pt x="2018" y="288"/>
                    </a:lnTo>
                    <a:lnTo>
                      <a:pt x="288" y="2020"/>
                    </a:lnTo>
                    <a:lnTo>
                      <a:pt x="0" y="1732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50"/>
              <p:cNvSpPr>
                <a:spLocks/>
              </p:cNvSpPr>
              <p:nvPr/>
            </p:nvSpPr>
            <p:spPr bwMode="auto">
              <a:xfrm>
                <a:off x="6798" y="1115"/>
                <a:ext cx="192" cy="192"/>
              </a:xfrm>
              <a:custGeom>
                <a:avLst/>
                <a:gdLst>
                  <a:gd name="T0" fmla="*/ 576 w 576"/>
                  <a:gd name="T1" fmla="*/ 288 h 576"/>
                  <a:gd name="T2" fmla="*/ 575 w 576"/>
                  <a:gd name="T3" fmla="*/ 318 h 576"/>
                  <a:gd name="T4" fmla="*/ 563 w 576"/>
                  <a:gd name="T5" fmla="*/ 374 h 576"/>
                  <a:gd name="T6" fmla="*/ 541 w 576"/>
                  <a:gd name="T7" fmla="*/ 426 h 576"/>
                  <a:gd name="T8" fmla="*/ 510 w 576"/>
                  <a:gd name="T9" fmla="*/ 472 h 576"/>
                  <a:gd name="T10" fmla="*/ 471 w 576"/>
                  <a:gd name="T11" fmla="*/ 511 h 576"/>
                  <a:gd name="T12" fmla="*/ 425 w 576"/>
                  <a:gd name="T13" fmla="*/ 541 h 576"/>
                  <a:gd name="T14" fmla="*/ 373 w 576"/>
                  <a:gd name="T15" fmla="*/ 563 h 576"/>
                  <a:gd name="T16" fmla="*/ 317 w 576"/>
                  <a:gd name="T17" fmla="*/ 574 h 576"/>
                  <a:gd name="T18" fmla="*/ 288 w 576"/>
                  <a:gd name="T19" fmla="*/ 576 h 576"/>
                  <a:gd name="T20" fmla="*/ 258 w 576"/>
                  <a:gd name="T21" fmla="*/ 574 h 576"/>
                  <a:gd name="T22" fmla="*/ 202 w 576"/>
                  <a:gd name="T23" fmla="*/ 563 h 576"/>
                  <a:gd name="T24" fmla="*/ 150 w 576"/>
                  <a:gd name="T25" fmla="*/ 541 h 576"/>
                  <a:gd name="T26" fmla="*/ 104 w 576"/>
                  <a:gd name="T27" fmla="*/ 511 h 576"/>
                  <a:gd name="T28" fmla="*/ 65 w 576"/>
                  <a:gd name="T29" fmla="*/ 472 h 576"/>
                  <a:gd name="T30" fmla="*/ 33 w 576"/>
                  <a:gd name="T31" fmla="*/ 426 h 576"/>
                  <a:gd name="T32" fmla="*/ 12 w 576"/>
                  <a:gd name="T33" fmla="*/ 374 h 576"/>
                  <a:gd name="T34" fmla="*/ 0 w 576"/>
                  <a:gd name="T35" fmla="*/ 318 h 576"/>
                  <a:gd name="T36" fmla="*/ 0 w 576"/>
                  <a:gd name="T37" fmla="*/ 288 h 576"/>
                  <a:gd name="T38" fmla="*/ 0 w 576"/>
                  <a:gd name="T39" fmla="*/ 259 h 576"/>
                  <a:gd name="T40" fmla="*/ 12 w 576"/>
                  <a:gd name="T41" fmla="*/ 203 h 576"/>
                  <a:gd name="T42" fmla="*/ 33 w 576"/>
                  <a:gd name="T43" fmla="*/ 151 h 576"/>
                  <a:gd name="T44" fmla="*/ 65 w 576"/>
                  <a:gd name="T45" fmla="*/ 105 h 576"/>
                  <a:gd name="T46" fmla="*/ 104 w 576"/>
                  <a:gd name="T47" fmla="*/ 66 h 576"/>
                  <a:gd name="T48" fmla="*/ 150 w 576"/>
                  <a:gd name="T49" fmla="*/ 34 h 576"/>
                  <a:gd name="T50" fmla="*/ 202 w 576"/>
                  <a:gd name="T51" fmla="*/ 13 h 576"/>
                  <a:gd name="T52" fmla="*/ 258 w 576"/>
                  <a:gd name="T53" fmla="*/ 1 h 576"/>
                  <a:gd name="T54" fmla="*/ 288 w 576"/>
                  <a:gd name="T55" fmla="*/ 0 h 576"/>
                  <a:gd name="T56" fmla="*/ 317 w 576"/>
                  <a:gd name="T57" fmla="*/ 1 h 576"/>
                  <a:gd name="T58" fmla="*/ 373 w 576"/>
                  <a:gd name="T59" fmla="*/ 13 h 576"/>
                  <a:gd name="T60" fmla="*/ 425 w 576"/>
                  <a:gd name="T61" fmla="*/ 34 h 576"/>
                  <a:gd name="T62" fmla="*/ 471 w 576"/>
                  <a:gd name="T63" fmla="*/ 66 h 576"/>
                  <a:gd name="T64" fmla="*/ 510 w 576"/>
                  <a:gd name="T65" fmla="*/ 105 h 576"/>
                  <a:gd name="T66" fmla="*/ 541 w 576"/>
                  <a:gd name="T67" fmla="*/ 151 h 576"/>
                  <a:gd name="T68" fmla="*/ 563 w 576"/>
                  <a:gd name="T69" fmla="*/ 203 h 576"/>
                  <a:gd name="T70" fmla="*/ 575 w 576"/>
                  <a:gd name="T71" fmla="*/ 259 h 576"/>
                  <a:gd name="T72" fmla="*/ 576 w 576"/>
                  <a:gd name="T73" fmla="*/ 288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6" h="576">
                    <a:moveTo>
                      <a:pt x="576" y="288"/>
                    </a:moveTo>
                    <a:lnTo>
                      <a:pt x="575" y="318"/>
                    </a:lnTo>
                    <a:lnTo>
                      <a:pt x="563" y="374"/>
                    </a:lnTo>
                    <a:lnTo>
                      <a:pt x="541" y="426"/>
                    </a:lnTo>
                    <a:lnTo>
                      <a:pt x="510" y="472"/>
                    </a:lnTo>
                    <a:lnTo>
                      <a:pt x="471" y="511"/>
                    </a:lnTo>
                    <a:lnTo>
                      <a:pt x="425" y="541"/>
                    </a:lnTo>
                    <a:lnTo>
                      <a:pt x="373" y="563"/>
                    </a:lnTo>
                    <a:lnTo>
                      <a:pt x="317" y="574"/>
                    </a:lnTo>
                    <a:lnTo>
                      <a:pt x="288" y="576"/>
                    </a:lnTo>
                    <a:lnTo>
                      <a:pt x="258" y="574"/>
                    </a:lnTo>
                    <a:lnTo>
                      <a:pt x="202" y="563"/>
                    </a:lnTo>
                    <a:lnTo>
                      <a:pt x="150" y="541"/>
                    </a:lnTo>
                    <a:lnTo>
                      <a:pt x="104" y="511"/>
                    </a:lnTo>
                    <a:lnTo>
                      <a:pt x="65" y="472"/>
                    </a:lnTo>
                    <a:lnTo>
                      <a:pt x="33" y="426"/>
                    </a:lnTo>
                    <a:lnTo>
                      <a:pt x="12" y="374"/>
                    </a:lnTo>
                    <a:lnTo>
                      <a:pt x="0" y="318"/>
                    </a:lnTo>
                    <a:lnTo>
                      <a:pt x="0" y="288"/>
                    </a:lnTo>
                    <a:lnTo>
                      <a:pt x="0" y="259"/>
                    </a:lnTo>
                    <a:lnTo>
                      <a:pt x="12" y="203"/>
                    </a:lnTo>
                    <a:lnTo>
                      <a:pt x="33" y="151"/>
                    </a:lnTo>
                    <a:lnTo>
                      <a:pt x="65" y="105"/>
                    </a:lnTo>
                    <a:lnTo>
                      <a:pt x="104" y="66"/>
                    </a:lnTo>
                    <a:lnTo>
                      <a:pt x="150" y="34"/>
                    </a:lnTo>
                    <a:lnTo>
                      <a:pt x="202" y="13"/>
                    </a:lnTo>
                    <a:lnTo>
                      <a:pt x="258" y="1"/>
                    </a:lnTo>
                    <a:lnTo>
                      <a:pt x="288" y="0"/>
                    </a:lnTo>
                    <a:lnTo>
                      <a:pt x="317" y="1"/>
                    </a:lnTo>
                    <a:lnTo>
                      <a:pt x="373" y="13"/>
                    </a:lnTo>
                    <a:lnTo>
                      <a:pt x="425" y="34"/>
                    </a:lnTo>
                    <a:lnTo>
                      <a:pt x="471" y="66"/>
                    </a:lnTo>
                    <a:lnTo>
                      <a:pt x="510" y="105"/>
                    </a:lnTo>
                    <a:lnTo>
                      <a:pt x="541" y="151"/>
                    </a:lnTo>
                    <a:lnTo>
                      <a:pt x="563" y="203"/>
                    </a:lnTo>
                    <a:lnTo>
                      <a:pt x="575" y="259"/>
                    </a:lnTo>
                    <a:lnTo>
                      <a:pt x="576" y="288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순서도: 지연 30"/>
            <p:cNvSpPr/>
            <p:nvPr/>
          </p:nvSpPr>
          <p:spPr>
            <a:xfrm rot="4147283" flipH="1">
              <a:off x="10503405" y="5975733"/>
              <a:ext cx="748810" cy="194929"/>
            </a:xfrm>
            <a:prstGeom prst="flowChartDelay">
              <a:avLst/>
            </a:pr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 flipH="1">
              <a:off x="10883462" y="6186394"/>
              <a:ext cx="1308538" cy="671607"/>
            </a:xfrm>
            <a:custGeom>
              <a:avLst/>
              <a:gdLst>
                <a:gd name="connsiteX0" fmla="*/ 1119034 w 1308538"/>
                <a:gd name="connsiteY0" fmla="*/ 143 h 671607"/>
                <a:gd name="connsiteX1" fmla="*/ 1100633 w 1308538"/>
                <a:gd name="connsiteY1" fmla="*/ 6411 h 671607"/>
                <a:gd name="connsiteX2" fmla="*/ 946502 w 1308538"/>
                <a:gd name="connsiteY2" fmla="*/ 288986 h 671607"/>
                <a:gd name="connsiteX3" fmla="*/ 863120 w 1308538"/>
                <a:gd name="connsiteY3" fmla="*/ 295853 h 671607"/>
                <a:gd name="connsiteX4" fmla="*/ 740993 w 1308538"/>
                <a:gd name="connsiteY4" fmla="*/ 306112 h 671607"/>
                <a:gd name="connsiteX5" fmla="*/ 317469 w 1308538"/>
                <a:gd name="connsiteY5" fmla="*/ 295853 h 671607"/>
                <a:gd name="connsiteX6" fmla="*/ 150154 w 1308538"/>
                <a:gd name="connsiteY6" fmla="*/ 331801 h 671607"/>
                <a:gd name="connsiteX7" fmla="*/ 64772 w 1308538"/>
                <a:gd name="connsiteY7" fmla="*/ 403085 h 671607"/>
                <a:gd name="connsiteX8" fmla="*/ 0 w 1308538"/>
                <a:gd name="connsiteY8" fmla="*/ 472032 h 671607"/>
                <a:gd name="connsiteX9" fmla="*/ 0 w 1308538"/>
                <a:gd name="connsiteY9" fmla="*/ 671607 h 671607"/>
                <a:gd name="connsiteX10" fmla="*/ 1152472 w 1308538"/>
                <a:gd name="connsiteY10" fmla="*/ 671607 h 671607"/>
                <a:gd name="connsiteX11" fmla="*/ 1203388 w 1308538"/>
                <a:gd name="connsiteY11" fmla="*/ 545873 h 671607"/>
                <a:gd name="connsiteX12" fmla="*/ 1308008 w 1308538"/>
                <a:gd name="connsiteY12" fmla="*/ 310523 h 671607"/>
                <a:gd name="connsiteX13" fmla="*/ 1237639 w 1308538"/>
                <a:gd name="connsiteY13" fmla="*/ 109166 h 671607"/>
                <a:gd name="connsiteX14" fmla="*/ 1119034 w 1308538"/>
                <a:gd name="connsiteY14" fmla="*/ 143 h 67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538" h="671607">
                  <a:moveTo>
                    <a:pt x="1119034" y="143"/>
                  </a:moveTo>
                  <a:cubicBezTo>
                    <a:pt x="1112848" y="669"/>
                    <a:pt x="1106698" y="2665"/>
                    <a:pt x="1100633" y="6411"/>
                  </a:cubicBezTo>
                  <a:cubicBezTo>
                    <a:pt x="1052110" y="36381"/>
                    <a:pt x="978076" y="267069"/>
                    <a:pt x="946502" y="288986"/>
                  </a:cubicBezTo>
                  <a:cubicBezTo>
                    <a:pt x="914927" y="310904"/>
                    <a:pt x="897372" y="292999"/>
                    <a:pt x="863120" y="295853"/>
                  </a:cubicBezTo>
                  <a:cubicBezTo>
                    <a:pt x="828869" y="298708"/>
                    <a:pt x="831934" y="306112"/>
                    <a:pt x="740993" y="306112"/>
                  </a:cubicBezTo>
                  <a:lnTo>
                    <a:pt x="317469" y="295853"/>
                  </a:lnTo>
                  <a:cubicBezTo>
                    <a:pt x="218996" y="300135"/>
                    <a:pt x="206583" y="298694"/>
                    <a:pt x="150154" y="331801"/>
                  </a:cubicBezTo>
                  <a:cubicBezTo>
                    <a:pt x="121940" y="348354"/>
                    <a:pt x="93397" y="374043"/>
                    <a:pt x="64772" y="403085"/>
                  </a:cubicBezTo>
                  <a:lnTo>
                    <a:pt x="0" y="472032"/>
                  </a:lnTo>
                  <a:lnTo>
                    <a:pt x="0" y="671607"/>
                  </a:lnTo>
                  <a:lnTo>
                    <a:pt x="1152472" y="671607"/>
                  </a:lnTo>
                  <a:lnTo>
                    <a:pt x="1203388" y="545873"/>
                  </a:lnTo>
                  <a:cubicBezTo>
                    <a:pt x="1236524" y="459552"/>
                    <a:pt x="1302299" y="383307"/>
                    <a:pt x="1308008" y="310523"/>
                  </a:cubicBezTo>
                  <a:cubicBezTo>
                    <a:pt x="1313716" y="237738"/>
                    <a:pt x="1272202" y="159851"/>
                    <a:pt x="1237639" y="109166"/>
                  </a:cubicBezTo>
                  <a:cubicBezTo>
                    <a:pt x="1207396" y="64816"/>
                    <a:pt x="1162333" y="-3539"/>
                    <a:pt x="1119034" y="1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 flipH="1">
              <a:off x="11240166" y="5517492"/>
              <a:ext cx="822634" cy="1030104"/>
              <a:chOff x="1219927" y="2725633"/>
              <a:chExt cx="1711565" cy="2143225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1682683" y="4161764"/>
                <a:ext cx="786052" cy="707094"/>
                <a:chOff x="1682683" y="4161764"/>
                <a:chExt cx="786052" cy="707094"/>
              </a:xfrm>
            </p:grpSpPr>
            <p:sp>
              <p:nvSpPr>
                <p:cNvPr id="12" name="Freeform 53"/>
                <p:cNvSpPr>
                  <a:spLocks/>
                </p:cNvSpPr>
                <p:nvPr/>
              </p:nvSpPr>
              <p:spPr bwMode="auto">
                <a:xfrm>
                  <a:off x="1738548" y="4691269"/>
                  <a:ext cx="672206" cy="177589"/>
                </a:xfrm>
                <a:custGeom>
                  <a:avLst/>
                  <a:gdLst>
                    <a:gd name="T0" fmla="*/ 255 w 511"/>
                    <a:gd name="T1" fmla="*/ 0 h 135"/>
                    <a:gd name="T2" fmla="*/ 294 w 511"/>
                    <a:gd name="T3" fmla="*/ 1 h 135"/>
                    <a:gd name="T4" fmla="*/ 331 w 511"/>
                    <a:gd name="T5" fmla="*/ 4 h 135"/>
                    <a:gd name="T6" fmla="*/ 365 w 511"/>
                    <a:gd name="T7" fmla="*/ 8 h 135"/>
                    <a:gd name="T8" fmla="*/ 396 w 511"/>
                    <a:gd name="T9" fmla="*/ 14 h 135"/>
                    <a:gd name="T10" fmla="*/ 425 w 511"/>
                    <a:gd name="T11" fmla="*/ 19 h 135"/>
                    <a:gd name="T12" fmla="*/ 450 w 511"/>
                    <a:gd name="T13" fmla="*/ 25 h 135"/>
                    <a:gd name="T14" fmla="*/ 471 w 511"/>
                    <a:gd name="T15" fmla="*/ 30 h 135"/>
                    <a:gd name="T16" fmla="*/ 488 w 511"/>
                    <a:gd name="T17" fmla="*/ 35 h 135"/>
                    <a:gd name="T18" fmla="*/ 501 w 511"/>
                    <a:gd name="T19" fmla="*/ 39 h 135"/>
                    <a:gd name="T20" fmla="*/ 509 w 511"/>
                    <a:gd name="T21" fmla="*/ 42 h 135"/>
                    <a:gd name="T22" fmla="*/ 511 w 511"/>
                    <a:gd name="T23" fmla="*/ 42 h 135"/>
                    <a:gd name="T24" fmla="*/ 510 w 511"/>
                    <a:gd name="T25" fmla="*/ 44 h 135"/>
                    <a:gd name="T26" fmla="*/ 505 w 511"/>
                    <a:gd name="T27" fmla="*/ 49 h 135"/>
                    <a:gd name="T28" fmla="*/ 496 w 511"/>
                    <a:gd name="T29" fmla="*/ 57 h 135"/>
                    <a:gd name="T30" fmla="*/ 485 w 511"/>
                    <a:gd name="T31" fmla="*/ 66 h 135"/>
                    <a:gd name="T32" fmla="*/ 470 w 511"/>
                    <a:gd name="T33" fmla="*/ 77 h 135"/>
                    <a:gd name="T34" fmla="*/ 451 w 511"/>
                    <a:gd name="T35" fmla="*/ 88 h 135"/>
                    <a:gd name="T36" fmla="*/ 429 w 511"/>
                    <a:gd name="T37" fmla="*/ 100 h 135"/>
                    <a:gd name="T38" fmla="*/ 403 w 511"/>
                    <a:gd name="T39" fmla="*/ 112 h 135"/>
                    <a:gd name="T40" fmla="*/ 372 w 511"/>
                    <a:gd name="T41" fmla="*/ 121 h 135"/>
                    <a:gd name="T42" fmla="*/ 337 w 511"/>
                    <a:gd name="T43" fmla="*/ 128 h 135"/>
                    <a:gd name="T44" fmla="*/ 298 w 511"/>
                    <a:gd name="T45" fmla="*/ 134 h 135"/>
                    <a:gd name="T46" fmla="*/ 256 w 511"/>
                    <a:gd name="T47" fmla="*/ 135 h 135"/>
                    <a:gd name="T48" fmla="*/ 213 w 511"/>
                    <a:gd name="T49" fmla="*/ 134 h 135"/>
                    <a:gd name="T50" fmla="*/ 174 w 511"/>
                    <a:gd name="T51" fmla="*/ 128 h 135"/>
                    <a:gd name="T52" fmla="*/ 139 w 511"/>
                    <a:gd name="T53" fmla="*/ 121 h 135"/>
                    <a:gd name="T54" fmla="*/ 109 w 511"/>
                    <a:gd name="T55" fmla="*/ 112 h 135"/>
                    <a:gd name="T56" fmla="*/ 82 w 511"/>
                    <a:gd name="T57" fmla="*/ 100 h 135"/>
                    <a:gd name="T58" fmla="*/ 60 w 511"/>
                    <a:gd name="T59" fmla="*/ 88 h 135"/>
                    <a:gd name="T60" fmla="*/ 41 w 511"/>
                    <a:gd name="T61" fmla="*/ 77 h 135"/>
                    <a:gd name="T62" fmla="*/ 26 w 511"/>
                    <a:gd name="T63" fmla="*/ 66 h 135"/>
                    <a:gd name="T64" fmla="*/ 15 w 511"/>
                    <a:gd name="T65" fmla="*/ 57 h 135"/>
                    <a:gd name="T66" fmla="*/ 6 w 511"/>
                    <a:gd name="T67" fmla="*/ 49 h 135"/>
                    <a:gd name="T68" fmla="*/ 2 w 511"/>
                    <a:gd name="T69" fmla="*/ 44 h 135"/>
                    <a:gd name="T70" fmla="*/ 0 w 511"/>
                    <a:gd name="T71" fmla="*/ 42 h 135"/>
                    <a:gd name="T72" fmla="*/ 43 w 511"/>
                    <a:gd name="T73" fmla="*/ 27 h 135"/>
                    <a:gd name="T74" fmla="*/ 88 w 511"/>
                    <a:gd name="T75" fmla="*/ 16 h 135"/>
                    <a:gd name="T76" fmla="*/ 131 w 511"/>
                    <a:gd name="T77" fmla="*/ 8 h 135"/>
                    <a:gd name="T78" fmla="*/ 173 w 511"/>
                    <a:gd name="T79" fmla="*/ 3 h 135"/>
                    <a:gd name="T80" fmla="*/ 215 w 511"/>
                    <a:gd name="T81" fmla="*/ 0 h 135"/>
                    <a:gd name="T82" fmla="*/ 255 w 511"/>
                    <a:gd name="T83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511" h="135">
                      <a:moveTo>
                        <a:pt x="255" y="0"/>
                      </a:moveTo>
                      <a:lnTo>
                        <a:pt x="294" y="1"/>
                      </a:lnTo>
                      <a:lnTo>
                        <a:pt x="331" y="4"/>
                      </a:lnTo>
                      <a:lnTo>
                        <a:pt x="365" y="8"/>
                      </a:lnTo>
                      <a:lnTo>
                        <a:pt x="396" y="14"/>
                      </a:lnTo>
                      <a:lnTo>
                        <a:pt x="425" y="19"/>
                      </a:lnTo>
                      <a:lnTo>
                        <a:pt x="450" y="25"/>
                      </a:lnTo>
                      <a:lnTo>
                        <a:pt x="471" y="30"/>
                      </a:lnTo>
                      <a:lnTo>
                        <a:pt x="488" y="35"/>
                      </a:lnTo>
                      <a:lnTo>
                        <a:pt x="501" y="39"/>
                      </a:lnTo>
                      <a:lnTo>
                        <a:pt x="509" y="42"/>
                      </a:lnTo>
                      <a:lnTo>
                        <a:pt x="511" y="42"/>
                      </a:lnTo>
                      <a:lnTo>
                        <a:pt x="510" y="44"/>
                      </a:lnTo>
                      <a:lnTo>
                        <a:pt x="505" y="49"/>
                      </a:lnTo>
                      <a:lnTo>
                        <a:pt x="496" y="57"/>
                      </a:lnTo>
                      <a:lnTo>
                        <a:pt x="485" y="66"/>
                      </a:lnTo>
                      <a:lnTo>
                        <a:pt x="470" y="77"/>
                      </a:lnTo>
                      <a:lnTo>
                        <a:pt x="451" y="88"/>
                      </a:lnTo>
                      <a:lnTo>
                        <a:pt x="429" y="100"/>
                      </a:lnTo>
                      <a:lnTo>
                        <a:pt x="403" y="112"/>
                      </a:lnTo>
                      <a:lnTo>
                        <a:pt x="372" y="121"/>
                      </a:lnTo>
                      <a:lnTo>
                        <a:pt x="337" y="128"/>
                      </a:lnTo>
                      <a:lnTo>
                        <a:pt x="298" y="134"/>
                      </a:lnTo>
                      <a:lnTo>
                        <a:pt x="256" y="135"/>
                      </a:lnTo>
                      <a:lnTo>
                        <a:pt x="213" y="134"/>
                      </a:lnTo>
                      <a:lnTo>
                        <a:pt x="174" y="128"/>
                      </a:lnTo>
                      <a:lnTo>
                        <a:pt x="139" y="121"/>
                      </a:lnTo>
                      <a:lnTo>
                        <a:pt x="109" y="112"/>
                      </a:lnTo>
                      <a:lnTo>
                        <a:pt x="82" y="100"/>
                      </a:lnTo>
                      <a:lnTo>
                        <a:pt x="60" y="88"/>
                      </a:lnTo>
                      <a:lnTo>
                        <a:pt x="41" y="77"/>
                      </a:lnTo>
                      <a:lnTo>
                        <a:pt x="26" y="66"/>
                      </a:lnTo>
                      <a:lnTo>
                        <a:pt x="15" y="57"/>
                      </a:lnTo>
                      <a:lnTo>
                        <a:pt x="6" y="49"/>
                      </a:lnTo>
                      <a:lnTo>
                        <a:pt x="2" y="44"/>
                      </a:lnTo>
                      <a:lnTo>
                        <a:pt x="0" y="42"/>
                      </a:lnTo>
                      <a:lnTo>
                        <a:pt x="43" y="27"/>
                      </a:lnTo>
                      <a:lnTo>
                        <a:pt x="88" y="16"/>
                      </a:lnTo>
                      <a:lnTo>
                        <a:pt x="131" y="8"/>
                      </a:lnTo>
                      <a:lnTo>
                        <a:pt x="173" y="3"/>
                      </a:lnTo>
                      <a:lnTo>
                        <a:pt x="215" y="0"/>
                      </a:lnTo>
                      <a:lnTo>
                        <a:pt x="255" y="0"/>
                      </a:lnTo>
                      <a:close/>
                    </a:path>
                  </a:pathLst>
                </a:custGeom>
                <a:solidFill>
                  <a:srgbClr val="FEDEC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1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" name="Freeform 33"/>
                <p:cNvSpPr>
                  <a:spLocks/>
                </p:cNvSpPr>
                <p:nvPr/>
              </p:nvSpPr>
              <p:spPr bwMode="auto">
                <a:xfrm>
                  <a:off x="1682683" y="4161764"/>
                  <a:ext cx="786052" cy="587426"/>
                </a:xfrm>
                <a:custGeom>
                  <a:avLst/>
                  <a:gdLst>
                    <a:gd name="T0" fmla="*/ 118 w 1117"/>
                    <a:gd name="T1" fmla="*/ 0 h 834"/>
                    <a:gd name="T2" fmla="*/ 999 w 1117"/>
                    <a:gd name="T3" fmla="*/ 0 h 834"/>
                    <a:gd name="T4" fmla="*/ 1006 w 1117"/>
                    <a:gd name="T5" fmla="*/ 21 h 834"/>
                    <a:gd name="T6" fmla="*/ 1011 w 1117"/>
                    <a:gd name="T7" fmla="*/ 50 h 834"/>
                    <a:gd name="T8" fmla="*/ 1015 w 1117"/>
                    <a:gd name="T9" fmla="*/ 85 h 834"/>
                    <a:gd name="T10" fmla="*/ 1018 w 1117"/>
                    <a:gd name="T11" fmla="*/ 126 h 834"/>
                    <a:gd name="T12" fmla="*/ 1021 w 1117"/>
                    <a:gd name="T13" fmla="*/ 171 h 834"/>
                    <a:gd name="T14" fmla="*/ 1025 w 1117"/>
                    <a:gd name="T15" fmla="*/ 222 h 834"/>
                    <a:gd name="T16" fmla="*/ 1031 w 1117"/>
                    <a:gd name="T17" fmla="*/ 274 h 834"/>
                    <a:gd name="T18" fmla="*/ 1040 w 1117"/>
                    <a:gd name="T19" fmla="*/ 330 h 834"/>
                    <a:gd name="T20" fmla="*/ 1051 w 1117"/>
                    <a:gd name="T21" fmla="*/ 387 h 834"/>
                    <a:gd name="T22" fmla="*/ 1067 w 1117"/>
                    <a:gd name="T23" fmla="*/ 445 h 834"/>
                    <a:gd name="T24" fmla="*/ 1089 w 1117"/>
                    <a:gd name="T25" fmla="*/ 503 h 834"/>
                    <a:gd name="T26" fmla="*/ 1117 w 1117"/>
                    <a:gd name="T27" fmla="*/ 560 h 834"/>
                    <a:gd name="T28" fmla="*/ 1067 w 1117"/>
                    <a:gd name="T29" fmla="*/ 600 h 834"/>
                    <a:gd name="T30" fmla="*/ 1015 w 1117"/>
                    <a:gd name="T31" fmla="*/ 639 h 834"/>
                    <a:gd name="T32" fmla="*/ 961 w 1117"/>
                    <a:gd name="T33" fmla="*/ 677 h 834"/>
                    <a:gd name="T34" fmla="*/ 903 w 1117"/>
                    <a:gd name="T35" fmla="*/ 712 h 834"/>
                    <a:gd name="T36" fmla="*/ 842 w 1117"/>
                    <a:gd name="T37" fmla="*/ 745 h 834"/>
                    <a:gd name="T38" fmla="*/ 778 w 1117"/>
                    <a:gd name="T39" fmla="*/ 775 h 834"/>
                    <a:gd name="T40" fmla="*/ 709 w 1117"/>
                    <a:gd name="T41" fmla="*/ 799 h 834"/>
                    <a:gd name="T42" fmla="*/ 636 w 1117"/>
                    <a:gd name="T43" fmla="*/ 820 h 834"/>
                    <a:gd name="T44" fmla="*/ 558 w 1117"/>
                    <a:gd name="T45" fmla="*/ 834 h 834"/>
                    <a:gd name="T46" fmla="*/ 480 w 1117"/>
                    <a:gd name="T47" fmla="*/ 820 h 834"/>
                    <a:gd name="T48" fmla="*/ 408 w 1117"/>
                    <a:gd name="T49" fmla="*/ 801 h 834"/>
                    <a:gd name="T50" fmla="*/ 338 w 1117"/>
                    <a:gd name="T51" fmla="*/ 776 h 834"/>
                    <a:gd name="T52" fmla="*/ 274 w 1117"/>
                    <a:gd name="T53" fmla="*/ 747 h 834"/>
                    <a:gd name="T54" fmla="*/ 212 w 1117"/>
                    <a:gd name="T55" fmla="*/ 713 h 834"/>
                    <a:gd name="T56" fmla="*/ 156 w 1117"/>
                    <a:gd name="T57" fmla="*/ 678 h 834"/>
                    <a:gd name="T58" fmla="*/ 100 w 1117"/>
                    <a:gd name="T59" fmla="*/ 642 h 834"/>
                    <a:gd name="T60" fmla="*/ 49 w 1117"/>
                    <a:gd name="T61" fmla="*/ 602 h 834"/>
                    <a:gd name="T62" fmla="*/ 0 w 1117"/>
                    <a:gd name="T63" fmla="*/ 563 h 834"/>
                    <a:gd name="T64" fmla="*/ 26 w 1117"/>
                    <a:gd name="T65" fmla="*/ 506 h 834"/>
                    <a:gd name="T66" fmla="*/ 48 w 1117"/>
                    <a:gd name="T67" fmla="*/ 448 h 834"/>
                    <a:gd name="T68" fmla="*/ 65 w 1117"/>
                    <a:gd name="T69" fmla="*/ 390 h 834"/>
                    <a:gd name="T70" fmla="*/ 77 w 1117"/>
                    <a:gd name="T71" fmla="*/ 333 h 834"/>
                    <a:gd name="T72" fmla="*/ 86 w 1117"/>
                    <a:gd name="T73" fmla="*/ 276 h 834"/>
                    <a:gd name="T74" fmla="*/ 91 w 1117"/>
                    <a:gd name="T75" fmla="*/ 223 h 834"/>
                    <a:gd name="T76" fmla="*/ 96 w 1117"/>
                    <a:gd name="T77" fmla="*/ 172 h 834"/>
                    <a:gd name="T78" fmla="*/ 99 w 1117"/>
                    <a:gd name="T79" fmla="*/ 126 h 834"/>
                    <a:gd name="T80" fmla="*/ 103 w 1117"/>
                    <a:gd name="T81" fmla="*/ 85 h 834"/>
                    <a:gd name="T82" fmla="*/ 106 w 1117"/>
                    <a:gd name="T83" fmla="*/ 50 h 834"/>
                    <a:gd name="T84" fmla="*/ 110 w 1117"/>
                    <a:gd name="T85" fmla="*/ 21 h 834"/>
                    <a:gd name="T86" fmla="*/ 118 w 1117"/>
                    <a:gd name="T87" fmla="*/ 0 h 8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117" h="834">
                      <a:moveTo>
                        <a:pt x="118" y="0"/>
                      </a:moveTo>
                      <a:lnTo>
                        <a:pt x="999" y="0"/>
                      </a:lnTo>
                      <a:lnTo>
                        <a:pt x="1006" y="21"/>
                      </a:lnTo>
                      <a:lnTo>
                        <a:pt x="1011" y="50"/>
                      </a:lnTo>
                      <a:lnTo>
                        <a:pt x="1015" y="85"/>
                      </a:lnTo>
                      <a:lnTo>
                        <a:pt x="1018" y="126"/>
                      </a:lnTo>
                      <a:lnTo>
                        <a:pt x="1021" y="171"/>
                      </a:lnTo>
                      <a:lnTo>
                        <a:pt x="1025" y="222"/>
                      </a:lnTo>
                      <a:lnTo>
                        <a:pt x="1031" y="274"/>
                      </a:lnTo>
                      <a:lnTo>
                        <a:pt x="1040" y="330"/>
                      </a:lnTo>
                      <a:lnTo>
                        <a:pt x="1051" y="387"/>
                      </a:lnTo>
                      <a:lnTo>
                        <a:pt x="1067" y="445"/>
                      </a:lnTo>
                      <a:lnTo>
                        <a:pt x="1089" y="503"/>
                      </a:lnTo>
                      <a:lnTo>
                        <a:pt x="1117" y="560"/>
                      </a:lnTo>
                      <a:lnTo>
                        <a:pt x="1067" y="600"/>
                      </a:lnTo>
                      <a:lnTo>
                        <a:pt x="1015" y="639"/>
                      </a:lnTo>
                      <a:lnTo>
                        <a:pt x="961" y="677"/>
                      </a:lnTo>
                      <a:lnTo>
                        <a:pt x="903" y="712"/>
                      </a:lnTo>
                      <a:lnTo>
                        <a:pt x="842" y="745"/>
                      </a:lnTo>
                      <a:lnTo>
                        <a:pt x="778" y="775"/>
                      </a:lnTo>
                      <a:lnTo>
                        <a:pt x="709" y="799"/>
                      </a:lnTo>
                      <a:lnTo>
                        <a:pt x="636" y="820"/>
                      </a:lnTo>
                      <a:lnTo>
                        <a:pt x="558" y="834"/>
                      </a:lnTo>
                      <a:lnTo>
                        <a:pt x="480" y="820"/>
                      </a:lnTo>
                      <a:lnTo>
                        <a:pt x="408" y="801"/>
                      </a:lnTo>
                      <a:lnTo>
                        <a:pt x="338" y="776"/>
                      </a:lnTo>
                      <a:lnTo>
                        <a:pt x="274" y="747"/>
                      </a:lnTo>
                      <a:lnTo>
                        <a:pt x="212" y="713"/>
                      </a:lnTo>
                      <a:lnTo>
                        <a:pt x="156" y="678"/>
                      </a:lnTo>
                      <a:lnTo>
                        <a:pt x="100" y="642"/>
                      </a:lnTo>
                      <a:lnTo>
                        <a:pt x="49" y="602"/>
                      </a:lnTo>
                      <a:lnTo>
                        <a:pt x="0" y="563"/>
                      </a:lnTo>
                      <a:lnTo>
                        <a:pt x="26" y="506"/>
                      </a:lnTo>
                      <a:lnTo>
                        <a:pt x="48" y="448"/>
                      </a:lnTo>
                      <a:lnTo>
                        <a:pt x="65" y="390"/>
                      </a:lnTo>
                      <a:lnTo>
                        <a:pt x="77" y="333"/>
                      </a:lnTo>
                      <a:lnTo>
                        <a:pt x="86" y="276"/>
                      </a:lnTo>
                      <a:lnTo>
                        <a:pt x="91" y="223"/>
                      </a:lnTo>
                      <a:lnTo>
                        <a:pt x="96" y="172"/>
                      </a:lnTo>
                      <a:lnTo>
                        <a:pt x="99" y="126"/>
                      </a:lnTo>
                      <a:lnTo>
                        <a:pt x="103" y="85"/>
                      </a:lnTo>
                      <a:lnTo>
                        <a:pt x="106" y="50"/>
                      </a:lnTo>
                      <a:lnTo>
                        <a:pt x="110" y="21"/>
                      </a:lnTo>
                      <a:lnTo>
                        <a:pt x="118" y="0"/>
                      </a:lnTo>
                      <a:close/>
                    </a:path>
                  </a:pathLst>
                </a:custGeom>
                <a:solidFill>
                  <a:srgbClr val="C69E7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" name="Freeform 42"/>
              <p:cNvSpPr>
                <a:spLocks/>
              </p:cNvSpPr>
              <p:nvPr/>
            </p:nvSpPr>
            <p:spPr bwMode="auto">
              <a:xfrm>
                <a:off x="2675814" y="3548981"/>
                <a:ext cx="255678" cy="443739"/>
              </a:xfrm>
              <a:custGeom>
                <a:avLst/>
                <a:gdLst>
                  <a:gd name="T0" fmla="*/ 206 w 362"/>
                  <a:gd name="T1" fmla="*/ 0 h 631"/>
                  <a:gd name="T2" fmla="*/ 238 w 362"/>
                  <a:gd name="T3" fmla="*/ 0 h 631"/>
                  <a:gd name="T4" fmla="*/ 264 w 362"/>
                  <a:gd name="T5" fmla="*/ 10 h 631"/>
                  <a:gd name="T6" fmla="*/ 289 w 362"/>
                  <a:gd name="T7" fmla="*/ 26 h 631"/>
                  <a:gd name="T8" fmla="*/ 311 w 362"/>
                  <a:gd name="T9" fmla="*/ 49 h 631"/>
                  <a:gd name="T10" fmla="*/ 328 w 362"/>
                  <a:gd name="T11" fmla="*/ 78 h 631"/>
                  <a:gd name="T12" fmla="*/ 343 w 362"/>
                  <a:gd name="T13" fmla="*/ 115 h 631"/>
                  <a:gd name="T14" fmla="*/ 353 w 362"/>
                  <a:gd name="T15" fmla="*/ 154 h 631"/>
                  <a:gd name="T16" fmla="*/ 359 w 362"/>
                  <a:gd name="T17" fmla="*/ 198 h 631"/>
                  <a:gd name="T18" fmla="*/ 362 w 362"/>
                  <a:gd name="T19" fmla="*/ 245 h 631"/>
                  <a:gd name="T20" fmla="*/ 359 w 362"/>
                  <a:gd name="T21" fmla="*/ 294 h 631"/>
                  <a:gd name="T22" fmla="*/ 353 w 362"/>
                  <a:gd name="T23" fmla="*/ 347 h 631"/>
                  <a:gd name="T24" fmla="*/ 340 w 362"/>
                  <a:gd name="T25" fmla="*/ 402 h 631"/>
                  <a:gd name="T26" fmla="*/ 322 w 362"/>
                  <a:gd name="T27" fmla="*/ 455 h 631"/>
                  <a:gd name="T28" fmla="*/ 300 w 362"/>
                  <a:gd name="T29" fmla="*/ 501 h 631"/>
                  <a:gd name="T30" fmla="*/ 276 w 362"/>
                  <a:gd name="T31" fmla="*/ 542 h 631"/>
                  <a:gd name="T32" fmla="*/ 248 w 362"/>
                  <a:gd name="T33" fmla="*/ 576 h 631"/>
                  <a:gd name="T34" fmla="*/ 219 w 362"/>
                  <a:gd name="T35" fmla="*/ 603 h 631"/>
                  <a:gd name="T36" fmla="*/ 188 w 362"/>
                  <a:gd name="T37" fmla="*/ 622 h 631"/>
                  <a:gd name="T38" fmla="*/ 156 w 362"/>
                  <a:gd name="T39" fmla="*/ 631 h 631"/>
                  <a:gd name="T40" fmla="*/ 124 w 362"/>
                  <a:gd name="T41" fmla="*/ 631 h 631"/>
                  <a:gd name="T42" fmla="*/ 96 w 362"/>
                  <a:gd name="T43" fmla="*/ 621 h 631"/>
                  <a:gd name="T44" fmla="*/ 73 w 362"/>
                  <a:gd name="T45" fmla="*/ 605 h 631"/>
                  <a:gd name="T46" fmla="*/ 51 w 362"/>
                  <a:gd name="T47" fmla="*/ 581 h 631"/>
                  <a:gd name="T48" fmla="*/ 34 w 362"/>
                  <a:gd name="T49" fmla="*/ 551 h 631"/>
                  <a:gd name="T50" fmla="*/ 19 w 362"/>
                  <a:gd name="T51" fmla="*/ 516 h 631"/>
                  <a:gd name="T52" fmla="*/ 9 w 362"/>
                  <a:gd name="T53" fmla="*/ 477 h 631"/>
                  <a:gd name="T54" fmla="*/ 3 w 362"/>
                  <a:gd name="T55" fmla="*/ 433 h 631"/>
                  <a:gd name="T56" fmla="*/ 0 w 362"/>
                  <a:gd name="T57" fmla="*/ 386 h 631"/>
                  <a:gd name="T58" fmla="*/ 3 w 362"/>
                  <a:gd name="T59" fmla="*/ 337 h 631"/>
                  <a:gd name="T60" fmla="*/ 9 w 362"/>
                  <a:gd name="T61" fmla="*/ 284 h 631"/>
                  <a:gd name="T62" fmla="*/ 22 w 362"/>
                  <a:gd name="T63" fmla="*/ 229 h 631"/>
                  <a:gd name="T64" fmla="*/ 40 w 362"/>
                  <a:gd name="T65" fmla="*/ 176 h 631"/>
                  <a:gd name="T66" fmla="*/ 61 w 362"/>
                  <a:gd name="T67" fmla="*/ 129 h 631"/>
                  <a:gd name="T68" fmla="*/ 86 w 362"/>
                  <a:gd name="T69" fmla="*/ 89 h 631"/>
                  <a:gd name="T70" fmla="*/ 114 w 362"/>
                  <a:gd name="T71" fmla="*/ 54 h 631"/>
                  <a:gd name="T72" fmla="*/ 143 w 362"/>
                  <a:gd name="T73" fmla="*/ 27 h 631"/>
                  <a:gd name="T74" fmla="*/ 174 w 362"/>
                  <a:gd name="T75" fmla="*/ 8 h 631"/>
                  <a:gd name="T76" fmla="*/ 206 w 362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2" h="631">
                    <a:moveTo>
                      <a:pt x="206" y="0"/>
                    </a:moveTo>
                    <a:lnTo>
                      <a:pt x="238" y="0"/>
                    </a:lnTo>
                    <a:lnTo>
                      <a:pt x="264" y="10"/>
                    </a:lnTo>
                    <a:lnTo>
                      <a:pt x="289" y="26"/>
                    </a:lnTo>
                    <a:lnTo>
                      <a:pt x="311" y="49"/>
                    </a:lnTo>
                    <a:lnTo>
                      <a:pt x="328" y="78"/>
                    </a:lnTo>
                    <a:lnTo>
                      <a:pt x="343" y="115"/>
                    </a:lnTo>
                    <a:lnTo>
                      <a:pt x="353" y="154"/>
                    </a:lnTo>
                    <a:lnTo>
                      <a:pt x="359" y="198"/>
                    </a:lnTo>
                    <a:lnTo>
                      <a:pt x="362" y="245"/>
                    </a:lnTo>
                    <a:lnTo>
                      <a:pt x="359" y="294"/>
                    </a:lnTo>
                    <a:lnTo>
                      <a:pt x="353" y="347"/>
                    </a:lnTo>
                    <a:lnTo>
                      <a:pt x="340" y="402"/>
                    </a:lnTo>
                    <a:lnTo>
                      <a:pt x="322" y="455"/>
                    </a:lnTo>
                    <a:lnTo>
                      <a:pt x="300" y="501"/>
                    </a:lnTo>
                    <a:lnTo>
                      <a:pt x="276" y="542"/>
                    </a:lnTo>
                    <a:lnTo>
                      <a:pt x="248" y="576"/>
                    </a:lnTo>
                    <a:lnTo>
                      <a:pt x="219" y="603"/>
                    </a:lnTo>
                    <a:lnTo>
                      <a:pt x="188" y="622"/>
                    </a:lnTo>
                    <a:lnTo>
                      <a:pt x="156" y="631"/>
                    </a:lnTo>
                    <a:lnTo>
                      <a:pt x="124" y="631"/>
                    </a:lnTo>
                    <a:lnTo>
                      <a:pt x="96" y="621"/>
                    </a:lnTo>
                    <a:lnTo>
                      <a:pt x="73" y="605"/>
                    </a:lnTo>
                    <a:lnTo>
                      <a:pt x="51" y="581"/>
                    </a:lnTo>
                    <a:lnTo>
                      <a:pt x="34" y="551"/>
                    </a:lnTo>
                    <a:lnTo>
                      <a:pt x="19" y="516"/>
                    </a:lnTo>
                    <a:lnTo>
                      <a:pt x="9" y="477"/>
                    </a:lnTo>
                    <a:lnTo>
                      <a:pt x="3" y="433"/>
                    </a:lnTo>
                    <a:lnTo>
                      <a:pt x="0" y="386"/>
                    </a:lnTo>
                    <a:lnTo>
                      <a:pt x="3" y="337"/>
                    </a:lnTo>
                    <a:lnTo>
                      <a:pt x="9" y="284"/>
                    </a:lnTo>
                    <a:lnTo>
                      <a:pt x="22" y="229"/>
                    </a:lnTo>
                    <a:lnTo>
                      <a:pt x="40" y="176"/>
                    </a:lnTo>
                    <a:lnTo>
                      <a:pt x="61" y="129"/>
                    </a:lnTo>
                    <a:lnTo>
                      <a:pt x="86" y="89"/>
                    </a:lnTo>
                    <a:lnTo>
                      <a:pt x="114" y="54"/>
                    </a:lnTo>
                    <a:lnTo>
                      <a:pt x="143" y="27"/>
                    </a:lnTo>
                    <a:lnTo>
                      <a:pt x="174" y="8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FEDEC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Freeform 43"/>
              <p:cNvSpPr>
                <a:spLocks/>
              </p:cNvSpPr>
              <p:nvPr/>
            </p:nvSpPr>
            <p:spPr bwMode="auto">
              <a:xfrm>
                <a:off x="1219927" y="3548981"/>
                <a:ext cx="253565" cy="443739"/>
              </a:xfrm>
              <a:custGeom>
                <a:avLst/>
                <a:gdLst>
                  <a:gd name="T0" fmla="*/ 156 w 361"/>
                  <a:gd name="T1" fmla="*/ 0 h 631"/>
                  <a:gd name="T2" fmla="*/ 186 w 361"/>
                  <a:gd name="T3" fmla="*/ 10 h 631"/>
                  <a:gd name="T4" fmla="*/ 217 w 361"/>
                  <a:gd name="T5" fmla="*/ 27 h 631"/>
                  <a:gd name="T6" fmla="*/ 247 w 361"/>
                  <a:gd name="T7" fmla="*/ 55 h 631"/>
                  <a:gd name="T8" fmla="*/ 275 w 361"/>
                  <a:gd name="T9" fmla="*/ 89 h 631"/>
                  <a:gd name="T10" fmla="*/ 300 w 361"/>
                  <a:gd name="T11" fmla="*/ 129 h 631"/>
                  <a:gd name="T12" fmla="*/ 320 w 361"/>
                  <a:gd name="T13" fmla="*/ 176 h 631"/>
                  <a:gd name="T14" fmla="*/ 338 w 361"/>
                  <a:gd name="T15" fmla="*/ 229 h 631"/>
                  <a:gd name="T16" fmla="*/ 351 w 361"/>
                  <a:gd name="T17" fmla="*/ 284 h 631"/>
                  <a:gd name="T18" fmla="*/ 358 w 361"/>
                  <a:gd name="T19" fmla="*/ 337 h 631"/>
                  <a:gd name="T20" fmla="*/ 361 w 361"/>
                  <a:gd name="T21" fmla="*/ 386 h 631"/>
                  <a:gd name="T22" fmla="*/ 358 w 361"/>
                  <a:gd name="T23" fmla="*/ 433 h 631"/>
                  <a:gd name="T24" fmla="*/ 352 w 361"/>
                  <a:gd name="T25" fmla="*/ 477 h 631"/>
                  <a:gd name="T26" fmla="*/ 341 w 361"/>
                  <a:gd name="T27" fmla="*/ 517 h 631"/>
                  <a:gd name="T28" fmla="*/ 327 w 361"/>
                  <a:gd name="T29" fmla="*/ 552 h 631"/>
                  <a:gd name="T30" fmla="*/ 309 w 361"/>
                  <a:gd name="T31" fmla="*/ 581 h 631"/>
                  <a:gd name="T32" fmla="*/ 288 w 361"/>
                  <a:gd name="T33" fmla="*/ 605 h 631"/>
                  <a:gd name="T34" fmla="*/ 263 w 361"/>
                  <a:gd name="T35" fmla="*/ 622 h 631"/>
                  <a:gd name="T36" fmla="*/ 237 w 361"/>
                  <a:gd name="T37" fmla="*/ 631 h 631"/>
                  <a:gd name="T38" fmla="*/ 205 w 361"/>
                  <a:gd name="T39" fmla="*/ 631 h 631"/>
                  <a:gd name="T40" fmla="*/ 173 w 361"/>
                  <a:gd name="T41" fmla="*/ 622 h 631"/>
                  <a:gd name="T42" fmla="*/ 142 w 361"/>
                  <a:gd name="T43" fmla="*/ 603 h 631"/>
                  <a:gd name="T44" fmla="*/ 113 w 361"/>
                  <a:gd name="T45" fmla="*/ 577 h 631"/>
                  <a:gd name="T46" fmla="*/ 86 w 361"/>
                  <a:gd name="T47" fmla="*/ 542 h 631"/>
                  <a:gd name="T48" fmla="*/ 61 w 361"/>
                  <a:gd name="T49" fmla="*/ 501 h 631"/>
                  <a:gd name="T50" fmla="*/ 39 w 361"/>
                  <a:gd name="T51" fmla="*/ 455 h 631"/>
                  <a:gd name="T52" fmla="*/ 22 w 361"/>
                  <a:gd name="T53" fmla="*/ 402 h 631"/>
                  <a:gd name="T54" fmla="*/ 8 w 361"/>
                  <a:gd name="T55" fmla="*/ 347 h 631"/>
                  <a:gd name="T56" fmla="*/ 1 w 361"/>
                  <a:gd name="T57" fmla="*/ 294 h 631"/>
                  <a:gd name="T58" fmla="*/ 0 w 361"/>
                  <a:gd name="T59" fmla="*/ 245 h 631"/>
                  <a:gd name="T60" fmla="*/ 1 w 361"/>
                  <a:gd name="T61" fmla="*/ 198 h 631"/>
                  <a:gd name="T62" fmla="*/ 8 w 361"/>
                  <a:gd name="T63" fmla="*/ 154 h 631"/>
                  <a:gd name="T64" fmla="*/ 19 w 361"/>
                  <a:gd name="T65" fmla="*/ 115 h 631"/>
                  <a:gd name="T66" fmla="*/ 33 w 361"/>
                  <a:gd name="T67" fmla="*/ 80 h 631"/>
                  <a:gd name="T68" fmla="*/ 51 w 361"/>
                  <a:gd name="T69" fmla="*/ 49 h 631"/>
                  <a:gd name="T70" fmla="*/ 73 w 361"/>
                  <a:gd name="T71" fmla="*/ 26 h 631"/>
                  <a:gd name="T72" fmla="*/ 96 w 361"/>
                  <a:gd name="T73" fmla="*/ 10 h 631"/>
                  <a:gd name="T74" fmla="*/ 123 w 361"/>
                  <a:gd name="T75" fmla="*/ 0 h 631"/>
                  <a:gd name="T76" fmla="*/ 156 w 361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631">
                    <a:moveTo>
                      <a:pt x="156" y="0"/>
                    </a:moveTo>
                    <a:lnTo>
                      <a:pt x="186" y="10"/>
                    </a:lnTo>
                    <a:lnTo>
                      <a:pt x="217" y="27"/>
                    </a:lnTo>
                    <a:lnTo>
                      <a:pt x="247" y="55"/>
                    </a:lnTo>
                    <a:lnTo>
                      <a:pt x="275" y="89"/>
                    </a:lnTo>
                    <a:lnTo>
                      <a:pt x="300" y="129"/>
                    </a:lnTo>
                    <a:lnTo>
                      <a:pt x="320" y="176"/>
                    </a:lnTo>
                    <a:lnTo>
                      <a:pt x="338" y="229"/>
                    </a:lnTo>
                    <a:lnTo>
                      <a:pt x="351" y="284"/>
                    </a:lnTo>
                    <a:lnTo>
                      <a:pt x="358" y="337"/>
                    </a:lnTo>
                    <a:lnTo>
                      <a:pt x="361" y="386"/>
                    </a:lnTo>
                    <a:lnTo>
                      <a:pt x="358" y="433"/>
                    </a:lnTo>
                    <a:lnTo>
                      <a:pt x="352" y="477"/>
                    </a:lnTo>
                    <a:lnTo>
                      <a:pt x="341" y="517"/>
                    </a:lnTo>
                    <a:lnTo>
                      <a:pt x="327" y="552"/>
                    </a:lnTo>
                    <a:lnTo>
                      <a:pt x="309" y="581"/>
                    </a:lnTo>
                    <a:lnTo>
                      <a:pt x="288" y="605"/>
                    </a:lnTo>
                    <a:lnTo>
                      <a:pt x="263" y="622"/>
                    </a:lnTo>
                    <a:lnTo>
                      <a:pt x="237" y="631"/>
                    </a:lnTo>
                    <a:lnTo>
                      <a:pt x="205" y="631"/>
                    </a:lnTo>
                    <a:lnTo>
                      <a:pt x="173" y="622"/>
                    </a:lnTo>
                    <a:lnTo>
                      <a:pt x="142" y="603"/>
                    </a:lnTo>
                    <a:lnTo>
                      <a:pt x="113" y="577"/>
                    </a:lnTo>
                    <a:lnTo>
                      <a:pt x="86" y="542"/>
                    </a:lnTo>
                    <a:lnTo>
                      <a:pt x="61" y="501"/>
                    </a:lnTo>
                    <a:lnTo>
                      <a:pt x="39" y="455"/>
                    </a:lnTo>
                    <a:lnTo>
                      <a:pt x="22" y="402"/>
                    </a:lnTo>
                    <a:lnTo>
                      <a:pt x="8" y="347"/>
                    </a:lnTo>
                    <a:lnTo>
                      <a:pt x="1" y="294"/>
                    </a:lnTo>
                    <a:lnTo>
                      <a:pt x="0" y="245"/>
                    </a:lnTo>
                    <a:lnTo>
                      <a:pt x="1" y="198"/>
                    </a:lnTo>
                    <a:lnTo>
                      <a:pt x="8" y="154"/>
                    </a:lnTo>
                    <a:lnTo>
                      <a:pt x="19" y="115"/>
                    </a:lnTo>
                    <a:lnTo>
                      <a:pt x="33" y="80"/>
                    </a:lnTo>
                    <a:lnTo>
                      <a:pt x="51" y="49"/>
                    </a:lnTo>
                    <a:lnTo>
                      <a:pt x="73" y="26"/>
                    </a:lnTo>
                    <a:lnTo>
                      <a:pt x="96" y="10"/>
                    </a:lnTo>
                    <a:lnTo>
                      <a:pt x="123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자유형 7"/>
              <p:cNvSpPr>
                <a:spLocks/>
              </p:cNvSpPr>
              <p:nvPr/>
            </p:nvSpPr>
            <p:spPr bwMode="auto">
              <a:xfrm>
                <a:off x="1236831" y="2725633"/>
                <a:ext cx="1675643" cy="1991862"/>
              </a:xfrm>
              <a:custGeom>
                <a:avLst/>
                <a:gdLst>
                  <a:gd name="connsiteX0" fmla="*/ 838174 w 1675643"/>
                  <a:gd name="connsiteY0" fmla="*/ 0 h 2197567"/>
                  <a:gd name="connsiteX1" fmla="*/ 910017 w 1675643"/>
                  <a:gd name="connsiteY1" fmla="*/ 2116 h 2197567"/>
                  <a:gd name="connsiteX2" fmla="*/ 979748 w 1675643"/>
                  <a:gd name="connsiteY2" fmla="*/ 9167 h 2197567"/>
                  <a:gd name="connsiteX3" fmla="*/ 1045252 w 1675643"/>
                  <a:gd name="connsiteY3" fmla="*/ 21860 h 2197567"/>
                  <a:gd name="connsiteX4" fmla="*/ 1110052 w 1675643"/>
                  <a:gd name="connsiteY4" fmla="*/ 37373 h 2197567"/>
                  <a:gd name="connsiteX5" fmla="*/ 1170626 w 1675643"/>
                  <a:gd name="connsiteY5" fmla="*/ 56412 h 2197567"/>
                  <a:gd name="connsiteX6" fmla="*/ 1228382 w 1675643"/>
                  <a:gd name="connsiteY6" fmla="*/ 78977 h 2197567"/>
                  <a:gd name="connsiteX7" fmla="*/ 1283322 w 1675643"/>
                  <a:gd name="connsiteY7" fmla="*/ 105773 h 2197567"/>
                  <a:gd name="connsiteX8" fmla="*/ 1334739 w 1675643"/>
                  <a:gd name="connsiteY8" fmla="*/ 134685 h 2197567"/>
                  <a:gd name="connsiteX9" fmla="*/ 1381930 w 1675643"/>
                  <a:gd name="connsiteY9" fmla="*/ 166417 h 2197567"/>
                  <a:gd name="connsiteX10" fmla="*/ 1427008 w 1675643"/>
                  <a:gd name="connsiteY10" fmla="*/ 200264 h 2197567"/>
                  <a:gd name="connsiteX11" fmla="*/ 1467156 w 1675643"/>
                  <a:gd name="connsiteY11" fmla="*/ 236227 h 2197567"/>
                  <a:gd name="connsiteX12" fmla="*/ 1503782 w 1675643"/>
                  <a:gd name="connsiteY12" fmla="*/ 274305 h 2197567"/>
                  <a:gd name="connsiteX13" fmla="*/ 1538295 w 1675643"/>
                  <a:gd name="connsiteY13" fmla="*/ 312384 h 2197567"/>
                  <a:gd name="connsiteX14" fmla="*/ 1566469 w 1675643"/>
                  <a:gd name="connsiteY14" fmla="*/ 352577 h 2197567"/>
                  <a:gd name="connsiteX15" fmla="*/ 1592530 w 1675643"/>
                  <a:gd name="connsiteY15" fmla="*/ 392771 h 2197567"/>
                  <a:gd name="connsiteX16" fmla="*/ 1612956 w 1675643"/>
                  <a:gd name="connsiteY16" fmla="*/ 432965 h 2197567"/>
                  <a:gd name="connsiteX17" fmla="*/ 1630565 w 1675643"/>
                  <a:gd name="connsiteY17" fmla="*/ 473864 h 2197567"/>
                  <a:gd name="connsiteX18" fmla="*/ 1642539 w 1675643"/>
                  <a:gd name="connsiteY18" fmla="*/ 514058 h 2197567"/>
                  <a:gd name="connsiteX19" fmla="*/ 1642539 w 1675643"/>
                  <a:gd name="connsiteY19" fmla="*/ 517584 h 2197567"/>
                  <a:gd name="connsiteX20" fmla="*/ 1644652 w 1675643"/>
                  <a:gd name="connsiteY20" fmla="*/ 526751 h 2197567"/>
                  <a:gd name="connsiteX21" fmla="*/ 1647469 w 1675643"/>
                  <a:gd name="connsiteY21" fmla="*/ 540149 h 2197567"/>
                  <a:gd name="connsiteX22" fmla="*/ 1650991 w 1675643"/>
                  <a:gd name="connsiteY22" fmla="*/ 559188 h 2197567"/>
                  <a:gd name="connsiteX23" fmla="*/ 1655217 w 1675643"/>
                  <a:gd name="connsiteY23" fmla="*/ 583163 h 2197567"/>
                  <a:gd name="connsiteX24" fmla="*/ 1658739 w 1675643"/>
                  <a:gd name="connsiteY24" fmla="*/ 609959 h 2197567"/>
                  <a:gd name="connsiteX25" fmla="*/ 1662965 w 1675643"/>
                  <a:gd name="connsiteY25" fmla="*/ 641691 h 2197567"/>
                  <a:gd name="connsiteX26" fmla="*/ 1667191 w 1675643"/>
                  <a:gd name="connsiteY26" fmla="*/ 675538 h 2197567"/>
                  <a:gd name="connsiteX27" fmla="*/ 1670008 w 1675643"/>
                  <a:gd name="connsiteY27" fmla="*/ 712911 h 2197567"/>
                  <a:gd name="connsiteX28" fmla="*/ 1673530 w 1675643"/>
                  <a:gd name="connsiteY28" fmla="*/ 751695 h 2197567"/>
                  <a:gd name="connsiteX29" fmla="*/ 1675643 w 1675643"/>
                  <a:gd name="connsiteY29" fmla="*/ 791889 h 2197567"/>
                  <a:gd name="connsiteX30" fmla="*/ 1675643 w 1675643"/>
                  <a:gd name="connsiteY30" fmla="*/ 834198 h 2197567"/>
                  <a:gd name="connsiteX31" fmla="*/ 1674234 w 1675643"/>
                  <a:gd name="connsiteY31" fmla="*/ 877212 h 2197567"/>
                  <a:gd name="connsiteX32" fmla="*/ 1672121 w 1675643"/>
                  <a:gd name="connsiteY32" fmla="*/ 920227 h 2197567"/>
                  <a:gd name="connsiteX33" fmla="*/ 1667191 w 1675643"/>
                  <a:gd name="connsiteY33" fmla="*/ 964652 h 2197567"/>
                  <a:gd name="connsiteX34" fmla="*/ 1660852 w 1675643"/>
                  <a:gd name="connsiteY34" fmla="*/ 1006961 h 2197567"/>
                  <a:gd name="connsiteX35" fmla="*/ 1651695 w 1675643"/>
                  <a:gd name="connsiteY35" fmla="*/ 1048565 h 2197567"/>
                  <a:gd name="connsiteX36" fmla="*/ 1639721 w 1675643"/>
                  <a:gd name="connsiteY36" fmla="*/ 1090169 h 2197567"/>
                  <a:gd name="connsiteX37" fmla="*/ 1624930 w 1675643"/>
                  <a:gd name="connsiteY37" fmla="*/ 1128953 h 2197567"/>
                  <a:gd name="connsiteX38" fmla="*/ 1608026 w 1675643"/>
                  <a:gd name="connsiteY38" fmla="*/ 1166326 h 2197567"/>
                  <a:gd name="connsiteX39" fmla="*/ 1586191 w 1675643"/>
                  <a:gd name="connsiteY39" fmla="*/ 1200173 h 2197567"/>
                  <a:gd name="connsiteX40" fmla="*/ 1578338 w 1675643"/>
                  <a:gd name="connsiteY40" fmla="*/ 1210281 h 2197567"/>
                  <a:gd name="connsiteX41" fmla="*/ 1576335 w 1675643"/>
                  <a:gd name="connsiteY41" fmla="*/ 1240358 h 2197567"/>
                  <a:gd name="connsiteX42" fmla="*/ 1572817 w 1675643"/>
                  <a:gd name="connsiteY42" fmla="*/ 1292480 h 2197567"/>
                  <a:gd name="connsiteX43" fmla="*/ 1567187 w 1675643"/>
                  <a:gd name="connsiteY43" fmla="*/ 1346010 h 2197567"/>
                  <a:gd name="connsiteX44" fmla="*/ 1559447 w 1675643"/>
                  <a:gd name="connsiteY44" fmla="*/ 1399541 h 2197567"/>
                  <a:gd name="connsiteX45" fmla="*/ 1551003 w 1675643"/>
                  <a:gd name="connsiteY45" fmla="*/ 1451662 h 2197567"/>
                  <a:gd name="connsiteX46" fmla="*/ 1539744 w 1675643"/>
                  <a:gd name="connsiteY46" fmla="*/ 1503784 h 2197567"/>
                  <a:gd name="connsiteX47" fmla="*/ 1527781 w 1675643"/>
                  <a:gd name="connsiteY47" fmla="*/ 1556610 h 2197567"/>
                  <a:gd name="connsiteX48" fmla="*/ 1512300 w 1675643"/>
                  <a:gd name="connsiteY48" fmla="*/ 1608028 h 2197567"/>
                  <a:gd name="connsiteX49" fmla="*/ 1495412 w 1675643"/>
                  <a:gd name="connsiteY49" fmla="*/ 1658036 h 2197567"/>
                  <a:gd name="connsiteX50" fmla="*/ 1476413 w 1675643"/>
                  <a:gd name="connsiteY50" fmla="*/ 1707341 h 2197567"/>
                  <a:gd name="connsiteX51" fmla="*/ 1454599 w 1675643"/>
                  <a:gd name="connsiteY51" fmla="*/ 1755941 h 2197567"/>
                  <a:gd name="connsiteX52" fmla="*/ 1431377 w 1675643"/>
                  <a:gd name="connsiteY52" fmla="*/ 1801723 h 2197567"/>
                  <a:gd name="connsiteX53" fmla="*/ 1403230 w 1675643"/>
                  <a:gd name="connsiteY53" fmla="*/ 1846802 h 2197567"/>
                  <a:gd name="connsiteX54" fmla="*/ 1374379 w 1675643"/>
                  <a:gd name="connsiteY54" fmla="*/ 1890471 h 2197567"/>
                  <a:gd name="connsiteX55" fmla="*/ 1342010 w 1675643"/>
                  <a:gd name="connsiteY55" fmla="*/ 1932028 h 2197567"/>
                  <a:gd name="connsiteX56" fmla="*/ 1306826 w 1675643"/>
                  <a:gd name="connsiteY56" fmla="*/ 1971471 h 2197567"/>
                  <a:gd name="connsiteX57" fmla="*/ 1268827 w 1675643"/>
                  <a:gd name="connsiteY57" fmla="*/ 2008098 h 2197567"/>
                  <a:gd name="connsiteX58" fmla="*/ 1227310 w 1675643"/>
                  <a:gd name="connsiteY58" fmla="*/ 2041906 h 2197567"/>
                  <a:gd name="connsiteX59" fmla="*/ 1182275 w 1675643"/>
                  <a:gd name="connsiteY59" fmla="*/ 2074306 h 2197567"/>
                  <a:gd name="connsiteX60" fmla="*/ 1133721 w 1675643"/>
                  <a:gd name="connsiteY60" fmla="*/ 2102480 h 2197567"/>
                  <a:gd name="connsiteX61" fmla="*/ 1082352 w 1675643"/>
                  <a:gd name="connsiteY61" fmla="*/ 2128541 h 2197567"/>
                  <a:gd name="connsiteX62" fmla="*/ 1027465 w 1675643"/>
                  <a:gd name="connsiteY62" fmla="*/ 2151080 h 2197567"/>
                  <a:gd name="connsiteX63" fmla="*/ 969060 w 1675643"/>
                  <a:gd name="connsiteY63" fmla="*/ 2170802 h 2197567"/>
                  <a:gd name="connsiteX64" fmla="*/ 905025 w 1675643"/>
                  <a:gd name="connsiteY64" fmla="*/ 2186298 h 2197567"/>
                  <a:gd name="connsiteX65" fmla="*/ 838879 w 1675643"/>
                  <a:gd name="connsiteY65" fmla="*/ 2197567 h 2197567"/>
                  <a:gd name="connsiteX66" fmla="*/ 839120 w 1675643"/>
                  <a:gd name="connsiteY66" fmla="*/ 2197406 h 2197567"/>
                  <a:gd name="connsiteX67" fmla="*/ 838174 w 1675643"/>
                  <a:gd name="connsiteY67" fmla="*/ 2197567 h 2197567"/>
                  <a:gd name="connsiteX68" fmla="*/ 771261 w 1675643"/>
                  <a:gd name="connsiteY68" fmla="*/ 2186298 h 2197567"/>
                  <a:gd name="connsiteX69" fmla="*/ 708574 w 1675643"/>
                  <a:gd name="connsiteY69" fmla="*/ 2170802 h 2197567"/>
                  <a:gd name="connsiteX70" fmla="*/ 649409 w 1675643"/>
                  <a:gd name="connsiteY70" fmla="*/ 2151080 h 2197567"/>
                  <a:gd name="connsiteX71" fmla="*/ 593765 w 1675643"/>
                  <a:gd name="connsiteY71" fmla="*/ 2128541 h 2197567"/>
                  <a:gd name="connsiteX72" fmla="*/ 542348 w 1675643"/>
                  <a:gd name="connsiteY72" fmla="*/ 2102480 h 2197567"/>
                  <a:gd name="connsiteX73" fmla="*/ 494452 w 1675643"/>
                  <a:gd name="connsiteY73" fmla="*/ 2074306 h 2197567"/>
                  <a:gd name="connsiteX74" fmla="*/ 448670 w 1675643"/>
                  <a:gd name="connsiteY74" fmla="*/ 2041906 h 2197567"/>
                  <a:gd name="connsiteX75" fmla="*/ 407817 w 1675643"/>
                  <a:gd name="connsiteY75" fmla="*/ 2008098 h 2197567"/>
                  <a:gd name="connsiteX76" fmla="*/ 369078 w 1675643"/>
                  <a:gd name="connsiteY76" fmla="*/ 1971471 h 2197567"/>
                  <a:gd name="connsiteX77" fmla="*/ 333861 w 1675643"/>
                  <a:gd name="connsiteY77" fmla="*/ 1932028 h 2197567"/>
                  <a:gd name="connsiteX78" fmla="*/ 302165 w 1675643"/>
                  <a:gd name="connsiteY78" fmla="*/ 1890471 h 2197567"/>
                  <a:gd name="connsiteX79" fmla="*/ 272583 w 1675643"/>
                  <a:gd name="connsiteY79" fmla="*/ 1846802 h 2197567"/>
                  <a:gd name="connsiteX80" fmla="*/ 245817 w 1675643"/>
                  <a:gd name="connsiteY80" fmla="*/ 1801723 h 2197567"/>
                  <a:gd name="connsiteX81" fmla="*/ 221165 w 1675643"/>
                  <a:gd name="connsiteY81" fmla="*/ 1755941 h 2197567"/>
                  <a:gd name="connsiteX82" fmla="*/ 200035 w 1675643"/>
                  <a:gd name="connsiteY82" fmla="*/ 1707341 h 2197567"/>
                  <a:gd name="connsiteX83" fmla="*/ 181017 w 1675643"/>
                  <a:gd name="connsiteY83" fmla="*/ 1658036 h 2197567"/>
                  <a:gd name="connsiteX84" fmla="*/ 164113 w 1675643"/>
                  <a:gd name="connsiteY84" fmla="*/ 1608028 h 2197567"/>
                  <a:gd name="connsiteX85" fmla="*/ 149322 w 1675643"/>
                  <a:gd name="connsiteY85" fmla="*/ 1556610 h 2197567"/>
                  <a:gd name="connsiteX86" fmla="*/ 135939 w 1675643"/>
                  <a:gd name="connsiteY86" fmla="*/ 1503784 h 2197567"/>
                  <a:gd name="connsiteX87" fmla="*/ 126078 w 1675643"/>
                  <a:gd name="connsiteY87" fmla="*/ 1451662 h 2197567"/>
                  <a:gd name="connsiteX88" fmla="*/ 116922 w 1675643"/>
                  <a:gd name="connsiteY88" fmla="*/ 1399541 h 2197567"/>
                  <a:gd name="connsiteX89" fmla="*/ 109174 w 1675643"/>
                  <a:gd name="connsiteY89" fmla="*/ 1346010 h 2197567"/>
                  <a:gd name="connsiteX90" fmla="*/ 104244 w 1675643"/>
                  <a:gd name="connsiteY90" fmla="*/ 1292480 h 2197567"/>
                  <a:gd name="connsiteX91" fmla="*/ 100017 w 1675643"/>
                  <a:gd name="connsiteY91" fmla="*/ 1240358 h 2197567"/>
                  <a:gd name="connsiteX92" fmla="*/ 98470 w 1675643"/>
                  <a:gd name="connsiteY92" fmla="*/ 1211341 h 2197567"/>
                  <a:gd name="connsiteX93" fmla="*/ 90157 w 1675643"/>
                  <a:gd name="connsiteY93" fmla="*/ 1200878 h 2197567"/>
                  <a:gd name="connsiteX94" fmla="*/ 68322 w 1675643"/>
                  <a:gd name="connsiteY94" fmla="*/ 1166326 h 2197567"/>
                  <a:gd name="connsiteX95" fmla="*/ 50009 w 1675643"/>
                  <a:gd name="connsiteY95" fmla="*/ 1130363 h 2197567"/>
                  <a:gd name="connsiteX96" fmla="*/ 35922 w 1675643"/>
                  <a:gd name="connsiteY96" fmla="*/ 1090874 h 2197567"/>
                  <a:gd name="connsiteX97" fmla="*/ 24652 w 1675643"/>
                  <a:gd name="connsiteY97" fmla="*/ 1049975 h 2197567"/>
                  <a:gd name="connsiteX98" fmla="*/ 15496 w 1675643"/>
                  <a:gd name="connsiteY98" fmla="*/ 1007666 h 2197567"/>
                  <a:gd name="connsiteX99" fmla="*/ 8452 w 1675643"/>
                  <a:gd name="connsiteY99" fmla="*/ 964652 h 2197567"/>
                  <a:gd name="connsiteX100" fmla="*/ 4226 w 1675643"/>
                  <a:gd name="connsiteY100" fmla="*/ 921637 h 2197567"/>
                  <a:gd name="connsiteX101" fmla="*/ 704 w 1675643"/>
                  <a:gd name="connsiteY101" fmla="*/ 877212 h 2197567"/>
                  <a:gd name="connsiteX102" fmla="*/ 0 w 1675643"/>
                  <a:gd name="connsiteY102" fmla="*/ 834198 h 2197567"/>
                  <a:gd name="connsiteX103" fmla="*/ 704 w 1675643"/>
                  <a:gd name="connsiteY103" fmla="*/ 791889 h 2197567"/>
                  <a:gd name="connsiteX104" fmla="*/ 2113 w 1675643"/>
                  <a:gd name="connsiteY104" fmla="*/ 751695 h 2197567"/>
                  <a:gd name="connsiteX105" fmla="*/ 4930 w 1675643"/>
                  <a:gd name="connsiteY105" fmla="*/ 712911 h 2197567"/>
                  <a:gd name="connsiteX106" fmla="*/ 8452 w 1675643"/>
                  <a:gd name="connsiteY106" fmla="*/ 675538 h 2197567"/>
                  <a:gd name="connsiteX107" fmla="*/ 11974 w 1675643"/>
                  <a:gd name="connsiteY107" fmla="*/ 641691 h 2197567"/>
                  <a:gd name="connsiteX108" fmla="*/ 16200 w 1675643"/>
                  <a:gd name="connsiteY108" fmla="*/ 610664 h 2197567"/>
                  <a:gd name="connsiteX109" fmla="*/ 20426 w 1675643"/>
                  <a:gd name="connsiteY109" fmla="*/ 583163 h 2197567"/>
                  <a:gd name="connsiteX110" fmla="*/ 24652 w 1675643"/>
                  <a:gd name="connsiteY110" fmla="*/ 559188 h 2197567"/>
                  <a:gd name="connsiteX111" fmla="*/ 28878 w 1675643"/>
                  <a:gd name="connsiteY111" fmla="*/ 540854 h 2197567"/>
                  <a:gd name="connsiteX112" fmla="*/ 30991 w 1675643"/>
                  <a:gd name="connsiteY112" fmla="*/ 526751 h 2197567"/>
                  <a:gd name="connsiteX113" fmla="*/ 33104 w 1675643"/>
                  <a:gd name="connsiteY113" fmla="*/ 517584 h 2197567"/>
                  <a:gd name="connsiteX114" fmla="*/ 33809 w 1675643"/>
                  <a:gd name="connsiteY114" fmla="*/ 514058 h 2197567"/>
                  <a:gd name="connsiteX115" fmla="*/ 40852 w 1675643"/>
                  <a:gd name="connsiteY115" fmla="*/ 488672 h 2197567"/>
                  <a:gd name="connsiteX116" fmla="*/ 51417 w 1675643"/>
                  <a:gd name="connsiteY116" fmla="*/ 466107 h 2197567"/>
                  <a:gd name="connsiteX117" fmla="*/ 63391 w 1675643"/>
                  <a:gd name="connsiteY117" fmla="*/ 444248 h 2197567"/>
                  <a:gd name="connsiteX118" fmla="*/ 76774 w 1675643"/>
                  <a:gd name="connsiteY118" fmla="*/ 424503 h 2197567"/>
                  <a:gd name="connsiteX119" fmla="*/ 91565 w 1675643"/>
                  <a:gd name="connsiteY119" fmla="*/ 408285 h 2197567"/>
                  <a:gd name="connsiteX120" fmla="*/ 104244 w 1675643"/>
                  <a:gd name="connsiteY120" fmla="*/ 394182 h 2197567"/>
                  <a:gd name="connsiteX121" fmla="*/ 117626 w 1675643"/>
                  <a:gd name="connsiteY121" fmla="*/ 382194 h 2197567"/>
                  <a:gd name="connsiteX122" fmla="*/ 128896 w 1675643"/>
                  <a:gd name="connsiteY122" fmla="*/ 373027 h 2197567"/>
                  <a:gd name="connsiteX123" fmla="*/ 138757 w 1675643"/>
                  <a:gd name="connsiteY123" fmla="*/ 365975 h 2197567"/>
                  <a:gd name="connsiteX124" fmla="*/ 144391 w 1675643"/>
                  <a:gd name="connsiteY124" fmla="*/ 361744 h 2197567"/>
                  <a:gd name="connsiteX125" fmla="*/ 146504 w 1675643"/>
                  <a:gd name="connsiteY125" fmla="*/ 361039 h 2197567"/>
                  <a:gd name="connsiteX126" fmla="*/ 146504 w 1675643"/>
                  <a:gd name="connsiteY126" fmla="*/ 357513 h 2197567"/>
                  <a:gd name="connsiteX127" fmla="*/ 150026 w 1675643"/>
                  <a:gd name="connsiteY127" fmla="*/ 349757 h 2197567"/>
                  <a:gd name="connsiteX128" fmla="*/ 153548 w 1675643"/>
                  <a:gd name="connsiteY128" fmla="*/ 337064 h 2197567"/>
                  <a:gd name="connsiteX129" fmla="*/ 161296 w 1675643"/>
                  <a:gd name="connsiteY129" fmla="*/ 320845 h 2197567"/>
                  <a:gd name="connsiteX130" fmla="*/ 171157 w 1675643"/>
                  <a:gd name="connsiteY130" fmla="*/ 301101 h 2197567"/>
                  <a:gd name="connsiteX131" fmla="*/ 184539 w 1675643"/>
                  <a:gd name="connsiteY131" fmla="*/ 279946 h 2197567"/>
                  <a:gd name="connsiteX132" fmla="*/ 200035 w 1675643"/>
                  <a:gd name="connsiteY132" fmla="*/ 255971 h 2197567"/>
                  <a:gd name="connsiteX133" fmla="*/ 220461 w 1675643"/>
                  <a:gd name="connsiteY133" fmla="*/ 231291 h 2197567"/>
                  <a:gd name="connsiteX134" fmla="*/ 244409 w 1675643"/>
                  <a:gd name="connsiteY134" fmla="*/ 206610 h 2197567"/>
                  <a:gd name="connsiteX135" fmla="*/ 272583 w 1675643"/>
                  <a:gd name="connsiteY135" fmla="*/ 181930 h 2197567"/>
                  <a:gd name="connsiteX136" fmla="*/ 321183 w 1675643"/>
                  <a:gd name="connsiteY136" fmla="*/ 147377 h 2197567"/>
                  <a:gd name="connsiteX137" fmla="*/ 373304 w 1675643"/>
                  <a:gd name="connsiteY137" fmla="*/ 114940 h 2197567"/>
                  <a:gd name="connsiteX138" fmla="*/ 429652 w 1675643"/>
                  <a:gd name="connsiteY138" fmla="*/ 86734 h 2197567"/>
                  <a:gd name="connsiteX139" fmla="*/ 489522 w 1675643"/>
                  <a:gd name="connsiteY139" fmla="*/ 62054 h 2197567"/>
                  <a:gd name="connsiteX140" fmla="*/ 552913 w 1675643"/>
                  <a:gd name="connsiteY140" fmla="*/ 40194 h 2197567"/>
                  <a:gd name="connsiteX141" fmla="*/ 619826 w 1675643"/>
                  <a:gd name="connsiteY141" fmla="*/ 22565 h 2197567"/>
                  <a:gd name="connsiteX142" fmla="*/ 689556 w 1675643"/>
                  <a:gd name="connsiteY142" fmla="*/ 10577 h 2197567"/>
                  <a:gd name="connsiteX143" fmla="*/ 762104 w 1675643"/>
                  <a:gd name="connsiteY143" fmla="*/ 2116 h 219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1675643" h="2197567">
                    <a:moveTo>
                      <a:pt x="838174" y="0"/>
                    </a:moveTo>
                    <a:lnTo>
                      <a:pt x="910017" y="2116"/>
                    </a:lnTo>
                    <a:lnTo>
                      <a:pt x="979748" y="9167"/>
                    </a:lnTo>
                    <a:lnTo>
                      <a:pt x="1045252" y="21860"/>
                    </a:lnTo>
                    <a:lnTo>
                      <a:pt x="1110052" y="37373"/>
                    </a:lnTo>
                    <a:lnTo>
                      <a:pt x="1170626" y="56412"/>
                    </a:lnTo>
                    <a:lnTo>
                      <a:pt x="1228382" y="78977"/>
                    </a:lnTo>
                    <a:lnTo>
                      <a:pt x="1283322" y="105773"/>
                    </a:lnTo>
                    <a:lnTo>
                      <a:pt x="1334739" y="134685"/>
                    </a:lnTo>
                    <a:lnTo>
                      <a:pt x="1381930" y="166417"/>
                    </a:lnTo>
                    <a:lnTo>
                      <a:pt x="1427008" y="200264"/>
                    </a:lnTo>
                    <a:lnTo>
                      <a:pt x="1467156" y="236227"/>
                    </a:lnTo>
                    <a:lnTo>
                      <a:pt x="1503782" y="274305"/>
                    </a:lnTo>
                    <a:lnTo>
                      <a:pt x="1538295" y="312384"/>
                    </a:lnTo>
                    <a:lnTo>
                      <a:pt x="1566469" y="352577"/>
                    </a:lnTo>
                    <a:lnTo>
                      <a:pt x="1592530" y="392771"/>
                    </a:lnTo>
                    <a:lnTo>
                      <a:pt x="1612956" y="432965"/>
                    </a:lnTo>
                    <a:lnTo>
                      <a:pt x="1630565" y="473864"/>
                    </a:lnTo>
                    <a:lnTo>
                      <a:pt x="1642539" y="514058"/>
                    </a:lnTo>
                    <a:lnTo>
                      <a:pt x="1642539" y="517584"/>
                    </a:lnTo>
                    <a:lnTo>
                      <a:pt x="1644652" y="526751"/>
                    </a:lnTo>
                    <a:lnTo>
                      <a:pt x="1647469" y="540149"/>
                    </a:lnTo>
                    <a:lnTo>
                      <a:pt x="1650991" y="559188"/>
                    </a:lnTo>
                    <a:lnTo>
                      <a:pt x="1655217" y="583163"/>
                    </a:lnTo>
                    <a:lnTo>
                      <a:pt x="1658739" y="609959"/>
                    </a:lnTo>
                    <a:lnTo>
                      <a:pt x="1662965" y="641691"/>
                    </a:lnTo>
                    <a:lnTo>
                      <a:pt x="1667191" y="675538"/>
                    </a:lnTo>
                    <a:lnTo>
                      <a:pt x="1670008" y="712911"/>
                    </a:lnTo>
                    <a:lnTo>
                      <a:pt x="1673530" y="751695"/>
                    </a:lnTo>
                    <a:lnTo>
                      <a:pt x="1675643" y="791889"/>
                    </a:lnTo>
                    <a:lnTo>
                      <a:pt x="1675643" y="834198"/>
                    </a:lnTo>
                    <a:lnTo>
                      <a:pt x="1674234" y="877212"/>
                    </a:lnTo>
                    <a:lnTo>
                      <a:pt x="1672121" y="920227"/>
                    </a:lnTo>
                    <a:lnTo>
                      <a:pt x="1667191" y="964652"/>
                    </a:lnTo>
                    <a:lnTo>
                      <a:pt x="1660852" y="1006961"/>
                    </a:lnTo>
                    <a:lnTo>
                      <a:pt x="1651695" y="1048565"/>
                    </a:lnTo>
                    <a:lnTo>
                      <a:pt x="1639721" y="1090169"/>
                    </a:lnTo>
                    <a:lnTo>
                      <a:pt x="1624930" y="1128953"/>
                    </a:lnTo>
                    <a:lnTo>
                      <a:pt x="1608026" y="1166326"/>
                    </a:lnTo>
                    <a:lnTo>
                      <a:pt x="1586191" y="1200173"/>
                    </a:lnTo>
                    <a:lnTo>
                      <a:pt x="1578338" y="1210281"/>
                    </a:lnTo>
                    <a:lnTo>
                      <a:pt x="1576335" y="1240358"/>
                    </a:lnTo>
                    <a:lnTo>
                      <a:pt x="1572817" y="1292480"/>
                    </a:lnTo>
                    <a:lnTo>
                      <a:pt x="1567187" y="1346010"/>
                    </a:lnTo>
                    <a:lnTo>
                      <a:pt x="1559447" y="1399541"/>
                    </a:lnTo>
                    <a:lnTo>
                      <a:pt x="1551003" y="1451662"/>
                    </a:lnTo>
                    <a:lnTo>
                      <a:pt x="1539744" y="1503784"/>
                    </a:lnTo>
                    <a:lnTo>
                      <a:pt x="1527781" y="1556610"/>
                    </a:lnTo>
                    <a:lnTo>
                      <a:pt x="1512300" y="1608028"/>
                    </a:lnTo>
                    <a:lnTo>
                      <a:pt x="1495412" y="1658036"/>
                    </a:lnTo>
                    <a:lnTo>
                      <a:pt x="1476413" y="1707341"/>
                    </a:lnTo>
                    <a:lnTo>
                      <a:pt x="1454599" y="1755941"/>
                    </a:lnTo>
                    <a:lnTo>
                      <a:pt x="1431377" y="1801723"/>
                    </a:lnTo>
                    <a:lnTo>
                      <a:pt x="1403230" y="1846802"/>
                    </a:lnTo>
                    <a:lnTo>
                      <a:pt x="1374379" y="1890471"/>
                    </a:lnTo>
                    <a:lnTo>
                      <a:pt x="1342010" y="1932028"/>
                    </a:lnTo>
                    <a:lnTo>
                      <a:pt x="1306826" y="1971471"/>
                    </a:lnTo>
                    <a:lnTo>
                      <a:pt x="1268827" y="2008098"/>
                    </a:lnTo>
                    <a:lnTo>
                      <a:pt x="1227310" y="2041906"/>
                    </a:lnTo>
                    <a:lnTo>
                      <a:pt x="1182275" y="2074306"/>
                    </a:lnTo>
                    <a:lnTo>
                      <a:pt x="1133721" y="2102480"/>
                    </a:lnTo>
                    <a:lnTo>
                      <a:pt x="1082352" y="2128541"/>
                    </a:lnTo>
                    <a:lnTo>
                      <a:pt x="1027465" y="2151080"/>
                    </a:lnTo>
                    <a:lnTo>
                      <a:pt x="969060" y="2170802"/>
                    </a:lnTo>
                    <a:lnTo>
                      <a:pt x="905025" y="2186298"/>
                    </a:lnTo>
                    <a:lnTo>
                      <a:pt x="838879" y="2197567"/>
                    </a:lnTo>
                    <a:lnTo>
                      <a:pt x="839120" y="2197406"/>
                    </a:lnTo>
                    <a:lnTo>
                      <a:pt x="838174" y="2197567"/>
                    </a:lnTo>
                    <a:lnTo>
                      <a:pt x="771261" y="2186298"/>
                    </a:lnTo>
                    <a:lnTo>
                      <a:pt x="708574" y="2170802"/>
                    </a:lnTo>
                    <a:lnTo>
                      <a:pt x="649409" y="2151080"/>
                    </a:lnTo>
                    <a:lnTo>
                      <a:pt x="593765" y="2128541"/>
                    </a:lnTo>
                    <a:lnTo>
                      <a:pt x="542348" y="2102480"/>
                    </a:lnTo>
                    <a:lnTo>
                      <a:pt x="494452" y="2074306"/>
                    </a:lnTo>
                    <a:lnTo>
                      <a:pt x="448670" y="2041906"/>
                    </a:lnTo>
                    <a:lnTo>
                      <a:pt x="407817" y="2008098"/>
                    </a:lnTo>
                    <a:lnTo>
                      <a:pt x="369078" y="1971471"/>
                    </a:lnTo>
                    <a:lnTo>
                      <a:pt x="333861" y="1932028"/>
                    </a:lnTo>
                    <a:lnTo>
                      <a:pt x="302165" y="1890471"/>
                    </a:lnTo>
                    <a:lnTo>
                      <a:pt x="272583" y="1846802"/>
                    </a:lnTo>
                    <a:lnTo>
                      <a:pt x="245817" y="1801723"/>
                    </a:lnTo>
                    <a:lnTo>
                      <a:pt x="221165" y="1755941"/>
                    </a:lnTo>
                    <a:lnTo>
                      <a:pt x="200035" y="1707341"/>
                    </a:lnTo>
                    <a:lnTo>
                      <a:pt x="181017" y="1658036"/>
                    </a:lnTo>
                    <a:lnTo>
                      <a:pt x="164113" y="1608028"/>
                    </a:lnTo>
                    <a:lnTo>
                      <a:pt x="149322" y="1556610"/>
                    </a:lnTo>
                    <a:lnTo>
                      <a:pt x="135939" y="1503784"/>
                    </a:lnTo>
                    <a:lnTo>
                      <a:pt x="126078" y="1451662"/>
                    </a:lnTo>
                    <a:lnTo>
                      <a:pt x="116922" y="1399541"/>
                    </a:lnTo>
                    <a:lnTo>
                      <a:pt x="109174" y="1346010"/>
                    </a:lnTo>
                    <a:lnTo>
                      <a:pt x="104244" y="1292480"/>
                    </a:lnTo>
                    <a:lnTo>
                      <a:pt x="100017" y="1240358"/>
                    </a:lnTo>
                    <a:lnTo>
                      <a:pt x="98470" y="1211341"/>
                    </a:lnTo>
                    <a:lnTo>
                      <a:pt x="90157" y="1200878"/>
                    </a:lnTo>
                    <a:lnTo>
                      <a:pt x="68322" y="1166326"/>
                    </a:lnTo>
                    <a:lnTo>
                      <a:pt x="50009" y="1130363"/>
                    </a:lnTo>
                    <a:lnTo>
                      <a:pt x="35922" y="1090874"/>
                    </a:lnTo>
                    <a:lnTo>
                      <a:pt x="24652" y="1049975"/>
                    </a:lnTo>
                    <a:lnTo>
                      <a:pt x="15496" y="1007666"/>
                    </a:lnTo>
                    <a:lnTo>
                      <a:pt x="8452" y="964652"/>
                    </a:lnTo>
                    <a:lnTo>
                      <a:pt x="4226" y="921637"/>
                    </a:lnTo>
                    <a:lnTo>
                      <a:pt x="704" y="877212"/>
                    </a:lnTo>
                    <a:lnTo>
                      <a:pt x="0" y="834198"/>
                    </a:lnTo>
                    <a:lnTo>
                      <a:pt x="704" y="791889"/>
                    </a:lnTo>
                    <a:lnTo>
                      <a:pt x="2113" y="751695"/>
                    </a:lnTo>
                    <a:lnTo>
                      <a:pt x="4930" y="712911"/>
                    </a:lnTo>
                    <a:lnTo>
                      <a:pt x="8452" y="675538"/>
                    </a:lnTo>
                    <a:lnTo>
                      <a:pt x="11974" y="641691"/>
                    </a:lnTo>
                    <a:lnTo>
                      <a:pt x="16200" y="610664"/>
                    </a:lnTo>
                    <a:lnTo>
                      <a:pt x="20426" y="583163"/>
                    </a:lnTo>
                    <a:lnTo>
                      <a:pt x="24652" y="559188"/>
                    </a:lnTo>
                    <a:lnTo>
                      <a:pt x="28878" y="540854"/>
                    </a:lnTo>
                    <a:lnTo>
                      <a:pt x="30991" y="526751"/>
                    </a:lnTo>
                    <a:lnTo>
                      <a:pt x="33104" y="517584"/>
                    </a:lnTo>
                    <a:lnTo>
                      <a:pt x="33809" y="514058"/>
                    </a:lnTo>
                    <a:lnTo>
                      <a:pt x="40852" y="488672"/>
                    </a:lnTo>
                    <a:lnTo>
                      <a:pt x="51417" y="466107"/>
                    </a:lnTo>
                    <a:lnTo>
                      <a:pt x="63391" y="444248"/>
                    </a:lnTo>
                    <a:lnTo>
                      <a:pt x="76774" y="424503"/>
                    </a:lnTo>
                    <a:lnTo>
                      <a:pt x="91565" y="408285"/>
                    </a:lnTo>
                    <a:lnTo>
                      <a:pt x="104244" y="394182"/>
                    </a:lnTo>
                    <a:lnTo>
                      <a:pt x="117626" y="382194"/>
                    </a:lnTo>
                    <a:lnTo>
                      <a:pt x="128896" y="373027"/>
                    </a:lnTo>
                    <a:lnTo>
                      <a:pt x="138757" y="365975"/>
                    </a:lnTo>
                    <a:lnTo>
                      <a:pt x="144391" y="361744"/>
                    </a:lnTo>
                    <a:lnTo>
                      <a:pt x="146504" y="361039"/>
                    </a:lnTo>
                    <a:lnTo>
                      <a:pt x="146504" y="357513"/>
                    </a:lnTo>
                    <a:lnTo>
                      <a:pt x="150026" y="349757"/>
                    </a:lnTo>
                    <a:lnTo>
                      <a:pt x="153548" y="337064"/>
                    </a:lnTo>
                    <a:lnTo>
                      <a:pt x="161296" y="320845"/>
                    </a:lnTo>
                    <a:lnTo>
                      <a:pt x="171157" y="301101"/>
                    </a:lnTo>
                    <a:lnTo>
                      <a:pt x="184539" y="279946"/>
                    </a:lnTo>
                    <a:lnTo>
                      <a:pt x="200035" y="255971"/>
                    </a:lnTo>
                    <a:lnTo>
                      <a:pt x="220461" y="231291"/>
                    </a:lnTo>
                    <a:lnTo>
                      <a:pt x="244409" y="206610"/>
                    </a:lnTo>
                    <a:lnTo>
                      <a:pt x="272583" y="181930"/>
                    </a:lnTo>
                    <a:lnTo>
                      <a:pt x="321183" y="147377"/>
                    </a:lnTo>
                    <a:lnTo>
                      <a:pt x="373304" y="114940"/>
                    </a:lnTo>
                    <a:lnTo>
                      <a:pt x="429652" y="86734"/>
                    </a:lnTo>
                    <a:lnTo>
                      <a:pt x="489522" y="62054"/>
                    </a:lnTo>
                    <a:lnTo>
                      <a:pt x="552913" y="40194"/>
                    </a:lnTo>
                    <a:lnTo>
                      <a:pt x="619826" y="22565"/>
                    </a:lnTo>
                    <a:lnTo>
                      <a:pt x="689556" y="10577"/>
                    </a:lnTo>
                    <a:lnTo>
                      <a:pt x="762104" y="2116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9" name="Freeform 53"/>
            <p:cNvSpPr>
              <a:spLocks/>
            </p:cNvSpPr>
            <p:nvPr/>
          </p:nvSpPr>
          <p:spPr bwMode="auto">
            <a:xfrm rot="5400000" flipH="1">
              <a:off x="11606536" y="6369894"/>
              <a:ext cx="88949" cy="321123"/>
            </a:xfrm>
            <a:prstGeom prst="leftBracket">
              <a:avLst>
                <a:gd name="adj" fmla="val 152582"/>
              </a:avLst>
            </a:pr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solidFill>
                  <a:prstClr val="black"/>
                </a:solidFill>
              </a:endParaRPr>
            </a:p>
          </p:txBody>
        </p:sp>
        <p:sp>
          <p:nvSpPr>
            <p:cNvPr id="30" name="자유형 29"/>
            <p:cNvSpPr/>
            <p:nvPr/>
          </p:nvSpPr>
          <p:spPr>
            <a:xfrm flipH="1">
              <a:off x="11492315" y="6484987"/>
              <a:ext cx="320050" cy="93072"/>
            </a:xfrm>
            <a:custGeom>
              <a:avLst/>
              <a:gdLst>
                <a:gd name="connsiteX0" fmla="*/ 0 w 676275"/>
                <a:gd name="connsiteY0" fmla="*/ 0 h 212694"/>
                <a:gd name="connsiteX1" fmla="*/ 54769 w 676275"/>
                <a:gd name="connsiteY1" fmla="*/ 119063 h 212694"/>
                <a:gd name="connsiteX2" fmla="*/ 271463 w 676275"/>
                <a:gd name="connsiteY2" fmla="*/ 209550 h 212694"/>
                <a:gd name="connsiteX3" fmla="*/ 509588 w 676275"/>
                <a:gd name="connsiteY3" fmla="*/ 183357 h 212694"/>
                <a:gd name="connsiteX4" fmla="*/ 647700 w 676275"/>
                <a:gd name="connsiteY4" fmla="*/ 100013 h 212694"/>
                <a:gd name="connsiteX5" fmla="*/ 676275 w 676275"/>
                <a:gd name="connsiteY5" fmla="*/ 26194 h 212694"/>
                <a:gd name="connsiteX0" fmla="*/ 0 w 664369"/>
                <a:gd name="connsiteY0" fmla="*/ 0 h 193644"/>
                <a:gd name="connsiteX1" fmla="*/ 42863 w 664369"/>
                <a:gd name="connsiteY1" fmla="*/ 100013 h 193644"/>
                <a:gd name="connsiteX2" fmla="*/ 259557 w 664369"/>
                <a:gd name="connsiteY2" fmla="*/ 190500 h 193644"/>
                <a:gd name="connsiteX3" fmla="*/ 497682 w 664369"/>
                <a:gd name="connsiteY3" fmla="*/ 164307 h 193644"/>
                <a:gd name="connsiteX4" fmla="*/ 635794 w 664369"/>
                <a:gd name="connsiteY4" fmla="*/ 80963 h 193644"/>
                <a:gd name="connsiteX5" fmla="*/ 664369 w 664369"/>
                <a:gd name="connsiteY5" fmla="*/ 7144 h 193644"/>
                <a:gd name="connsiteX0" fmla="*/ 1524 w 665893"/>
                <a:gd name="connsiteY0" fmla="*/ 0 h 193644"/>
                <a:gd name="connsiteX1" fmla="*/ 44387 w 665893"/>
                <a:gd name="connsiteY1" fmla="*/ 100013 h 193644"/>
                <a:gd name="connsiteX2" fmla="*/ 261081 w 665893"/>
                <a:gd name="connsiteY2" fmla="*/ 190500 h 193644"/>
                <a:gd name="connsiteX3" fmla="*/ 499206 w 665893"/>
                <a:gd name="connsiteY3" fmla="*/ 164307 h 193644"/>
                <a:gd name="connsiteX4" fmla="*/ 637318 w 665893"/>
                <a:gd name="connsiteY4" fmla="*/ 80963 h 193644"/>
                <a:gd name="connsiteX5" fmla="*/ 665893 w 665893"/>
                <a:gd name="connsiteY5" fmla="*/ 7144 h 1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5893" h="193644">
                  <a:moveTo>
                    <a:pt x="1524" y="0"/>
                  </a:moveTo>
                  <a:cubicBezTo>
                    <a:pt x="-3239" y="42069"/>
                    <a:pt x="1128" y="68263"/>
                    <a:pt x="44387" y="100013"/>
                  </a:cubicBezTo>
                  <a:cubicBezTo>
                    <a:pt x="87646" y="131763"/>
                    <a:pt x="185278" y="179784"/>
                    <a:pt x="261081" y="190500"/>
                  </a:cubicBezTo>
                  <a:cubicBezTo>
                    <a:pt x="336884" y="201216"/>
                    <a:pt x="436500" y="182563"/>
                    <a:pt x="499206" y="164307"/>
                  </a:cubicBezTo>
                  <a:cubicBezTo>
                    <a:pt x="561912" y="146051"/>
                    <a:pt x="609537" y="107157"/>
                    <a:pt x="637318" y="80963"/>
                  </a:cubicBezTo>
                  <a:cubicBezTo>
                    <a:pt x="665099" y="54769"/>
                    <a:pt x="665496" y="30956"/>
                    <a:pt x="665893" y="7144"/>
                  </a:cubicBezTo>
                </a:path>
              </a:pathLst>
            </a:custGeom>
            <a:noFill/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순서도: 지연 31"/>
            <p:cNvSpPr/>
            <p:nvPr/>
          </p:nvSpPr>
          <p:spPr>
            <a:xfrm rot="16747283" flipH="1">
              <a:off x="10534195" y="5556267"/>
              <a:ext cx="595247" cy="194929"/>
            </a:xfrm>
            <a:custGeom>
              <a:avLst/>
              <a:gdLst>
                <a:gd name="connsiteX0" fmla="*/ 0 w 940506"/>
                <a:gd name="connsiteY0" fmla="*/ 0 h 405567"/>
                <a:gd name="connsiteX1" fmla="*/ 470253 w 940506"/>
                <a:gd name="connsiteY1" fmla="*/ 0 h 405567"/>
                <a:gd name="connsiteX2" fmla="*/ 940506 w 940506"/>
                <a:gd name="connsiteY2" fmla="*/ 202784 h 405567"/>
                <a:gd name="connsiteX3" fmla="*/ 470253 w 940506"/>
                <a:gd name="connsiteY3" fmla="*/ 405568 h 405567"/>
                <a:gd name="connsiteX4" fmla="*/ 0 w 940506"/>
                <a:gd name="connsiteY4" fmla="*/ 405567 h 405567"/>
                <a:gd name="connsiteX5" fmla="*/ 0 w 940506"/>
                <a:gd name="connsiteY5" fmla="*/ 0 h 405567"/>
                <a:gd name="connsiteX0" fmla="*/ 256943 w 1197449"/>
                <a:gd name="connsiteY0" fmla="*/ 0 h 405568"/>
                <a:gd name="connsiteX1" fmla="*/ 727196 w 1197449"/>
                <a:gd name="connsiteY1" fmla="*/ 0 h 405568"/>
                <a:gd name="connsiteX2" fmla="*/ 1197449 w 1197449"/>
                <a:gd name="connsiteY2" fmla="*/ 202784 h 405568"/>
                <a:gd name="connsiteX3" fmla="*/ 727196 w 1197449"/>
                <a:gd name="connsiteY3" fmla="*/ 405568 h 405568"/>
                <a:gd name="connsiteX4" fmla="*/ 0 w 1197449"/>
                <a:gd name="connsiteY4" fmla="*/ 383607 h 405568"/>
                <a:gd name="connsiteX5" fmla="*/ 256943 w 1197449"/>
                <a:gd name="connsiteY5" fmla="*/ 0 h 405568"/>
                <a:gd name="connsiteX0" fmla="*/ 0 w 1221335"/>
                <a:gd name="connsiteY0" fmla="*/ 86753 h 405568"/>
                <a:gd name="connsiteX1" fmla="*/ 751082 w 1221335"/>
                <a:gd name="connsiteY1" fmla="*/ 0 h 405568"/>
                <a:gd name="connsiteX2" fmla="*/ 1221335 w 1221335"/>
                <a:gd name="connsiteY2" fmla="*/ 202784 h 405568"/>
                <a:gd name="connsiteX3" fmla="*/ 751082 w 1221335"/>
                <a:gd name="connsiteY3" fmla="*/ 405568 h 405568"/>
                <a:gd name="connsiteX4" fmla="*/ 23886 w 1221335"/>
                <a:gd name="connsiteY4" fmla="*/ 383607 h 405568"/>
                <a:gd name="connsiteX5" fmla="*/ 0 w 1221335"/>
                <a:gd name="connsiteY5" fmla="*/ 86753 h 405568"/>
                <a:gd name="connsiteX0" fmla="*/ 17130 w 1238465"/>
                <a:gd name="connsiteY0" fmla="*/ 86753 h 405568"/>
                <a:gd name="connsiteX1" fmla="*/ 768212 w 1238465"/>
                <a:gd name="connsiteY1" fmla="*/ 0 h 405568"/>
                <a:gd name="connsiteX2" fmla="*/ 1238465 w 1238465"/>
                <a:gd name="connsiteY2" fmla="*/ 202784 h 405568"/>
                <a:gd name="connsiteX3" fmla="*/ 768212 w 1238465"/>
                <a:gd name="connsiteY3" fmla="*/ 405568 h 405568"/>
                <a:gd name="connsiteX4" fmla="*/ 0 w 1238465"/>
                <a:gd name="connsiteY4" fmla="*/ 398727 h 405568"/>
                <a:gd name="connsiteX5" fmla="*/ 17130 w 1238465"/>
                <a:gd name="connsiteY5" fmla="*/ 86753 h 4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465" h="405568">
                  <a:moveTo>
                    <a:pt x="17130" y="86753"/>
                  </a:moveTo>
                  <a:lnTo>
                    <a:pt x="768212" y="0"/>
                  </a:lnTo>
                  <a:cubicBezTo>
                    <a:pt x="1027926" y="0"/>
                    <a:pt x="1238465" y="90789"/>
                    <a:pt x="1238465" y="202784"/>
                  </a:cubicBezTo>
                  <a:cubicBezTo>
                    <a:pt x="1238465" y="314779"/>
                    <a:pt x="1027926" y="405568"/>
                    <a:pt x="768212" y="405568"/>
                  </a:cubicBezTo>
                  <a:lnTo>
                    <a:pt x="0" y="398727"/>
                  </a:lnTo>
                  <a:lnTo>
                    <a:pt x="17130" y="86753"/>
                  </a:lnTo>
                  <a:close/>
                </a:path>
              </a:pathLst>
            </a:cu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>
              <a:spLocks/>
            </p:cNvSpPr>
            <p:nvPr/>
          </p:nvSpPr>
          <p:spPr bwMode="auto">
            <a:xfrm rot="9839204" flipV="1">
              <a:off x="10783856" y="5182901"/>
              <a:ext cx="216495" cy="216486"/>
            </a:xfrm>
            <a:custGeom>
              <a:avLst/>
              <a:gdLst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67771 w 1936374"/>
                <a:gd name="connsiteY10" fmla="*/ 1989719 h 2344147"/>
                <a:gd name="connsiteX11" fmla="*/ 267733 w 1936374"/>
                <a:gd name="connsiteY11" fmla="*/ 1989680 h 2344147"/>
                <a:gd name="connsiteX12" fmla="*/ 248446 w 1936374"/>
                <a:gd name="connsiteY12" fmla="*/ 1970392 h 2344147"/>
                <a:gd name="connsiteX13" fmla="*/ 248486 w 1936374"/>
                <a:gd name="connsiteY13" fmla="*/ 1970434 h 2344147"/>
                <a:gd name="connsiteX14" fmla="*/ 333326 w 1936374"/>
                <a:gd name="connsiteY14" fmla="*/ 2056993 h 2344147"/>
                <a:gd name="connsiteX15" fmla="*/ 332951 w 1936374"/>
                <a:gd name="connsiteY15" fmla="*/ 2056599 h 2344147"/>
                <a:gd name="connsiteX16" fmla="*/ 320095 w 1936374"/>
                <a:gd name="connsiteY16" fmla="*/ 2044279 h 2344147"/>
                <a:gd name="connsiteX17" fmla="*/ 320526 w 1936374"/>
                <a:gd name="connsiteY17" fmla="*/ 2044727 h 2344147"/>
                <a:gd name="connsiteX18" fmla="*/ 353677 w 1936374"/>
                <a:gd name="connsiteY18" fmla="*/ 2077353 h 2344147"/>
                <a:gd name="connsiteX19" fmla="*/ 353367 w 1936374"/>
                <a:gd name="connsiteY19" fmla="*/ 2077015 h 2344147"/>
                <a:gd name="connsiteX20" fmla="*/ 344870 w 1936374"/>
                <a:gd name="connsiteY20" fmla="*/ 2069049 h 2344147"/>
                <a:gd name="connsiteX21" fmla="*/ 345290 w 1936374"/>
                <a:gd name="connsiteY21" fmla="*/ 2069491 h 2344147"/>
                <a:gd name="connsiteX22" fmla="*/ 364294 w 1936374"/>
                <a:gd name="connsiteY22" fmla="*/ 2088019 h 2344147"/>
                <a:gd name="connsiteX23" fmla="*/ 364142 w 1936374"/>
                <a:gd name="connsiteY23" fmla="*/ 2087791 h 2344147"/>
                <a:gd name="connsiteX24" fmla="*/ 360046 w 1936374"/>
                <a:gd name="connsiteY24" fmla="*/ 2084206 h 2344147"/>
                <a:gd name="connsiteX25" fmla="*/ 360486 w 1936374"/>
                <a:gd name="connsiteY25" fmla="*/ 2084687 h 2344147"/>
                <a:gd name="connsiteX26" fmla="*/ 391707 w 1936374"/>
                <a:gd name="connsiteY26" fmla="*/ 2113682 h 2344147"/>
                <a:gd name="connsiteX27" fmla="*/ 391363 w 1936374"/>
                <a:gd name="connsiteY27" fmla="*/ 2113311 h 2344147"/>
                <a:gd name="connsiteX28" fmla="*/ 366016 w 1936374"/>
                <a:gd name="connsiteY28" fmla="*/ 2090166 h 2344147"/>
                <a:gd name="connsiteX29" fmla="*/ 366115 w 1936374"/>
                <a:gd name="connsiteY29" fmla="*/ 2090315 h 2344147"/>
                <a:gd name="connsiteX30" fmla="*/ 1669036 w 1936374"/>
                <a:gd name="connsiteY30" fmla="*/ 2344147 h 2344147"/>
                <a:gd name="connsiteX31" fmla="*/ 1736574 w 1936374"/>
                <a:gd name="connsiteY31" fmla="*/ 2115642 h 2344147"/>
                <a:gd name="connsiteX32" fmla="*/ 1763589 w 1936374"/>
                <a:gd name="connsiteY32" fmla="*/ 2061612 h 2344147"/>
                <a:gd name="connsiteX33" fmla="*/ 1787227 w 1936374"/>
                <a:gd name="connsiteY33" fmla="*/ 2005892 h 2344147"/>
                <a:gd name="connsiteX34" fmla="*/ 1809178 w 1936374"/>
                <a:gd name="connsiteY34" fmla="*/ 1949610 h 2344147"/>
                <a:gd name="connsiteX35" fmla="*/ 1828876 w 1936374"/>
                <a:gd name="connsiteY35" fmla="*/ 1892766 h 2344147"/>
                <a:gd name="connsiteX36" fmla="*/ 1846886 w 1936374"/>
                <a:gd name="connsiteY36" fmla="*/ 1834232 h 2344147"/>
                <a:gd name="connsiteX37" fmla="*/ 1862645 w 1936374"/>
                <a:gd name="connsiteY37" fmla="*/ 1776825 h 2344147"/>
                <a:gd name="connsiteX38" fmla="*/ 1876153 w 1936374"/>
                <a:gd name="connsiteY38" fmla="*/ 1717728 h 2344147"/>
                <a:gd name="connsiteX39" fmla="*/ 1888535 w 1936374"/>
                <a:gd name="connsiteY39" fmla="*/ 1659195 h 2344147"/>
                <a:gd name="connsiteX40" fmla="*/ 1899228 w 1936374"/>
                <a:gd name="connsiteY40" fmla="*/ 1600662 h 2344147"/>
                <a:gd name="connsiteX41" fmla="*/ 1908234 w 1936374"/>
                <a:gd name="connsiteY41" fmla="*/ 1543254 h 2344147"/>
                <a:gd name="connsiteX42" fmla="*/ 1915550 w 1936374"/>
                <a:gd name="connsiteY42" fmla="*/ 1485846 h 2344147"/>
                <a:gd name="connsiteX43" fmla="*/ 1922304 w 1936374"/>
                <a:gd name="connsiteY43" fmla="*/ 1429564 h 2344147"/>
                <a:gd name="connsiteX44" fmla="*/ 1927369 w 1936374"/>
                <a:gd name="connsiteY44" fmla="*/ 1374407 h 2344147"/>
                <a:gd name="connsiteX45" fmla="*/ 1930746 w 1936374"/>
                <a:gd name="connsiteY45" fmla="*/ 1320939 h 2344147"/>
                <a:gd name="connsiteX46" fmla="*/ 1933560 w 1936374"/>
                <a:gd name="connsiteY46" fmla="*/ 1268597 h 2344147"/>
                <a:gd name="connsiteX47" fmla="*/ 1935249 w 1936374"/>
                <a:gd name="connsiteY47" fmla="*/ 1217943 h 2344147"/>
                <a:gd name="connsiteX48" fmla="*/ 1936374 w 1936374"/>
                <a:gd name="connsiteY48" fmla="*/ 1169541 h 2344147"/>
                <a:gd name="connsiteX49" fmla="*/ 1936374 w 1936374"/>
                <a:gd name="connsiteY49" fmla="*/ 1123389 h 2344147"/>
                <a:gd name="connsiteX50" fmla="*/ 1936374 w 1936374"/>
                <a:gd name="connsiteY50" fmla="*/ 1079489 h 2344147"/>
                <a:gd name="connsiteX51" fmla="*/ 1935811 w 1936374"/>
                <a:gd name="connsiteY51" fmla="*/ 1038404 h 2344147"/>
                <a:gd name="connsiteX52" fmla="*/ 1934123 w 1936374"/>
                <a:gd name="connsiteY52" fmla="*/ 1000132 h 2344147"/>
                <a:gd name="connsiteX53" fmla="*/ 1932997 w 1936374"/>
                <a:gd name="connsiteY53" fmla="*/ 964675 h 2344147"/>
                <a:gd name="connsiteX54" fmla="*/ 1931309 w 1936374"/>
                <a:gd name="connsiteY54" fmla="*/ 933156 h 2344147"/>
                <a:gd name="connsiteX55" fmla="*/ 1929057 w 1936374"/>
                <a:gd name="connsiteY55" fmla="*/ 905015 h 2344147"/>
                <a:gd name="connsiteX56" fmla="*/ 1927369 w 1936374"/>
                <a:gd name="connsiteY56" fmla="*/ 880251 h 2344147"/>
                <a:gd name="connsiteX57" fmla="*/ 1925681 w 1936374"/>
                <a:gd name="connsiteY57" fmla="*/ 859427 h 2344147"/>
                <a:gd name="connsiteX58" fmla="*/ 1924555 w 1936374"/>
                <a:gd name="connsiteY58" fmla="*/ 843105 h 2344147"/>
                <a:gd name="connsiteX59" fmla="*/ 1922866 w 1936374"/>
                <a:gd name="connsiteY59" fmla="*/ 831286 h 2344147"/>
                <a:gd name="connsiteX60" fmla="*/ 1922304 w 1936374"/>
                <a:gd name="connsiteY60" fmla="*/ 823406 h 2344147"/>
                <a:gd name="connsiteX61" fmla="*/ 1922304 w 1936374"/>
                <a:gd name="connsiteY61" fmla="*/ 821155 h 2344147"/>
                <a:gd name="connsiteX62" fmla="*/ 1924555 w 1936374"/>
                <a:gd name="connsiteY62" fmla="*/ 781758 h 2344147"/>
                <a:gd name="connsiteX63" fmla="*/ 1923429 w 1936374"/>
                <a:gd name="connsiteY63" fmla="*/ 745175 h 2344147"/>
                <a:gd name="connsiteX64" fmla="*/ 1920052 w 1936374"/>
                <a:gd name="connsiteY64" fmla="*/ 710280 h 2344147"/>
                <a:gd name="connsiteX65" fmla="*/ 1913299 w 1936374"/>
                <a:gd name="connsiteY65" fmla="*/ 677636 h 2344147"/>
                <a:gd name="connsiteX66" fmla="*/ 1904856 w 1936374"/>
                <a:gd name="connsiteY66" fmla="*/ 647806 h 2344147"/>
                <a:gd name="connsiteX67" fmla="*/ 1894163 w 1936374"/>
                <a:gd name="connsiteY67" fmla="*/ 619666 h 2344147"/>
                <a:gd name="connsiteX68" fmla="*/ 1881781 w 1936374"/>
                <a:gd name="connsiteY68" fmla="*/ 592650 h 2344147"/>
                <a:gd name="connsiteX69" fmla="*/ 1867710 w 1936374"/>
                <a:gd name="connsiteY69" fmla="*/ 569012 h 2344147"/>
                <a:gd name="connsiteX70" fmla="*/ 1850826 w 1936374"/>
                <a:gd name="connsiteY70" fmla="*/ 546499 h 2344147"/>
                <a:gd name="connsiteX71" fmla="*/ 1833941 w 1936374"/>
                <a:gd name="connsiteY71" fmla="*/ 525675 h 2344147"/>
                <a:gd name="connsiteX72" fmla="*/ 1814806 w 1936374"/>
                <a:gd name="connsiteY72" fmla="*/ 507101 h 2344147"/>
                <a:gd name="connsiteX73" fmla="*/ 1795670 w 1936374"/>
                <a:gd name="connsiteY73" fmla="*/ 489654 h 2344147"/>
                <a:gd name="connsiteX74" fmla="*/ 1775409 w 1936374"/>
                <a:gd name="connsiteY74" fmla="*/ 473895 h 2344147"/>
                <a:gd name="connsiteX75" fmla="*/ 1754584 w 1936374"/>
                <a:gd name="connsiteY75" fmla="*/ 459262 h 2344147"/>
                <a:gd name="connsiteX76" fmla="*/ 1733760 w 1936374"/>
                <a:gd name="connsiteY76" fmla="*/ 447442 h 2344147"/>
                <a:gd name="connsiteX77" fmla="*/ 1712373 w 1936374"/>
                <a:gd name="connsiteY77" fmla="*/ 435623 h 2344147"/>
                <a:gd name="connsiteX78" fmla="*/ 1691549 w 1936374"/>
                <a:gd name="connsiteY78" fmla="*/ 425492 h 2344147"/>
                <a:gd name="connsiteX79" fmla="*/ 1670725 w 1936374"/>
                <a:gd name="connsiteY79" fmla="*/ 417050 h 2344147"/>
                <a:gd name="connsiteX80" fmla="*/ 1650463 w 1936374"/>
                <a:gd name="connsiteY80" fmla="*/ 409171 h 2344147"/>
                <a:gd name="connsiteX81" fmla="*/ 1630201 w 1936374"/>
                <a:gd name="connsiteY81" fmla="*/ 401854 h 2344147"/>
                <a:gd name="connsiteX82" fmla="*/ 1611629 w 1936374"/>
                <a:gd name="connsiteY82" fmla="*/ 396789 h 2344147"/>
                <a:gd name="connsiteX83" fmla="*/ 1594182 w 1936374"/>
                <a:gd name="connsiteY83" fmla="*/ 391723 h 2344147"/>
                <a:gd name="connsiteX84" fmla="*/ 1577860 w 1936374"/>
                <a:gd name="connsiteY84" fmla="*/ 387221 h 2344147"/>
                <a:gd name="connsiteX85" fmla="*/ 1562664 w 1936374"/>
                <a:gd name="connsiteY85" fmla="*/ 384406 h 2344147"/>
                <a:gd name="connsiteX86" fmla="*/ 1549719 w 1936374"/>
                <a:gd name="connsiteY86" fmla="*/ 381592 h 2344147"/>
                <a:gd name="connsiteX87" fmla="*/ 1538463 w 1936374"/>
                <a:gd name="connsiteY87" fmla="*/ 379904 h 2344147"/>
                <a:gd name="connsiteX88" fmla="*/ 1530020 w 1936374"/>
                <a:gd name="connsiteY88" fmla="*/ 378779 h 2344147"/>
                <a:gd name="connsiteX89" fmla="*/ 1522704 w 1936374"/>
                <a:gd name="connsiteY89" fmla="*/ 378216 h 2344147"/>
                <a:gd name="connsiteX90" fmla="*/ 1518201 w 1936374"/>
                <a:gd name="connsiteY90" fmla="*/ 377090 h 2344147"/>
                <a:gd name="connsiteX91" fmla="*/ 1517075 w 1936374"/>
                <a:gd name="connsiteY91" fmla="*/ 377090 h 2344147"/>
                <a:gd name="connsiteX92" fmla="*/ 1503005 w 1936374"/>
                <a:gd name="connsiteY92" fmla="*/ 341070 h 2344147"/>
                <a:gd name="connsiteX93" fmla="*/ 1487809 w 1936374"/>
                <a:gd name="connsiteY93" fmla="*/ 308989 h 2344147"/>
                <a:gd name="connsiteX94" fmla="*/ 1472050 w 1936374"/>
                <a:gd name="connsiteY94" fmla="*/ 279722 h 2344147"/>
                <a:gd name="connsiteX95" fmla="*/ 1455165 w 1936374"/>
                <a:gd name="connsiteY95" fmla="*/ 254958 h 2344147"/>
                <a:gd name="connsiteX96" fmla="*/ 1436593 w 1936374"/>
                <a:gd name="connsiteY96" fmla="*/ 233008 h 2344147"/>
                <a:gd name="connsiteX97" fmla="*/ 1417457 w 1936374"/>
                <a:gd name="connsiteY97" fmla="*/ 213872 h 2344147"/>
                <a:gd name="connsiteX98" fmla="*/ 1397758 w 1936374"/>
                <a:gd name="connsiteY98" fmla="*/ 197550 h 2344147"/>
                <a:gd name="connsiteX99" fmla="*/ 1377497 w 1936374"/>
                <a:gd name="connsiteY99" fmla="*/ 184605 h 2344147"/>
                <a:gd name="connsiteX100" fmla="*/ 1356673 w 1936374"/>
                <a:gd name="connsiteY100" fmla="*/ 173912 h 2344147"/>
                <a:gd name="connsiteX101" fmla="*/ 1335848 w 1936374"/>
                <a:gd name="connsiteY101" fmla="*/ 165470 h 2344147"/>
                <a:gd name="connsiteX102" fmla="*/ 1315024 w 1936374"/>
                <a:gd name="connsiteY102" fmla="*/ 158716 h 2344147"/>
                <a:gd name="connsiteX103" fmla="*/ 1294200 w 1936374"/>
                <a:gd name="connsiteY103" fmla="*/ 154776 h 2344147"/>
                <a:gd name="connsiteX104" fmla="*/ 1273376 w 1936374"/>
                <a:gd name="connsiteY104" fmla="*/ 151399 h 2344147"/>
                <a:gd name="connsiteX105" fmla="*/ 1252552 w 1936374"/>
                <a:gd name="connsiteY105" fmla="*/ 150274 h 2344147"/>
                <a:gd name="connsiteX106" fmla="*/ 1232290 w 1936374"/>
                <a:gd name="connsiteY106" fmla="*/ 150836 h 2344147"/>
                <a:gd name="connsiteX107" fmla="*/ 1212029 w 1936374"/>
                <a:gd name="connsiteY107" fmla="*/ 152525 h 2344147"/>
                <a:gd name="connsiteX108" fmla="*/ 1193456 w 1936374"/>
                <a:gd name="connsiteY108" fmla="*/ 155339 h 2344147"/>
                <a:gd name="connsiteX109" fmla="*/ 1174883 w 1936374"/>
                <a:gd name="connsiteY109" fmla="*/ 158153 h 2344147"/>
                <a:gd name="connsiteX110" fmla="*/ 1157436 w 1936374"/>
                <a:gd name="connsiteY110" fmla="*/ 162655 h 2344147"/>
                <a:gd name="connsiteX111" fmla="*/ 1141114 w 1936374"/>
                <a:gd name="connsiteY111" fmla="*/ 166595 h 2344147"/>
                <a:gd name="connsiteX112" fmla="*/ 1125918 w 1936374"/>
                <a:gd name="connsiteY112" fmla="*/ 171660 h 2344147"/>
                <a:gd name="connsiteX113" fmla="*/ 1112410 w 1936374"/>
                <a:gd name="connsiteY113" fmla="*/ 176726 h 2344147"/>
                <a:gd name="connsiteX114" fmla="*/ 1099465 w 1936374"/>
                <a:gd name="connsiteY114" fmla="*/ 181791 h 2344147"/>
                <a:gd name="connsiteX115" fmla="*/ 1088772 w 1936374"/>
                <a:gd name="connsiteY115" fmla="*/ 186294 h 2344147"/>
                <a:gd name="connsiteX116" fmla="*/ 1079204 w 1936374"/>
                <a:gd name="connsiteY116" fmla="*/ 190796 h 2344147"/>
                <a:gd name="connsiteX117" fmla="*/ 1071887 w 1936374"/>
                <a:gd name="connsiteY117" fmla="*/ 194173 h 2344147"/>
                <a:gd name="connsiteX118" fmla="*/ 1066259 w 1936374"/>
                <a:gd name="connsiteY118" fmla="*/ 196987 h 2344147"/>
                <a:gd name="connsiteX119" fmla="*/ 1063445 w 1936374"/>
                <a:gd name="connsiteY119" fmla="*/ 199239 h 2344147"/>
                <a:gd name="connsiteX120" fmla="*/ 1061757 w 1936374"/>
                <a:gd name="connsiteY120" fmla="*/ 199801 h 2344147"/>
                <a:gd name="connsiteX121" fmla="*/ 1043746 w 1936374"/>
                <a:gd name="connsiteY121" fmla="*/ 163781 h 2344147"/>
                <a:gd name="connsiteX122" fmla="*/ 1026299 w 1936374"/>
                <a:gd name="connsiteY122" fmla="*/ 132263 h 2344147"/>
                <a:gd name="connsiteX123" fmla="*/ 1006038 w 1936374"/>
                <a:gd name="connsiteY123" fmla="*/ 104685 h 2344147"/>
                <a:gd name="connsiteX124" fmla="*/ 985776 w 1936374"/>
                <a:gd name="connsiteY124" fmla="*/ 80484 h 2344147"/>
                <a:gd name="connsiteX125" fmla="*/ 964952 w 1936374"/>
                <a:gd name="connsiteY125" fmla="*/ 60222 h 2344147"/>
                <a:gd name="connsiteX126" fmla="*/ 943565 w 1936374"/>
                <a:gd name="connsiteY126" fmla="*/ 43337 h 2344147"/>
                <a:gd name="connsiteX127" fmla="*/ 921052 w 1936374"/>
                <a:gd name="connsiteY127" fmla="*/ 29830 h 2344147"/>
                <a:gd name="connsiteX128" fmla="*/ 899102 w 1936374"/>
                <a:gd name="connsiteY128" fmla="*/ 19136 h 2344147"/>
                <a:gd name="connsiteX129" fmla="*/ 876027 w 1936374"/>
                <a:gd name="connsiteY129" fmla="*/ 10131 h 2344147"/>
                <a:gd name="connsiteX130" fmla="*/ 853514 w 1936374"/>
                <a:gd name="connsiteY130" fmla="*/ 4503 h 2344147"/>
                <a:gd name="connsiteX131" fmla="*/ 830438 w 1936374"/>
                <a:gd name="connsiteY131" fmla="*/ 1689 h 2344147"/>
                <a:gd name="connsiteX132" fmla="*/ 808489 w 1936374"/>
                <a:gd name="connsiteY132" fmla="*/ 0 h 2344147"/>
                <a:gd name="connsiteX133" fmla="*/ 785976 w 1936374"/>
                <a:gd name="connsiteY133" fmla="*/ 1126 h 2344147"/>
                <a:gd name="connsiteX134" fmla="*/ 764589 w 1936374"/>
                <a:gd name="connsiteY134" fmla="*/ 3377 h 2344147"/>
                <a:gd name="connsiteX135" fmla="*/ 742639 w 1936374"/>
                <a:gd name="connsiteY135" fmla="*/ 6754 h 2344147"/>
                <a:gd name="connsiteX136" fmla="*/ 722941 w 1936374"/>
                <a:gd name="connsiteY136" fmla="*/ 11257 h 2344147"/>
                <a:gd name="connsiteX137" fmla="*/ 702679 w 1936374"/>
                <a:gd name="connsiteY137" fmla="*/ 16885 h 2344147"/>
                <a:gd name="connsiteX138" fmla="*/ 684106 w 1936374"/>
                <a:gd name="connsiteY138" fmla="*/ 24201 h 2344147"/>
                <a:gd name="connsiteX139" fmla="*/ 666096 w 1936374"/>
                <a:gd name="connsiteY139" fmla="*/ 30392 h 2344147"/>
                <a:gd name="connsiteX140" fmla="*/ 648649 w 1936374"/>
                <a:gd name="connsiteY140" fmla="*/ 38272 h 2344147"/>
                <a:gd name="connsiteX141" fmla="*/ 633453 w 1936374"/>
                <a:gd name="connsiteY141" fmla="*/ 45589 h 2344147"/>
                <a:gd name="connsiteX142" fmla="*/ 619382 w 1936374"/>
                <a:gd name="connsiteY142" fmla="*/ 53468 h 2344147"/>
                <a:gd name="connsiteX143" fmla="*/ 606437 w 1936374"/>
                <a:gd name="connsiteY143" fmla="*/ 60785 h 2344147"/>
                <a:gd name="connsiteX144" fmla="*/ 595744 w 1936374"/>
                <a:gd name="connsiteY144" fmla="*/ 67539 h 2344147"/>
                <a:gd name="connsiteX145" fmla="*/ 586176 w 1936374"/>
                <a:gd name="connsiteY145" fmla="*/ 73167 h 2344147"/>
                <a:gd name="connsiteX146" fmla="*/ 578297 w 1936374"/>
                <a:gd name="connsiteY146" fmla="*/ 78232 h 2344147"/>
                <a:gd name="connsiteX147" fmla="*/ 573231 w 1936374"/>
                <a:gd name="connsiteY147" fmla="*/ 82172 h 2344147"/>
                <a:gd name="connsiteX148" fmla="*/ 569855 w 1936374"/>
                <a:gd name="connsiteY148" fmla="*/ 84424 h 2344147"/>
                <a:gd name="connsiteX149" fmla="*/ 568166 w 1936374"/>
                <a:gd name="connsiteY149" fmla="*/ 85549 h 2344147"/>
                <a:gd name="connsiteX150" fmla="*/ 525955 w 1936374"/>
                <a:gd name="connsiteY150" fmla="*/ 73730 h 2344147"/>
                <a:gd name="connsiteX151" fmla="*/ 485432 w 1936374"/>
                <a:gd name="connsiteY151" fmla="*/ 65287 h 2344147"/>
                <a:gd name="connsiteX152" fmla="*/ 447723 w 1936374"/>
                <a:gd name="connsiteY152" fmla="*/ 60222 h 2344147"/>
                <a:gd name="connsiteX153" fmla="*/ 412266 w 1936374"/>
                <a:gd name="connsiteY153" fmla="*/ 56282 h 2344147"/>
                <a:gd name="connsiteX154" fmla="*/ 378496 w 1936374"/>
                <a:gd name="connsiteY154" fmla="*/ 56282 h 2344147"/>
                <a:gd name="connsiteX155" fmla="*/ 346979 w 1936374"/>
                <a:gd name="connsiteY155" fmla="*/ 57971 h 2344147"/>
                <a:gd name="connsiteX156" fmla="*/ 317713 w 1936374"/>
                <a:gd name="connsiteY156" fmla="*/ 62474 h 2344147"/>
                <a:gd name="connsiteX157" fmla="*/ 290134 w 1936374"/>
                <a:gd name="connsiteY157" fmla="*/ 68101 h 2344147"/>
                <a:gd name="connsiteX158" fmla="*/ 264245 w 1936374"/>
                <a:gd name="connsiteY158" fmla="*/ 75981 h 2344147"/>
                <a:gd name="connsiteX159" fmla="*/ 241169 w 1936374"/>
                <a:gd name="connsiteY159" fmla="*/ 85549 h 2344147"/>
                <a:gd name="connsiteX160" fmla="*/ 219219 w 1936374"/>
                <a:gd name="connsiteY160" fmla="*/ 96242 h 2344147"/>
                <a:gd name="connsiteX161" fmla="*/ 198958 w 1936374"/>
                <a:gd name="connsiteY161" fmla="*/ 108625 h 2344147"/>
                <a:gd name="connsiteX162" fmla="*/ 180385 w 1936374"/>
                <a:gd name="connsiteY162" fmla="*/ 121570 h 2344147"/>
                <a:gd name="connsiteX163" fmla="*/ 163500 w 1936374"/>
                <a:gd name="connsiteY163" fmla="*/ 135640 h 2344147"/>
                <a:gd name="connsiteX164" fmla="*/ 147742 w 1936374"/>
                <a:gd name="connsiteY164" fmla="*/ 150836 h 2344147"/>
                <a:gd name="connsiteX165" fmla="*/ 133672 w 1936374"/>
                <a:gd name="connsiteY165" fmla="*/ 166032 h 2344147"/>
                <a:gd name="connsiteX166" fmla="*/ 121289 w 1936374"/>
                <a:gd name="connsiteY166" fmla="*/ 182354 h 2344147"/>
                <a:gd name="connsiteX167" fmla="*/ 110033 w 1936374"/>
                <a:gd name="connsiteY167" fmla="*/ 198676 h 2344147"/>
                <a:gd name="connsiteX168" fmla="*/ 99902 w 1936374"/>
                <a:gd name="connsiteY168" fmla="*/ 214435 h 2344147"/>
                <a:gd name="connsiteX169" fmla="*/ 90897 w 1936374"/>
                <a:gd name="connsiteY169" fmla="*/ 230756 h 2344147"/>
                <a:gd name="connsiteX170" fmla="*/ 83018 w 1936374"/>
                <a:gd name="connsiteY170" fmla="*/ 246516 h 2344147"/>
                <a:gd name="connsiteX171" fmla="*/ 76264 w 1936374"/>
                <a:gd name="connsiteY171" fmla="*/ 261712 h 2344147"/>
                <a:gd name="connsiteX172" fmla="*/ 70073 w 1936374"/>
                <a:gd name="connsiteY172" fmla="*/ 276908 h 2344147"/>
                <a:gd name="connsiteX173" fmla="*/ 65008 w 1936374"/>
                <a:gd name="connsiteY173" fmla="*/ 290979 h 2344147"/>
                <a:gd name="connsiteX174" fmla="*/ 61068 w 1936374"/>
                <a:gd name="connsiteY174" fmla="*/ 303923 h 2344147"/>
                <a:gd name="connsiteX175" fmla="*/ 58254 w 1936374"/>
                <a:gd name="connsiteY175" fmla="*/ 315180 h 2344147"/>
                <a:gd name="connsiteX176" fmla="*/ 55440 w 1936374"/>
                <a:gd name="connsiteY176" fmla="*/ 325873 h 2344147"/>
                <a:gd name="connsiteX177" fmla="*/ 53188 w 1936374"/>
                <a:gd name="connsiteY177" fmla="*/ 334879 h 2344147"/>
                <a:gd name="connsiteX178" fmla="*/ 51500 w 1936374"/>
                <a:gd name="connsiteY178" fmla="*/ 342195 h 2344147"/>
                <a:gd name="connsiteX179" fmla="*/ 50937 w 1936374"/>
                <a:gd name="connsiteY179" fmla="*/ 347823 h 2344147"/>
                <a:gd name="connsiteX180" fmla="*/ 50374 w 1936374"/>
                <a:gd name="connsiteY180" fmla="*/ 350637 h 2344147"/>
                <a:gd name="connsiteX181" fmla="*/ 50374 w 1936374"/>
                <a:gd name="connsiteY181" fmla="*/ 351763 h 2344147"/>
                <a:gd name="connsiteX182" fmla="*/ 45872 w 1936374"/>
                <a:gd name="connsiteY182" fmla="*/ 371462 h 2344147"/>
                <a:gd name="connsiteX183" fmla="*/ 41369 w 1936374"/>
                <a:gd name="connsiteY183" fmla="*/ 395100 h 2344147"/>
                <a:gd name="connsiteX184" fmla="*/ 38555 w 1936374"/>
                <a:gd name="connsiteY184" fmla="*/ 420990 h 2344147"/>
                <a:gd name="connsiteX185" fmla="*/ 35741 w 1936374"/>
                <a:gd name="connsiteY185" fmla="*/ 450256 h 2344147"/>
                <a:gd name="connsiteX186" fmla="*/ 32927 w 1936374"/>
                <a:gd name="connsiteY186" fmla="*/ 481212 h 2344147"/>
                <a:gd name="connsiteX187" fmla="*/ 30675 w 1936374"/>
                <a:gd name="connsiteY187" fmla="*/ 513292 h 2344147"/>
                <a:gd name="connsiteX188" fmla="*/ 29550 w 1936374"/>
                <a:gd name="connsiteY188" fmla="*/ 546499 h 2344147"/>
                <a:gd name="connsiteX189" fmla="*/ 27862 w 1936374"/>
                <a:gd name="connsiteY189" fmla="*/ 581393 h 2344147"/>
                <a:gd name="connsiteX190" fmla="*/ 27299 w 1936374"/>
                <a:gd name="connsiteY190" fmla="*/ 615726 h 2344147"/>
                <a:gd name="connsiteX191" fmla="*/ 26736 w 1936374"/>
                <a:gd name="connsiteY191" fmla="*/ 650621 h 2344147"/>
                <a:gd name="connsiteX192" fmla="*/ 26736 w 1936374"/>
                <a:gd name="connsiteY192" fmla="*/ 683827 h 2344147"/>
                <a:gd name="connsiteX193" fmla="*/ 25610 w 1936374"/>
                <a:gd name="connsiteY193" fmla="*/ 717033 h 2344147"/>
                <a:gd name="connsiteX194" fmla="*/ 25610 w 1936374"/>
                <a:gd name="connsiteY194" fmla="*/ 747988 h 2344147"/>
                <a:gd name="connsiteX195" fmla="*/ 25610 w 1936374"/>
                <a:gd name="connsiteY195" fmla="*/ 777255 h 2344147"/>
                <a:gd name="connsiteX196" fmla="*/ 25610 w 1936374"/>
                <a:gd name="connsiteY196" fmla="*/ 804271 h 2344147"/>
                <a:gd name="connsiteX197" fmla="*/ 26736 w 1936374"/>
                <a:gd name="connsiteY197" fmla="*/ 827909 h 2344147"/>
                <a:gd name="connsiteX198" fmla="*/ 26736 w 1936374"/>
                <a:gd name="connsiteY198" fmla="*/ 848171 h 2344147"/>
                <a:gd name="connsiteX199" fmla="*/ 27299 w 1936374"/>
                <a:gd name="connsiteY199" fmla="*/ 865055 h 2344147"/>
                <a:gd name="connsiteX200" fmla="*/ 27299 w 1936374"/>
                <a:gd name="connsiteY200" fmla="*/ 869126 h 2344147"/>
                <a:gd name="connsiteX201" fmla="*/ 62319 w 1936374"/>
                <a:gd name="connsiteY201" fmla="*/ 1009580 h 2344147"/>
                <a:gd name="connsiteX202" fmla="*/ 197736 w 1936374"/>
                <a:gd name="connsiteY202" fmla="*/ 1518857 h 2344147"/>
                <a:gd name="connsiteX203" fmla="*/ 466471 w 1936374"/>
                <a:gd name="connsiteY203" fmla="*/ 2203492 h 2344147"/>
                <a:gd name="connsiteX204" fmla="*/ 475994 w 1936374"/>
                <a:gd name="connsiteY204" fmla="*/ 2252993 h 2344147"/>
                <a:gd name="connsiteX205" fmla="*/ 475427 w 1936374"/>
                <a:gd name="connsiteY205" fmla="*/ 2266980 h 2344147"/>
                <a:gd name="connsiteX206" fmla="*/ 477836 w 1936374"/>
                <a:gd name="connsiteY206" fmla="*/ 2275814 h 2344147"/>
                <a:gd name="connsiteX207" fmla="*/ 481648 w 1936374"/>
                <a:gd name="connsiteY207" fmla="*/ 2318876 h 2344147"/>
                <a:gd name="connsiteX208" fmla="*/ 480521 w 1936374"/>
                <a:gd name="connsiteY208" fmla="*/ 2331608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7736 w 1936374"/>
                <a:gd name="connsiteY208" fmla="*/ 151885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16599 w 1936374"/>
                <a:gd name="connsiteY207" fmla="*/ 124580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481648 w 1936374"/>
                <a:gd name="connsiteY213" fmla="*/ 2318876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588516 w 1936374"/>
                <a:gd name="connsiteY213" fmla="*/ 2320424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1936374" h="2345074">
                  <a:moveTo>
                    <a:pt x="23875" y="878134"/>
                  </a:moveTo>
                  <a:lnTo>
                    <a:pt x="23875" y="875299"/>
                  </a:lnTo>
                  <a:lnTo>
                    <a:pt x="23875" y="867587"/>
                  </a:lnTo>
                  <a:lnTo>
                    <a:pt x="22797" y="861115"/>
                  </a:lnTo>
                  <a:lnTo>
                    <a:pt x="17168" y="838040"/>
                  </a:lnTo>
                  <a:lnTo>
                    <a:pt x="9852" y="817779"/>
                  </a:lnTo>
                  <a:lnTo>
                    <a:pt x="1972" y="800893"/>
                  </a:lnTo>
                  <a:lnTo>
                    <a:pt x="0" y="797935"/>
                  </a:lnTo>
                  <a:lnTo>
                    <a:pt x="16215" y="838108"/>
                  </a:lnTo>
                  <a:lnTo>
                    <a:pt x="19339" y="850912"/>
                  </a:lnTo>
                  <a:lnTo>
                    <a:pt x="23875" y="878134"/>
                  </a:lnTo>
                  <a:close/>
                  <a:moveTo>
                    <a:pt x="267771" y="1989719"/>
                  </a:moveTo>
                  <a:cubicBezTo>
                    <a:pt x="267758" y="1989706"/>
                    <a:pt x="267746" y="1989693"/>
                    <a:pt x="267733" y="1989680"/>
                  </a:cubicBezTo>
                  <a:lnTo>
                    <a:pt x="248446" y="1970392"/>
                  </a:lnTo>
                  <a:cubicBezTo>
                    <a:pt x="248459" y="1970406"/>
                    <a:pt x="248473" y="1970420"/>
                    <a:pt x="248486" y="1970434"/>
                  </a:cubicBezTo>
                  <a:lnTo>
                    <a:pt x="267771" y="1989719"/>
                  </a:lnTo>
                  <a:close/>
                  <a:moveTo>
                    <a:pt x="333326" y="2056993"/>
                  </a:moveTo>
                  <a:lnTo>
                    <a:pt x="332951" y="2056599"/>
                  </a:lnTo>
                  <a:lnTo>
                    <a:pt x="320095" y="2044279"/>
                  </a:lnTo>
                  <a:lnTo>
                    <a:pt x="320526" y="2044727"/>
                  </a:lnTo>
                  <a:lnTo>
                    <a:pt x="333326" y="2056993"/>
                  </a:lnTo>
                  <a:close/>
                  <a:moveTo>
                    <a:pt x="353677" y="2077353"/>
                  </a:moveTo>
                  <a:lnTo>
                    <a:pt x="353367" y="2077015"/>
                  </a:lnTo>
                  <a:lnTo>
                    <a:pt x="344870" y="2069049"/>
                  </a:lnTo>
                  <a:lnTo>
                    <a:pt x="345290" y="2069491"/>
                  </a:lnTo>
                  <a:lnTo>
                    <a:pt x="353677" y="2077353"/>
                  </a:lnTo>
                  <a:close/>
                  <a:moveTo>
                    <a:pt x="364294" y="2088019"/>
                  </a:moveTo>
                  <a:lnTo>
                    <a:pt x="364142" y="2087791"/>
                  </a:lnTo>
                  <a:lnTo>
                    <a:pt x="360046" y="2084206"/>
                  </a:lnTo>
                  <a:lnTo>
                    <a:pt x="360486" y="2084687"/>
                  </a:lnTo>
                  <a:lnTo>
                    <a:pt x="364294" y="2088019"/>
                  </a:lnTo>
                  <a:close/>
                  <a:moveTo>
                    <a:pt x="391707" y="2113682"/>
                  </a:moveTo>
                  <a:lnTo>
                    <a:pt x="391363" y="2113311"/>
                  </a:lnTo>
                  <a:lnTo>
                    <a:pt x="366016" y="2090166"/>
                  </a:lnTo>
                  <a:cubicBezTo>
                    <a:pt x="366049" y="2090216"/>
                    <a:pt x="366082" y="2090265"/>
                    <a:pt x="366115" y="2090315"/>
                  </a:cubicBezTo>
                  <a:lnTo>
                    <a:pt x="391707" y="2113682"/>
                  </a:lnTo>
                  <a:close/>
                  <a:moveTo>
                    <a:pt x="1669036" y="2344147"/>
                  </a:moveTo>
                  <a:lnTo>
                    <a:pt x="1736574" y="2115642"/>
                  </a:lnTo>
                  <a:lnTo>
                    <a:pt x="1763589" y="2061612"/>
                  </a:lnTo>
                  <a:lnTo>
                    <a:pt x="1787227" y="2005892"/>
                  </a:lnTo>
                  <a:lnTo>
                    <a:pt x="1809178" y="1949610"/>
                  </a:lnTo>
                  <a:lnTo>
                    <a:pt x="1828876" y="1892766"/>
                  </a:lnTo>
                  <a:lnTo>
                    <a:pt x="1846886" y="1834232"/>
                  </a:lnTo>
                  <a:lnTo>
                    <a:pt x="1862645" y="1776825"/>
                  </a:lnTo>
                  <a:lnTo>
                    <a:pt x="1876153" y="1717728"/>
                  </a:lnTo>
                  <a:lnTo>
                    <a:pt x="1888535" y="1659195"/>
                  </a:lnTo>
                  <a:lnTo>
                    <a:pt x="1899228" y="1600662"/>
                  </a:lnTo>
                  <a:lnTo>
                    <a:pt x="1908234" y="1543254"/>
                  </a:lnTo>
                  <a:lnTo>
                    <a:pt x="1915550" y="1485846"/>
                  </a:lnTo>
                  <a:lnTo>
                    <a:pt x="1922304" y="1429564"/>
                  </a:lnTo>
                  <a:lnTo>
                    <a:pt x="1927369" y="1374407"/>
                  </a:lnTo>
                  <a:lnTo>
                    <a:pt x="1930746" y="1320939"/>
                  </a:lnTo>
                  <a:lnTo>
                    <a:pt x="1933560" y="1268597"/>
                  </a:lnTo>
                  <a:lnTo>
                    <a:pt x="1935249" y="1217943"/>
                  </a:lnTo>
                  <a:lnTo>
                    <a:pt x="1936374" y="1169541"/>
                  </a:lnTo>
                  <a:lnTo>
                    <a:pt x="1936374" y="1123389"/>
                  </a:lnTo>
                  <a:lnTo>
                    <a:pt x="1936374" y="1079489"/>
                  </a:lnTo>
                  <a:cubicBezTo>
                    <a:pt x="1936186" y="1065794"/>
                    <a:pt x="1935999" y="1052099"/>
                    <a:pt x="1935811" y="1038404"/>
                  </a:cubicBezTo>
                  <a:cubicBezTo>
                    <a:pt x="1935248" y="1025647"/>
                    <a:pt x="1934686" y="1012889"/>
                    <a:pt x="1934123" y="1000132"/>
                  </a:cubicBezTo>
                  <a:cubicBezTo>
                    <a:pt x="1933748" y="988313"/>
                    <a:pt x="1933372" y="976494"/>
                    <a:pt x="1932997" y="964675"/>
                  </a:cubicBezTo>
                  <a:cubicBezTo>
                    <a:pt x="1932434" y="954169"/>
                    <a:pt x="1931872" y="943662"/>
                    <a:pt x="1931309" y="933156"/>
                  </a:cubicBezTo>
                  <a:lnTo>
                    <a:pt x="1929057" y="905015"/>
                  </a:lnTo>
                  <a:lnTo>
                    <a:pt x="1927369" y="880251"/>
                  </a:lnTo>
                  <a:lnTo>
                    <a:pt x="1925681" y="859427"/>
                  </a:lnTo>
                  <a:cubicBezTo>
                    <a:pt x="1925306" y="853986"/>
                    <a:pt x="1924930" y="848546"/>
                    <a:pt x="1924555" y="843105"/>
                  </a:cubicBezTo>
                  <a:lnTo>
                    <a:pt x="1922866" y="831286"/>
                  </a:lnTo>
                  <a:cubicBezTo>
                    <a:pt x="1922679" y="828659"/>
                    <a:pt x="1922491" y="826033"/>
                    <a:pt x="1922304" y="823406"/>
                  </a:cubicBezTo>
                  <a:lnTo>
                    <a:pt x="1922304" y="821155"/>
                  </a:lnTo>
                  <a:lnTo>
                    <a:pt x="1924555" y="781758"/>
                  </a:lnTo>
                  <a:cubicBezTo>
                    <a:pt x="1924180" y="769564"/>
                    <a:pt x="1923804" y="757369"/>
                    <a:pt x="1923429" y="745175"/>
                  </a:cubicBezTo>
                  <a:lnTo>
                    <a:pt x="1920052" y="710280"/>
                  </a:lnTo>
                  <a:lnTo>
                    <a:pt x="1913299" y="677636"/>
                  </a:lnTo>
                  <a:lnTo>
                    <a:pt x="1904856" y="647806"/>
                  </a:lnTo>
                  <a:lnTo>
                    <a:pt x="1894163" y="619666"/>
                  </a:lnTo>
                  <a:lnTo>
                    <a:pt x="1881781" y="592650"/>
                  </a:lnTo>
                  <a:lnTo>
                    <a:pt x="1867710" y="569012"/>
                  </a:lnTo>
                  <a:lnTo>
                    <a:pt x="1850826" y="546499"/>
                  </a:lnTo>
                  <a:lnTo>
                    <a:pt x="1833941" y="525675"/>
                  </a:lnTo>
                  <a:lnTo>
                    <a:pt x="1814806" y="507101"/>
                  </a:lnTo>
                  <a:lnTo>
                    <a:pt x="1795670" y="489654"/>
                  </a:lnTo>
                  <a:lnTo>
                    <a:pt x="1775409" y="473895"/>
                  </a:lnTo>
                  <a:lnTo>
                    <a:pt x="1754584" y="459262"/>
                  </a:lnTo>
                  <a:lnTo>
                    <a:pt x="1733760" y="447442"/>
                  </a:lnTo>
                  <a:lnTo>
                    <a:pt x="1712373" y="435623"/>
                  </a:lnTo>
                  <a:lnTo>
                    <a:pt x="1691549" y="425492"/>
                  </a:lnTo>
                  <a:lnTo>
                    <a:pt x="1670725" y="417050"/>
                  </a:lnTo>
                  <a:lnTo>
                    <a:pt x="1650463" y="409171"/>
                  </a:lnTo>
                  <a:lnTo>
                    <a:pt x="1630201" y="401854"/>
                  </a:lnTo>
                  <a:lnTo>
                    <a:pt x="1611629" y="396789"/>
                  </a:lnTo>
                  <a:lnTo>
                    <a:pt x="1594182" y="391723"/>
                  </a:lnTo>
                  <a:lnTo>
                    <a:pt x="1577860" y="387221"/>
                  </a:lnTo>
                  <a:lnTo>
                    <a:pt x="1562664" y="384406"/>
                  </a:lnTo>
                  <a:lnTo>
                    <a:pt x="1549719" y="381592"/>
                  </a:lnTo>
                  <a:lnTo>
                    <a:pt x="1538463" y="379904"/>
                  </a:lnTo>
                  <a:lnTo>
                    <a:pt x="1530020" y="378779"/>
                  </a:lnTo>
                  <a:lnTo>
                    <a:pt x="1522704" y="378216"/>
                  </a:lnTo>
                  <a:lnTo>
                    <a:pt x="1518201" y="377090"/>
                  </a:lnTo>
                  <a:lnTo>
                    <a:pt x="1517075" y="377090"/>
                  </a:lnTo>
                  <a:lnTo>
                    <a:pt x="1503005" y="341070"/>
                  </a:lnTo>
                  <a:lnTo>
                    <a:pt x="1487809" y="308989"/>
                  </a:lnTo>
                  <a:lnTo>
                    <a:pt x="1472050" y="279722"/>
                  </a:lnTo>
                  <a:lnTo>
                    <a:pt x="1455165" y="254958"/>
                  </a:lnTo>
                  <a:lnTo>
                    <a:pt x="1436593" y="233008"/>
                  </a:lnTo>
                  <a:lnTo>
                    <a:pt x="1417457" y="213872"/>
                  </a:lnTo>
                  <a:lnTo>
                    <a:pt x="1397758" y="197550"/>
                  </a:lnTo>
                  <a:lnTo>
                    <a:pt x="1377497" y="184605"/>
                  </a:lnTo>
                  <a:lnTo>
                    <a:pt x="1356673" y="173912"/>
                  </a:lnTo>
                  <a:lnTo>
                    <a:pt x="1335848" y="165470"/>
                  </a:lnTo>
                  <a:lnTo>
                    <a:pt x="1315024" y="158716"/>
                  </a:lnTo>
                  <a:lnTo>
                    <a:pt x="1294200" y="154776"/>
                  </a:lnTo>
                  <a:lnTo>
                    <a:pt x="1273376" y="151399"/>
                  </a:lnTo>
                  <a:lnTo>
                    <a:pt x="1252552" y="150274"/>
                  </a:lnTo>
                  <a:lnTo>
                    <a:pt x="1232290" y="150836"/>
                  </a:lnTo>
                  <a:lnTo>
                    <a:pt x="1212029" y="152525"/>
                  </a:lnTo>
                  <a:lnTo>
                    <a:pt x="1193456" y="155339"/>
                  </a:lnTo>
                  <a:lnTo>
                    <a:pt x="1174883" y="158153"/>
                  </a:lnTo>
                  <a:lnTo>
                    <a:pt x="1157436" y="162655"/>
                  </a:lnTo>
                  <a:lnTo>
                    <a:pt x="1141114" y="166595"/>
                  </a:lnTo>
                  <a:lnTo>
                    <a:pt x="1125918" y="171660"/>
                  </a:lnTo>
                  <a:lnTo>
                    <a:pt x="1112410" y="176726"/>
                  </a:lnTo>
                  <a:lnTo>
                    <a:pt x="1099465" y="181791"/>
                  </a:lnTo>
                  <a:lnTo>
                    <a:pt x="1088772" y="186294"/>
                  </a:lnTo>
                  <a:lnTo>
                    <a:pt x="1079204" y="190796"/>
                  </a:lnTo>
                  <a:lnTo>
                    <a:pt x="1071887" y="194173"/>
                  </a:lnTo>
                  <a:lnTo>
                    <a:pt x="1066259" y="196987"/>
                  </a:lnTo>
                  <a:lnTo>
                    <a:pt x="1063445" y="199239"/>
                  </a:lnTo>
                  <a:lnTo>
                    <a:pt x="1061757" y="199801"/>
                  </a:lnTo>
                  <a:lnTo>
                    <a:pt x="1043746" y="163781"/>
                  </a:lnTo>
                  <a:lnTo>
                    <a:pt x="1026299" y="132263"/>
                  </a:lnTo>
                  <a:lnTo>
                    <a:pt x="1006038" y="104685"/>
                  </a:lnTo>
                  <a:lnTo>
                    <a:pt x="985776" y="80484"/>
                  </a:lnTo>
                  <a:lnTo>
                    <a:pt x="964952" y="60222"/>
                  </a:lnTo>
                  <a:lnTo>
                    <a:pt x="943565" y="43337"/>
                  </a:lnTo>
                  <a:lnTo>
                    <a:pt x="921052" y="29830"/>
                  </a:lnTo>
                  <a:lnTo>
                    <a:pt x="899102" y="19136"/>
                  </a:lnTo>
                  <a:lnTo>
                    <a:pt x="876027" y="10131"/>
                  </a:lnTo>
                  <a:lnTo>
                    <a:pt x="853514" y="4503"/>
                  </a:lnTo>
                  <a:lnTo>
                    <a:pt x="830438" y="1689"/>
                  </a:lnTo>
                  <a:lnTo>
                    <a:pt x="808489" y="0"/>
                  </a:lnTo>
                  <a:lnTo>
                    <a:pt x="785976" y="1126"/>
                  </a:lnTo>
                  <a:lnTo>
                    <a:pt x="764589" y="3377"/>
                  </a:lnTo>
                  <a:lnTo>
                    <a:pt x="742639" y="6754"/>
                  </a:lnTo>
                  <a:lnTo>
                    <a:pt x="722941" y="11257"/>
                  </a:lnTo>
                  <a:lnTo>
                    <a:pt x="702679" y="16885"/>
                  </a:lnTo>
                  <a:lnTo>
                    <a:pt x="684106" y="24201"/>
                  </a:lnTo>
                  <a:lnTo>
                    <a:pt x="666096" y="30392"/>
                  </a:lnTo>
                  <a:lnTo>
                    <a:pt x="648649" y="38272"/>
                  </a:lnTo>
                  <a:lnTo>
                    <a:pt x="633453" y="45589"/>
                  </a:lnTo>
                  <a:lnTo>
                    <a:pt x="619382" y="53468"/>
                  </a:lnTo>
                  <a:lnTo>
                    <a:pt x="606437" y="60785"/>
                  </a:lnTo>
                  <a:lnTo>
                    <a:pt x="595744" y="67539"/>
                  </a:lnTo>
                  <a:lnTo>
                    <a:pt x="586176" y="73167"/>
                  </a:lnTo>
                  <a:lnTo>
                    <a:pt x="578297" y="78232"/>
                  </a:lnTo>
                  <a:lnTo>
                    <a:pt x="573231" y="82172"/>
                  </a:lnTo>
                  <a:lnTo>
                    <a:pt x="569855" y="84424"/>
                  </a:lnTo>
                  <a:lnTo>
                    <a:pt x="568166" y="85549"/>
                  </a:lnTo>
                  <a:lnTo>
                    <a:pt x="525955" y="73730"/>
                  </a:lnTo>
                  <a:lnTo>
                    <a:pt x="485432" y="65287"/>
                  </a:lnTo>
                  <a:lnTo>
                    <a:pt x="447723" y="60222"/>
                  </a:lnTo>
                  <a:lnTo>
                    <a:pt x="412266" y="56282"/>
                  </a:lnTo>
                  <a:lnTo>
                    <a:pt x="378496" y="56282"/>
                  </a:lnTo>
                  <a:lnTo>
                    <a:pt x="346979" y="57971"/>
                  </a:lnTo>
                  <a:lnTo>
                    <a:pt x="317713" y="62474"/>
                  </a:lnTo>
                  <a:lnTo>
                    <a:pt x="290134" y="68101"/>
                  </a:lnTo>
                  <a:lnTo>
                    <a:pt x="264245" y="75981"/>
                  </a:lnTo>
                  <a:lnTo>
                    <a:pt x="241169" y="85549"/>
                  </a:lnTo>
                  <a:lnTo>
                    <a:pt x="219219" y="96242"/>
                  </a:lnTo>
                  <a:lnTo>
                    <a:pt x="198958" y="108625"/>
                  </a:lnTo>
                  <a:lnTo>
                    <a:pt x="180385" y="121570"/>
                  </a:lnTo>
                  <a:lnTo>
                    <a:pt x="163500" y="135640"/>
                  </a:lnTo>
                  <a:lnTo>
                    <a:pt x="147742" y="150836"/>
                  </a:lnTo>
                  <a:lnTo>
                    <a:pt x="133672" y="166032"/>
                  </a:lnTo>
                  <a:lnTo>
                    <a:pt x="121289" y="182354"/>
                  </a:lnTo>
                  <a:lnTo>
                    <a:pt x="110033" y="198676"/>
                  </a:lnTo>
                  <a:lnTo>
                    <a:pt x="99902" y="214435"/>
                  </a:lnTo>
                  <a:lnTo>
                    <a:pt x="90897" y="230756"/>
                  </a:lnTo>
                  <a:lnTo>
                    <a:pt x="83018" y="246516"/>
                  </a:lnTo>
                  <a:lnTo>
                    <a:pt x="76264" y="261712"/>
                  </a:lnTo>
                  <a:lnTo>
                    <a:pt x="70073" y="276908"/>
                  </a:lnTo>
                  <a:lnTo>
                    <a:pt x="65008" y="290979"/>
                  </a:lnTo>
                  <a:lnTo>
                    <a:pt x="61068" y="303923"/>
                  </a:lnTo>
                  <a:lnTo>
                    <a:pt x="58254" y="315180"/>
                  </a:lnTo>
                  <a:lnTo>
                    <a:pt x="55440" y="325873"/>
                  </a:lnTo>
                  <a:lnTo>
                    <a:pt x="53188" y="334879"/>
                  </a:lnTo>
                  <a:lnTo>
                    <a:pt x="51500" y="342195"/>
                  </a:lnTo>
                  <a:cubicBezTo>
                    <a:pt x="51312" y="344071"/>
                    <a:pt x="51125" y="345947"/>
                    <a:pt x="50937" y="347823"/>
                  </a:cubicBezTo>
                  <a:lnTo>
                    <a:pt x="50374" y="350637"/>
                  </a:lnTo>
                  <a:lnTo>
                    <a:pt x="50374" y="351763"/>
                  </a:lnTo>
                  <a:lnTo>
                    <a:pt x="45872" y="371462"/>
                  </a:lnTo>
                  <a:lnTo>
                    <a:pt x="41369" y="395100"/>
                  </a:lnTo>
                  <a:lnTo>
                    <a:pt x="38555" y="420990"/>
                  </a:lnTo>
                  <a:lnTo>
                    <a:pt x="35741" y="450256"/>
                  </a:lnTo>
                  <a:lnTo>
                    <a:pt x="32927" y="481212"/>
                  </a:lnTo>
                  <a:lnTo>
                    <a:pt x="30675" y="513292"/>
                  </a:lnTo>
                  <a:lnTo>
                    <a:pt x="29550" y="546499"/>
                  </a:lnTo>
                  <a:cubicBezTo>
                    <a:pt x="28987" y="558130"/>
                    <a:pt x="28425" y="569762"/>
                    <a:pt x="27862" y="581393"/>
                  </a:cubicBezTo>
                  <a:cubicBezTo>
                    <a:pt x="27674" y="592837"/>
                    <a:pt x="27487" y="604282"/>
                    <a:pt x="27299" y="615726"/>
                  </a:cubicBezTo>
                  <a:cubicBezTo>
                    <a:pt x="27111" y="627358"/>
                    <a:pt x="26924" y="638989"/>
                    <a:pt x="26736" y="650621"/>
                  </a:cubicBezTo>
                  <a:lnTo>
                    <a:pt x="26736" y="683827"/>
                  </a:lnTo>
                  <a:cubicBezTo>
                    <a:pt x="26361" y="694896"/>
                    <a:pt x="25985" y="705964"/>
                    <a:pt x="25610" y="717033"/>
                  </a:cubicBezTo>
                  <a:lnTo>
                    <a:pt x="25610" y="747988"/>
                  </a:lnTo>
                  <a:lnTo>
                    <a:pt x="25610" y="777255"/>
                  </a:lnTo>
                  <a:lnTo>
                    <a:pt x="25610" y="804271"/>
                  </a:lnTo>
                  <a:cubicBezTo>
                    <a:pt x="25985" y="812150"/>
                    <a:pt x="26361" y="820030"/>
                    <a:pt x="26736" y="827909"/>
                  </a:cubicBezTo>
                  <a:lnTo>
                    <a:pt x="26736" y="848171"/>
                  </a:lnTo>
                  <a:cubicBezTo>
                    <a:pt x="26924" y="853799"/>
                    <a:pt x="27111" y="859427"/>
                    <a:pt x="27299" y="865055"/>
                  </a:cubicBezTo>
                  <a:lnTo>
                    <a:pt x="27299" y="869126"/>
                  </a:lnTo>
                  <a:cubicBezTo>
                    <a:pt x="38972" y="915944"/>
                    <a:pt x="4926" y="1198982"/>
                    <a:pt x="16599" y="1245800"/>
                  </a:cubicBezTo>
                  <a:cubicBezTo>
                    <a:pt x="54839" y="1404762"/>
                    <a:pt x="38937" y="1450682"/>
                    <a:pt x="113916" y="1610297"/>
                  </a:cubicBezTo>
                  <a:cubicBezTo>
                    <a:pt x="188895" y="1769912"/>
                    <a:pt x="406125" y="2096376"/>
                    <a:pt x="466471" y="2203492"/>
                  </a:cubicBezTo>
                  <a:cubicBezTo>
                    <a:pt x="526817" y="2310608"/>
                    <a:pt x="474886" y="2238633"/>
                    <a:pt x="475994" y="2252993"/>
                  </a:cubicBezTo>
                  <a:lnTo>
                    <a:pt x="475427" y="2266980"/>
                  </a:lnTo>
                  <a:lnTo>
                    <a:pt x="477836" y="2275814"/>
                  </a:lnTo>
                  <a:cubicBezTo>
                    <a:pt x="480335" y="2289723"/>
                    <a:pt x="588516" y="2305673"/>
                    <a:pt x="588516" y="2320424"/>
                  </a:cubicBezTo>
                  <a:cubicBezTo>
                    <a:pt x="588140" y="2324668"/>
                    <a:pt x="590589" y="2340828"/>
                    <a:pt x="590213" y="2345072"/>
                  </a:cubicBezTo>
                  <a:lnTo>
                    <a:pt x="1669036" y="2344147"/>
                  </a:lnTo>
                  <a:close/>
                </a:path>
              </a:pathLst>
            </a:cu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자유형 46"/>
            <p:cNvSpPr/>
            <p:nvPr/>
          </p:nvSpPr>
          <p:spPr>
            <a:xfrm flipH="1">
              <a:off x="11843036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11279484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Group 4"/>
            <p:cNvGrpSpPr>
              <a:grpSpLocks noChangeAspect="1"/>
            </p:cNvGrpSpPr>
            <p:nvPr/>
          </p:nvGrpSpPr>
          <p:grpSpPr bwMode="auto">
            <a:xfrm rot="21037912">
              <a:off x="10983608" y="5445680"/>
              <a:ext cx="1069098" cy="792004"/>
              <a:chOff x="0" y="-188"/>
              <a:chExt cx="1987" cy="1472"/>
            </a:xfrm>
          </p:grpSpPr>
          <p:sp>
            <p:nvSpPr>
              <p:cNvPr id="15" name="Freeform 5"/>
              <p:cNvSpPr>
                <a:spLocks/>
              </p:cNvSpPr>
              <p:nvPr/>
            </p:nvSpPr>
            <p:spPr bwMode="auto">
              <a:xfrm>
                <a:off x="0" y="497"/>
                <a:ext cx="1605" cy="787"/>
              </a:xfrm>
              <a:custGeom>
                <a:avLst/>
                <a:gdLst>
                  <a:gd name="T0" fmla="*/ 6423 w 6423"/>
                  <a:gd name="T1" fmla="*/ 1764 h 3147"/>
                  <a:gd name="T2" fmla="*/ 6409 w 6423"/>
                  <a:gd name="T3" fmla="*/ 1784 h 3147"/>
                  <a:gd name="T4" fmla="*/ 6319 w 6423"/>
                  <a:gd name="T5" fmla="*/ 1900 h 3147"/>
                  <a:gd name="T6" fmla="*/ 6161 w 6423"/>
                  <a:gd name="T7" fmla="*/ 2082 h 3147"/>
                  <a:gd name="T8" fmla="*/ 5994 w 6423"/>
                  <a:gd name="T9" fmla="*/ 2245 h 3147"/>
                  <a:gd name="T10" fmla="*/ 5865 w 6423"/>
                  <a:gd name="T11" fmla="*/ 2361 h 3147"/>
                  <a:gd name="T12" fmla="*/ 5717 w 6423"/>
                  <a:gd name="T13" fmla="*/ 2480 h 3147"/>
                  <a:gd name="T14" fmla="*/ 5554 w 6423"/>
                  <a:gd name="T15" fmla="*/ 2598 h 3147"/>
                  <a:gd name="T16" fmla="*/ 5375 w 6423"/>
                  <a:gd name="T17" fmla="*/ 2711 h 3147"/>
                  <a:gd name="T18" fmla="*/ 5178 w 6423"/>
                  <a:gd name="T19" fmla="*/ 2819 h 3147"/>
                  <a:gd name="T20" fmla="*/ 4967 w 6423"/>
                  <a:gd name="T21" fmla="*/ 2916 h 3147"/>
                  <a:gd name="T22" fmla="*/ 4739 w 6423"/>
                  <a:gd name="T23" fmla="*/ 3000 h 3147"/>
                  <a:gd name="T24" fmla="*/ 4495 w 6423"/>
                  <a:gd name="T25" fmla="*/ 3067 h 3147"/>
                  <a:gd name="T26" fmla="*/ 4301 w 6423"/>
                  <a:gd name="T27" fmla="*/ 3105 h 3147"/>
                  <a:gd name="T28" fmla="*/ 4168 w 6423"/>
                  <a:gd name="T29" fmla="*/ 3123 h 3147"/>
                  <a:gd name="T30" fmla="*/ 4100 w 6423"/>
                  <a:gd name="T31" fmla="*/ 3130 h 3147"/>
                  <a:gd name="T32" fmla="*/ 3963 w 6423"/>
                  <a:gd name="T33" fmla="*/ 3141 h 3147"/>
                  <a:gd name="T34" fmla="*/ 3722 w 6423"/>
                  <a:gd name="T35" fmla="*/ 3147 h 3147"/>
                  <a:gd name="T36" fmla="*/ 3515 w 6423"/>
                  <a:gd name="T37" fmla="*/ 3136 h 3147"/>
                  <a:gd name="T38" fmla="*/ 3339 w 6423"/>
                  <a:gd name="T39" fmla="*/ 3108 h 3147"/>
                  <a:gd name="T40" fmla="*/ 3187 w 6423"/>
                  <a:gd name="T41" fmla="*/ 3068 h 3147"/>
                  <a:gd name="T42" fmla="*/ 3053 w 6423"/>
                  <a:gd name="T43" fmla="*/ 3016 h 3147"/>
                  <a:gd name="T44" fmla="*/ 2933 w 6423"/>
                  <a:gd name="T45" fmla="*/ 2956 h 3147"/>
                  <a:gd name="T46" fmla="*/ 2823 w 6423"/>
                  <a:gd name="T47" fmla="*/ 2888 h 3147"/>
                  <a:gd name="T48" fmla="*/ 2659 w 6423"/>
                  <a:gd name="T49" fmla="*/ 2777 h 3147"/>
                  <a:gd name="T50" fmla="*/ 2483 w 6423"/>
                  <a:gd name="T51" fmla="*/ 2661 h 3147"/>
                  <a:gd name="T52" fmla="*/ 2349 w 6423"/>
                  <a:gd name="T53" fmla="*/ 2584 h 3147"/>
                  <a:gd name="T54" fmla="*/ 2197 w 6423"/>
                  <a:gd name="T55" fmla="*/ 2511 h 3147"/>
                  <a:gd name="T56" fmla="*/ 2020 w 6423"/>
                  <a:gd name="T57" fmla="*/ 2443 h 3147"/>
                  <a:gd name="T58" fmla="*/ 1815 w 6423"/>
                  <a:gd name="T59" fmla="*/ 2383 h 3147"/>
                  <a:gd name="T60" fmla="*/ 1573 w 6423"/>
                  <a:gd name="T61" fmla="*/ 2331 h 3147"/>
                  <a:gd name="T62" fmla="*/ 1436 w 6423"/>
                  <a:gd name="T63" fmla="*/ 2311 h 3147"/>
                  <a:gd name="T64" fmla="*/ 1302 w 6423"/>
                  <a:gd name="T65" fmla="*/ 2293 h 3147"/>
                  <a:gd name="T66" fmla="*/ 1063 w 6423"/>
                  <a:gd name="T67" fmla="*/ 2274 h 3147"/>
                  <a:gd name="T68" fmla="*/ 853 w 6423"/>
                  <a:gd name="T69" fmla="*/ 2272 h 3147"/>
                  <a:gd name="T70" fmla="*/ 671 w 6423"/>
                  <a:gd name="T71" fmla="*/ 2283 h 3147"/>
                  <a:gd name="T72" fmla="*/ 519 w 6423"/>
                  <a:gd name="T73" fmla="*/ 2305 h 3147"/>
                  <a:gd name="T74" fmla="*/ 393 w 6423"/>
                  <a:gd name="T75" fmla="*/ 2335 h 3147"/>
                  <a:gd name="T76" fmla="*/ 292 w 6423"/>
                  <a:gd name="T77" fmla="*/ 2369 h 3147"/>
                  <a:gd name="T78" fmla="*/ 216 w 6423"/>
                  <a:gd name="T79" fmla="*/ 2404 h 3147"/>
                  <a:gd name="T80" fmla="*/ 189 w 6423"/>
                  <a:gd name="T81" fmla="*/ 2420 h 3147"/>
                  <a:gd name="T82" fmla="*/ 169 w 6423"/>
                  <a:gd name="T83" fmla="*/ 2432 h 3147"/>
                  <a:gd name="T84" fmla="*/ 124 w 6423"/>
                  <a:gd name="T85" fmla="*/ 2442 h 3147"/>
                  <a:gd name="T86" fmla="*/ 80 w 6423"/>
                  <a:gd name="T87" fmla="*/ 2434 h 3147"/>
                  <a:gd name="T88" fmla="*/ 43 w 6423"/>
                  <a:gd name="T89" fmla="*/ 2412 h 3147"/>
                  <a:gd name="T90" fmla="*/ 26 w 6423"/>
                  <a:gd name="T91" fmla="*/ 2394 h 3147"/>
                  <a:gd name="T92" fmla="*/ 14 w 6423"/>
                  <a:gd name="T93" fmla="*/ 2375 h 3147"/>
                  <a:gd name="T94" fmla="*/ 0 w 6423"/>
                  <a:gd name="T95" fmla="*/ 2332 h 3147"/>
                  <a:gd name="T96" fmla="*/ 4 w 6423"/>
                  <a:gd name="T97" fmla="*/ 2288 h 3147"/>
                  <a:gd name="T98" fmla="*/ 22 w 6423"/>
                  <a:gd name="T99" fmla="*/ 2248 h 3147"/>
                  <a:gd name="T100" fmla="*/ 38 w 6423"/>
                  <a:gd name="T101" fmla="*/ 2231 h 3147"/>
                  <a:gd name="T102" fmla="*/ 92 w 6423"/>
                  <a:gd name="T103" fmla="*/ 2181 h 3147"/>
                  <a:gd name="T104" fmla="*/ 229 w 6423"/>
                  <a:gd name="T105" fmla="*/ 2070 h 3147"/>
                  <a:gd name="T106" fmla="*/ 486 w 6423"/>
                  <a:gd name="T107" fmla="*/ 1881 h 3147"/>
                  <a:gd name="T108" fmla="*/ 1142 w 6423"/>
                  <a:gd name="T109" fmla="*/ 1429 h 3147"/>
                  <a:gd name="T110" fmla="*/ 1641 w 6423"/>
                  <a:gd name="T111" fmla="*/ 1080 h 3147"/>
                  <a:gd name="T112" fmla="*/ 4511 w 6423"/>
                  <a:gd name="T113" fmla="*/ 0 h 3147"/>
                  <a:gd name="T114" fmla="*/ 6423 w 6423"/>
                  <a:gd name="T115" fmla="*/ 1764 h 3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423" h="3147">
                    <a:moveTo>
                      <a:pt x="6423" y="1764"/>
                    </a:moveTo>
                    <a:lnTo>
                      <a:pt x="6409" y="1784"/>
                    </a:lnTo>
                    <a:lnTo>
                      <a:pt x="6319" y="1900"/>
                    </a:lnTo>
                    <a:lnTo>
                      <a:pt x="6161" y="2082"/>
                    </a:lnTo>
                    <a:lnTo>
                      <a:pt x="5994" y="2245"/>
                    </a:lnTo>
                    <a:lnTo>
                      <a:pt x="5865" y="2361"/>
                    </a:lnTo>
                    <a:lnTo>
                      <a:pt x="5717" y="2480"/>
                    </a:lnTo>
                    <a:lnTo>
                      <a:pt x="5554" y="2598"/>
                    </a:lnTo>
                    <a:lnTo>
                      <a:pt x="5375" y="2711"/>
                    </a:lnTo>
                    <a:lnTo>
                      <a:pt x="5178" y="2819"/>
                    </a:lnTo>
                    <a:lnTo>
                      <a:pt x="4967" y="2916"/>
                    </a:lnTo>
                    <a:lnTo>
                      <a:pt x="4739" y="3000"/>
                    </a:lnTo>
                    <a:lnTo>
                      <a:pt x="4495" y="3067"/>
                    </a:lnTo>
                    <a:lnTo>
                      <a:pt x="4301" y="3105"/>
                    </a:lnTo>
                    <a:lnTo>
                      <a:pt x="4168" y="3123"/>
                    </a:lnTo>
                    <a:lnTo>
                      <a:pt x="4100" y="3130"/>
                    </a:lnTo>
                    <a:lnTo>
                      <a:pt x="3963" y="3141"/>
                    </a:lnTo>
                    <a:lnTo>
                      <a:pt x="3722" y="3147"/>
                    </a:lnTo>
                    <a:lnTo>
                      <a:pt x="3515" y="3136"/>
                    </a:lnTo>
                    <a:lnTo>
                      <a:pt x="3339" y="3108"/>
                    </a:lnTo>
                    <a:lnTo>
                      <a:pt x="3187" y="3068"/>
                    </a:lnTo>
                    <a:lnTo>
                      <a:pt x="3053" y="3016"/>
                    </a:lnTo>
                    <a:lnTo>
                      <a:pt x="2933" y="2956"/>
                    </a:lnTo>
                    <a:lnTo>
                      <a:pt x="2823" y="2888"/>
                    </a:lnTo>
                    <a:lnTo>
                      <a:pt x="2659" y="2777"/>
                    </a:lnTo>
                    <a:lnTo>
                      <a:pt x="2483" y="2661"/>
                    </a:lnTo>
                    <a:lnTo>
                      <a:pt x="2349" y="2584"/>
                    </a:lnTo>
                    <a:lnTo>
                      <a:pt x="2197" y="2511"/>
                    </a:lnTo>
                    <a:lnTo>
                      <a:pt x="2020" y="2443"/>
                    </a:lnTo>
                    <a:lnTo>
                      <a:pt x="1815" y="2383"/>
                    </a:lnTo>
                    <a:lnTo>
                      <a:pt x="1573" y="2331"/>
                    </a:lnTo>
                    <a:lnTo>
                      <a:pt x="1436" y="2311"/>
                    </a:lnTo>
                    <a:lnTo>
                      <a:pt x="1302" y="2293"/>
                    </a:lnTo>
                    <a:lnTo>
                      <a:pt x="1063" y="2274"/>
                    </a:lnTo>
                    <a:lnTo>
                      <a:pt x="853" y="2272"/>
                    </a:lnTo>
                    <a:lnTo>
                      <a:pt x="671" y="2283"/>
                    </a:lnTo>
                    <a:lnTo>
                      <a:pt x="519" y="2305"/>
                    </a:lnTo>
                    <a:lnTo>
                      <a:pt x="393" y="2335"/>
                    </a:lnTo>
                    <a:lnTo>
                      <a:pt x="292" y="2369"/>
                    </a:lnTo>
                    <a:lnTo>
                      <a:pt x="216" y="2404"/>
                    </a:lnTo>
                    <a:lnTo>
                      <a:pt x="189" y="2420"/>
                    </a:lnTo>
                    <a:lnTo>
                      <a:pt x="169" y="2432"/>
                    </a:lnTo>
                    <a:lnTo>
                      <a:pt x="124" y="2442"/>
                    </a:lnTo>
                    <a:lnTo>
                      <a:pt x="80" y="2434"/>
                    </a:lnTo>
                    <a:lnTo>
                      <a:pt x="43" y="2412"/>
                    </a:lnTo>
                    <a:lnTo>
                      <a:pt x="26" y="2394"/>
                    </a:lnTo>
                    <a:lnTo>
                      <a:pt x="14" y="2375"/>
                    </a:lnTo>
                    <a:lnTo>
                      <a:pt x="0" y="2332"/>
                    </a:lnTo>
                    <a:lnTo>
                      <a:pt x="4" y="2288"/>
                    </a:lnTo>
                    <a:lnTo>
                      <a:pt x="22" y="2248"/>
                    </a:lnTo>
                    <a:lnTo>
                      <a:pt x="38" y="2231"/>
                    </a:lnTo>
                    <a:lnTo>
                      <a:pt x="92" y="2181"/>
                    </a:lnTo>
                    <a:lnTo>
                      <a:pt x="229" y="2070"/>
                    </a:lnTo>
                    <a:lnTo>
                      <a:pt x="486" y="1881"/>
                    </a:lnTo>
                    <a:lnTo>
                      <a:pt x="1142" y="1429"/>
                    </a:lnTo>
                    <a:lnTo>
                      <a:pt x="1641" y="1080"/>
                    </a:lnTo>
                    <a:lnTo>
                      <a:pt x="4511" y="0"/>
                    </a:lnTo>
                    <a:lnTo>
                      <a:pt x="6423" y="1764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6"/>
              <p:cNvSpPr>
                <a:spLocks/>
              </p:cNvSpPr>
              <p:nvPr/>
            </p:nvSpPr>
            <p:spPr bwMode="auto">
              <a:xfrm>
                <a:off x="1196" y="-188"/>
                <a:ext cx="208" cy="126"/>
              </a:xfrm>
              <a:custGeom>
                <a:avLst/>
                <a:gdLst>
                  <a:gd name="T0" fmla="*/ 818 w 832"/>
                  <a:gd name="T1" fmla="*/ 501 h 501"/>
                  <a:gd name="T2" fmla="*/ 820 w 832"/>
                  <a:gd name="T3" fmla="*/ 453 h 501"/>
                  <a:gd name="T4" fmla="*/ 830 w 832"/>
                  <a:gd name="T5" fmla="*/ 379 h 501"/>
                  <a:gd name="T6" fmla="*/ 832 w 832"/>
                  <a:gd name="T7" fmla="*/ 355 h 501"/>
                  <a:gd name="T8" fmla="*/ 830 w 832"/>
                  <a:gd name="T9" fmla="*/ 315 h 501"/>
                  <a:gd name="T10" fmla="*/ 814 w 832"/>
                  <a:gd name="T11" fmla="*/ 242 h 501"/>
                  <a:gd name="T12" fmla="*/ 781 w 832"/>
                  <a:gd name="T13" fmla="*/ 177 h 501"/>
                  <a:gd name="T14" fmla="*/ 737 w 832"/>
                  <a:gd name="T15" fmla="*/ 123 h 501"/>
                  <a:gd name="T16" fmla="*/ 683 w 832"/>
                  <a:gd name="T17" fmla="*/ 79 h 501"/>
                  <a:gd name="T18" fmla="*/ 620 w 832"/>
                  <a:gd name="T19" fmla="*/ 44 h 501"/>
                  <a:gd name="T20" fmla="*/ 551 w 832"/>
                  <a:gd name="T21" fmla="*/ 19 h 501"/>
                  <a:gd name="T22" fmla="*/ 478 w 832"/>
                  <a:gd name="T23" fmla="*/ 5 h 501"/>
                  <a:gd name="T24" fmla="*/ 403 w 832"/>
                  <a:gd name="T25" fmla="*/ 0 h 501"/>
                  <a:gd name="T26" fmla="*/ 329 w 832"/>
                  <a:gd name="T27" fmla="*/ 6 h 501"/>
                  <a:gd name="T28" fmla="*/ 257 w 832"/>
                  <a:gd name="T29" fmla="*/ 22 h 501"/>
                  <a:gd name="T30" fmla="*/ 192 w 832"/>
                  <a:gd name="T31" fmla="*/ 50 h 501"/>
                  <a:gd name="T32" fmla="*/ 132 w 832"/>
                  <a:gd name="T33" fmla="*/ 88 h 501"/>
                  <a:gd name="T34" fmla="*/ 82 w 832"/>
                  <a:gd name="T35" fmla="*/ 137 h 501"/>
                  <a:gd name="T36" fmla="*/ 43 w 832"/>
                  <a:gd name="T37" fmla="*/ 199 h 501"/>
                  <a:gd name="T38" fmla="*/ 18 w 832"/>
                  <a:gd name="T39" fmla="*/ 271 h 501"/>
                  <a:gd name="T40" fmla="*/ 12 w 832"/>
                  <a:gd name="T41" fmla="*/ 312 h 501"/>
                  <a:gd name="T42" fmla="*/ 0 w 832"/>
                  <a:gd name="T43" fmla="*/ 427 h 501"/>
                  <a:gd name="T44" fmla="*/ 818 w 832"/>
                  <a:gd name="T45" fmla="*/ 501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32" h="501">
                    <a:moveTo>
                      <a:pt x="818" y="501"/>
                    </a:moveTo>
                    <a:lnTo>
                      <a:pt x="820" y="453"/>
                    </a:lnTo>
                    <a:lnTo>
                      <a:pt x="830" y="379"/>
                    </a:lnTo>
                    <a:lnTo>
                      <a:pt x="832" y="355"/>
                    </a:lnTo>
                    <a:lnTo>
                      <a:pt x="830" y="315"/>
                    </a:lnTo>
                    <a:lnTo>
                      <a:pt x="814" y="242"/>
                    </a:lnTo>
                    <a:lnTo>
                      <a:pt x="781" y="177"/>
                    </a:lnTo>
                    <a:lnTo>
                      <a:pt x="737" y="123"/>
                    </a:lnTo>
                    <a:lnTo>
                      <a:pt x="683" y="79"/>
                    </a:lnTo>
                    <a:lnTo>
                      <a:pt x="620" y="44"/>
                    </a:lnTo>
                    <a:lnTo>
                      <a:pt x="551" y="19"/>
                    </a:lnTo>
                    <a:lnTo>
                      <a:pt x="478" y="5"/>
                    </a:lnTo>
                    <a:lnTo>
                      <a:pt x="403" y="0"/>
                    </a:lnTo>
                    <a:lnTo>
                      <a:pt x="329" y="6"/>
                    </a:lnTo>
                    <a:lnTo>
                      <a:pt x="257" y="22"/>
                    </a:lnTo>
                    <a:lnTo>
                      <a:pt x="192" y="50"/>
                    </a:lnTo>
                    <a:lnTo>
                      <a:pt x="132" y="88"/>
                    </a:lnTo>
                    <a:lnTo>
                      <a:pt x="82" y="137"/>
                    </a:lnTo>
                    <a:lnTo>
                      <a:pt x="43" y="199"/>
                    </a:lnTo>
                    <a:lnTo>
                      <a:pt x="18" y="271"/>
                    </a:lnTo>
                    <a:lnTo>
                      <a:pt x="12" y="312"/>
                    </a:lnTo>
                    <a:lnTo>
                      <a:pt x="0" y="427"/>
                    </a:lnTo>
                    <a:lnTo>
                      <a:pt x="818" y="50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7"/>
              <p:cNvSpPr>
                <a:spLocks/>
              </p:cNvSpPr>
              <p:nvPr/>
            </p:nvSpPr>
            <p:spPr bwMode="auto">
              <a:xfrm>
                <a:off x="410" y="-88"/>
                <a:ext cx="1577" cy="1045"/>
              </a:xfrm>
              <a:custGeom>
                <a:avLst/>
                <a:gdLst>
                  <a:gd name="T0" fmla="*/ 6306 w 6307"/>
                  <a:gd name="T1" fmla="*/ 3161 h 4179"/>
                  <a:gd name="T2" fmla="*/ 6287 w 6307"/>
                  <a:gd name="T3" fmla="*/ 3563 h 4179"/>
                  <a:gd name="T4" fmla="*/ 6240 w 6307"/>
                  <a:gd name="T5" fmla="*/ 3846 h 4179"/>
                  <a:gd name="T6" fmla="*/ 6162 w 6307"/>
                  <a:gd name="T7" fmla="*/ 4030 h 4179"/>
                  <a:gd name="T8" fmla="*/ 6051 w 6307"/>
                  <a:gd name="T9" fmla="*/ 4132 h 4179"/>
                  <a:gd name="T10" fmla="*/ 5903 w 6307"/>
                  <a:gd name="T11" fmla="*/ 4175 h 4179"/>
                  <a:gd name="T12" fmla="*/ 5665 w 6307"/>
                  <a:gd name="T13" fmla="*/ 4171 h 4179"/>
                  <a:gd name="T14" fmla="*/ 5288 w 6307"/>
                  <a:gd name="T15" fmla="*/ 4131 h 4179"/>
                  <a:gd name="T16" fmla="*/ 4830 w 6307"/>
                  <a:gd name="T17" fmla="*/ 4102 h 4179"/>
                  <a:gd name="T18" fmla="*/ 4303 w 6307"/>
                  <a:gd name="T19" fmla="*/ 4070 h 4179"/>
                  <a:gd name="T20" fmla="*/ 3554 w 6307"/>
                  <a:gd name="T21" fmla="*/ 3958 h 4179"/>
                  <a:gd name="T22" fmla="*/ 2242 w 6307"/>
                  <a:gd name="T23" fmla="*/ 3666 h 4179"/>
                  <a:gd name="T24" fmla="*/ 1672 w 6307"/>
                  <a:gd name="T25" fmla="*/ 3525 h 4179"/>
                  <a:gd name="T26" fmla="*/ 1214 w 6307"/>
                  <a:gd name="T27" fmla="*/ 3439 h 4179"/>
                  <a:gd name="T28" fmla="*/ 737 w 6307"/>
                  <a:gd name="T29" fmla="*/ 3386 h 4179"/>
                  <a:gd name="T30" fmla="*/ 287 w 6307"/>
                  <a:gd name="T31" fmla="*/ 3380 h 4179"/>
                  <a:gd name="T32" fmla="*/ 0 w 6307"/>
                  <a:gd name="T33" fmla="*/ 3414 h 4179"/>
                  <a:gd name="T34" fmla="*/ 42 w 6307"/>
                  <a:gd name="T35" fmla="*/ 3090 h 4179"/>
                  <a:gd name="T36" fmla="*/ 173 w 6307"/>
                  <a:gd name="T37" fmla="*/ 2488 h 4179"/>
                  <a:gd name="T38" fmla="*/ 318 w 6307"/>
                  <a:gd name="T39" fmla="*/ 2036 h 4179"/>
                  <a:gd name="T40" fmla="*/ 475 w 6307"/>
                  <a:gd name="T41" fmla="*/ 1664 h 4179"/>
                  <a:gd name="T42" fmla="*/ 677 w 6307"/>
                  <a:gd name="T43" fmla="*/ 1305 h 4179"/>
                  <a:gd name="T44" fmla="*/ 775 w 6307"/>
                  <a:gd name="T45" fmla="*/ 1163 h 4179"/>
                  <a:gd name="T46" fmla="*/ 954 w 6307"/>
                  <a:gd name="T47" fmla="*/ 955 h 4179"/>
                  <a:gd name="T48" fmla="*/ 1151 w 6307"/>
                  <a:gd name="T49" fmla="*/ 773 h 4179"/>
                  <a:gd name="T50" fmla="*/ 1366 w 6307"/>
                  <a:gd name="T51" fmla="*/ 617 h 4179"/>
                  <a:gd name="T52" fmla="*/ 1649 w 6307"/>
                  <a:gd name="T53" fmla="*/ 452 h 4179"/>
                  <a:gd name="T54" fmla="*/ 2118 w 6307"/>
                  <a:gd name="T55" fmla="*/ 254 h 4179"/>
                  <a:gd name="T56" fmla="*/ 2574 w 6307"/>
                  <a:gd name="T57" fmla="*/ 124 h 4179"/>
                  <a:gd name="T58" fmla="*/ 3074 w 6307"/>
                  <a:gd name="T59" fmla="*/ 36 h 4179"/>
                  <a:gd name="T60" fmla="*/ 3552 w 6307"/>
                  <a:gd name="T61" fmla="*/ 0 h 4179"/>
                  <a:gd name="T62" fmla="*/ 3847 w 6307"/>
                  <a:gd name="T63" fmla="*/ 61 h 4179"/>
                  <a:gd name="T64" fmla="*/ 4231 w 6307"/>
                  <a:gd name="T65" fmla="*/ 179 h 4179"/>
                  <a:gd name="T66" fmla="*/ 4600 w 6307"/>
                  <a:gd name="T67" fmla="*/ 335 h 4179"/>
                  <a:gd name="T68" fmla="*/ 4953 w 6307"/>
                  <a:gd name="T69" fmla="*/ 526 h 4179"/>
                  <a:gd name="T70" fmla="*/ 5118 w 6307"/>
                  <a:gd name="T71" fmla="*/ 633 h 4179"/>
                  <a:gd name="T72" fmla="*/ 5409 w 6307"/>
                  <a:gd name="T73" fmla="*/ 865 h 4179"/>
                  <a:gd name="T74" fmla="*/ 5658 w 6307"/>
                  <a:gd name="T75" fmla="*/ 1124 h 4179"/>
                  <a:gd name="T76" fmla="*/ 5866 w 6307"/>
                  <a:gd name="T77" fmla="*/ 1406 h 4179"/>
                  <a:gd name="T78" fmla="*/ 6034 w 6307"/>
                  <a:gd name="T79" fmla="*/ 1712 h 4179"/>
                  <a:gd name="T80" fmla="*/ 6161 w 6307"/>
                  <a:gd name="T81" fmla="*/ 2038 h 4179"/>
                  <a:gd name="T82" fmla="*/ 6248 w 6307"/>
                  <a:gd name="T83" fmla="*/ 2386 h 4179"/>
                  <a:gd name="T84" fmla="*/ 6297 w 6307"/>
                  <a:gd name="T85" fmla="*/ 2753 h 4179"/>
                  <a:gd name="T86" fmla="*/ 6307 w 6307"/>
                  <a:gd name="T87" fmla="*/ 3038 h 4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07" h="4179">
                    <a:moveTo>
                      <a:pt x="6307" y="3038"/>
                    </a:moveTo>
                    <a:lnTo>
                      <a:pt x="6306" y="3161"/>
                    </a:lnTo>
                    <a:lnTo>
                      <a:pt x="6300" y="3377"/>
                    </a:lnTo>
                    <a:lnTo>
                      <a:pt x="6287" y="3563"/>
                    </a:lnTo>
                    <a:lnTo>
                      <a:pt x="6267" y="3718"/>
                    </a:lnTo>
                    <a:lnTo>
                      <a:pt x="6240" y="3846"/>
                    </a:lnTo>
                    <a:lnTo>
                      <a:pt x="6205" y="3949"/>
                    </a:lnTo>
                    <a:lnTo>
                      <a:pt x="6162" y="4030"/>
                    </a:lnTo>
                    <a:lnTo>
                      <a:pt x="6111" y="4089"/>
                    </a:lnTo>
                    <a:lnTo>
                      <a:pt x="6051" y="4132"/>
                    </a:lnTo>
                    <a:lnTo>
                      <a:pt x="5982" y="4160"/>
                    </a:lnTo>
                    <a:lnTo>
                      <a:pt x="5903" y="4175"/>
                    </a:lnTo>
                    <a:lnTo>
                      <a:pt x="5815" y="4179"/>
                    </a:lnTo>
                    <a:lnTo>
                      <a:pt x="5665" y="4171"/>
                    </a:lnTo>
                    <a:lnTo>
                      <a:pt x="5425" y="4145"/>
                    </a:lnTo>
                    <a:lnTo>
                      <a:pt x="5288" y="4131"/>
                    </a:lnTo>
                    <a:lnTo>
                      <a:pt x="5116" y="4117"/>
                    </a:lnTo>
                    <a:lnTo>
                      <a:pt x="4830" y="4102"/>
                    </a:lnTo>
                    <a:lnTo>
                      <a:pt x="4573" y="4090"/>
                    </a:lnTo>
                    <a:lnTo>
                      <a:pt x="4303" y="4070"/>
                    </a:lnTo>
                    <a:lnTo>
                      <a:pt x="3977" y="4031"/>
                    </a:lnTo>
                    <a:lnTo>
                      <a:pt x="3554" y="3958"/>
                    </a:lnTo>
                    <a:lnTo>
                      <a:pt x="2989" y="3840"/>
                    </a:lnTo>
                    <a:lnTo>
                      <a:pt x="2242" y="3666"/>
                    </a:lnTo>
                    <a:lnTo>
                      <a:pt x="1776" y="3550"/>
                    </a:lnTo>
                    <a:lnTo>
                      <a:pt x="1672" y="3525"/>
                    </a:lnTo>
                    <a:lnTo>
                      <a:pt x="1449" y="3479"/>
                    </a:lnTo>
                    <a:lnTo>
                      <a:pt x="1214" y="3439"/>
                    </a:lnTo>
                    <a:lnTo>
                      <a:pt x="975" y="3408"/>
                    </a:lnTo>
                    <a:lnTo>
                      <a:pt x="737" y="3386"/>
                    </a:lnTo>
                    <a:lnTo>
                      <a:pt x="505" y="3376"/>
                    </a:lnTo>
                    <a:lnTo>
                      <a:pt x="287" y="3380"/>
                    </a:lnTo>
                    <a:lnTo>
                      <a:pt x="88" y="3398"/>
                    </a:lnTo>
                    <a:lnTo>
                      <a:pt x="0" y="3414"/>
                    </a:lnTo>
                    <a:lnTo>
                      <a:pt x="3" y="3374"/>
                    </a:lnTo>
                    <a:lnTo>
                      <a:pt x="42" y="3090"/>
                    </a:lnTo>
                    <a:lnTo>
                      <a:pt x="93" y="2815"/>
                    </a:lnTo>
                    <a:lnTo>
                      <a:pt x="173" y="2488"/>
                    </a:lnTo>
                    <a:lnTo>
                      <a:pt x="253" y="2220"/>
                    </a:lnTo>
                    <a:lnTo>
                      <a:pt x="318" y="2036"/>
                    </a:lnTo>
                    <a:lnTo>
                      <a:pt x="392" y="1850"/>
                    </a:lnTo>
                    <a:lnTo>
                      <a:pt x="475" y="1664"/>
                    </a:lnTo>
                    <a:lnTo>
                      <a:pt x="571" y="1481"/>
                    </a:lnTo>
                    <a:lnTo>
                      <a:pt x="677" y="1305"/>
                    </a:lnTo>
                    <a:lnTo>
                      <a:pt x="734" y="1219"/>
                    </a:lnTo>
                    <a:lnTo>
                      <a:pt x="775" y="1163"/>
                    </a:lnTo>
                    <a:lnTo>
                      <a:pt x="862" y="1055"/>
                    </a:lnTo>
                    <a:lnTo>
                      <a:pt x="954" y="955"/>
                    </a:lnTo>
                    <a:lnTo>
                      <a:pt x="1049" y="861"/>
                    </a:lnTo>
                    <a:lnTo>
                      <a:pt x="1151" y="773"/>
                    </a:lnTo>
                    <a:lnTo>
                      <a:pt x="1257" y="693"/>
                    </a:lnTo>
                    <a:lnTo>
                      <a:pt x="1366" y="617"/>
                    </a:lnTo>
                    <a:lnTo>
                      <a:pt x="1478" y="547"/>
                    </a:lnTo>
                    <a:lnTo>
                      <a:pt x="1649" y="452"/>
                    </a:lnTo>
                    <a:lnTo>
                      <a:pt x="1883" y="344"/>
                    </a:lnTo>
                    <a:lnTo>
                      <a:pt x="2118" y="254"/>
                    </a:lnTo>
                    <a:lnTo>
                      <a:pt x="2349" y="182"/>
                    </a:lnTo>
                    <a:lnTo>
                      <a:pt x="2574" y="124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lnTo>
                      <a:pt x="3652" y="17"/>
                    </a:lnTo>
                    <a:lnTo>
                      <a:pt x="3847" y="61"/>
                    </a:lnTo>
                    <a:lnTo>
                      <a:pt x="4041" y="116"/>
                    </a:lnTo>
                    <a:lnTo>
                      <a:pt x="4231" y="179"/>
                    </a:lnTo>
                    <a:lnTo>
                      <a:pt x="4418" y="252"/>
                    </a:lnTo>
                    <a:lnTo>
                      <a:pt x="4600" y="335"/>
                    </a:lnTo>
                    <a:lnTo>
                      <a:pt x="4779" y="426"/>
                    </a:lnTo>
                    <a:lnTo>
                      <a:pt x="4953" y="526"/>
                    </a:lnTo>
                    <a:lnTo>
                      <a:pt x="5037" y="581"/>
                    </a:lnTo>
                    <a:lnTo>
                      <a:pt x="5118" y="633"/>
                    </a:lnTo>
                    <a:lnTo>
                      <a:pt x="5269" y="747"/>
                    </a:lnTo>
                    <a:lnTo>
                      <a:pt x="5409" y="865"/>
                    </a:lnTo>
                    <a:lnTo>
                      <a:pt x="5539" y="991"/>
                    </a:lnTo>
                    <a:lnTo>
                      <a:pt x="5658" y="1124"/>
                    </a:lnTo>
                    <a:lnTo>
                      <a:pt x="5768" y="1261"/>
                    </a:lnTo>
                    <a:lnTo>
                      <a:pt x="5866" y="1406"/>
                    </a:lnTo>
                    <a:lnTo>
                      <a:pt x="5956" y="1556"/>
                    </a:lnTo>
                    <a:lnTo>
                      <a:pt x="6034" y="1712"/>
                    </a:lnTo>
                    <a:lnTo>
                      <a:pt x="6103" y="1872"/>
                    </a:lnTo>
                    <a:lnTo>
                      <a:pt x="6161" y="2038"/>
                    </a:lnTo>
                    <a:lnTo>
                      <a:pt x="6210" y="2210"/>
                    </a:lnTo>
                    <a:lnTo>
                      <a:pt x="6248" y="2386"/>
                    </a:lnTo>
                    <a:lnTo>
                      <a:pt x="6277" y="2567"/>
                    </a:lnTo>
                    <a:lnTo>
                      <a:pt x="6297" y="2753"/>
                    </a:lnTo>
                    <a:lnTo>
                      <a:pt x="6306" y="2941"/>
                    </a:lnTo>
                    <a:lnTo>
                      <a:pt x="6307" y="303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8"/>
              <p:cNvSpPr>
                <a:spLocks/>
              </p:cNvSpPr>
              <p:nvPr/>
            </p:nvSpPr>
            <p:spPr bwMode="auto">
              <a:xfrm>
                <a:off x="410" y="-88"/>
                <a:ext cx="888" cy="861"/>
              </a:xfrm>
              <a:custGeom>
                <a:avLst/>
                <a:gdLst>
                  <a:gd name="T0" fmla="*/ 3552 w 3552"/>
                  <a:gd name="T1" fmla="*/ 0 h 3445"/>
                  <a:gd name="T2" fmla="*/ 3463 w 3552"/>
                  <a:gd name="T3" fmla="*/ 17 h 3445"/>
                  <a:gd name="T4" fmla="*/ 3292 w 3552"/>
                  <a:gd name="T5" fmla="*/ 61 h 3445"/>
                  <a:gd name="T6" fmla="*/ 3130 w 3552"/>
                  <a:gd name="T7" fmla="*/ 118 h 3445"/>
                  <a:gd name="T8" fmla="*/ 2977 w 3552"/>
                  <a:gd name="T9" fmla="*/ 185 h 3445"/>
                  <a:gd name="T10" fmla="*/ 2832 w 3552"/>
                  <a:gd name="T11" fmla="*/ 263 h 3445"/>
                  <a:gd name="T12" fmla="*/ 2694 w 3552"/>
                  <a:gd name="T13" fmla="*/ 350 h 3445"/>
                  <a:gd name="T14" fmla="*/ 2566 w 3552"/>
                  <a:gd name="T15" fmla="*/ 446 h 3445"/>
                  <a:gd name="T16" fmla="*/ 2444 w 3552"/>
                  <a:gd name="T17" fmla="*/ 549 h 3445"/>
                  <a:gd name="T18" fmla="*/ 2330 w 3552"/>
                  <a:gd name="T19" fmla="*/ 660 h 3445"/>
                  <a:gd name="T20" fmla="*/ 2225 w 3552"/>
                  <a:gd name="T21" fmla="*/ 777 h 3445"/>
                  <a:gd name="T22" fmla="*/ 2125 w 3552"/>
                  <a:gd name="T23" fmla="*/ 899 h 3445"/>
                  <a:gd name="T24" fmla="*/ 2032 w 3552"/>
                  <a:gd name="T25" fmla="*/ 1028 h 3445"/>
                  <a:gd name="T26" fmla="*/ 1946 w 3552"/>
                  <a:gd name="T27" fmla="*/ 1159 h 3445"/>
                  <a:gd name="T28" fmla="*/ 1867 w 3552"/>
                  <a:gd name="T29" fmla="*/ 1294 h 3445"/>
                  <a:gd name="T30" fmla="*/ 1757 w 3552"/>
                  <a:gd name="T31" fmla="*/ 1501 h 3445"/>
                  <a:gd name="T32" fmla="*/ 1633 w 3552"/>
                  <a:gd name="T33" fmla="*/ 1781 h 3445"/>
                  <a:gd name="T34" fmla="*/ 1529 w 3552"/>
                  <a:gd name="T35" fmla="*/ 2062 h 3445"/>
                  <a:gd name="T36" fmla="*/ 1445 w 3552"/>
                  <a:gd name="T37" fmla="*/ 2335 h 3445"/>
                  <a:gd name="T38" fmla="*/ 1378 w 3552"/>
                  <a:gd name="T39" fmla="*/ 2596 h 3445"/>
                  <a:gd name="T40" fmla="*/ 1326 w 3552"/>
                  <a:gd name="T41" fmla="*/ 2838 h 3445"/>
                  <a:gd name="T42" fmla="*/ 1287 w 3552"/>
                  <a:gd name="T43" fmla="*/ 3055 h 3445"/>
                  <a:gd name="T44" fmla="*/ 1250 w 3552"/>
                  <a:gd name="T45" fmla="*/ 3324 h 3445"/>
                  <a:gd name="T46" fmla="*/ 1237 w 3552"/>
                  <a:gd name="T47" fmla="*/ 3445 h 3445"/>
                  <a:gd name="T48" fmla="*/ 1161 w 3552"/>
                  <a:gd name="T49" fmla="*/ 3432 h 3445"/>
                  <a:gd name="T50" fmla="*/ 1007 w 3552"/>
                  <a:gd name="T51" fmla="*/ 3409 h 3445"/>
                  <a:gd name="T52" fmla="*/ 853 w 3552"/>
                  <a:gd name="T53" fmla="*/ 3394 h 3445"/>
                  <a:gd name="T54" fmla="*/ 698 w 3552"/>
                  <a:gd name="T55" fmla="*/ 3384 h 3445"/>
                  <a:gd name="T56" fmla="*/ 542 w 3552"/>
                  <a:gd name="T57" fmla="*/ 3380 h 3445"/>
                  <a:gd name="T58" fmla="*/ 387 w 3552"/>
                  <a:gd name="T59" fmla="*/ 3382 h 3445"/>
                  <a:gd name="T60" fmla="*/ 232 w 3552"/>
                  <a:gd name="T61" fmla="*/ 3391 h 3445"/>
                  <a:gd name="T62" fmla="*/ 77 w 3552"/>
                  <a:gd name="T63" fmla="*/ 3406 h 3445"/>
                  <a:gd name="T64" fmla="*/ 0 w 3552"/>
                  <a:gd name="T65" fmla="*/ 3416 h 3445"/>
                  <a:gd name="T66" fmla="*/ 3 w 3552"/>
                  <a:gd name="T67" fmla="*/ 3376 h 3445"/>
                  <a:gd name="T68" fmla="*/ 42 w 3552"/>
                  <a:gd name="T69" fmla="*/ 3093 h 3445"/>
                  <a:gd name="T70" fmla="*/ 93 w 3552"/>
                  <a:gd name="T71" fmla="*/ 2818 h 3445"/>
                  <a:gd name="T72" fmla="*/ 173 w 3552"/>
                  <a:gd name="T73" fmla="*/ 2490 h 3445"/>
                  <a:gd name="T74" fmla="*/ 253 w 3552"/>
                  <a:gd name="T75" fmla="*/ 2223 h 3445"/>
                  <a:gd name="T76" fmla="*/ 318 w 3552"/>
                  <a:gd name="T77" fmla="*/ 2038 h 3445"/>
                  <a:gd name="T78" fmla="*/ 392 w 3552"/>
                  <a:gd name="T79" fmla="*/ 1853 h 3445"/>
                  <a:gd name="T80" fmla="*/ 475 w 3552"/>
                  <a:gd name="T81" fmla="*/ 1667 h 3445"/>
                  <a:gd name="T82" fmla="*/ 571 w 3552"/>
                  <a:gd name="T83" fmla="*/ 1484 h 3445"/>
                  <a:gd name="T84" fmla="*/ 677 w 3552"/>
                  <a:gd name="T85" fmla="*/ 1307 h 3445"/>
                  <a:gd name="T86" fmla="*/ 734 w 3552"/>
                  <a:gd name="T87" fmla="*/ 1222 h 3445"/>
                  <a:gd name="T88" fmla="*/ 775 w 3552"/>
                  <a:gd name="T89" fmla="*/ 1165 h 3445"/>
                  <a:gd name="T90" fmla="*/ 862 w 3552"/>
                  <a:gd name="T91" fmla="*/ 1058 h 3445"/>
                  <a:gd name="T92" fmla="*/ 954 w 3552"/>
                  <a:gd name="T93" fmla="*/ 957 h 3445"/>
                  <a:gd name="T94" fmla="*/ 1049 w 3552"/>
                  <a:gd name="T95" fmla="*/ 863 h 3445"/>
                  <a:gd name="T96" fmla="*/ 1151 w 3552"/>
                  <a:gd name="T97" fmla="*/ 775 h 3445"/>
                  <a:gd name="T98" fmla="*/ 1257 w 3552"/>
                  <a:gd name="T99" fmla="*/ 694 h 3445"/>
                  <a:gd name="T100" fmla="*/ 1366 w 3552"/>
                  <a:gd name="T101" fmla="*/ 618 h 3445"/>
                  <a:gd name="T102" fmla="*/ 1478 w 3552"/>
                  <a:gd name="T103" fmla="*/ 548 h 3445"/>
                  <a:gd name="T104" fmla="*/ 1649 w 3552"/>
                  <a:gd name="T105" fmla="*/ 453 h 3445"/>
                  <a:gd name="T106" fmla="*/ 1883 w 3552"/>
                  <a:gd name="T107" fmla="*/ 345 h 3445"/>
                  <a:gd name="T108" fmla="*/ 2118 w 3552"/>
                  <a:gd name="T109" fmla="*/ 255 h 3445"/>
                  <a:gd name="T110" fmla="*/ 2349 w 3552"/>
                  <a:gd name="T111" fmla="*/ 182 h 3445"/>
                  <a:gd name="T112" fmla="*/ 2574 w 3552"/>
                  <a:gd name="T113" fmla="*/ 126 h 3445"/>
                  <a:gd name="T114" fmla="*/ 2786 w 3552"/>
                  <a:gd name="T115" fmla="*/ 82 h 3445"/>
                  <a:gd name="T116" fmla="*/ 3074 w 3552"/>
                  <a:gd name="T117" fmla="*/ 36 h 3445"/>
                  <a:gd name="T118" fmla="*/ 3491 w 3552"/>
                  <a:gd name="T119" fmla="*/ 0 h 3445"/>
                  <a:gd name="T120" fmla="*/ 3552 w 3552"/>
                  <a:gd name="T121" fmla="*/ 0 h 3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552" h="3445">
                    <a:moveTo>
                      <a:pt x="3552" y="0"/>
                    </a:moveTo>
                    <a:lnTo>
                      <a:pt x="3463" y="17"/>
                    </a:lnTo>
                    <a:lnTo>
                      <a:pt x="3292" y="61"/>
                    </a:lnTo>
                    <a:lnTo>
                      <a:pt x="3130" y="118"/>
                    </a:lnTo>
                    <a:lnTo>
                      <a:pt x="2977" y="185"/>
                    </a:lnTo>
                    <a:lnTo>
                      <a:pt x="2832" y="263"/>
                    </a:lnTo>
                    <a:lnTo>
                      <a:pt x="2694" y="350"/>
                    </a:lnTo>
                    <a:lnTo>
                      <a:pt x="2566" y="446"/>
                    </a:lnTo>
                    <a:lnTo>
                      <a:pt x="2444" y="549"/>
                    </a:lnTo>
                    <a:lnTo>
                      <a:pt x="2330" y="660"/>
                    </a:lnTo>
                    <a:lnTo>
                      <a:pt x="2225" y="777"/>
                    </a:lnTo>
                    <a:lnTo>
                      <a:pt x="2125" y="899"/>
                    </a:lnTo>
                    <a:lnTo>
                      <a:pt x="2032" y="1028"/>
                    </a:lnTo>
                    <a:lnTo>
                      <a:pt x="1946" y="1159"/>
                    </a:lnTo>
                    <a:lnTo>
                      <a:pt x="1867" y="1294"/>
                    </a:lnTo>
                    <a:lnTo>
                      <a:pt x="1757" y="1501"/>
                    </a:lnTo>
                    <a:lnTo>
                      <a:pt x="1633" y="1781"/>
                    </a:lnTo>
                    <a:lnTo>
                      <a:pt x="1529" y="2062"/>
                    </a:lnTo>
                    <a:lnTo>
                      <a:pt x="1445" y="2335"/>
                    </a:lnTo>
                    <a:lnTo>
                      <a:pt x="1378" y="2596"/>
                    </a:lnTo>
                    <a:lnTo>
                      <a:pt x="1326" y="2838"/>
                    </a:lnTo>
                    <a:lnTo>
                      <a:pt x="1287" y="3055"/>
                    </a:lnTo>
                    <a:lnTo>
                      <a:pt x="1250" y="3324"/>
                    </a:lnTo>
                    <a:lnTo>
                      <a:pt x="1237" y="3445"/>
                    </a:lnTo>
                    <a:lnTo>
                      <a:pt x="1161" y="3432"/>
                    </a:lnTo>
                    <a:lnTo>
                      <a:pt x="1007" y="3409"/>
                    </a:lnTo>
                    <a:lnTo>
                      <a:pt x="853" y="3394"/>
                    </a:lnTo>
                    <a:lnTo>
                      <a:pt x="698" y="3384"/>
                    </a:lnTo>
                    <a:lnTo>
                      <a:pt x="542" y="3380"/>
                    </a:lnTo>
                    <a:lnTo>
                      <a:pt x="387" y="3382"/>
                    </a:lnTo>
                    <a:lnTo>
                      <a:pt x="232" y="3391"/>
                    </a:lnTo>
                    <a:lnTo>
                      <a:pt x="77" y="3406"/>
                    </a:lnTo>
                    <a:lnTo>
                      <a:pt x="0" y="3416"/>
                    </a:lnTo>
                    <a:lnTo>
                      <a:pt x="3" y="3376"/>
                    </a:lnTo>
                    <a:lnTo>
                      <a:pt x="42" y="3093"/>
                    </a:lnTo>
                    <a:lnTo>
                      <a:pt x="93" y="2818"/>
                    </a:lnTo>
                    <a:lnTo>
                      <a:pt x="173" y="2490"/>
                    </a:lnTo>
                    <a:lnTo>
                      <a:pt x="253" y="2223"/>
                    </a:lnTo>
                    <a:lnTo>
                      <a:pt x="318" y="2038"/>
                    </a:lnTo>
                    <a:lnTo>
                      <a:pt x="392" y="1853"/>
                    </a:lnTo>
                    <a:lnTo>
                      <a:pt x="475" y="1667"/>
                    </a:lnTo>
                    <a:lnTo>
                      <a:pt x="571" y="1484"/>
                    </a:lnTo>
                    <a:lnTo>
                      <a:pt x="677" y="1307"/>
                    </a:lnTo>
                    <a:lnTo>
                      <a:pt x="734" y="1222"/>
                    </a:lnTo>
                    <a:lnTo>
                      <a:pt x="775" y="1165"/>
                    </a:lnTo>
                    <a:lnTo>
                      <a:pt x="862" y="1058"/>
                    </a:lnTo>
                    <a:lnTo>
                      <a:pt x="954" y="957"/>
                    </a:lnTo>
                    <a:lnTo>
                      <a:pt x="1049" y="863"/>
                    </a:lnTo>
                    <a:lnTo>
                      <a:pt x="1151" y="775"/>
                    </a:lnTo>
                    <a:lnTo>
                      <a:pt x="1257" y="694"/>
                    </a:lnTo>
                    <a:lnTo>
                      <a:pt x="1366" y="618"/>
                    </a:lnTo>
                    <a:lnTo>
                      <a:pt x="1478" y="548"/>
                    </a:lnTo>
                    <a:lnTo>
                      <a:pt x="1649" y="453"/>
                    </a:lnTo>
                    <a:lnTo>
                      <a:pt x="1883" y="345"/>
                    </a:lnTo>
                    <a:lnTo>
                      <a:pt x="2118" y="255"/>
                    </a:lnTo>
                    <a:lnTo>
                      <a:pt x="2349" y="182"/>
                    </a:lnTo>
                    <a:lnTo>
                      <a:pt x="2574" y="126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9"/>
              <p:cNvSpPr>
                <a:spLocks/>
              </p:cNvSpPr>
              <p:nvPr/>
            </p:nvSpPr>
            <p:spPr bwMode="auto">
              <a:xfrm>
                <a:off x="719" y="-88"/>
                <a:ext cx="802" cy="1012"/>
              </a:xfrm>
              <a:custGeom>
                <a:avLst/>
                <a:gdLst>
                  <a:gd name="T0" fmla="*/ 2863 w 3209"/>
                  <a:gd name="T1" fmla="*/ 4049 h 4049"/>
                  <a:gd name="T2" fmla="*/ 2654 w 3209"/>
                  <a:gd name="T3" fmla="*/ 4022 h 4049"/>
                  <a:gd name="T4" fmla="*/ 2242 w 3209"/>
                  <a:gd name="T5" fmla="*/ 3952 h 4049"/>
                  <a:gd name="T6" fmla="*/ 1840 w 3209"/>
                  <a:gd name="T7" fmla="*/ 3869 h 4049"/>
                  <a:gd name="T8" fmla="*/ 1452 w 3209"/>
                  <a:gd name="T9" fmla="*/ 3779 h 4049"/>
                  <a:gd name="T10" fmla="*/ 904 w 3209"/>
                  <a:gd name="T11" fmla="*/ 3643 h 4049"/>
                  <a:gd name="T12" fmla="*/ 419 w 3209"/>
                  <a:gd name="T13" fmla="*/ 3526 h 4049"/>
                  <a:gd name="T14" fmla="*/ 131 w 3209"/>
                  <a:gd name="T15" fmla="*/ 3466 h 4049"/>
                  <a:gd name="T16" fmla="*/ 0 w 3209"/>
                  <a:gd name="T17" fmla="*/ 3445 h 4049"/>
                  <a:gd name="T18" fmla="*/ 12 w 3209"/>
                  <a:gd name="T19" fmla="*/ 3324 h 4049"/>
                  <a:gd name="T20" fmla="*/ 50 w 3209"/>
                  <a:gd name="T21" fmla="*/ 3055 h 4049"/>
                  <a:gd name="T22" fmla="*/ 89 w 3209"/>
                  <a:gd name="T23" fmla="*/ 2838 h 4049"/>
                  <a:gd name="T24" fmla="*/ 142 w 3209"/>
                  <a:gd name="T25" fmla="*/ 2596 h 4049"/>
                  <a:gd name="T26" fmla="*/ 209 w 3209"/>
                  <a:gd name="T27" fmla="*/ 2335 h 4049"/>
                  <a:gd name="T28" fmla="*/ 293 w 3209"/>
                  <a:gd name="T29" fmla="*/ 2062 h 4049"/>
                  <a:gd name="T30" fmla="*/ 397 w 3209"/>
                  <a:gd name="T31" fmla="*/ 1781 h 4049"/>
                  <a:gd name="T32" fmla="*/ 521 w 3209"/>
                  <a:gd name="T33" fmla="*/ 1501 h 4049"/>
                  <a:gd name="T34" fmla="*/ 631 w 3209"/>
                  <a:gd name="T35" fmla="*/ 1294 h 4049"/>
                  <a:gd name="T36" fmla="*/ 710 w 3209"/>
                  <a:gd name="T37" fmla="*/ 1159 h 4049"/>
                  <a:gd name="T38" fmla="*/ 796 w 3209"/>
                  <a:gd name="T39" fmla="*/ 1028 h 4049"/>
                  <a:gd name="T40" fmla="*/ 889 w 3209"/>
                  <a:gd name="T41" fmla="*/ 899 h 4049"/>
                  <a:gd name="T42" fmla="*/ 989 w 3209"/>
                  <a:gd name="T43" fmla="*/ 777 h 4049"/>
                  <a:gd name="T44" fmla="*/ 1094 w 3209"/>
                  <a:gd name="T45" fmla="*/ 660 h 4049"/>
                  <a:gd name="T46" fmla="*/ 1208 w 3209"/>
                  <a:gd name="T47" fmla="*/ 549 h 4049"/>
                  <a:gd name="T48" fmla="*/ 1330 w 3209"/>
                  <a:gd name="T49" fmla="*/ 446 h 4049"/>
                  <a:gd name="T50" fmla="*/ 1458 w 3209"/>
                  <a:gd name="T51" fmla="*/ 350 h 4049"/>
                  <a:gd name="T52" fmla="*/ 1596 w 3209"/>
                  <a:gd name="T53" fmla="*/ 263 h 4049"/>
                  <a:gd name="T54" fmla="*/ 1741 w 3209"/>
                  <a:gd name="T55" fmla="*/ 185 h 4049"/>
                  <a:gd name="T56" fmla="*/ 1894 w 3209"/>
                  <a:gd name="T57" fmla="*/ 118 h 4049"/>
                  <a:gd name="T58" fmla="*/ 2056 w 3209"/>
                  <a:gd name="T59" fmla="*/ 61 h 4049"/>
                  <a:gd name="T60" fmla="*/ 2227 w 3209"/>
                  <a:gd name="T61" fmla="*/ 17 h 4049"/>
                  <a:gd name="T62" fmla="*/ 2316 w 3209"/>
                  <a:gd name="T63" fmla="*/ 0 h 4049"/>
                  <a:gd name="T64" fmla="*/ 2386 w 3209"/>
                  <a:gd name="T65" fmla="*/ 38 h 4049"/>
                  <a:gd name="T66" fmla="*/ 2513 w 3209"/>
                  <a:gd name="T67" fmla="*/ 122 h 4049"/>
                  <a:gd name="T68" fmla="*/ 2627 w 3209"/>
                  <a:gd name="T69" fmla="*/ 218 h 4049"/>
                  <a:gd name="T70" fmla="*/ 2731 w 3209"/>
                  <a:gd name="T71" fmla="*/ 322 h 4049"/>
                  <a:gd name="T72" fmla="*/ 2821 w 3209"/>
                  <a:gd name="T73" fmla="*/ 437 h 4049"/>
                  <a:gd name="T74" fmla="*/ 2901 w 3209"/>
                  <a:gd name="T75" fmla="*/ 559 h 4049"/>
                  <a:gd name="T76" fmla="*/ 2970 w 3209"/>
                  <a:gd name="T77" fmla="*/ 690 h 4049"/>
                  <a:gd name="T78" fmla="*/ 3029 w 3209"/>
                  <a:gd name="T79" fmla="*/ 827 h 4049"/>
                  <a:gd name="T80" fmla="*/ 3080 w 3209"/>
                  <a:gd name="T81" fmla="*/ 970 h 4049"/>
                  <a:gd name="T82" fmla="*/ 3120 w 3209"/>
                  <a:gd name="T83" fmla="*/ 1118 h 4049"/>
                  <a:gd name="T84" fmla="*/ 3153 w 3209"/>
                  <a:gd name="T85" fmla="*/ 1271 h 4049"/>
                  <a:gd name="T86" fmla="*/ 3177 w 3209"/>
                  <a:gd name="T87" fmla="*/ 1426 h 4049"/>
                  <a:gd name="T88" fmla="*/ 3194 w 3209"/>
                  <a:gd name="T89" fmla="*/ 1585 h 4049"/>
                  <a:gd name="T90" fmla="*/ 3204 w 3209"/>
                  <a:gd name="T91" fmla="*/ 1746 h 4049"/>
                  <a:gd name="T92" fmla="*/ 3209 w 3209"/>
                  <a:gd name="T93" fmla="*/ 1988 h 4049"/>
                  <a:gd name="T94" fmla="*/ 3197 w 3209"/>
                  <a:gd name="T95" fmla="*/ 2310 h 4049"/>
                  <a:gd name="T96" fmla="*/ 3167 w 3209"/>
                  <a:gd name="T97" fmla="*/ 2625 h 4049"/>
                  <a:gd name="T98" fmla="*/ 3124 w 3209"/>
                  <a:gd name="T99" fmla="*/ 2926 h 4049"/>
                  <a:gd name="T100" fmla="*/ 3073 w 3209"/>
                  <a:gd name="T101" fmla="*/ 3209 h 4049"/>
                  <a:gd name="T102" fmla="*/ 2991 w 3209"/>
                  <a:gd name="T103" fmla="*/ 3583 h 4049"/>
                  <a:gd name="T104" fmla="*/ 2893 w 3209"/>
                  <a:gd name="T105" fmla="*/ 3947 h 4049"/>
                  <a:gd name="T106" fmla="*/ 2863 w 3209"/>
                  <a:gd name="T107" fmla="*/ 4049 h 4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09" h="4049">
                    <a:moveTo>
                      <a:pt x="2863" y="4049"/>
                    </a:moveTo>
                    <a:lnTo>
                      <a:pt x="2654" y="4022"/>
                    </a:lnTo>
                    <a:lnTo>
                      <a:pt x="2242" y="3952"/>
                    </a:lnTo>
                    <a:lnTo>
                      <a:pt x="1840" y="3869"/>
                    </a:lnTo>
                    <a:lnTo>
                      <a:pt x="1452" y="3779"/>
                    </a:lnTo>
                    <a:lnTo>
                      <a:pt x="904" y="3643"/>
                    </a:lnTo>
                    <a:lnTo>
                      <a:pt x="419" y="3526"/>
                    </a:lnTo>
                    <a:lnTo>
                      <a:pt x="131" y="3466"/>
                    </a:lnTo>
                    <a:lnTo>
                      <a:pt x="0" y="3445"/>
                    </a:lnTo>
                    <a:lnTo>
                      <a:pt x="12" y="3324"/>
                    </a:lnTo>
                    <a:lnTo>
                      <a:pt x="50" y="3055"/>
                    </a:lnTo>
                    <a:lnTo>
                      <a:pt x="89" y="2838"/>
                    </a:lnTo>
                    <a:lnTo>
                      <a:pt x="142" y="2596"/>
                    </a:lnTo>
                    <a:lnTo>
                      <a:pt x="209" y="2335"/>
                    </a:lnTo>
                    <a:lnTo>
                      <a:pt x="293" y="2062"/>
                    </a:lnTo>
                    <a:lnTo>
                      <a:pt x="397" y="1781"/>
                    </a:lnTo>
                    <a:lnTo>
                      <a:pt x="521" y="1501"/>
                    </a:lnTo>
                    <a:lnTo>
                      <a:pt x="631" y="1294"/>
                    </a:lnTo>
                    <a:lnTo>
                      <a:pt x="710" y="1159"/>
                    </a:lnTo>
                    <a:lnTo>
                      <a:pt x="796" y="1028"/>
                    </a:lnTo>
                    <a:lnTo>
                      <a:pt x="889" y="899"/>
                    </a:lnTo>
                    <a:lnTo>
                      <a:pt x="989" y="777"/>
                    </a:lnTo>
                    <a:lnTo>
                      <a:pt x="1094" y="660"/>
                    </a:lnTo>
                    <a:lnTo>
                      <a:pt x="1208" y="549"/>
                    </a:lnTo>
                    <a:lnTo>
                      <a:pt x="1330" y="446"/>
                    </a:lnTo>
                    <a:lnTo>
                      <a:pt x="1458" y="350"/>
                    </a:lnTo>
                    <a:lnTo>
                      <a:pt x="1596" y="263"/>
                    </a:lnTo>
                    <a:lnTo>
                      <a:pt x="1741" y="185"/>
                    </a:lnTo>
                    <a:lnTo>
                      <a:pt x="1894" y="118"/>
                    </a:lnTo>
                    <a:lnTo>
                      <a:pt x="2056" y="61"/>
                    </a:lnTo>
                    <a:lnTo>
                      <a:pt x="2227" y="17"/>
                    </a:lnTo>
                    <a:lnTo>
                      <a:pt x="2316" y="0"/>
                    </a:lnTo>
                    <a:lnTo>
                      <a:pt x="2386" y="38"/>
                    </a:lnTo>
                    <a:lnTo>
                      <a:pt x="2513" y="122"/>
                    </a:lnTo>
                    <a:lnTo>
                      <a:pt x="2627" y="218"/>
                    </a:lnTo>
                    <a:lnTo>
                      <a:pt x="2731" y="322"/>
                    </a:lnTo>
                    <a:lnTo>
                      <a:pt x="2821" y="437"/>
                    </a:lnTo>
                    <a:lnTo>
                      <a:pt x="2901" y="559"/>
                    </a:lnTo>
                    <a:lnTo>
                      <a:pt x="2970" y="690"/>
                    </a:lnTo>
                    <a:lnTo>
                      <a:pt x="3029" y="827"/>
                    </a:lnTo>
                    <a:lnTo>
                      <a:pt x="3080" y="970"/>
                    </a:lnTo>
                    <a:lnTo>
                      <a:pt x="3120" y="1118"/>
                    </a:lnTo>
                    <a:lnTo>
                      <a:pt x="3153" y="1271"/>
                    </a:lnTo>
                    <a:lnTo>
                      <a:pt x="3177" y="1426"/>
                    </a:lnTo>
                    <a:lnTo>
                      <a:pt x="3194" y="1585"/>
                    </a:lnTo>
                    <a:lnTo>
                      <a:pt x="3204" y="1746"/>
                    </a:lnTo>
                    <a:lnTo>
                      <a:pt x="3209" y="1988"/>
                    </a:lnTo>
                    <a:lnTo>
                      <a:pt x="3197" y="2310"/>
                    </a:lnTo>
                    <a:lnTo>
                      <a:pt x="3167" y="2625"/>
                    </a:lnTo>
                    <a:lnTo>
                      <a:pt x="3124" y="2926"/>
                    </a:lnTo>
                    <a:lnTo>
                      <a:pt x="3073" y="3209"/>
                    </a:lnTo>
                    <a:lnTo>
                      <a:pt x="2991" y="3583"/>
                    </a:lnTo>
                    <a:lnTo>
                      <a:pt x="2893" y="3947"/>
                    </a:lnTo>
                    <a:lnTo>
                      <a:pt x="2863" y="404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34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C5047284-DA75-4AD1-8AF7-5B45DAC1CF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0" r="1" b="8583"/>
          <a:stretch/>
        </p:blipFill>
        <p:spPr>
          <a:xfrm>
            <a:off x="997061" y="973685"/>
            <a:ext cx="3262013" cy="4910631"/>
          </a:xfrm>
          <a:prstGeom prst="rect">
            <a:avLst/>
          </a:prstGeom>
        </p:spPr>
      </p:pic>
      <p:sp>
        <p:nvSpPr>
          <p:cNvPr id="36" name="제목 1">
            <a:extLst>
              <a:ext uri="{FF2B5EF4-FFF2-40B4-BE49-F238E27FC236}">
                <a16:creationId xmlns:a16="http://schemas.microsoft.com/office/drawing/2014/main" id="{D9602E69-0224-4F5A-BDB0-D35E700D3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2632" y="749412"/>
            <a:ext cx="5712872" cy="5134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5600" dirty="0"/>
              <a:t>3. Retrofit</a:t>
            </a:r>
          </a:p>
        </p:txBody>
      </p:sp>
    </p:spTree>
    <p:extLst>
      <p:ext uri="{BB962C8B-B14F-4D97-AF65-F5344CB8AC3E}">
        <p14:creationId xmlns:p14="http://schemas.microsoft.com/office/powerpoint/2010/main" val="20821448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9834663" y="3159258"/>
            <a:ext cx="2357337" cy="3759065"/>
            <a:chOff x="9834663" y="3159258"/>
            <a:chExt cx="2357337" cy="3759065"/>
          </a:xfrm>
        </p:grpSpPr>
        <p:sp>
          <p:nvSpPr>
            <p:cNvPr id="35" name="자유형 34"/>
            <p:cNvSpPr/>
            <p:nvPr/>
          </p:nvSpPr>
          <p:spPr>
            <a:xfrm>
              <a:off x="9834663" y="3159258"/>
              <a:ext cx="2357337" cy="3698742"/>
            </a:xfrm>
            <a:custGeom>
              <a:avLst/>
              <a:gdLst>
                <a:gd name="connsiteX0" fmla="*/ 2357337 w 2357337"/>
                <a:gd name="connsiteY0" fmla="*/ 0 h 3698742"/>
                <a:gd name="connsiteX1" fmla="*/ 2357337 w 2357337"/>
                <a:gd name="connsiteY1" fmla="*/ 3698742 h 3698742"/>
                <a:gd name="connsiteX2" fmla="*/ 0 w 2357337"/>
                <a:gd name="connsiteY2" fmla="*/ 3698742 h 3698742"/>
                <a:gd name="connsiteX3" fmla="*/ 13715 w 2357337"/>
                <a:gd name="connsiteY3" fmla="*/ 3627335 h 3698742"/>
                <a:gd name="connsiteX4" fmla="*/ 1290700 w 2357337"/>
                <a:gd name="connsiteY4" fmla="*/ 1755246 h 3698742"/>
                <a:gd name="connsiteX5" fmla="*/ 2197018 w 2357337"/>
                <a:gd name="connsiteY5" fmla="*/ 379853 h 3698742"/>
                <a:gd name="connsiteX6" fmla="*/ 2329945 w 2357337"/>
                <a:gd name="connsiteY6" fmla="*/ 78424 h 369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7337" h="3698742">
                  <a:moveTo>
                    <a:pt x="2357337" y="0"/>
                  </a:moveTo>
                  <a:lnTo>
                    <a:pt x="2357337" y="3698742"/>
                  </a:lnTo>
                  <a:lnTo>
                    <a:pt x="0" y="3698742"/>
                  </a:lnTo>
                  <a:lnTo>
                    <a:pt x="13715" y="3627335"/>
                  </a:lnTo>
                  <a:cubicBezTo>
                    <a:pt x="180522" y="2837118"/>
                    <a:pt x="552307" y="2032468"/>
                    <a:pt x="1290700" y="1755246"/>
                  </a:cubicBezTo>
                  <a:cubicBezTo>
                    <a:pt x="1825639" y="2452482"/>
                    <a:pt x="1827179" y="762117"/>
                    <a:pt x="2197018" y="379853"/>
                  </a:cubicBezTo>
                  <a:cubicBezTo>
                    <a:pt x="2252656" y="285510"/>
                    <a:pt x="2293718" y="180343"/>
                    <a:pt x="2329945" y="78424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1" name="Group 45"/>
            <p:cNvGrpSpPr>
              <a:grpSpLocks noChangeAspect="1"/>
            </p:cNvGrpSpPr>
            <p:nvPr/>
          </p:nvGrpSpPr>
          <p:grpSpPr bwMode="auto">
            <a:xfrm rot="16373145" flipH="1">
              <a:off x="10833984" y="4920342"/>
              <a:ext cx="434830" cy="434830"/>
              <a:chOff x="4450" y="913"/>
              <a:chExt cx="2742" cy="2742"/>
            </a:xfrm>
          </p:grpSpPr>
          <p:sp>
            <p:nvSpPr>
              <p:cNvPr id="42" name="Freeform 46"/>
              <p:cNvSpPr>
                <a:spLocks/>
              </p:cNvSpPr>
              <p:nvPr/>
            </p:nvSpPr>
            <p:spPr bwMode="auto">
              <a:xfrm>
                <a:off x="5027" y="913"/>
                <a:ext cx="2164" cy="2164"/>
              </a:xfrm>
              <a:custGeom>
                <a:avLst/>
                <a:gdLst>
                  <a:gd name="T0" fmla="*/ 5125 w 6491"/>
                  <a:gd name="T1" fmla="*/ 2411 h 6492"/>
                  <a:gd name="T2" fmla="*/ 4579 w 6491"/>
                  <a:gd name="T3" fmla="*/ 2816 h 6492"/>
                  <a:gd name="T4" fmla="*/ 3897 w 6491"/>
                  <a:gd name="T5" fmla="*/ 3412 h 6492"/>
                  <a:gd name="T6" fmla="*/ 3360 w 6491"/>
                  <a:gd name="T7" fmla="*/ 3946 h 6492"/>
                  <a:gd name="T8" fmla="*/ 3258 w 6491"/>
                  <a:gd name="T9" fmla="*/ 4082 h 6492"/>
                  <a:gd name="T10" fmla="*/ 3193 w 6491"/>
                  <a:gd name="T11" fmla="*/ 4298 h 6492"/>
                  <a:gd name="T12" fmla="*/ 3193 w 6491"/>
                  <a:gd name="T13" fmla="*/ 4411 h 6492"/>
                  <a:gd name="T14" fmla="*/ 3258 w 6491"/>
                  <a:gd name="T15" fmla="*/ 4626 h 6492"/>
                  <a:gd name="T16" fmla="*/ 3360 w 6491"/>
                  <a:gd name="T17" fmla="*/ 4761 h 6492"/>
                  <a:gd name="T18" fmla="*/ 3501 w 6491"/>
                  <a:gd name="T19" fmla="*/ 4907 h 6492"/>
                  <a:gd name="T20" fmla="*/ 3606 w 6491"/>
                  <a:gd name="T21" fmla="*/ 5107 h 6492"/>
                  <a:gd name="T22" fmla="*/ 3628 w 6491"/>
                  <a:gd name="T23" fmla="*/ 5326 h 6492"/>
                  <a:gd name="T24" fmla="*/ 3564 w 6491"/>
                  <a:gd name="T25" fmla="*/ 5539 h 6492"/>
                  <a:gd name="T26" fmla="*/ 3461 w 6491"/>
                  <a:gd name="T27" fmla="*/ 5677 h 6492"/>
                  <a:gd name="T28" fmla="*/ 0 w 6491"/>
                  <a:gd name="T29" fmla="*/ 3844 h 6492"/>
                  <a:gd name="T30" fmla="*/ 858 w 6491"/>
                  <a:gd name="T31" fmla="*/ 2990 h 6492"/>
                  <a:gd name="T32" fmla="*/ 1058 w 6491"/>
                  <a:gd name="T33" fmla="*/ 2885 h 6492"/>
                  <a:gd name="T34" fmla="*/ 1277 w 6491"/>
                  <a:gd name="T35" fmla="*/ 2865 h 6492"/>
                  <a:gd name="T36" fmla="*/ 1490 w 6491"/>
                  <a:gd name="T37" fmla="*/ 2928 h 6492"/>
                  <a:gd name="T38" fmla="*/ 1628 w 6491"/>
                  <a:gd name="T39" fmla="*/ 3030 h 6492"/>
                  <a:gd name="T40" fmla="*/ 1772 w 6491"/>
                  <a:gd name="T41" fmla="*/ 3171 h 6492"/>
                  <a:gd name="T42" fmla="*/ 1971 w 6491"/>
                  <a:gd name="T43" fmla="*/ 3277 h 6492"/>
                  <a:gd name="T44" fmla="*/ 2138 w 6491"/>
                  <a:gd name="T45" fmla="*/ 3301 h 6492"/>
                  <a:gd name="T46" fmla="*/ 2306 w 6491"/>
                  <a:gd name="T47" fmla="*/ 3277 h 6492"/>
                  <a:gd name="T48" fmla="*/ 2503 w 6491"/>
                  <a:gd name="T49" fmla="*/ 3171 h 6492"/>
                  <a:gd name="T50" fmla="*/ 2921 w 6491"/>
                  <a:gd name="T51" fmla="*/ 2757 h 6492"/>
                  <a:gd name="T52" fmla="*/ 3386 w 6491"/>
                  <a:gd name="T53" fmla="*/ 2261 h 6492"/>
                  <a:gd name="T54" fmla="*/ 3950 w 6491"/>
                  <a:gd name="T55" fmla="*/ 1551 h 6492"/>
                  <a:gd name="T56" fmla="*/ 4739 w 6491"/>
                  <a:gd name="T57" fmla="*/ 414 h 6492"/>
                  <a:gd name="T58" fmla="*/ 4840 w 6491"/>
                  <a:gd name="T59" fmla="*/ 291 h 6492"/>
                  <a:gd name="T60" fmla="*/ 5001 w 6491"/>
                  <a:gd name="T61" fmla="*/ 157 h 6492"/>
                  <a:gd name="T62" fmla="*/ 5187 w 6491"/>
                  <a:gd name="T63" fmla="*/ 62 h 6492"/>
                  <a:gd name="T64" fmla="*/ 5391 w 6491"/>
                  <a:gd name="T65" fmla="*/ 9 h 6492"/>
                  <a:gd name="T66" fmla="*/ 5496 w 6491"/>
                  <a:gd name="T67" fmla="*/ 0 h 6492"/>
                  <a:gd name="T68" fmla="*/ 5707 w 6491"/>
                  <a:gd name="T69" fmla="*/ 16 h 6492"/>
                  <a:gd name="T70" fmla="*/ 5907 w 6491"/>
                  <a:gd name="T71" fmla="*/ 75 h 6492"/>
                  <a:gd name="T72" fmla="*/ 6088 w 6491"/>
                  <a:gd name="T73" fmla="*/ 179 h 6492"/>
                  <a:gd name="T74" fmla="*/ 6211 w 6491"/>
                  <a:gd name="T75" fmla="*/ 281 h 6492"/>
                  <a:gd name="T76" fmla="*/ 6313 w 6491"/>
                  <a:gd name="T77" fmla="*/ 402 h 6492"/>
                  <a:gd name="T78" fmla="*/ 6415 w 6491"/>
                  <a:gd name="T79" fmla="*/ 585 h 6492"/>
                  <a:gd name="T80" fmla="*/ 6475 w 6491"/>
                  <a:gd name="T81" fmla="*/ 785 h 6492"/>
                  <a:gd name="T82" fmla="*/ 6491 w 6491"/>
                  <a:gd name="T83" fmla="*/ 994 h 6492"/>
                  <a:gd name="T84" fmla="*/ 6481 w 6491"/>
                  <a:gd name="T85" fmla="*/ 1100 h 6492"/>
                  <a:gd name="T86" fmla="*/ 6428 w 6491"/>
                  <a:gd name="T87" fmla="*/ 1305 h 6492"/>
                  <a:gd name="T88" fmla="*/ 6333 w 6491"/>
                  <a:gd name="T89" fmla="*/ 1491 h 6492"/>
                  <a:gd name="T90" fmla="*/ 6200 w 6491"/>
                  <a:gd name="T91" fmla="*/ 1651 h 6492"/>
                  <a:gd name="T92" fmla="*/ 6077 w 6491"/>
                  <a:gd name="T93" fmla="*/ 1751 h 6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491" h="6492">
                    <a:moveTo>
                      <a:pt x="6077" y="1751"/>
                    </a:moveTo>
                    <a:lnTo>
                      <a:pt x="5125" y="2411"/>
                    </a:lnTo>
                    <a:lnTo>
                      <a:pt x="4939" y="2542"/>
                    </a:lnTo>
                    <a:lnTo>
                      <a:pt x="4579" y="2816"/>
                    </a:lnTo>
                    <a:lnTo>
                      <a:pt x="4231" y="3107"/>
                    </a:lnTo>
                    <a:lnTo>
                      <a:pt x="3897" y="3412"/>
                    </a:lnTo>
                    <a:lnTo>
                      <a:pt x="3734" y="3570"/>
                    </a:lnTo>
                    <a:lnTo>
                      <a:pt x="3360" y="3946"/>
                    </a:lnTo>
                    <a:lnTo>
                      <a:pt x="3321" y="3988"/>
                    </a:lnTo>
                    <a:lnTo>
                      <a:pt x="3258" y="4082"/>
                    </a:lnTo>
                    <a:lnTo>
                      <a:pt x="3215" y="4187"/>
                    </a:lnTo>
                    <a:lnTo>
                      <a:pt x="3193" y="4298"/>
                    </a:lnTo>
                    <a:lnTo>
                      <a:pt x="3192" y="4354"/>
                    </a:lnTo>
                    <a:lnTo>
                      <a:pt x="3193" y="4411"/>
                    </a:lnTo>
                    <a:lnTo>
                      <a:pt x="3215" y="4522"/>
                    </a:lnTo>
                    <a:lnTo>
                      <a:pt x="3258" y="4626"/>
                    </a:lnTo>
                    <a:lnTo>
                      <a:pt x="3321" y="4720"/>
                    </a:lnTo>
                    <a:lnTo>
                      <a:pt x="3360" y="4761"/>
                    </a:lnTo>
                    <a:lnTo>
                      <a:pt x="3461" y="4864"/>
                    </a:lnTo>
                    <a:lnTo>
                      <a:pt x="3501" y="4907"/>
                    </a:lnTo>
                    <a:lnTo>
                      <a:pt x="3564" y="5003"/>
                    </a:lnTo>
                    <a:lnTo>
                      <a:pt x="3606" y="5107"/>
                    </a:lnTo>
                    <a:lnTo>
                      <a:pt x="3628" y="5216"/>
                    </a:lnTo>
                    <a:lnTo>
                      <a:pt x="3628" y="5326"/>
                    </a:lnTo>
                    <a:lnTo>
                      <a:pt x="3606" y="5435"/>
                    </a:lnTo>
                    <a:lnTo>
                      <a:pt x="3564" y="5539"/>
                    </a:lnTo>
                    <a:lnTo>
                      <a:pt x="3501" y="5634"/>
                    </a:lnTo>
                    <a:lnTo>
                      <a:pt x="3461" y="5677"/>
                    </a:lnTo>
                    <a:lnTo>
                      <a:pt x="2647" y="6492"/>
                    </a:lnTo>
                    <a:lnTo>
                      <a:pt x="0" y="3844"/>
                    </a:lnTo>
                    <a:lnTo>
                      <a:pt x="815" y="3030"/>
                    </a:lnTo>
                    <a:lnTo>
                      <a:pt x="858" y="2990"/>
                    </a:lnTo>
                    <a:lnTo>
                      <a:pt x="954" y="2928"/>
                    </a:lnTo>
                    <a:lnTo>
                      <a:pt x="1058" y="2885"/>
                    </a:lnTo>
                    <a:lnTo>
                      <a:pt x="1166" y="2865"/>
                    </a:lnTo>
                    <a:lnTo>
                      <a:pt x="1277" y="2865"/>
                    </a:lnTo>
                    <a:lnTo>
                      <a:pt x="1386" y="2885"/>
                    </a:lnTo>
                    <a:lnTo>
                      <a:pt x="1490" y="2928"/>
                    </a:lnTo>
                    <a:lnTo>
                      <a:pt x="1585" y="2990"/>
                    </a:lnTo>
                    <a:lnTo>
                      <a:pt x="1628" y="3030"/>
                    </a:lnTo>
                    <a:lnTo>
                      <a:pt x="1730" y="3131"/>
                    </a:lnTo>
                    <a:lnTo>
                      <a:pt x="1772" y="3171"/>
                    </a:lnTo>
                    <a:lnTo>
                      <a:pt x="1866" y="3233"/>
                    </a:lnTo>
                    <a:lnTo>
                      <a:pt x="1971" y="3277"/>
                    </a:lnTo>
                    <a:lnTo>
                      <a:pt x="2082" y="3300"/>
                    </a:lnTo>
                    <a:lnTo>
                      <a:pt x="2138" y="3301"/>
                    </a:lnTo>
                    <a:lnTo>
                      <a:pt x="2195" y="3300"/>
                    </a:lnTo>
                    <a:lnTo>
                      <a:pt x="2306" y="3277"/>
                    </a:lnTo>
                    <a:lnTo>
                      <a:pt x="2410" y="3233"/>
                    </a:lnTo>
                    <a:lnTo>
                      <a:pt x="2503" y="3171"/>
                    </a:lnTo>
                    <a:lnTo>
                      <a:pt x="2545" y="3131"/>
                    </a:lnTo>
                    <a:lnTo>
                      <a:pt x="2921" y="2757"/>
                    </a:lnTo>
                    <a:lnTo>
                      <a:pt x="3081" y="2595"/>
                    </a:lnTo>
                    <a:lnTo>
                      <a:pt x="3386" y="2261"/>
                    </a:lnTo>
                    <a:lnTo>
                      <a:pt x="3677" y="1913"/>
                    </a:lnTo>
                    <a:lnTo>
                      <a:pt x="3950" y="1551"/>
                    </a:lnTo>
                    <a:lnTo>
                      <a:pt x="4080" y="1365"/>
                    </a:lnTo>
                    <a:lnTo>
                      <a:pt x="4739" y="414"/>
                    </a:lnTo>
                    <a:lnTo>
                      <a:pt x="4771" y="370"/>
                    </a:lnTo>
                    <a:lnTo>
                      <a:pt x="4840" y="291"/>
                    </a:lnTo>
                    <a:lnTo>
                      <a:pt x="4918" y="219"/>
                    </a:lnTo>
                    <a:lnTo>
                      <a:pt x="5001" y="157"/>
                    </a:lnTo>
                    <a:lnTo>
                      <a:pt x="5092" y="105"/>
                    </a:lnTo>
                    <a:lnTo>
                      <a:pt x="5187" y="62"/>
                    </a:lnTo>
                    <a:lnTo>
                      <a:pt x="5288" y="30"/>
                    </a:lnTo>
                    <a:lnTo>
                      <a:pt x="5391" y="9"/>
                    </a:lnTo>
                    <a:lnTo>
                      <a:pt x="5443" y="3"/>
                    </a:lnTo>
                    <a:lnTo>
                      <a:pt x="5496" y="0"/>
                    </a:lnTo>
                    <a:lnTo>
                      <a:pt x="5603" y="2"/>
                    </a:lnTo>
                    <a:lnTo>
                      <a:pt x="5707" y="16"/>
                    </a:lnTo>
                    <a:lnTo>
                      <a:pt x="5809" y="41"/>
                    </a:lnTo>
                    <a:lnTo>
                      <a:pt x="5907" y="75"/>
                    </a:lnTo>
                    <a:lnTo>
                      <a:pt x="6000" y="121"/>
                    </a:lnTo>
                    <a:lnTo>
                      <a:pt x="6088" y="179"/>
                    </a:lnTo>
                    <a:lnTo>
                      <a:pt x="6172" y="244"/>
                    </a:lnTo>
                    <a:lnTo>
                      <a:pt x="6211" y="281"/>
                    </a:lnTo>
                    <a:lnTo>
                      <a:pt x="6247" y="320"/>
                    </a:lnTo>
                    <a:lnTo>
                      <a:pt x="6313" y="402"/>
                    </a:lnTo>
                    <a:lnTo>
                      <a:pt x="6369" y="491"/>
                    </a:lnTo>
                    <a:lnTo>
                      <a:pt x="6415" y="585"/>
                    </a:lnTo>
                    <a:lnTo>
                      <a:pt x="6451" y="683"/>
                    </a:lnTo>
                    <a:lnTo>
                      <a:pt x="6475" y="785"/>
                    </a:lnTo>
                    <a:lnTo>
                      <a:pt x="6490" y="889"/>
                    </a:lnTo>
                    <a:lnTo>
                      <a:pt x="6491" y="994"/>
                    </a:lnTo>
                    <a:lnTo>
                      <a:pt x="6487" y="1047"/>
                    </a:lnTo>
                    <a:lnTo>
                      <a:pt x="6481" y="1100"/>
                    </a:lnTo>
                    <a:lnTo>
                      <a:pt x="6461" y="1204"/>
                    </a:lnTo>
                    <a:lnTo>
                      <a:pt x="6428" y="1305"/>
                    </a:lnTo>
                    <a:lnTo>
                      <a:pt x="6386" y="1400"/>
                    </a:lnTo>
                    <a:lnTo>
                      <a:pt x="6333" y="1491"/>
                    </a:lnTo>
                    <a:lnTo>
                      <a:pt x="6271" y="1574"/>
                    </a:lnTo>
                    <a:lnTo>
                      <a:pt x="6200" y="1651"/>
                    </a:lnTo>
                    <a:lnTo>
                      <a:pt x="6120" y="1721"/>
                    </a:lnTo>
                    <a:lnTo>
                      <a:pt x="6077" y="1751"/>
                    </a:lnTo>
                    <a:close/>
                  </a:path>
                </a:pathLst>
              </a:custGeom>
              <a:solidFill>
                <a:srgbClr val="754C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47"/>
              <p:cNvSpPr>
                <a:spLocks/>
              </p:cNvSpPr>
              <p:nvPr/>
            </p:nvSpPr>
            <p:spPr bwMode="auto">
              <a:xfrm>
                <a:off x="5027" y="964"/>
                <a:ext cx="2165" cy="2113"/>
              </a:xfrm>
              <a:custGeom>
                <a:avLst/>
                <a:gdLst>
                  <a:gd name="T0" fmla="*/ 6173 w 6493"/>
                  <a:gd name="T1" fmla="*/ 92 h 6339"/>
                  <a:gd name="T2" fmla="*/ 6051 w 6493"/>
                  <a:gd name="T3" fmla="*/ 0 h 6339"/>
                  <a:gd name="T4" fmla="*/ 6120 w 6493"/>
                  <a:gd name="T5" fmla="*/ 125 h 6339"/>
                  <a:gd name="T6" fmla="*/ 6179 w 6493"/>
                  <a:gd name="T7" fmla="*/ 302 h 6339"/>
                  <a:gd name="T8" fmla="*/ 6203 w 6493"/>
                  <a:gd name="T9" fmla="*/ 482 h 6339"/>
                  <a:gd name="T10" fmla="*/ 6193 w 6493"/>
                  <a:gd name="T11" fmla="*/ 662 h 6339"/>
                  <a:gd name="T12" fmla="*/ 6150 w 6493"/>
                  <a:gd name="T13" fmla="*/ 838 h 6339"/>
                  <a:gd name="T14" fmla="*/ 6074 w 6493"/>
                  <a:gd name="T15" fmla="*/ 1004 h 6339"/>
                  <a:gd name="T16" fmla="*/ 5967 w 6493"/>
                  <a:gd name="T17" fmla="*/ 1152 h 6339"/>
                  <a:gd name="T18" fmla="*/ 5829 w 6493"/>
                  <a:gd name="T19" fmla="*/ 1282 h 6339"/>
                  <a:gd name="T20" fmla="*/ 4837 w 6493"/>
                  <a:gd name="T21" fmla="*/ 1970 h 6339"/>
                  <a:gd name="T22" fmla="*/ 4291 w 6493"/>
                  <a:gd name="T23" fmla="*/ 2375 h 6339"/>
                  <a:gd name="T24" fmla="*/ 3609 w 6493"/>
                  <a:gd name="T25" fmla="*/ 2971 h 6339"/>
                  <a:gd name="T26" fmla="*/ 3072 w 6493"/>
                  <a:gd name="T27" fmla="*/ 3505 h 6339"/>
                  <a:gd name="T28" fmla="*/ 2971 w 6493"/>
                  <a:gd name="T29" fmla="*/ 3642 h 6339"/>
                  <a:gd name="T30" fmla="*/ 2905 w 6493"/>
                  <a:gd name="T31" fmla="*/ 3857 h 6339"/>
                  <a:gd name="T32" fmla="*/ 2905 w 6493"/>
                  <a:gd name="T33" fmla="*/ 3970 h 6339"/>
                  <a:gd name="T34" fmla="*/ 2971 w 6493"/>
                  <a:gd name="T35" fmla="*/ 4185 h 6339"/>
                  <a:gd name="T36" fmla="*/ 3072 w 6493"/>
                  <a:gd name="T37" fmla="*/ 4320 h 6339"/>
                  <a:gd name="T38" fmla="*/ 3213 w 6493"/>
                  <a:gd name="T39" fmla="*/ 4464 h 6339"/>
                  <a:gd name="T40" fmla="*/ 3320 w 6493"/>
                  <a:gd name="T41" fmla="*/ 4662 h 6339"/>
                  <a:gd name="T42" fmla="*/ 3343 w 6493"/>
                  <a:gd name="T43" fmla="*/ 4830 h 6339"/>
                  <a:gd name="T44" fmla="*/ 3320 w 6493"/>
                  <a:gd name="T45" fmla="*/ 4997 h 6339"/>
                  <a:gd name="T46" fmla="*/ 3213 w 6493"/>
                  <a:gd name="T47" fmla="*/ 5196 h 6339"/>
                  <a:gd name="T48" fmla="*/ 2359 w 6493"/>
                  <a:gd name="T49" fmla="*/ 6051 h 6339"/>
                  <a:gd name="T50" fmla="*/ 2647 w 6493"/>
                  <a:gd name="T51" fmla="*/ 6339 h 6339"/>
                  <a:gd name="T52" fmla="*/ 3501 w 6493"/>
                  <a:gd name="T53" fmla="*/ 5484 h 6339"/>
                  <a:gd name="T54" fmla="*/ 3606 w 6493"/>
                  <a:gd name="T55" fmla="*/ 5285 h 6339"/>
                  <a:gd name="T56" fmla="*/ 3631 w 6493"/>
                  <a:gd name="T57" fmla="*/ 5118 h 6339"/>
                  <a:gd name="T58" fmla="*/ 3606 w 6493"/>
                  <a:gd name="T59" fmla="*/ 4950 h 6339"/>
                  <a:gd name="T60" fmla="*/ 3501 w 6493"/>
                  <a:gd name="T61" fmla="*/ 4752 h 6339"/>
                  <a:gd name="T62" fmla="*/ 3360 w 6493"/>
                  <a:gd name="T63" fmla="*/ 4608 h 6339"/>
                  <a:gd name="T64" fmla="*/ 3258 w 6493"/>
                  <a:gd name="T65" fmla="*/ 4473 h 6339"/>
                  <a:gd name="T66" fmla="*/ 3193 w 6493"/>
                  <a:gd name="T67" fmla="*/ 4258 h 6339"/>
                  <a:gd name="T68" fmla="*/ 3193 w 6493"/>
                  <a:gd name="T69" fmla="*/ 4145 h 6339"/>
                  <a:gd name="T70" fmla="*/ 3258 w 6493"/>
                  <a:gd name="T71" fmla="*/ 3930 h 6339"/>
                  <a:gd name="T72" fmla="*/ 3360 w 6493"/>
                  <a:gd name="T73" fmla="*/ 3795 h 6339"/>
                  <a:gd name="T74" fmla="*/ 3897 w 6493"/>
                  <a:gd name="T75" fmla="*/ 3259 h 6339"/>
                  <a:gd name="T76" fmla="*/ 4579 w 6493"/>
                  <a:gd name="T77" fmla="*/ 2663 h 6339"/>
                  <a:gd name="T78" fmla="*/ 5125 w 6493"/>
                  <a:gd name="T79" fmla="*/ 2258 h 6339"/>
                  <a:gd name="T80" fmla="*/ 6121 w 6493"/>
                  <a:gd name="T81" fmla="*/ 1567 h 6339"/>
                  <a:gd name="T82" fmla="*/ 6272 w 6493"/>
                  <a:gd name="T83" fmla="*/ 1420 h 6339"/>
                  <a:gd name="T84" fmla="*/ 6388 w 6493"/>
                  <a:gd name="T85" fmla="*/ 1246 h 6339"/>
                  <a:gd name="T86" fmla="*/ 6461 w 6493"/>
                  <a:gd name="T87" fmla="*/ 1051 h 6339"/>
                  <a:gd name="T88" fmla="*/ 6488 w 6493"/>
                  <a:gd name="T89" fmla="*/ 894 h 6339"/>
                  <a:gd name="T90" fmla="*/ 6490 w 6493"/>
                  <a:gd name="T91" fmla="*/ 734 h 6339"/>
                  <a:gd name="T92" fmla="*/ 6451 w 6493"/>
                  <a:gd name="T93" fmla="*/ 530 h 6339"/>
                  <a:gd name="T94" fmla="*/ 6370 w 6493"/>
                  <a:gd name="T95" fmla="*/ 337 h 6339"/>
                  <a:gd name="T96" fmla="*/ 6248 w 6493"/>
                  <a:gd name="T97" fmla="*/ 165 h 6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493" h="6339">
                    <a:moveTo>
                      <a:pt x="6211" y="128"/>
                    </a:moveTo>
                    <a:lnTo>
                      <a:pt x="6173" y="92"/>
                    </a:lnTo>
                    <a:lnTo>
                      <a:pt x="6094" y="29"/>
                    </a:lnTo>
                    <a:lnTo>
                      <a:pt x="6051" y="0"/>
                    </a:lnTo>
                    <a:lnTo>
                      <a:pt x="6077" y="40"/>
                    </a:lnTo>
                    <a:lnTo>
                      <a:pt x="6120" y="125"/>
                    </a:lnTo>
                    <a:lnTo>
                      <a:pt x="6154" y="213"/>
                    </a:lnTo>
                    <a:lnTo>
                      <a:pt x="6179" y="302"/>
                    </a:lnTo>
                    <a:lnTo>
                      <a:pt x="6196" y="392"/>
                    </a:lnTo>
                    <a:lnTo>
                      <a:pt x="6203" y="482"/>
                    </a:lnTo>
                    <a:lnTo>
                      <a:pt x="6202" y="573"/>
                    </a:lnTo>
                    <a:lnTo>
                      <a:pt x="6193" y="662"/>
                    </a:lnTo>
                    <a:lnTo>
                      <a:pt x="6176" y="752"/>
                    </a:lnTo>
                    <a:lnTo>
                      <a:pt x="6150" y="838"/>
                    </a:lnTo>
                    <a:lnTo>
                      <a:pt x="6115" y="923"/>
                    </a:lnTo>
                    <a:lnTo>
                      <a:pt x="6074" y="1004"/>
                    </a:lnTo>
                    <a:lnTo>
                      <a:pt x="6023" y="1080"/>
                    </a:lnTo>
                    <a:lnTo>
                      <a:pt x="5967" y="1152"/>
                    </a:lnTo>
                    <a:lnTo>
                      <a:pt x="5901" y="1220"/>
                    </a:lnTo>
                    <a:lnTo>
                      <a:pt x="5829" y="1282"/>
                    </a:lnTo>
                    <a:lnTo>
                      <a:pt x="5790" y="1310"/>
                    </a:lnTo>
                    <a:lnTo>
                      <a:pt x="4837" y="1970"/>
                    </a:lnTo>
                    <a:lnTo>
                      <a:pt x="4653" y="2101"/>
                    </a:lnTo>
                    <a:lnTo>
                      <a:pt x="4291" y="2375"/>
                    </a:lnTo>
                    <a:lnTo>
                      <a:pt x="3945" y="2666"/>
                    </a:lnTo>
                    <a:lnTo>
                      <a:pt x="3609" y="2971"/>
                    </a:lnTo>
                    <a:lnTo>
                      <a:pt x="3448" y="3131"/>
                    </a:lnTo>
                    <a:lnTo>
                      <a:pt x="3072" y="3505"/>
                    </a:lnTo>
                    <a:lnTo>
                      <a:pt x="3033" y="3547"/>
                    </a:lnTo>
                    <a:lnTo>
                      <a:pt x="2971" y="3642"/>
                    </a:lnTo>
                    <a:lnTo>
                      <a:pt x="2928" y="3746"/>
                    </a:lnTo>
                    <a:lnTo>
                      <a:pt x="2905" y="3857"/>
                    </a:lnTo>
                    <a:lnTo>
                      <a:pt x="2904" y="3913"/>
                    </a:lnTo>
                    <a:lnTo>
                      <a:pt x="2905" y="3970"/>
                    </a:lnTo>
                    <a:lnTo>
                      <a:pt x="2928" y="4081"/>
                    </a:lnTo>
                    <a:lnTo>
                      <a:pt x="2971" y="4185"/>
                    </a:lnTo>
                    <a:lnTo>
                      <a:pt x="3033" y="4279"/>
                    </a:lnTo>
                    <a:lnTo>
                      <a:pt x="3072" y="4320"/>
                    </a:lnTo>
                    <a:lnTo>
                      <a:pt x="3174" y="4423"/>
                    </a:lnTo>
                    <a:lnTo>
                      <a:pt x="3213" y="4464"/>
                    </a:lnTo>
                    <a:lnTo>
                      <a:pt x="3277" y="4558"/>
                    </a:lnTo>
                    <a:lnTo>
                      <a:pt x="3320" y="4662"/>
                    </a:lnTo>
                    <a:lnTo>
                      <a:pt x="3341" y="4773"/>
                    </a:lnTo>
                    <a:lnTo>
                      <a:pt x="3343" y="4830"/>
                    </a:lnTo>
                    <a:lnTo>
                      <a:pt x="3341" y="4886"/>
                    </a:lnTo>
                    <a:lnTo>
                      <a:pt x="3320" y="4997"/>
                    </a:lnTo>
                    <a:lnTo>
                      <a:pt x="3277" y="5101"/>
                    </a:lnTo>
                    <a:lnTo>
                      <a:pt x="3213" y="5196"/>
                    </a:lnTo>
                    <a:lnTo>
                      <a:pt x="3174" y="5238"/>
                    </a:lnTo>
                    <a:lnTo>
                      <a:pt x="2359" y="6051"/>
                    </a:lnTo>
                    <a:lnTo>
                      <a:pt x="0" y="3692"/>
                    </a:lnTo>
                    <a:lnTo>
                      <a:pt x="2647" y="6339"/>
                    </a:lnTo>
                    <a:lnTo>
                      <a:pt x="3462" y="5526"/>
                    </a:lnTo>
                    <a:lnTo>
                      <a:pt x="3501" y="5484"/>
                    </a:lnTo>
                    <a:lnTo>
                      <a:pt x="3563" y="5389"/>
                    </a:lnTo>
                    <a:lnTo>
                      <a:pt x="3606" y="5285"/>
                    </a:lnTo>
                    <a:lnTo>
                      <a:pt x="3628" y="5174"/>
                    </a:lnTo>
                    <a:lnTo>
                      <a:pt x="3631" y="5118"/>
                    </a:lnTo>
                    <a:lnTo>
                      <a:pt x="3628" y="5061"/>
                    </a:lnTo>
                    <a:lnTo>
                      <a:pt x="3606" y="4950"/>
                    </a:lnTo>
                    <a:lnTo>
                      <a:pt x="3563" y="4846"/>
                    </a:lnTo>
                    <a:lnTo>
                      <a:pt x="3501" y="4752"/>
                    </a:lnTo>
                    <a:lnTo>
                      <a:pt x="3462" y="4711"/>
                    </a:lnTo>
                    <a:lnTo>
                      <a:pt x="3360" y="4608"/>
                    </a:lnTo>
                    <a:lnTo>
                      <a:pt x="3321" y="4567"/>
                    </a:lnTo>
                    <a:lnTo>
                      <a:pt x="3258" y="4473"/>
                    </a:lnTo>
                    <a:lnTo>
                      <a:pt x="3215" y="4369"/>
                    </a:lnTo>
                    <a:lnTo>
                      <a:pt x="3193" y="4258"/>
                    </a:lnTo>
                    <a:lnTo>
                      <a:pt x="3192" y="4201"/>
                    </a:lnTo>
                    <a:lnTo>
                      <a:pt x="3193" y="4145"/>
                    </a:lnTo>
                    <a:lnTo>
                      <a:pt x="3215" y="4034"/>
                    </a:lnTo>
                    <a:lnTo>
                      <a:pt x="3258" y="3930"/>
                    </a:lnTo>
                    <a:lnTo>
                      <a:pt x="3321" y="3835"/>
                    </a:lnTo>
                    <a:lnTo>
                      <a:pt x="3360" y="3795"/>
                    </a:lnTo>
                    <a:lnTo>
                      <a:pt x="3736" y="3419"/>
                    </a:lnTo>
                    <a:lnTo>
                      <a:pt x="3897" y="3259"/>
                    </a:lnTo>
                    <a:lnTo>
                      <a:pt x="4231" y="2954"/>
                    </a:lnTo>
                    <a:lnTo>
                      <a:pt x="4579" y="2663"/>
                    </a:lnTo>
                    <a:lnTo>
                      <a:pt x="4941" y="2389"/>
                    </a:lnTo>
                    <a:lnTo>
                      <a:pt x="5125" y="2258"/>
                    </a:lnTo>
                    <a:lnTo>
                      <a:pt x="6078" y="1598"/>
                    </a:lnTo>
                    <a:lnTo>
                      <a:pt x="6121" y="1567"/>
                    </a:lnTo>
                    <a:lnTo>
                      <a:pt x="6202" y="1498"/>
                    </a:lnTo>
                    <a:lnTo>
                      <a:pt x="6272" y="1420"/>
                    </a:lnTo>
                    <a:lnTo>
                      <a:pt x="6334" y="1336"/>
                    </a:lnTo>
                    <a:lnTo>
                      <a:pt x="6388" y="1246"/>
                    </a:lnTo>
                    <a:lnTo>
                      <a:pt x="6429" y="1151"/>
                    </a:lnTo>
                    <a:lnTo>
                      <a:pt x="6461" y="1051"/>
                    </a:lnTo>
                    <a:lnTo>
                      <a:pt x="6483" y="947"/>
                    </a:lnTo>
                    <a:lnTo>
                      <a:pt x="6488" y="894"/>
                    </a:lnTo>
                    <a:lnTo>
                      <a:pt x="6493" y="841"/>
                    </a:lnTo>
                    <a:lnTo>
                      <a:pt x="6490" y="734"/>
                    </a:lnTo>
                    <a:lnTo>
                      <a:pt x="6475" y="631"/>
                    </a:lnTo>
                    <a:lnTo>
                      <a:pt x="6451" y="530"/>
                    </a:lnTo>
                    <a:lnTo>
                      <a:pt x="6416" y="432"/>
                    </a:lnTo>
                    <a:lnTo>
                      <a:pt x="6370" y="337"/>
                    </a:lnTo>
                    <a:lnTo>
                      <a:pt x="6313" y="249"/>
                    </a:lnTo>
                    <a:lnTo>
                      <a:pt x="6248" y="165"/>
                    </a:lnTo>
                    <a:lnTo>
                      <a:pt x="6211" y="128"/>
                    </a:ln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8"/>
              <p:cNvSpPr>
                <a:spLocks/>
              </p:cNvSpPr>
              <p:nvPr/>
            </p:nvSpPr>
            <p:spPr bwMode="auto">
              <a:xfrm>
                <a:off x="4450" y="2195"/>
                <a:ext cx="1460" cy="1460"/>
              </a:xfrm>
              <a:custGeom>
                <a:avLst/>
                <a:gdLst>
                  <a:gd name="T0" fmla="*/ 1731 w 4378"/>
                  <a:gd name="T1" fmla="*/ 0 h 4379"/>
                  <a:gd name="T2" fmla="*/ 0 w 4378"/>
                  <a:gd name="T3" fmla="*/ 1732 h 4379"/>
                  <a:gd name="T4" fmla="*/ 1630 w 4378"/>
                  <a:gd name="T5" fmla="*/ 3360 h 4379"/>
                  <a:gd name="T6" fmla="*/ 2038 w 4378"/>
                  <a:gd name="T7" fmla="*/ 3768 h 4379"/>
                  <a:gd name="T8" fmla="*/ 2648 w 4378"/>
                  <a:gd name="T9" fmla="*/ 4379 h 4379"/>
                  <a:gd name="T10" fmla="*/ 4378 w 4378"/>
                  <a:gd name="T11" fmla="*/ 2647 h 4379"/>
                  <a:gd name="T12" fmla="*/ 1731 w 4378"/>
                  <a:gd name="T13" fmla="*/ 0 h 4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78" h="4379">
                    <a:moveTo>
                      <a:pt x="1731" y="0"/>
                    </a:moveTo>
                    <a:lnTo>
                      <a:pt x="0" y="1732"/>
                    </a:lnTo>
                    <a:lnTo>
                      <a:pt x="1630" y="3360"/>
                    </a:lnTo>
                    <a:lnTo>
                      <a:pt x="2038" y="3768"/>
                    </a:lnTo>
                    <a:lnTo>
                      <a:pt x="2648" y="4379"/>
                    </a:lnTo>
                    <a:lnTo>
                      <a:pt x="4378" y="2647"/>
                    </a:lnTo>
                    <a:lnTo>
                      <a:pt x="1731" y="0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9"/>
              <p:cNvSpPr>
                <a:spLocks/>
              </p:cNvSpPr>
              <p:nvPr/>
            </p:nvSpPr>
            <p:spPr bwMode="auto">
              <a:xfrm>
                <a:off x="5237" y="2981"/>
                <a:ext cx="672" cy="674"/>
              </a:xfrm>
              <a:custGeom>
                <a:avLst/>
                <a:gdLst>
                  <a:gd name="T0" fmla="*/ 0 w 2018"/>
                  <a:gd name="T1" fmla="*/ 1732 h 2020"/>
                  <a:gd name="T2" fmla="*/ 1730 w 2018"/>
                  <a:gd name="T3" fmla="*/ 0 h 2020"/>
                  <a:gd name="T4" fmla="*/ 2018 w 2018"/>
                  <a:gd name="T5" fmla="*/ 288 h 2020"/>
                  <a:gd name="T6" fmla="*/ 288 w 2018"/>
                  <a:gd name="T7" fmla="*/ 2020 h 2020"/>
                  <a:gd name="T8" fmla="*/ 0 w 2018"/>
                  <a:gd name="T9" fmla="*/ 1732 h 2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8" h="2020">
                    <a:moveTo>
                      <a:pt x="0" y="1732"/>
                    </a:moveTo>
                    <a:lnTo>
                      <a:pt x="1730" y="0"/>
                    </a:lnTo>
                    <a:lnTo>
                      <a:pt x="2018" y="288"/>
                    </a:lnTo>
                    <a:lnTo>
                      <a:pt x="288" y="2020"/>
                    </a:lnTo>
                    <a:lnTo>
                      <a:pt x="0" y="1732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50"/>
              <p:cNvSpPr>
                <a:spLocks/>
              </p:cNvSpPr>
              <p:nvPr/>
            </p:nvSpPr>
            <p:spPr bwMode="auto">
              <a:xfrm>
                <a:off x="6798" y="1115"/>
                <a:ext cx="192" cy="192"/>
              </a:xfrm>
              <a:custGeom>
                <a:avLst/>
                <a:gdLst>
                  <a:gd name="T0" fmla="*/ 576 w 576"/>
                  <a:gd name="T1" fmla="*/ 288 h 576"/>
                  <a:gd name="T2" fmla="*/ 575 w 576"/>
                  <a:gd name="T3" fmla="*/ 318 h 576"/>
                  <a:gd name="T4" fmla="*/ 563 w 576"/>
                  <a:gd name="T5" fmla="*/ 374 h 576"/>
                  <a:gd name="T6" fmla="*/ 541 w 576"/>
                  <a:gd name="T7" fmla="*/ 426 h 576"/>
                  <a:gd name="T8" fmla="*/ 510 w 576"/>
                  <a:gd name="T9" fmla="*/ 472 h 576"/>
                  <a:gd name="T10" fmla="*/ 471 w 576"/>
                  <a:gd name="T11" fmla="*/ 511 h 576"/>
                  <a:gd name="T12" fmla="*/ 425 w 576"/>
                  <a:gd name="T13" fmla="*/ 541 h 576"/>
                  <a:gd name="T14" fmla="*/ 373 w 576"/>
                  <a:gd name="T15" fmla="*/ 563 h 576"/>
                  <a:gd name="T16" fmla="*/ 317 w 576"/>
                  <a:gd name="T17" fmla="*/ 574 h 576"/>
                  <a:gd name="T18" fmla="*/ 288 w 576"/>
                  <a:gd name="T19" fmla="*/ 576 h 576"/>
                  <a:gd name="T20" fmla="*/ 258 w 576"/>
                  <a:gd name="T21" fmla="*/ 574 h 576"/>
                  <a:gd name="T22" fmla="*/ 202 w 576"/>
                  <a:gd name="T23" fmla="*/ 563 h 576"/>
                  <a:gd name="T24" fmla="*/ 150 w 576"/>
                  <a:gd name="T25" fmla="*/ 541 h 576"/>
                  <a:gd name="T26" fmla="*/ 104 w 576"/>
                  <a:gd name="T27" fmla="*/ 511 h 576"/>
                  <a:gd name="T28" fmla="*/ 65 w 576"/>
                  <a:gd name="T29" fmla="*/ 472 h 576"/>
                  <a:gd name="T30" fmla="*/ 33 w 576"/>
                  <a:gd name="T31" fmla="*/ 426 h 576"/>
                  <a:gd name="T32" fmla="*/ 12 w 576"/>
                  <a:gd name="T33" fmla="*/ 374 h 576"/>
                  <a:gd name="T34" fmla="*/ 0 w 576"/>
                  <a:gd name="T35" fmla="*/ 318 h 576"/>
                  <a:gd name="T36" fmla="*/ 0 w 576"/>
                  <a:gd name="T37" fmla="*/ 288 h 576"/>
                  <a:gd name="T38" fmla="*/ 0 w 576"/>
                  <a:gd name="T39" fmla="*/ 259 h 576"/>
                  <a:gd name="T40" fmla="*/ 12 w 576"/>
                  <a:gd name="T41" fmla="*/ 203 h 576"/>
                  <a:gd name="T42" fmla="*/ 33 w 576"/>
                  <a:gd name="T43" fmla="*/ 151 h 576"/>
                  <a:gd name="T44" fmla="*/ 65 w 576"/>
                  <a:gd name="T45" fmla="*/ 105 h 576"/>
                  <a:gd name="T46" fmla="*/ 104 w 576"/>
                  <a:gd name="T47" fmla="*/ 66 h 576"/>
                  <a:gd name="T48" fmla="*/ 150 w 576"/>
                  <a:gd name="T49" fmla="*/ 34 h 576"/>
                  <a:gd name="T50" fmla="*/ 202 w 576"/>
                  <a:gd name="T51" fmla="*/ 13 h 576"/>
                  <a:gd name="T52" fmla="*/ 258 w 576"/>
                  <a:gd name="T53" fmla="*/ 1 h 576"/>
                  <a:gd name="T54" fmla="*/ 288 w 576"/>
                  <a:gd name="T55" fmla="*/ 0 h 576"/>
                  <a:gd name="T56" fmla="*/ 317 w 576"/>
                  <a:gd name="T57" fmla="*/ 1 h 576"/>
                  <a:gd name="T58" fmla="*/ 373 w 576"/>
                  <a:gd name="T59" fmla="*/ 13 h 576"/>
                  <a:gd name="T60" fmla="*/ 425 w 576"/>
                  <a:gd name="T61" fmla="*/ 34 h 576"/>
                  <a:gd name="T62" fmla="*/ 471 w 576"/>
                  <a:gd name="T63" fmla="*/ 66 h 576"/>
                  <a:gd name="T64" fmla="*/ 510 w 576"/>
                  <a:gd name="T65" fmla="*/ 105 h 576"/>
                  <a:gd name="T66" fmla="*/ 541 w 576"/>
                  <a:gd name="T67" fmla="*/ 151 h 576"/>
                  <a:gd name="T68" fmla="*/ 563 w 576"/>
                  <a:gd name="T69" fmla="*/ 203 h 576"/>
                  <a:gd name="T70" fmla="*/ 575 w 576"/>
                  <a:gd name="T71" fmla="*/ 259 h 576"/>
                  <a:gd name="T72" fmla="*/ 576 w 576"/>
                  <a:gd name="T73" fmla="*/ 288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6" h="576">
                    <a:moveTo>
                      <a:pt x="576" y="288"/>
                    </a:moveTo>
                    <a:lnTo>
                      <a:pt x="575" y="318"/>
                    </a:lnTo>
                    <a:lnTo>
                      <a:pt x="563" y="374"/>
                    </a:lnTo>
                    <a:lnTo>
                      <a:pt x="541" y="426"/>
                    </a:lnTo>
                    <a:lnTo>
                      <a:pt x="510" y="472"/>
                    </a:lnTo>
                    <a:lnTo>
                      <a:pt x="471" y="511"/>
                    </a:lnTo>
                    <a:lnTo>
                      <a:pt x="425" y="541"/>
                    </a:lnTo>
                    <a:lnTo>
                      <a:pt x="373" y="563"/>
                    </a:lnTo>
                    <a:lnTo>
                      <a:pt x="317" y="574"/>
                    </a:lnTo>
                    <a:lnTo>
                      <a:pt x="288" y="576"/>
                    </a:lnTo>
                    <a:lnTo>
                      <a:pt x="258" y="574"/>
                    </a:lnTo>
                    <a:lnTo>
                      <a:pt x="202" y="563"/>
                    </a:lnTo>
                    <a:lnTo>
                      <a:pt x="150" y="541"/>
                    </a:lnTo>
                    <a:lnTo>
                      <a:pt x="104" y="511"/>
                    </a:lnTo>
                    <a:lnTo>
                      <a:pt x="65" y="472"/>
                    </a:lnTo>
                    <a:lnTo>
                      <a:pt x="33" y="426"/>
                    </a:lnTo>
                    <a:lnTo>
                      <a:pt x="12" y="374"/>
                    </a:lnTo>
                    <a:lnTo>
                      <a:pt x="0" y="318"/>
                    </a:lnTo>
                    <a:lnTo>
                      <a:pt x="0" y="288"/>
                    </a:lnTo>
                    <a:lnTo>
                      <a:pt x="0" y="259"/>
                    </a:lnTo>
                    <a:lnTo>
                      <a:pt x="12" y="203"/>
                    </a:lnTo>
                    <a:lnTo>
                      <a:pt x="33" y="151"/>
                    </a:lnTo>
                    <a:lnTo>
                      <a:pt x="65" y="105"/>
                    </a:lnTo>
                    <a:lnTo>
                      <a:pt x="104" y="66"/>
                    </a:lnTo>
                    <a:lnTo>
                      <a:pt x="150" y="34"/>
                    </a:lnTo>
                    <a:lnTo>
                      <a:pt x="202" y="13"/>
                    </a:lnTo>
                    <a:lnTo>
                      <a:pt x="258" y="1"/>
                    </a:lnTo>
                    <a:lnTo>
                      <a:pt x="288" y="0"/>
                    </a:lnTo>
                    <a:lnTo>
                      <a:pt x="317" y="1"/>
                    </a:lnTo>
                    <a:lnTo>
                      <a:pt x="373" y="13"/>
                    </a:lnTo>
                    <a:lnTo>
                      <a:pt x="425" y="34"/>
                    </a:lnTo>
                    <a:lnTo>
                      <a:pt x="471" y="66"/>
                    </a:lnTo>
                    <a:lnTo>
                      <a:pt x="510" y="105"/>
                    </a:lnTo>
                    <a:lnTo>
                      <a:pt x="541" y="151"/>
                    </a:lnTo>
                    <a:lnTo>
                      <a:pt x="563" y="203"/>
                    </a:lnTo>
                    <a:lnTo>
                      <a:pt x="575" y="259"/>
                    </a:lnTo>
                    <a:lnTo>
                      <a:pt x="576" y="288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순서도: 지연 30"/>
            <p:cNvSpPr/>
            <p:nvPr/>
          </p:nvSpPr>
          <p:spPr>
            <a:xfrm rot="4147283" flipH="1">
              <a:off x="10503405" y="5975733"/>
              <a:ext cx="748810" cy="194929"/>
            </a:xfrm>
            <a:prstGeom prst="flowChartDelay">
              <a:avLst/>
            </a:pr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 flipH="1">
              <a:off x="10883462" y="6186394"/>
              <a:ext cx="1308538" cy="671607"/>
            </a:xfrm>
            <a:custGeom>
              <a:avLst/>
              <a:gdLst>
                <a:gd name="connsiteX0" fmla="*/ 1119034 w 1308538"/>
                <a:gd name="connsiteY0" fmla="*/ 143 h 671607"/>
                <a:gd name="connsiteX1" fmla="*/ 1100633 w 1308538"/>
                <a:gd name="connsiteY1" fmla="*/ 6411 h 671607"/>
                <a:gd name="connsiteX2" fmla="*/ 946502 w 1308538"/>
                <a:gd name="connsiteY2" fmla="*/ 288986 h 671607"/>
                <a:gd name="connsiteX3" fmla="*/ 863120 w 1308538"/>
                <a:gd name="connsiteY3" fmla="*/ 295853 h 671607"/>
                <a:gd name="connsiteX4" fmla="*/ 740993 w 1308538"/>
                <a:gd name="connsiteY4" fmla="*/ 306112 h 671607"/>
                <a:gd name="connsiteX5" fmla="*/ 317469 w 1308538"/>
                <a:gd name="connsiteY5" fmla="*/ 295853 h 671607"/>
                <a:gd name="connsiteX6" fmla="*/ 150154 w 1308538"/>
                <a:gd name="connsiteY6" fmla="*/ 331801 h 671607"/>
                <a:gd name="connsiteX7" fmla="*/ 64772 w 1308538"/>
                <a:gd name="connsiteY7" fmla="*/ 403085 h 671607"/>
                <a:gd name="connsiteX8" fmla="*/ 0 w 1308538"/>
                <a:gd name="connsiteY8" fmla="*/ 472032 h 671607"/>
                <a:gd name="connsiteX9" fmla="*/ 0 w 1308538"/>
                <a:gd name="connsiteY9" fmla="*/ 671607 h 671607"/>
                <a:gd name="connsiteX10" fmla="*/ 1152472 w 1308538"/>
                <a:gd name="connsiteY10" fmla="*/ 671607 h 671607"/>
                <a:gd name="connsiteX11" fmla="*/ 1203388 w 1308538"/>
                <a:gd name="connsiteY11" fmla="*/ 545873 h 671607"/>
                <a:gd name="connsiteX12" fmla="*/ 1308008 w 1308538"/>
                <a:gd name="connsiteY12" fmla="*/ 310523 h 671607"/>
                <a:gd name="connsiteX13" fmla="*/ 1237639 w 1308538"/>
                <a:gd name="connsiteY13" fmla="*/ 109166 h 671607"/>
                <a:gd name="connsiteX14" fmla="*/ 1119034 w 1308538"/>
                <a:gd name="connsiteY14" fmla="*/ 143 h 67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538" h="671607">
                  <a:moveTo>
                    <a:pt x="1119034" y="143"/>
                  </a:moveTo>
                  <a:cubicBezTo>
                    <a:pt x="1112848" y="669"/>
                    <a:pt x="1106698" y="2665"/>
                    <a:pt x="1100633" y="6411"/>
                  </a:cubicBezTo>
                  <a:cubicBezTo>
                    <a:pt x="1052110" y="36381"/>
                    <a:pt x="978076" y="267069"/>
                    <a:pt x="946502" y="288986"/>
                  </a:cubicBezTo>
                  <a:cubicBezTo>
                    <a:pt x="914927" y="310904"/>
                    <a:pt x="897372" y="292999"/>
                    <a:pt x="863120" y="295853"/>
                  </a:cubicBezTo>
                  <a:cubicBezTo>
                    <a:pt x="828869" y="298708"/>
                    <a:pt x="831934" y="306112"/>
                    <a:pt x="740993" y="306112"/>
                  </a:cubicBezTo>
                  <a:lnTo>
                    <a:pt x="317469" y="295853"/>
                  </a:lnTo>
                  <a:cubicBezTo>
                    <a:pt x="218996" y="300135"/>
                    <a:pt x="206583" y="298694"/>
                    <a:pt x="150154" y="331801"/>
                  </a:cubicBezTo>
                  <a:cubicBezTo>
                    <a:pt x="121940" y="348354"/>
                    <a:pt x="93397" y="374043"/>
                    <a:pt x="64772" y="403085"/>
                  </a:cubicBezTo>
                  <a:lnTo>
                    <a:pt x="0" y="472032"/>
                  </a:lnTo>
                  <a:lnTo>
                    <a:pt x="0" y="671607"/>
                  </a:lnTo>
                  <a:lnTo>
                    <a:pt x="1152472" y="671607"/>
                  </a:lnTo>
                  <a:lnTo>
                    <a:pt x="1203388" y="545873"/>
                  </a:lnTo>
                  <a:cubicBezTo>
                    <a:pt x="1236524" y="459552"/>
                    <a:pt x="1302299" y="383307"/>
                    <a:pt x="1308008" y="310523"/>
                  </a:cubicBezTo>
                  <a:cubicBezTo>
                    <a:pt x="1313716" y="237738"/>
                    <a:pt x="1272202" y="159851"/>
                    <a:pt x="1237639" y="109166"/>
                  </a:cubicBezTo>
                  <a:cubicBezTo>
                    <a:pt x="1207396" y="64816"/>
                    <a:pt x="1162333" y="-3539"/>
                    <a:pt x="1119034" y="1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 flipH="1">
              <a:off x="11240166" y="5517492"/>
              <a:ext cx="822634" cy="1030104"/>
              <a:chOff x="1219927" y="2725633"/>
              <a:chExt cx="1711565" cy="2143225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1682683" y="4161764"/>
                <a:ext cx="786052" cy="707094"/>
                <a:chOff x="1682683" y="4161764"/>
                <a:chExt cx="786052" cy="707094"/>
              </a:xfrm>
            </p:grpSpPr>
            <p:sp>
              <p:nvSpPr>
                <p:cNvPr id="12" name="Freeform 53"/>
                <p:cNvSpPr>
                  <a:spLocks/>
                </p:cNvSpPr>
                <p:nvPr/>
              </p:nvSpPr>
              <p:spPr bwMode="auto">
                <a:xfrm>
                  <a:off x="1738548" y="4691269"/>
                  <a:ext cx="672206" cy="177589"/>
                </a:xfrm>
                <a:custGeom>
                  <a:avLst/>
                  <a:gdLst>
                    <a:gd name="T0" fmla="*/ 255 w 511"/>
                    <a:gd name="T1" fmla="*/ 0 h 135"/>
                    <a:gd name="T2" fmla="*/ 294 w 511"/>
                    <a:gd name="T3" fmla="*/ 1 h 135"/>
                    <a:gd name="T4" fmla="*/ 331 w 511"/>
                    <a:gd name="T5" fmla="*/ 4 h 135"/>
                    <a:gd name="T6" fmla="*/ 365 w 511"/>
                    <a:gd name="T7" fmla="*/ 8 h 135"/>
                    <a:gd name="T8" fmla="*/ 396 w 511"/>
                    <a:gd name="T9" fmla="*/ 14 h 135"/>
                    <a:gd name="T10" fmla="*/ 425 w 511"/>
                    <a:gd name="T11" fmla="*/ 19 h 135"/>
                    <a:gd name="T12" fmla="*/ 450 w 511"/>
                    <a:gd name="T13" fmla="*/ 25 h 135"/>
                    <a:gd name="T14" fmla="*/ 471 w 511"/>
                    <a:gd name="T15" fmla="*/ 30 h 135"/>
                    <a:gd name="T16" fmla="*/ 488 w 511"/>
                    <a:gd name="T17" fmla="*/ 35 h 135"/>
                    <a:gd name="T18" fmla="*/ 501 w 511"/>
                    <a:gd name="T19" fmla="*/ 39 h 135"/>
                    <a:gd name="T20" fmla="*/ 509 w 511"/>
                    <a:gd name="T21" fmla="*/ 42 h 135"/>
                    <a:gd name="T22" fmla="*/ 511 w 511"/>
                    <a:gd name="T23" fmla="*/ 42 h 135"/>
                    <a:gd name="T24" fmla="*/ 510 w 511"/>
                    <a:gd name="T25" fmla="*/ 44 h 135"/>
                    <a:gd name="T26" fmla="*/ 505 w 511"/>
                    <a:gd name="T27" fmla="*/ 49 h 135"/>
                    <a:gd name="T28" fmla="*/ 496 w 511"/>
                    <a:gd name="T29" fmla="*/ 57 h 135"/>
                    <a:gd name="T30" fmla="*/ 485 w 511"/>
                    <a:gd name="T31" fmla="*/ 66 h 135"/>
                    <a:gd name="T32" fmla="*/ 470 w 511"/>
                    <a:gd name="T33" fmla="*/ 77 h 135"/>
                    <a:gd name="T34" fmla="*/ 451 w 511"/>
                    <a:gd name="T35" fmla="*/ 88 h 135"/>
                    <a:gd name="T36" fmla="*/ 429 w 511"/>
                    <a:gd name="T37" fmla="*/ 100 h 135"/>
                    <a:gd name="T38" fmla="*/ 403 w 511"/>
                    <a:gd name="T39" fmla="*/ 112 h 135"/>
                    <a:gd name="T40" fmla="*/ 372 w 511"/>
                    <a:gd name="T41" fmla="*/ 121 h 135"/>
                    <a:gd name="T42" fmla="*/ 337 w 511"/>
                    <a:gd name="T43" fmla="*/ 128 h 135"/>
                    <a:gd name="T44" fmla="*/ 298 w 511"/>
                    <a:gd name="T45" fmla="*/ 134 h 135"/>
                    <a:gd name="T46" fmla="*/ 256 w 511"/>
                    <a:gd name="T47" fmla="*/ 135 h 135"/>
                    <a:gd name="T48" fmla="*/ 213 w 511"/>
                    <a:gd name="T49" fmla="*/ 134 h 135"/>
                    <a:gd name="T50" fmla="*/ 174 w 511"/>
                    <a:gd name="T51" fmla="*/ 128 h 135"/>
                    <a:gd name="T52" fmla="*/ 139 w 511"/>
                    <a:gd name="T53" fmla="*/ 121 h 135"/>
                    <a:gd name="T54" fmla="*/ 109 w 511"/>
                    <a:gd name="T55" fmla="*/ 112 h 135"/>
                    <a:gd name="T56" fmla="*/ 82 w 511"/>
                    <a:gd name="T57" fmla="*/ 100 h 135"/>
                    <a:gd name="T58" fmla="*/ 60 w 511"/>
                    <a:gd name="T59" fmla="*/ 88 h 135"/>
                    <a:gd name="T60" fmla="*/ 41 w 511"/>
                    <a:gd name="T61" fmla="*/ 77 h 135"/>
                    <a:gd name="T62" fmla="*/ 26 w 511"/>
                    <a:gd name="T63" fmla="*/ 66 h 135"/>
                    <a:gd name="T64" fmla="*/ 15 w 511"/>
                    <a:gd name="T65" fmla="*/ 57 h 135"/>
                    <a:gd name="T66" fmla="*/ 6 w 511"/>
                    <a:gd name="T67" fmla="*/ 49 h 135"/>
                    <a:gd name="T68" fmla="*/ 2 w 511"/>
                    <a:gd name="T69" fmla="*/ 44 h 135"/>
                    <a:gd name="T70" fmla="*/ 0 w 511"/>
                    <a:gd name="T71" fmla="*/ 42 h 135"/>
                    <a:gd name="T72" fmla="*/ 43 w 511"/>
                    <a:gd name="T73" fmla="*/ 27 h 135"/>
                    <a:gd name="T74" fmla="*/ 88 w 511"/>
                    <a:gd name="T75" fmla="*/ 16 h 135"/>
                    <a:gd name="T76" fmla="*/ 131 w 511"/>
                    <a:gd name="T77" fmla="*/ 8 h 135"/>
                    <a:gd name="T78" fmla="*/ 173 w 511"/>
                    <a:gd name="T79" fmla="*/ 3 h 135"/>
                    <a:gd name="T80" fmla="*/ 215 w 511"/>
                    <a:gd name="T81" fmla="*/ 0 h 135"/>
                    <a:gd name="T82" fmla="*/ 255 w 511"/>
                    <a:gd name="T83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511" h="135">
                      <a:moveTo>
                        <a:pt x="255" y="0"/>
                      </a:moveTo>
                      <a:lnTo>
                        <a:pt x="294" y="1"/>
                      </a:lnTo>
                      <a:lnTo>
                        <a:pt x="331" y="4"/>
                      </a:lnTo>
                      <a:lnTo>
                        <a:pt x="365" y="8"/>
                      </a:lnTo>
                      <a:lnTo>
                        <a:pt x="396" y="14"/>
                      </a:lnTo>
                      <a:lnTo>
                        <a:pt x="425" y="19"/>
                      </a:lnTo>
                      <a:lnTo>
                        <a:pt x="450" y="25"/>
                      </a:lnTo>
                      <a:lnTo>
                        <a:pt x="471" y="30"/>
                      </a:lnTo>
                      <a:lnTo>
                        <a:pt x="488" y="35"/>
                      </a:lnTo>
                      <a:lnTo>
                        <a:pt x="501" y="39"/>
                      </a:lnTo>
                      <a:lnTo>
                        <a:pt x="509" y="42"/>
                      </a:lnTo>
                      <a:lnTo>
                        <a:pt x="511" y="42"/>
                      </a:lnTo>
                      <a:lnTo>
                        <a:pt x="510" y="44"/>
                      </a:lnTo>
                      <a:lnTo>
                        <a:pt x="505" y="49"/>
                      </a:lnTo>
                      <a:lnTo>
                        <a:pt x="496" y="57"/>
                      </a:lnTo>
                      <a:lnTo>
                        <a:pt x="485" y="66"/>
                      </a:lnTo>
                      <a:lnTo>
                        <a:pt x="470" y="77"/>
                      </a:lnTo>
                      <a:lnTo>
                        <a:pt x="451" y="88"/>
                      </a:lnTo>
                      <a:lnTo>
                        <a:pt x="429" y="100"/>
                      </a:lnTo>
                      <a:lnTo>
                        <a:pt x="403" y="112"/>
                      </a:lnTo>
                      <a:lnTo>
                        <a:pt x="372" y="121"/>
                      </a:lnTo>
                      <a:lnTo>
                        <a:pt x="337" y="128"/>
                      </a:lnTo>
                      <a:lnTo>
                        <a:pt x="298" y="134"/>
                      </a:lnTo>
                      <a:lnTo>
                        <a:pt x="256" y="135"/>
                      </a:lnTo>
                      <a:lnTo>
                        <a:pt x="213" y="134"/>
                      </a:lnTo>
                      <a:lnTo>
                        <a:pt x="174" y="128"/>
                      </a:lnTo>
                      <a:lnTo>
                        <a:pt x="139" y="121"/>
                      </a:lnTo>
                      <a:lnTo>
                        <a:pt x="109" y="112"/>
                      </a:lnTo>
                      <a:lnTo>
                        <a:pt x="82" y="100"/>
                      </a:lnTo>
                      <a:lnTo>
                        <a:pt x="60" y="88"/>
                      </a:lnTo>
                      <a:lnTo>
                        <a:pt x="41" y="77"/>
                      </a:lnTo>
                      <a:lnTo>
                        <a:pt x="26" y="66"/>
                      </a:lnTo>
                      <a:lnTo>
                        <a:pt x="15" y="57"/>
                      </a:lnTo>
                      <a:lnTo>
                        <a:pt x="6" y="49"/>
                      </a:lnTo>
                      <a:lnTo>
                        <a:pt x="2" y="44"/>
                      </a:lnTo>
                      <a:lnTo>
                        <a:pt x="0" y="42"/>
                      </a:lnTo>
                      <a:lnTo>
                        <a:pt x="43" y="27"/>
                      </a:lnTo>
                      <a:lnTo>
                        <a:pt x="88" y="16"/>
                      </a:lnTo>
                      <a:lnTo>
                        <a:pt x="131" y="8"/>
                      </a:lnTo>
                      <a:lnTo>
                        <a:pt x="173" y="3"/>
                      </a:lnTo>
                      <a:lnTo>
                        <a:pt x="215" y="0"/>
                      </a:lnTo>
                      <a:lnTo>
                        <a:pt x="255" y="0"/>
                      </a:lnTo>
                      <a:close/>
                    </a:path>
                  </a:pathLst>
                </a:custGeom>
                <a:solidFill>
                  <a:srgbClr val="FEDEC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1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" name="Freeform 33"/>
                <p:cNvSpPr>
                  <a:spLocks/>
                </p:cNvSpPr>
                <p:nvPr/>
              </p:nvSpPr>
              <p:spPr bwMode="auto">
                <a:xfrm>
                  <a:off x="1682683" y="4161764"/>
                  <a:ext cx="786052" cy="587426"/>
                </a:xfrm>
                <a:custGeom>
                  <a:avLst/>
                  <a:gdLst>
                    <a:gd name="T0" fmla="*/ 118 w 1117"/>
                    <a:gd name="T1" fmla="*/ 0 h 834"/>
                    <a:gd name="T2" fmla="*/ 999 w 1117"/>
                    <a:gd name="T3" fmla="*/ 0 h 834"/>
                    <a:gd name="T4" fmla="*/ 1006 w 1117"/>
                    <a:gd name="T5" fmla="*/ 21 h 834"/>
                    <a:gd name="T6" fmla="*/ 1011 w 1117"/>
                    <a:gd name="T7" fmla="*/ 50 h 834"/>
                    <a:gd name="T8" fmla="*/ 1015 w 1117"/>
                    <a:gd name="T9" fmla="*/ 85 h 834"/>
                    <a:gd name="T10" fmla="*/ 1018 w 1117"/>
                    <a:gd name="T11" fmla="*/ 126 h 834"/>
                    <a:gd name="T12" fmla="*/ 1021 w 1117"/>
                    <a:gd name="T13" fmla="*/ 171 h 834"/>
                    <a:gd name="T14" fmla="*/ 1025 w 1117"/>
                    <a:gd name="T15" fmla="*/ 222 h 834"/>
                    <a:gd name="T16" fmla="*/ 1031 w 1117"/>
                    <a:gd name="T17" fmla="*/ 274 h 834"/>
                    <a:gd name="T18" fmla="*/ 1040 w 1117"/>
                    <a:gd name="T19" fmla="*/ 330 h 834"/>
                    <a:gd name="T20" fmla="*/ 1051 w 1117"/>
                    <a:gd name="T21" fmla="*/ 387 h 834"/>
                    <a:gd name="T22" fmla="*/ 1067 w 1117"/>
                    <a:gd name="T23" fmla="*/ 445 h 834"/>
                    <a:gd name="T24" fmla="*/ 1089 w 1117"/>
                    <a:gd name="T25" fmla="*/ 503 h 834"/>
                    <a:gd name="T26" fmla="*/ 1117 w 1117"/>
                    <a:gd name="T27" fmla="*/ 560 h 834"/>
                    <a:gd name="T28" fmla="*/ 1067 w 1117"/>
                    <a:gd name="T29" fmla="*/ 600 h 834"/>
                    <a:gd name="T30" fmla="*/ 1015 w 1117"/>
                    <a:gd name="T31" fmla="*/ 639 h 834"/>
                    <a:gd name="T32" fmla="*/ 961 w 1117"/>
                    <a:gd name="T33" fmla="*/ 677 h 834"/>
                    <a:gd name="T34" fmla="*/ 903 w 1117"/>
                    <a:gd name="T35" fmla="*/ 712 h 834"/>
                    <a:gd name="T36" fmla="*/ 842 w 1117"/>
                    <a:gd name="T37" fmla="*/ 745 h 834"/>
                    <a:gd name="T38" fmla="*/ 778 w 1117"/>
                    <a:gd name="T39" fmla="*/ 775 h 834"/>
                    <a:gd name="T40" fmla="*/ 709 w 1117"/>
                    <a:gd name="T41" fmla="*/ 799 h 834"/>
                    <a:gd name="T42" fmla="*/ 636 w 1117"/>
                    <a:gd name="T43" fmla="*/ 820 h 834"/>
                    <a:gd name="T44" fmla="*/ 558 w 1117"/>
                    <a:gd name="T45" fmla="*/ 834 h 834"/>
                    <a:gd name="T46" fmla="*/ 480 w 1117"/>
                    <a:gd name="T47" fmla="*/ 820 h 834"/>
                    <a:gd name="T48" fmla="*/ 408 w 1117"/>
                    <a:gd name="T49" fmla="*/ 801 h 834"/>
                    <a:gd name="T50" fmla="*/ 338 w 1117"/>
                    <a:gd name="T51" fmla="*/ 776 h 834"/>
                    <a:gd name="T52" fmla="*/ 274 w 1117"/>
                    <a:gd name="T53" fmla="*/ 747 h 834"/>
                    <a:gd name="T54" fmla="*/ 212 w 1117"/>
                    <a:gd name="T55" fmla="*/ 713 h 834"/>
                    <a:gd name="T56" fmla="*/ 156 w 1117"/>
                    <a:gd name="T57" fmla="*/ 678 h 834"/>
                    <a:gd name="T58" fmla="*/ 100 w 1117"/>
                    <a:gd name="T59" fmla="*/ 642 h 834"/>
                    <a:gd name="T60" fmla="*/ 49 w 1117"/>
                    <a:gd name="T61" fmla="*/ 602 h 834"/>
                    <a:gd name="T62" fmla="*/ 0 w 1117"/>
                    <a:gd name="T63" fmla="*/ 563 h 834"/>
                    <a:gd name="T64" fmla="*/ 26 w 1117"/>
                    <a:gd name="T65" fmla="*/ 506 h 834"/>
                    <a:gd name="T66" fmla="*/ 48 w 1117"/>
                    <a:gd name="T67" fmla="*/ 448 h 834"/>
                    <a:gd name="T68" fmla="*/ 65 w 1117"/>
                    <a:gd name="T69" fmla="*/ 390 h 834"/>
                    <a:gd name="T70" fmla="*/ 77 w 1117"/>
                    <a:gd name="T71" fmla="*/ 333 h 834"/>
                    <a:gd name="T72" fmla="*/ 86 w 1117"/>
                    <a:gd name="T73" fmla="*/ 276 h 834"/>
                    <a:gd name="T74" fmla="*/ 91 w 1117"/>
                    <a:gd name="T75" fmla="*/ 223 h 834"/>
                    <a:gd name="T76" fmla="*/ 96 w 1117"/>
                    <a:gd name="T77" fmla="*/ 172 h 834"/>
                    <a:gd name="T78" fmla="*/ 99 w 1117"/>
                    <a:gd name="T79" fmla="*/ 126 h 834"/>
                    <a:gd name="T80" fmla="*/ 103 w 1117"/>
                    <a:gd name="T81" fmla="*/ 85 h 834"/>
                    <a:gd name="T82" fmla="*/ 106 w 1117"/>
                    <a:gd name="T83" fmla="*/ 50 h 834"/>
                    <a:gd name="T84" fmla="*/ 110 w 1117"/>
                    <a:gd name="T85" fmla="*/ 21 h 834"/>
                    <a:gd name="T86" fmla="*/ 118 w 1117"/>
                    <a:gd name="T87" fmla="*/ 0 h 8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117" h="834">
                      <a:moveTo>
                        <a:pt x="118" y="0"/>
                      </a:moveTo>
                      <a:lnTo>
                        <a:pt x="999" y="0"/>
                      </a:lnTo>
                      <a:lnTo>
                        <a:pt x="1006" y="21"/>
                      </a:lnTo>
                      <a:lnTo>
                        <a:pt x="1011" y="50"/>
                      </a:lnTo>
                      <a:lnTo>
                        <a:pt x="1015" y="85"/>
                      </a:lnTo>
                      <a:lnTo>
                        <a:pt x="1018" y="126"/>
                      </a:lnTo>
                      <a:lnTo>
                        <a:pt x="1021" y="171"/>
                      </a:lnTo>
                      <a:lnTo>
                        <a:pt x="1025" y="222"/>
                      </a:lnTo>
                      <a:lnTo>
                        <a:pt x="1031" y="274"/>
                      </a:lnTo>
                      <a:lnTo>
                        <a:pt x="1040" y="330"/>
                      </a:lnTo>
                      <a:lnTo>
                        <a:pt x="1051" y="387"/>
                      </a:lnTo>
                      <a:lnTo>
                        <a:pt x="1067" y="445"/>
                      </a:lnTo>
                      <a:lnTo>
                        <a:pt x="1089" y="503"/>
                      </a:lnTo>
                      <a:lnTo>
                        <a:pt x="1117" y="560"/>
                      </a:lnTo>
                      <a:lnTo>
                        <a:pt x="1067" y="600"/>
                      </a:lnTo>
                      <a:lnTo>
                        <a:pt x="1015" y="639"/>
                      </a:lnTo>
                      <a:lnTo>
                        <a:pt x="961" y="677"/>
                      </a:lnTo>
                      <a:lnTo>
                        <a:pt x="903" y="712"/>
                      </a:lnTo>
                      <a:lnTo>
                        <a:pt x="842" y="745"/>
                      </a:lnTo>
                      <a:lnTo>
                        <a:pt x="778" y="775"/>
                      </a:lnTo>
                      <a:lnTo>
                        <a:pt x="709" y="799"/>
                      </a:lnTo>
                      <a:lnTo>
                        <a:pt x="636" y="820"/>
                      </a:lnTo>
                      <a:lnTo>
                        <a:pt x="558" y="834"/>
                      </a:lnTo>
                      <a:lnTo>
                        <a:pt x="480" y="820"/>
                      </a:lnTo>
                      <a:lnTo>
                        <a:pt x="408" y="801"/>
                      </a:lnTo>
                      <a:lnTo>
                        <a:pt x="338" y="776"/>
                      </a:lnTo>
                      <a:lnTo>
                        <a:pt x="274" y="747"/>
                      </a:lnTo>
                      <a:lnTo>
                        <a:pt x="212" y="713"/>
                      </a:lnTo>
                      <a:lnTo>
                        <a:pt x="156" y="678"/>
                      </a:lnTo>
                      <a:lnTo>
                        <a:pt x="100" y="642"/>
                      </a:lnTo>
                      <a:lnTo>
                        <a:pt x="49" y="602"/>
                      </a:lnTo>
                      <a:lnTo>
                        <a:pt x="0" y="563"/>
                      </a:lnTo>
                      <a:lnTo>
                        <a:pt x="26" y="506"/>
                      </a:lnTo>
                      <a:lnTo>
                        <a:pt x="48" y="448"/>
                      </a:lnTo>
                      <a:lnTo>
                        <a:pt x="65" y="390"/>
                      </a:lnTo>
                      <a:lnTo>
                        <a:pt x="77" y="333"/>
                      </a:lnTo>
                      <a:lnTo>
                        <a:pt x="86" y="276"/>
                      </a:lnTo>
                      <a:lnTo>
                        <a:pt x="91" y="223"/>
                      </a:lnTo>
                      <a:lnTo>
                        <a:pt x="96" y="172"/>
                      </a:lnTo>
                      <a:lnTo>
                        <a:pt x="99" y="126"/>
                      </a:lnTo>
                      <a:lnTo>
                        <a:pt x="103" y="85"/>
                      </a:lnTo>
                      <a:lnTo>
                        <a:pt x="106" y="50"/>
                      </a:lnTo>
                      <a:lnTo>
                        <a:pt x="110" y="21"/>
                      </a:lnTo>
                      <a:lnTo>
                        <a:pt x="118" y="0"/>
                      </a:lnTo>
                      <a:close/>
                    </a:path>
                  </a:pathLst>
                </a:custGeom>
                <a:solidFill>
                  <a:srgbClr val="C69E7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" name="Freeform 42"/>
              <p:cNvSpPr>
                <a:spLocks/>
              </p:cNvSpPr>
              <p:nvPr/>
            </p:nvSpPr>
            <p:spPr bwMode="auto">
              <a:xfrm>
                <a:off x="2675814" y="3548981"/>
                <a:ext cx="255678" cy="443739"/>
              </a:xfrm>
              <a:custGeom>
                <a:avLst/>
                <a:gdLst>
                  <a:gd name="T0" fmla="*/ 206 w 362"/>
                  <a:gd name="T1" fmla="*/ 0 h 631"/>
                  <a:gd name="T2" fmla="*/ 238 w 362"/>
                  <a:gd name="T3" fmla="*/ 0 h 631"/>
                  <a:gd name="T4" fmla="*/ 264 w 362"/>
                  <a:gd name="T5" fmla="*/ 10 h 631"/>
                  <a:gd name="T6" fmla="*/ 289 w 362"/>
                  <a:gd name="T7" fmla="*/ 26 h 631"/>
                  <a:gd name="T8" fmla="*/ 311 w 362"/>
                  <a:gd name="T9" fmla="*/ 49 h 631"/>
                  <a:gd name="T10" fmla="*/ 328 w 362"/>
                  <a:gd name="T11" fmla="*/ 78 h 631"/>
                  <a:gd name="T12" fmla="*/ 343 w 362"/>
                  <a:gd name="T13" fmla="*/ 115 h 631"/>
                  <a:gd name="T14" fmla="*/ 353 w 362"/>
                  <a:gd name="T15" fmla="*/ 154 h 631"/>
                  <a:gd name="T16" fmla="*/ 359 w 362"/>
                  <a:gd name="T17" fmla="*/ 198 h 631"/>
                  <a:gd name="T18" fmla="*/ 362 w 362"/>
                  <a:gd name="T19" fmla="*/ 245 h 631"/>
                  <a:gd name="T20" fmla="*/ 359 w 362"/>
                  <a:gd name="T21" fmla="*/ 294 h 631"/>
                  <a:gd name="T22" fmla="*/ 353 w 362"/>
                  <a:gd name="T23" fmla="*/ 347 h 631"/>
                  <a:gd name="T24" fmla="*/ 340 w 362"/>
                  <a:gd name="T25" fmla="*/ 402 h 631"/>
                  <a:gd name="T26" fmla="*/ 322 w 362"/>
                  <a:gd name="T27" fmla="*/ 455 h 631"/>
                  <a:gd name="T28" fmla="*/ 300 w 362"/>
                  <a:gd name="T29" fmla="*/ 501 h 631"/>
                  <a:gd name="T30" fmla="*/ 276 w 362"/>
                  <a:gd name="T31" fmla="*/ 542 h 631"/>
                  <a:gd name="T32" fmla="*/ 248 w 362"/>
                  <a:gd name="T33" fmla="*/ 576 h 631"/>
                  <a:gd name="T34" fmla="*/ 219 w 362"/>
                  <a:gd name="T35" fmla="*/ 603 h 631"/>
                  <a:gd name="T36" fmla="*/ 188 w 362"/>
                  <a:gd name="T37" fmla="*/ 622 h 631"/>
                  <a:gd name="T38" fmla="*/ 156 w 362"/>
                  <a:gd name="T39" fmla="*/ 631 h 631"/>
                  <a:gd name="T40" fmla="*/ 124 w 362"/>
                  <a:gd name="T41" fmla="*/ 631 h 631"/>
                  <a:gd name="T42" fmla="*/ 96 w 362"/>
                  <a:gd name="T43" fmla="*/ 621 h 631"/>
                  <a:gd name="T44" fmla="*/ 73 w 362"/>
                  <a:gd name="T45" fmla="*/ 605 h 631"/>
                  <a:gd name="T46" fmla="*/ 51 w 362"/>
                  <a:gd name="T47" fmla="*/ 581 h 631"/>
                  <a:gd name="T48" fmla="*/ 34 w 362"/>
                  <a:gd name="T49" fmla="*/ 551 h 631"/>
                  <a:gd name="T50" fmla="*/ 19 w 362"/>
                  <a:gd name="T51" fmla="*/ 516 h 631"/>
                  <a:gd name="T52" fmla="*/ 9 w 362"/>
                  <a:gd name="T53" fmla="*/ 477 h 631"/>
                  <a:gd name="T54" fmla="*/ 3 w 362"/>
                  <a:gd name="T55" fmla="*/ 433 h 631"/>
                  <a:gd name="T56" fmla="*/ 0 w 362"/>
                  <a:gd name="T57" fmla="*/ 386 h 631"/>
                  <a:gd name="T58" fmla="*/ 3 w 362"/>
                  <a:gd name="T59" fmla="*/ 337 h 631"/>
                  <a:gd name="T60" fmla="*/ 9 w 362"/>
                  <a:gd name="T61" fmla="*/ 284 h 631"/>
                  <a:gd name="T62" fmla="*/ 22 w 362"/>
                  <a:gd name="T63" fmla="*/ 229 h 631"/>
                  <a:gd name="T64" fmla="*/ 40 w 362"/>
                  <a:gd name="T65" fmla="*/ 176 h 631"/>
                  <a:gd name="T66" fmla="*/ 61 w 362"/>
                  <a:gd name="T67" fmla="*/ 129 h 631"/>
                  <a:gd name="T68" fmla="*/ 86 w 362"/>
                  <a:gd name="T69" fmla="*/ 89 h 631"/>
                  <a:gd name="T70" fmla="*/ 114 w 362"/>
                  <a:gd name="T71" fmla="*/ 54 h 631"/>
                  <a:gd name="T72" fmla="*/ 143 w 362"/>
                  <a:gd name="T73" fmla="*/ 27 h 631"/>
                  <a:gd name="T74" fmla="*/ 174 w 362"/>
                  <a:gd name="T75" fmla="*/ 8 h 631"/>
                  <a:gd name="T76" fmla="*/ 206 w 362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2" h="631">
                    <a:moveTo>
                      <a:pt x="206" y="0"/>
                    </a:moveTo>
                    <a:lnTo>
                      <a:pt x="238" y="0"/>
                    </a:lnTo>
                    <a:lnTo>
                      <a:pt x="264" y="10"/>
                    </a:lnTo>
                    <a:lnTo>
                      <a:pt x="289" y="26"/>
                    </a:lnTo>
                    <a:lnTo>
                      <a:pt x="311" y="49"/>
                    </a:lnTo>
                    <a:lnTo>
                      <a:pt x="328" y="78"/>
                    </a:lnTo>
                    <a:lnTo>
                      <a:pt x="343" y="115"/>
                    </a:lnTo>
                    <a:lnTo>
                      <a:pt x="353" y="154"/>
                    </a:lnTo>
                    <a:lnTo>
                      <a:pt x="359" y="198"/>
                    </a:lnTo>
                    <a:lnTo>
                      <a:pt x="362" y="245"/>
                    </a:lnTo>
                    <a:lnTo>
                      <a:pt x="359" y="294"/>
                    </a:lnTo>
                    <a:lnTo>
                      <a:pt x="353" y="347"/>
                    </a:lnTo>
                    <a:lnTo>
                      <a:pt x="340" y="402"/>
                    </a:lnTo>
                    <a:lnTo>
                      <a:pt x="322" y="455"/>
                    </a:lnTo>
                    <a:lnTo>
                      <a:pt x="300" y="501"/>
                    </a:lnTo>
                    <a:lnTo>
                      <a:pt x="276" y="542"/>
                    </a:lnTo>
                    <a:lnTo>
                      <a:pt x="248" y="576"/>
                    </a:lnTo>
                    <a:lnTo>
                      <a:pt x="219" y="603"/>
                    </a:lnTo>
                    <a:lnTo>
                      <a:pt x="188" y="622"/>
                    </a:lnTo>
                    <a:lnTo>
                      <a:pt x="156" y="631"/>
                    </a:lnTo>
                    <a:lnTo>
                      <a:pt x="124" y="631"/>
                    </a:lnTo>
                    <a:lnTo>
                      <a:pt x="96" y="621"/>
                    </a:lnTo>
                    <a:lnTo>
                      <a:pt x="73" y="605"/>
                    </a:lnTo>
                    <a:lnTo>
                      <a:pt x="51" y="581"/>
                    </a:lnTo>
                    <a:lnTo>
                      <a:pt x="34" y="551"/>
                    </a:lnTo>
                    <a:lnTo>
                      <a:pt x="19" y="516"/>
                    </a:lnTo>
                    <a:lnTo>
                      <a:pt x="9" y="477"/>
                    </a:lnTo>
                    <a:lnTo>
                      <a:pt x="3" y="433"/>
                    </a:lnTo>
                    <a:lnTo>
                      <a:pt x="0" y="386"/>
                    </a:lnTo>
                    <a:lnTo>
                      <a:pt x="3" y="337"/>
                    </a:lnTo>
                    <a:lnTo>
                      <a:pt x="9" y="284"/>
                    </a:lnTo>
                    <a:lnTo>
                      <a:pt x="22" y="229"/>
                    </a:lnTo>
                    <a:lnTo>
                      <a:pt x="40" y="176"/>
                    </a:lnTo>
                    <a:lnTo>
                      <a:pt x="61" y="129"/>
                    </a:lnTo>
                    <a:lnTo>
                      <a:pt x="86" y="89"/>
                    </a:lnTo>
                    <a:lnTo>
                      <a:pt x="114" y="54"/>
                    </a:lnTo>
                    <a:lnTo>
                      <a:pt x="143" y="27"/>
                    </a:lnTo>
                    <a:lnTo>
                      <a:pt x="174" y="8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FEDEC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Freeform 43"/>
              <p:cNvSpPr>
                <a:spLocks/>
              </p:cNvSpPr>
              <p:nvPr/>
            </p:nvSpPr>
            <p:spPr bwMode="auto">
              <a:xfrm>
                <a:off x="1219927" y="3548981"/>
                <a:ext cx="253565" cy="443739"/>
              </a:xfrm>
              <a:custGeom>
                <a:avLst/>
                <a:gdLst>
                  <a:gd name="T0" fmla="*/ 156 w 361"/>
                  <a:gd name="T1" fmla="*/ 0 h 631"/>
                  <a:gd name="T2" fmla="*/ 186 w 361"/>
                  <a:gd name="T3" fmla="*/ 10 h 631"/>
                  <a:gd name="T4" fmla="*/ 217 w 361"/>
                  <a:gd name="T5" fmla="*/ 27 h 631"/>
                  <a:gd name="T6" fmla="*/ 247 w 361"/>
                  <a:gd name="T7" fmla="*/ 55 h 631"/>
                  <a:gd name="T8" fmla="*/ 275 w 361"/>
                  <a:gd name="T9" fmla="*/ 89 h 631"/>
                  <a:gd name="T10" fmla="*/ 300 w 361"/>
                  <a:gd name="T11" fmla="*/ 129 h 631"/>
                  <a:gd name="T12" fmla="*/ 320 w 361"/>
                  <a:gd name="T13" fmla="*/ 176 h 631"/>
                  <a:gd name="T14" fmla="*/ 338 w 361"/>
                  <a:gd name="T15" fmla="*/ 229 h 631"/>
                  <a:gd name="T16" fmla="*/ 351 w 361"/>
                  <a:gd name="T17" fmla="*/ 284 h 631"/>
                  <a:gd name="T18" fmla="*/ 358 w 361"/>
                  <a:gd name="T19" fmla="*/ 337 h 631"/>
                  <a:gd name="T20" fmla="*/ 361 w 361"/>
                  <a:gd name="T21" fmla="*/ 386 h 631"/>
                  <a:gd name="T22" fmla="*/ 358 w 361"/>
                  <a:gd name="T23" fmla="*/ 433 h 631"/>
                  <a:gd name="T24" fmla="*/ 352 w 361"/>
                  <a:gd name="T25" fmla="*/ 477 h 631"/>
                  <a:gd name="T26" fmla="*/ 341 w 361"/>
                  <a:gd name="T27" fmla="*/ 517 h 631"/>
                  <a:gd name="T28" fmla="*/ 327 w 361"/>
                  <a:gd name="T29" fmla="*/ 552 h 631"/>
                  <a:gd name="T30" fmla="*/ 309 w 361"/>
                  <a:gd name="T31" fmla="*/ 581 h 631"/>
                  <a:gd name="T32" fmla="*/ 288 w 361"/>
                  <a:gd name="T33" fmla="*/ 605 h 631"/>
                  <a:gd name="T34" fmla="*/ 263 w 361"/>
                  <a:gd name="T35" fmla="*/ 622 h 631"/>
                  <a:gd name="T36" fmla="*/ 237 w 361"/>
                  <a:gd name="T37" fmla="*/ 631 h 631"/>
                  <a:gd name="T38" fmla="*/ 205 w 361"/>
                  <a:gd name="T39" fmla="*/ 631 h 631"/>
                  <a:gd name="T40" fmla="*/ 173 w 361"/>
                  <a:gd name="T41" fmla="*/ 622 h 631"/>
                  <a:gd name="T42" fmla="*/ 142 w 361"/>
                  <a:gd name="T43" fmla="*/ 603 h 631"/>
                  <a:gd name="T44" fmla="*/ 113 w 361"/>
                  <a:gd name="T45" fmla="*/ 577 h 631"/>
                  <a:gd name="T46" fmla="*/ 86 w 361"/>
                  <a:gd name="T47" fmla="*/ 542 h 631"/>
                  <a:gd name="T48" fmla="*/ 61 w 361"/>
                  <a:gd name="T49" fmla="*/ 501 h 631"/>
                  <a:gd name="T50" fmla="*/ 39 w 361"/>
                  <a:gd name="T51" fmla="*/ 455 h 631"/>
                  <a:gd name="T52" fmla="*/ 22 w 361"/>
                  <a:gd name="T53" fmla="*/ 402 h 631"/>
                  <a:gd name="T54" fmla="*/ 8 w 361"/>
                  <a:gd name="T55" fmla="*/ 347 h 631"/>
                  <a:gd name="T56" fmla="*/ 1 w 361"/>
                  <a:gd name="T57" fmla="*/ 294 h 631"/>
                  <a:gd name="T58" fmla="*/ 0 w 361"/>
                  <a:gd name="T59" fmla="*/ 245 h 631"/>
                  <a:gd name="T60" fmla="*/ 1 w 361"/>
                  <a:gd name="T61" fmla="*/ 198 h 631"/>
                  <a:gd name="T62" fmla="*/ 8 w 361"/>
                  <a:gd name="T63" fmla="*/ 154 h 631"/>
                  <a:gd name="T64" fmla="*/ 19 w 361"/>
                  <a:gd name="T65" fmla="*/ 115 h 631"/>
                  <a:gd name="T66" fmla="*/ 33 w 361"/>
                  <a:gd name="T67" fmla="*/ 80 h 631"/>
                  <a:gd name="T68" fmla="*/ 51 w 361"/>
                  <a:gd name="T69" fmla="*/ 49 h 631"/>
                  <a:gd name="T70" fmla="*/ 73 w 361"/>
                  <a:gd name="T71" fmla="*/ 26 h 631"/>
                  <a:gd name="T72" fmla="*/ 96 w 361"/>
                  <a:gd name="T73" fmla="*/ 10 h 631"/>
                  <a:gd name="T74" fmla="*/ 123 w 361"/>
                  <a:gd name="T75" fmla="*/ 0 h 631"/>
                  <a:gd name="T76" fmla="*/ 156 w 361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631">
                    <a:moveTo>
                      <a:pt x="156" y="0"/>
                    </a:moveTo>
                    <a:lnTo>
                      <a:pt x="186" y="10"/>
                    </a:lnTo>
                    <a:lnTo>
                      <a:pt x="217" y="27"/>
                    </a:lnTo>
                    <a:lnTo>
                      <a:pt x="247" y="55"/>
                    </a:lnTo>
                    <a:lnTo>
                      <a:pt x="275" y="89"/>
                    </a:lnTo>
                    <a:lnTo>
                      <a:pt x="300" y="129"/>
                    </a:lnTo>
                    <a:lnTo>
                      <a:pt x="320" y="176"/>
                    </a:lnTo>
                    <a:lnTo>
                      <a:pt x="338" y="229"/>
                    </a:lnTo>
                    <a:lnTo>
                      <a:pt x="351" y="284"/>
                    </a:lnTo>
                    <a:lnTo>
                      <a:pt x="358" y="337"/>
                    </a:lnTo>
                    <a:lnTo>
                      <a:pt x="361" y="386"/>
                    </a:lnTo>
                    <a:lnTo>
                      <a:pt x="358" y="433"/>
                    </a:lnTo>
                    <a:lnTo>
                      <a:pt x="352" y="477"/>
                    </a:lnTo>
                    <a:lnTo>
                      <a:pt x="341" y="517"/>
                    </a:lnTo>
                    <a:lnTo>
                      <a:pt x="327" y="552"/>
                    </a:lnTo>
                    <a:lnTo>
                      <a:pt x="309" y="581"/>
                    </a:lnTo>
                    <a:lnTo>
                      <a:pt x="288" y="605"/>
                    </a:lnTo>
                    <a:lnTo>
                      <a:pt x="263" y="622"/>
                    </a:lnTo>
                    <a:lnTo>
                      <a:pt x="237" y="631"/>
                    </a:lnTo>
                    <a:lnTo>
                      <a:pt x="205" y="631"/>
                    </a:lnTo>
                    <a:lnTo>
                      <a:pt x="173" y="622"/>
                    </a:lnTo>
                    <a:lnTo>
                      <a:pt x="142" y="603"/>
                    </a:lnTo>
                    <a:lnTo>
                      <a:pt x="113" y="577"/>
                    </a:lnTo>
                    <a:lnTo>
                      <a:pt x="86" y="542"/>
                    </a:lnTo>
                    <a:lnTo>
                      <a:pt x="61" y="501"/>
                    </a:lnTo>
                    <a:lnTo>
                      <a:pt x="39" y="455"/>
                    </a:lnTo>
                    <a:lnTo>
                      <a:pt x="22" y="402"/>
                    </a:lnTo>
                    <a:lnTo>
                      <a:pt x="8" y="347"/>
                    </a:lnTo>
                    <a:lnTo>
                      <a:pt x="1" y="294"/>
                    </a:lnTo>
                    <a:lnTo>
                      <a:pt x="0" y="245"/>
                    </a:lnTo>
                    <a:lnTo>
                      <a:pt x="1" y="198"/>
                    </a:lnTo>
                    <a:lnTo>
                      <a:pt x="8" y="154"/>
                    </a:lnTo>
                    <a:lnTo>
                      <a:pt x="19" y="115"/>
                    </a:lnTo>
                    <a:lnTo>
                      <a:pt x="33" y="80"/>
                    </a:lnTo>
                    <a:lnTo>
                      <a:pt x="51" y="49"/>
                    </a:lnTo>
                    <a:lnTo>
                      <a:pt x="73" y="26"/>
                    </a:lnTo>
                    <a:lnTo>
                      <a:pt x="96" y="10"/>
                    </a:lnTo>
                    <a:lnTo>
                      <a:pt x="123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자유형 7"/>
              <p:cNvSpPr>
                <a:spLocks/>
              </p:cNvSpPr>
              <p:nvPr/>
            </p:nvSpPr>
            <p:spPr bwMode="auto">
              <a:xfrm>
                <a:off x="1236831" y="2725633"/>
                <a:ext cx="1675643" cy="1991862"/>
              </a:xfrm>
              <a:custGeom>
                <a:avLst/>
                <a:gdLst>
                  <a:gd name="connsiteX0" fmla="*/ 838174 w 1675643"/>
                  <a:gd name="connsiteY0" fmla="*/ 0 h 2197567"/>
                  <a:gd name="connsiteX1" fmla="*/ 910017 w 1675643"/>
                  <a:gd name="connsiteY1" fmla="*/ 2116 h 2197567"/>
                  <a:gd name="connsiteX2" fmla="*/ 979748 w 1675643"/>
                  <a:gd name="connsiteY2" fmla="*/ 9167 h 2197567"/>
                  <a:gd name="connsiteX3" fmla="*/ 1045252 w 1675643"/>
                  <a:gd name="connsiteY3" fmla="*/ 21860 h 2197567"/>
                  <a:gd name="connsiteX4" fmla="*/ 1110052 w 1675643"/>
                  <a:gd name="connsiteY4" fmla="*/ 37373 h 2197567"/>
                  <a:gd name="connsiteX5" fmla="*/ 1170626 w 1675643"/>
                  <a:gd name="connsiteY5" fmla="*/ 56412 h 2197567"/>
                  <a:gd name="connsiteX6" fmla="*/ 1228382 w 1675643"/>
                  <a:gd name="connsiteY6" fmla="*/ 78977 h 2197567"/>
                  <a:gd name="connsiteX7" fmla="*/ 1283322 w 1675643"/>
                  <a:gd name="connsiteY7" fmla="*/ 105773 h 2197567"/>
                  <a:gd name="connsiteX8" fmla="*/ 1334739 w 1675643"/>
                  <a:gd name="connsiteY8" fmla="*/ 134685 h 2197567"/>
                  <a:gd name="connsiteX9" fmla="*/ 1381930 w 1675643"/>
                  <a:gd name="connsiteY9" fmla="*/ 166417 h 2197567"/>
                  <a:gd name="connsiteX10" fmla="*/ 1427008 w 1675643"/>
                  <a:gd name="connsiteY10" fmla="*/ 200264 h 2197567"/>
                  <a:gd name="connsiteX11" fmla="*/ 1467156 w 1675643"/>
                  <a:gd name="connsiteY11" fmla="*/ 236227 h 2197567"/>
                  <a:gd name="connsiteX12" fmla="*/ 1503782 w 1675643"/>
                  <a:gd name="connsiteY12" fmla="*/ 274305 h 2197567"/>
                  <a:gd name="connsiteX13" fmla="*/ 1538295 w 1675643"/>
                  <a:gd name="connsiteY13" fmla="*/ 312384 h 2197567"/>
                  <a:gd name="connsiteX14" fmla="*/ 1566469 w 1675643"/>
                  <a:gd name="connsiteY14" fmla="*/ 352577 h 2197567"/>
                  <a:gd name="connsiteX15" fmla="*/ 1592530 w 1675643"/>
                  <a:gd name="connsiteY15" fmla="*/ 392771 h 2197567"/>
                  <a:gd name="connsiteX16" fmla="*/ 1612956 w 1675643"/>
                  <a:gd name="connsiteY16" fmla="*/ 432965 h 2197567"/>
                  <a:gd name="connsiteX17" fmla="*/ 1630565 w 1675643"/>
                  <a:gd name="connsiteY17" fmla="*/ 473864 h 2197567"/>
                  <a:gd name="connsiteX18" fmla="*/ 1642539 w 1675643"/>
                  <a:gd name="connsiteY18" fmla="*/ 514058 h 2197567"/>
                  <a:gd name="connsiteX19" fmla="*/ 1642539 w 1675643"/>
                  <a:gd name="connsiteY19" fmla="*/ 517584 h 2197567"/>
                  <a:gd name="connsiteX20" fmla="*/ 1644652 w 1675643"/>
                  <a:gd name="connsiteY20" fmla="*/ 526751 h 2197567"/>
                  <a:gd name="connsiteX21" fmla="*/ 1647469 w 1675643"/>
                  <a:gd name="connsiteY21" fmla="*/ 540149 h 2197567"/>
                  <a:gd name="connsiteX22" fmla="*/ 1650991 w 1675643"/>
                  <a:gd name="connsiteY22" fmla="*/ 559188 h 2197567"/>
                  <a:gd name="connsiteX23" fmla="*/ 1655217 w 1675643"/>
                  <a:gd name="connsiteY23" fmla="*/ 583163 h 2197567"/>
                  <a:gd name="connsiteX24" fmla="*/ 1658739 w 1675643"/>
                  <a:gd name="connsiteY24" fmla="*/ 609959 h 2197567"/>
                  <a:gd name="connsiteX25" fmla="*/ 1662965 w 1675643"/>
                  <a:gd name="connsiteY25" fmla="*/ 641691 h 2197567"/>
                  <a:gd name="connsiteX26" fmla="*/ 1667191 w 1675643"/>
                  <a:gd name="connsiteY26" fmla="*/ 675538 h 2197567"/>
                  <a:gd name="connsiteX27" fmla="*/ 1670008 w 1675643"/>
                  <a:gd name="connsiteY27" fmla="*/ 712911 h 2197567"/>
                  <a:gd name="connsiteX28" fmla="*/ 1673530 w 1675643"/>
                  <a:gd name="connsiteY28" fmla="*/ 751695 h 2197567"/>
                  <a:gd name="connsiteX29" fmla="*/ 1675643 w 1675643"/>
                  <a:gd name="connsiteY29" fmla="*/ 791889 h 2197567"/>
                  <a:gd name="connsiteX30" fmla="*/ 1675643 w 1675643"/>
                  <a:gd name="connsiteY30" fmla="*/ 834198 h 2197567"/>
                  <a:gd name="connsiteX31" fmla="*/ 1674234 w 1675643"/>
                  <a:gd name="connsiteY31" fmla="*/ 877212 h 2197567"/>
                  <a:gd name="connsiteX32" fmla="*/ 1672121 w 1675643"/>
                  <a:gd name="connsiteY32" fmla="*/ 920227 h 2197567"/>
                  <a:gd name="connsiteX33" fmla="*/ 1667191 w 1675643"/>
                  <a:gd name="connsiteY33" fmla="*/ 964652 h 2197567"/>
                  <a:gd name="connsiteX34" fmla="*/ 1660852 w 1675643"/>
                  <a:gd name="connsiteY34" fmla="*/ 1006961 h 2197567"/>
                  <a:gd name="connsiteX35" fmla="*/ 1651695 w 1675643"/>
                  <a:gd name="connsiteY35" fmla="*/ 1048565 h 2197567"/>
                  <a:gd name="connsiteX36" fmla="*/ 1639721 w 1675643"/>
                  <a:gd name="connsiteY36" fmla="*/ 1090169 h 2197567"/>
                  <a:gd name="connsiteX37" fmla="*/ 1624930 w 1675643"/>
                  <a:gd name="connsiteY37" fmla="*/ 1128953 h 2197567"/>
                  <a:gd name="connsiteX38" fmla="*/ 1608026 w 1675643"/>
                  <a:gd name="connsiteY38" fmla="*/ 1166326 h 2197567"/>
                  <a:gd name="connsiteX39" fmla="*/ 1586191 w 1675643"/>
                  <a:gd name="connsiteY39" fmla="*/ 1200173 h 2197567"/>
                  <a:gd name="connsiteX40" fmla="*/ 1578338 w 1675643"/>
                  <a:gd name="connsiteY40" fmla="*/ 1210281 h 2197567"/>
                  <a:gd name="connsiteX41" fmla="*/ 1576335 w 1675643"/>
                  <a:gd name="connsiteY41" fmla="*/ 1240358 h 2197567"/>
                  <a:gd name="connsiteX42" fmla="*/ 1572817 w 1675643"/>
                  <a:gd name="connsiteY42" fmla="*/ 1292480 h 2197567"/>
                  <a:gd name="connsiteX43" fmla="*/ 1567187 w 1675643"/>
                  <a:gd name="connsiteY43" fmla="*/ 1346010 h 2197567"/>
                  <a:gd name="connsiteX44" fmla="*/ 1559447 w 1675643"/>
                  <a:gd name="connsiteY44" fmla="*/ 1399541 h 2197567"/>
                  <a:gd name="connsiteX45" fmla="*/ 1551003 w 1675643"/>
                  <a:gd name="connsiteY45" fmla="*/ 1451662 h 2197567"/>
                  <a:gd name="connsiteX46" fmla="*/ 1539744 w 1675643"/>
                  <a:gd name="connsiteY46" fmla="*/ 1503784 h 2197567"/>
                  <a:gd name="connsiteX47" fmla="*/ 1527781 w 1675643"/>
                  <a:gd name="connsiteY47" fmla="*/ 1556610 h 2197567"/>
                  <a:gd name="connsiteX48" fmla="*/ 1512300 w 1675643"/>
                  <a:gd name="connsiteY48" fmla="*/ 1608028 h 2197567"/>
                  <a:gd name="connsiteX49" fmla="*/ 1495412 w 1675643"/>
                  <a:gd name="connsiteY49" fmla="*/ 1658036 h 2197567"/>
                  <a:gd name="connsiteX50" fmla="*/ 1476413 w 1675643"/>
                  <a:gd name="connsiteY50" fmla="*/ 1707341 h 2197567"/>
                  <a:gd name="connsiteX51" fmla="*/ 1454599 w 1675643"/>
                  <a:gd name="connsiteY51" fmla="*/ 1755941 h 2197567"/>
                  <a:gd name="connsiteX52" fmla="*/ 1431377 w 1675643"/>
                  <a:gd name="connsiteY52" fmla="*/ 1801723 h 2197567"/>
                  <a:gd name="connsiteX53" fmla="*/ 1403230 w 1675643"/>
                  <a:gd name="connsiteY53" fmla="*/ 1846802 h 2197567"/>
                  <a:gd name="connsiteX54" fmla="*/ 1374379 w 1675643"/>
                  <a:gd name="connsiteY54" fmla="*/ 1890471 h 2197567"/>
                  <a:gd name="connsiteX55" fmla="*/ 1342010 w 1675643"/>
                  <a:gd name="connsiteY55" fmla="*/ 1932028 h 2197567"/>
                  <a:gd name="connsiteX56" fmla="*/ 1306826 w 1675643"/>
                  <a:gd name="connsiteY56" fmla="*/ 1971471 h 2197567"/>
                  <a:gd name="connsiteX57" fmla="*/ 1268827 w 1675643"/>
                  <a:gd name="connsiteY57" fmla="*/ 2008098 h 2197567"/>
                  <a:gd name="connsiteX58" fmla="*/ 1227310 w 1675643"/>
                  <a:gd name="connsiteY58" fmla="*/ 2041906 h 2197567"/>
                  <a:gd name="connsiteX59" fmla="*/ 1182275 w 1675643"/>
                  <a:gd name="connsiteY59" fmla="*/ 2074306 h 2197567"/>
                  <a:gd name="connsiteX60" fmla="*/ 1133721 w 1675643"/>
                  <a:gd name="connsiteY60" fmla="*/ 2102480 h 2197567"/>
                  <a:gd name="connsiteX61" fmla="*/ 1082352 w 1675643"/>
                  <a:gd name="connsiteY61" fmla="*/ 2128541 h 2197567"/>
                  <a:gd name="connsiteX62" fmla="*/ 1027465 w 1675643"/>
                  <a:gd name="connsiteY62" fmla="*/ 2151080 h 2197567"/>
                  <a:gd name="connsiteX63" fmla="*/ 969060 w 1675643"/>
                  <a:gd name="connsiteY63" fmla="*/ 2170802 h 2197567"/>
                  <a:gd name="connsiteX64" fmla="*/ 905025 w 1675643"/>
                  <a:gd name="connsiteY64" fmla="*/ 2186298 h 2197567"/>
                  <a:gd name="connsiteX65" fmla="*/ 838879 w 1675643"/>
                  <a:gd name="connsiteY65" fmla="*/ 2197567 h 2197567"/>
                  <a:gd name="connsiteX66" fmla="*/ 839120 w 1675643"/>
                  <a:gd name="connsiteY66" fmla="*/ 2197406 h 2197567"/>
                  <a:gd name="connsiteX67" fmla="*/ 838174 w 1675643"/>
                  <a:gd name="connsiteY67" fmla="*/ 2197567 h 2197567"/>
                  <a:gd name="connsiteX68" fmla="*/ 771261 w 1675643"/>
                  <a:gd name="connsiteY68" fmla="*/ 2186298 h 2197567"/>
                  <a:gd name="connsiteX69" fmla="*/ 708574 w 1675643"/>
                  <a:gd name="connsiteY69" fmla="*/ 2170802 h 2197567"/>
                  <a:gd name="connsiteX70" fmla="*/ 649409 w 1675643"/>
                  <a:gd name="connsiteY70" fmla="*/ 2151080 h 2197567"/>
                  <a:gd name="connsiteX71" fmla="*/ 593765 w 1675643"/>
                  <a:gd name="connsiteY71" fmla="*/ 2128541 h 2197567"/>
                  <a:gd name="connsiteX72" fmla="*/ 542348 w 1675643"/>
                  <a:gd name="connsiteY72" fmla="*/ 2102480 h 2197567"/>
                  <a:gd name="connsiteX73" fmla="*/ 494452 w 1675643"/>
                  <a:gd name="connsiteY73" fmla="*/ 2074306 h 2197567"/>
                  <a:gd name="connsiteX74" fmla="*/ 448670 w 1675643"/>
                  <a:gd name="connsiteY74" fmla="*/ 2041906 h 2197567"/>
                  <a:gd name="connsiteX75" fmla="*/ 407817 w 1675643"/>
                  <a:gd name="connsiteY75" fmla="*/ 2008098 h 2197567"/>
                  <a:gd name="connsiteX76" fmla="*/ 369078 w 1675643"/>
                  <a:gd name="connsiteY76" fmla="*/ 1971471 h 2197567"/>
                  <a:gd name="connsiteX77" fmla="*/ 333861 w 1675643"/>
                  <a:gd name="connsiteY77" fmla="*/ 1932028 h 2197567"/>
                  <a:gd name="connsiteX78" fmla="*/ 302165 w 1675643"/>
                  <a:gd name="connsiteY78" fmla="*/ 1890471 h 2197567"/>
                  <a:gd name="connsiteX79" fmla="*/ 272583 w 1675643"/>
                  <a:gd name="connsiteY79" fmla="*/ 1846802 h 2197567"/>
                  <a:gd name="connsiteX80" fmla="*/ 245817 w 1675643"/>
                  <a:gd name="connsiteY80" fmla="*/ 1801723 h 2197567"/>
                  <a:gd name="connsiteX81" fmla="*/ 221165 w 1675643"/>
                  <a:gd name="connsiteY81" fmla="*/ 1755941 h 2197567"/>
                  <a:gd name="connsiteX82" fmla="*/ 200035 w 1675643"/>
                  <a:gd name="connsiteY82" fmla="*/ 1707341 h 2197567"/>
                  <a:gd name="connsiteX83" fmla="*/ 181017 w 1675643"/>
                  <a:gd name="connsiteY83" fmla="*/ 1658036 h 2197567"/>
                  <a:gd name="connsiteX84" fmla="*/ 164113 w 1675643"/>
                  <a:gd name="connsiteY84" fmla="*/ 1608028 h 2197567"/>
                  <a:gd name="connsiteX85" fmla="*/ 149322 w 1675643"/>
                  <a:gd name="connsiteY85" fmla="*/ 1556610 h 2197567"/>
                  <a:gd name="connsiteX86" fmla="*/ 135939 w 1675643"/>
                  <a:gd name="connsiteY86" fmla="*/ 1503784 h 2197567"/>
                  <a:gd name="connsiteX87" fmla="*/ 126078 w 1675643"/>
                  <a:gd name="connsiteY87" fmla="*/ 1451662 h 2197567"/>
                  <a:gd name="connsiteX88" fmla="*/ 116922 w 1675643"/>
                  <a:gd name="connsiteY88" fmla="*/ 1399541 h 2197567"/>
                  <a:gd name="connsiteX89" fmla="*/ 109174 w 1675643"/>
                  <a:gd name="connsiteY89" fmla="*/ 1346010 h 2197567"/>
                  <a:gd name="connsiteX90" fmla="*/ 104244 w 1675643"/>
                  <a:gd name="connsiteY90" fmla="*/ 1292480 h 2197567"/>
                  <a:gd name="connsiteX91" fmla="*/ 100017 w 1675643"/>
                  <a:gd name="connsiteY91" fmla="*/ 1240358 h 2197567"/>
                  <a:gd name="connsiteX92" fmla="*/ 98470 w 1675643"/>
                  <a:gd name="connsiteY92" fmla="*/ 1211341 h 2197567"/>
                  <a:gd name="connsiteX93" fmla="*/ 90157 w 1675643"/>
                  <a:gd name="connsiteY93" fmla="*/ 1200878 h 2197567"/>
                  <a:gd name="connsiteX94" fmla="*/ 68322 w 1675643"/>
                  <a:gd name="connsiteY94" fmla="*/ 1166326 h 2197567"/>
                  <a:gd name="connsiteX95" fmla="*/ 50009 w 1675643"/>
                  <a:gd name="connsiteY95" fmla="*/ 1130363 h 2197567"/>
                  <a:gd name="connsiteX96" fmla="*/ 35922 w 1675643"/>
                  <a:gd name="connsiteY96" fmla="*/ 1090874 h 2197567"/>
                  <a:gd name="connsiteX97" fmla="*/ 24652 w 1675643"/>
                  <a:gd name="connsiteY97" fmla="*/ 1049975 h 2197567"/>
                  <a:gd name="connsiteX98" fmla="*/ 15496 w 1675643"/>
                  <a:gd name="connsiteY98" fmla="*/ 1007666 h 2197567"/>
                  <a:gd name="connsiteX99" fmla="*/ 8452 w 1675643"/>
                  <a:gd name="connsiteY99" fmla="*/ 964652 h 2197567"/>
                  <a:gd name="connsiteX100" fmla="*/ 4226 w 1675643"/>
                  <a:gd name="connsiteY100" fmla="*/ 921637 h 2197567"/>
                  <a:gd name="connsiteX101" fmla="*/ 704 w 1675643"/>
                  <a:gd name="connsiteY101" fmla="*/ 877212 h 2197567"/>
                  <a:gd name="connsiteX102" fmla="*/ 0 w 1675643"/>
                  <a:gd name="connsiteY102" fmla="*/ 834198 h 2197567"/>
                  <a:gd name="connsiteX103" fmla="*/ 704 w 1675643"/>
                  <a:gd name="connsiteY103" fmla="*/ 791889 h 2197567"/>
                  <a:gd name="connsiteX104" fmla="*/ 2113 w 1675643"/>
                  <a:gd name="connsiteY104" fmla="*/ 751695 h 2197567"/>
                  <a:gd name="connsiteX105" fmla="*/ 4930 w 1675643"/>
                  <a:gd name="connsiteY105" fmla="*/ 712911 h 2197567"/>
                  <a:gd name="connsiteX106" fmla="*/ 8452 w 1675643"/>
                  <a:gd name="connsiteY106" fmla="*/ 675538 h 2197567"/>
                  <a:gd name="connsiteX107" fmla="*/ 11974 w 1675643"/>
                  <a:gd name="connsiteY107" fmla="*/ 641691 h 2197567"/>
                  <a:gd name="connsiteX108" fmla="*/ 16200 w 1675643"/>
                  <a:gd name="connsiteY108" fmla="*/ 610664 h 2197567"/>
                  <a:gd name="connsiteX109" fmla="*/ 20426 w 1675643"/>
                  <a:gd name="connsiteY109" fmla="*/ 583163 h 2197567"/>
                  <a:gd name="connsiteX110" fmla="*/ 24652 w 1675643"/>
                  <a:gd name="connsiteY110" fmla="*/ 559188 h 2197567"/>
                  <a:gd name="connsiteX111" fmla="*/ 28878 w 1675643"/>
                  <a:gd name="connsiteY111" fmla="*/ 540854 h 2197567"/>
                  <a:gd name="connsiteX112" fmla="*/ 30991 w 1675643"/>
                  <a:gd name="connsiteY112" fmla="*/ 526751 h 2197567"/>
                  <a:gd name="connsiteX113" fmla="*/ 33104 w 1675643"/>
                  <a:gd name="connsiteY113" fmla="*/ 517584 h 2197567"/>
                  <a:gd name="connsiteX114" fmla="*/ 33809 w 1675643"/>
                  <a:gd name="connsiteY114" fmla="*/ 514058 h 2197567"/>
                  <a:gd name="connsiteX115" fmla="*/ 40852 w 1675643"/>
                  <a:gd name="connsiteY115" fmla="*/ 488672 h 2197567"/>
                  <a:gd name="connsiteX116" fmla="*/ 51417 w 1675643"/>
                  <a:gd name="connsiteY116" fmla="*/ 466107 h 2197567"/>
                  <a:gd name="connsiteX117" fmla="*/ 63391 w 1675643"/>
                  <a:gd name="connsiteY117" fmla="*/ 444248 h 2197567"/>
                  <a:gd name="connsiteX118" fmla="*/ 76774 w 1675643"/>
                  <a:gd name="connsiteY118" fmla="*/ 424503 h 2197567"/>
                  <a:gd name="connsiteX119" fmla="*/ 91565 w 1675643"/>
                  <a:gd name="connsiteY119" fmla="*/ 408285 h 2197567"/>
                  <a:gd name="connsiteX120" fmla="*/ 104244 w 1675643"/>
                  <a:gd name="connsiteY120" fmla="*/ 394182 h 2197567"/>
                  <a:gd name="connsiteX121" fmla="*/ 117626 w 1675643"/>
                  <a:gd name="connsiteY121" fmla="*/ 382194 h 2197567"/>
                  <a:gd name="connsiteX122" fmla="*/ 128896 w 1675643"/>
                  <a:gd name="connsiteY122" fmla="*/ 373027 h 2197567"/>
                  <a:gd name="connsiteX123" fmla="*/ 138757 w 1675643"/>
                  <a:gd name="connsiteY123" fmla="*/ 365975 h 2197567"/>
                  <a:gd name="connsiteX124" fmla="*/ 144391 w 1675643"/>
                  <a:gd name="connsiteY124" fmla="*/ 361744 h 2197567"/>
                  <a:gd name="connsiteX125" fmla="*/ 146504 w 1675643"/>
                  <a:gd name="connsiteY125" fmla="*/ 361039 h 2197567"/>
                  <a:gd name="connsiteX126" fmla="*/ 146504 w 1675643"/>
                  <a:gd name="connsiteY126" fmla="*/ 357513 h 2197567"/>
                  <a:gd name="connsiteX127" fmla="*/ 150026 w 1675643"/>
                  <a:gd name="connsiteY127" fmla="*/ 349757 h 2197567"/>
                  <a:gd name="connsiteX128" fmla="*/ 153548 w 1675643"/>
                  <a:gd name="connsiteY128" fmla="*/ 337064 h 2197567"/>
                  <a:gd name="connsiteX129" fmla="*/ 161296 w 1675643"/>
                  <a:gd name="connsiteY129" fmla="*/ 320845 h 2197567"/>
                  <a:gd name="connsiteX130" fmla="*/ 171157 w 1675643"/>
                  <a:gd name="connsiteY130" fmla="*/ 301101 h 2197567"/>
                  <a:gd name="connsiteX131" fmla="*/ 184539 w 1675643"/>
                  <a:gd name="connsiteY131" fmla="*/ 279946 h 2197567"/>
                  <a:gd name="connsiteX132" fmla="*/ 200035 w 1675643"/>
                  <a:gd name="connsiteY132" fmla="*/ 255971 h 2197567"/>
                  <a:gd name="connsiteX133" fmla="*/ 220461 w 1675643"/>
                  <a:gd name="connsiteY133" fmla="*/ 231291 h 2197567"/>
                  <a:gd name="connsiteX134" fmla="*/ 244409 w 1675643"/>
                  <a:gd name="connsiteY134" fmla="*/ 206610 h 2197567"/>
                  <a:gd name="connsiteX135" fmla="*/ 272583 w 1675643"/>
                  <a:gd name="connsiteY135" fmla="*/ 181930 h 2197567"/>
                  <a:gd name="connsiteX136" fmla="*/ 321183 w 1675643"/>
                  <a:gd name="connsiteY136" fmla="*/ 147377 h 2197567"/>
                  <a:gd name="connsiteX137" fmla="*/ 373304 w 1675643"/>
                  <a:gd name="connsiteY137" fmla="*/ 114940 h 2197567"/>
                  <a:gd name="connsiteX138" fmla="*/ 429652 w 1675643"/>
                  <a:gd name="connsiteY138" fmla="*/ 86734 h 2197567"/>
                  <a:gd name="connsiteX139" fmla="*/ 489522 w 1675643"/>
                  <a:gd name="connsiteY139" fmla="*/ 62054 h 2197567"/>
                  <a:gd name="connsiteX140" fmla="*/ 552913 w 1675643"/>
                  <a:gd name="connsiteY140" fmla="*/ 40194 h 2197567"/>
                  <a:gd name="connsiteX141" fmla="*/ 619826 w 1675643"/>
                  <a:gd name="connsiteY141" fmla="*/ 22565 h 2197567"/>
                  <a:gd name="connsiteX142" fmla="*/ 689556 w 1675643"/>
                  <a:gd name="connsiteY142" fmla="*/ 10577 h 2197567"/>
                  <a:gd name="connsiteX143" fmla="*/ 762104 w 1675643"/>
                  <a:gd name="connsiteY143" fmla="*/ 2116 h 219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1675643" h="2197567">
                    <a:moveTo>
                      <a:pt x="838174" y="0"/>
                    </a:moveTo>
                    <a:lnTo>
                      <a:pt x="910017" y="2116"/>
                    </a:lnTo>
                    <a:lnTo>
                      <a:pt x="979748" y="9167"/>
                    </a:lnTo>
                    <a:lnTo>
                      <a:pt x="1045252" y="21860"/>
                    </a:lnTo>
                    <a:lnTo>
                      <a:pt x="1110052" y="37373"/>
                    </a:lnTo>
                    <a:lnTo>
                      <a:pt x="1170626" y="56412"/>
                    </a:lnTo>
                    <a:lnTo>
                      <a:pt x="1228382" y="78977"/>
                    </a:lnTo>
                    <a:lnTo>
                      <a:pt x="1283322" y="105773"/>
                    </a:lnTo>
                    <a:lnTo>
                      <a:pt x="1334739" y="134685"/>
                    </a:lnTo>
                    <a:lnTo>
                      <a:pt x="1381930" y="166417"/>
                    </a:lnTo>
                    <a:lnTo>
                      <a:pt x="1427008" y="200264"/>
                    </a:lnTo>
                    <a:lnTo>
                      <a:pt x="1467156" y="236227"/>
                    </a:lnTo>
                    <a:lnTo>
                      <a:pt x="1503782" y="274305"/>
                    </a:lnTo>
                    <a:lnTo>
                      <a:pt x="1538295" y="312384"/>
                    </a:lnTo>
                    <a:lnTo>
                      <a:pt x="1566469" y="352577"/>
                    </a:lnTo>
                    <a:lnTo>
                      <a:pt x="1592530" y="392771"/>
                    </a:lnTo>
                    <a:lnTo>
                      <a:pt x="1612956" y="432965"/>
                    </a:lnTo>
                    <a:lnTo>
                      <a:pt x="1630565" y="473864"/>
                    </a:lnTo>
                    <a:lnTo>
                      <a:pt x="1642539" y="514058"/>
                    </a:lnTo>
                    <a:lnTo>
                      <a:pt x="1642539" y="517584"/>
                    </a:lnTo>
                    <a:lnTo>
                      <a:pt x="1644652" y="526751"/>
                    </a:lnTo>
                    <a:lnTo>
                      <a:pt x="1647469" y="540149"/>
                    </a:lnTo>
                    <a:lnTo>
                      <a:pt x="1650991" y="559188"/>
                    </a:lnTo>
                    <a:lnTo>
                      <a:pt x="1655217" y="583163"/>
                    </a:lnTo>
                    <a:lnTo>
                      <a:pt x="1658739" y="609959"/>
                    </a:lnTo>
                    <a:lnTo>
                      <a:pt x="1662965" y="641691"/>
                    </a:lnTo>
                    <a:lnTo>
                      <a:pt x="1667191" y="675538"/>
                    </a:lnTo>
                    <a:lnTo>
                      <a:pt x="1670008" y="712911"/>
                    </a:lnTo>
                    <a:lnTo>
                      <a:pt x="1673530" y="751695"/>
                    </a:lnTo>
                    <a:lnTo>
                      <a:pt x="1675643" y="791889"/>
                    </a:lnTo>
                    <a:lnTo>
                      <a:pt x="1675643" y="834198"/>
                    </a:lnTo>
                    <a:lnTo>
                      <a:pt x="1674234" y="877212"/>
                    </a:lnTo>
                    <a:lnTo>
                      <a:pt x="1672121" y="920227"/>
                    </a:lnTo>
                    <a:lnTo>
                      <a:pt x="1667191" y="964652"/>
                    </a:lnTo>
                    <a:lnTo>
                      <a:pt x="1660852" y="1006961"/>
                    </a:lnTo>
                    <a:lnTo>
                      <a:pt x="1651695" y="1048565"/>
                    </a:lnTo>
                    <a:lnTo>
                      <a:pt x="1639721" y="1090169"/>
                    </a:lnTo>
                    <a:lnTo>
                      <a:pt x="1624930" y="1128953"/>
                    </a:lnTo>
                    <a:lnTo>
                      <a:pt x="1608026" y="1166326"/>
                    </a:lnTo>
                    <a:lnTo>
                      <a:pt x="1586191" y="1200173"/>
                    </a:lnTo>
                    <a:lnTo>
                      <a:pt x="1578338" y="1210281"/>
                    </a:lnTo>
                    <a:lnTo>
                      <a:pt x="1576335" y="1240358"/>
                    </a:lnTo>
                    <a:lnTo>
                      <a:pt x="1572817" y="1292480"/>
                    </a:lnTo>
                    <a:lnTo>
                      <a:pt x="1567187" y="1346010"/>
                    </a:lnTo>
                    <a:lnTo>
                      <a:pt x="1559447" y="1399541"/>
                    </a:lnTo>
                    <a:lnTo>
                      <a:pt x="1551003" y="1451662"/>
                    </a:lnTo>
                    <a:lnTo>
                      <a:pt x="1539744" y="1503784"/>
                    </a:lnTo>
                    <a:lnTo>
                      <a:pt x="1527781" y="1556610"/>
                    </a:lnTo>
                    <a:lnTo>
                      <a:pt x="1512300" y="1608028"/>
                    </a:lnTo>
                    <a:lnTo>
                      <a:pt x="1495412" y="1658036"/>
                    </a:lnTo>
                    <a:lnTo>
                      <a:pt x="1476413" y="1707341"/>
                    </a:lnTo>
                    <a:lnTo>
                      <a:pt x="1454599" y="1755941"/>
                    </a:lnTo>
                    <a:lnTo>
                      <a:pt x="1431377" y="1801723"/>
                    </a:lnTo>
                    <a:lnTo>
                      <a:pt x="1403230" y="1846802"/>
                    </a:lnTo>
                    <a:lnTo>
                      <a:pt x="1374379" y="1890471"/>
                    </a:lnTo>
                    <a:lnTo>
                      <a:pt x="1342010" y="1932028"/>
                    </a:lnTo>
                    <a:lnTo>
                      <a:pt x="1306826" y="1971471"/>
                    </a:lnTo>
                    <a:lnTo>
                      <a:pt x="1268827" y="2008098"/>
                    </a:lnTo>
                    <a:lnTo>
                      <a:pt x="1227310" y="2041906"/>
                    </a:lnTo>
                    <a:lnTo>
                      <a:pt x="1182275" y="2074306"/>
                    </a:lnTo>
                    <a:lnTo>
                      <a:pt x="1133721" y="2102480"/>
                    </a:lnTo>
                    <a:lnTo>
                      <a:pt x="1082352" y="2128541"/>
                    </a:lnTo>
                    <a:lnTo>
                      <a:pt x="1027465" y="2151080"/>
                    </a:lnTo>
                    <a:lnTo>
                      <a:pt x="969060" y="2170802"/>
                    </a:lnTo>
                    <a:lnTo>
                      <a:pt x="905025" y="2186298"/>
                    </a:lnTo>
                    <a:lnTo>
                      <a:pt x="838879" y="2197567"/>
                    </a:lnTo>
                    <a:lnTo>
                      <a:pt x="839120" y="2197406"/>
                    </a:lnTo>
                    <a:lnTo>
                      <a:pt x="838174" y="2197567"/>
                    </a:lnTo>
                    <a:lnTo>
                      <a:pt x="771261" y="2186298"/>
                    </a:lnTo>
                    <a:lnTo>
                      <a:pt x="708574" y="2170802"/>
                    </a:lnTo>
                    <a:lnTo>
                      <a:pt x="649409" y="2151080"/>
                    </a:lnTo>
                    <a:lnTo>
                      <a:pt x="593765" y="2128541"/>
                    </a:lnTo>
                    <a:lnTo>
                      <a:pt x="542348" y="2102480"/>
                    </a:lnTo>
                    <a:lnTo>
                      <a:pt x="494452" y="2074306"/>
                    </a:lnTo>
                    <a:lnTo>
                      <a:pt x="448670" y="2041906"/>
                    </a:lnTo>
                    <a:lnTo>
                      <a:pt x="407817" y="2008098"/>
                    </a:lnTo>
                    <a:lnTo>
                      <a:pt x="369078" y="1971471"/>
                    </a:lnTo>
                    <a:lnTo>
                      <a:pt x="333861" y="1932028"/>
                    </a:lnTo>
                    <a:lnTo>
                      <a:pt x="302165" y="1890471"/>
                    </a:lnTo>
                    <a:lnTo>
                      <a:pt x="272583" y="1846802"/>
                    </a:lnTo>
                    <a:lnTo>
                      <a:pt x="245817" y="1801723"/>
                    </a:lnTo>
                    <a:lnTo>
                      <a:pt x="221165" y="1755941"/>
                    </a:lnTo>
                    <a:lnTo>
                      <a:pt x="200035" y="1707341"/>
                    </a:lnTo>
                    <a:lnTo>
                      <a:pt x="181017" y="1658036"/>
                    </a:lnTo>
                    <a:lnTo>
                      <a:pt x="164113" y="1608028"/>
                    </a:lnTo>
                    <a:lnTo>
                      <a:pt x="149322" y="1556610"/>
                    </a:lnTo>
                    <a:lnTo>
                      <a:pt x="135939" y="1503784"/>
                    </a:lnTo>
                    <a:lnTo>
                      <a:pt x="126078" y="1451662"/>
                    </a:lnTo>
                    <a:lnTo>
                      <a:pt x="116922" y="1399541"/>
                    </a:lnTo>
                    <a:lnTo>
                      <a:pt x="109174" y="1346010"/>
                    </a:lnTo>
                    <a:lnTo>
                      <a:pt x="104244" y="1292480"/>
                    </a:lnTo>
                    <a:lnTo>
                      <a:pt x="100017" y="1240358"/>
                    </a:lnTo>
                    <a:lnTo>
                      <a:pt x="98470" y="1211341"/>
                    </a:lnTo>
                    <a:lnTo>
                      <a:pt x="90157" y="1200878"/>
                    </a:lnTo>
                    <a:lnTo>
                      <a:pt x="68322" y="1166326"/>
                    </a:lnTo>
                    <a:lnTo>
                      <a:pt x="50009" y="1130363"/>
                    </a:lnTo>
                    <a:lnTo>
                      <a:pt x="35922" y="1090874"/>
                    </a:lnTo>
                    <a:lnTo>
                      <a:pt x="24652" y="1049975"/>
                    </a:lnTo>
                    <a:lnTo>
                      <a:pt x="15496" y="1007666"/>
                    </a:lnTo>
                    <a:lnTo>
                      <a:pt x="8452" y="964652"/>
                    </a:lnTo>
                    <a:lnTo>
                      <a:pt x="4226" y="921637"/>
                    </a:lnTo>
                    <a:lnTo>
                      <a:pt x="704" y="877212"/>
                    </a:lnTo>
                    <a:lnTo>
                      <a:pt x="0" y="834198"/>
                    </a:lnTo>
                    <a:lnTo>
                      <a:pt x="704" y="791889"/>
                    </a:lnTo>
                    <a:lnTo>
                      <a:pt x="2113" y="751695"/>
                    </a:lnTo>
                    <a:lnTo>
                      <a:pt x="4930" y="712911"/>
                    </a:lnTo>
                    <a:lnTo>
                      <a:pt x="8452" y="675538"/>
                    </a:lnTo>
                    <a:lnTo>
                      <a:pt x="11974" y="641691"/>
                    </a:lnTo>
                    <a:lnTo>
                      <a:pt x="16200" y="610664"/>
                    </a:lnTo>
                    <a:lnTo>
                      <a:pt x="20426" y="583163"/>
                    </a:lnTo>
                    <a:lnTo>
                      <a:pt x="24652" y="559188"/>
                    </a:lnTo>
                    <a:lnTo>
                      <a:pt x="28878" y="540854"/>
                    </a:lnTo>
                    <a:lnTo>
                      <a:pt x="30991" y="526751"/>
                    </a:lnTo>
                    <a:lnTo>
                      <a:pt x="33104" y="517584"/>
                    </a:lnTo>
                    <a:lnTo>
                      <a:pt x="33809" y="514058"/>
                    </a:lnTo>
                    <a:lnTo>
                      <a:pt x="40852" y="488672"/>
                    </a:lnTo>
                    <a:lnTo>
                      <a:pt x="51417" y="466107"/>
                    </a:lnTo>
                    <a:lnTo>
                      <a:pt x="63391" y="444248"/>
                    </a:lnTo>
                    <a:lnTo>
                      <a:pt x="76774" y="424503"/>
                    </a:lnTo>
                    <a:lnTo>
                      <a:pt x="91565" y="408285"/>
                    </a:lnTo>
                    <a:lnTo>
                      <a:pt x="104244" y="394182"/>
                    </a:lnTo>
                    <a:lnTo>
                      <a:pt x="117626" y="382194"/>
                    </a:lnTo>
                    <a:lnTo>
                      <a:pt x="128896" y="373027"/>
                    </a:lnTo>
                    <a:lnTo>
                      <a:pt x="138757" y="365975"/>
                    </a:lnTo>
                    <a:lnTo>
                      <a:pt x="144391" y="361744"/>
                    </a:lnTo>
                    <a:lnTo>
                      <a:pt x="146504" y="361039"/>
                    </a:lnTo>
                    <a:lnTo>
                      <a:pt x="146504" y="357513"/>
                    </a:lnTo>
                    <a:lnTo>
                      <a:pt x="150026" y="349757"/>
                    </a:lnTo>
                    <a:lnTo>
                      <a:pt x="153548" y="337064"/>
                    </a:lnTo>
                    <a:lnTo>
                      <a:pt x="161296" y="320845"/>
                    </a:lnTo>
                    <a:lnTo>
                      <a:pt x="171157" y="301101"/>
                    </a:lnTo>
                    <a:lnTo>
                      <a:pt x="184539" y="279946"/>
                    </a:lnTo>
                    <a:lnTo>
                      <a:pt x="200035" y="255971"/>
                    </a:lnTo>
                    <a:lnTo>
                      <a:pt x="220461" y="231291"/>
                    </a:lnTo>
                    <a:lnTo>
                      <a:pt x="244409" y="206610"/>
                    </a:lnTo>
                    <a:lnTo>
                      <a:pt x="272583" y="181930"/>
                    </a:lnTo>
                    <a:lnTo>
                      <a:pt x="321183" y="147377"/>
                    </a:lnTo>
                    <a:lnTo>
                      <a:pt x="373304" y="114940"/>
                    </a:lnTo>
                    <a:lnTo>
                      <a:pt x="429652" y="86734"/>
                    </a:lnTo>
                    <a:lnTo>
                      <a:pt x="489522" y="62054"/>
                    </a:lnTo>
                    <a:lnTo>
                      <a:pt x="552913" y="40194"/>
                    </a:lnTo>
                    <a:lnTo>
                      <a:pt x="619826" y="22565"/>
                    </a:lnTo>
                    <a:lnTo>
                      <a:pt x="689556" y="10577"/>
                    </a:lnTo>
                    <a:lnTo>
                      <a:pt x="762104" y="2116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9" name="Freeform 53"/>
            <p:cNvSpPr>
              <a:spLocks/>
            </p:cNvSpPr>
            <p:nvPr/>
          </p:nvSpPr>
          <p:spPr bwMode="auto">
            <a:xfrm rot="5400000" flipH="1">
              <a:off x="11606536" y="6369894"/>
              <a:ext cx="88949" cy="321123"/>
            </a:xfrm>
            <a:prstGeom prst="leftBracket">
              <a:avLst>
                <a:gd name="adj" fmla="val 152582"/>
              </a:avLst>
            </a:pr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solidFill>
                  <a:prstClr val="black"/>
                </a:solidFill>
              </a:endParaRPr>
            </a:p>
          </p:txBody>
        </p:sp>
        <p:sp>
          <p:nvSpPr>
            <p:cNvPr id="30" name="자유형 29"/>
            <p:cNvSpPr/>
            <p:nvPr/>
          </p:nvSpPr>
          <p:spPr>
            <a:xfrm flipH="1">
              <a:off x="11492315" y="6484987"/>
              <a:ext cx="320050" cy="93072"/>
            </a:xfrm>
            <a:custGeom>
              <a:avLst/>
              <a:gdLst>
                <a:gd name="connsiteX0" fmla="*/ 0 w 676275"/>
                <a:gd name="connsiteY0" fmla="*/ 0 h 212694"/>
                <a:gd name="connsiteX1" fmla="*/ 54769 w 676275"/>
                <a:gd name="connsiteY1" fmla="*/ 119063 h 212694"/>
                <a:gd name="connsiteX2" fmla="*/ 271463 w 676275"/>
                <a:gd name="connsiteY2" fmla="*/ 209550 h 212694"/>
                <a:gd name="connsiteX3" fmla="*/ 509588 w 676275"/>
                <a:gd name="connsiteY3" fmla="*/ 183357 h 212694"/>
                <a:gd name="connsiteX4" fmla="*/ 647700 w 676275"/>
                <a:gd name="connsiteY4" fmla="*/ 100013 h 212694"/>
                <a:gd name="connsiteX5" fmla="*/ 676275 w 676275"/>
                <a:gd name="connsiteY5" fmla="*/ 26194 h 212694"/>
                <a:gd name="connsiteX0" fmla="*/ 0 w 664369"/>
                <a:gd name="connsiteY0" fmla="*/ 0 h 193644"/>
                <a:gd name="connsiteX1" fmla="*/ 42863 w 664369"/>
                <a:gd name="connsiteY1" fmla="*/ 100013 h 193644"/>
                <a:gd name="connsiteX2" fmla="*/ 259557 w 664369"/>
                <a:gd name="connsiteY2" fmla="*/ 190500 h 193644"/>
                <a:gd name="connsiteX3" fmla="*/ 497682 w 664369"/>
                <a:gd name="connsiteY3" fmla="*/ 164307 h 193644"/>
                <a:gd name="connsiteX4" fmla="*/ 635794 w 664369"/>
                <a:gd name="connsiteY4" fmla="*/ 80963 h 193644"/>
                <a:gd name="connsiteX5" fmla="*/ 664369 w 664369"/>
                <a:gd name="connsiteY5" fmla="*/ 7144 h 193644"/>
                <a:gd name="connsiteX0" fmla="*/ 1524 w 665893"/>
                <a:gd name="connsiteY0" fmla="*/ 0 h 193644"/>
                <a:gd name="connsiteX1" fmla="*/ 44387 w 665893"/>
                <a:gd name="connsiteY1" fmla="*/ 100013 h 193644"/>
                <a:gd name="connsiteX2" fmla="*/ 261081 w 665893"/>
                <a:gd name="connsiteY2" fmla="*/ 190500 h 193644"/>
                <a:gd name="connsiteX3" fmla="*/ 499206 w 665893"/>
                <a:gd name="connsiteY3" fmla="*/ 164307 h 193644"/>
                <a:gd name="connsiteX4" fmla="*/ 637318 w 665893"/>
                <a:gd name="connsiteY4" fmla="*/ 80963 h 193644"/>
                <a:gd name="connsiteX5" fmla="*/ 665893 w 665893"/>
                <a:gd name="connsiteY5" fmla="*/ 7144 h 1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5893" h="193644">
                  <a:moveTo>
                    <a:pt x="1524" y="0"/>
                  </a:moveTo>
                  <a:cubicBezTo>
                    <a:pt x="-3239" y="42069"/>
                    <a:pt x="1128" y="68263"/>
                    <a:pt x="44387" y="100013"/>
                  </a:cubicBezTo>
                  <a:cubicBezTo>
                    <a:pt x="87646" y="131763"/>
                    <a:pt x="185278" y="179784"/>
                    <a:pt x="261081" y="190500"/>
                  </a:cubicBezTo>
                  <a:cubicBezTo>
                    <a:pt x="336884" y="201216"/>
                    <a:pt x="436500" y="182563"/>
                    <a:pt x="499206" y="164307"/>
                  </a:cubicBezTo>
                  <a:cubicBezTo>
                    <a:pt x="561912" y="146051"/>
                    <a:pt x="609537" y="107157"/>
                    <a:pt x="637318" y="80963"/>
                  </a:cubicBezTo>
                  <a:cubicBezTo>
                    <a:pt x="665099" y="54769"/>
                    <a:pt x="665496" y="30956"/>
                    <a:pt x="665893" y="7144"/>
                  </a:cubicBezTo>
                </a:path>
              </a:pathLst>
            </a:custGeom>
            <a:noFill/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순서도: 지연 31"/>
            <p:cNvSpPr/>
            <p:nvPr/>
          </p:nvSpPr>
          <p:spPr>
            <a:xfrm rot="16747283" flipH="1">
              <a:off x="10534195" y="5556267"/>
              <a:ext cx="595247" cy="194929"/>
            </a:xfrm>
            <a:custGeom>
              <a:avLst/>
              <a:gdLst>
                <a:gd name="connsiteX0" fmla="*/ 0 w 940506"/>
                <a:gd name="connsiteY0" fmla="*/ 0 h 405567"/>
                <a:gd name="connsiteX1" fmla="*/ 470253 w 940506"/>
                <a:gd name="connsiteY1" fmla="*/ 0 h 405567"/>
                <a:gd name="connsiteX2" fmla="*/ 940506 w 940506"/>
                <a:gd name="connsiteY2" fmla="*/ 202784 h 405567"/>
                <a:gd name="connsiteX3" fmla="*/ 470253 w 940506"/>
                <a:gd name="connsiteY3" fmla="*/ 405568 h 405567"/>
                <a:gd name="connsiteX4" fmla="*/ 0 w 940506"/>
                <a:gd name="connsiteY4" fmla="*/ 405567 h 405567"/>
                <a:gd name="connsiteX5" fmla="*/ 0 w 940506"/>
                <a:gd name="connsiteY5" fmla="*/ 0 h 405567"/>
                <a:gd name="connsiteX0" fmla="*/ 256943 w 1197449"/>
                <a:gd name="connsiteY0" fmla="*/ 0 h 405568"/>
                <a:gd name="connsiteX1" fmla="*/ 727196 w 1197449"/>
                <a:gd name="connsiteY1" fmla="*/ 0 h 405568"/>
                <a:gd name="connsiteX2" fmla="*/ 1197449 w 1197449"/>
                <a:gd name="connsiteY2" fmla="*/ 202784 h 405568"/>
                <a:gd name="connsiteX3" fmla="*/ 727196 w 1197449"/>
                <a:gd name="connsiteY3" fmla="*/ 405568 h 405568"/>
                <a:gd name="connsiteX4" fmla="*/ 0 w 1197449"/>
                <a:gd name="connsiteY4" fmla="*/ 383607 h 405568"/>
                <a:gd name="connsiteX5" fmla="*/ 256943 w 1197449"/>
                <a:gd name="connsiteY5" fmla="*/ 0 h 405568"/>
                <a:gd name="connsiteX0" fmla="*/ 0 w 1221335"/>
                <a:gd name="connsiteY0" fmla="*/ 86753 h 405568"/>
                <a:gd name="connsiteX1" fmla="*/ 751082 w 1221335"/>
                <a:gd name="connsiteY1" fmla="*/ 0 h 405568"/>
                <a:gd name="connsiteX2" fmla="*/ 1221335 w 1221335"/>
                <a:gd name="connsiteY2" fmla="*/ 202784 h 405568"/>
                <a:gd name="connsiteX3" fmla="*/ 751082 w 1221335"/>
                <a:gd name="connsiteY3" fmla="*/ 405568 h 405568"/>
                <a:gd name="connsiteX4" fmla="*/ 23886 w 1221335"/>
                <a:gd name="connsiteY4" fmla="*/ 383607 h 405568"/>
                <a:gd name="connsiteX5" fmla="*/ 0 w 1221335"/>
                <a:gd name="connsiteY5" fmla="*/ 86753 h 405568"/>
                <a:gd name="connsiteX0" fmla="*/ 17130 w 1238465"/>
                <a:gd name="connsiteY0" fmla="*/ 86753 h 405568"/>
                <a:gd name="connsiteX1" fmla="*/ 768212 w 1238465"/>
                <a:gd name="connsiteY1" fmla="*/ 0 h 405568"/>
                <a:gd name="connsiteX2" fmla="*/ 1238465 w 1238465"/>
                <a:gd name="connsiteY2" fmla="*/ 202784 h 405568"/>
                <a:gd name="connsiteX3" fmla="*/ 768212 w 1238465"/>
                <a:gd name="connsiteY3" fmla="*/ 405568 h 405568"/>
                <a:gd name="connsiteX4" fmla="*/ 0 w 1238465"/>
                <a:gd name="connsiteY4" fmla="*/ 398727 h 405568"/>
                <a:gd name="connsiteX5" fmla="*/ 17130 w 1238465"/>
                <a:gd name="connsiteY5" fmla="*/ 86753 h 4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465" h="405568">
                  <a:moveTo>
                    <a:pt x="17130" y="86753"/>
                  </a:moveTo>
                  <a:lnTo>
                    <a:pt x="768212" y="0"/>
                  </a:lnTo>
                  <a:cubicBezTo>
                    <a:pt x="1027926" y="0"/>
                    <a:pt x="1238465" y="90789"/>
                    <a:pt x="1238465" y="202784"/>
                  </a:cubicBezTo>
                  <a:cubicBezTo>
                    <a:pt x="1238465" y="314779"/>
                    <a:pt x="1027926" y="405568"/>
                    <a:pt x="768212" y="405568"/>
                  </a:cubicBezTo>
                  <a:lnTo>
                    <a:pt x="0" y="398727"/>
                  </a:lnTo>
                  <a:lnTo>
                    <a:pt x="17130" y="86753"/>
                  </a:lnTo>
                  <a:close/>
                </a:path>
              </a:pathLst>
            </a:cu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>
              <a:spLocks/>
            </p:cNvSpPr>
            <p:nvPr/>
          </p:nvSpPr>
          <p:spPr bwMode="auto">
            <a:xfrm rot="9839204" flipV="1">
              <a:off x="10783856" y="5182901"/>
              <a:ext cx="216495" cy="216486"/>
            </a:xfrm>
            <a:custGeom>
              <a:avLst/>
              <a:gdLst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67771 w 1936374"/>
                <a:gd name="connsiteY10" fmla="*/ 1989719 h 2344147"/>
                <a:gd name="connsiteX11" fmla="*/ 267733 w 1936374"/>
                <a:gd name="connsiteY11" fmla="*/ 1989680 h 2344147"/>
                <a:gd name="connsiteX12" fmla="*/ 248446 w 1936374"/>
                <a:gd name="connsiteY12" fmla="*/ 1970392 h 2344147"/>
                <a:gd name="connsiteX13" fmla="*/ 248486 w 1936374"/>
                <a:gd name="connsiteY13" fmla="*/ 1970434 h 2344147"/>
                <a:gd name="connsiteX14" fmla="*/ 333326 w 1936374"/>
                <a:gd name="connsiteY14" fmla="*/ 2056993 h 2344147"/>
                <a:gd name="connsiteX15" fmla="*/ 332951 w 1936374"/>
                <a:gd name="connsiteY15" fmla="*/ 2056599 h 2344147"/>
                <a:gd name="connsiteX16" fmla="*/ 320095 w 1936374"/>
                <a:gd name="connsiteY16" fmla="*/ 2044279 h 2344147"/>
                <a:gd name="connsiteX17" fmla="*/ 320526 w 1936374"/>
                <a:gd name="connsiteY17" fmla="*/ 2044727 h 2344147"/>
                <a:gd name="connsiteX18" fmla="*/ 353677 w 1936374"/>
                <a:gd name="connsiteY18" fmla="*/ 2077353 h 2344147"/>
                <a:gd name="connsiteX19" fmla="*/ 353367 w 1936374"/>
                <a:gd name="connsiteY19" fmla="*/ 2077015 h 2344147"/>
                <a:gd name="connsiteX20" fmla="*/ 344870 w 1936374"/>
                <a:gd name="connsiteY20" fmla="*/ 2069049 h 2344147"/>
                <a:gd name="connsiteX21" fmla="*/ 345290 w 1936374"/>
                <a:gd name="connsiteY21" fmla="*/ 2069491 h 2344147"/>
                <a:gd name="connsiteX22" fmla="*/ 364294 w 1936374"/>
                <a:gd name="connsiteY22" fmla="*/ 2088019 h 2344147"/>
                <a:gd name="connsiteX23" fmla="*/ 364142 w 1936374"/>
                <a:gd name="connsiteY23" fmla="*/ 2087791 h 2344147"/>
                <a:gd name="connsiteX24" fmla="*/ 360046 w 1936374"/>
                <a:gd name="connsiteY24" fmla="*/ 2084206 h 2344147"/>
                <a:gd name="connsiteX25" fmla="*/ 360486 w 1936374"/>
                <a:gd name="connsiteY25" fmla="*/ 2084687 h 2344147"/>
                <a:gd name="connsiteX26" fmla="*/ 391707 w 1936374"/>
                <a:gd name="connsiteY26" fmla="*/ 2113682 h 2344147"/>
                <a:gd name="connsiteX27" fmla="*/ 391363 w 1936374"/>
                <a:gd name="connsiteY27" fmla="*/ 2113311 h 2344147"/>
                <a:gd name="connsiteX28" fmla="*/ 366016 w 1936374"/>
                <a:gd name="connsiteY28" fmla="*/ 2090166 h 2344147"/>
                <a:gd name="connsiteX29" fmla="*/ 366115 w 1936374"/>
                <a:gd name="connsiteY29" fmla="*/ 2090315 h 2344147"/>
                <a:gd name="connsiteX30" fmla="*/ 1669036 w 1936374"/>
                <a:gd name="connsiteY30" fmla="*/ 2344147 h 2344147"/>
                <a:gd name="connsiteX31" fmla="*/ 1736574 w 1936374"/>
                <a:gd name="connsiteY31" fmla="*/ 2115642 h 2344147"/>
                <a:gd name="connsiteX32" fmla="*/ 1763589 w 1936374"/>
                <a:gd name="connsiteY32" fmla="*/ 2061612 h 2344147"/>
                <a:gd name="connsiteX33" fmla="*/ 1787227 w 1936374"/>
                <a:gd name="connsiteY33" fmla="*/ 2005892 h 2344147"/>
                <a:gd name="connsiteX34" fmla="*/ 1809178 w 1936374"/>
                <a:gd name="connsiteY34" fmla="*/ 1949610 h 2344147"/>
                <a:gd name="connsiteX35" fmla="*/ 1828876 w 1936374"/>
                <a:gd name="connsiteY35" fmla="*/ 1892766 h 2344147"/>
                <a:gd name="connsiteX36" fmla="*/ 1846886 w 1936374"/>
                <a:gd name="connsiteY36" fmla="*/ 1834232 h 2344147"/>
                <a:gd name="connsiteX37" fmla="*/ 1862645 w 1936374"/>
                <a:gd name="connsiteY37" fmla="*/ 1776825 h 2344147"/>
                <a:gd name="connsiteX38" fmla="*/ 1876153 w 1936374"/>
                <a:gd name="connsiteY38" fmla="*/ 1717728 h 2344147"/>
                <a:gd name="connsiteX39" fmla="*/ 1888535 w 1936374"/>
                <a:gd name="connsiteY39" fmla="*/ 1659195 h 2344147"/>
                <a:gd name="connsiteX40" fmla="*/ 1899228 w 1936374"/>
                <a:gd name="connsiteY40" fmla="*/ 1600662 h 2344147"/>
                <a:gd name="connsiteX41" fmla="*/ 1908234 w 1936374"/>
                <a:gd name="connsiteY41" fmla="*/ 1543254 h 2344147"/>
                <a:gd name="connsiteX42" fmla="*/ 1915550 w 1936374"/>
                <a:gd name="connsiteY42" fmla="*/ 1485846 h 2344147"/>
                <a:gd name="connsiteX43" fmla="*/ 1922304 w 1936374"/>
                <a:gd name="connsiteY43" fmla="*/ 1429564 h 2344147"/>
                <a:gd name="connsiteX44" fmla="*/ 1927369 w 1936374"/>
                <a:gd name="connsiteY44" fmla="*/ 1374407 h 2344147"/>
                <a:gd name="connsiteX45" fmla="*/ 1930746 w 1936374"/>
                <a:gd name="connsiteY45" fmla="*/ 1320939 h 2344147"/>
                <a:gd name="connsiteX46" fmla="*/ 1933560 w 1936374"/>
                <a:gd name="connsiteY46" fmla="*/ 1268597 h 2344147"/>
                <a:gd name="connsiteX47" fmla="*/ 1935249 w 1936374"/>
                <a:gd name="connsiteY47" fmla="*/ 1217943 h 2344147"/>
                <a:gd name="connsiteX48" fmla="*/ 1936374 w 1936374"/>
                <a:gd name="connsiteY48" fmla="*/ 1169541 h 2344147"/>
                <a:gd name="connsiteX49" fmla="*/ 1936374 w 1936374"/>
                <a:gd name="connsiteY49" fmla="*/ 1123389 h 2344147"/>
                <a:gd name="connsiteX50" fmla="*/ 1936374 w 1936374"/>
                <a:gd name="connsiteY50" fmla="*/ 1079489 h 2344147"/>
                <a:gd name="connsiteX51" fmla="*/ 1935811 w 1936374"/>
                <a:gd name="connsiteY51" fmla="*/ 1038404 h 2344147"/>
                <a:gd name="connsiteX52" fmla="*/ 1934123 w 1936374"/>
                <a:gd name="connsiteY52" fmla="*/ 1000132 h 2344147"/>
                <a:gd name="connsiteX53" fmla="*/ 1932997 w 1936374"/>
                <a:gd name="connsiteY53" fmla="*/ 964675 h 2344147"/>
                <a:gd name="connsiteX54" fmla="*/ 1931309 w 1936374"/>
                <a:gd name="connsiteY54" fmla="*/ 933156 h 2344147"/>
                <a:gd name="connsiteX55" fmla="*/ 1929057 w 1936374"/>
                <a:gd name="connsiteY55" fmla="*/ 905015 h 2344147"/>
                <a:gd name="connsiteX56" fmla="*/ 1927369 w 1936374"/>
                <a:gd name="connsiteY56" fmla="*/ 880251 h 2344147"/>
                <a:gd name="connsiteX57" fmla="*/ 1925681 w 1936374"/>
                <a:gd name="connsiteY57" fmla="*/ 859427 h 2344147"/>
                <a:gd name="connsiteX58" fmla="*/ 1924555 w 1936374"/>
                <a:gd name="connsiteY58" fmla="*/ 843105 h 2344147"/>
                <a:gd name="connsiteX59" fmla="*/ 1922866 w 1936374"/>
                <a:gd name="connsiteY59" fmla="*/ 831286 h 2344147"/>
                <a:gd name="connsiteX60" fmla="*/ 1922304 w 1936374"/>
                <a:gd name="connsiteY60" fmla="*/ 823406 h 2344147"/>
                <a:gd name="connsiteX61" fmla="*/ 1922304 w 1936374"/>
                <a:gd name="connsiteY61" fmla="*/ 821155 h 2344147"/>
                <a:gd name="connsiteX62" fmla="*/ 1924555 w 1936374"/>
                <a:gd name="connsiteY62" fmla="*/ 781758 h 2344147"/>
                <a:gd name="connsiteX63" fmla="*/ 1923429 w 1936374"/>
                <a:gd name="connsiteY63" fmla="*/ 745175 h 2344147"/>
                <a:gd name="connsiteX64" fmla="*/ 1920052 w 1936374"/>
                <a:gd name="connsiteY64" fmla="*/ 710280 h 2344147"/>
                <a:gd name="connsiteX65" fmla="*/ 1913299 w 1936374"/>
                <a:gd name="connsiteY65" fmla="*/ 677636 h 2344147"/>
                <a:gd name="connsiteX66" fmla="*/ 1904856 w 1936374"/>
                <a:gd name="connsiteY66" fmla="*/ 647806 h 2344147"/>
                <a:gd name="connsiteX67" fmla="*/ 1894163 w 1936374"/>
                <a:gd name="connsiteY67" fmla="*/ 619666 h 2344147"/>
                <a:gd name="connsiteX68" fmla="*/ 1881781 w 1936374"/>
                <a:gd name="connsiteY68" fmla="*/ 592650 h 2344147"/>
                <a:gd name="connsiteX69" fmla="*/ 1867710 w 1936374"/>
                <a:gd name="connsiteY69" fmla="*/ 569012 h 2344147"/>
                <a:gd name="connsiteX70" fmla="*/ 1850826 w 1936374"/>
                <a:gd name="connsiteY70" fmla="*/ 546499 h 2344147"/>
                <a:gd name="connsiteX71" fmla="*/ 1833941 w 1936374"/>
                <a:gd name="connsiteY71" fmla="*/ 525675 h 2344147"/>
                <a:gd name="connsiteX72" fmla="*/ 1814806 w 1936374"/>
                <a:gd name="connsiteY72" fmla="*/ 507101 h 2344147"/>
                <a:gd name="connsiteX73" fmla="*/ 1795670 w 1936374"/>
                <a:gd name="connsiteY73" fmla="*/ 489654 h 2344147"/>
                <a:gd name="connsiteX74" fmla="*/ 1775409 w 1936374"/>
                <a:gd name="connsiteY74" fmla="*/ 473895 h 2344147"/>
                <a:gd name="connsiteX75" fmla="*/ 1754584 w 1936374"/>
                <a:gd name="connsiteY75" fmla="*/ 459262 h 2344147"/>
                <a:gd name="connsiteX76" fmla="*/ 1733760 w 1936374"/>
                <a:gd name="connsiteY76" fmla="*/ 447442 h 2344147"/>
                <a:gd name="connsiteX77" fmla="*/ 1712373 w 1936374"/>
                <a:gd name="connsiteY77" fmla="*/ 435623 h 2344147"/>
                <a:gd name="connsiteX78" fmla="*/ 1691549 w 1936374"/>
                <a:gd name="connsiteY78" fmla="*/ 425492 h 2344147"/>
                <a:gd name="connsiteX79" fmla="*/ 1670725 w 1936374"/>
                <a:gd name="connsiteY79" fmla="*/ 417050 h 2344147"/>
                <a:gd name="connsiteX80" fmla="*/ 1650463 w 1936374"/>
                <a:gd name="connsiteY80" fmla="*/ 409171 h 2344147"/>
                <a:gd name="connsiteX81" fmla="*/ 1630201 w 1936374"/>
                <a:gd name="connsiteY81" fmla="*/ 401854 h 2344147"/>
                <a:gd name="connsiteX82" fmla="*/ 1611629 w 1936374"/>
                <a:gd name="connsiteY82" fmla="*/ 396789 h 2344147"/>
                <a:gd name="connsiteX83" fmla="*/ 1594182 w 1936374"/>
                <a:gd name="connsiteY83" fmla="*/ 391723 h 2344147"/>
                <a:gd name="connsiteX84" fmla="*/ 1577860 w 1936374"/>
                <a:gd name="connsiteY84" fmla="*/ 387221 h 2344147"/>
                <a:gd name="connsiteX85" fmla="*/ 1562664 w 1936374"/>
                <a:gd name="connsiteY85" fmla="*/ 384406 h 2344147"/>
                <a:gd name="connsiteX86" fmla="*/ 1549719 w 1936374"/>
                <a:gd name="connsiteY86" fmla="*/ 381592 h 2344147"/>
                <a:gd name="connsiteX87" fmla="*/ 1538463 w 1936374"/>
                <a:gd name="connsiteY87" fmla="*/ 379904 h 2344147"/>
                <a:gd name="connsiteX88" fmla="*/ 1530020 w 1936374"/>
                <a:gd name="connsiteY88" fmla="*/ 378779 h 2344147"/>
                <a:gd name="connsiteX89" fmla="*/ 1522704 w 1936374"/>
                <a:gd name="connsiteY89" fmla="*/ 378216 h 2344147"/>
                <a:gd name="connsiteX90" fmla="*/ 1518201 w 1936374"/>
                <a:gd name="connsiteY90" fmla="*/ 377090 h 2344147"/>
                <a:gd name="connsiteX91" fmla="*/ 1517075 w 1936374"/>
                <a:gd name="connsiteY91" fmla="*/ 377090 h 2344147"/>
                <a:gd name="connsiteX92" fmla="*/ 1503005 w 1936374"/>
                <a:gd name="connsiteY92" fmla="*/ 341070 h 2344147"/>
                <a:gd name="connsiteX93" fmla="*/ 1487809 w 1936374"/>
                <a:gd name="connsiteY93" fmla="*/ 308989 h 2344147"/>
                <a:gd name="connsiteX94" fmla="*/ 1472050 w 1936374"/>
                <a:gd name="connsiteY94" fmla="*/ 279722 h 2344147"/>
                <a:gd name="connsiteX95" fmla="*/ 1455165 w 1936374"/>
                <a:gd name="connsiteY95" fmla="*/ 254958 h 2344147"/>
                <a:gd name="connsiteX96" fmla="*/ 1436593 w 1936374"/>
                <a:gd name="connsiteY96" fmla="*/ 233008 h 2344147"/>
                <a:gd name="connsiteX97" fmla="*/ 1417457 w 1936374"/>
                <a:gd name="connsiteY97" fmla="*/ 213872 h 2344147"/>
                <a:gd name="connsiteX98" fmla="*/ 1397758 w 1936374"/>
                <a:gd name="connsiteY98" fmla="*/ 197550 h 2344147"/>
                <a:gd name="connsiteX99" fmla="*/ 1377497 w 1936374"/>
                <a:gd name="connsiteY99" fmla="*/ 184605 h 2344147"/>
                <a:gd name="connsiteX100" fmla="*/ 1356673 w 1936374"/>
                <a:gd name="connsiteY100" fmla="*/ 173912 h 2344147"/>
                <a:gd name="connsiteX101" fmla="*/ 1335848 w 1936374"/>
                <a:gd name="connsiteY101" fmla="*/ 165470 h 2344147"/>
                <a:gd name="connsiteX102" fmla="*/ 1315024 w 1936374"/>
                <a:gd name="connsiteY102" fmla="*/ 158716 h 2344147"/>
                <a:gd name="connsiteX103" fmla="*/ 1294200 w 1936374"/>
                <a:gd name="connsiteY103" fmla="*/ 154776 h 2344147"/>
                <a:gd name="connsiteX104" fmla="*/ 1273376 w 1936374"/>
                <a:gd name="connsiteY104" fmla="*/ 151399 h 2344147"/>
                <a:gd name="connsiteX105" fmla="*/ 1252552 w 1936374"/>
                <a:gd name="connsiteY105" fmla="*/ 150274 h 2344147"/>
                <a:gd name="connsiteX106" fmla="*/ 1232290 w 1936374"/>
                <a:gd name="connsiteY106" fmla="*/ 150836 h 2344147"/>
                <a:gd name="connsiteX107" fmla="*/ 1212029 w 1936374"/>
                <a:gd name="connsiteY107" fmla="*/ 152525 h 2344147"/>
                <a:gd name="connsiteX108" fmla="*/ 1193456 w 1936374"/>
                <a:gd name="connsiteY108" fmla="*/ 155339 h 2344147"/>
                <a:gd name="connsiteX109" fmla="*/ 1174883 w 1936374"/>
                <a:gd name="connsiteY109" fmla="*/ 158153 h 2344147"/>
                <a:gd name="connsiteX110" fmla="*/ 1157436 w 1936374"/>
                <a:gd name="connsiteY110" fmla="*/ 162655 h 2344147"/>
                <a:gd name="connsiteX111" fmla="*/ 1141114 w 1936374"/>
                <a:gd name="connsiteY111" fmla="*/ 166595 h 2344147"/>
                <a:gd name="connsiteX112" fmla="*/ 1125918 w 1936374"/>
                <a:gd name="connsiteY112" fmla="*/ 171660 h 2344147"/>
                <a:gd name="connsiteX113" fmla="*/ 1112410 w 1936374"/>
                <a:gd name="connsiteY113" fmla="*/ 176726 h 2344147"/>
                <a:gd name="connsiteX114" fmla="*/ 1099465 w 1936374"/>
                <a:gd name="connsiteY114" fmla="*/ 181791 h 2344147"/>
                <a:gd name="connsiteX115" fmla="*/ 1088772 w 1936374"/>
                <a:gd name="connsiteY115" fmla="*/ 186294 h 2344147"/>
                <a:gd name="connsiteX116" fmla="*/ 1079204 w 1936374"/>
                <a:gd name="connsiteY116" fmla="*/ 190796 h 2344147"/>
                <a:gd name="connsiteX117" fmla="*/ 1071887 w 1936374"/>
                <a:gd name="connsiteY117" fmla="*/ 194173 h 2344147"/>
                <a:gd name="connsiteX118" fmla="*/ 1066259 w 1936374"/>
                <a:gd name="connsiteY118" fmla="*/ 196987 h 2344147"/>
                <a:gd name="connsiteX119" fmla="*/ 1063445 w 1936374"/>
                <a:gd name="connsiteY119" fmla="*/ 199239 h 2344147"/>
                <a:gd name="connsiteX120" fmla="*/ 1061757 w 1936374"/>
                <a:gd name="connsiteY120" fmla="*/ 199801 h 2344147"/>
                <a:gd name="connsiteX121" fmla="*/ 1043746 w 1936374"/>
                <a:gd name="connsiteY121" fmla="*/ 163781 h 2344147"/>
                <a:gd name="connsiteX122" fmla="*/ 1026299 w 1936374"/>
                <a:gd name="connsiteY122" fmla="*/ 132263 h 2344147"/>
                <a:gd name="connsiteX123" fmla="*/ 1006038 w 1936374"/>
                <a:gd name="connsiteY123" fmla="*/ 104685 h 2344147"/>
                <a:gd name="connsiteX124" fmla="*/ 985776 w 1936374"/>
                <a:gd name="connsiteY124" fmla="*/ 80484 h 2344147"/>
                <a:gd name="connsiteX125" fmla="*/ 964952 w 1936374"/>
                <a:gd name="connsiteY125" fmla="*/ 60222 h 2344147"/>
                <a:gd name="connsiteX126" fmla="*/ 943565 w 1936374"/>
                <a:gd name="connsiteY126" fmla="*/ 43337 h 2344147"/>
                <a:gd name="connsiteX127" fmla="*/ 921052 w 1936374"/>
                <a:gd name="connsiteY127" fmla="*/ 29830 h 2344147"/>
                <a:gd name="connsiteX128" fmla="*/ 899102 w 1936374"/>
                <a:gd name="connsiteY128" fmla="*/ 19136 h 2344147"/>
                <a:gd name="connsiteX129" fmla="*/ 876027 w 1936374"/>
                <a:gd name="connsiteY129" fmla="*/ 10131 h 2344147"/>
                <a:gd name="connsiteX130" fmla="*/ 853514 w 1936374"/>
                <a:gd name="connsiteY130" fmla="*/ 4503 h 2344147"/>
                <a:gd name="connsiteX131" fmla="*/ 830438 w 1936374"/>
                <a:gd name="connsiteY131" fmla="*/ 1689 h 2344147"/>
                <a:gd name="connsiteX132" fmla="*/ 808489 w 1936374"/>
                <a:gd name="connsiteY132" fmla="*/ 0 h 2344147"/>
                <a:gd name="connsiteX133" fmla="*/ 785976 w 1936374"/>
                <a:gd name="connsiteY133" fmla="*/ 1126 h 2344147"/>
                <a:gd name="connsiteX134" fmla="*/ 764589 w 1936374"/>
                <a:gd name="connsiteY134" fmla="*/ 3377 h 2344147"/>
                <a:gd name="connsiteX135" fmla="*/ 742639 w 1936374"/>
                <a:gd name="connsiteY135" fmla="*/ 6754 h 2344147"/>
                <a:gd name="connsiteX136" fmla="*/ 722941 w 1936374"/>
                <a:gd name="connsiteY136" fmla="*/ 11257 h 2344147"/>
                <a:gd name="connsiteX137" fmla="*/ 702679 w 1936374"/>
                <a:gd name="connsiteY137" fmla="*/ 16885 h 2344147"/>
                <a:gd name="connsiteX138" fmla="*/ 684106 w 1936374"/>
                <a:gd name="connsiteY138" fmla="*/ 24201 h 2344147"/>
                <a:gd name="connsiteX139" fmla="*/ 666096 w 1936374"/>
                <a:gd name="connsiteY139" fmla="*/ 30392 h 2344147"/>
                <a:gd name="connsiteX140" fmla="*/ 648649 w 1936374"/>
                <a:gd name="connsiteY140" fmla="*/ 38272 h 2344147"/>
                <a:gd name="connsiteX141" fmla="*/ 633453 w 1936374"/>
                <a:gd name="connsiteY141" fmla="*/ 45589 h 2344147"/>
                <a:gd name="connsiteX142" fmla="*/ 619382 w 1936374"/>
                <a:gd name="connsiteY142" fmla="*/ 53468 h 2344147"/>
                <a:gd name="connsiteX143" fmla="*/ 606437 w 1936374"/>
                <a:gd name="connsiteY143" fmla="*/ 60785 h 2344147"/>
                <a:gd name="connsiteX144" fmla="*/ 595744 w 1936374"/>
                <a:gd name="connsiteY144" fmla="*/ 67539 h 2344147"/>
                <a:gd name="connsiteX145" fmla="*/ 586176 w 1936374"/>
                <a:gd name="connsiteY145" fmla="*/ 73167 h 2344147"/>
                <a:gd name="connsiteX146" fmla="*/ 578297 w 1936374"/>
                <a:gd name="connsiteY146" fmla="*/ 78232 h 2344147"/>
                <a:gd name="connsiteX147" fmla="*/ 573231 w 1936374"/>
                <a:gd name="connsiteY147" fmla="*/ 82172 h 2344147"/>
                <a:gd name="connsiteX148" fmla="*/ 569855 w 1936374"/>
                <a:gd name="connsiteY148" fmla="*/ 84424 h 2344147"/>
                <a:gd name="connsiteX149" fmla="*/ 568166 w 1936374"/>
                <a:gd name="connsiteY149" fmla="*/ 85549 h 2344147"/>
                <a:gd name="connsiteX150" fmla="*/ 525955 w 1936374"/>
                <a:gd name="connsiteY150" fmla="*/ 73730 h 2344147"/>
                <a:gd name="connsiteX151" fmla="*/ 485432 w 1936374"/>
                <a:gd name="connsiteY151" fmla="*/ 65287 h 2344147"/>
                <a:gd name="connsiteX152" fmla="*/ 447723 w 1936374"/>
                <a:gd name="connsiteY152" fmla="*/ 60222 h 2344147"/>
                <a:gd name="connsiteX153" fmla="*/ 412266 w 1936374"/>
                <a:gd name="connsiteY153" fmla="*/ 56282 h 2344147"/>
                <a:gd name="connsiteX154" fmla="*/ 378496 w 1936374"/>
                <a:gd name="connsiteY154" fmla="*/ 56282 h 2344147"/>
                <a:gd name="connsiteX155" fmla="*/ 346979 w 1936374"/>
                <a:gd name="connsiteY155" fmla="*/ 57971 h 2344147"/>
                <a:gd name="connsiteX156" fmla="*/ 317713 w 1936374"/>
                <a:gd name="connsiteY156" fmla="*/ 62474 h 2344147"/>
                <a:gd name="connsiteX157" fmla="*/ 290134 w 1936374"/>
                <a:gd name="connsiteY157" fmla="*/ 68101 h 2344147"/>
                <a:gd name="connsiteX158" fmla="*/ 264245 w 1936374"/>
                <a:gd name="connsiteY158" fmla="*/ 75981 h 2344147"/>
                <a:gd name="connsiteX159" fmla="*/ 241169 w 1936374"/>
                <a:gd name="connsiteY159" fmla="*/ 85549 h 2344147"/>
                <a:gd name="connsiteX160" fmla="*/ 219219 w 1936374"/>
                <a:gd name="connsiteY160" fmla="*/ 96242 h 2344147"/>
                <a:gd name="connsiteX161" fmla="*/ 198958 w 1936374"/>
                <a:gd name="connsiteY161" fmla="*/ 108625 h 2344147"/>
                <a:gd name="connsiteX162" fmla="*/ 180385 w 1936374"/>
                <a:gd name="connsiteY162" fmla="*/ 121570 h 2344147"/>
                <a:gd name="connsiteX163" fmla="*/ 163500 w 1936374"/>
                <a:gd name="connsiteY163" fmla="*/ 135640 h 2344147"/>
                <a:gd name="connsiteX164" fmla="*/ 147742 w 1936374"/>
                <a:gd name="connsiteY164" fmla="*/ 150836 h 2344147"/>
                <a:gd name="connsiteX165" fmla="*/ 133672 w 1936374"/>
                <a:gd name="connsiteY165" fmla="*/ 166032 h 2344147"/>
                <a:gd name="connsiteX166" fmla="*/ 121289 w 1936374"/>
                <a:gd name="connsiteY166" fmla="*/ 182354 h 2344147"/>
                <a:gd name="connsiteX167" fmla="*/ 110033 w 1936374"/>
                <a:gd name="connsiteY167" fmla="*/ 198676 h 2344147"/>
                <a:gd name="connsiteX168" fmla="*/ 99902 w 1936374"/>
                <a:gd name="connsiteY168" fmla="*/ 214435 h 2344147"/>
                <a:gd name="connsiteX169" fmla="*/ 90897 w 1936374"/>
                <a:gd name="connsiteY169" fmla="*/ 230756 h 2344147"/>
                <a:gd name="connsiteX170" fmla="*/ 83018 w 1936374"/>
                <a:gd name="connsiteY170" fmla="*/ 246516 h 2344147"/>
                <a:gd name="connsiteX171" fmla="*/ 76264 w 1936374"/>
                <a:gd name="connsiteY171" fmla="*/ 261712 h 2344147"/>
                <a:gd name="connsiteX172" fmla="*/ 70073 w 1936374"/>
                <a:gd name="connsiteY172" fmla="*/ 276908 h 2344147"/>
                <a:gd name="connsiteX173" fmla="*/ 65008 w 1936374"/>
                <a:gd name="connsiteY173" fmla="*/ 290979 h 2344147"/>
                <a:gd name="connsiteX174" fmla="*/ 61068 w 1936374"/>
                <a:gd name="connsiteY174" fmla="*/ 303923 h 2344147"/>
                <a:gd name="connsiteX175" fmla="*/ 58254 w 1936374"/>
                <a:gd name="connsiteY175" fmla="*/ 315180 h 2344147"/>
                <a:gd name="connsiteX176" fmla="*/ 55440 w 1936374"/>
                <a:gd name="connsiteY176" fmla="*/ 325873 h 2344147"/>
                <a:gd name="connsiteX177" fmla="*/ 53188 w 1936374"/>
                <a:gd name="connsiteY177" fmla="*/ 334879 h 2344147"/>
                <a:gd name="connsiteX178" fmla="*/ 51500 w 1936374"/>
                <a:gd name="connsiteY178" fmla="*/ 342195 h 2344147"/>
                <a:gd name="connsiteX179" fmla="*/ 50937 w 1936374"/>
                <a:gd name="connsiteY179" fmla="*/ 347823 h 2344147"/>
                <a:gd name="connsiteX180" fmla="*/ 50374 w 1936374"/>
                <a:gd name="connsiteY180" fmla="*/ 350637 h 2344147"/>
                <a:gd name="connsiteX181" fmla="*/ 50374 w 1936374"/>
                <a:gd name="connsiteY181" fmla="*/ 351763 h 2344147"/>
                <a:gd name="connsiteX182" fmla="*/ 45872 w 1936374"/>
                <a:gd name="connsiteY182" fmla="*/ 371462 h 2344147"/>
                <a:gd name="connsiteX183" fmla="*/ 41369 w 1936374"/>
                <a:gd name="connsiteY183" fmla="*/ 395100 h 2344147"/>
                <a:gd name="connsiteX184" fmla="*/ 38555 w 1936374"/>
                <a:gd name="connsiteY184" fmla="*/ 420990 h 2344147"/>
                <a:gd name="connsiteX185" fmla="*/ 35741 w 1936374"/>
                <a:gd name="connsiteY185" fmla="*/ 450256 h 2344147"/>
                <a:gd name="connsiteX186" fmla="*/ 32927 w 1936374"/>
                <a:gd name="connsiteY186" fmla="*/ 481212 h 2344147"/>
                <a:gd name="connsiteX187" fmla="*/ 30675 w 1936374"/>
                <a:gd name="connsiteY187" fmla="*/ 513292 h 2344147"/>
                <a:gd name="connsiteX188" fmla="*/ 29550 w 1936374"/>
                <a:gd name="connsiteY188" fmla="*/ 546499 h 2344147"/>
                <a:gd name="connsiteX189" fmla="*/ 27862 w 1936374"/>
                <a:gd name="connsiteY189" fmla="*/ 581393 h 2344147"/>
                <a:gd name="connsiteX190" fmla="*/ 27299 w 1936374"/>
                <a:gd name="connsiteY190" fmla="*/ 615726 h 2344147"/>
                <a:gd name="connsiteX191" fmla="*/ 26736 w 1936374"/>
                <a:gd name="connsiteY191" fmla="*/ 650621 h 2344147"/>
                <a:gd name="connsiteX192" fmla="*/ 26736 w 1936374"/>
                <a:gd name="connsiteY192" fmla="*/ 683827 h 2344147"/>
                <a:gd name="connsiteX193" fmla="*/ 25610 w 1936374"/>
                <a:gd name="connsiteY193" fmla="*/ 717033 h 2344147"/>
                <a:gd name="connsiteX194" fmla="*/ 25610 w 1936374"/>
                <a:gd name="connsiteY194" fmla="*/ 747988 h 2344147"/>
                <a:gd name="connsiteX195" fmla="*/ 25610 w 1936374"/>
                <a:gd name="connsiteY195" fmla="*/ 777255 h 2344147"/>
                <a:gd name="connsiteX196" fmla="*/ 25610 w 1936374"/>
                <a:gd name="connsiteY196" fmla="*/ 804271 h 2344147"/>
                <a:gd name="connsiteX197" fmla="*/ 26736 w 1936374"/>
                <a:gd name="connsiteY197" fmla="*/ 827909 h 2344147"/>
                <a:gd name="connsiteX198" fmla="*/ 26736 w 1936374"/>
                <a:gd name="connsiteY198" fmla="*/ 848171 h 2344147"/>
                <a:gd name="connsiteX199" fmla="*/ 27299 w 1936374"/>
                <a:gd name="connsiteY199" fmla="*/ 865055 h 2344147"/>
                <a:gd name="connsiteX200" fmla="*/ 27299 w 1936374"/>
                <a:gd name="connsiteY200" fmla="*/ 869126 h 2344147"/>
                <a:gd name="connsiteX201" fmla="*/ 62319 w 1936374"/>
                <a:gd name="connsiteY201" fmla="*/ 1009580 h 2344147"/>
                <a:gd name="connsiteX202" fmla="*/ 197736 w 1936374"/>
                <a:gd name="connsiteY202" fmla="*/ 1518857 h 2344147"/>
                <a:gd name="connsiteX203" fmla="*/ 466471 w 1936374"/>
                <a:gd name="connsiteY203" fmla="*/ 2203492 h 2344147"/>
                <a:gd name="connsiteX204" fmla="*/ 475994 w 1936374"/>
                <a:gd name="connsiteY204" fmla="*/ 2252993 h 2344147"/>
                <a:gd name="connsiteX205" fmla="*/ 475427 w 1936374"/>
                <a:gd name="connsiteY205" fmla="*/ 2266980 h 2344147"/>
                <a:gd name="connsiteX206" fmla="*/ 477836 w 1936374"/>
                <a:gd name="connsiteY206" fmla="*/ 2275814 h 2344147"/>
                <a:gd name="connsiteX207" fmla="*/ 481648 w 1936374"/>
                <a:gd name="connsiteY207" fmla="*/ 2318876 h 2344147"/>
                <a:gd name="connsiteX208" fmla="*/ 480521 w 1936374"/>
                <a:gd name="connsiteY208" fmla="*/ 2331608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7736 w 1936374"/>
                <a:gd name="connsiteY208" fmla="*/ 151885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16599 w 1936374"/>
                <a:gd name="connsiteY207" fmla="*/ 124580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481648 w 1936374"/>
                <a:gd name="connsiteY213" fmla="*/ 2318876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588516 w 1936374"/>
                <a:gd name="connsiteY213" fmla="*/ 2320424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1936374" h="2345074">
                  <a:moveTo>
                    <a:pt x="23875" y="878134"/>
                  </a:moveTo>
                  <a:lnTo>
                    <a:pt x="23875" y="875299"/>
                  </a:lnTo>
                  <a:lnTo>
                    <a:pt x="23875" y="867587"/>
                  </a:lnTo>
                  <a:lnTo>
                    <a:pt x="22797" y="861115"/>
                  </a:lnTo>
                  <a:lnTo>
                    <a:pt x="17168" y="838040"/>
                  </a:lnTo>
                  <a:lnTo>
                    <a:pt x="9852" y="817779"/>
                  </a:lnTo>
                  <a:lnTo>
                    <a:pt x="1972" y="800893"/>
                  </a:lnTo>
                  <a:lnTo>
                    <a:pt x="0" y="797935"/>
                  </a:lnTo>
                  <a:lnTo>
                    <a:pt x="16215" y="838108"/>
                  </a:lnTo>
                  <a:lnTo>
                    <a:pt x="19339" y="850912"/>
                  </a:lnTo>
                  <a:lnTo>
                    <a:pt x="23875" y="878134"/>
                  </a:lnTo>
                  <a:close/>
                  <a:moveTo>
                    <a:pt x="267771" y="1989719"/>
                  </a:moveTo>
                  <a:cubicBezTo>
                    <a:pt x="267758" y="1989706"/>
                    <a:pt x="267746" y="1989693"/>
                    <a:pt x="267733" y="1989680"/>
                  </a:cubicBezTo>
                  <a:lnTo>
                    <a:pt x="248446" y="1970392"/>
                  </a:lnTo>
                  <a:cubicBezTo>
                    <a:pt x="248459" y="1970406"/>
                    <a:pt x="248473" y="1970420"/>
                    <a:pt x="248486" y="1970434"/>
                  </a:cubicBezTo>
                  <a:lnTo>
                    <a:pt x="267771" y="1989719"/>
                  </a:lnTo>
                  <a:close/>
                  <a:moveTo>
                    <a:pt x="333326" y="2056993"/>
                  </a:moveTo>
                  <a:lnTo>
                    <a:pt x="332951" y="2056599"/>
                  </a:lnTo>
                  <a:lnTo>
                    <a:pt x="320095" y="2044279"/>
                  </a:lnTo>
                  <a:lnTo>
                    <a:pt x="320526" y="2044727"/>
                  </a:lnTo>
                  <a:lnTo>
                    <a:pt x="333326" y="2056993"/>
                  </a:lnTo>
                  <a:close/>
                  <a:moveTo>
                    <a:pt x="353677" y="2077353"/>
                  </a:moveTo>
                  <a:lnTo>
                    <a:pt x="353367" y="2077015"/>
                  </a:lnTo>
                  <a:lnTo>
                    <a:pt x="344870" y="2069049"/>
                  </a:lnTo>
                  <a:lnTo>
                    <a:pt x="345290" y="2069491"/>
                  </a:lnTo>
                  <a:lnTo>
                    <a:pt x="353677" y="2077353"/>
                  </a:lnTo>
                  <a:close/>
                  <a:moveTo>
                    <a:pt x="364294" y="2088019"/>
                  </a:moveTo>
                  <a:lnTo>
                    <a:pt x="364142" y="2087791"/>
                  </a:lnTo>
                  <a:lnTo>
                    <a:pt x="360046" y="2084206"/>
                  </a:lnTo>
                  <a:lnTo>
                    <a:pt x="360486" y="2084687"/>
                  </a:lnTo>
                  <a:lnTo>
                    <a:pt x="364294" y="2088019"/>
                  </a:lnTo>
                  <a:close/>
                  <a:moveTo>
                    <a:pt x="391707" y="2113682"/>
                  </a:moveTo>
                  <a:lnTo>
                    <a:pt x="391363" y="2113311"/>
                  </a:lnTo>
                  <a:lnTo>
                    <a:pt x="366016" y="2090166"/>
                  </a:lnTo>
                  <a:cubicBezTo>
                    <a:pt x="366049" y="2090216"/>
                    <a:pt x="366082" y="2090265"/>
                    <a:pt x="366115" y="2090315"/>
                  </a:cubicBezTo>
                  <a:lnTo>
                    <a:pt x="391707" y="2113682"/>
                  </a:lnTo>
                  <a:close/>
                  <a:moveTo>
                    <a:pt x="1669036" y="2344147"/>
                  </a:moveTo>
                  <a:lnTo>
                    <a:pt x="1736574" y="2115642"/>
                  </a:lnTo>
                  <a:lnTo>
                    <a:pt x="1763589" y="2061612"/>
                  </a:lnTo>
                  <a:lnTo>
                    <a:pt x="1787227" y="2005892"/>
                  </a:lnTo>
                  <a:lnTo>
                    <a:pt x="1809178" y="1949610"/>
                  </a:lnTo>
                  <a:lnTo>
                    <a:pt x="1828876" y="1892766"/>
                  </a:lnTo>
                  <a:lnTo>
                    <a:pt x="1846886" y="1834232"/>
                  </a:lnTo>
                  <a:lnTo>
                    <a:pt x="1862645" y="1776825"/>
                  </a:lnTo>
                  <a:lnTo>
                    <a:pt x="1876153" y="1717728"/>
                  </a:lnTo>
                  <a:lnTo>
                    <a:pt x="1888535" y="1659195"/>
                  </a:lnTo>
                  <a:lnTo>
                    <a:pt x="1899228" y="1600662"/>
                  </a:lnTo>
                  <a:lnTo>
                    <a:pt x="1908234" y="1543254"/>
                  </a:lnTo>
                  <a:lnTo>
                    <a:pt x="1915550" y="1485846"/>
                  </a:lnTo>
                  <a:lnTo>
                    <a:pt x="1922304" y="1429564"/>
                  </a:lnTo>
                  <a:lnTo>
                    <a:pt x="1927369" y="1374407"/>
                  </a:lnTo>
                  <a:lnTo>
                    <a:pt x="1930746" y="1320939"/>
                  </a:lnTo>
                  <a:lnTo>
                    <a:pt x="1933560" y="1268597"/>
                  </a:lnTo>
                  <a:lnTo>
                    <a:pt x="1935249" y="1217943"/>
                  </a:lnTo>
                  <a:lnTo>
                    <a:pt x="1936374" y="1169541"/>
                  </a:lnTo>
                  <a:lnTo>
                    <a:pt x="1936374" y="1123389"/>
                  </a:lnTo>
                  <a:lnTo>
                    <a:pt x="1936374" y="1079489"/>
                  </a:lnTo>
                  <a:cubicBezTo>
                    <a:pt x="1936186" y="1065794"/>
                    <a:pt x="1935999" y="1052099"/>
                    <a:pt x="1935811" y="1038404"/>
                  </a:cubicBezTo>
                  <a:cubicBezTo>
                    <a:pt x="1935248" y="1025647"/>
                    <a:pt x="1934686" y="1012889"/>
                    <a:pt x="1934123" y="1000132"/>
                  </a:cubicBezTo>
                  <a:cubicBezTo>
                    <a:pt x="1933748" y="988313"/>
                    <a:pt x="1933372" y="976494"/>
                    <a:pt x="1932997" y="964675"/>
                  </a:cubicBezTo>
                  <a:cubicBezTo>
                    <a:pt x="1932434" y="954169"/>
                    <a:pt x="1931872" y="943662"/>
                    <a:pt x="1931309" y="933156"/>
                  </a:cubicBezTo>
                  <a:lnTo>
                    <a:pt x="1929057" y="905015"/>
                  </a:lnTo>
                  <a:lnTo>
                    <a:pt x="1927369" y="880251"/>
                  </a:lnTo>
                  <a:lnTo>
                    <a:pt x="1925681" y="859427"/>
                  </a:lnTo>
                  <a:cubicBezTo>
                    <a:pt x="1925306" y="853986"/>
                    <a:pt x="1924930" y="848546"/>
                    <a:pt x="1924555" y="843105"/>
                  </a:cubicBezTo>
                  <a:lnTo>
                    <a:pt x="1922866" y="831286"/>
                  </a:lnTo>
                  <a:cubicBezTo>
                    <a:pt x="1922679" y="828659"/>
                    <a:pt x="1922491" y="826033"/>
                    <a:pt x="1922304" y="823406"/>
                  </a:cubicBezTo>
                  <a:lnTo>
                    <a:pt x="1922304" y="821155"/>
                  </a:lnTo>
                  <a:lnTo>
                    <a:pt x="1924555" y="781758"/>
                  </a:lnTo>
                  <a:cubicBezTo>
                    <a:pt x="1924180" y="769564"/>
                    <a:pt x="1923804" y="757369"/>
                    <a:pt x="1923429" y="745175"/>
                  </a:cubicBezTo>
                  <a:lnTo>
                    <a:pt x="1920052" y="710280"/>
                  </a:lnTo>
                  <a:lnTo>
                    <a:pt x="1913299" y="677636"/>
                  </a:lnTo>
                  <a:lnTo>
                    <a:pt x="1904856" y="647806"/>
                  </a:lnTo>
                  <a:lnTo>
                    <a:pt x="1894163" y="619666"/>
                  </a:lnTo>
                  <a:lnTo>
                    <a:pt x="1881781" y="592650"/>
                  </a:lnTo>
                  <a:lnTo>
                    <a:pt x="1867710" y="569012"/>
                  </a:lnTo>
                  <a:lnTo>
                    <a:pt x="1850826" y="546499"/>
                  </a:lnTo>
                  <a:lnTo>
                    <a:pt x="1833941" y="525675"/>
                  </a:lnTo>
                  <a:lnTo>
                    <a:pt x="1814806" y="507101"/>
                  </a:lnTo>
                  <a:lnTo>
                    <a:pt x="1795670" y="489654"/>
                  </a:lnTo>
                  <a:lnTo>
                    <a:pt x="1775409" y="473895"/>
                  </a:lnTo>
                  <a:lnTo>
                    <a:pt x="1754584" y="459262"/>
                  </a:lnTo>
                  <a:lnTo>
                    <a:pt x="1733760" y="447442"/>
                  </a:lnTo>
                  <a:lnTo>
                    <a:pt x="1712373" y="435623"/>
                  </a:lnTo>
                  <a:lnTo>
                    <a:pt x="1691549" y="425492"/>
                  </a:lnTo>
                  <a:lnTo>
                    <a:pt x="1670725" y="417050"/>
                  </a:lnTo>
                  <a:lnTo>
                    <a:pt x="1650463" y="409171"/>
                  </a:lnTo>
                  <a:lnTo>
                    <a:pt x="1630201" y="401854"/>
                  </a:lnTo>
                  <a:lnTo>
                    <a:pt x="1611629" y="396789"/>
                  </a:lnTo>
                  <a:lnTo>
                    <a:pt x="1594182" y="391723"/>
                  </a:lnTo>
                  <a:lnTo>
                    <a:pt x="1577860" y="387221"/>
                  </a:lnTo>
                  <a:lnTo>
                    <a:pt x="1562664" y="384406"/>
                  </a:lnTo>
                  <a:lnTo>
                    <a:pt x="1549719" y="381592"/>
                  </a:lnTo>
                  <a:lnTo>
                    <a:pt x="1538463" y="379904"/>
                  </a:lnTo>
                  <a:lnTo>
                    <a:pt x="1530020" y="378779"/>
                  </a:lnTo>
                  <a:lnTo>
                    <a:pt x="1522704" y="378216"/>
                  </a:lnTo>
                  <a:lnTo>
                    <a:pt x="1518201" y="377090"/>
                  </a:lnTo>
                  <a:lnTo>
                    <a:pt x="1517075" y="377090"/>
                  </a:lnTo>
                  <a:lnTo>
                    <a:pt x="1503005" y="341070"/>
                  </a:lnTo>
                  <a:lnTo>
                    <a:pt x="1487809" y="308989"/>
                  </a:lnTo>
                  <a:lnTo>
                    <a:pt x="1472050" y="279722"/>
                  </a:lnTo>
                  <a:lnTo>
                    <a:pt x="1455165" y="254958"/>
                  </a:lnTo>
                  <a:lnTo>
                    <a:pt x="1436593" y="233008"/>
                  </a:lnTo>
                  <a:lnTo>
                    <a:pt x="1417457" y="213872"/>
                  </a:lnTo>
                  <a:lnTo>
                    <a:pt x="1397758" y="197550"/>
                  </a:lnTo>
                  <a:lnTo>
                    <a:pt x="1377497" y="184605"/>
                  </a:lnTo>
                  <a:lnTo>
                    <a:pt x="1356673" y="173912"/>
                  </a:lnTo>
                  <a:lnTo>
                    <a:pt x="1335848" y="165470"/>
                  </a:lnTo>
                  <a:lnTo>
                    <a:pt x="1315024" y="158716"/>
                  </a:lnTo>
                  <a:lnTo>
                    <a:pt x="1294200" y="154776"/>
                  </a:lnTo>
                  <a:lnTo>
                    <a:pt x="1273376" y="151399"/>
                  </a:lnTo>
                  <a:lnTo>
                    <a:pt x="1252552" y="150274"/>
                  </a:lnTo>
                  <a:lnTo>
                    <a:pt x="1232290" y="150836"/>
                  </a:lnTo>
                  <a:lnTo>
                    <a:pt x="1212029" y="152525"/>
                  </a:lnTo>
                  <a:lnTo>
                    <a:pt x="1193456" y="155339"/>
                  </a:lnTo>
                  <a:lnTo>
                    <a:pt x="1174883" y="158153"/>
                  </a:lnTo>
                  <a:lnTo>
                    <a:pt x="1157436" y="162655"/>
                  </a:lnTo>
                  <a:lnTo>
                    <a:pt x="1141114" y="166595"/>
                  </a:lnTo>
                  <a:lnTo>
                    <a:pt x="1125918" y="171660"/>
                  </a:lnTo>
                  <a:lnTo>
                    <a:pt x="1112410" y="176726"/>
                  </a:lnTo>
                  <a:lnTo>
                    <a:pt x="1099465" y="181791"/>
                  </a:lnTo>
                  <a:lnTo>
                    <a:pt x="1088772" y="186294"/>
                  </a:lnTo>
                  <a:lnTo>
                    <a:pt x="1079204" y="190796"/>
                  </a:lnTo>
                  <a:lnTo>
                    <a:pt x="1071887" y="194173"/>
                  </a:lnTo>
                  <a:lnTo>
                    <a:pt x="1066259" y="196987"/>
                  </a:lnTo>
                  <a:lnTo>
                    <a:pt x="1063445" y="199239"/>
                  </a:lnTo>
                  <a:lnTo>
                    <a:pt x="1061757" y="199801"/>
                  </a:lnTo>
                  <a:lnTo>
                    <a:pt x="1043746" y="163781"/>
                  </a:lnTo>
                  <a:lnTo>
                    <a:pt x="1026299" y="132263"/>
                  </a:lnTo>
                  <a:lnTo>
                    <a:pt x="1006038" y="104685"/>
                  </a:lnTo>
                  <a:lnTo>
                    <a:pt x="985776" y="80484"/>
                  </a:lnTo>
                  <a:lnTo>
                    <a:pt x="964952" y="60222"/>
                  </a:lnTo>
                  <a:lnTo>
                    <a:pt x="943565" y="43337"/>
                  </a:lnTo>
                  <a:lnTo>
                    <a:pt x="921052" y="29830"/>
                  </a:lnTo>
                  <a:lnTo>
                    <a:pt x="899102" y="19136"/>
                  </a:lnTo>
                  <a:lnTo>
                    <a:pt x="876027" y="10131"/>
                  </a:lnTo>
                  <a:lnTo>
                    <a:pt x="853514" y="4503"/>
                  </a:lnTo>
                  <a:lnTo>
                    <a:pt x="830438" y="1689"/>
                  </a:lnTo>
                  <a:lnTo>
                    <a:pt x="808489" y="0"/>
                  </a:lnTo>
                  <a:lnTo>
                    <a:pt x="785976" y="1126"/>
                  </a:lnTo>
                  <a:lnTo>
                    <a:pt x="764589" y="3377"/>
                  </a:lnTo>
                  <a:lnTo>
                    <a:pt x="742639" y="6754"/>
                  </a:lnTo>
                  <a:lnTo>
                    <a:pt x="722941" y="11257"/>
                  </a:lnTo>
                  <a:lnTo>
                    <a:pt x="702679" y="16885"/>
                  </a:lnTo>
                  <a:lnTo>
                    <a:pt x="684106" y="24201"/>
                  </a:lnTo>
                  <a:lnTo>
                    <a:pt x="666096" y="30392"/>
                  </a:lnTo>
                  <a:lnTo>
                    <a:pt x="648649" y="38272"/>
                  </a:lnTo>
                  <a:lnTo>
                    <a:pt x="633453" y="45589"/>
                  </a:lnTo>
                  <a:lnTo>
                    <a:pt x="619382" y="53468"/>
                  </a:lnTo>
                  <a:lnTo>
                    <a:pt x="606437" y="60785"/>
                  </a:lnTo>
                  <a:lnTo>
                    <a:pt x="595744" y="67539"/>
                  </a:lnTo>
                  <a:lnTo>
                    <a:pt x="586176" y="73167"/>
                  </a:lnTo>
                  <a:lnTo>
                    <a:pt x="578297" y="78232"/>
                  </a:lnTo>
                  <a:lnTo>
                    <a:pt x="573231" y="82172"/>
                  </a:lnTo>
                  <a:lnTo>
                    <a:pt x="569855" y="84424"/>
                  </a:lnTo>
                  <a:lnTo>
                    <a:pt x="568166" y="85549"/>
                  </a:lnTo>
                  <a:lnTo>
                    <a:pt x="525955" y="73730"/>
                  </a:lnTo>
                  <a:lnTo>
                    <a:pt x="485432" y="65287"/>
                  </a:lnTo>
                  <a:lnTo>
                    <a:pt x="447723" y="60222"/>
                  </a:lnTo>
                  <a:lnTo>
                    <a:pt x="412266" y="56282"/>
                  </a:lnTo>
                  <a:lnTo>
                    <a:pt x="378496" y="56282"/>
                  </a:lnTo>
                  <a:lnTo>
                    <a:pt x="346979" y="57971"/>
                  </a:lnTo>
                  <a:lnTo>
                    <a:pt x="317713" y="62474"/>
                  </a:lnTo>
                  <a:lnTo>
                    <a:pt x="290134" y="68101"/>
                  </a:lnTo>
                  <a:lnTo>
                    <a:pt x="264245" y="75981"/>
                  </a:lnTo>
                  <a:lnTo>
                    <a:pt x="241169" y="85549"/>
                  </a:lnTo>
                  <a:lnTo>
                    <a:pt x="219219" y="96242"/>
                  </a:lnTo>
                  <a:lnTo>
                    <a:pt x="198958" y="108625"/>
                  </a:lnTo>
                  <a:lnTo>
                    <a:pt x="180385" y="121570"/>
                  </a:lnTo>
                  <a:lnTo>
                    <a:pt x="163500" y="135640"/>
                  </a:lnTo>
                  <a:lnTo>
                    <a:pt x="147742" y="150836"/>
                  </a:lnTo>
                  <a:lnTo>
                    <a:pt x="133672" y="166032"/>
                  </a:lnTo>
                  <a:lnTo>
                    <a:pt x="121289" y="182354"/>
                  </a:lnTo>
                  <a:lnTo>
                    <a:pt x="110033" y="198676"/>
                  </a:lnTo>
                  <a:lnTo>
                    <a:pt x="99902" y="214435"/>
                  </a:lnTo>
                  <a:lnTo>
                    <a:pt x="90897" y="230756"/>
                  </a:lnTo>
                  <a:lnTo>
                    <a:pt x="83018" y="246516"/>
                  </a:lnTo>
                  <a:lnTo>
                    <a:pt x="76264" y="261712"/>
                  </a:lnTo>
                  <a:lnTo>
                    <a:pt x="70073" y="276908"/>
                  </a:lnTo>
                  <a:lnTo>
                    <a:pt x="65008" y="290979"/>
                  </a:lnTo>
                  <a:lnTo>
                    <a:pt x="61068" y="303923"/>
                  </a:lnTo>
                  <a:lnTo>
                    <a:pt x="58254" y="315180"/>
                  </a:lnTo>
                  <a:lnTo>
                    <a:pt x="55440" y="325873"/>
                  </a:lnTo>
                  <a:lnTo>
                    <a:pt x="53188" y="334879"/>
                  </a:lnTo>
                  <a:lnTo>
                    <a:pt x="51500" y="342195"/>
                  </a:lnTo>
                  <a:cubicBezTo>
                    <a:pt x="51312" y="344071"/>
                    <a:pt x="51125" y="345947"/>
                    <a:pt x="50937" y="347823"/>
                  </a:cubicBezTo>
                  <a:lnTo>
                    <a:pt x="50374" y="350637"/>
                  </a:lnTo>
                  <a:lnTo>
                    <a:pt x="50374" y="351763"/>
                  </a:lnTo>
                  <a:lnTo>
                    <a:pt x="45872" y="371462"/>
                  </a:lnTo>
                  <a:lnTo>
                    <a:pt x="41369" y="395100"/>
                  </a:lnTo>
                  <a:lnTo>
                    <a:pt x="38555" y="420990"/>
                  </a:lnTo>
                  <a:lnTo>
                    <a:pt x="35741" y="450256"/>
                  </a:lnTo>
                  <a:lnTo>
                    <a:pt x="32927" y="481212"/>
                  </a:lnTo>
                  <a:lnTo>
                    <a:pt x="30675" y="513292"/>
                  </a:lnTo>
                  <a:lnTo>
                    <a:pt x="29550" y="546499"/>
                  </a:lnTo>
                  <a:cubicBezTo>
                    <a:pt x="28987" y="558130"/>
                    <a:pt x="28425" y="569762"/>
                    <a:pt x="27862" y="581393"/>
                  </a:cubicBezTo>
                  <a:cubicBezTo>
                    <a:pt x="27674" y="592837"/>
                    <a:pt x="27487" y="604282"/>
                    <a:pt x="27299" y="615726"/>
                  </a:cubicBezTo>
                  <a:cubicBezTo>
                    <a:pt x="27111" y="627358"/>
                    <a:pt x="26924" y="638989"/>
                    <a:pt x="26736" y="650621"/>
                  </a:cubicBezTo>
                  <a:lnTo>
                    <a:pt x="26736" y="683827"/>
                  </a:lnTo>
                  <a:cubicBezTo>
                    <a:pt x="26361" y="694896"/>
                    <a:pt x="25985" y="705964"/>
                    <a:pt x="25610" y="717033"/>
                  </a:cubicBezTo>
                  <a:lnTo>
                    <a:pt x="25610" y="747988"/>
                  </a:lnTo>
                  <a:lnTo>
                    <a:pt x="25610" y="777255"/>
                  </a:lnTo>
                  <a:lnTo>
                    <a:pt x="25610" y="804271"/>
                  </a:lnTo>
                  <a:cubicBezTo>
                    <a:pt x="25985" y="812150"/>
                    <a:pt x="26361" y="820030"/>
                    <a:pt x="26736" y="827909"/>
                  </a:cubicBezTo>
                  <a:lnTo>
                    <a:pt x="26736" y="848171"/>
                  </a:lnTo>
                  <a:cubicBezTo>
                    <a:pt x="26924" y="853799"/>
                    <a:pt x="27111" y="859427"/>
                    <a:pt x="27299" y="865055"/>
                  </a:cubicBezTo>
                  <a:lnTo>
                    <a:pt x="27299" y="869126"/>
                  </a:lnTo>
                  <a:cubicBezTo>
                    <a:pt x="38972" y="915944"/>
                    <a:pt x="4926" y="1198982"/>
                    <a:pt x="16599" y="1245800"/>
                  </a:cubicBezTo>
                  <a:cubicBezTo>
                    <a:pt x="54839" y="1404762"/>
                    <a:pt x="38937" y="1450682"/>
                    <a:pt x="113916" y="1610297"/>
                  </a:cubicBezTo>
                  <a:cubicBezTo>
                    <a:pt x="188895" y="1769912"/>
                    <a:pt x="406125" y="2096376"/>
                    <a:pt x="466471" y="2203492"/>
                  </a:cubicBezTo>
                  <a:cubicBezTo>
                    <a:pt x="526817" y="2310608"/>
                    <a:pt x="474886" y="2238633"/>
                    <a:pt x="475994" y="2252993"/>
                  </a:cubicBezTo>
                  <a:lnTo>
                    <a:pt x="475427" y="2266980"/>
                  </a:lnTo>
                  <a:lnTo>
                    <a:pt x="477836" y="2275814"/>
                  </a:lnTo>
                  <a:cubicBezTo>
                    <a:pt x="480335" y="2289723"/>
                    <a:pt x="588516" y="2305673"/>
                    <a:pt x="588516" y="2320424"/>
                  </a:cubicBezTo>
                  <a:cubicBezTo>
                    <a:pt x="588140" y="2324668"/>
                    <a:pt x="590589" y="2340828"/>
                    <a:pt x="590213" y="2345072"/>
                  </a:cubicBezTo>
                  <a:lnTo>
                    <a:pt x="1669036" y="2344147"/>
                  </a:lnTo>
                  <a:close/>
                </a:path>
              </a:pathLst>
            </a:cu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자유형 46"/>
            <p:cNvSpPr/>
            <p:nvPr/>
          </p:nvSpPr>
          <p:spPr>
            <a:xfrm flipH="1">
              <a:off x="11843036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11279484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Group 4"/>
            <p:cNvGrpSpPr>
              <a:grpSpLocks noChangeAspect="1"/>
            </p:cNvGrpSpPr>
            <p:nvPr/>
          </p:nvGrpSpPr>
          <p:grpSpPr bwMode="auto">
            <a:xfrm rot="21037912">
              <a:off x="10983608" y="5445680"/>
              <a:ext cx="1069098" cy="792004"/>
              <a:chOff x="0" y="-188"/>
              <a:chExt cx="1987" cy="1472"/>
            </a:xfrm>
          </p:grpSpPr>
          <p:sp>
            <p:nvSpPr>
              <p:cNvPr id="15" name="Freeform 5"/>
              <p:cNvSpPr>
                <a:spLocks/>
              </p:cNvSpPr>
              <p:nvPr/>
            </p:nvSpPr>
            <p:spPr bwMode="auto">
              <a:xfrm>
                <a:off x="0" y="497"/>
                <a:ext cx="1605" cy="787"/>
              </a:xfrm>
              <a:custGeom>
                <a:avLst/>
                <a:gdLst>
                  <a:gd name="T0" fmla="*/ 6423 w 6423"/>
                  <a:gd name="T1" fmla="*/ 1764 h 3147"/>
                  <a:gd name="T2" fmla="*/ 6409 w 6423"/>
                  <a:gd name="T3" fmla="*/ 1784 h 3147"/>
                  <a:gd name="T4" fmla="*/ 6319 w 6423"/>
                  <a:gd name="T5" fmla="*/ 1900 h 3147"/>
                  <a:gd name="T6" fmla="*/ 6161 w 6423"/>
                  <a:gd name="T7" fmla="*/ 2082 h 3147"/>
                  <a:gd name="T8" fmla="*/ 5994 w 6423"/>
                  <a:gd name="T9" fmla="*/ 2245 h 3147"/>
                  <a:gd name="T10" fmla="*/ 5865 w 6423"/>
                  <a:gd name="T11" fmla="*/ 2361 h 3147"/>
                  <a:gd name="T12" fmla="*/ 5717 w 6423"/>
                  <a:gd name="T13" fmla="*/ 2480 h 3147"/>
                  <a:gd name="T14" fmla="*/ 5554 w 6423"/>
                  <a:gd name="T15" fmla="*/ 2598 h 3147"/>
                  <a:gd name="T16" fmla="*/ 5375 w 6423"/>
                  <a:gd name="T17" fmla="*/ 2711 h 3147"/>
                  <a:gd name="T18" fmla="*/ 5178 w 6423"/>
                  <a:gd name="T19" fmla="*/ 2819 h 3147"/>
                  <a:gd name="T20" fmla="*/ 4967 w 6423"/>
                  <a:gd name="T21" fmla="*/ 2916 h 3147"/>
                  <a:gd name="T22" fmla="*/ 4739 w 6423"/>
                  <a:gd name="T23" fmla="*/ 3000 h 3147"/>
                  <a:gd name="T24" fmla="*/ 4495 w 6423"/>
                  <a:gd name="T25" fmla="*/ 3067 h 3147"/>
                  <a:gd name="T26" fmla="*/ 4301 w 6423"/>
                  <a:gd name="T27" fmla="*/ 3105 h 3147"/>
                  <a:gd name="T28" fmla="*/ 4168 w 6423"/>
                  <a:gd name="T29" fmla="*/ 3123 h 3147"/>
                  <a:gd name="T30" fmla="*/ 4100 w 6423"/>
                  <a:gd name="T31" fmla="*/ 3130 h 3147"/>
                  <a:gd name="T32" fmla="*/ 3963 w 6423"/>
                  <a:gd name="T33" fmla="*/ 3141 h 3147"/>
                  <a:gd name="T34" fmla="*/ 3722 w 6423"/>
                  <a:gd name="T35" fmla="*/ 3147 h 3147"/>
                  <a:gd name="T36" fmla="*/ 3515 w 6423"/>
                  <a:gd name="T37" fmla="*/ 3136 h 3147"/>
                  <a:gd name="T38" fmla="*/ 3339 w 6423"/>
                  <a:gd name="T39" fmla="*/ 3108 h 3147"/>
                  <a:gd name="T40" fmla="*/ 3187 w 6423"/>
                  <a:gd name="T41" fmla="*/ 3068 h 3147"/>
                  <a:gd name="T42" fmla="*/ 3053 w 6423"/>
                  <a:gd name="T43" fmla="*/ 3016 h 3147"/>
                  <a:gd name="T44" fmla="*/ 2933 w 6423"/>
                  <a:gd name="T45" fmla="*/ 2956 h 3147"/>
                  <a:gd name="T46" fmla="*/ 2823 w 6423"/>
                  <a:gd name="T47" fmla="*/ 2888 h 3147"/>
                  <a:gd name="T48" fmla="*/ 2659 w 6423"/>
                  <a:gd name="T49" fmla="*/ 2777 h 3147"/>
                  <a:gd name="T50" fmla="*/ 2483 w 6423"/>
                  <a:gd name="T51" fmla="*/ 2661 h 3147"/>
                  <a:gd name="T52" fmla="*/ 2349 w 6423"/>
                  <a:gd name="T53" fmla="*/ 2584 h 3147"/>
                  <a:gd name="T54" fmla="*/ 2197 w 6423"/>
                  <a:gd name="T55" fmla="*/ 2511 h 3147"/>
                  <a:gd name="T56" fmla="*/ 2020 w 6423"/>
                  <a:gd name="T57" fmla="*/ 2443 h 3147"/>
                  <a:gd name="T58" fmla="*/ 1815 w 6423"/>
                  <a:gd name="T59" fmla="*/ 2383 h 3147"/>
                  <a:gd name="T60" fmla="*/ 1573 w 6423"/>
                  <a:gd name="T61" fmla="*/ 2331 h 3147"/>
                  <a:gd name="T62" fmla="*/ 1436 w 6423"/>
                  <a:gd name="T63" fmla="*/ 2311 h 3147"/>
                  <a:gd name="T64" fmla="*/ 1302 w 6423"/>
                  <a:gd name="T65" fmla="*/ 2293 h 3147"/>
                  <a:gd name="T66" fmla="*/ 1063 w 6423"/>
                  <a:gd name="T67" fmla="*/ 2274 h 3147"/>
                  <a:gd name="T68" fmla="*/ 853 w 6423"/>
                  <a:gd name="T69" fmla="*/ 2272 h 3147"/>
                  <a:gd name="T70" fmla="*/ 671 w 6423"/>
                  <a:gd name="T71" fmla="*/ 2283 h 3147"/>
                  <a:gd name="T72" fmla="*/ 519 w 6423"/>
                  <a:gd name="T73" fmla="*/ 2305 h 3147"/>
                  <a:gd name="T74" fmla="*/ 393 w 6423"/>
                  <a:gd name="T75" fmla="*/ 2335 h 3147"/>
                  <a:gd name="T76" fmla="*/ 292 w 6423"/>
                  <a:gd name="T77" fmla="*/ 2369 h 3147"/>
                  <a:gd name="T78" fmla="*/ 216 w 6423"/>
                  <a:gd name="T79" fmla="*/ 2404 h 3147"/>
                  <a:gd name="T80" fmla="*/ 189 w 6423"/>
                  <a:gd name="T81" fmla="*/ 2420 h 3147"/>
                  <a:gd name="T82" fmla="*/ 169 w 6423"/>
                  <a:gd name="T83" fmla="*/ 2432 h 3147"/>
                  <a:gd name="T84" fmla="*/ 124 w 6423"/>
                  <a:gd name="T85" fmla="*/ 2442 h 3147"/>
                  <a:gd name="T86" fmla="*/ 80 w 6423"/>
                  <a:gd name="T87" fmla="*/ 2434 h 3147"/>
                  <a:gd name="T88" fmla="*/ 43 w 6423"/>
                  <a:gd name="T89" fmla="*/ 2412 h 3147"/>
                  <a:gd name="T90" fmla="*/ 26 w 6423"/>
                  <a:gd name="T91" fmla="*/ 2394 h 3147"/>
                  <a:gd name="T92" fmla="*/ 14 w 6423"/>
                  <a:gd name="T93" fmla="*/ 2375 h 3147"/>
                  <a:gd name="T94" fmla="*/ 0 w 6423"/>
                  <a:gd name="T95" fmla="*/ 2332 h 3147"/>
                  <a:gd name="T96" fmla="*/ 4 w 6423"/>
                  <a:gd name="T97" fmla="*/ 2288 h 3147"/>
                  <a:gd name="T98" fmla="*/ 22 w 6423"/>
                  <a:gd name="T99" fmla="*/ 2248 h 3147"/>
                  <a:gd name="T100" fmla="*/ 38 w 6423"/>
                  <a:gd name="T101" fmla="*/ 2231 h 3147"/>
                  <a:gd name="T102" fmla="*/ 92 w 6423"/>
                  <a:gd name="T103" fmla="*/ 2181 h 3147"/>
                  <a:gd name="T104" fmla="*/ 229 w 6423"/>
                  <a:gd name="T105" fmla="*/ 2070 h 3147"/>
                  <a:gd name="T106" fmla="*/ 486 w 6423"/>
                  <a:gd name="T107" fmla="*/ 1881 h 3147"/>
                  <a:gd name="T108" fmla="*/ 1142 w 6423"/>
                  <a:gd name="T109" fmla="*/ 1429 h 3147"/>
                  <a:gd name="T110" fmla="*/ 1641 w 6423"/>
                  <a:gd name="T111" fmla="*/ 1080 h 3147"/>
                  <a:gd name="T112" fmla="*/ 4511 w 6423"/>
                  <a:gd name="T113" fmla="*/ 0 h 3147"/>
                  <a:gd name="T114" fmla="*/ 6423 w 6423"/>
                  <a:gd name="T115" fmla="*/ 1764 h 3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423" h="3147">
                    <a:moveTo>
                      <a:pt x="6423" y="1764"/>
                    </a:moveTo>
                    <a:lnTo>
                      <a:pt x="6409" y="1784"/>
                    </a:lnTo>
                    <a:lnTo>
                      <a:pt x="6319" y="1900"/>
                    </a:lnTo>
                    <a:lnTo>
                      <a:pt x="6161" y="2082"/>
                    </a:lnTo>
                    <a:lnTo>
                      <a:pt x="5994" y="2245"/>
                    </a:lnTo>
                    <a:lnTo>
                      <a:pt x="5865" y="2361"/>
                    </a:lnTo>
                    <a:lnTo>
                      <a:pt x="5717" y="2480"/>
                    </a:lnTo>
                    <a:lnTo>
                      <a:pt x="5554" y="2598"/>
                    </a:lnTo>
                    <a:lnTo>
                      <a:pt x="5375" y="2711"/>
                    </a:lnTo>
                    <a:lnTo>
                      <a:pt x="5178" y="2819"/>
                    </a:lnTo>
                    <a:lnTo>
                      <a:pt x="4967" y="2916"/>
                    </a:lnTo>
                    <a:lnTo>
                      <a:pt x="4739" y="3000"/>
                    </a:lnTo>
                    <a:lnTo>
                      <a:pt x="4495" y="3067"/>
                    </a:lnTo>
                    <a:lnTo>
                      <a:pt x="4301" y="3105"/>
                    </a:lnTo>
                    <a:lnTo>
                      <a:pt x="4168" y="3123"/>
                    </a:lnTo>
                    <a:lnTo>
                      <a:pt x="4100" y="3130"/>
                    </a:lnTo>
                    <a:lnTo>
                      <a:pt x="3963" y="3141"/>
                    </a:lnTo>
                    <a:lnTo>
                      <a:pt x="3722" y="3147"/>
                    </a:lnTo>
                    <a:lnTo>
                      <a:pt x="3515" y="3136"/>
                    </a:lnTo>
                    <a:lnTo>
                      <a:pt x="3339" y="3108"/>
                    </a:lnTo>
                    <a:lnTo>
                      <a:pt x="3187" y="3068"/>
                    </a:lnTo>
                    <a:lnTo>
                      <a:pt x="3053" y="3016"/>
                    </a:lnTo>
                    <a:lnTo>
                      <a:pt x="2933" y="2956"/>
                    </a:lnTo>
                    <a:lnTo>
                      <a:pt x="2823" y="2888"/>
                    </a:lnTo>
                    <a:lnTo>
                      <a:pt x="2659" y="2777"/>
                    </a:lnTo>
                    <a:lnTo>
                      <a:pt x="2483" y="2661"/>
                    </a:lnTo>
                    <a:lnTo>
                      <a:pt x="2349" y="2584"/>
                    </a:lnTo>
                    <a:lnTo>
                      <a:pt x="2197" y="2511"/>
                    </a:lnTo>
                    <a:lnTo>
                      <a:pt x="2020" y="2443"/>
                    </a:lnTo>
                    <a:lnTo>
                      <a:pt x="1815" y="2383"/>
                    </a:lnTo>
                    <a:lnTo>
                      <a:pt x="1573" y="2331"/>
                    </a:lnTo>
                    <a:lnTo>
                      <a:pt x="1436" y="2311"/>
                    </a:lnTo>
                    <a:lnTo>
                      <a:pt x="1302" y="2293"/>
                    </a:lnTo>
                    <a:lnTo>
                      <a:pt x="1063" y="2274"/>
                    </a:lnTo>
                    <a:lnTo>
                      <a:pt x="853" y="2272"/>
                    </a:lnTo>
                    <a:lnTo>
                      <a:pt x="671" y="2283"/>
                    </a:lnTo>
                    <a:lnTo>
                      <a:pt x="519" y="2305"/>
                    </a:lnTo>
                    <a:lnTo>
                      <a:pt x="393" y="2335"/>
                    </a:lnTo>
                    <a:lnTo>
                      <a:pt x="292" y="2369"/>
                    </a:lnTo>
                    <a:lnTo>
                      <a:pt x="216" y="2404"/>
                    </a:lnTo>
                    <a:lnTo>
                      <a:pt x="189" y="2420"/>
                    </a:lnTo>
                    <a:lnTo>
                      <a:pt x="169" y="2432"/>
                    </a:lnTo>
                    <a:lnTo>
                      <a:pt x="124" y="2442"/>
                    </a:lnTo>
                    <a:lnTo>
                      <a:pt x="80" y="2434"/>
                    </a:lnTo>
                    <a:lnTo>
                      <a:pt x="43" y="2412"/>
                    </a:lnTo>
                    <a:lnTo>
                      <a:pt x="26" y="2394"/>
                    </a:lnTo>
                    <a:lnTo>
                      <a:pt x="14" y="2375"/>
                    </a:lnTo>
                    <a:lnTo>
                      <a:pt x="0" y="2332"/>
                    </a:lnTo>
                    <a:lnTo>
                      <a:pt x="4" y="2288"/>
                    </a:lnTo>
                    <a:lnTo>
                      <a:pt x="22" y="2248"/>
                    </a:lnTo>
                    <a:lnTo>
                      <a:pt x="38" y="2231"/>
                    </a:lnTo>
                    <a:lnTo>
                      <a:pt x="92" y="2181"/>
                    </a:lnTo>
                    <a:lnTo>
                      <a:pt x="229" y="2070"/>
                    </a:lnTo>
                    <a:lnTo>
                      <a:pt x="486" y="1881"/>
                    </a:lnTo>
                    <a:lnTo>
                      <a:pt x="1142" y="1429"/>
                    </a:lnTo>
                    <a:lnTo>
                      <a:pt x="1641" y="1080"/>
                    </a:lnTo>
                    <a:lnTo>
                      <a:pt x="4511" y="0"/>
                    </a:lnTo>
                    <a:lnTo>
                      <a:pt x="6423" y="1764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6"/>
              <p:cNvSpPr>
                <a:spLocks/>
              </p:cNvSpPr>
              <p:nvPr/>
            </p:nvSpPr>
            <p:spPr bwMode="auto">
              <a:xfrm>
                <a:off x="1196" y="-188"/>
                <a:ext cx="208" cy="126"/>
              </a:xfrm>
              <a:custGeom>
                <a:avLst/>
                <a:gdLst>
                  <a:gd name="T0" fmla="*/ 818 w 832"/>
                  <a:gd name="T1" fmla="*/ 501 h 501"/>
                  <a:gd name="T2" fmla="*/ 820 w 832"/>
                  <a:gd name="T3" fmla="*/ 453 h 501"/>
                  <a:gd name="T4" fmla="*/ 830 w 832"/>
                  <a:gd name="T5" fmla="*/ 379 h 501"/>
                  <a:gd name="T6" fmla="*/ 832 w 832"/>
                  <a:gd name="T7" fmla="*/ 355 h 501"/>
                  <a:gd name="T8" fmla="*/ 830 w 832"/>
                  <a:gd name="T9" fmla="*/ 315 h 501"/>
                  <a:gd name="T10" fmla="*/ 814 w 832"/>
                  <a:gd name="T11" fmla="*/ 242 h 501"/>
                  <a:gd name="T12" fmla="*/ 781 w 832"/>
                  <a:gd name="T13" fmla="*/ 177 h 501"/>
                  <a:gd name="T14" fmla="*/ 737 w 832"/>
                  <a:gd name="T15" fmla="*/ 123 h 501"/>
                  <a:gd name="T16" fmla="*/ 683 w 832"/>
                  <a:gd name="T17" fmla="*/ 79 h 501"/>
                  <a:gd name="T18" fmla="*/ 620 w 832"/>
                  <a:gd name="T19" fmla="*/ 44 h 501"/>
                  <a:gd name="T20" fmla="*/ 551 w 832"/>
                  <a:gd name="T21" fmla="*/ 19 h 501"/>
                  <a:gd name="T22" fmla="*/ 478 w 832"/>
                  <a:gd name="T23" fmla="*/ 5 h 501"/>
                  <a:gd name="T24" fmla="*/ 403 w 832"/>
                  <a:gd name="T25" fmla="*/ 0 h 501"/>
                  <a:gd name="T26" fmla="*/ 329 w 832"/>
                  <a:gd name="T27" fmla="*/ 6 h 501"/>
                  <a:gd name="T28" fmla="*/ 257 w 832"/>
                  <a:gd name="T29" fmla="*/ 22 h 501"/>
                  <a:gd name="T30" fmla="*/ 192 w 832"/>
                  <a:gd name="T31" fmla="*/ 50 h 501"/>
                  <a:gd name="T32" fmla="*/ 132 w 832"/>
                  <a:gd name="T33" fmla="*/ 88 h 501"/>
                  <a:gd name="T34" fmla="*/ 82 w 832"/>
                  <a:gd name="T35" fmla="*/ 137 h 501"/>
                  <a:gd name="T36" fmla="*/ 43 w 832"/>
                  <a:gd name="T37" fmla="*/ 199 h 501"/>
                  <a:gd name="T38" fmla="*/ 18 w 832"/>
                  <a:gd name="T39" fmla="*/ 271 h 501"/>
                  <a:gd name="T40" fmla="*/ 12 w 832"/>
                  <a:gd name="T41" fmla="*/ 312 h 501"/>
                  <a:gd name="T42" fmla="*/ 0 w 832"/>
                  <a:gd name="T43" fmla="*/ 427 h 501"/>
                  <a:gd name="T44" fmla="*/ 818 w 832"/>
                  <a:gd name="T45" fmla="*/ 501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32" h="501">
                    <a:moveTo>
                      <a:pt x="818" y="501"/>
                    </a:moveTo>
                    <a:lnTo>
                      <a:pt x="820" y="453"/>
                    </a:lnTo>
                    <a:lnTo>
                      <a:pt x="830" y="379"/>
                    </a:lnTo>
                    <a:lnTo>
                      <a:pt x="832" y="355"/>
                    </a:lnTo>
                    <a:lnTo>
                      <a:pt x="830" y="315"/>
                    </a:lnTo>
                    <a:lnTo>
                      <a:pt x="814" y="242"/>
                    </a:lnTo>
                    <a:lnTo>
                      <a:pt x="781" y="177"/>
                    </a:lnTo>
                    <a:lnTo>
                      <a:pt x="737" y="123"/>
                    </a:lnTo>
                    <a:lnTo>
                      <a:pt x="683" y="79"/>
                    </a:lnTo>
                    <a:lnTo>
                      <a:pt x="620" y="44"/>
                    </a:lnTo>
                    <a:lnTo>
                      <a:pt x="551" y="19"/>
                    </a:lnTo>
                    <a:lnTo>
                      <a:pt x="478" y="5"/>
                    </a:lnTo>
                    <a:lnTo>
                      <a:pt x="403" y="0"/>
                    </a:lnTo>
                    <a:lnTo>
                      <a:pt x="329" y="6"/>
                    </a:lnTo>
                    <a:lnTo>
                      <a:pt x="257" y="22"/>
                    </a:lnTo>
                    <a:lnTo>
                      <a:pt x="192" y="50"/>
                    </a:lnTo>
                    <a:lnTo>
                      <a:pt x="132" y="88"/>
                    </a:lnTo>
                    <a:lnTo>
                      <a:pt x="82" y="137"/>
                    </a:lnTo>
                    <a:lnTo>
                      <a:pt x="43" y="199"/>
                    </a:lnTo>
                    <a:lnTo>
                      <a:pt x="18" y="271"/>
                    </a:lnTo>
                    <a:lnTo>
                      <a:pt x="12" y="312"/>
                    </a:lnTo>
                    <a:lnTo>
                      <a:pt x="0" y="427"/>
                    </a:lnTo>
                    <a:lnTo>
                      <a:pt x="818" y="50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7"/>
              <p:cNvSpPr>
                <a:spLocks/>
              </p:cNvSpPr>
              <p:nvPr/>
            </p:nvSpPr>
            <p:spPr bwMode="auto">
              <a:xfrm>
                <a:off x="410" y="-88"/>
                <a:ext cx="1577" cy="1045"/>
              </a:xfrm>
              <a:custGeom>
                <a:avLst/>
                <a:gdLst>
                  <a:gd name="T0" fmla="*/ 6306 w 6307"/>
                  <a:gd name="T1" fmla="*/ 3161 h 4179"/>
                  <a:gd name="T2" fmla="*/ 6287 w 6307"/>
                  <a:gd name="T3" fmla="*/ 3563 h 4179"/>
                  <a:gd name="T4" fmla="*/ 6240 w 6307"/>
                  <a:gd name="T5" fmla="*/ 3846 h 4179"/>
                  <a:gd name="T6" fmla="*/ 6162 w 6307"/>
                  <a:gd name="T7" fmla="*/ 4030 h 4179"/>
                  <a:gd name="T8" fmla="*/ 6051 w 6307"/>
                  <a:gd name="T9" fmla="*/ 4132 h 4179"/>
                  <a:gd name="T10" fmla="*/ 5903 w 6307"/>
                  <a:gd name="T11" fmla="*/ 4175 h 4179"/>
                  <a:gd name="T12" fmla="*/ 5665 w 6307"/>
                  <a:gd name="T13" fmla="*/ 4171 h 4179"/>
                  <a:gd name="T14" fmla="*/ 5288 w 6307"/>
                  <a:gd name="T15" fmla="*/ 4131 h 4179"/>
                  <a:gd name="T16" fmla="*/ 4830 w 6307"/>
                  <a:gd name="T17" fmla="*/ 4102 h 4179"/>
                  <a:gd name="T18" fmla="*/ 4303 w 6307"/>
                  <a:gd name="T19" fmla="*/ 4070 h 4179"/>
                  <a:gd name="T20" fmla="*/ 3554 w 6307"/>
                  <a:gd name="T21" fmla="*/ 3958 h 4179"/>
                  <a:gd name="T22" fmla="*/ 2242 w 6307"/>
                  <a:gd name="T23" fmla="*/ 3666 h 4179"/>
                  <a:gd name="T24" fmla="*/ 1672 w 6307"/>
                  <a:gd name="T25" fmla="*/ 3525 h 4179"/>
                  <a:gd name="T26" fmla="*/ 1214 w 6307"/>
                  <a:gd name="T27" fmla="*/ 3439 h 4179"/>
                  <a:gd name="T28" fmla="*/ 737 w 6307"/>
                  <a:gd name="T29" fmla="*/ 3386 h 4179"/>
                  <a:gd name="T30" fmla="*/ 287 w 6307"/>
                  <a:gd name="T31" fmla="*/ 3380 h 4179"/>
                  <a:gd name="T32" fmla="*/ 0 w 6307"/>
                  <a:gd name="T33" fmla="*/ 3414 h 4179"/>
                  <a:gd name="T34" fmla="*/ 42 w 6307"/>
                  <a:gd name="T35" fmla="*/ 3090 h 4179"/>
                  <a:gd name="T36" fmla="*/ 173 w 6307"/>
                  <a:gd name="T37" fmla="*/ 2488 h 4179"/>
                  <a:gd name="T38" fmla="*/ 318 w 6307"/>
                  <a:gd name="T39" fmla="*/ 2036 h 4179"/>
                  <a:gd name="T40" fmla="*/ 475 w 6307"/>
                  <a:gd name="T41" fmla="*/ 1664 h 4179"/>
                  <a:gd name="T42" fmla="*/ 677 w 6307"/>
                  <a:gd name="T43" fmla="*/ 1305 h 4179"/>
                  <a:gd name="T44" fmla="*/ 775 w 6307"/>
                  <a:gd name="T45" fmla="*/ 1163 h 4179"/>
                  <a:gd name="T46" fmla="*/ 954 w 6307"/>
                  <a:gd name="T47" fmla="*/ 955 h 4179"/>
                  <a:gd name="T48" fmla="*/ 1151 w 6307"/>
                  <a:gd name="T49" fmla="*/ 773 h 4179"/>
                  <a:gd name="T50" fmla="*/ 1366 w 6307"/>
                  <a:gd name="T51" fmla="*/ 617 h 4179"/>
                  <a:gd name="T52" fmla="*/ 1649 w 6307"/>
                  <a:gd name="T53" fmla="*/ 452 h 4179"/>
                  <a:gd name="T54" fmla="*/ 2118 w 6307"/>
                  <a:gd name="T55" fmla="*/ 254 h 4179"/>
                  <a:gd name="T56" fmla="*/ 2574 w 6307"/>
                  <a:gd name="T57" fmla="*/ 124 h 4179"/>
                  <a:gd name="T58" fmla="*/ 3074 w 6307"/>
                  <a:gd name="T59" fmla="*/ 36 h 4179"/>
                  <a:gd name="T60" fmla="*/ 3552 w 6307"/>
                  <a:gd name="T61" fmla="*/ 0 h 4179"/>
                  <a:gd name="T62" fmla="*/ 3847 w 6307"/>
                  <a:gd name="T63" fmla="*/ 61 h 4179"/>
                  <a:gd name="T64" fmla="*/ 4231 w 6307"/>
                  <a:gd name="T65" fmla="*/ 179 h 4179"/>
                  <a:gd name="T66" fmla="*/ 4600 w 6307"/>
                  <a:gd name="T67" fmla="*/ 335 h 4179"/>
                  <a:gd name="T68" fmla="*/ 4953 w 6307"/>
                  <a:gd name="T69" fmla="*/ 526 h 4179"/>
                  <a:gd name="T70" fmla="*/ 5118 w 6307"/>
                  <a:gd name="T71" fmla="*/ 633 h 4179"/>
                  <a:gd name="T72" fmla="*/ 5409 w 6307"/>
                  <a:gd name="T73" fmla="*/ 865 h 4179"/>
                  <a:gd name="T74" fmla="*/ 5658 w 6307"/>
                  <a:gd name="T75" fmla="*/ 1124 h 4179"/>
                  <a:gd name="T76" fmla="*/ 5866 w 6307"/>
                  <a:gd name="T77" fmla="*/ 1406 h 4179"/>
                  <a:gd name="T78" fmla="*/ 6034 w 6307"/>
                  <a:gd name="T79" fmla="*/ 1712 h 4179"/>
                  <a:gd name="T80" fmla="*/ 6161 w 6307"/>
                  <a:gd name="T81" fmla="*/ 2038 h 4179"/>
                  <a:gd name="T82" fmla="*/ 6248 w 6307"/>
                  <a:gd name="T83" fmla="*/ 2386 h 4179"/>
                  <a:gd name="T84" fmla="*/ 6297 w 6307"/>
                  <a:gd name="T85" fmla="*/ 2753 h 4179"/>
                  <a:gd name="T86" fmla="*/ 6307 w 6307"/>
                  <a:gd name="T87" fmla="*/ 3038 h 4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07" h="4179">
                    <a:moveTo>
                      <a:pt x="6307" y="3038"/>
                    </a:moveTo>
                    <a:lnTo>
                      <a:pt x="6306" y="3161"/>
                    </a:lnTo>
                    <a:lnTo>
                      <a:pt x="6300" y="3377"/>
                    </a:lnTo>
                    <a:lnTo>
                      <a:pt x="6287" y="3563"/>
                    </a:lnTo>
                    <a:lnTo>
                      <a:pt x="6267" y="3718"/>
                    </a:lnTo>
                    <a:lnTo>
                      <a:pt x="6240" y="3846"/>
                    </a:lnTo>
                    <a:lnTo>
                      <a:pt x="6205" y="3949"/>
                    </a:lnTo>
                    <a:lnTo>
                      <a:pt x="6162" y="4030"/>
                    </a:lnTo>
                    <a:lnTo>
                      <a:pt x="6111" y="4089"/>
                    </a:lnTo>
                    <a:lnTo>
                      <a:pt x="6051" y="4132"/>
                    </a:lnTo>
                    <a:lnTo>
                      <a:pt x="5982" y="4160"/>
                    </a:lnTo>
                    <a:lnTo>
                      <a:pt x="5903" y="4175"/>
                    </a:lnTo>
                    <a:lnTo>
                      <a:pt x="5815" y="4179"/>
                    </a:lnTo>
                    <a:lnTo>
                      <a:pt x="5665" y="4171"/>
                    </a:lnTo>
                    <a:lnTo>
                      <a:pt x="5425" y="4145"/>
                    </a:lnTo>
                    <a:lnTo>
                      <a:pt x="5288" y="4131"/>
                    </a:lnTo>
                    <a:lnTo>
                      <a:pt x="5116" y="4117"/>
                    </a:lnTo>
                    <a:lnTo>
                      <a:pt x="4830" y="4102"/>
                    </a:lnTo>
                    <a:lnTo>
                      <a:pt x="4573" y="4090"/>
                    </a:lnTo>
                    <a:lnTo>
                      <a:pt x="4303" y="4070"/>
                    </a:lnTo>
                    <a:lnTo>
                      <a:pt x="3977" y="4031"/>
                    </a:lnTo>
                    <a:lnTo>
                      <a:pt x="3554" y="3958"/>
                    </a:lnTo>
                    <a:lnTo>
                      <a:pt x="2989" y="3840"/>
                    </a:lnTo>
                    <a:lnTo>
                      <a:pt x="2242" y="3666"/>
                    </a:lnTo>
                    <a:lnTo>
                      <a:pt x="1776" y="3550"/>
                    </a:lnTo>
                    <a:lnTo>
                      <a:pt x="1672" y="3525"/>
                    </a:lnTo>
                    <a:lnTo>
                      <a:pt x="1449" y="3479"/>
                    </a:lnTo>
                    <a:lnTo>
                      <a:pt x="1214" y="3439"/>
                    </a:lnTo>
                    <a:lnTo>
                      <a:pt x="975" y="3408"/>
                    </a:lnTo>
                    <a:lnTo>
                      <a:pt x="737" y="3386"/>
                    </a:lnTo>
                    <a:lnTo>
                      <a:pt x="505" y="3376"/>
                    </a:lnTo>
                    <a:lnTo>
                      <a:pt x="287" y="3380"/>
                    </a:lnTo>
                    <a:lnTo>
                      <a:pt x="88" y="3398"/>
                    </a:lnTo>
                    <a:lnTo>
                      <a:pt x="0" y="3414"/>
                    </a:lnTo>
                    <a:lnTo>
                      <a:pt x="3" y="3374"/>
                    </a:lnTo>
                    <a:lnTo>
                      <a:pt x="42" y="3090"/>
                    </a:lnTo>
                    <a:lnTo>
                      <a:pt x="93" y="2815"/>
                    </a:lnTo>
                    <a:lnTo>
                      <a:pt x="173" y="2488"/>
                    </a:lnTo>
                    <a:lnTo>
                      <a:pt x="253" y="2220"/>
                    </a:lnTo>
                    <a:lnTo>
                      <a:pt x="318" y="2036"/>
                    </a:lnTo>
                    <a:lnTo>
                      <a:pt x="392" y="1850"/>
                    </a:lnTo>
                    <a:lnTo>
                      <a:pt x="475" y="1664"/>
                    </a:lnTo>
                    <a:lnTo>
                      <a:pt x="571" y="1481"/>
                    </a:lnTo>
                    <a:lnTo>
                      <a:pt x="677" y="1305"/>
                    </a:lnTo>
                    <a:lnTo>
                      <a:pt x="734" y="1219"/>
                    </a:lnTo>
                    <a:lnTo>
                      <a:pt x="775" y="1163"/>
                    </a:lnTo>
                    <a:lnTo>
                      <a:pt x="862" y="1055"/>
                    </a:lnTo>
                    <a:lnTo>
                      <a:pt x="954" y="955"/>
                    </a:lnTo>
                    <a:lnTo>
                      <a:pt x="1049" y="861"/>
                    </a:lnTo>
                    <a:lnTo>
                      <a:pt x="1151" y="773"/>
                    </a:lnTo>
                    <a:lnTo>
                      <a:pt x="1257" y="693"/>
                    </a:lnTo>
                    <a:lnTo>
                      <a:pt x="1366" y="617"/>
                    </a:lnTo>
                    <a:lnTo>
                      <a:pt x="1478" y="547"/>
                    </a:lnTo>
                    <a:lnTo>
                      <a:pt x="1649" y="452"/>
                    </a:lnTo>
                    <a:lnTo>
                      <a:pt x="1883" y="344"/>
                    </a:lnTo>
                    <a:lnTo>
                      <a:pt x="2118" y="254"/>
                    </a:lnTo>
                    <a:lnTo>
                      <a:pt x="2349" y="182"/>
                    </a:lnTo>
                    <a:lnTo>
                      <a:pt x="2574" y="124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lnTo>
                      <a:pt x="3652" y="17"/>
                    </a:lnTo>
                    <a:lnTo>
                      <a:pt x="3847" y="61"/>
                    </a:lnTo>
                    <a:lnTo>
                      <a:pt x="4041" y="116"/>
                    </a:lnTo>
                    <a:lnTo>
                      <a:pt x="4231" y="179"/>
                    </a:lnTo>
                    <a:lnTo>
                      <a:pt x="4418" y="252"/>
                    </a:lnTo>
                    <a:lnTo>
                      <a:pt x="4600" y="335"/>
                    </a:lnTo>
                    <a:lnTo>
                      <a:pt x="4779" y="426"/>
                    </a:lnTo>
                    <a:lnTo>
                      <a:pt x="4953" y="526"/>
                    </a:lnTo>
                    <a:lnTo>
                      <a:pt x="5037" y="581"/>
                    </a:lnTo>
                    <a:lnTo>
                      <a:pt x="5118" y="633"/>
                    </a:lnTo>
                    <a:lnTo>
                      <a:pt x="5269" y="747"/>
                    </a:lnTo>
                    <a:lnTo>
                      <a:pt x="5409" y="865"/>
                    </a:lnTo>
                    <a:lnTo>
                      <a:pt x="5539" y="991"/>
                    </a:lnTo>
                    <a:lnTo>
                      <a:pt x="5658" y="1124"/>
                    </a:lnTo>
                    <a:lnTo>
                      <a:pt x="5768" y="1261"/>
                    </a:lnTo>
                    <a:lnTo>
                      <a:pt x="5866" y="1406"/>
                    </a:lnTo>
                    <a:lnTo>
                      <a:pt x="5956" y="1556"/>
                    </a:lnTo>
                    <a:lnTo>
                      <a:pt x="6034" y="1712"/>
                    </a:lnTo>
                    <a:lnTo>
                      <a:pt x="6103" y="1872"/>
                    </a:lnTo>
                    <a:lnTo>
                      <a:pt x="6161" y="2038"/>
                    </a:lnTo>
                    <a:lnTo>
                      <a:pt x="6210" y="2210"/>
                    </a:lnTo>
                    <a:lnTo>
                      <a:pt x="6248" y="2386"/>
                    </a:lnTo>
                    <a:lnTo>
                      <a:pt x="6277" y="2567"/>
                    </a:lnTo>
                    <a:lnTo>
                      <a:pt x="6297" y="2753"/>
                    </a:lnTo>
                    <a:lnTo>
                      <a:pt x="6306" y="2941"/>
                    </a:lnTo>
                    <a:lnTo>
                      <a:pt x="6307" y="303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8"/>
              <p:cNvSpPr>
                <a:spLocks/>
              </p:cNvSpPr>
              <p:nvPr/>
            </p:nvSpPr>
            <p:spPr bwMode="auto">
              <a:xfrm>
                <a:off x="410" y="-88"/>
                <a:ext cx="888" cy="861"/>
              </a:xfrm>
              <a:custGeom>
                <a:avLst/>
                <a:gdLst>
                  <a:gd name="T0" fmla="*/ 3552 w 3552"/>
                  <a:gd name="T1" fmla="*/ 0 h 3445"/>
                  <a:gd name="T2" fmla="*/ 3463 w 3552"/>
                  <a:gd name="T3" fmla="*/ 17 h 3445"/>
                  <a:gd name="T4" fmla="*/ 3292 w 3552"/>
                  <a:gd name="T5" fmla="*/ 61 h 3445"/>
                  <a:gd name="T6" fmla="*/ 3130 w 3552"/>
                  <a:gd name="T7" fmla="*/ 118 h 3445"/>
                  <a:gd name="T8" fmla="*/ 2977 w 3552"/>
                  <a:gd name="T9" fmla="*/ 185 h 3445"/>
                  <a:gd name="T10" fmla="*/ 2832 w 3552"/>
                  <a:gd name="T11" fmla="*/ 263 h 3445"/>
                  <a:gd name="T12" fmla="*/ 2694 w 3552"/>
                  <a:gd name="T13" fmla="*/ 350 h 3445"/>
                  <a:gd name="T14" fmla="*/ 2566 w 3552"/>
                  <a:gd name="T15" fmla="*/ 446 h 3445"/>
                  <a:gd name="T16" fmla="*/ 2444 w 3552"/>
                  <a:gd name="T17" fmla="*/ 549 h 3445"/>
                  <a:gd name="T18" fmla="*/ 2330 w 3552"/>
                  <a:gd name="T19" fmla="*/ 660 h 3445"/>
                  <a:gd name="T20" fmla="*/ 2225 w 3552"/>
                  <a:gd name="T21" fmla="*/ 777 h 3445"/>
                  <a:gd name="T22" fmla="*/ 2125 w 3552"/>
                  <a:gd name="T23" fmla="*/ 899 h 3445"/>
                  <a:gd name="T24" fmla="*/ 2032 w 3552"/>
                  <a:gd name="T25" fmla="*/ 1028 h 3445"/>
                  <a:gd name="T26" fmla="*/ 1946 w 3552"/>
                  <a:gd name="T27" fmla="*/ 1159 h 3445"/>
                  <a:gd name="T28" fmla="*/ 1867 w 3552"/>
                  <a:gd name="T29" fmla="*/ 1294 h 3445"/>
                  <a:gd name="T30" fmla="*/ 1757 w 3552"/>
                  <a:gd name="T31" fmla="*/ 1501 h 3445"/>
                  <a:gd name="T32" fmla="*/ 1633 w 3552"/>
                  <a:gd name="T33" fmla="*/ 1781 h 3445"/>
                  <a:gd name="T34" fmla="*/ 1529 w 3552"/>
                  <a:gd name="T35" fmla="*/ 2062 h 3445"/>
                  <a:gd name="T36" fmla="*/ 1445 w 3552"/>
                  <a:gd name="T37" fmla="*/ 2335 h 3445"/>
                  <a:gd name="T38" fmla="*/ 1378 w 3552"/>
                  <a:gd name="T39" fmla="*/ 2596 h 3445"/>
                  <a:gd name="T40" fmla="*/ 1326 w 3552"/>
                  <a:gd name="T41" fmla="*/ 2838 h 3445"/>
                  <a:gd name="T42" fmla="*/ 1287 w 3552"/>
                  <a:gd name="T43" fmla="*/ 3055 h 3445"/>
                  <a:gd name="T44" fmla="*/ 1250 w 3552"/>
                  <a:gd name="T45" fmla="*/ 3324 h 3445"/>
                  <a:gd name="T46" fmla="*/ 1237 w 3552"/>
                  <a:gd name="T47" fmla="*/ 3445 h 3445"/>
                  <a:gd name="T48" fmla="*/ 1161 w 3552"/>
                  <a:gd name="T49" fmla="*/ 3432 h 3445"/>
                  <a:gd name="T50" fmla="*/ 1007 w 3552"/>
                  <a:gd name="T51" fmla="*/ 3409 h 3445"/>
                  <a:gd name="T52" fmla="*/ 853 w 3552"/>
                  <a:gd name="T53" fmla="*/ 3394 h 3445"/>
                  <a:gd name="T54" fmla="*/ 698 w 3552"/>
                  <a:gd name="T55" fmla="*/ 3384 h 3445"/>
                  <a:gd name="T56" fmla="*/ 542 w 3552"/>
                  <a:gd name="T57" fmla="*/ 3380 h 3445"/>
                  <a:gd name="T58" fmla="*/ 387 w 3552"/>
                  <a:gd name="T59" fmla="*/ 3382 h 3445"/>
                  <a:gd name="T60" fmla="*/ 232 w 3552"/>
                  <a:gd name="T61" fmla="*/ 3391 h 3445"/>
                  <a:gd name="T62" fmla="*/ 77 w 3552"/>
                  <a:gd name="T63" fmla="*/ 3406 h 3445"/>
                  <a:gd name="T64" fmla="*/ 0 w 3552"/>
                  <a:gd name="T65" fmla="*/ 3416 h 3445"/>
                  <a:gd name="T66" fmla="*/ 3 w 3552"/>
                  <a:gd name="T67" fmla="*/ 3376 h 3445"/>
                  <a:gd name="T68" fmla="*/ 42 w 3552"/>
                  <a:gd name="T69" fmla="*/ 3093 h 3445"/>
                  <a:gd name="T70" fmla="*/ 93 w 3552"/>
                  <a:gd name="T71" fmla="*/ 2818 h 3445"/>
                  <a:gd name="T72" fmla="*/ 173 w 3552"/>
                  <a:gd name="T73" fmla="*/ 2490 h 3445"/>
                  <a:gd name="T74" fmla="*/ 253 w 3552"/>
                  <a:gd name="T75" fmla="*/ 2223 h 3445"/>
                  <a:gd name="T76" fmla="*/ 318 w 3552"/>
                  <a:gd name="T77" fmla="*/ 2038 h 3445"/>
                  <a:gd name="T78" fmla="*/ 392 w 3552"/>
                  <a:gd name="T79" fmla="*/ 1853 h 3445"/>
                  <a:gd name="T80" fmla="*/ 475 w 3552"/>
                  <a:gd name="T81" fmla="*/ 1667 h 3445"/>
                  <a:gd name="T82" fmla="*/ 571 w 3552"/>
                  <a:gd name="T83" fmla="*/ 1484 h 3445"/>
                  <a:gd name="T84" fmla="*/ 677 w 3552"/>
                  <a:gd name="T85" fmla="*/ 1307 h 3445"/>
                  <a:gd name="T86" fmla="*/ 734 w 3552"/>
                  <a:gd name="T87" fmla="*/ 1222 h 3445"/>
                  <a:gd name="T88" fmla="*/ 775 w 3552"/>
                  <a:gd name="T89" fmla="*/ 1165 h 3445"/>
                  <a:gd name="T90" fmla="*/ 862 w 3552"/>
                  <a:gd name="T91" fmla="*/ 1058 h 3445"/>
                  <a:gd name="T92" fmla="*/ 954 w 3552"/>
                  <a:gd name="T93" fmla="*/ 957 h 3445"/>
                  <a:gd name="T94" fmla="*/ 1049 w 3552"/>
                  <a:gd name="T95" fmla="*/ 863 h 3445"/>
                  <a:gd name="T96" fmla="*/ 1151 w 3552"/>
                  <a:gd name="T97" fmla="*/ 775 h 3445"/>
                  <a:gd name="T98" fmla="*/ 1257 w 3552"/>
                  <a:gd name="T99" fmla="*/ 694 h 3445"/>
                  <a:gd name="T100" fmla="*/ 1366 w 3552"/>
                  <a:gd name="T101" fmla="*/ 618 h 3445"/>
                  <a:gd name="T102" fmla="*/ 1478 w 3552"/>
                  <a:gd name="T103" fmla="*/ 548 h 3445"/>
                  <a:gd name="T104" fmla="*/ 1649 w 3552"/>
                  <a:gd name="T105" fmla="*/ 453 h 3445"/>
                  <a:gd name="T106" fmla="*/ 1883 w 3552"/>
                  <a:gd name="T107" fmla="*/ 345 h 3445"/>
                  <a:gd name="T108" fmla="*/ 2118 w 3552"/>
                  <a:gd name="T109" fmla="*/ 255 h 3445"/>
                  <a:gd name="T110" fmla="*/ 2349 w 3552"/>
                  <a:gd name="T111" fmla="*/ 182 h 3445"/>
                  <a:gd name="T112" fmla="*/ 2574 w 3552"/>
                  <a:gd name="T113" fmla="*/ 126 h 3445"/>
                  <a:gd name="T114" fmla="*/ 2786 w 3552"/>
                  <a:gd name="T115" fmla="*/ 82 h 3445"/>
                  <a:gd name="T116" fmla="*/ 3074 w 3552"/>
                  <a:gd name="T117" fmla="*/ 36 h 3445"/>
                  <a:gd name="T118" fmla="*/ 3491 w 3552"/>
                  <a:gd name="T119" fmla="*/ 0 h 3445"/>
                  <a:gd name="T120" fmla="*/ 3552 w 3552"/>
                  <a:gd name="T121" fmla="*/ 0 h 3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552" h="3445">
                    <a:moveTo>
                      <a:pt x="3552" y="0"/>
                    </a:moveTo>
                    <a:lnTo>
                      <a:pt x="3463" y="17"/>
                    </a:lnTo>
                    <a:lnTo>
                      <a:pt x="3292" y="61"/>
                    </a:lnTo>
                    <a:lnTo>
                      <a:pt x="3130" y="118"/>
                    </a:lnTo>
                    <a:lnTo>
                      <a:pt x="2977" y="185"/>
                    </a:lnTo>
                    <a:lnTo>
                      <a:pt x="2832" y="263"/>
                    </a:lnTo>
                    <a:lnTo>
                      <a:pt x="2694" y="350"/>
                    </a:lnTo>
                    <a:lnTo>
                      <a:pt x="2566" y="446"/>
                    </a:lnTo>
                    <a:lnTo>
                      <a:pt x="2444" y="549"/>
                    </a:lnTo>
                    <a:lnTo>
                      <a:pt x="2330" y="660"/>
                    </a:lnTo>
                    <a:lnTo>
                      <a:pt x="2225" y="777"/>
                    </a:lnTo>
                    <a:lnTo>
                      <a:pt x="2125" y="899"/>
                    </a:lnTo>
                    <a:lnTo>
                      <a:pt x="2032" y="1028"/>
                    </a:lnTo>
                    <a:lnTo>
                      <a:pt x="1946" y="1159"/>
                    </a:lnTo>
                    <a:lnTo>
                      <a:pt x="1867" y="1294"/>
                    </a:lnTo>
                    <a:lnTo>
                      <a:pt x="1757" y="1501"/>
                    </a:lnTo>
                    <a:lnTo>
                      <a:pt x="1633" y="1781"/>
                    </a:lnTo>
                    <a:lnTo>
                      <a:pt x="1529" y="2062"/>
                    </a:lnTo>
                    <a:lnTo>
                      <a:pt x="1445" y="2335"/>
                    </a:lnTo>
                    <a:lnTo>
                      <a:pt x="1378" y="2596"/>
                    </a:lnTo>
                    <a:lnTo>
                      <a:pt x="1326" y="2838"/>
                    </a:lnTo>
                    <a:lnTo>
                      <a:pt x="1287" y="3055"/>
                    </a:lnTo>
                    <a:lnTo>
                      <a:pt x="1250" y="3324"/>
                    </a:lnTo>
                    <a:lnTo>
                      <a:pt x="1237" y="3445"/>
                    </a:lnTo>
                    <a:lnTo>
                      <a:pt x="1161" y="3432"/>
                    </a:lnTo>
                    <a:lnTo>
                      <a:pt x="1007" y="3409"/>
                    </a:lnTo>
                    <a:lnTo>
                      <a:pt x="853" y="3394"/>
                    </a:lnTo>
                    <a:lnTo>
                      <a:pt x="698" y="3384"/>
                    </a:lnTo>
                    <a:lnTo>
                      <a:pt x="542" y="3380"/>
                    </a:lnTo>
                    <a:lnTo>
                      <a:pt x="387" y="3382"/>
                    </a:lnTo>
                    <a:lnTo>
                      <a:pt x="232" y="3391"/>
                    </a:lnTo>
                    <a:lnTo>
                      <a:pt x="77" y="3406"/>
                    </a:lnTo>
                    <a:lnTo>
                      <a:pt x="0" y="3416"/>
                    </a:lnTo>
                    <a:lnTo>
                      <a:pt x="3" y="3376"/>
                    </a:lnTo>
                    <a:lnTo>
                      <a:pt x="42" y="3093"/>
                    </a:lnTo>
                    <a:lnTo>
                      <a:pt x="93" y="2818"/>
                    </a:lnTo>
                    <a:lnTo>
                      <a:pt x="173" y="2490"/>
                    </a:lnTo>
                    <a:lnTo>
                      <a:pt x="253" y="2223"/>
                    </a:lnTo>
                    <a:lnTo>
                      <a:pt x="318" y="2038"/>
                    </a:lnTo>
                    <a:lnTo>
                      <a:pt x="392" y="1853"/>
                    </a:lnTo>
                    <a:lnTo>
                      <a:pt x="475" y="1667"/>
                    </a:lnTo>
                    <a:lnTo>
                      <a:pt x="571" y="1484"/>
                    </a:lnTo>
                    <a:lnTo>
                      <a:pt x="677" y="1307"/>
                    </a:lnTo>
                    <a:lnTo>
                      <a:pt x="734" y="1222"/>
                    </a:lnTo>
                    <a:lnTo>
                      <a:pt x="775" y="1165"/>
                    </a:lnTo>
                    <a:lnTo>
                      <a:pt x="862" y="1058"/>
                    </a:lnTo>
                    <a:lnTo>
                      <a:pt x="954" y="957"/>
                    </a:lnTo>
                    <a:lnTo>
                      <a:pt x="1049" y="863"/>
                    </a:lnTo>
                    <a:lnTo>
                      <a:pt x="1151" y="775"/>
                    </a:lnTo>
                    <a:lnTo>
                      <a:pt x="1257" y="694"/>
                    </a:lnTo>
                    <a:lnTo>
                      <a:pt x="1366" y="618"/>
                    </a:lnTo>
                    <a:lnTo>
                      <a:pt x="1478" y="548"/>
                    </a:lnTo>
                    <a:lnTo>
                      <a:pt x="1649" y="453"/>
                    </a:lnTo>
                    <a:lnTo>
                      <a:pt x="1883" y="345"/>
                    </a:lnTo>
                    <a:lnTo>
                      <a:pt x="2118" y="255"/>
                    </a:lnTo>
                    <a:lnTo>
                      <a:pt x="2349" y="182"/>
                    </a:lnTo>
                    <a:lnTo>
                      <a:pt x="2574" y="126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9"/>
              <p:cNvSpPr>
                <a:spLocks/>
              </p:cNvSpPr>
              <p:nvPr/>
            </p:nvSpPr>
            <p:spPr bwMode="auto">
              <a:xfrm>
                <a:off x="719" y="-88"/>
                <a:ext cx="802" cy="1012"/>
              </a:xfrm>
              <a:custGeom>
                <a:avLst/>
                <a:gdLst>
                  <a:gd name="T0" fmla="*/ 2863 w 3209"/>
                  <a:gd name="T1" fmla="*/ 4049 h 4049"/>
                  <a:gd name="T2" fmla="*/ 2654 w 3209"/>
                  <a:gd name="T3" fmla="*/ 4022 h 4049"/>
                  <a:gd name="T4" fmla="*/ 2242 w 3209"/>
                  <a:gd name="T5" fmla="*/ 3952 h 4049"/>
                  <a:gd name="T6" fmla="*/ 1840 w 3209"/>
                  <a:gd name="T7" fmla="*/ 3869 h 4049"/>
                  <a:gd name="T8" fmla="*/ 1452 w 3209"/>
                  <a:gd name="T9" fmla="*/ 3779 h 4049"/>
                  <a:gd name="T10" fmla="*/ 904 w 3209"/>
                  <a:gd name="T11" fmla="*/ 3643 h 4049"/>
                  <a:gd name="T12" fmla="*/ 419 w 3209"/>
                  <a:gd name="T13" fmla="*/ 3526 h 4049"/>
                  <a:gd name="T14" fmla="*/ 131 w 3209"/>
                  <a:gd name="T15" fmla="*/ 3466 h 4049"/>
                  <a:gd name="T16" fmla="*/ 0 w 3209"/>
                  <a:gd name="T17" fmla="*/ 3445 h 4049"/>
                  <a:gd name="T18" fmla="*/ 12 w 3209"/>
                  <a:gd name="T19" fmla="*/ 3324 h 4049"/>
                  <a:gd name="T20" fmla="*/ 50 w 3209"/>
                  <a:gd name="T21" fmla="*/ 3055 h 4049"/>
                  <a:gd name="T22" fmla="*/ 89 w 3209"/>
                  <a:gd name="T23" fmla="*/ 2838 h 4049"/>
                  <a:gd name="T24" fmla="*/ 142 w 3209"/>
                  <a:gd name="T25" fmla="*/ 2596 h 4049"/>
                  <a:gd name="T26" fmla="*/ 209 w 3209"/>
                  <a:gd name="T27" fmla="*/ 2335 h 4049"/>
                  <a:gd name="T28" fmla="*/ 293 w 3209"/>
                  <a:gd name="T29" fmla="*/ 2062 h 4049"/>
                  <a:gd name="T30" fmla="*/ 397 w 3209"/>
                  <a:gd name="T31" fmla="*/ 1781 h 4049"/>
                  <a:gd name="T32" fmla="*/ 521 w 3209"/>
                  <a:gd name="T33" fmla="*/ 1501 h 4049"/>
                  <a:gd name="T34" fmla="*/ 631 w 3209"/>
                  <a:gd name="T35" fmla="*/ 1294 h 4049"/>
                  <a:gd name="T36" fmla="*/ 710 w 3209"/>
                  <a:gd name="T37" fmla="*/ 1159 h 4049"/>
                  <a:gd name="T38" fmla="*/ 796 w 3209"/>
                  <a:gd name="T39" fmla="*/ 1028 h 4049"/>
                  <a:gd name="T40" fmla="*/ 889 w 3209"/>
                  <a:gd name="T41" fmla="*/ 899 h 4049"/>
                  <a:gd name="T42" fmla="*/ 989 w 3209"/>
                  <a:gd name="T43" fmla="*/ 777 h 4049"/>
                  <a:gd name="T44" fmla="*/ 1094 w 3209"/>
                  <a:gd name="T45" fmla="*/ 660 h 4049"/>
                  <a:gd name="T46" fmla="*/ 1208 w 3209"/>
                  <a:gd name="T47" fmla="*/ 549 h 4049"/>
                  <a:gd name="T48" fmla="*/ 1330 w 3209"/>
                  <a:gd name="T49" fmla="*/ 446 h 4049"/>
                  <a:gd name="T50" fmla="*/ 1458 w 3209"/>
                  <a:gd name="T51" fmla="*/ 350 h 4049"/>
                  <a:gd name="T52" fmla="*/ 1596 w 3209"/>
                  <a:gd name="T53" fmla="*/ 263 h 4049"/>
                  <a:gd name="T54" fmla="*/ 1741 w 3209"/>
                  <a:gd name="T55" fmla="*/ 185 h 4049"/>
                  <a:gd name="T56" fmla="*/ 1894 w 3209"/>
                  <a:gd name="T57" fmla="*/ 118 h 4049"/>
                  <a:gd name="T58" fmla="*/ 2056 w 3209"/>
                  <a:gd name="T59" fmla="*/ 61 h 4049"/>
                  <a:gd name="T60" fmla="*/ 2227 w 3209"/>
                  <a:gd name="T61" fmla="*/ 17 h 4049"/>
                  <a:gd name="T62" fmla="*/ 2316 w 3209"/>
                  <a:gd name="T63" fmla="*/ 0 h 4049"/>
                  <a:gd name="T64" fmla="*/ 2386 w 3209"/>
                  <a:gd name="T65" fmla="*/ 38 h 4049"/>
                  <a:gd name="T66" fmla="*/ 2513 w 3209"/>
                  <a:gd name="T67" fmla="*/ 122 h 4049"/>
                  <a:gd name="T68" fmla="*/ 2627 w 3209"/>
                  <a:gd name="T69" fmla="*/ 218 h 4049"/>
                  <a:gd name="T70" fmla="*/ 2731 w 3209"/>
                  <a:gd name="T71" fmla="*/ 322 h 4049"/>
                  <a:gd name="T72" fmla="*/ 2821 w 3209"/>
                  <a:gd name="T73" fmla="*/ 437 h 4049"/>
                  <a:gd name="T74" fmla="*/ 2901 w 3209"/>
                  <a:gd name="T75" fmla="*/ 559 h 4049"/>
                  <a:gd name="T76" fmla="*/ 2970 w 3209"/>
                  <a:gd name="T77" fmla="*/ 690 h 4049"/>
                  <a:gd name="T78" fmla="*/ 3029 w 3209"/>
                  <a:gd name="T79" fmla="*/ 827 h 4049"/>
                  <a:gd name="T80" fmla="*/ 3080 w 3209"/>
                  <a:gd name="T81" fmla="*/ 970 h 4049"/>
                  <a:gd name="T82" fmla="*/ 3120 w 3209"/>
                  <a:gd name="T83" fmla="*/ 1118 h 4049"/>
                  <a:gd name="T84" fmla="*/ 3153 w 3209"/>
                  <a:gd name="T85" fmla="*/ 1271 h 4049"/>
                  <a:gd name="T86" fmla="*/ 3177 w 3209"/>
                  <a:gd name="T87" fmla="*/ 1426 h 4049"/>
                  <a:gd name="T88" fmla="*/ 3194 w 3209"/>
                  <a:gd name="T89" fmla="*/ 1585 h 4049"/>
                  <a:gd name="T90" fmla="*/ 3204 w 3209"/>
                  <a:gd name="T91" fmla="*/ 1746 h 4049"/>
                  <a:gd name="T92" fmla="*/ 3209 w 3209"/>
                  <a:gd name="T93" fmla="*/ 1988 h 4049"/>
                  <a:gd name="T94" fmla="*/ 3197 w 3209"/>
                  <a:gd name="T95" fmla="*/ 2310 h 4049"/>
                  <a:gd name="T96" fmla="*/ 3167 w 3209"/>
                  <a:gd name="T97" fmla="*/ 2625 h 4049"/>
                  <a:gd name="T98" fmla="*/ 3124 w 3209"/>
                  <a:gd name="T99" fmla="*/ 2926 h 4049"/>
                  <a:gd name="T100" fmla="*/ 3073 w 3209"/>
                  <a:gd name="T101" fmla="*/ 3209 h 4049"/>
                  <a:gd name="T102" fmla="*/ 2991 w 3209"/>
                  <a:gd name="T103" fmla="*/ 3583 h 4049"/>
                  <a:gd name="T104" fmla="*/ 2893 w 3209"/>
                  <a:gd name="T105" fmla="*/ 3947 h 4049"/>
                  <a:gd name="T106" fmla="*/ 2863 w 3209"/>
                  <a:gd name="T107" fmla="*/ 4049 h 4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09" h="4049">
                    <a:moveTo>
                      <a:pt x="2863" y="4049"/>
                    </a:moveTo>
                    <a:lnTo>
                      <a:pt x="2654" y="4022"/>
                    </a:lnTo>
                    <a:lnTo>
                      <a:pt x="2242" y="3952"/>
                    </a:lnTo>
                    <a:lnTo>
                      <a:pt x="1840" y="3869"/>
                    </a:lnTo>
                    <a:lnTo>
                      <a:pt x="1452" y="3779"/>
                    </a:lnTo>
                    <a:lnTo>
                      <a:pt x="904" y="3643"/>
                    </a:lnTo>
                    <a:lnTo>
                      <a:pt x="419" y="3526"/>
                    </a:lnTo>
                    <a:lnTo>
                      <a:pt x="131" y="3466"/>
                    </a:lnTo>
                    <a:lnTo>
                      <a:pt x="0" y="3445"/>
                    </a:lnTo>
                    <a:lnTo>
                      <a:pt x="12" y="3324"/>
                    </a:lnTo>
                    <a:lnTo>
                      <a:pt x="50" y="3055"/>
                    </a:lnTo>
                    <a:lnTo>
                      <a:pt x="89" y="2838"/>
                    </a:lnTo>
                    <a:lnTo>
                      <a:pt x="142" y="2596"/>
                    </a:lnTo>
                    <a:lnTo>
                      <a:pt x="209" y="2335"/>
                    </a:lnTo>
                    <a:lnTo>
                      <a:pt x="293" y="2062"/>
                    </a:lnTo>
                    <a:lnTo>
                      <a:pt x="397" y="1781"/>
                    </a:lnTo>
                    <a:lnTo>
                      <a:pt x="521" y="1501"/>
                    </a:lnTo>
                    <a:lnTo>
                      <a:pt x="631" y="1294"/>
                    </a:lnTo>
                    <a:lnTo>
                      <a:pt x="710" y="1159"/>
                    </a:lnTo>
                    <a:lnTo>
                      <a:pt x="796" y="1028"/>
                    </a:lnTo>
                    <a:lnTo>
                      <a:pt x="889" y="899"/>
                    </a:lnTo>
                    <a:lnTo>
                      <a:pt x="989" y="777"/>
                    </a:lnTo>
                    <a:lnTo>
                      <a:pt x="1094" y="660"/>
                    </a:lnTo>
                    <a:lnTo>
                      <a:pt x="1208" y="549"/>
                    </a:lnTo>
                    <a:lnTo>
                      <a:pt x="1330" y="446"/>
                    </a:lnTo>
                    <a:lnTo>
                      <a:pt x="1458" y="350"/>
                    </a:lnTo>
                    <a:lnTo>
                      <a:pt x="1596" y="263"/>
                    </a:lnTo>
                    <a:lnTo>
                      <a:pt x="1741" y="185"/>
                    </a:lnTo>
                    <a:lnTo>
                      <a:pt x="1894" y="118"/>
                    </a:lnTo>
                    <a:lnTo>
                      <a:pt x="2056" y="61"/>
                    </a:lnTo>
                    <a:lnTo>
                      <a:pt x="2227" y="17"/>
                    </a:lnTo>
                    <a:lnTo>
                      <a:pt x="2316" y="0"/>
                    </a:lnTo>
                    <a:lnTo>
                      <a:pt x="2386" y="38"/>
                    </a:lnTo>
                    <a:lnTo>
                      <a:pt x="2513" y="122"/>
                    </a:lnTo>
                    <a:lnTo>
                      <a:pt x="2627" y="218"/>
                    </a:lnTo>
                    <a:lnTo>
                      <a:pt x="2731" y="322"/>
                    </a:lnTo>
                    <a:lnTo>
                      <a:pt x="2821" y="437"/>
                    </a:lnTo>
                    <a:lnTo>
                      <a:pt x="2901" y="559"/>
                    </a:lnTo>
                    <a:lnTo>
                      <a:pt x="2970" y="690"/>
                    </a:lnTo>
                    <a:lnTo>
                      <a:pt x="3029" y="827"/>
                    </a:lnTo>
                    <a:lnTo>
                      <a:pt x="3080" y="970"/>
                    </a:lnTo>
                    <a:lnTo>
                      <a:pt x="3120" y="1118"/>
                    </a:lnTo>
                    <a:lnTo>
                      <a:pt x="3153" y="1271"/>
                    </a:lnTo>
                    <a:lnTo>
                      <a:pt x="3177" y="1426"/>
                    </a:lnTo>
                    <a:lnTo>
                      <a:pt x="3194" y="1585"/>
                    </a:lnTo>
                    <a:lnTo>
                      <a:pt x="3204" y="1746"/>
                    </a:lnTo>
                    <a:lnTo>
                      <a:pt x="3209" y="1988"/>
                    </a:lnTo>
                    <a:lnTo>
                      <a:pt x="3197" y="2310"/>
                    </a:lnTo>
                    <a:lnTo>
                      <a:pt x="3167" y="2625"/>
                    </a:lnTo>
                    <a:lnTo>
                      <a:pt x="3124" y="2926"/>
                    </a:lnTo>
                    <a:lnTo>
                      <a:pt x="3073" y="3209"/>
                    </a:lnTo>
                    <a:lnTo>
                      <a:pt x="2991" y="3583"/>
                    </a:lnTo>
                    <a:lnTo>
                      <a:pt x="2893" y="3947"/>
                    </a:lnTo>
                    <a:lnTo>
                      <a:pt x="2863" y="404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4" name="제목 1">
            <a:extLst>
              <a:ext uri="{FF2B5EF4-FFF2-40B4-BE49-F238E27FC236}">
                <a16:creationId xmlns:a16="http://schemas.microsoft.com/office/drawing/2014/main" id="{900D9681-CC2D-4D99-9F6C-2E10911F0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ApiService.java</a:t>
            </a:r>
            <a:endParaRPr lang="ko-KR" altLang="en-US" dirty="0"/>
          </a:p>
        </p:txBody>
      </p:sp>
      <p:pic>
        <p:nvPicPr>
          <p:cNvPr id="36" name="내용 개체 틀 4">
            <a:extLst>
              <a:ext uri="{FF2B5EF4-FFF2-40B4-BE49-F238E27FC236}">
                <a16:creationId xmlns:a16="http://schemas.microsoft.com/office/drawing/2014/main" id="{AEE2C1D2-E27A-4F4B-A4DD-BBE8246A9B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50318"/>
            <a:ext cx="5429250" cy="1876425"/>
          </a:xfr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A699FFD-A47F-4465-AA06-5BC42D81B276}"/>
              </a:ext>
            </a:extLst>
          </p:cNvPr>
          <p:cNvSpPr txBox="1"/>
          <p:nvPr/>
        </p:nvSpPr>
        <p:spPr>
          <a:xfrm>
            <a:off x="6426314" y="2263982"/>
            <a:ext cx="51362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문서를 참고하여</a:t>
            </a:r>
            <a:r>
              <a:rPr lang="en-US" altLang="ko-KR" dirty="0"/>
              <a:t> data</a:t>
            </a:r>
            <a:r>
              <a:rPr lang="ko-KR" altLang="en-US" dirty="0"/>
              <a:t>를 받아오는 함수 구현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getData</a:t>
            </a:r>
            <a:r>
              <a:rPr lang="en-US" altLang="ko-KR" dirty="0"/>
              <a:t> – </a:t>
            </a:r>
            <a:r>
              <a:rPr lang="ko-KR" altLang="en-US" dirty="0"/>
              <a:t>데이터 전체 가져오기</a:t>
            </a:r>
            <a:endParaRPr lang="en-US" altLang="ko-KR" dirty="0"/>
          </a:p>
          <a:p>
            <a:r>
              <a:rPr lang="en-US" altLang="ko-KR" dirty="0" err="1"/>
              <a:t>getSensorData</a:t>
            </a:r>
            <a:r>
              <a:rPr lang="en-US" altLang="ko-KR" dirty="0"/>
              <a:t> – </a:t>
            </a:r>
            <a:r>
              <a:rPr lang="ko-KR" altLang="en-US" dirty="0"/>
              <a:t>센서 별 데이터 전체 가져오기</a:t>
            </a:r>
            <a:endParaRPr lang="en-US" altLang="ko-KR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37E8B4E8-BD8A-4E80-A760-191600925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4026743"/>
            <a:ext cx="5429250" cy="124777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D22F9DF-66BF-483D-A6C4-02732B524C14}"/>
              </a:ext>
            </a:extLst>
          </p:cNvPr>
          <p:cNvSpPr txBox="1"/>
          <p:nvPr/>
        </p:nvSpPr>
        <p:spPr>
          <a:xfrm>
            <a:off x="6426313" y="4026743"/>
            <a:ext cx="5429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retrofit</a:t>
            </a:r>
            <a:r>
              <a:rPr lang="ko-KR" altLang="en-US" dirty="0"/>
              <a:t> 구현하는 </a:t>
            </a:r>
            <a:r>
              <a:rPr lang="en-US" altLang="ko-KR" dirty="0"/>
              <a:t>builder </a:t>
            </a:r>
            <a:r>
              <a:rPr lang="ko-KR" altLang="en-US" dirty="0"/>
              <a:t>설정</a:t>
            </a:r>
            <a:endParaRPr lang="en-US" altLang="ko-KR" dirty="0"/>
          </a:p>
          <a:p>
            <a:r>
              <a:rPr lang="ko-KR" altLang="en-US" dirty="0"/>
              <a:t>기본 </a:t>
            </a:r>
            <a:r>
              <a:rPr lang="en-US" altLang="ko-KR" dirty="0"/>
              <a:t>URL </a:t>
            </a:r>
            <a:r>
              <a:rPr lang="ko-KR" altLang="en-US" dirty="0"/>
              <a:t>과 </a:t>
            </a:r>
            <a:r>
              <a:rPr lang="en-US" altLang="ko-KR" dirty="0" err="1"/>
              <a:t>gson</a:t>
            </a:r>
            <a:r>
              <a:rPr lang="ko-KR" altLang="en-US" dirty="0"/>
              <a:t>을 </a:t>
            </a:r>
            <a:r>
              <a:rPr lang="ko-KR" altLang="en-US" dirty="0" err="1"/>
              <a:t>파싱하기</a:t>
            </a:r>
            <a:r>
              <a:rPr lang="ko-KR" altLang="en-US" dirty="0"/>
              <a:t> 위한 </a:t>
            </a:r>
            <a:r>
              <a:rPr lang="en-US" altLang="ko-KR" dirty="0"/>
              <a:t>converter </a:t>
            </a:r>
            <a:r>
              <a:rPr lang="ko-KR" altLang="en-US" dirty="0"/>
              <a:t>연결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437091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9834663" y="3159258"/>
            <a:ext cx="2357337" cy="3759065"/>
            <a:chOff x="9834663" y="3159258"/>
            <a:chExt cx="2357337" cy="3759065"/>
          </a:xfrm>
        </p:grpSpPr>
        <p:sp>
          <p:nvSpPr>
            <p:cNvPr id="35" name="자유형 34"/>
            <p:cNvSpPr/>
            <p:nvPr/>
          </p:nvSpPr>
          <p:spPr>
            <a:xfrm>
              <a:off x="9834663" y="3159258"/>
              <a:ext cx="2357337" cy="3698742"/>
            </a:xfrm>
            <a:custGeom>
              <a:avLst/>
              <a:gdLst>
                <a:gd name="connsiteX0" fmla="*/ 2357337 w 2357337"/>
                <a:gd name="connsiteY0" fmla="*/ 0 h 3698742"/>
                <a:gd name="connsiteX1" fmla="*/ 2357337 w 2357337"/>
                <a:gd name="connsiteY1" fmla="*/ 3698742 h 3698742"/>
                <a:gd name="connsiteX2" fmla="*/ 0 w 2357337"/>
                <a:gd name="connsiteY2" fmla="*/ 3698742 h 3698742"/>
                <a:gd name="connsiteX3" fmla="*/ 13715 w 2357337"/>
                <a:gd name="connsiteY3" fmla="*/ 3627335 h 3698742"/>
                <a:gd name="connsiteX4" fmla="*/ 1290700 w 2357337"/>
                <a:gd name="connsiteY4" fmla="*/ 1755246 h 3698742"/>
                <a:gd name="connsiteX5" fmla="*/ 2197018 w 2357337"/>
                <a:gd name="connsiteY5" fmla="*/ 379853 h 3698742"/>
                <a:gd name="connsiteX6" fmla="*/ 2329945 w 2357337"/>
                <a:gd name="connsiteY6" fmla="*/ 78424 h 369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7337" h="3698742">
                  <a:moveTo>
                    <a:pt x="2357337" y="0"/>
                  </a:moveTo>
                  <a:lnTo>
                    <a:pt x="2357337" y="3698742"/>
                  </a:lnTo>
                  <a:lnTo>
                    <a:pt x="0" y="3698742"/>
                  </a:lnTo>
                  <a:lnTo>
                    <a:pt x="13715" y="3627335"/>
                  </a:lnTo>
                  <a:cubicBezTo>
                    <a:pt x="180522" y="2837118"/>
                    <a:pt x="552307" y="2032468"/>
                    <a:pt x="1290700" y="1755246"/>
                  </a:cubicBezTo>
                  <a:cubicBezTo>
                    <a:pt x="1825639" y="2452482"/>
                    <a:pt x="1827179" y="762117"/>
                    <a:pt x="2197018" y="379853"/>
                  </a:cubicBezTo>
                  <a:cubicBezTo>
                    <a:pt x="2252656" y="285510"/>
                    <a:pt x="2293718" y="180343"/>
                    <a:pt x="2329945" y="78424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1" name="Group 45"/>
            <p:cNvGrpSpPr>
              <a:grpSpLocks noChangeAspect="1"/>
            </p:cNvGrpSpPr>
            <p:nvPr/>
          </p:nvGrpSpPr>
          <p:grpSpPr bwMode="auto">
            <a:xfrm rot="16373145" flipH="1">
              <a:off x="10833984" y="4920342"/>
              <a:ext cx="434830" cy="434830"/>
              <a:chOff x="4450" y="913"/>
              <a:chExt cx="2742" cy="2742"/>
            </a:xfrm>
          </p:grpSpPr>
          <p:sp>
            <p:nvSpPr>
              <p:cNvPr id="42" name="Freeform 46"/>
              <p:cNvSpPr>
                <a:spLocks/>
              </p:cNvSpPr>
              <p:nvPr/>
            </p:nvSpPr>
            <p:spPr bwMode="auto">
              <a:xfrm>
                <a:off x="5027" y="913"/>
                <a:ext cx="2164" cy="2164"/>
              </a:xfrm>
              <a:custGeom>
                <a:avLst/>
                <a:gdLst>
                  <a:gd name="T0" fmla="*/ 5125 w 6491"/>
                  <a:gd name="T1" fmla="*/ 2411 h 6492"/>
                  <a:gd name="T2" fmla="*/ 4579 w 6491"/>
                  <a:gd name="T3" fmla="*/ 2816 h 6492"/>
                  <a:gd name="T4" fmla="*/ 3897 w 6491"/>
                  <a:gd name="T5" fmla="*/ 3412 h 6492"/>
                  <a:gd name="T6" fmla="*/ 3360 w 6491"/>
                  <a:gd name="T7" fmla="*/ 3946 h 6492"/>
                  <a:gd name="T8" fmla="*/ 3258 w 6491"/>
                  <a:gd name="T9" fmla="*/ 4082 h 6492"/>
                  <a:gd name="T10" fmla="*/ 3193 w 6491"/>
                  <a:gd name="T11" fmla="*/ 4298 h 6492"/>
                  <a:gd name="T12" fmla="*/ 3193 w 6491"/>
                  <a:gd name="T13" fmla="*/ 4411 h 6492"/>
                  <a:gd name="T14" fmla="*/ 3258 w 6491"/>
                  <a:gd name="T15" fmla="*/ 4626 h 6492"/>
                  <a:gd name="T16" fmla="*/ 3360 w 6491"/>
                  <a:gd name="T17" fmla="*/ 4761 h 6492"/>
                  <a:gd name="T18" fmla="*/ 3501 w 6491"/>
                  <a:gd name="T19" fmla="*/ 4907 h 6492"/>
                  <a:gd name="T20" fmla="*/ 3606 w 6491"/>
                  <a:gd name="T21" fmla="*/ 5107 h 6492"/>
                  <a:gd name="T22" fmla="*/ 3628 w 6491"/>
                  <a:gd name="T23" fmla="*/ 5326 h 6492"/>
                  <a:gd name="T24" fmla="*/ 3564 w 6491"/>
                  <a:gd name="T25" fmla="*/ 5539 h 6492"/>
                  <a:gd name="T26" fmla="*/ 3461 w 6491"/>
                  <a:gd name="T27" fmla="*/ 5677 h 6492"/>
                  <a:gd name="T28" fmla="*/ 0 w 6491"/>
                  <a:gd name="T29" fmla="*/ 3844 h 6492"/>
                  <a:gd name="T30" fmla="*/ 858 w 6491"/>
                  <a:gd name="T31" fmla="*/ 2990 h 6492"/>
                  <a:gd name="T32" fmla="*/ 1058 w 6491"/>
                  <a:gd name="T33" fmla="*/ 2885 h 6492"/>
                  <a:gd name="T34" fmla="*/ 1277 w 6491"/>
                  <a:gd name="T35" fmla="*/ 2865 h 6492"/>
                  <a:gd name="T36" fmla="*/ 1490 w 6491"/>
                  <a:gd name="T37" fmla="*/ 2928 h 6492"/>
                  <a:gd name="T38" fmla="*/ 1628 w 6491"/>
                  <a:gd name="T39" fmla="*/ 3030 h 6492"/>
                  <a:gd name="T40" fmla="*/ 1772 w 6491"/>
                  <a:gd name="T41" fmla="*/ 3171 h 6492"/>
                  <a:gd name="T42" fmla="*/ 1971 w 6491"/>
                  <a:gd name="T43" fmla="*/ 3277 h 6492"/>
                  <a:gd name="T44" fmla="*/ 2138 w 6491"/>
                  <a:gd name="T45" fmla="*/ 3301 h 6492"/>
                  <a:gd name="T46" fmla="*/ 2306 w 6491"/>
                  <a:gd name="T47" fmla="*/ 3277 h 6492"/>
                  <a:gd name="T48" fmla="*/ 2503 w 6491"/>
                  <a:gd name="T49" fmla="*/ 3171 h 6492"/>
                  <a:gd name="T50" fmla="*/ 2921 w 6491"/>
                  <a:gd name="T51" fmla="*/ 2757 h 6492"/>
                  <a:gd name="T52" fmla="*/ 3386 w 6491"/>
                  <a:gd name="T53" fmla="*/ 2261 h 6492"/>
                  <a:gd name="T54" fmla="*/ 3950 w 6491"/>
                  <a:gd name="T55" fmla="*/ 1551 h 6492"/>
                  <a:gd name="T56" fmla="*/ 4739 w 6491"/>
                  <a:gd name="T57" fmla="*/ 414 h 6492"/>
                  <a:gd name="T58" fmla="*/ 4840 w 6491"/>
                  <a:gd name="T59" fmla="*/ 291 h 6492"/>
                  <a:gd name="T60" fmla="*/ 5001 w 6491"/>
                  <a:gd name="T61" fmla="*/ 157 h 6492"/>
                  <a:gd name="T62" fmla="*/ 5187 w 6491"/>
                  <a:gd name="T63" fmla="*/ 62 h 6492"/>
                  <a:gd name="T64" fmla="*/ 5391 w 6491"/>
                  <a:gd name="T65" fmla="*/ 9 h 6492"/>
                  <a:gd name="T66" fmla="*/ 5496 w 6491"/>
                  <a:gd name="T67" fmla="*/ 0 h 6492"/>
                  <a:gd name="T68" fmla="*/ 5707 w 6491"/>
                  <a:gd name="T69" fmla="*/ 16 h 6492"/>
                  <a:gd name="T70" fmla="*/ 5907 w 6491"/>
                  <a:gd name="T71" fmla="*/ 75 h 6492"/>
                  <a:gd name="T72" fmla="*/ 6088 w 6491"/>
                  <a:gd name="T73" fmla="*/ 179 h 6492"/>
                  <a:gd name="T74" fmla="*/ 6211 w 6491"/>
                  <a:gd name="T75" fmla="*/ 281 h 6492"/>
                  <a:gd name="T76" fmla="*/ 6313 w 6491"/>
                  <a:gd name="T77" fmla="*/ 402 h 6492"/>
                  <a:gd name="T78" fmla="*/ 6415 w 6491"/>
                  <a:gd name="T79" fmla="*/ 585 h 6492"/>
                  <a:gd name="T80" fmla="*/ 6475 w 6491"/>
                  <a:gd name="T81" fmla="*/ 785 h 6492"/>
                  <a:gd name="T82" fmla="*/ 6491 w 6491"/>
                  <a:gd name="T83" fmla="*/ 994 h 6492"/>
                  <a:gd name="T84" fmla="*/ 6481 w 6491"/>
                  <a:gd name="T85" fmla="*/ 1100 h 6492"/>
                  <a:gd name="T86" fmla="*/ 6428 w 6491"/>
                  <a:gd name="T87" fmla="*/ 1305 h 6492"/>
                  <a:gd name="T88" fmla="*/ 6333 w 6491"/>
                  <a:gd name="T89" fmla="*/ 1491 h 6492"/>
                  <a:gd name="T90" fmla="*/ 6200 w 6491"/>
                  <a:gd name="T91" fmla="*/ 1651 h 6492"/>
                  <a:gd name="T92" fmla="*/ 6077 w 6491"/>
                  <a:gd name="T93" fmla="*/ 1751 h 6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491" h="6492">
                    <a:moveTo>
                      <a:pt x="6077" y="1751"/>
                    </a:moveTo>
                    <a:lnTo>
                      <a:pt x="5125" y="2411"/>
                    </a:lnTo>
                    <a:lnTo>
                      <a:pt x="4939" y="2542"/>
                    </a:lnTo>
                    <a:lnTo>
                      <a:pt x="4579" y="2816"/>
                    </a:lnTo>
                    <a:lnTo>
                      <a:pt x="4231" y="3107"/>
                    </a:lnTo>
                    <a:lnTo>
                      <a:pt x="3897" y="3412"/>
                    </a:lnTo>
                    <a:lnTo>
                      <a:pt x="3734" y="3570"/>
                    </a:lnTo>
                    <a:lnTo>
                      <a:pt x="3360" y="3946"/>
                    </a:lnTo>
                    <a:lnTo>
                      <a:pt x="3321" y="3988"/>
                    </a:lnTo>
                    <a:lnTo>
                      <a:pt x="3258" y="4082"/>
                    </a:lnTo>
                    <a:lnTo>
                      <a:pt x="3215" y="4187"/>
                    </a:lnTo>
                    <a:lnTo>
                      <a:pt x="3193" y="4298"/>
                    </a:lnTo>
                    <a:lnTo>
                      <a:pt x="3192" y="4354"/>
                    </a:lnTo>
                    <a:lnTo>
                      <a:pt x="3193" y="4411"/>
                    </a:lnTo>
                    <a:lnTo>
                      <a:pt x="3215" y="4522"/>
                    </a:lnTo>
                    <a:lnTo>
                      <a:pt x="3258" y="4626"/>
                    </a:lnTo>
                    <a:lnTo>
                      <a:pt x="3321" y="4720"/>
                    </a:lnTo>
                    <a:lnTo>
                      <a:pt x="3360" y="4761"/>
                    </a:lnTo>
                    <a:lnTo>
                      <a:pt x="3461" y="4864"/>
                    </a:lnTo>
                    <a:lnTo>
                      <a:pt x="3501" y="4907"/>
                    </a:lnTo>
                    <a:lnTo>
                      <a:pt x="3564" y="5003"/>
                    </a:lnTo>
                    <a:lnTo>
                      <a:pt x="3606" y="5107"/>
                    </a:lnTo>
                    <a:lnTo>
                      <a:pt x="3628" y="5216"/>
                    </a:lnTo>
                    <a:lnTo>
                      <a:pt x="3628" y="5326"/>
                    </a:lnTo>
                    <a:lnTo>
                      <a:pt x="3606" y="5435"/>
                    </a:lnTo>
                    <a:lnTo>
                      <a:pt x="3564" y="5539"/>
                    </a:lnTo>
                    <a:lnTo>
                      <a:pt x="3501" y="5634"/>
                    </a:lnTo>
                    <a:lnTo>
                      <a:pt x="3461" y="5677"/>
                    </a:lnTo>
                    <a:lnTo>
                      <a:pt x="2647" y="6492"/>
                    </a:lnTo>
                    <a:lnTo>
                      <a:pt x="0" y="3844"/>
                    </a:lnTo>
                    <a:lnTo>
                      <a:pt x="815" y="3030"/>
                    </a:lnTo>
                    <a:lnTo>
                      <a:pt x="858" y="2990"/>
                    </a:lnTo>
                    <a:lnTo>
                      <a:pt x="954" y="2928"/>
                    </a:lnTo>
                    <a:lnTo>
                      <a:pt x="1058" y="2885"/>
                    </a:lnTo>
                    <a:lnTo>
                      <a:pt x="1166" y="2865"/>
                    </a:lnTo>
                    <a:lnTo>
                      <a:pt x="1277" y="2865"/>
                    </a:lnTo>
                    <a:lnTo>
                      <a:pt x="1386" y="2885"/>
                    </a:lnTo>
                    <a:lnTo>
                      <a:pt x="1490" y="2928"/>
                    </a:lnTo>
                    <a:lnTo>
                      <a:pt x="1585" y="2990"/>
                    </a:lnTo>
                    <a:lnTo>
                      <a:pt x="1628" y="3030"/>
                    </a:lnTo>
                    <a:lnTo>
                      <a:pt x="1730" y="3131"/>
                    </a:lnTo>
                    <a:lnTo>
                      <a:pt x="1772" y="3171"/>
                    </a:lnTo>
                    <a:lnTo>
                      <a:pt x="1866" y="3233"/>
                    </a:lnTo>
                    <a:lnTo>
                      <a:pt x="1971" y="3277"/>
                    </a:lnTo>
                    <a:lnTo>
                      <a:pt x="2082" y="3300"/>
                    </a:lnTo>
                    <a:lnTo>
                      <a:pt x="2138" y="3301"/>
                    </a:lnTo>
                    <a:lnTo>
                      <a:pt x="2195" y="3300"/>
                    </a:lnTo>
                    <a:lnTo>
                      <a:pt x="2306" y="3277"/>
                    </a:lnTo>
                    <a:lnTo>
                      <a:pt x="2410" y="3233"/>
                    </a:lnTo>
                    <a:lnTo>
                      <a:pt x="2503" y="3171"/>
                    </a:lnTo>
                    <a:lnTo>
                      <a:pt x="2545" y="3131"/>
                    </a:lnTo>
                    <a:lnTo>
                      <a:pt x="2921" y="2757"/>
                    </a:lnTo>
                    <a:lnTo>
                      <a:pt x="3081" y="2595"/>
                    </a:lnTo>
                    <a:lnTo>
                      <a:pt x="3386" y="2261"/>
                    </a:lnTo>
                    <a:lnTo>
                      <a:pt x="3677" y="1913"/>
                    </a:lnTo>
                    <a:lnTo>
                      <a:pt x="3950" y="1551"/>
                    </a:lnTo>
                    <a:lnTo>
                      <a:pt x="4080" y="1365"/>
                    </a:lnTo>
                    <a:lnTo>
                      <a:pt x="4739" y="414"/>
                    </a:lnTo>
                    <a:lnTo>
                      <a:pt x="4771" y="370"/>
                    </a:lnTo>
                    <a:lnTo>
                      <a:pt x="4840" y="291"/>
                    </a:lnTo>
                    <a:lnTo>
                      <a:pt x="4918" y="219"/>
                    </a:lnTo>
                    <a:lnTo>
                      <a:pt x="5001" y="157"/>
                    </a:lnTo>
                    <a:lnTo>
                      <a:pt x="5092" y="105"/>
                    </a:lnTo>
                    <a:lnTo>
                      <a:pt x="5187" y="62"/>
                    </a:lnTo>
                    <a:lnTo>
                      <a:pt x="5288" y="30"/>
                    </a:lnTo>
                    <a:lnTo>
                      <a:pt x="5391" y="9"/>
                    </a:lnTo>
                    <a:lnTo>
                      <a:pt x="5443" y="3"/>
                    </a:lnTo>
                    <a:lnTo>
                      <a:pt x="5496" y="0"/>
                    </a:lnTo>
                    <a:lnTo>
                      <a:pt x="5603" y="2"/>
                    </a:lnTo>
                    <a:lnTo>
                      <a:pt x="5707" y="16"/>
                    </a:lnTo>
                    <a:lnTo>
                      <a:pt x="5809" y="41"/>
                    </a:lnTo>
                    <a:lnTo>
                      <a:pt x="5907" y="75"/>
                    </a:lnTo>
                    <a:lnTo>
                      <a:pt x="6000" y="121"/>
                    </a:lnTo>
                    <a:lnTo>
                      <a:pt x="6088" y="179"/>
                    </a:lnTo>
                    <a:lnTo>
                      <a:pt x="6172" y="244"/>
                    </a:lnTo>
                    <a:lnTo>
                      <a:pt x="6211" y="281"/>
                    </a:lnTo>
                    <a:lnTo>
                      <a:pt x="6247" y="320"/>
                    </a:lnTo>
                    <a:lnTo>
                      <a:pt x="6313" y="402"/>
                    </a:lnTo>
                    <a:lnTo>
                      <a:pt x="6369" y="491"/>
                    </a:lnTo>
                    <a:lnTo>
                      <a:pt x="6415" y="585"/>
                    </a:lnTo>
                    <a:lnTo>
                      <a:pt x="6451" y="683"/>
                    </a:lnTo>
                    <a:lnTo>
                      <a:pt x="6475" y="785"/>
                    </a:lnTo>
                    <a:lnTo>
                      <a:pt x="6490" y="889"/>
                    </a:lnTo>
                    <a:lnTo>
                      <a:pt x="6491" y="994"/>
                    </a:lnTo>
                    <a:lnTo>
                      <a:pt x="6487" y="1047"/>
                    </a:lnTo>
                    <a:lnTo>
                      <a:pt x="6481" y="1100"/>
                    </a:lnTo>
                    <a:lnTo>
                      <a:pt x="6461" y="1204"/>
                    </a:lnTo>
                    <a:lnTo>
                      <a:pt x="6428" y="1305"/>
                    </a:lnTo>
                    <a:lnTo>
                      <a:pt x="6386" y="1400"/>
                    </a:lnTo>
                    <a:lnTo>
                      <a:pt x="6333" y="1491"/>
                    </a:lnTo>
                    <a:lnTo>
                      <a:pt x="6271" y="1574"/>
                    </a:lnTo>
                    <a:lnTo>
                      <a:pt x="6200" y="1651"/>
                    </a:lnTo>
                    <a:lnTo>
                      <a:pt x="6120" y="1721"/>
                    </a:lnTo>
                    <a:lnTo>
                      <a:pt x="6077" y="1751"/>
                    </a:lnTo>
                    <a:close/>
                  </a:path>
                </a:pathLst>
              </a:custGeom>
              <a:solidFill>
                <a:srgbClr val="754C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47"/>
              <p:cNvSpPr>
                <a:spLocks/>
              </p:cNvSpPr>
              <p:nvPr/>
            </p:nvSpPr>
            <p:spPr bwMode="auto">
              <a:xfrm>
                <a:off x="5027" y="964"/>
                <a:ext cx="2165" cy="2113"/>
              </a:xfrm>
              <a:custGeom>
                <a:avLst/>
                <a:gdLst>
                  <a:gd name="T0" fmla="*/ 6173 w 6493"/>
                  <a:gd name="T1" fmla="*/ 92 h 6339"/>
                  <a:gd name="T2" fmla="*/ 6051 w 6493"/>
                  <a:gd name="T3" fmla="*/ 0 h 6339"/>
                  <a:gd name="T4" fmla="*/ 6120 w 6493"/>
                  <a:gd name="T5" fmla="*/ 125 h 6339"/>
                  <a:gd name="T6" fmla="*/ 6179 w 6493"/>
                  <a:gd name="T7" fmla="*/ 302 h 6339"/>
                  <a:gd name="T8" fmla="*/ 6203 w 6493"/>
                  <a:gd name="T9" fmla="*/ 482 h 6339"/>
                  <a:gd name="T10" fmla="*/ 6193 w 6493"/>
                  <a:gd name="T11" fmla="*/ 662 h 6339"/>
                  <a:gd name="T12" fmla="*/ 6150 w 6493"/>
                  <a:gd name="T13" fmla="*/ 838 h 6339"/>
                  <a:gd name="T14" fmla="*/ 6074 w 6493"/>
                  <a:gd name="T15" fmla="*/ 1004 h 6339"/>
                  <a:gd name="T16" fmla="*/ 5967 w 6493"/>
                  <a:gd name="T17" fmla="*/ 1152 h 6339"/>
                  <a:gd name="T18" fmla="*/ 5829 w 6493"/>
                  <a:gd name="T19" fmla="*/ 1282 h 6339"/>
                  <a:gd name="T20" fmla="*/ 4837 w 6493"/>
                  <a:gd name="T21" fmla="*/ 1970 h 6339"/>
                  <a:gd name="T22" fmla="*/ 4291 w 6493"/>
                  <a:gd name="T23" fmla="*/ 2375 h 6339"/>
                  <a:gd name="T24" fmla="*/ 3609 w 6493"/>
                  <a:gd name="T25" fmla="*/ 2971 h 6339"/>
                  <a:gd name="T26" fmla="*/ 3072 w 6493"/>
                  <a:gd name="T27" fmla="*/ 3505 h 6339"/>
                  <a:gd name="T28" fmla="*/ 2971 w 6493"/>
                  <a:gd name="T29" fmla="*/ 3642 h 6339"/>
                  <a:gd name="T30" fmla="*/ 2905 w 6493"/>
                  <a:gd name="T31" fmla="*/ 3857 h 6339"/>
                  <a:gd name="T32" fmla="*/ 2905 w 6493"/>
                  <a:gd name="T33" fmla="*/ 3970 h 6339"/>
                  <a:gd name="T34" fmla="*/ 2971 w 6493"/>
                  <a:gd name="T35" fmla="*/ 4185 h 6339"/>
                  <a:gd name="T36" fmla="*/ 3072 w 6493"/>
                  <a:gd name="T37" fmla="*/ 4320 h 6339"/>
                  <a:gd name="T38" fmla="*/ 3213 w 6493"/>
                  <a:gd name="T39" fmla="*/ 4464 h 6339"/>
                  <a:gd name="T40" fmla="*/ 3320 w 6493"/>
                  <a:gd name="T41" fmla="*/ 4662 h 6339"/>
                  <a:gd name="T42" fmla="*/ 3343 w 6493"/>
                  <a:gd name="T43" fmla="*/ 4830 h 6339"/>
                  <a:gd name="T44" fmla="*/ 3320 w 6493"/>
                  <a:gd name="T45" fmla="*/ 4997 h 6339"/>
                  <a:gd name="T46" fmla="*/ 3213 w 6493"/>
                  <a:gd name="T47" fmla="*/ 5196 h 6339"/>
                  <a:gd name="T48" fmla="*/ 2359 w 6493"/>
                  <a:gd name="T49" fmla="*/ 6051 h 6339"/>
                  <a:gd name="T50" fmla="*/ 2647 w 6493"/>
                  <a:gd name="T51" fmla="*/ 6339 h 6339"/>
                  <a:gd name="T52" fmla="*/ 3501 w 6493"/>
                  <a:gd name="T53" fmla="*/ 5484 h 6339"/>
                  <a:gd name="T54" fmla="*/ 3606 w 6493"/>
                  <a:gd name="T55" fmla="*/ 5285 h 6339"/>
                  <a:gd name="T56" fmla="*/ 3631 w 6493"/>
                  <a:gd name="T57" fmla="*/ 5118 h 6339"/>
                  <a:gd name="T58" fmla="*/ 3606 w 6493"/>
                  <a:gd name="T59" fmla="*/ 4950 h 6339"/>
                  <a:gd name="T60" fmla="*/ 3501 w 6493"/>
                  <a:gd name="T61" fmla="*/ 4752 h 6339"/>
                  <a:gd name="T62" fmla="*/ 3360 w 6493"/>
                  <a:gd name="T63" fmla="*/ 4608 h 6339"/>
                  <a:gd name="T64" fmla="*/ 3258 w 6493"/>
                  <a:gd name="T65" fmla="*/ 4473 h 6339"/>
                  <a:gd name="T66" fmla="*/ 3193 w 6493"/>
                  <a:gd name="T67" fmla="*/ 4258 h 6339"/>
                  <a:gd name="T68" fmla="*/ 3193 w 6493"/>
                  <a:gd name="T69" fmla="*/ 4145 h 6339"/>
                  <a:gd name="T70" fmla="*/ 3258 w 6493"/>
                  <a:gd name="T71" fmla="*/ 3930 h 6339"/>
                  <a:gd name="T72" fmla="*/ 3360 w 6493"/>
                  <a:gd name="T73" fmla="*/ 3795 h 6339"/>
                  <a:gd name="T74" fmla="*/ 3897 w 6493"/>
                  <a:gd name="T75" fmla="*/ 3259 h 6339"/>
                  <a:gd name="T76" fmla="*/ 4579 w 6493"/>
                  <a:gd name="T77" fmla="*/ 2663 h 6339"/>
                  <a:gd name="T78" fmla="*/ 5125 w 6493"/>
                  <a:gd name="T79" fmla="*/ 2258 h 6339"/>
                  <a:gd name="T80" fmla="*/ 6121 w 6493"/>
                  <a:gd name="T81" fmla="*/ 1567 h 6339"/>
                  <a:gd name="T82" fmla="*/ 6272 w 6493"/>
                  <a:gd name="T83" fmla="*/ 1420 h 6339"/>
                  <a:gd name="T84" fmla="*/ 6388 w 6493"/>
                  <a:gd name="T85" fmla="*/ 1246 h 6339"/>
                  <a:gd name="T86" fmla="*/ 6461 w 6493"/>
                  <a:gd name="T87" fmla="*/ 1051 h 6339"/>
                  <a:gd name="T88" fmla="*/ 6488 w 6493"/>
                  <a:gd name="T89" fmla="*/ 894 h 6339"/>
                  <a:gd name="T90" fmla="*/ 6490 w 6493"/>
                  <a:gd name="T91" fmla="*/ 734 h 6339"/>
                  <a:gd name="T92" fmla="*/ 6451 w 6493"/>
                  <a:gd name="T93" fmla="*/ 530 h 6339"/>
                  <a:gd name="T94" fmla="*/ 6370 w 6493"/>
                  <a:gd name="T95" fmla="*/ 337 h 6339"/>
                  <a:gd name="T96" fmla="*/ 6248 w 6493"/>
                  <a:gd name="T97" fmla="*/ 165 h 6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493" h="6339">
                    <a:moveTo>
                      <a:pt x="6211" y="128"/>
                    </a:moveTo>
                    <a:lnTo>
                      <a:pt x="6173" y="92"/>
                    </a:lnTo>
                    <a:lnTo>
                      <a:pt x="6094" y="29"/>
                    </a:lnTo>
                    <a:lnTo>
                      <a:pt x="6051" y="0"/>
                    </a:lnTo>
                    <a:lnTo>
                      <a:pt x="6077" y="40"/>
                    </a:lnTo>
                    <a:lnTo>
                      <a:pt x="6120" y="125"/>
                    </a:lnTo>
                    <a:lnTo>
                      <a:pt x="6154" y="213"/>
                    </a:lnTo>
                    <a:lnTo>
                      <a:pt x="6179" y="302"/>
                    </a:lnTo>
                    <a:lnTo>
                      <a:pt x="6196" y="392"/>
                    </a:lnTo>
                    <a:lnTo>
                      <a:pt x="6203" y="482"/>
                    </a:lnTo>
                    <a:lnTo>
                      <a:pt x="6202" y="573"/>
                    </a:lnTo>
                    <a:lnTo>
                      <a:pt x="6193" y="662"/>
                    </a:lnTo>
                    <a:lnTo>
                      <a:pt x="6176" y="752"/>
                    </a:lnTo>
                    <a:lnTo>
                      <a:pt x="6150" y="838"/>
                    </a:lnTo>
                    <a:lnTo>
                      <a:pt x="6115" y="923"/>
                    </a:lnTo>
                    <a:lnTo>
                      <a:pt x="6074" y="1004"/>
                    </a:lnTo>
                    <a:lnTo>
                      <a:pt x="6023" y="1080"/>
                    </a:lnTo>
                    <a:lnTo>
                      <a:pt x="5967" y="1152"/>
                    </a:lnTo>
                    <a:lnTo>
                      <a:pt x="5901" y="1220"/>
                    </a:lnTo>
                    <a:lnTo>
                      <a:pt x="5829" y="1282"/>
                    </a:lnTo>
                    <a:lnTo>
                      <a:pt x="5790" y="1310"/>
                    </a:lnTo>
                    <a:lnTo>
                      <a:pt x="4837" y="1970"/>
                    </a:lnTo>
                    <a:lnTo>
                      <a:pt x="4653" y="2101"/>
                    </a:lnTo>
                    <a:lnTo>
                      <a:pt x="4291" y="2375"/>
                    </a:lnTo>
                    <a:lnTo>
                      <a:pt x="3945" y="2666"/>
                    </a:lnTo>
                    <a:lnTo>
                      <a:pt x="3609" y="2971"/>
                    </a:lnTo>
                    <a:lnTo>
                      <a:pt x="3448" y="3131"/>
                    </a:lnTo>
                    <a:lnTo>
                      <a:pt x="3072" y="3505"/>
                    </a:lnTo>
                    <a:lnTo>
                      <a:pt x="3033" y="3547"/>
                    </a:lnTo>
                    <a:lnTo>
                      <a:pt x="2971" y="3642"/>
                    </a:lnTo>
                    <a:lnTo>
                      <a:pt x="2928" y="3746"/>
                    </a:lnTo>
                    <a:lnTo>
                      <a:pt x="2905" y="3857"/>
                    </a:lnTo>
                    <a:lnTo>
                      <a:pt x="2904" y="3913"/>
                    </a:lnTo>
                    <a:lnTo>
                      <a:pt x="2905" y="3970"/>
                    </a:lnTo>
                    <a:lnTo>
                      <a:pt x="2928" y="4081"/>
                    </a:lnTo>
                    <a:lnTo>
                      <a:pt x="2971" y="4185"/>
                    </a:lnTo>
                    <a:lnTo>
                      <a:pt x="3033" y="4279"/>
                    </a:lnTo>
                    <a:lnTo>
                      <a:pt x="3072" y="4320"/>
                    </a:lnTo>
                    <a:lnTo>
                      <a:pt x="3174" y="4423"/>
                    </a:lnTo>
                    <a:lnTo>
                      <a:pt x="3213" y="4464"/>
                    </a:lnTo>
                    <a:lnTo>
                      <a:pt x="3277" y="4558"/>
                    </a:lnTo>
                    <a:lnTo>
                      <a:pt x="3320" y="4662"/>
                    </a:lnTo>
                    <a:lnTo>
                      <a:pt x="3341" y="4773"/>
                    </a:lnTo>
                    <a:lnTo>
                      <a:pt x="3343" y="4830"/>
                    </a:lnTo>
                    <a:lnTo>
                      <a:pt x="3341" y="4886"/>
                    </a:lnTo>
                    <a:lnTo>
                      <a:pt x="3320" y="4997"/>
                    </a:lnTo>
                    <a:lnTo>
                      <a:pt x="3277" y="5101"/>
                    </a:lnTo>
                    <a:lnTo>
                      <a:pt x="3213" y="5196"/>
                    </a:lnTo>
                    <a:lnTo>
                      <a:pt x="3174" y="5238"/>
                    </a:lnTo>
                    <a:lnTo>
                      <a:pt x="2359" y="6051"/>
                    </a:lnTo>
                    <a:lnTo>
                      <a:pt x="0" y="3692"/>
                    </a:lnTo>
                    <a:lnTo>
                      <a:pt x="2647" y="6339"/>
                    </a:lnTo>
                    <a:lnTo>
                      <a:pt x="3462" y="5526"/>
                    </a:lnTo>
                    <a:lnTo>
                      <a:pt x="3501" y="5484"/>
                    </a:lnTo>
                    <a:lnTo>
                      <a:pt x="3563" y="5389"/>
                    </a:lnTo>
                    <a:lnTo>
                      <a:pt x="3606" y="5285"/>
                    </a:lnTo>
                    <a:lnTo>
                      <a:pt x="3628" y="5174"/>
                    </a:lnTo>
                    <a:lnTo>
                      <a:pt x="3631" y="5118"/>
                    </a:lnTo>
                    <a:lnTo>
                      <a:pt x="3628" y="5061"/>
                    </a:lnTo>
                    <a:lnTo>
                      <a:pt x="3606" y="4950"/>
                    </a:lnTo>
                    <a:lnTo>
                      <a:pt x="3563" y="4846"/>
                    </a:lnTo>
                    <a:lnTo>
                      <a:pt x="3501" y="4752"/>
                    </a:lnTo>
                    <a:lnTo>
                      <a:pt x="3462" y="4711"/>
                    </a:lnTo>
                    <a:lnTo>
                      <a:pt x="3360" y="4608"/>
                    </a:lnTo>
                    <a:lnTo>
                      <a:pt x="3321" y="4567"/>
                    </a:lnTo>
                    <a:lnTo>
                      <a:pt x="3258" y="4473"/>
                    </a:lnTo>
                    <a:lnTo>
                      <a:pt x="3215" y="4369"/>
                    </a:lnTo>
                    <a:lnTo>
                      <a:pt x="3193" y="4258"/>
                    </a:lnTo>
                    <a:lnTo>
                      <a:pt x="3192" y="4201"/>
                    </a:lnTo>
                    <a:lnTo>
                      <a:pt x="3193" y="4145"/>
                    </a:lnTo>
                    <a:lnTo>
                      <a:pt x="3215" y="4034"/>
                    </a:lnTo>
                    <a:lnTo>
                      <a:pt x="3258" y="3930"/>
                    </a:lnTo>
                    <a:lnTo>
                      <a:pt x="3321" y="3835"/>
                    </a:lnTo>
                    <a:lnTo>
                      <a:pt x="3360" y="3795"/>
                    </a:lnTo>
                    <a:lnTo>
                      <a:pt x="3736" y="3419"/>
                    </a:lnTo>
                    <a:lnTo>
                      <a:pt x="3897" y="3259"/>
                    </a:lnTo>
                    <a:lnTo>
                      <a:pt x="4231" y="2954"/>
                    </a:lnTo>
                    <a:lnTo>
                      <a:pt x="4579" y="2663"/>
                    </a:lnTo>
                    <a:lnTo>
                      <a:pt x="4941" y="2389"/>
                    </a:lnTo>
                    <a:lnTo>
                      <a:pt x="5125" y="2258"/>
                    </a:lnTo>
                    <a:lnTo>
                      <a:pt x="6078" y="1598"/>
                    </a:lnTo>
                    <a:lnTo>
                      <a:pt x="6121" y="1567"/>
                    </a:lnTo>
                    <a:lnTo>
                      <a:pt x="6202" y="1498"/>
                    </a:lnTo>
                    <a:lnTo>
                      <a:pt x="6272" y="1420"/>
                    </a:lnTo>
                    <a:lnTo>
                      <a:pt x="6334" y="1336"/>
                    </a:lnTo>
                    <a:lnTo>
                      <a:pt x="6388" y="1246"/>
                    </a:lnTo>
                    <a:lnTo>
                      <a:pt x="6429" y="1151"/>
                    </a:lnTo>
                    <a:lnTo>
                      <a:pt x="6461" y="1051"/>
                    </a:lnTo>
                    <a:lnTo>
                      <a:pt x="6483" y="947"/>
                    </a:lnTo>
                    <a:lnTo>
                      <a:pt x="6488" y="894"/>
                    </a:lnTo>
                    <a:lnTo>
                      <a:pt x="6493" y="841"/>
                    </a:lnTo>
                    <a:lnTo>
                      <a:pt x="6490" y="734"/>
                    </a:lnTo>
                    <a:lnTo>
                      <a:pt x="6475" y="631"/>
                    </a:lnTo>
                    <a:lnTo>
                      <a:pt x="6451" y="530"/>
                    </a:lnTo>
                    <a:lnTo>
                      <a:pt x="6416" y="432"/>
                    </a:lnTo>
                    <a:lnTo>
                      <a:pt x="6370" y="337"/>
                    </a:lnTo>
                    <a:lnTo>
                      <a:pt x="6313" y="249"/>
                    </a:lnTo>
                    <a:lnTo>
                      <a:pt x="6248" y="165"/>
                    </a:lnTo>
                    <a:lnTo>
                      <a:pt x="6211" y="128"/>
                    </a:ln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8"/>
              <p:cNvSpPr>
                <a:spLocks/>
              </p:cNvSpPr>
              <p:nvPr/>
            </p:nvSpPr>
            <p:spPr bwMode="auto">
              <a:xfrm>
                <a:off x="4450" y="2195"/>
                <a:ext cx="1460" cy="1460"/>
              </a:xfrm>
              <a:custGeom>
                <a:avLst/>
                <a:gdLst>
                  <a:gd name="T0" fmla="*/ 1731 w 4378"/>
                  <a:gd name="T1" fmla="*/ 0 h 4379"/>
                  <a:gd name="T2" fmla="*/ 0 w 4378"/>
                  <a:gd name="T3" fmla="*/ 1732 h 4379"/>
                  <a:gd name="T4" fmla="*/ 1630 w 4378"/>
                  <a:gd name="T5" fmla="*/ 3360 h 4379"/>
                  <a:gd name="T6" fmla="*/ 2038 w 4378"/>
                  <a:gd name="T7" fmla="*/ 3768 h 4379"/>
                  <a:gd name="T8" fmla="*/ 2648 w 4378"/>
                  <a:gd name="T9" fmla="*/ 4379 h 4379"/>
                  <a:gd name="T10" fmla="*/ 4378 w 4378"/>
                  <a:gd name="T11" fmla="*/ 2647 h 4379"/>
                  <a:gd name="T12" fmla="*/ 1731 w 4378"/>
                  <a:gd name="T13" fmla="*/ 0 h 4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78" h="4379">
                    <a:moveTo>
                      <a:pt x="1731" y="0"/>
                    </a:moveTo>
                    <a:lnTo>
                      <a:pt x="0" y="1732"/>
                    </a:lnTo>
                    <a:lnTo>
                      <a:pt x="1630" y="3360"/>
                    </a:lnTo>
                    <a:lnTo>
                      <a:pt x="2038" y="3768"/>
                    </a:lnTo>
                    <a:lnTo>
                      <a:pt x="2648" y="4379"/>
                    </a:lnTo>
                    <a:lnTo>
                      <a:pt x="4378" y="2647"/>
                    </a:lnTo>
                    <a:lnTo>
                      <a:pt x="1731" y="0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9"/>
              <p:cNvSpPr>
                <a:spLocks/>
              </p:cNvSpPr>
              <p:nvPr/>
            </p:nvSpPr>
            <p:spPr bwMode="auto">
              <a:xfrm>
                <a:off x="5237" y="2981"/>
                <a:ext cx="672" cy="674"/>
              </a:xfrm>
              <a:custGeom>
                <a:avLst/>
                <a:gdLst>
                  <a:gd name="T0" fmla="*/ 0 w 2018"/>
                  <a:gd name="T1" fmla="*/ 1732 h 2020"/>
                  <a:gd name="T2" fmla="*/ 1730 w 2018"/>
                  <a:gd name="T3" fmla="*/ 0 h 2020"/>
                  <a:gd name="T4" fmla="*/ 2018 w 2018"/>
                  <a:gd name="T5" fmla="*/ 288 h 2020"/>
                  <a:gd name="T6" fmla="*/ 288 w 2018"/>
                  <a:gd name="T7" fmla="*/ 2020 h 2020"/>
                  <a:gd name="T8" fmla="*/ 0 w 2018"/>
                  <a:gd name="T9" fmla="*/ 1732 h 2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8" h="2020">
                    <a:moveTo>
                      <a:pt x="0" y="1732"/>
                    </a:moveTo>
                    <a:lnTo>
                      <a:pt x="1730" y="0"/>
                    </a:lnTo>
                    <a:lnTo>
                      <a:pt x="2018" y="288"/>
                    </a:lnTo>
                    <a:lnTo>
                      <a:pt x="288" y="2020"/>
                    </a:lnTo>
                    <a:lnTo>
                      <a:pt x="0" y="1732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50"/>
              <p:cNvSpPr>
                <a:spLocks/>
              </p:cNvSpPr>
              <p:nvPr/>
            </p:nvSpPr>
            <p:spPr bwMode="auto">
              <a:xfrm>
                <a:off x="6798" y="1115"/>
                <a:ext cx="192" cy="192"/>
              </a:xfrm>
              <a:custGeom>
                <a:avLst/>
                <a:gdLst>
                  <a:gd name="T0" fmla="*/ 576 w 576"/>
                  <a:gd name="T1" fmla="*/ 288 h 576"/>
                  <a:gd name="T2" fmla="*/ 575 w 576"/>
                  <a:gd name="T3" fmla="*/ 318 h 576"/>
                  <a:gd name="T4" fmla="*/ 563 w 576"/>
                  <a:gd name="T5" fmla="*/ 374 h 576"/>
                  <a:gd name="T6" fmla="*/ 541 w 576"/>
                  <a:gd name="T7" fmla="*/ 426 h 576"/>
                  <a:gd name="T8" fmla="*/ 510 w 576"/>
                  <a:gd name="T9" fmla="*/ 472 h 576"/>
                  <a:gd name="T10" fmla="*/ 471 w 576"/>
                  <a:gd name="T11" fmla="*/ 511 h 576"/>
                  <a:gd name="T12" fmla="*/ 425 w 576"/>
                  <a:gd name="T13" fmla="*/ 541 h 576"/>
                  <a:gd name="T14" fmla="*/ 373 w 576"/>
                  <a:gd name="T15" fmla="*/ 563 h 576"/>
                  <a:gd name="T16" fmla="*/ 317 w 576"/>
                  <a:gd name="T17" fmla="*/ 574 h 576"/>
                  <a:gd name="T18" fmla="*/ 288 w 576"/>
                  <a:gd name="T19" fmla="*/ 576 h 576"/>
                  <a:gd name="T20" fmla="*/ 258 w 576"/>
                  <a:gd name="T21" fmla="*/ 574 h 576"/>
                  <a:gd name="T22" fmla="*/ 202 w 576"/>
                  <a:gd name="T23" fmla="*/ 563 h 576"/>
                  <a:gd name="T24" fmla="*/ 150 w 576"/>
                  <a:gd name="T25" fmla="*/ 541 h 576"/>
                  <a:gd name="T26" fmla="*/ 104 w 576"/>
                  <a:gd name="T27" fmla="*/ 511 h 576"/>
                  <a:gd name="T28" fmla="*/ 65 w 576"/>
                  <a:gd name="T29" fmla="*/ 472 h 576"/>
                  <a:gd name="T30" fmla="*/ 33 w 576"/>
                  <a:gd name="T31" fmla="*/ 426 h 576"/>
                  <a:gd name="T32" fmla="*/ 12 w 576"/>
                  <a:gd name="T33" fmla="*/ 374 h 576"/>
                  <a:gd name="T34" fmla="*/ 0 w 576"/>
                  <a:gd name="T35" fmla="*/ 318 h 576"/>
                  <a:gd name="T36" fmla="*/ 0 w 576"/>
                  <a:gd name="T37" fmla="*/ 288 h 576"/>
                  <a:gd name="T38" fmla="*/ 0 w 576"/>
                  <a:gd name="T39" fmla="*/ 259 h 576"/>
                  <a:gd name="T40" fmla="*/ 12 w 576"/>
                  <a:gd name="T41" fmla="*/ 203 h 576"/>
                  <a:gd name="T42" fmla="*/ 33 w 576"/>
                  <a:gd name="T43" fmla="*/ 151 h 576"/>
                  <a:gd name="T44" fmla="*/ 65 w 576"/>
                  <a:gd name="T45" fmla="*/ 105 h 576"/>
                  <a:gd name="T46" fmla="*/ 104 w 576"/>
                  <a:gd name="T47" fmla="*/ 66 h 576"/>
                  <a:gd name="T48" fmla="*/ 150 w 576"/>
                  <a:gd name="T49" fmla="*/ 34 h 576"/>
                  <a:gd name="T50" fmla="*/ 202 w 576"/>
                  <a:gd name="T51" fmla="*/ 13 h 576"/>
                  <a:gd name="T52" fmla="*/ 258 w 576"/>
                  <a:gd name="T53" fmla="*/ 1 h 576"/>
                  <a:gd name="T54" fmla="*/ 288 w 576"/>
                  <a:gd name="T55" fmla="*/ 0 h 576"/>
                  <a:gd name="T56" fmla="*/ 317 w 576"/>
                  <a:gd name="T57" fmla="*/ 1 h 576"/>
                  <a:gd name="T58" fmla="*/ 373 w 576"/>
                  <a:gd name="T59" fmla="*/ 13 h 576"/>
                  <a:gd name="T60" fmla="*/ 425 w 576"/>
                  <a:gd name="T61" fmla="*/ 34 h 576"/>
                  <a:gd name="T62" fmla="*/ 471 w 576"/>
                  <a:gd name="T63" fmla="*/ 66 h 576"/>
                  <a:gd name="T64" fmla="*/ 510 w 576"/>
                  <a:gd name="T65" fmla="*/ 105 h 576"/>
                  <a:gd name="T66" fmla="*/ 541 w 576"/>
                  <a:gd name="T67" fmla="*/ 151 h 576"/>
                  <a:gd name="T68" fmla="*/ 563 w 576"/>
                  <a:gd name="T69" fmla="*/ 203 h 576"/>
                  <a:gd name="T70" fmla="*/ 575 w 576"/>
                  <a:gd name="T71" fmla="*/ 259 h 576"/>
                  <a:gd name="T72" fmla="*/ 576 w 576"/>
                  <a:gd name="T73" fmla="*/ 288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6" h="576">
                    <a:moveTo>
                      <a:pt x="576" y="288"/>
                    </a:moveTo>
                    <a:lnTo>
                      <a:pt x="575" y="318"/>
                    </a:lnTo>
                    <a:lnTo>
                      <a:pt x="563" y="374"/>
                    </a:lnTo>
                    <a:lnTo>
                      <a:pt x="541" y="426"/>
                    </a:lnTo>
                    <a:lnTo>
                      <a:pt x="510" y="472"/>
                    </a:lnTo>
                    <a:lnTo>
                      <a:pt x="471" y="511"/>
                    </a:lnTo>
                    <a:lnTo>
                      <a:pt x="425" y="541"/>
                    </a:lnTo>
                    <a:lnTo>
                      <a:pt x="373" y="563"/>
                    </a:lnTo>
                    <a:lnTo>
                      <a:pt x="317" y="574"/>
                    </a:lnTo>
                    <a:lnTo>
                      <a:pt x="288" y="576"/>
                    </a:lnTo>
                    <a:lnTo>
                      <a:pt x="258" y="574"/>
                    </a:lnTo>
                    <a:lnTo>
                      <a:pt x="202" y="563"/>
                    </a:lnTo>
                    <a:lnTo>
                      <a:pt x="150" y="541"/>
                    </a:lnTo>
                    <a:lnTo>
                      <a:pt x="104" y="511"/>
                    </a:lnTo>
                    <a:lnTo>
                      <a:pt x="65" y="472"/>
                    </a:lnTo>
                    <a:lnTo>
                      <a:pt x="33" y="426"/>
                    </a:lnTo>
                    <a:lnTo>
                      <a:pt x="12" y="374"/>
                    </a:lnTo>
                    <a:lnTo>
                      <a:pt x="0" y="318"/>
                    </a:lnTo>
                    <a:lnTo>
                      <a:pt x="0" y="288"/>
                    </a:lnTo>
                    <a:lnTo>
                      <a:pt x="0" y="259"/>
                    </a:lnTo>
                    <a:lnTo>
                      <a:pt x="12" y="203"/>
                    </a:lnTo>
                    <a:lnTo>
                      <a:pt x="33" y="151"/>
                    </a:lnTo>
                    <a:lnTo>
                      <a:pt x="65" y="105"/>
                    </a:lnTo>
                    <a:lnTo>
                      <a:pt x="104" y="66"/>
                    </a:lnTo>
                    <a:lnTo>
                      <a:pt x="150" y="34"/>
                    </a:lnTo>
                    <a:lnTo>
                      <a:pt x="202" y="13"/>
                    </a:lnTo>
                    <a:lnTo>
                      <a:pt x="258" y="1"/>
                    </a:lnTo>
                    <a:lnTo>
                      <a:pt x="288" y="0"/>
                    </a:lnTo>
                    <a:lnTo>
                      <a:pt x="317" y="1"/>
                    </a:lnTo>
                    <a:lnTo>
                      <a:pt x="373" y="13"/>
                    </a:lnTo>
                    <a:lnTo>
                      <a:pt x="425" y="34"/>
                    </a:lnTo>
                    <a:lnTo>
                      <a:pt x="471" y="66"/>
                    </a:lnTo>
                    <a:lnTo>
                      <a:pt x="510" y="105"/>
                    </a:lnTo>
                    <a:lnTo>
                      <a:pt x="541" y="151"/>
                    </a:lnTo>
                    <a:lnTo>
                      <a:pt x="563" y="203"/>
                    </a:lnTo>
                    <a:lnTo>
                      <a:pt x="575" y="259"/>
                    </a:lnTo>
                    <a:lnTo>
                      <a:pt x="576" y="288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순서도: 지연 30"/>
            <p:cNvSpPr/>
            <p:nvPr/>
          </p:nvSpPr>
          <p:spPr>
            <a:xfrm rot="4147283" flipH="1">
              <a:off x="10503405" y="5975733"/>
              <a:ext cx="748810" cy="194929"/>
            </a:xfrm>
            <a:prstGeom prst="flowChartDelay">
              <a:avLst/>
            </a:pr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 flipH="1">
              <a:off x="10883462" y="6186394"/>
              <a:ext cx="1308538" cy="671607"/>
            </a:xfrm>
            <a:custGeom>
              <a:avLst/>
              <a:gdLst>
                <a:gd name="connsiteX0" fmla="*/ 1119034 w 1308538"/>
                <a:gd name="connsiteY0" fmla="*/ 143 h 671607"/>
                <a:gd name="connsiteX1" fmla="*/ 1100633 w 1308538"/>
                <a:gd name="connsiteY1" fmla="*/ 6411 h 671607"/>
                <a:gd name="connsiteX2" fmla="*/ 946502 w 1308538"/>
                <a:gd name="connsiteY2" fmla="*/ 288986 h 671607"/>
                <a:gd name="connsiteX3" fmla="*/ 863120 w 1308538"/>
                <a:gd name="connsiteY3" fmla="*/ 295853 h 671607"/>
                <a:gd name="connsiteX4" fmla="*/ 740993 w 1308538"/>
                <a:gd name="connsiteY4" fmla="*/ 306112 h 671607"/>
                <a:gd name="connsiteX5" fmla="*/ 317469 w 1308538"/>
                <a:gd name="connsiteY5" fmla="*/ 295853 h 671607"/>
                <a:gd name="connsiteX6" fmla="*/ 150154 w 1308538"/>
                <a:gd name="connsiteY6" fmla="*/ 331801 h 671607"/>
                <a:gd name="connsiteX7" fmla="*/ 64772 w 1308538"/>
                <a:gd name="connsiteY7" fmla="*/ 403085 h 671607"/>
                <a:gd name="connsiteX8" fmla="*/ 0 w 1308538"/>
                <a:gd name="connsiteY8" fmla="*/ 472032 h 671607"/>
                <a:gd name="connsiteX9" fmla="*/ 0 w 1308538"/>
                <a:gd name="connsiteY9" fmla="*/ 671607 h 671607"/>
                <a:gd name="connsiteX10" fmla="*/ 1152472 w 1308538"/>
                <a:gd name="connsiteY10" fmla="*/ 671607 h 671607"/>
                <a:gd name="connsiteX11" fmla="*/ 1203388 w 1308538"/>
                <a:gd name="connsiteY11" fmla="*/ 545873 h 671607"/>
                <a:gd name="connsiteX12" fmla="*/ 1308008 w 1308538"/>
                <a:gd name="connsiteY12" fmla="*/ 310523 h 671607"/>
                <a:gd name="connsiteX13" fmla="*/ 1237639 w 1308538"/>
                <a:gd name="connsiteY13" fmla="*/ 109166 h 671607"/>
                <a:gd name="connsiteX14" fmla="*/ 1119034 w 1308538"/>
                <a:gd name="connsiteY14" fmla="*/ 143 h 67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538" h="671607">
                  <a:moveTo>
                    <a:pt x="1119034" y="143"/>
                  </a:moveTo>
                  <a:cubicBezTo>
                    <a:pt x="1112848" y="669"/>
                    <a:pt x="1106698" y="2665"/>
                    <a:pt x="1100633" y="6411"/>
                  </a:cubicBezTo>
                  <a:cubicBezTo>
                    <a:pt x="1052110" y="36381"/>
                    <a:pt x="978076" y="267069"/>
                    <a:pt x="946502" y="288986"/>
                  </a:cubicBezTo>
                  <a:cubicBezTo>
                    <a:pt x="914927" y="310904"/>
                    <a:pt x="897372" y="292999"/>
                    <a:pt x="863120" y="295853"/>
                  </a:cubicBezTo>
                  <a:cubicBezTo>
                    <a:pt x="828869" y="298708"/>
                    <a:pt x="831934" y="306112"/>
                    <a:pt x="740993" y="306112"/>
                  </a:cubicBezTo>
                  <a:lnTo>
                    <a:pt x="317469" y="295853"/>
                  </a:lnTo>
                  <a:cubicBezTo>
                    <a:pt x="218996" y="300135"/>
                    <a:pt x="206583" y="298694"/>
                    <a:pt x="150154" y="331801"/>
                  </a:cubicBezTo>
                  <a:cubicBezTo>
                    <a:pt x="121940" y="348354"/>
                    <a:pt x="93397" y="374043"/>
                    <a:pt x="64772" y="403085"/>
                  </a:cubicBezTo>
                  <a:lnTo>
                    <a:pt x="0" y="472032"/>
                  </a:lnTo>
                  <a:lnTo>
                    <a:pt x="0" y="671607"/>
                  </a:lnTo>
                  <a:lnTo>
                    <a:pt x="1152472" y="671607"/>
                  </a:lnTo>
                  <a:lnTo>
                    <a:pt x="1203388" y="545873"/>
                  </a:lnTo>
                  <a:cubicBezTo>
                    <a:pt x="1236524" y="459552"/>
                    <a:pt x="1302299" y="383307"/>
                    <a:pt x="1308008" y="310523"/>
                  </a:cubicBezTo>
                  <a:cubicBezTo>
                    <a:pt x="1313716" y="237738"/>
                    <a:pt x="1272202" y="159851"/>
                    <a:pt x="1237639" y="109166"/>
                  </a:cubicBezTo>
                  <a:cubicBezTo>
                    <a:pt x="1207396" y="64816"/>
                    <a:pt x="1162333" y="-3539"/>
                    <a:pt x="1119034" y="1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 flipH="1">
              <a:off x="11240166" y="5517492"/>
              <a:ext cx="822634" cy="1030104"/>
              <a:chOff x="1219927" y="2725633"/>
              <a:chExt cx="1711565" cy="2143225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1682683" y="4161764"/>
                <a:ext cx="786052" cy="707094"/>
                <a:chOff x="1682683" y="4161764"/>
                <a:chExt cx="786052" cy="707094"/>
              </a:xfrm>
            </p:grpSpPr>
            <p:sp>
              <p:nvSpPr>
                <p:cNvPr id="12" name="Freeform 53"/>
                <p:cNvSpPr>
                  <a:spLocks/>
                </p:cNvSpPr>
                <p:nvPr/>
              </p:nvSpPr>
              <p:spPr bwMode="auto">
                <a:xfrm>
                  <a:off x="1738548" y="4691269"/>
                  <a:ext cx="672206" cy="177589"/>
                </a:xfrm>
                <a:custGeom>
                  <a:avLst/>
                  <a:gdLst>
                    <a:gd name="T0" fmla="*/ 255 w 511"/>
                    <a:gd name="T1" fmla="*/ 0 h 135"/>
                    <a:gd name="T2" fmla="*/ 294 w 511"/>
                    <a:gd name="T3" fmla="*/ 1 h 135"/>
                    <a:gd name="T4" fmla="*/ 331 w 511"/>
                    <a:gd name="T5" fmla="*/ 4 h 135"/>
                    <a:gd name="T6" fmla="*/ 365 w 511"/>
                    <a:gd name="T7" fmla="*/ 8 h 135"/>
                    <a:gd name="T8" fmla="*/ 396 w 511"/>
                    <a:gd name="T9" fmla="*/ 14 h 135"/>
                    <a:gd name="T10" fmla="*/ 425 w 511"/>
                    <a:gd name="T11" fmla="*/ 19 h 135"/>
                    <a:gd name="T12" fmla="*/ 450 w 511"/>
                    <a:gd name="T13" fmla="*/ 25 h 135"/>
                    <a:gd name="T14" fmla="*/ 471 w 511"/>
                    <a:gd name="T15" fmla="*/ 30 h 135"/>
                    <a:gd name="T16" fmla="*/ 488 w 511"/>
                    <a:gd name="T17" fmla="*/ 35 h 135"/>
                    <a:gd name="T18" fmla="*/ 501 w 511"/>
                    <a:gd name="T19" fmla="*/ 39 h 135"/>
                    <a:gd name="T20" fmla="*/ 509 w 511"/>
                    <a:gd name="T21" fmla="*/ 42 h 135"/>
                    <a:gd name="T22" fmla="*/ 511 w 511"/>
                    <a:gd name="T23" fmla="*/ 42 h 135"/>
                    <a:gd name="T24" fmla="*/ 510 w 511"/>
                    <a:gd name="T25" fmla="*/ 44 h 135"/>
                    <a:gd name="T26" fmla="*/ 505 w 511"/>
                    <a:gd name="T27" fmla="*/ 49 h 135"/>
                    <a:gd name="T28" fmla="*/ 496 w 511"/>
                    <a:gd name="T29" fmla="*/ 57 h 135"/>
                    <a:gd name="T30" fmla="*/ 485 w 511"/>
                    <a:gd name="T31" fmla="*/ 66 h 135"/>
                    <a:gd name="T32" fmla="*/ 470 w 511"/>
                    <a:gd name="T33" fmla="*/ 77 h 135"/>
                    <a:gd name="T34" fmla="*/ 451 w 511"/>
                    <a:gd name="T35" fmla="*/ 88 h 135"/>
                    <a:gd name="T36" fmla="*/ 429 w 511"/>
                    <a:gd name="T37" fmla="*/ 100 h 135"/>
                    <a:gd name="T38" fmla="*/ 403 w 511"/>
                    <a:gd name="T39" fmla="*/ 112 h 135"/>
                    <a:gd name="T40" fmla="*/ 372 w 511"/>
                    <a:gd name="T41" fmla="*/ 121 h 135"/>
                    <a:gd name="T42" fmla="*/ 337 w 511"/>
                    <a:gd name="T43" fmla="*/ 128 h 135"/>
                    <a:gd name="T44" fmla="*/ 298 w 511"/>
                    <a:gd name="T45" fmla="*/ 134 h 135"/>
                    <a:gd name="T46" fmla="*/ 256 w 511"/>
                    <a:gd name="T47" fmla="*/ 135 h 135"/>
                    <a:gd name="T48" fmla="*/ 213 w 511"/>
                    <a:gd name="T49" fmla="*/ 134 h 135"/>
                    <a:gd name="T50" fmla="*/ 174 w 511"/>
                    <a:gd name="T51" fmla="*/ 128 h 135"/>
                    <a:gd name="T52" fmla="*/ 139 w 511"/>
                    <a:gd name="T53" fmla="*/ 121 h 135"/>
                    <a:gd name="T54" fmla="*/ 109 w 511"/>
                    <a:gd name="T55" fmla="*/ 112 h 135"/>
                    <a:gd name="T56" fmla="*/ 82 w 511"/>
                    <a:gd name="T57" fmla="*/ 100 h 135"/>
                    <a:gd name="T58" fmla="*/ 60 w 511"/>
                    <a:gd name="T59" fmla="*/ 88 h 135"/>
                    <a:gd name="T60" fmla="*/ 41 w 511"/>
                    <a:gd name="T61" fmla="*/ 77 h 135"/>
                    <a:gd name="T62" fmla="*/ 26 w 511"/>
                    <a:gd name="T63" fmla="*/ 66 h 135"/>
                    <a:gd name="T64" fmla="*/ 15 w 511"/>
                    <a:gd name="T65" fmla="*/ 57 h 135"/>
                    <a:gd name="T66" fmla="*/ 6 w 511"/>
                    <a:gd name="T67" fmla="*/ 49 h 135"/>
                    <a:gd name="T68" fmla="*/ 2 w 511"/>
                    <a:gd name="T69" fmla="*/ 44 h 135"/>
                    <a:gd name="T70" fmla="*/ 0 w 511"/>
                    <a:gd name="T71" fmla="*/ 42 h 135"/>
                    <a:gd name="T72" fmla="*/ 43 w 511"/>
                    <a:gd name="T73" fmla="*/ 27 h 135"/>
                    <a:gd name="T74" fmla="*/ 88 w 511"/>
                    <a:gd name="T75" fmla="*/ 16 h 135"/>
                    <a:gd name="T76" fmla="*/ 131 w 511"/>
                    <a:gd name="T77" fmla="*/ 8 h 135"/>
                    <a:gd name="T78" fmla="*/ 173 w 511"/>
                    <a:gd name="T79" fmla="*/ 3 h 135"/>
                    <a:gd name="T80" fmla="*/ 215 w 511"/>
                    <a:gd name="T81" fmla="*/ 0 h 135"/>
                    <a:gd name="T82" fmla="*/ 255 w 511"/>
                    <a:gd name="T83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511" h="135">
                      <a:moveTo>
                        <a:pt x="255" y="0"/>
                      </a:moveTo>
                      <a:lnTo>
                        <a:pt x="294" y="1"/>
                      </a:lnTo>
                      <a:lnTo>
                        <a:pt x="331" y="4"/>
                      </a:lnTo>
                      <a:lnTo>
                        <a:pt x="365" y="8"/>
                      </a:lnTo>
                      <a:lnTo>
                        <a:pt x="396" y="14"/>
                      </a:lnTo>
                      <a:lnTo>
                        <a:pt x="425" y="19"/>
                      </a:lnTo>
                      <a:lnTo>
                        <a:pt x="450" y="25"/>
                      </a:lnTo>
                      <a:lnTo>
                        <a:pt x="471" y="30"/>
                      </a:lnTo>
                      <a:lnTo>
                        <a:pt x="488" y="35"/>
                      </a:lnTo>
                      <a:lnTo>
                        <a:pt x="501" y="39"/>
                      </a:lnTo>
                      <a:lnTo>
                        <a:pt x="509" y="42"/>
                      </a:lnTo>
                      <a:lnTo>
                        <a:pt x="511" y="42"/>
                      </a:lnTo>
                      <a:lnTo>
                        <a:pt x="510" y="44"/>
                      </a:lnTo>
                      <a:lnTo>
                        <a:pt x="505" y="49"/>
                      </a:lnTo>
                      <a:lnTo>
                        <a:pt x="496" y="57"/>
                      </a:lnTo>
                      <a:lnTo>
                        <a:pt x="485" y="66"/>
                      </a:lnTo>
                      <a:lnTo>
                        <a:pt x="470" y="77"/>
                      </a:lnTo>
                      <a:lnTo>
                        <a:pt x="451" y="88"/>
                      </a:lnTo>
                      <a:lnTo>
                        <a:pt x="429" y="100"/>
                      </a:lnTo>
                      <a:lnTo>
                        <a:pt x="403" y="112"/>
                      </a:lnTo>
                      <a:lnTo>
                        <a:pt x="372" y="121"/>
                      </a:lnTo>
                      <a:lnTo>
                        <a:pt x="337" y="128"/>
                      </a:lnTo>
                      <a:lnTo>
                        <a:pt x="298" y="134"/>
                      </a:lnTo>
                      <a:lnTo>
                        <a:pt x="256" y="135"/>
                      </a:lnTo>
                      <a:lnTo>
                        <a:pt x="213" y="134"/>
                      </a:lnTo>
                      <a:lnTo>
                        <a:pt x="174" y="128"/>
                      </a:lnTo>
                      <a:lnTo>
                        <a:pt x="139" y="121"/>
                      </a:lnTo>
                      <a:lnTo>
                        <a:pt x="109" y="112"/>
                      </a:lnTo>
                      <a:lnTo>
                        <a:pt x="82" y="100"/>
                      </a:lnTo>
                      <a:lnTo>
                        <a:pt x="60" y="88"/>
                      </a:lnTo>
                      <a:lnTo>
                        <a:pt x="41" y="77"/>
                      </a:lnTo>
                      <a:lnTo>
                        <a:pt x="26" y="66"/>
                      </a:lnTo>
                      <a:lnTo>
                        <a:pt x="15" y="57"/>
                      </a:lnTo>
                      <a:lnTo>
                        <a:pt x="6" y="49"/>
                      </a:lnTo>
                      <a:lnTo>
                        <a:pt x="2" y="44"/>
                      </a:lnTo>
                      <a:lnTo>
                        <a:pt x="0" y="42"/>
                      </a:lnTo>
                      <a:lnTo>
                        <a:pt x="43" y="27"/>
                      </a:lnTo>
                      <a:lnTo>
                        <a:pt x="88" y="16"/>
                      </a:lnTo>
                      <a:lnTo>
                        <a:pt x="131" y="8"/>
                      </a:lnTo>
                      <a:lnTo>
                        <a:pt x="173" y="3"/>
                      </a:lnTo>
                      <a:lnTo>
                        <a:pt x="215" y="0"/>
                      </a:lnTo>
                      <a:lnTo>
                        <a:pt x="255" y="0"/>
                      </a:lnTo>
                      <a:close/>
                    </a:path>
                  </a:pathLst>
                </a:custGeom>
                <a:solidFill>
                  <a:srgbClr val="FEDEC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1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" name="Freeform 33"/>
                <p:cNvSpPr>
                  <a:spLocks/>
                </p:cNvSpPr>
                <p:nvPr/>
              </p:nvSpPr>
              <p:spPr bwMode="auto">
                <a:xfrm>
                  <a:off x="1682683" y="4161764"/>
                  <a:ext cx="786052" cy="587426"/>
                </a:xfrm>
                <a:custGeom>
                  <a:avLst/>
                  <a:gdLst>
                    <a:gd name="T0" fmla="*/ 118 w 1117"/>
                    <a:gd name="T1" fmla="*/ 0 h 834"/>
                    <a:gd name="T2" fmla="*/ 999 w 1117"/>
                    <a:gd name="T3" fmla="*/ 0 h 834"/>
                    <a:gd name="T4" fmla="*/ 1006 w 1117"/>
                    <a:gd name="T5" fmla="*/ 21 h 834"/>
                    <a:gd name="T6" fmla="*/ 1011 w 1117"/>
                    <a:gd name="T7" fmla="*/ 50 h 834"/>
                    <a:gd name="T8" fmla="*/ 1015 w 1117"/>
                    <a:gd name="T9" fmla="*/ 85 h 834"/>
                    <a:gd name="T10" fmla="*/ 1018 w 1117"/>
                    <a:gd name="T11" fmla="*/ 126 h 834"/>
                    <a:gd name="T12" fmla="*/ 1021 w 1117"/>
                    <a:gd name="T13" fmla="*/ 171 h 834"/>
                    <a:gd name="T14" fmla="*/ 1025 w 1117"/>
                    <a:gd name="T15" fmla="*/ 222 h 834"/>
                    <a:gd name="T16" fmla="*/ 1031 w 1117"/>
                    <a:gd name="T17" fmla="*/ 274 h 834"/>
                    <a:gd name="T18" fmla="*/ 1040 w 1117"/>
                    <a:gd name="T19" fmla="*/ 330 h 834"/>
                    <a:gd name="T20" fmla="*/ 1051 w 1117"/>
                    <a:gd name="T21" fmla="*/ 387 h 834"/>
                    <a:gd name="T22" fmla="*/ 1067 w 1117"/>
                    <a:gd name="T23" fmla="*/ 445 h 834"/>
                    <a:gd name="T24" fmla="*/ 1089 w 1117"/>
                    <a:gd name="T25" fmla="*/ 503 h 834"/>
                    <a:gd name="T26" fmla="*/ 1117 w 1117"/>
                    <a:gd name="T27" fmla="*/ 560 h 834"/>
                    <a:gd name="T28" fmla="*/ 1067 w 1117"/>
                    <a:gd name="T29" fmla="*/ 600 h 834"/>
                    <a:gd name="T30" fmla="*/ 1015 w 1117"/>
                    <a:gd name="T31" fmla="*/ 639 h 834"/>
                    <a:gd name="T32" fmla="*/ 961 w 1117"/>
                    <a:gd name="T33" fmla="*/ 677 h 834"/>
                    <a:gd name="T34" fmla="*/ 903 w 1117"/>
                    <a:gd name="T35" fmla="*/ 712 h 834"/>
                    <a:gd name="T36" fmla="*/ 842 w 1117"/>
                    <a:gd name="T37" fmla="*/ 745 h 834"/>
                    <a:gd name="T38" fmla="*/ 778 w 1117"/>
                    <a:gd name="T39" fmla="*/ 775 h 834"/>
                    <a:gd name="T40" fmla="*/ 709 w 1117"/>
                    <a:gd name="T41" fmla="*/ 799 h 834"/>
                    <a:gd name="T42" fmla="*/ 636 w 1117"/>
                    <a:gd name="T43" fmla="*/ 820 h 834"/>
                    <a:gd name="T44" fmla="*/ 558 w 1117"/>
                    <a:gd name="T45" fmla="*/ 834 h 834"/>
                    <a:gd name="T46" fmla="*/ 480 w 1117"/>
                    <a:gd name="T47" fmla="*/ 820 h 834"/>
                    <a:gd name="T48" fmla="*/ 408 w 1117"/>
                    <a:gd name="T49" fmla="*/ 801 h 834"/>
                    <a:gd name="T50" fmla="*/ 338 w 1117"/>
                    <a:gd name="T51" fmla="*/ 776 h 834"/>
                    <a:gd name="T52" fmla="*/ 274 w 1117"/>
                    <a:gd name="T53" fmla="*/ 747 h 834"/>
                    <a:gd name="T54" fmla="*/ 212 w 1117"/>
                    <a:gd name="T55" fmla="*/ 713 h 834"/>
                    <a:gd name="T56" fmla="*/ 156 w 1117"/>
                    <a:gd name="T57" fmla="*/ 678 h 834"/>
                    <a:gd name="T58" fmla="*/ 100 w 1117"/>
                    <a:gd name="T59" fmla="*/ 642 h 834"/>
                    <a:gd name="T60" fmla="*/ 49 w 1117"/>
                    <a:gd name="T61" fmla="*/ 602 h 834"/>
                    <a:gd name="T62" fmla="*/ 0 w 1117"/>
                    <a:gd name="T63" fmla="*/ 563 h 834"/>
                    <a:gd name="T64" fmla="*/ 26 w 1117"/>
                    <a:gd name="T65" fmla="*/ 506 h 834"/>
                    <a:gd name="T66" fmla="*/ 48 w 1117"/>
                    <a:gd name="T67" fmla="*/ 448 h 834"/>
                    <a:gd name="T68" fmla="*/ 65 w 1117"/>
                    <a:gd name="T69" fmla="*/ 390 h 834"/>
                    <a:gd name="T70" fmla="*/ 77 w 1117"/>
                    <a:gd name="T71" fmla="*/ 333 h 834"/>
                    <a:gd name="T72" fmla="*/ 86 w 1117"/>
                    <a:gd name="T73" fmla="*/ 276 h 834"/>
                    <a:gd name="T74" fmla="*/ 91 w 1117"/>
                    <a:gd name="T75" fmla="*/ 223 h 834"/>
                    <a:gd name="T76" fmla="*/ 96 w 1117"/>
                    <a:gd name="T77" fmla="*/ 172 h 834"/>
                    <a:gd name="T78" fmla="*/ 99 w 1117"/>
                    <a:gd name="T79" fmla="*/ 126 h 834"/>
                    <a:gd name="T80" fmla="*/ 103 w 1117"/>
                    <a:gd name="T81" fmla="*/ 85 h 834"/>
                    <a:gd name="T82" fmla="*/ 106 w 1117"/>
                    <a:gd name="T83" fmla="*/ 50 h 834"/>
                    <a:gd name="T84" fmla="*/ 110 w 1117"/>
                    <a:gd name="T85" fmla="*/ 21 h 834"/>
                    <a:gd name="T86" fmla="*/ 118 w 1117"/>
                    <a:gd name="T87" fmla="*/ 0 h 8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117" h="834">
                      <a:moveTo>
                        <a:pt x="118" y="0"/>
                      </a:moveTo>
                      <a:lnTo>
                        <a:pt x="999" y="0"/>
                      </a:lnTo>
                      <a:lnTo>
                        <a:pt x="1006" y="21"/>
                      </a:lnTo>
                      <a:lnTo>
                        <a:pt x="1011" y="50"/>
                      </a:lnTo>
                      <a:lnTo>
                        <a:pt x="1015" y="85"/>
                      </a:lnTo>
                      <a:lnTo>
                        <a:pt x="1018" y="126"/>
                      </a:lnTo>
                      <a:lnTo>
                        <a:pt x="1021" y="171"/>
                      </a:lnTo>
                      <a:lnTo>
                        <a:pt x="1025" y="222"/>
                      </a:lnTo>
                      <a:lnTo>
                        <a:pt x="1031" y="274"/>
                      </a:lnTo>
                      <a:lnTo>
                        <a:pt x="1040" y="330"/>
                      </a:lnTo>
                      <a:lnTo>
                        <a:pt x="1051" y="387"/>
                      </a:lnTo>
                      <a:lnTo>
                        <a:pt x="1067" y="445"/>
                      </a:lnTo>
                      <a:lnTo>
                        <a:pt x="1089" y="503"/>
                      </a:lnTo>
                      <a:lnTo>
                        <a:pt x="1117" y="560"/>
                      </a:lnTo>
                      <a:lnTo>
                        <a:pt x="1067" y="600"/>
                      </a:lnTo>
                      <a:lnTo>
                        <a:pt x="1015" y="639"/>
                      </a:lnTo>
                      <a:lnTo>
                        <a:pt x="961" y="677"/>
                      </a:lnTo>
                      <a:lnTo>
                        <a:pt x="903" y="712"/>
                      </a:lnTo>
                      <a:lnTo>
                        <a:pt x="842" y="745"/>
                      </a:lnTo>
                      <a:lnTo>
                        <a:pt x="778" y="775"/>
                      </a:lnTo>
                      <a:lnTo>
                        <a:pt x="709" y="799"/>
                      </a:lnTo>
                      <a:lnTo>
                        <a:pt x="636" y="820"/>
                      </a:lnTo>
                      <a:lnTo>
                        <a:pt x="558" y="834"/>
                      </a:lnTo>
                      <a:lnTo>
                        <a:pt x="480" y="820"/>
                      </a:lnTo>
                      <a:lnTo>
                        <a:pt x="408" y="801"/>
                      </a:lnTo>
                      <a:lnTo>
                        <a:pt x="338" y="776"/>
                      </a:lnTo>
                      <a:lnTo>
                        <a:pt x="274" y="747"/>
                      </a:lnTo>
                      <a:lnTo>
                        <a:pt x="212" y="713"/>
                      </a:lnTo>
                      <a:lnTo>
                        <a:pt x="156" y="678"/>
                      </a:lnTo>
                      <a:lnTo>
                        <a:pt x="100" y="642"/>
                      </a:lnTo>
                      <a:lnTo>
                        <a:pt x="49" y="602"/>
                      </a:lnTo>
                      <a:lnTo>
                        <a:pt x="0" y="563"/>
                      </a:lnTo>
                      <a:lnTo>
                        <a:pt x="26" y="506"/>
                      </a:lnTo>
                      <a:lnTo>
                        <a:pt x="48" y="448"/>
                      </a:lnTo>
                      <a:lnTo>
                        <a:pt x="65" y="390"/>
                      </a:lnTo>
                      <a:lnTo>
                        <a:pt x="77" y="333"/>
                      </a:lnTo>
                      <a:lnTo>
                        <a:pt x="86" y="276"/>
                      </a:lnTo>
                      <a:lnTo>
                        <a:pt x="91" y="223"/>
                      </a:lnTo>
                      <a:lnTo>
                        <a:pt x="96" y="172"/>
                      </a:lnTo>
                      <a:lnTo>
                        <a:pt x="99" y="126"/>
                      </a:lnTo>
                      <a:lnTo>
                        <a:pt x="103" y="85"/>
                      </a:lnTo>
                      <a:lnTo>
                        <a:pt x="106" y="50"/>
                      </a:lnTo>
                      <a:lnTo>
                        <a:pt x="110" y="21"/>
                      </a:lnTo>
                      <a:lnTo>
                        <a:pt x="118" y="0"/>
                      </a:lnTo>
                      <a:close/>
                    </a:path>
                  </a:pathLst>
                </a:custGeom>
                <a:solidFill>
                  <a:srgbClr val="C69E7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" name="Freeform 42"/>
              <p:cNvSpPr>
                <a:spLocks/>
              </p:cNvSpPr>
              <p:nvPr/>
            </p:nvSpPr>
            <p:spPr bwMode="auto">
              <a:xfrm>
                <a:off x="2675814" y="3548981"/>
                <a:ext cx="255678" cy="443739"/>
              </a:xfrm>
              <a:custGeom>
                <a:avLst/>
                <a:gdLst>
                  <a:gd name="T0" fmla="*/ 206 w 362"/>
                  <a:gd name="T1" fmla="*/ 0 h 631"/>
                  <a:gd name="T2" fmla="*/ 238 w 362"/>
                  <a:gd name="T3" fmla="*/ 0 h 631"/>
                  <a:gd name="T4" fmla="*/ 264 w 362"/>
                  <a:gd name="T5" fmla="*/ 10 h 631"/>
                  <a:gd name="T6" fmla="*/ 289 w 362"/>
                  <a:gd name="T7" fmla="*/ 26 h 631"/>
                  <a:gd name="T8" fmla="*/ 311 w 362"/>
                  <a:gd name="T9" fmla="*/ 49 h 631"/>
                  <a:gd name="T10" fmla="*/ 328 w 362"/>
                  <a:gd name="T11" fmla="*/ 78 h 631"/>
                  <a:gd name="T12" fmla="*/ 343 w 362"/>
                  <a:gd name="T13" fmla="*/ 115 h 631"/>
                  <a:gd name="T14" fmla="*/ 353 w 362"/>
                  <a:gd name="T15" fmla="*/ 154 h 631"/>
                  <a:gd name="T16" fmla="*/ 359 w 362"/>
                  <a:gd name="T17" fmla="*/ 198 h 631"/>
                  <a:gd name="T18" fmla="*/ 362 w 362"/>
                  <a:gd name="T19" fmla="*/ 245 h 631"/>
                  <a:gd name="T20" fmla="*/ 359 w 362"/>
                  <a:gd name="T21" fmla="*/ 294 h 631"/>
                  <a:gd name="T22" fmla="*/ 353 w 362"/>
                  <a:gd name="T23" fmla="*/ 347 h 631"/>
                  <a:gd name="T24" fmla="*/ 340 w 362"/>
                  <a:gd name="T25" fmla="*/ 402 h 631"/>
                  <a:gd name="T26" fmla="*/ 322 w 362"/>
                  <a:gd name="T27" fmla="*/ 455 h 631"/>
                  <a:gd name="T28" fmla="*/ 300 w 362"/>
                  <a:gd name="T29" fmla="*/ 501 h 631"/>
                  <a:gd name="T30" fmla="*/ 276 w 362"/>
                  <a:gd name="T31" fmla="*/ 542 h 631"/>
                  <a:gd name="T32" fmla="*/ 248 w 362"/>
                  <a:gd name="T33" fmla="*/ 576 h 631"/>
                  <a:gd name="T34" fmla="*/ 219 w 362"/>
                  <a:gd name="T35" fmla="*/ 603 h 631"/>
                  <a:gd name="T36" fmla="*/ 188 w 362"/>
                  <a:gd name="T37" fmla="*/ 622 h 631"/>
                  <a:gd name="T38" fmla="*/ 156 w 362"/>
                  <a:gd name="T39" fmla="*/ 631 h 631"/>
                  <a:gd name="T40" fmla="*/ 124 w 362"/>
                  <a:gd name="T41" fmla="*/ 631 h 631"/>
                  <a:gd name="T42" fmla="*/ 96 w 362"/>
                  <a:gd name="T43" fmla="*/ 621 h 631"/>
                  <a:gd name="T44" fmla="*/ 73 w 362"/>
                  <a:gd name="T45" fmla="*/ 605 h 631"/>
                  <a:gd name="T46" fmla="*/ 51 w 362"/>
                  <a:gd name="T47" fmla="*/ 581 h 631"/>
                  <a:gd name="T48" fmla="*/ 34 w 362"/>
                  <a:gd name="T49" fmla="*/ 551 h 631"/>
                  <a:gd name="T50" fmla="*/ 19 w 362"/>
                  <a:gd name="T51" fmla="*/ 516 h 631"/>
                  <a:gd name="T52" fmla="*/ 9 w 362"/>
                  <a:gd name="T53" fmla="*/ 477 h 631"/>
                  <a:gd name="T54" fmla="*/ 3 w 362"/>
                  <a:gd name="T55" fmla="*/ 433 h 631"/>
                  <a:gd name="T56" fmla="*/ 0 w 362"/>
                  <a:gd name="T57" fmla="*/ 386 h 631"/>
                  <a:gd name="T58" fmla="*/ 3 w 362"/>
                  <a:gd name="T59" fmla="*/ 337 h 631"/>
                  <a:gd name="T60" fmla="*/ 9 w 362"/>
                  <a:gd name="T61" fmla="*/ 284 h 631"/>
                  <a:gd name="T62" fmla="*/ 22 w 362"/>
                  <a:gd name="T63" fmla="*/ 229 h 631"/>
                  <a:gd name="T64" fmla="*/ 40 w 362"/>
                  <a:gd name="T65" fmla="*/ 176 h 631"/>
                  <a:gd name="T66" fmla="*/ 61 w 362"/>
                  <a:gd name="T67" fmla="*/ 129 h 631"/>
                  <a:gd name="T68" fmla="*/ 86 w 362"/>
                  <a:gd name="T69" fmla="*/ 89 h 631"/>
                  <a:gd name="T70" fmla="*/ 114 w 362"/>
                  <a:gd name="T71" fmla="*/ 54 h 631"/>
                  <a:gd name="T72" fmla="*/ 143 w 362"/>
                  <a:gd name="T73" fmla="*/ 27 h 631"/>
                  <a:gd name="T74" fmla="*/ 174 w 362"/>
                  <a:gd name="T75" fmla="*/ 8 h 631"/>
                  <a:gd name="T76" fmla="*/ 206 w 362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2" h="631">
                    <a:moveTo>
                      <a:pt x="206" y="0"/>
                    </a:moveTo>
                    <a:lnTo>
                      <a:pt x="238" y="0"/>
                    </a:lnTo>
                    <a:lnTo>
                      <a:pt x="264" y="10"/>
                    </a:lnTo>
                    <a:lnTo>
                      <a:pt x="289" y="26"/>
                    </a:lnTo>
                    <a:lnTo>
                      <a:pt x="311" y="49"/>
                    </a:lnTo>
                    <a:lnTo>
                      <a:pt x="328" y="78"/>
                    </a:lnTo>
                    <a:lnTo>
                      <a:pt x="343" y="115"/>
                    </a:lnTo>
                    <a:lnTo>
                      <a:pt x="353" y="154"/>
                    </a:lnTo>
                    <a:lnTo>
                      <a:pt x="359" y="198"/>
                    </a:lnTo>
                    <a:lnTo>
                      <a:pt x="362" y="245"/>
                    </a:lnTo>
                    <a:lnTo>
                      <a:pt x="359" y="294"/>
                    </a:lnTo>
                    <a:lnTo>
                      <a:pt x="353" y="347"/>
                    </a:lnTo>
                    <a:lnTo>
                      <a:pt x="340" y="402"/>
                    </a:lnTo>
                    <a:lnTo>
                      <a:pt x="322" y="455"/>
                    </a:lnTo>
                    <a:lnTo>
                      <a:pt x="300" y="501"/>
                    </a:lnTo>
                    <a:lnTo>
                      <a:pt x="276" y="542"/>
                    </a:lnTo>
                    <a:lnTo>
                      <a:pt x="248" y="576"/>
                    </a:lnTo>
                    <a:lnTo>
                      <a:pt x="219" y="603"/>
                    </a:lnTo>
                    <a:lnTo>
                      <a:pt x="188" y="622"/>
                    </a:lnTo>
                    <a:lnTo>
                      <a:pt x="156" y="631"/>
                    </a:lnTo>
                    <a:lnTo>
                      <a:pt x="124" y="631"/>
                    </a:lnTo>
                    <a:lnTo>
                      <a:pt x="96" y="621"/>
                    </a:lnTo>
                    <a:lnTo>
                      <a:pt x="73" y="605"/>
                    </a:lnTo>
                    <a:lnTo>
                      <a:pt x="51" y="581"/>
                    </a:lnTo>
                    <a:lnTo>
                      <a:pt x="34" y="551"/>
                    </a:lnTo>
                    <a:lnTo>
                      <a:pt x="19" y="516"/>
                    </a:lnTo>
                    <a:lnTo>
                      <a:pt x="9" y="477"/>
                    </a:lnTo>
                    <a:lnTo>
                      <a:pt x="3" y="433"/>
                    </a:lnTo>
                    <a:lnTo>
                      <a:pt x="0" y="386"/>
                    </a:lnTo>
                    <a:lnTo>
                      <a:pt x="3" y="337"/>
                    </a:lnTo>
                    <a:lnTo>
                      <a:pt x="9" y="284"/>
                    </a:lnTo>
                    <a:lnTo>
                      <a:pt x="22" y="229"/>
                    </a:lnTo>
                    <a:lnTo>
                      <a:pt x="40" y="176"/>
                    </a:lnTo>
                    <a:lnTo>
                      <a:pt x="61" y="129"/>
                    </a:lnTo>
                    <a:lnTo>
                      <a:pt x="86" y="89"/>
                    </a:lnTo>
                    <a:lnTo>
                      <a:pt x="114" y="54"/>
                    </a:lnTo>
                    <a:lnTo>
                      <a:pt x="143" y="27"/>
                    </a:lnTo>
                    <a:lnTo>
                      <a:pt x="174" y="8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FEDEC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Freeform 43"/>
              <p:cNvSpPr>
                <a:spLocks/>
              </p:cNvSpPr>
              <p:nvPr/>
            </p:nvSpPr>
            <p:spPr bwMode="auto">
              <a:xfrm>
                <a:off x="1219927" y="3548981"/>
                <a:ext cx="253565" cy="443739"/>
              </a:xfrm>
              <a:custGeom>
                <a:avLst/>
                <a:gdLst>
                  <a:gd name="T0" fmla="*/ 156 w 361"/>
                  <a:gd name="T1" fmla="*/ 0 h 631"/>
                  <a:gd name="T2" fmla="*/ 186 w 361"/>
                  <a:gd name="T3" fmla="*/ 10 h 631"/>
                  <a:gd name="T4" fmla="*/ 217 w 361"/>
                  <a:gd name="T5" fmla="*/ 27 h 631"/>
                  <a:gd name="T6" fmla="*/ 247 w 361"/>
                  <a:gd name="T7" fmla="*/ 55 h 631"/>
                  <a:gd name="T8" fmla="*/ 275 w 361"/>
                  <a:gd name="T9" fmla="*/ 89 h 631"/>
                  <a:gd name="T10" fmla="*/ 300 w 361"/>
                  <a:gd name="T11" fmla="*/ 129 h 631"/>
                  <a:gd name="T12" fmla="*/ 320 w 361"/>
                  <a:gd name="T13" fmla="*/ 176 h 631"/>
                  <a:gd name="T14" fmla="*/ 338 w 361"/>
                  <a:gd name="T15" fmla="*/ 229 h 631"/>
                  <a:gd name="T16" fmla="*/ 351 w 361"/>
                  <a:gd name="T17" fmla="*/ 284 h 631"/>
                  <a:gd name="T18" fmla="*/ 358 w 361"/>
                  <a:gd name="T19" fmla="*/ 337 h 631"/>
                  <a:gd name="T20" fmla="*/ 361 w 361"/>
                  <a:gd name="T21" fmla="*/ 386 h 631"/>
                  <a:gd name="T22" fmla="*/ 358 w 361"/>
                  <a:gd name="T23" fmla="*/ 433 h 631"/>
                  <a:gd name="T24" fmla="*/ 352 w 361"/>
                  <a:gd name="T25" fmla="*/ 477 h 631"/>
                  <a:gd name="T26" fmla="*/ 341 w 361"/>
                  <a:gd name="T27" fmla="*/ 517 h 631"/>
                  <a:gd name="T28" fmla="*/ 327 w 361"/>
                  <a:gd name="T29" fmla="*/ 552 h 631"/>
                  <a:gd name="T30" fmla="*/ 309 w 361"/>
                  <a:gd name="T31" fmla="*/ 581 h 631"/>
                  <a:gd name="T32" fmla="*/ 288 w 361"/>
                  <a:gd name="T33" fmla="*/ 605 h 631"/>
                  <a:gd name="T34" fmla="*/ 263 w 361"/>
                  <a:gd name="T35" fmla="*/ 622 h 631"/>
                  <a:gd name="T36" fmla="*/ 237 w 361"/>
                  <a:gd name="T37" fmla="*/ 631 h 631"/>
                  <a:gd name="T38" fmla="*/ 205 w 361"/>
                  <a:gd name="T39" fmla="*/ 631 h 631"/>
                  <a:gd name="T40" fmla="*/ 173 w 361"/>
                  <a:gd name="T41" fmla="*/ 622 h 631"/>
                  <a:gd name="T42" fmla="*/ 142 w 361"/>
                  <a:gd name="T43" fmla="*/ 603 h 631"/>
                  <a:gd name="T44" fmla="*/ 113 w 361"/>
                  <a:gd name="T45" fmla="*/ 577 h 631"/>
                  <a:gd name="T46" fmla="*/ 86 w 361"/>
                  <a:gd name="T47" fmla="*/ 542 h 631"/>
                  <a:gd name="T48" fmla="*/ 61 w 361"/>
                  <a:gd name="T49" fmla="*/ 501 h 631"/>
                  <a:gd name="T50" fmla="*/ 39 w 361"/>
                  <a:gd name="T51" fmla="*/ 455 h 631"/>
                  <a:gd name="T52" fmla="*/ 22 w 361"/>
                  <a:gd name="T53" fmla="*/ 402 h 631"/>
                  <a:gd name="T54" fmla="*/ 8 w 361"/>
                  <a:gd name="T55" fmla="*/ 347 h 631"/>
                  <a:gd name="T56" fmla="*/ 1 w 361"/>
                  <a:gd name="T57" fmla="*/ 294 h 631"/>
                  <a:gd name="T58" fmla="*/ 0 w 361"/>
                  <a:gd name="T59" fmla="*/ 245 h 631"/>
                  <a:gd name="T60" fmla="*/ 1 w 361"/>
                  <a:gd name="T61" fmla="*/ 198 h 631"/>
                  <a:gd name="T62" fmla="*/ 8 w 361"/>
                  <a:gd name="T63" fmla="*/ 154 h 631"/>
                  <a:gd name="T64" fmla="*/ 19 w 361"/>
                  <a:gd name="T65" fmla="*/ 115 h 631"/>
                  <a:gd name="T66" fmla="*/ 33 w 361"/>
                  <a:gd name="T67" fmla="*/ 80 h 631"/>
                  <a:gd name="T68" fmla="*/ 51 w 361"/>
                  <a:gd name="T69" fmla="*/ 49 h 631"/>
                  <a:gd name="T70" fmla="*/ 73 w 361"/>
                  <a:gd name="T71" fmla="*/ 26 h 631"/>
                  <a:gd name="T72" fmla="*/ 96 w 361"/>
                  <a:gd name="T73" fmla="*/ 10 h 631"/>
                  <a:gd name="T74" fmla="*/ 123 w 361"/>
                  <a:gd name="T75" fmla="*/ 0 h 631"/>
                  <a:gd name="T76" fmla="*/ 156 w 361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631">
                    <a:moveTo>
                      <a:pt x="156" y="0"/>
                    </a:moveTo>
                    <a:lnTo>
                      <a:pt x="186" y="10"/>
                    </a:lnTo>
                    <a:lnTo>
                      <a:pt x="217" y="27"/>
                    </a:lnTo>
                    <a:lnTo>
                      <a:pt x="247" y="55"/>
                    </a:lnTo>
                    <a:lnTo>
                      <a:pt x="275" y="89"/>
                    </a:lnTo>
                    <a:lnTo>
                      <a:pt x="300" y="129"/>
                    </a:lnTo>
                    <a:lnTo>
                      <a:pt x="320" y="176"/>
                    </a:lnTo>
                    <a:lnTo>
                      <a:pt x="338" y="229"/>
                    </a:lnTo>
                    <a:lnTo>
                      <a:pt x="351" y="284"/>
                    </a:lnTo>
                    <a:lnTo>
                      <a:pt x="358" y="337"/>
                    </a:lnTo>
                    <a:lnTo>
                      <a:pt x="361" y="386"/>
                    </a:lnTo>
                    <a:lnTo>
                      <a:pt x="358" y="433"/>
                    </a:lnTo>
                    <a:lnTo>
                      <a:pt x="352" y="477"/>
                    </a:lnTo>
                    <a:lnTo>
                      <a:pt x="341" y="517"/>
                    </a:lnTo>
                    <a:lnTo>
                      <a:pt x="327" y="552"/>
                    </a:lnTo>
                    <a:lnTo>
                      <a:pt x="309" y="581"/>
                    </a:lnTo>
                    <a:lnTo>
                      <a:pt x="288" y="605"/>
                    </a:lnTo>
                    <a:lnTo>
                      <a:pt x="263" y="622"/>
                    </a:lnTo>
                    <a:lnTo>
                      <a:pt x="237" y="631"/>
                    </a:lnTo>
                    <a:lnTo>
                      <a:pt x="205" y="631"/>
                    </a:lnTo>
                    <a:lnTo>
                      <a:pt x="173" y="622"/>
                    </a:lnTo>
                    <a:lnTo>
                      <a:pt x="142" y="603"/>
                    </a:lnTo>
                    <a:lnTo>
                      <a:pt x="113" y="577"/>
                    </a:lnTo>
                    <a:lnTo>
                      <a:pt x="86" y="542"/>
                    </a:lnTo>
                    <a:lnTo>
                      <a:pt x="61" y="501"/>
                    </a:lnTo>
                    <a:lnTo>
                      <a:pt x="39" y="455"/>
                    </a:lnTo>
                    <a:lnTo>
                      <a:pt x="22" y="402"/>
                    </a:lnTo>
                    <a:lnTo>
                      <a:pt x="8" y="347"/>
                    </a:lnTo>
                    <a:lnTo>
                      <a:pt x="1" y="294"/>
                    </a:lnTo>
                    <a:lnTo>
                      <a:pt x="0" y="245"/>
                    </a:lnTo>
                    <a:lnTo>
                      <a:pt x="1" y="198"/>
                    </a:lnTo>
                    <a:lnTo>
                      <a:pt x="8" y="154"/>
                    </a:lnTo>
                    <a:lnTo>
                      <a:pt x="19" y="115"/>
                    </a:lnTo>
                    <a:lnTo>
                      <a:pt x="33" y="80"/>
                    </a:lnTo>
                    <a:lnTo>
                      <a:pt x="51" y="49"/>
                    </a:lnTo>
                    <a:lnTo>
                      <a:pt x="73" y="26"/>
                    </a:lnTo>
                    <a:lnTo>
                      <a:pt x="96" y="10"/>
                    </a:lnTo>
                    <a:lnTo>
                      <a:pt x="123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자유형 7"/>
              <p:cNvSpPr>
                <a:spLocks/>
              </p:cNvSpPr>
              <p:nvPr/>
            </p:nvSpPr>
            <p:spPr bwMode="auto">
              <a:xfrm>
                <a:off x="1236831" y="2725633"/>
                <a:ext cx="1675643" cy="1991862"/>
              </a:xfrm>
              <a:custGeom>
                <a:avLst/>
                <a:gdLst>
                  <a:gd name="connsiteX0" fmla="*/ 838174 w 1675643"/>
                  <a:gd name="connsiteY0" fmla="*/ 0 h 2197567"/>
                  <a:gd name="connsiteX1" fmla="*/ 910017 w 1675643"/>
                  <a:gd name="connsiteY1" fmla="*/ 2116 h 2197567"/>
                  <a:gd name="connsiteX2" fmla="*/ 979748 w 1675643"/>
                  <a:gd name="connsiteY2" fmla="*/ 9167 h 2197567"/>
                  <a:gd name="connsiteX3" fmla="*/ 1045252 w 1675643"/>
                  <a:gd name="connsiteY3" fmla="*/ 21860 h 2197567"/>
                  <a:gd name="connsiteX4" fmla="*/ 1110052 w 1675643"/>
                  <a:gd name="connsiteY4" fmla="*/ 37373 h 2197567"/>
                  <a:gd name="connsiteX5" fmla="*/ 1170626 w 1675643"/>
                  <a:gd name="connsiteY5" fmla="*/ 56412 h 2197567"/>
                  <a:gd name="connsiteX6" fmla="*/ 1228382 w 1675643"/>
                  <a:gd name="connsiteY6" fmla="*/ 78977 h 2197567"/>
                  <a:gd name="connsiteX7" fmla="*/ 1283322 w 1675643"/>
                  <a:gd name="connsiteY7" fmla="*/ 105773 h 2197567"/>
                  <a:gd name="connsiteX8" fmla="*/ 1334739 w 1675643"/>
                  <a:gd name="connsiteY8" fmla="*/ 134685 h 2197567"/>
                  <a:gd name="connsiteX9" fmla="*/ 1381930 w 1675643"/>
                  <a:gd name="connsiteY9" fmla="*/ 166417 h 2197567"/>
                  <a:gd name="connsiteX10" fmla="*/ 1427008 w 1675643"/>
                  <a:gd name="connsiteY10" fmla="*/ 200264 h 2197567"/>
                  <a:gd name="connsiteX11" fmla="*/ 1467156 w 1675643"/>
                  <a:gd name="connsiteY11" fmla="*/ 236227 h 2197567"/>
                  <a:gd name="connsiteX12" fmla="*/ 1503782 w 1675643"/>
                  <a:gd name="connsiteY12" fmla="*/ 274305 h 2197567"/>
                  <a:gd name="connsiteX13" fmla="*/ 1538295 w 1675643"/>
                  <a:gd name="connsiteY13" fmla="*/ 312384 h 2197567"/>
                  <a:gd name="connsiteX14" fmla="*/ 1566469 w 1675643"/>
                  <a:gd name="connsiteY14" fmla="*/ 352577 h 2197567"/>
                  <a:gd name="connsiteX15" fmla="*/ 1592530 w 1675643"/>
                  <a:gd name="connsiteY15" fmla="*/ 392771 h 2197567"/>
                  <a:gd name="connsiteX16" fmla="*/ 1612956 w 1675643"/>
                  <a:gd name="connsiteY16" fmla="*/ 432965 h 2197567"/>
                  <a:gd name="connsiteX17" fmla="*/ 1630565 w 1675643"/>
                  <a:gd name="connsiteY17" fmla="*/ 473864 h 2197567"/>
                  <a:gd name="connsiteX18" fmla="*/ 1642539 w 1675643"/>
                  <a:gd name="connsiteY18" fmla="*/ 514058 h 2197567"/>
                  <a:gd name="connsiteX19" fmla="*/ 1642539 w 1675643"/>
                  <a:gd name="connsiteY19" fmla="*/ 517584 h 2197567"/>
                  <a:gd name="connsiteX20" fmla="*/ 1644652 w 1675643"/>
                  <a:gd name="connsiteY20" fmla="*/ 526751 h 2197567"/>
                  <a:gd name="connsiteX21" fmla="*/ 1647469 w 1675643"/>
                  <a:gd name="connsiteY21" fmla="*/ 540149 h 2197567"/>
                  <a:gd name="connsiteX22" fmla="*/ 1650991 w 1675643"/>
                  <a:gd name="connsiteY22" fmla="*/ 559188 h 2197567"/>
                  <a:gd name="connsiteX23" fmla="*/ 1655217 w 1675643"/>
                  <a:gd name="connsiteY23" fmla="*/ 583163 h 2197567"/>
                  <a:gd name="connsiteX24" fmla="*/ 1658739 w 1675643"/>
                  <a:gd name="connsiteY24" fmla="*/ 609959 h 2197567"/>
                  <a:gd name="connsiteX25" fmla="*/ 1662965 w 1675643"/>
                  <a:gd name="connsiteY25" fmla="*/ 641691 h 2197567"/>
                  <a:gd name="connsiteX26" fmla="*/ 1667191 w 1675643"/>
                  <a:gd name="connsiteY26" fmla="*/ 675538 h 2197567"/>
                  <a:gd name="connsiteX27" fmla="*/ 1670008 w 1675643"/>
                  <a:gd name="connsiteY27" fmla="*/ 712911 h 2197567"/>
                  <a:gd name="connsiteX28" fmla="*/ 1673530 w 1675643"/>
                  <a:gd name="connsiteY28" fmla="*/ 751695 h 2197567"/>
                  <a:gd name="connsiteX29" fmla="*/ 1675643 w 1675643"/>
                  <a:gd name="connsiteY29" fmla="*/ 791889 h 2197567"/>
                  <a:gd name="connsiteX30" fmla="*/ 1675643 w 1675643"/>
                  <a:gd name="connsiteY30" fmla="*/ 834198 h 2197567"/>
                  <a:gd name="connsiteX31" fmla="*/ 1674234 w 1675643"/>
                  <a:gd name="connsiteY31" fmla="*/ 877212 h 2197567"/>
                  <a:gd name="connsiteX32" fmla="*/ 1672121 w 1675643"/>
                  <a:gd name="connsiteY32" fmla="*/ 920227 h 2197567"/>
                  <a:gd name="connsiteX33" fmla="*/ 1667191 w 1675643"/>
                  <a:gd name="connsiteY33" fmla="*/ 964652 h 2197567"/>
                  <a:gd name="connsiteX34" fmla="*/ 1660852 w 1675643"/>
                  <a:gd name="connsiteY34" fmla="*/ 1006961 h 2197567"/>
                  <a:gd name="connsiteX35" fmla="*/ 1651695 w 1675643"/>
                  <a:gd name="connsiteY35" fmla="*/ 1048565 h 2197567"/>
                  <a:gd name="connsiteX36" fmla="*/ 1639721 w 1675643"/>
                  <a:gd name="connsiteY36" fmla="*/ 1090169 h 2197567"/>
                  <a:gd name="connsiteX37" fmla="*/ 1624930 w 1675643"/>
                  <a:gd name="connsiteY37" fmla="*/ 1128953 h 2197567"/>
                  <a:gd name="connsiteX38" fmla="*/ 1608026 w 1675643"/>
                  <a:gd name="connsiteY38" fmla="*/ 1166326 h 2197567"/>
                  <a:gd name="connsiteX39" fmla="*/ 1586191 w 1675643"/>
                  <a:gd name="connsiteY39" fmla="*/ 1200173 h 2197567"/>
                  <a:gd name="connsiteX40" fmla="*/ 1578338 w 1675643"/>
                  <a:gd name="connsiteY40" fmla="*/ 1210281 h 2197567"/>
                  <a:gd name="connsiteX41" fmla="*/ 1576335 w 1675643"/>
                  <a:gd name="connsiteY41" fmla="*/ 1240358 h 2197567"/>
                  <a:gd name="connsiteX42" fmla="*/ 1572817 w 1675643"/>
                  <a:gd name="connsiteY42" fmla="*/ 1292480 h 2197567"/>
                  <a:gd name="connsiteX43" fmla="*/ 1567187 w 1675643"/>
                  <a:gd name="connsiteY43" fmla="*/ 1346010 h 2197567"/>
                  <a:gd name="connsiteX44" fmla="*/ 1559447 w 1675643"/>
                  <a:gd name="connsiteY44" fmla="*/ 1399541 h 2197567"/>
                  <a:gd name="connsiteX45" fmla="*/ 1551003 w 1675643"/>
                  <a:gd name="connsiteY45" fmla="*/ 1451662 h 2197567"/>
                  <a:gd name="connsiteX46" fmla="*/ 1539744 w 1675643"/>
                  <a:gd name="connsiteY46" fmla="*/ 1503784 h 2197567"/>
                  <a:gd name="connsiteX47" fmla="*/ 1527781 w 1675643"/>
                  <a:gd name="connsiteY47" fmla="*/ 1556610 h 2197567"/>
                  <a:gd name="connsiteX48" fmla="*/ 1512300 w 1675643"/>
                  <a:gd name="connsiteY48" fmla="*/ 1608028 h 2197567"/>
                  <a:gd name="connsiteX49" fmla="*/ 1495412 w 1675643"/>
                  <a:gd name="connsiteY49" fmla="*/ 1658036 h 2197567"/>
                  <a:gd name="connsiteX50" fmla="*/ 1476413 w 1675643"/>
                  <a:gd name="connsiteY50" fmla="*/ 1707341 h 2197567"/>
                  <a:gd name="connsiteX51" fmla="*/ 1454599 w 1675643"/>
                  <a:gd name="connsiteY51" fmla="*/ 1755941 h 2197567"/>
                  <a:gd name="connsiteX52" fmla="*/ 1431377 w 1675643"/>
                  <a:gd name="connsiteY52" fmla="*/ 1801723 h 2197567"/>
                  <a:gd name="connsiteX53" fmla="*/ 1403230 w 1675643"/>
                  <a:gd name="connsiteY53" fmla="*/ 1846802 h 2197567"/>
                  <a:gd name="connsiteX54" fmla="*/ 1374379 w 1675643"/>
                  <a:gd name="connsiteY54" fmla="*/ 1890471 h 2197567"/>
                  <a:gd name="connsiteX55" fmla="*/ 1342010 w 1675643"/>
                  <a:gd name="connsiteY55" fmla="*/ 1932028 h 2197567"/>
                  <a:gd name="connsiteX56" fmla="*/ 1306826 w 1675643"/>
                  <a:gd name="connsiteY56" fmla="*/ 1971471 h 2197567"/>
                  <a:gd name="connsiteX57" fmla="*/ 1268827 w 1675643"/>
                  <a:gd name="connsiteY57" fmla="*/ 2008098 h 2197567"/>
                  <a:gd name="connsiteX58" fmla="*/ 1227310 w 1675643"/>
                  <a:gd name="connsiteY58" fmla="*/ 2041906 h 2197567"/>
                  <a:gd name="connsiteX59" fmla="*/ 1182275 w 1675643"/>
                  <a:gd name="connsiteY59" fmla="*/ 2074306 h 2197567"/>
                  <a:gd name="connsiteX60" fmla="*/ 1133721 w 1675643"/>
                  <a:gd name="connsiteY60" fmla="*/ 2102480 h 2197567"/>
                  <a:gd name="connsiteX61" fmla="*/ 1082352 w 1675643"/>
                  <a:gd name="connsiteY61" fmla="*/ 2128541 h 2197567"/>
                  <a:gd name="connsiteX62" fmla="*/ 1027465 w 1675643"/>
                  <a:gd name="connsiteY62" fmla="*/ 2151080 h 2197567"/>
                  <a:gd name="connsiteX63" fmla="*/ 969060 w 1675643"/>
                  <a:gd name="connsiteY63" fmla="*/ 2170802 h 2197567"/>
                  <a:gd name="connsiteX64" fmla="*/ 905025 w 1675643"/>
                  <a:gd name="connsiteY64" fmla="*/ 2186298 h 2197567"/>
                  <a:gd name="connsiteX65" fmla="*/ 838879 w 1675643"/>
                  <a:gd name="connsiteY65" fmla="*/ 2197567 h 2197567"/>
                  <a:gd name="connsiteX66" fmla="*/ 839120 w 1675643"/>
                  <a:gd name="connsiteY66" fmla="*/ 2197406 h 2197567"/>
                  <a:gd name="connsiteX67" fmla="*/ 838174 w 1675643"/>
                  <a:gd name="connsiteY67" fmla="*/ 2197567 h 2197567"/>
                  <a:gd name="connsiteX68" fmla="*/ 771261 w 1675643"/>
                  <a:gd name="connsiteY68" fmla="*/ 2186298 h 2197567"/>
                  <a:gd name="connsiteX69" fmla="*/ 708574 w 1675643"/>
                  <a:gd name="connsiteY69" fmla="*/ 2170802 h 2197567"/>
                  <a:gd name="connsiteX70" fmla="*/ 649409 w 1675643"/>
                  <a:gd name="connsiteY70" fmla="*/ 2151080 h 2197567"/>
                  <a:gd name="connsiteX71" fmla="*/ 593765 w 1675643"/>
                  <a:gd name="connsiteY71" fmla="*/ 2128541 h 2197567"/>
                  <a:gd name="connsiteX72" fmla="*/ 542348 w 1675643"/>
                  <a:gd name="connsiteY72" fmla="*/ 2102480 h 2197567"/>
                  <a:gd name="connsiteX73" fmla="*/ 494452 w 1675643"/>
                  <a:gd name="connsiteY73" fmla="*/ 2074306 h 2197567"/>
                  <a:gd name="connsiteX74" fmla="*/ 448670 w 1675643"/>
                  <a:gd name="connsiteY74" fmla="*/ 2041906 h 2197567"/>
                  <a:gd name="connsiteX75" fmla="*/ 407817 w 1675643"/>
                  <a:gd name="connsiteY75" fmla="*/ 2008098 h 2197567"/>
                  <a:gd name="connsiteX76" fmla="*/ 369078 w 1675643"/>
                  <a:gd name="connsiteY76" fmla="*/ 1971471 h 2197567"/>
                  <a:gd name="connsiteX77" fmla="*/ 333861 w 1675643"/>
                  <a:gd name="connsiteY77" fmla="*/ 1932028 h 2197567"/>
                  <a:gd name="connsiteX78" fmla="*/ 302165 w 1675643"/>
                  <a:gd name="connsiteY78" fmla="*/ 1890471 h 2197567"/>
                  <a:gd name="connsiteX79" fmla="*/ 272583 w 1675643"/>
                  <a:gd name="connsiteY79" fmla="*/ 1846802 h 2197567"/>
                  <a:gd name="connsiteX80" fmla="*/ 245817 w 1675643"/>
                  <a:gd name="connsiteY80" fmla="*/ 1801723 h 2197567"/>
                  <a:gd name="connsiteX81" fmla="*/ 221165 w 1675643"/>
                  <a:gd name="connsiteY81" fmla="*/ 1755941 h 2197567"/>
                  <a:gd name="connsiteX82" fmla="*/ 200035 w 1675643"/>
                  <a:gd name="connsiteY82" fmla="*/ 1707341 h 2197567"/>
                  <a:gd name="connsiteX83" fmla="*/ 181017 w 1675643"/>
                  <a:gd name="connsiteY83" fmla="*/ 1658036 h 2197567"/>
                  <a:gd name="connsiteX84" fmla="*/ 164113 w 1675643"/>
                  <a:gd name="connsiteY84" fmla="*/ 1608028 h 2197567"/>
                  <a:gd name="connsiteX85" fmla="*/ 149322 w 1675643"/>
                  <a:gd name="connsiteY85" fmla="*/ 1556610 h 2197567"/>
                  <a:gd name="connsiteX86" fmla="*/ 135939 w 1675643"/>
                  <a:gd name="connsiteY86" fmla="*/ 1503784 h 2197567"/>
                  <a:gd name="connsiteX87" fmla="*/ 126078 w 1675643"/>
                  <a:gd name="connsiteY87" fmla="*/ 1451662 h 2197567"/>
                  <a:gd name="connsiteX88" fmla="*/ 116922 w 1675643"/>
                  <a:gd name="connsiteY88" fmla="*/ 1399541 h 2197567"/>
                  <a:gd name="connsiteX89" fmla="*/ 109174 w 1675643"/>
                  <a:gd name="connsiteY89" fmla="*/ 1346010 h 2197567"/>
                  <a:gd name="connsiteX90" fmla="*/ 104244 w 1675643"/>
                  <a:gd name="connsiteY90" fmla="*/ 1292480 h 2197567"/>
                  <a:gd name="connsiteX91" fmla="*/ 100017 w 1675643"/>
                  <a:gd name="connsiteY91" fmla="*/ 1240358 h 2197567"/>
                  <a:gd name="connsiteX92" fmla="*/ 98470 w 1675643"/>
                  <a:gd name="connsiteY92" fmla="*/ 1211341 h 2197567"/>
                  <a:gd name="connsiteX93" fmla="*/ 90157 w 1675643"/>
                  <a:gd name="connsiteY93" fmla="*/ 1200878 h 2197567"/>
                  <a:gd name="connsiteX94" fmla="*/ 68322 w 1675643"/>
                  <a:gd name="connsiteY94" fmla="*/ 1166326 h 2197567"/>
                  <a:gd name="connsiteX95" fmla="*/ 50009 w 1675643"/>
                  <a:gd name="connsiteY95" fmla="*/ 1130363 h 2197567"/>
                  <a:gd name="connsiteX96" fmla="*/ 35922 w 1675643"/>
                  <a:gd name="connsiteY96" fmla="*/ 1090874 h 2197567"/>
                  <a:gd name="connsiteX97" fmla="*/ 24652 w 1675643"/>
                  <a:gd name="connsiteY97" fmla="*/ 1049975 h 2197567"/>
                  <a:gd name="connsiteX98" fmla="*/ 15496 w 1675643"/>
                  <a:gd name="connsiteY98" fmla="*/ 1007666 h 2197567"/>
                  <a:gd name="connsiteX99" fmla="*/ 8452 w 1675643"/>
                  <a:gd name="connsiteY99" fmla="*/ 964652 h 2197567"/>
                  <a:gd name="connsiteX100" fmla="*/ 4226 w 1675643"/>
                  <a:gd name="connsiteY100" fmla="*/ 921637 h 2197567"/>
                  <a:gd name="connsiteX101" fmla="*/ 704 w 1675643"/>
                  <a:gd name="connsiteY101" fmla="*/ 877212 h 2197567"/>
                  <a:gd name="connsiteX102" fmla="*/ 0 w 1675643"/>
                  <a:gd name="connsiteY102" fmla="*/ 834198 h 2197567"/>
                  <a:gd name="connsiteX103" fmla="*/ 704 w 1675643"/>
                  <a:gd name="connsiteY103" fmla="*/ 791889 h 2197567"/>
                  <a:gd name="connsiteX104" fmla="*/ 2113 w 1675643"/>
                  <a:gd name="connsiteY104" fmla="*/ 751695 h 2197567"/>
                  <a:gd name="connsiteX105" fmla="*/ 4930 w 1675643"/>
                  <a:gd name="connsiteY105" fmla="*/ 712911 h 2197567"/>
                  <a:gd name="connsiteX106" fmla="*/ 8452 w 1675643"/>
                  <a:gd name="connsiteY106" fmla="*/ 675538 h 2197567"/>
                  <a:gd name="connsiteX107" fmla="*/ 11974 w 1675643"/>
                  <a:gd name="connsiteY107" fmla="*/ 641691 h 2197567"/>
                  <a:gd name="connsiteX108" fmla="*/ 16200 w 1675643"/>
                  <a:gd name="connsiteY108" fmla="*/ 610664 h 2197567"/>
                  <a:gd name="connsiteX109" fmla="*/ 20426 w 1675643"/>
                  <a:gd name="connsiteY109" fmla="*/ 583163 h 2197567"/>
                  <a:gd name="connsiteX110" fmla="*/ 24652 w 1675643"/>
                  <a:gd name="connsiteY110" fmla="*/ 559188 h 2197567"/>
                  <a:gd name="connsiteX111" fmla="*/ 28878 w 1675643"/>
                  <a:gd name="connsiteY111" fmla="*/ 540854 h 2197567"/>
                  <a:gd name="connsiteX112" fmla="*/ 30991 w 1675643"/>
                  <a:gd name="connsiteY112" fmla="*/ 526751 h 2197567"/>
                  <a:gd name="connsiteX113" fmla="*/ 33104 w 1675643"/>
                  <a:gd name="connsiteY113" fmla="*/ 517584 h 2197567"/>
                  <a:gd name="connsiteX114" fmla="*/ 33809 w 1675643"/>
                  <a:gd name="connsiteY114" fmla="*/ 514058 h 2197567"/>
                  <a:gd name="connsiteX115" fmla="*/ 40852 w 1675643"/>
                  <a:gd name="connsiteY115" fmla="*/ 488672 h 2197567"/>
                  <a:gd name="connsiteX116" fmla="*/ 51417 w 1675643"/>
                  <a:gd name="connsiteY116" fmla="*/ 466107 h 2197567"/>
                  <a:gd name="connsiteX117" fmla="*/ 63391 w 1675643"/>
                  <a:gd name="connsiteY117" fmla="*/ 444248 h 2197567"/>
                  <a:gd name="connsiteX118" fmla="*/ 76774 w 1675643"/>
                  <a:gd name="connsiteY118" fmla="*/ 424503 h 2197567"/>
                  <a:gd name="connsiteX119" fmla="*/ 91565 w 1675643"/>
                  <a:gd name="connsiteY119" fmla="*/ 408285 h 2197567"/>
                  <a:gd name="connsiteX120" fmla="*/ 104244 w 1675643"/>
                  <a:gd name="connsiteY120" fmla="*/ 394182 h 2197567"/>
                  <a:gd name="connsiteX121" fmla="*/ 117626 w 1675643"/>
                  <a:gd name="connsiteY121" fmla="*/ 382194 h 2197567"/>
                  <a:gd name="connsiteX122" fmla="*/ 128896 w 1675643"/>
                  <a:gd name="connsiteY122" fmla="*/ 373027 h 2197567"/>
                  <a:gd name="connsiteX123" fmla="*/ 138757 w 1675643"/>
                  <a:gd name="connsiteY123" fmla="*/ 365975 h 2197567"/>
                  <a:gd name="connsiteX124" fmla="*/ 144391 w 1675643"/>
                  <a:gd name="connsiteY124" fmla="*/ 361744 h 2197567"/>
                  <a:gd name="connsiteX125" fmla="*/ 146504 w 1675643"/>
                  <a:gd name="connsiteY125" fmla="*/ 361039 h 2197567"/>
                  <a:gd name="connsiteX126" fmla="*/ 146504 w 1675643"/>
                  <a:gd name="connsiteY126" fmla="*/ 357513 h 2197567"/>
                  <a:gd name="connsiteX127" fmla="*/ 150026 w 1675643"/>
                  <a:gd name="connsiteY127" fmla="*/ 349757 h 2197567"/>
                  <a:gd name="connsiteX128" fmla="*/ 153548 w 1675643"/>
                  <a:gd name="connsiteY128" fmla="*/ 337064 h 2197567"/>
                  <a:gd name="connsiteX129" fmla="*/ 161296 w 1675643"/>
                  <a:gd name="connsiteY129" fmla="*/ 320845 h 2197567"/>
                  <a:gd name="connsiteX130" fmla="*/ 171157 w 1675643"/>
                  <a:gd name="connsiteY130" fmla="*/ 301101 h 2197567"/>
                  <a:gd name="connsiteX131" fmla="*/ 184539 w 1675643"/>
                  <a:gd name="connsiteY131" fmla="*/ 279946 h 2197567"/>
                  <a:gd name="connsiteX132" fmla="*/ 200035 w 1675643"/>
                  <a:gd name="connsiteY132" fmla="*/ 255971 h 2197567"/>
                  <a:gd name="connsiteX133" fmla="*/ 220461 w 1675643"/>
                  <a:gd name="connsiteY133" fmla="*/ 231291 h 2197567"/>
                  <a:gd name="connsiteX134" fmla="*/ 244409 w 1675643"/>
                  <a:gd name="connsiteY134" fmla="*/ 206610 h 2197567"/>
                  <a:gd name="connsiteX135" fmla="*/ 272583 w 1675643"/>
                  <a:gd name="connsiteY135" fmla="*/ 181930 h 2197567"/>
                  <a:gd name="connsiteX136" fmla="*/ 321183 w 1675643"/>
                  <a:gd name="connsiteY136" fmla="*/ 147377 h 2197567"/>
                  <a:gd name="connsiteX137" fmla="*/ 373304 w 1675643"/>
                  <a:gd name="connsiteY137" fmla="*/ 114940 h 2197567"/>
                  <a:gd name="connsiteX138" fmla="*/ 429652 w 1675643"/>
                  <a:gd name="connsiteY138" fmla="*/ 86734 h 2197567"/>
                  <a:gd name="connsiteX139" fmla="*/ 489522 w 1675643"/>
                  <a:gd name="connsiteY139" fmla="*/ 62054 h 2197567"/>
                  <a:gd name="connsiteX140" fmla="*/ 552913 w 1675643"/>
                  <a:gd name="connsiteY140" fmla="*/ 40194 h 2197567"/>
                  <a:gd name="connsiteX141" fmla="*/ 619826 w 1675643"/>
                  <a:gd name="connsiteY141" fmla="*/ 22565 h 2197567"/>
                  <a:gd name="connsiteX142" fmla="*/ 689556 w 1675643"/>
                  <a:gd name="connsiteY142" fmla="*/ 10577 h 2197567"/>
                  <a:gd name="connsiteX143" fmla="*/ 762104 w 1675643"/>
                  <a:gd name="connsiteY143" fmla="*/ 2116 h 219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1675643" h="2197567">
                    <a:moveTo>
                      <a:pt x="838174" y="0"/>
                    </a:moveTo>
                    <a:lnTo>
                      <a:pt x="910017" y="2116"/>
                    </a:lnTo>
                    <a:lnTo>
                      <a:pt x="979748" y="9167"/>
                    </a:lnTo>
                    <a:lnTo>
                      <a:pt x="1045252" y="21860"/>
                    </a:lnTo>
                    <a:lnTo>
                      <a:pt x="1110052" y="37373"/>
                    </a:lnTo>
                    <a:lnTo>
                      <a:pt x="1170626" y="56412"/>
                    </a:lnTo>
                    <a:lnTo>
                      <a:pt x="1228382" y="78977"/>
                    </a:lnTo>
                    <a:lnTo>
                      <a:pt x="1283322" y="105773"/>
                    </a:lnTo>
                    <a:lnTo>
                      <a:pt x="1334739" y="134685"/>
                    </a:lnTo>
                    <a:lnTo>
                      <a:pt x="1381930" y="166417"/>
                    </a:lnTo>
                    <a:lnTo>
                      <a:pt x="1427008" y="200264"/>
                    </a:lnTo>
                    <a:lnTo>
                      <a:pt x="1467156" y="236227"/>
                    </a:lnTo>
                    <a:lnTo>
                      <a:pt x="1503782" y="274305"/>
                    </a:lnTo>
                    <a:lnTo>
                      <a:pt x="1538295" y="312384"/>
                    </a:lnTo>
                    <a:lnTo>
                      <a:pt x="1566469" y="352577"/>
                    </a:lnTo>
                    <a:lnTo>
                      <a:pt x="1592530" y="392771"/>
                    </a:lnTo>
                    <a:lnTo>
                      <a:pt x="1612956" y="432965"/>
                    </a:lnTo>
                    <a:lnTo>
                      <a:pt x="1630565" y="473864"/>
                    </a:lnTo>
                    <a:lnTo>
                      <a:pt x="1642539" y="514058"/>
                    </a:lnTo>
                    <a:lnTo>
                      <a:pt x="1642539" y="517584"/>
                    </a:lnTo>
                    <a:lnTo>
                      <a:pt x="1644652" y="526751"/>
                    </a:lnTo>
                    <a:lnTo>
                      <a:pt x="1647469" y="540149"/>
                    </a:lnTo>
                    <a:lnTo>
                      <a:pt x="1650991" y="559188"/>
                    </a:lnTo>
                    <a:lnTo>
                      <a:pt x="1655217" y="583163"/>
                    </a:lnTo>
                    <a:lnTo>
                      <a:pt x="1658739" y="609959"/>
                    </a:lnTo>
                    <a:lnTo>
                      <a:pt x="1662965" y="641691"/>
                    </a:lnTo>
                    <a:lnTo>
                      <a:pt x="1667191" y="675538"/>
                    </a:lnTo>
                    <a:lnTo>
                      <a:pt x="1670008" y="712911"/>
                    </a:lnTo>
                    <a:lnTo>
                      <a:pt x="1673530" y="751695"/>
                    </a:lnTo>
                    <a:lnTo>
                      <a:pt x="1675643" y="791889"/>
                    </a:lnTo>
                    <a:lnTo>
                      <a:pt x="1675643" y="834198"/>
                    </a:lnTo>
                    <a:lnTo>
                      <a:pt x="1674234" y="877212"/>
                    </a:lnTo>
                    <a:lnTo>
                      <a:pt x="1672121" y="920227"/>
                    </a:lnTo>
                    <a:lnTo>
                      <a:pt x="1667191" y="964652"/>
                    </a:lnTo>
                    <a:lnTo>
                      <a:pt x="1660852" y="1006961"/>
                    </a:lnTo>
                    <a:lnTo>
                      <a:pt x="1651695" y="1048565"/>
                    </a:lnTo>
                    <a:lnTo>
                      <a:pt x="1639721" y="1090169"/>
                    </a:lnTo>
                    <a:lnTo>
                      <a:pt x="1624930" y="1128953"/>
                    </a:lnTo>
                    <a:lnTo>
                      <a:pt x="1608026" y="1166326"/>
                    </a:lnTo>
                    <a:lnTo>
                      <a:pt x="1586191" y="1200173"/>
                    </a:lnTo>
                    <a:lnTo>
                      <a:pt x="1578338" y="1210281"/>
                    </a:lnTo>
                    <a:lnTo>
                      <a:pt x="1576335" y="1240358"/>
                    </a:lnTo>
                    <a:lnTo>
                      <a:pt x="1572817" y="1292480"/>
                    </a:lnTo>
                    <a:lnTo>
                      <a:pt x="1567187" y="1346010"/>
                    </a:lnTo>
                    <a:lnTo>
                      <a:pt x="1559447" y="1399541"/>
                    </a:lnTo>
                    <a:lnTo>
                      <a:pt x="1551003" y="1451662"/>
                    </a:lnTo>
                    <a:lnTo>
                      <a:pt x="1539744" y="1503784"/>
                    </a:lnTo>
                    <a:lnTo>
                      <a:pt x="1527781" y="1556610"/>
                    </a:lnTo>
                    <a:lnTo>
                      <a:pt x="1512300" y="1608028"/>
                    </a:lnTo>
                    <a:lnTo>
                      <a:pt x="1495412" y="1658036"/>
                    </a:lnTo>
                    <a:lnTo>
                      <a:pt x="1476413" y="1707341"/>
                    </a:lnTo>
                    <a:lnTo>
                      <a:pt x="1454599" y="1755941"/>
                    </a:lnTo>
                    <a:lnTo>
                      <a:pt x="1431377" y="1801723"/>
                    </a:lnTo>
                    <a:lnTo>
                      <a:pt x="1403230" y="1846802"/>
                    </a:lnTo>
                    <a:lnTo>
                      <a:pt x="1374379" y="1890471"/>
                    </a:lnTo>
                    <a:lnTo>
                      <a:pt x="1342010" y="1932028"/>
                    </a:lnTo>
                    <a:lnTo>
                      <a:pt x="1306826" y="1971471"/>
                    </a:lnTo>
                    <a:lnTo>
                      <a:pt x="1268827" y="2008098"/>
                    </a:lnTo>
                    <a:lnTo>
                      <a:pt x="1227310" y="2041906"/>
                    </a:lnTo>
                    <a:lnTo>
                      <a:pt x="1182275" y="2074306"/>
                    </a:lnTo>
                    <a:lnTo>
                      <a:pt x="1133721" y="2102480"/>
                    </a:lnTo>
                    <a:lnTo>
                      <a:pt x="1082352" y="2128541"/>
                    </a:lnTo>
                    <a:lnTo>
                      <a:pt x="1027465" y="2151080"/>
                    </a:lnTo>
                    <a:lnTo>
                      <a:pt x="969060" y="2170802"/>
                    </a:lnTo>
                    <a:lnTo>
                      <a:pt x="905025" y="2186298"/>
                    </a:lnTo>
                    <a:lnTo>
                      <a:pt x="838879" y="2197567"/>
                    </a:lnTo>
                    <a:lnTo>
                      <a:pt x="839120" y="2197406"/>
                    </a:lnTo>
                    <a:lnTo>
                      <a:pt x="838174" y="2197567"/>
                    </a:lnTo>
                    <a:lnTo>
                      <a:pt x="771261" y="2186298"/>
                    </a:lnTo>
                    <a:lnTo>
                      <a:pt x="708574" y="2170802"/>
                    </a:lnTo>
                    <a:lnTo>
                      <a:pt x="649409" y="2151080"/>
                    </a:lnTo>
                    <a:lnTo>
                      <a:pt x="593765" y="2128541"/>
                    </a:lnTo>
                    <a:lnTo>
                      <a:pt x="542348" y="2102480"/>
                    </a:lnTo>
                    <a:lnTo>
                      <a:pt x="494452" y="2074306"/>
                    </a:lnTo>
                    <a:lnTo>
                      <a:pt x="448670" y="2041906"/>
                    </a:lnTo>
                    <a:lnTo>
                      <a:pt x="407817" y="2008098"/>
                    </a:lnTo>
                    <a:lnTo>
                      <a:pt x="369078" y="1971471"/>
                    </a:lnTo>
                    <a:lnTo>
                      <a:pt x="333861" y="1932028"/>
                    </a:lnTo>
                    <a:lnTo>
                      <a:pt x="302165" y="1890471"/>
                    </a:lnTo>
                    <a:lnTo>
                      <a:pt x="272583" y="1846802"/>
                    </a:lnTo>
                    <a:lnTo>
                      <a:pt x="245817" y="1801723"/>
                    </a:lnTo>
                    <a:lnTo>
                      <a:pt x="221165" y="1755941"/>
                    </a:lnTo>
                    <a:lnTo>
                      <a:pt x="200035" y="1707341"/>
                    </a:lnTo>
                    <a:lnTo>
                      <a:pt x="181017" y="1658036"/>
                    </a:lnTo>
                    <a:lnTo>
                      <a:pt x="164113" y="1608028"/>
                    </a:lnTo>
                    <a:lnTo>
                      <a:pt x="149322" y="1556610"/>
                    </a:lnTo>
                    <a:lnTo>
                      <a:pt x="135939" y="1503784"/>
                    </a:lnTo>
                    <a:lnTo>
                      <a:pt x="126078" y="1451662"/>
                    </a:lnTo>
                    <a:lnTo>
                      <a:pt x="116922" y="1399541"/>
                    </a:lnTo>
                    <a:lnTo>
                      <a:pt x="109174" y="1346010"/>
                    </a:lnTo>
                    <a:lnTo>
                      <a:pt x="104244" y="1292480"/>
                    </a:lnTo>
                    <a:lnTo>
                      <a:pt x="100017" y="1240358"/>
                    </a:lnTo>
                    <a:lnTo>
                      <a:pt x="98470" y="1211341"/>
                    </a:lnTo>
                    <a:lnTo>
                      <a:pt x="90157" y="1200878"/>
                    </a:lnTo>
                    <a:lnTo>
                      <a:pt x="68322" y="1166326"/>
                    </a:lnTo>
                    <a:lnTo>
                      <a:pt x="50009" y="1130363"/>
                    </a:lnTo>
                    <a:lnTo>
                      <a:pt x="35922" y="1090874"/>
                    </a:lnTo>
                    <a:lnTo>
                      <a:pt x="24652" y="1049975"/>
                    </a:lnTo>
                    <a:lnTo>
                      <a:pt x="15496" y="1007666"/>
                    </a:lnTo>
                    <a:lnTo>
                      <a:pt x="8452" y="964652"/>
                    </a:lnTo>
                    <a:lnTo>
                      <a:pt x="4226" y="921637"/>
                    </a:lnTo>
                    <a:lnTo>
                      <a:pt x="704" y="877212"/>
                    </a:lnTo>
                    <a:lnTo>
                      <a:pt x="0" y="834198"/>
                    </a:lnTo>
                    <a:lnTo>
                      <a:pt x="704" y="791889"/>
                    </a:lnTo>
                    <a:lnTo>
                      <a:pt x="2113" y="751695"/>
                    </a:lnTo>
                    <a:lnTo>
                      <a:pt x="4930" y="712911"/>
                    </a:lnTo>
                    <a:lnTo>
                      <a:pt x="8452" y="675538"/>
                    </a:lnTo>
                    <a:lnTo>
                      <a:pt x="11974" y="641691"/>
                    </a:lnTo>
                    <a:lnTo>
                      <a:pt x="16200" y="610664"/>
                    </a:lnTo>
                    <a:lnTo>
                      <a:pt x="20426" y="583163"/>
                    </a:lnTo>
                    <a:lnTo>
                      <a:pt x="24652" y="559188"/>
                    </a:lnTo>
                    <a:lnTo>
                      <a:pt x="28878" y="540854"/>
                    </a:lnTo>
                    <a:lnTo>
                      <a:pt x="30991" y="526751"/>
                    </a:lnTo>
                    <a:lnTo>
                      <a:pt x="33104" y="517584"/>
                    </a:lnTo>
                    <a:lnTo>
                      <a:pt x="33809" y="514058"/>
                    </a:lnTo>
                    <a:lnTo>
                      <a:pt x="40852" y="488672"/>
                    </a:lnTo>
                    <a:lnTo>
                      <a:pt x="51417" y="466107"/>
                    </a:lnTo>
                    <a:lnTo>
                      <a:pt x="63391" y="444248"/>
                    </a:lnTo>
                    <a:lnTo>
                      <a:pt x="76774" y="424503"/>
                    </a:lnTo>
                    <a:lnTo>
                      <a:pt x="91565" y="408285"/>
                    </a:lnTo>
                    <a:lnTo>
                      <a:pt x="104244" y="394182"/>
                    </a:lnTo>
                    <a:lnTo>
                      <a:pt x="117626" y="382194"/>
                    </a:lnTo>
                    <a:lnTo>
                      <a:pt x="128896" y="373027"/>
                    </a:lnTo>
                    <a:lnTo>
                      <a:pt x="138757" y="365975"/>
                    </a:lnTo>
                    <a:lnTo>
                      <a:pt x="144391" y="361744"/>
                    </a:lnTo>
                    <a:lnTo>
                      <a:pt x="146504" y="361039"/>
                    </a:lnTo>
                    <a:lnTo>
                      <a:pt x="146504" y="357513"/>
                    </a:lnTo>
                    <a:lnTo>
                      <a:pt x="150026" y="349757"/>
                    </a:lnTo>
                    <a:lnTo>
                      <a:pt x="153548" y="337064"/>
                    </a:lnTo>
                    <a:lnTo>
                      <a:pt x="161296" y="320845"/>
                    </a:lnTo>
                    <a:lnTo>
                      <a:pt x="171157" y="301101"/>
                    </a:lnTo>
                    <a:lnTo>
                      <a:pt x="184539" y="279946"/>
                    </a:lnTo>
                    <a:lnTo>
                      <a:pt x="200035" y="255971"/>
                    </a:lnTo>
                    <a:lnTo>
                      <a:pt x="220461" y="231291"/>
                    </a:lnTo>
                    <a:lnTo>
                      <a:pt x="244409" y="206610"/>
                    </a:lnTo>
                    <a:lnTo>
                      <a:pt x="272583" y="181930"/>
                    </a:lnTo>
                    <a:lnTo>
                      <a:pt x="321183" y="147377"/>
                    </a:lnTo>
                    <a:lnTo>
                      <a:pt x="373304" y="114940"/>
                    </a:lnTo>
                    <a:lnTo>
                      <a:pt x="429652" y="86734"/>
                    </a:lnTo>
                    <a:lnTo>
                      <a:pt x="489522" y="62054"/>
                    </a:lnTo>
                    <a:lnTo>
                      <a:pt x="552913" y="40194"/>
                    </a:lnTo>
                    <a:lnTo>
                      <a:pt x="619826" y="22565"/>
                    </a:lnTo>
                    <a:lnTo>
                      <a:pt x="689556" y="10577"/>
                    </a:lnTo>
                    <a:lnTo>
                      <a:pt x="762104" y="2116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9" name="Freeform 53"/>
            <p:cNvSpPr>
              <a:spLocks/>
            </p:cNvSpPr>
            <p:nvPr/>
          </p:nvSpPr>
          <p:spPr bwMode="auto">
            <a:xfrm rot="5400000" flipH="1">
              <a:off x="11606536" y="6369894"/>
              <a:ext cx="88949" cy="321123"/>
            </a:xfrm>
            <a:prstGeom prst="leftBracket">
              <a:avLst>
                <a:gd name="adj" fmla="val 152582"/>
              </a:avLst>
            </a:pr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solidFill>
                  <a:prstClr val="black"/>
                </a:solidFill>
              </a:endParaRPr>
            </a:p>
          </p:txBody>
        </p:sp>
        <p:sp>
          <p:nvSpPr>
            <p:cNvPr id="30" name="자유형 29"/>
            <p:cNvSpPr/>
            <p:nvPr/>
          </p:nvSpPr>
          <p:spPr>
            <a:xfrm flipH="1">
              <a:off x="11492315" y="6484987"/>
              <a:ext cx="320050" cy="93072"/>
            </a:xfrm>
            <a:custGeom>
              <a:avLst/>
              <a:gdLst>
                <a:gd name="connsiteX0" fmla="*/ 0 w 676275"/>
                <a:gd name="connsiteY0" fmla="*/ 0 h 212694"/>
                <a:gd name="connsiteX1" fmla="*/ 54769 w 676275"/>
                <a:gd name="connsiteY1" fmla="*/ 119063 h 212694"/>
                <a:gd name="connsiteX2" fmla="*/ 271463 w 676275"/>
                <a:gd name="connsiteY2" fmla="*/ 209550 h 212694"/>
                <a:gd name="connsiteX3" fmla="*/ 509588 w 676275"/>
                <a:gd name="connsiteY3" fmla="*/ 183357 h 212694"/>
                <a:gd name="connsiteX4" fmla="*/ 647700 w 676275"/>
                <a:gd name="connsiteY4" fmla="*/ 100013 h 212694"/>
                <a:gd name="connsiteX5" fmla="*/ 676275 w 676275"/>
                <a:gd name="connsiteY5" fmla="*/ 26194 h 212694"/>
                <a:gd name="connsiteX0" fmla="*/ 0 w 664369"/>
                <a:gd name="connsiteY0" fmla="*/ 0 h 193644"/>
                <a:gd name="connsiteX1" fmla="*/ 42863 w 664369"/>
                <a:gd name="connsiteY1" fmla="*/ 100013 h 193644"/>
                <a:gd name="connsiteX2" fmla="*/ 259557 w 664369"/>
                <a:gd name="connsiteY2" fmla="*/ 190500 h 193644"/>
                <a:gd name="connsiteX3" fmla="*/ 497682 w 664369"/>
                <a:gd name="connsiteY3" fmla="*/ 164307 h 193644"/>
                <a:gd name="connsiteX4" fmla="*/ 635794 w 664369"/>
                <a:gd name="connsiteY4" fmla="*/ 80963 h 193644"/>
                <a:gd name="connsiteX5" fmla="*/ 664369 w 664369"/>
                <a:gd name="connsiteY5" fmla="*/ 7144 h 193644"/>
                <a:gd name="connsiteX0" fmla="*/ 1524 w 665893"/>
                <a:gd name="connsiteY0" fmla="*/ 0 h 193644"/>
                <a:gd name="connsiteX1" fmla="*/ 44387 w 665893"/>
                <a:gd name="connsiteY1" fmla="*/ 100013 h 193644"/>
                <a:gd name="connsiteX2" fmla="*/ 261081 w 665893"/>
                <a:gd name="connsiteY2" fmla="*/ 190500 h 193644"/>
                <a:gd name="connsiteX3" fmla="*/ 499206 w 665893"/>
                <a:gd name="connsiteY3" fmla="*/ 164307 h 193644"/>
                <a:gd name="connsiteX4" fmla="*/ 637318 w 665893"/>
                <a:gd name="connsiteY4" fmla="*/ 80963 h 193644"/>
                <a:gd name="connsiteX5" fmla="*/ 665893 w 665893"/>
                <a:gd name="connsiteY5" fmla="*/ 7144 h 1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5893" h="193644">
                  <a:moveTo>
                    <a:pt x="1524" y="0"/>
                  </a:moveTo>
                  <a:cubicBezTo>
                    <a:pt x="-3239" y="42069"/>
                    <a:pt x="1128" y="68263"/>
                    <a:pt x="44387" y="100013"/>
                  </a:cubicBezTo>
                  <a:cubicBezTo>
                    <a:pt x="87646" y="131763"/>
                    <a:pt x="185278" y="179784"/>
                    <a:pt x="261081" y="190500"/>
                  </a:cubicBezTo>
                  <a:cubicBezTo>
                    <a:pt x="336884" y="201216"/>
                    <a:pt x="436500" y="182563"/>
                    <a:pt x="499206" y="164307"/>
                  </a:cubicBezTo>
                  <a:cubicBezTo>
                    <a:pt x="561912" y="146051"/>
                    <a:pt x="609537" y="107157"/>
                    <a:pt x="637318" y="80963"/>
                  </a:cubicBezTo>
                  <a:cubicBezTo>
                    <a:pt x="665099" y="54769"/>
                    <a:pt x="665496" y="30956"/>
                    <a:pt x="665893" y="7144"/>
                  </a:cubicBezTo>
                </a:path>
              </a:pathLst>
            </a:custGeom>
            <a:noFill/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순서도: 지연 31"/>
            <p:cNvSpPr/>
            <p:nvPr/>
          </p:nvSpPr>
          <p:spPr>
            <a:xfrm rot="16747283" flipH="1">
              <a:off x="10534195" y="5556267"/>
              <a:ext cx="595247" cy="194929"/>
            </a:xfrm>
            <a:custGeom>
              <a:avLst/>
              <a:gdLst>
                <a:gd name="connsiteX0" fmla="*/ 0 w 940506"/>
                <a:gd name="connsiteY0" fmla="*/ 0 h 405567"/>
                <a:gd name="connsiteX1" fmla="*/ 470253 w 940506"/>
                <a:gd name="connsiteY1" fmla="*/ 0 h 405567"/>
                <a:gd name="connsiteX2" fmla="*/ 940506 w 940506"/>
                <a:gd name="connsiteY2" fmla="*/ 202784 h 405567"/>
                <a:gd name="connsiteX3" fmla="*/ 470253 w 940506"/>
                <a:gd name="connsiteY3" fmla="*/ 405568 h 405567"/>
                <a:gd name="connsiteX4" fmla="*/ 0 w 940506"/>
                <a:gd name="connsiteY4" fmla="*/ 405567 h 405567"/>
                <a:gd name="connsiteX5" fmla="*/ 0 w 940506"/>
                <a:gd name="connsiteY5" fmla="*/ 0 h 405567"/>
                <a:gd name="connsiteX0" fmla="*/ 256943 w 1197449"/>
                <a:gd name="connsiteY0" fmla="*/ 0 h 405568"/>
                <a:gd name="connsiteX1" fmla="*/ 727196 w 1197449"/>
                <a:gd name="connsiteY1" fmla="*/ 0 h 405568"/>
                <a:gd name="connsiteX2" fmla="*/ 1197449 w 1197449"/>
                <a:gd name="connsiteY2" fmla="*/ 202784 h 405568"/>
                <a:gd name="connsiteX3" fmla="*/ 727196 w 1197449"/>
                <a:gd name="connsiteY3" fmla="*/ 405568 h 405568"/>
                <a:gd name="connsiteX4" fmla="*/ 0 w 1197449"/>
                <a:gd name="connsiteY4" fmla="*/ 383607 h 405568"/>
                <a:gd name="connsiteX5" fmla="*/ 256943 w 1197449"/>
                <a:gd name="connsiteY5" fmla="*/ 0 h 405568"/>
                <a:gd name="connsiteX0" fmla="*/ 0 w 1221335"/>
                <a:gd name="connsiteY0" fmla="*/ 86753 h 405568"/>
                <a:gd name="connsiteX1" fmla="*/ 751082 w 1221335"/>
                <a:gd name="connsiteY1" fmla="*/ 0 h 405568"/>
                <a:gd name="connsiteX2" fmla="*/ 1221335 w 1221335"/>
                <a:gd name="connsiteY2" fmla="*/ 202784 h 405568"/>
                <a:gd name="connsiteX3" fmla="*/ 751082 w 1221335"/>
                <a:gd name="connsiteY3" fmla="*/ 405568 h 405568"/>
                <a:gd name="connsiteX4" fmla="*/ 23886 w 1221335"/>
                <a:gd name="connsiteY4" fmla="*/ 383607 h 405568"/>
                <a:gd name="connsiteX5" fmla="*/ 0 w 1221335"/>
                <a:gd name="connsiteY5" fmla="*/ 86753 h 405568"/>
                <a:gd name="connsiteX0" fmla="*/ 17130 w 1238465"/>
                <a:gd name="connsiteY0" fmla="*/ 86753 h 405568"/>
                <a:gd name="connsiteX1" fmla="*/ 768212 w 1238465"/>
                <a:gd name="connsiteY1" fmla="*/ 0 h 405568"/>
                <a:gd name="connsiteX2" fmla="*/ 1238465 w 1238465"/>
                <a:gd name="connsiteY2" fmla="*/ 202784 h 405568"/>
                <a:gd name="connsiteX3" fmla="*/ 768212 w 1238465"/>
                <a:gd name="connsiteY3" fmla="*/ 405568 h 405568"/>
                <a:gd name="connsiteX4" fmla="*/ 0 w 1238465"/>
                <a:gd name="connsiteY4" fmla="*/ 398727 h 405568"/>
                <a:gd name="connsiteX5" fmla="*/ 17130 w 1238465"/>
                <a:gd name="connsiteY5" fmla="*/ 86753 h 4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465" h="405568">
                  <a:moveTo>
                    <a:pt x="17130" y="86753"/>
                  </a:moveTo>
                  <a:lnTo>
                    <a:pt x="768212" y="0"/>
                  </a:lnTo>
                  <a:cubicBezTo>
                    <a:pt x="1027926" y="0"/>
                    <a:pt x="1238465" y="90789"/>
                    <a:pt x="1238465" y="202784"/>
                  </a:cubicBezTo>
                  <a:cubicBezTo>
                    <a:pt x="1238465" y="314779"/>
                    <a:pt x="1027926" y="405568"/>
                    <a:pt x="768212" y="405568"/>
                  </a:cubicBezTo>
                  <a:lnTo>
                    <a:pt x="0" y="398727"/>
                  </a:lnTo>
                  <a:lnTo>
                    <a:pt x="17130" y="86753"/>
                  </a:lnTo>
                  <a:close/>
                </a:path>
              </a:pathLst>
            </a:cu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>
              <a:spLocks/>
            </p:cNvSpPr>
            <p:nvPr/>
          </p:nvSpPr>
          <p:spPr bwMode="auto">
            <a:xfrm rot="9839204" flipV="1">
              <a:off x="10783856" y="5182901"/>
              <a:ext cx="216495" cy="216486"/>
            </a:xfrm>
            <a:custGeom>
              <a:avLst/>
              <a:gdLst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67771 w 1936374"/>
                <a:gd name="connsiteY10" fmla="*/ 1989719 h 2344147"/>
                <a:gd name="connsiteX11" fmla="*/ 267733 w 1936374"/>
                <a:gd name="connsiteY11" fmla="*/ 1989680 h 2344147"/>
                <a:gd name="connsiteX12" fmla="*/ 248446 w 1936374"/>
                <a:gd name="connsiteY12" fmla="*/ 1970392 h 2344147"/>
                <a:gd name="connsiteX13" fmla="*/ 248486 w 1936374"/>
                <a:gd name="connsiteY13" fmla="*/ 1970434 h 2344147"/>
                <a:gd name="connsiteX14" fmla="*/ 333326 w 1936374"/>
                <a:gd name="connsiteY14" fmla="*/ 2056993 h 2344147"/>
                <a:gd name="connsiteX15" fmla="*/ 332951 w 1936374"/>
                <a:gd name="connsiteY15" fmla="*/ 2056599 h 2344147"/>
                <a:gd name="connsiteX16" fmla="*/ 320095 w 1936374"/>
                <a:gd name="connsiteY16" fmla="*/ 2044279 h 2344147"/>
                <a:gd name="connsiteX17" fmla="*/ 320526 w 1936374"/>
                <a:gd name="connsiteY17" fmla="*/ 2044727 h 2344147"/>
                <a:gd name="connsiteX18" fmla="*/ 353677 w 1936374"/>
                <a:gd name="connsiteY18" fmla="*/ 2077353 h 2344147"/>
                <a:gd name="connsiteX19" fmla="*/ 353367 w 1936374"/>
                <a:gd name="connsiteY19" fmla="*/ 2077015 h 2344147"/>
                <a:gd name="connsiteX20" fmla="*/ 344870 w 1936374"/>
                <a:gd name="connsiteY20" fmla="*/ 2069049 h 2344147"/>
                <a:gd name="connsiteX21" fmla="*/ 345290 w 1936374"/>
                <a:gd name="connsiteY21" fmla="*/ 2069491 h 2344147"/>
                <a:gd name="connsiteX22" fmla="*/ 364294 w 1936374"/>
                <a:gd name="connsiteY22" fmla="*/ 2088019 h 2344147"/>
                <a:gd name="connsiteX23" fmla="*/ 364142 w 1936374"/>
                <a:gd name="connsiteY23" fmla="*/ 2087791 h 2344147"/>
                <a:gd name="connsiteX24" fmla="*/ 360046 w 1936374"/>
                <a:gd name="connsiteY24" fmla="*/ 2084206 h 2344147"/>
                <a:gd name="connsiteX25" fmla="*/ 360486 w 1936374"/>
                <a:gd name="connsiteY25" fmla="*/ 2084687 h 2344147"/>
                <a:gd name="connsiteX26" fmla="*/ 391707 w 1936374"/>
                <a:gd name="connsiteY26" fmla="*/ 2113682 h 2344147"/>
                <a:gd name="connsiteX27" fmla="*/ 391363 w 1936374"/>
                <a:gd name="connsiteY27" fmla="*/ 2113311 h 2344147"/>
                <a:gd name="connsiteX28" fmla="*/ 366016 w 1936374"/>
                <a:gd name="connsiteY28" fmla="*/ 2090166 h 2344147"/>
                <a:gd name="connsiteX29" fmla="*/ 366115 w 1936374"/>
                <a:gd name="connsiteY29" fmla="*/ 2090315 h 2344147"/>
                <a:gd name="connsiteX30" fmla="*/ 1669036 w 1936374"/>
                <a:gd name="connsiteY30" fmla="*/ 2344147 h 2344147"/>
                <a:gd name="connsiteX31" fmla="*/ 1736574 w 1936374"/>
                <a:gd name="connsiteY31" fmla="*/ 2115642 h 2344147"/>
                <a:gd name="connsiteX32" fmla="*/ 1763589 w 1936374"/>
                <a:gd name="connsiteY32" fmla="*/ 2061612 h 2344147"/>
                <a:gd name="connsiteX33" fmla="*/ 1787227 w 1936374"/>
                <a:gd name="connsiteY33" fmla="*/ 2005892 h 2344147"/>
                <a:gd name="connsiteX34" fmla="*/ 1809178 w 1936374"/>
                <a:gd name="connsiteY34" fmla="*/ 1949610 h 2344147"/>
                <a:gd name="connsiteX35" fmla="*/ 1828876 w 1936374"/>
                <a:gd name="connsiteY35" fmla="*/ 1892766 h 2344147"/>
                <a:gd name="connsiteX36" fmla="*/ 1846886 w 1936374"/>
                <a:gd name="connsiteY36" fmla="*/ 1834232 h 2344147"/>
                <a:gd name="connsiteX37" fmla="*/ 1862645 w 1936374"/>
                <a:gd name="connsiteY37" fmla="*/ 1776825 h 2344147"/>
                <a:gd name="connsiteX38" fmla="*/ 1876153 w 1936374"/>
                <a:gd name="connsiteY38" fmla="*/ 1717728 h 2344147"/>
                <a:gd name="connsiteX39" fmla="*/ 1888535 w 1936374"/>
                <a:gd name="connsiteY39" fmla="*/ 1659195 h 2344147"/>
                <a:gd name="connsiteX40" fmla="*/ 1899228 w 1936374"/>
                <a:gd name="connsiteY40" fmla="*/ 1600662 h 2344147"/>
                <a:gd name="connsiteX41" fmla="*/ 1908234 w 1936374"/>
                <a:gd name="connsiteY41" fmla="*/ 1543254 h 2344147"/>
                <a:gd name="connsiteX42" fmla="*/ 1915550 w 1936374"/>
                <a:gd name="connsiteY42" fmla="*/ 1485846 h 2344147"/>
                <a:gd name="connsiteX43" fmla="*/ 1922304 w 1936374"/>
                <a:gd name="connsiteY43" fmla="*/ 1429564 h 2344147"/>
                <a:gd name="connsiteX44" fmla="*/ 1927369 w 1936374"/>
                <a:gd name="connsiteY44" fmla="*/ 1374407 h 2344147"/>
                <a:gd name="connsiteX45" fmla="*/ 1930746 w 1936374"/>
                <a:gd name="connsiteY45" fmla="*/ 1320939 h 2344147"/>
                <a:gd name="connsiteX46" fmla="*/ 1933560 w 1936374"/>
                <a:gd name="connsiteY46" fmla="*/ 1268597 h 2344147"/>
                <a:gd name="connsiteX47" fmla="*/ 1935249 w 1936374"/>
                <a:gd name="connsiteY47" fmla="*/ 1217943 h 2344147"/>
                <a:gd name="connsiteX48" fmla="*/ 1936374 w 1936374"/>
                <a:gd name="connsiteY48" fmla="*/ 1169541 h 2344147"/>
                <a:gd name="connsiteX49" fmla="*/ 1936374 w 1936374"/>
                <a:gd name="connsiteY49" fmla="*/ 1123389 h 2344147"/>
                <a:gd name="connsiteX50" fmla="*/ 1936374 w 1936374"/>
                <a:gd name="connsiteY50" fmla="*/ 1079489 h 2344147"/>
                <a:gd name="connsiteX51" fmla="*/ 1935811 w 1936374"/>
                <a:gd name="connsiteY51" fmla="*/ 1038404 h 2344147"/>
                <a:gd name="connsiteX52" fmla="*/ 1934123 w 1936374"/>
                <a:gd name="connsiteY52" fmla="*/ 1000132 h 2344147"/>
                <a:gd name="connsiteX53" fmla="*/ 1932997 w 1936374"/>
                <a:gd name="connsiteY53" fmla="*/ 964675 h 2344147"/>
                <a:gd name="connsiteX54" fmla="*/ 1931309 w 1936374"/>
                <a:gd name="connsiteY54" fmla="*/ 933156 h 2344147"/>
                <a:gd name="connsiteX55" fmla="*/ 1929057 w 1936374"/>
                <a:gd name="connsiteY55" fmla="*/ 905015 h 2344147"/>
                <a:gd name="connsiteX56" fmla="*/ 1927369 w 1936374"/>
                <a:gd name="connsiteY56" fmla="*/ 880251 h 2344147"/>
                <a:gd name="connsiteX57" fmla="*/ 1925681 w 1936374"/>
                <a:gd name="connsiteY57" fmla="*/ 859427 h 2344147"/>
                <a:gd name="connsiteX58" fmla="*/ 1924555 w 1936374"/>
                <a:gd name="connsiteY58" fmla="*/ 843105 h 2344147"/>
                <a:gd name="connsiteX59" fmla="*/ 1922866 w 1936374"/>
                <a:gd name="connsiteY59" fmla="*/ 831286 h 2344147"/>
                <a:gd name="connsiteX60" fmla="*/ 1922304 w 1936374"/>
                <a:gd name="connsiteY60" fmla="*/ 823406 h 2344147"/>
                <a:gd name="connsiteX61" fmla="*/ 1922304 w 1936374"/>
                <a:gd name="connsiteY61" fmla="*/ 821155 h 2344147"/>
                <a:gd name="connsiteX62" fmla="*/ 1924555 w 1936374"/>
                <a:gd name="connsiteY62" fmla="*/ 781758 h 2344147"/>
                <a:gd name="connsiteX63" fmla="*/ 1923429 w 1936374"/>
                <a:gd name="connsiteY63" fmla="*/ 745175 h 2344147"/>
                <a:gd name="connsiteX64" fmla="*/ 1920052 w 1936374"/>
                <a:gd name="connsiteY64" fmla="*/ 710280 h 2344147"/>
                <a:gd name="connsiteX65" fmla="*/ 1913299 w 1936374"/>
                <a:gd name="connsiteY65" fmla="*/ 677636 h 2344147"/>
                <a:gd name="connsiteX66" fmla="*/ 1904856 w 1936374"/>
                <a:gd name="connsiteY66" fmla="*/ 647806 h 2344147"/>
                <a:gd name="connsiteX67" fmla="*/ 1894163 w 1936374"/>
                <a:gd name="connsiteY67" fmla="*/ 619666 h 2344147"/>
                <a:gd name="connsiteX68" fmla="*/ 1881781 w 1936374"/>
                <a:gd name="connsiteY68" fmla="*/ 592650 h 2344147"/>
                <a:gd name="connsiteX69" fmla="*/ 1867710 w 1936374"/>
                <a:gd name="connsiteY69" fmla="*/ 569012 h 2344147"/>
                <a:gd name="connsiteX70" fmla="*/ 1850826 w 1936374"/>
                <a:gd name="connsiteY70" fmla="*/ 546499 h 2344147"/>
                <a:gd name="connsiteX71" fmla="*/ 1833941 w 1936374"/>
                <a:gd name="connsiteY71" fmla="*/ 525675 h 2344147"/>
                <a:gd name="connsiteX72" fmla="*/ 1814806 w 1936374"/>
                <a:gd name="connsiteY72" fmla="*/ 507101 h 2344147"/>
                <a:gd name="connsiteX73" fmla="*/ 1795670 w 1936374"/>
                <a:gd name="connsiteY73" fmla="*/ 489654 h 2344147"/>
                <a:gd name="connsiteX74" fmla="*/ 1775409 w 1936374"/>
                <a:gd name="connsiteY74" fmla="*/ 473895 h 2344147"/>
                <a:gd name="connsiteX75" fmla="*/ 1754584 w 1936374"/>
                <a:gd name="connsiteY75" fmla="*/ 459262 h 2344147"/>
                <a:gd name="connsiteX76" fmla="*/ 1733760 w 1936374"/>
                <a:gd name="connsiteY76" fmla="*/ 447442 h 2344147"/>
                <a:gd name="connsiteX77" fmla="*/ 1712373 w 1936374"/>
                <a:gd name="connsiteY77" fmla="*/ 435623 h 2344147"/>
                <a:gd name="connsiteX78" fmla="*/ 1691549 w 1936374"/>
                <a:gd name="connsiteY78" fmla="*/ 425492 h 2344147"/>
                <a:gd name="connsiteX79" fmla="*/ 1670725 w 1936374"/>
                <a:gd name="connsiteY79" fmla="*/ 417050 h 2344147"/>
                <a:gd name="connsiteX80" fmla="*/ 1650463 w 1936374"/>
                <a:gd name="connsiteY80" fmla="*/ 409171 h 2344147"/>
                <a:gd name="connsiteX81" fmla="*/ 1630201 w 1936374"/>
                <a:gd name="connsiteY81" fmla="*/ 401854 h 2344147"/>
                <a:gd name="connsiteX82" fmla="*/ 1611629 w 1936374"/>
                <a:gd name="connsiteY82" fmla="*/ 396789 h 2344147"/>
                <a:gd name="connsiteX83" fmla="*/ 1594182 w 1936374"/>
                <a:gd name="connsiteY83" fmla="*/ 391723 h 2344147"/>
                <a:gd name="connsiteX84" fmla="*/ 1577860 w 1936374"/>
                <a:gd name="connsiteY84" fmla="*/ 387221 h 2344147"/>
                <a:gd name="connsiteX85" fmla="*/ 1562664 w 1936374"/>
                <a:gd name="connsiteY85" fmla="*/ 384406 h 2344147"/>
                <a:gd name="connsiteX86" fmla="*/ 1549719 w 1936374"/>
                <a:gd name="connsiteY86" fmla="*/ 381592 h 2344147"/>
                <a:gd name="connsiteX87" fmla="*/ 1538463 w 1936374"/>
                <a:gd name="connsiteY87" fmla="*/ 379904 h 2344147"/>
                <a:gd name="connsiteX88" fmla="*/ 1530020 w 1936374"/>
                <a:gd name="connsiteY88" fmla="*/ 378779 h 2344147"/>
                <a:gd name="connsiteX89" fmla="*/ 1522704 w 1936374"/>
                <a:gd name="connsiteY89" fmla="*/ 378216 h 2344147"/>
                <a:gd name="connsiteX90" fmla="*/ 1518201 w 1936374"/>
                <a:gd name="connsiteY90" fmla="*/ 377090 h 2344147"/>
                <a:gd name="connsiteX91" fmla="*/ 1517075 w 1936374"/>
                <a:gd name="connsiteY91" fmla="*/ 377090 h 2344147"/>
                <a:gd name="connsiteX92" fmla="*/ 1503005 w 1936374"/>
                <a:gd name="connsiteY92" fmla="*/ 341070 h 2344147"/>
                <a:gd name="connsiteX93" fmla="*/ 1487809 w 1936374"/>
                <a:gd name="connsiteY93" fmla="*/ 308989 h 2344147"/>
                <a:gd name="connsiteX94" fmla="*/ 1472050 w 1936374"/>
                <a:gd name="connsiteY94" fmla="*/ 279722 h 2344147"/>
                <a:gd name="connsiteX95" fmla="*/ 1455165 w 1936374"/>
                <a:gd name="connsiteY95" fmla="*/ 254958 h 2344147"/>
                <a:gd name="connsiteX96" fmla="*/ 1436593 w 1936374"/>
                <a:gd name="connsiteY96" fmla="*/ 233008 h 2344147"/>
                <a:gd name="connsiteX97" fmla="*/ 1417457 w 1936374"/>
                <a:gd name="connsiteY97" fmla="*/ 213872 h 2344147"/>
                <a:gd name="connsiteX98" fmla="*/ 1397758 w 1936374"/>
                <a:gd name="connsiteY98" fmla="*/ 197550 h 2344147"/>
                <a:gd name="connsiteX99" fmla="*/ 1377497 w 1936374"/>
                <a:gd name="connsiteY99" fmla="*/ 184605 h 2344147"/>
                <a:gd name="connsiteX100" fmla="*/ 1356673 w 1936374"/>
                <a:gd name="connsiteY100" fmla="*/ 173912 h 2344147"/>
                <a:gd name="connsiteX101" fmla="*/ 1335848 w 1936374"/>
                <a:gd name="connsiteY101" fmla="*/ 165470 h 2344147"/>
                <a:gd name="connsiteX102" fmla="*/ 1315024 w 1936374"/>
                <a:gd name="connsiteY102" fmla="*/ 158716 h 2344147"/>
                <a:gd name="connsiteX103" fmla="*/ 1294200 w 1936374"/>
                <a:gd name="connsiteY103" fmla="*/ 154776 h 2344147"/>
                <a:gd name="connsiteX104" fmla="*/ 1273376 w 1936374"/>
                <a:gd name="connsiteY104" fmla="*/ 151399 h 2344147"/>
                <a:gd name="connsiteX105" fmla="*/ 1252552 w 1936374"/>
                <a:gd name="connsiteY105" fmla="*/ 150274 h 2344147"/>
                <a:gd name="connsiteX106" fmla="*/ 1232290 w 1936374"/>
                <a:gd name="connsiteY106" fmla="*/ 150836 h 2344147"/>
                <a:gd name="connsiteX107" fmla="*/ 1212029 w 1936374"/>
                <a:gd name="connsiteY107" fmla="*/ 152525 h 2344147"/>
                <a:gd name="connsiteX108" fmla="*/ 1193456 w 1936374"/>
                <a:gd name="connsiteY108" fmla="*/ 155339 h 2344147"/>
                <a:gd name="connsiteX109" fmla="*/ 1174883 w 1936374"/>
                <a:gd name="connsiteY109" fmla="*/ 158153 h 2344147"/>
                <a:gd name="connsiteX110" fmla="*/ 1157436 w 1936374"/>
                <a:gd name="connsiteY110" fmla="*/ 162655 h 2344147"/>
                <a:gd name="connsiteX111" fmla="*/ 1141114 w 1936374"/>
                <a:gd name="connsiteY111" fmla="*/ 166595 h 2344147"/>
                <a:gd name="connsiteX112" fmla="*/ 1125918 w 1936374"/>
                <a:gd name="connsiteY112" fmla="*/ 171660 h 2344147"/>
                <a:gd name="connsiteX113" fmla="*/ 1112410 w 1936374"/>
                <a:gd name="connsiteY113" fmla="*/ 176726 h 2344147"/>
                <a:gd name="connsiteX114" fmla="*/ 1099465 w 1936374"/>
                <a:gd name="connsiteY114" fmla="*/ 181791 h 2344147"/>
                <a:gd name="connsiteX115" fmla="*/ 1088772 w 1936374"/>
                <a:gd name="connsiteY115" fmla="*/ 186294 h 2344147"/>
                <a:gd name="connsiteX116" fmla="*/ 1079204 w 1936374"/>
                <a:gd name="connsiteY116" fmla="*/ 190796 h 2344147"/>
                <a:gd name="connsiteX117" fmla="*/ 1071887 w 1936374"/>
                <a:gd name="connsiteY117" fmla="*/ 194173 h 2344147"/>
                <a:gd name="connsiteX118" fmla="*/ 1066259 w 1936374"/>
                <a:gd name="connsiteY118" fmla="*/ 196987 h 2344147"/>
                <a:gd name="connsiteX119" fmla="*/ 1063445 w 1936374"/>
                <a:gd name="connsiteY119" fmla="*/ 199239 h 2344147"/>
                <a:gd name="connsiteX120" fmla="*/ 1061757 w 1936374"/>
                <a:gd name="connsiteY120" fmla="*/ 199801 h 2344147"/>
                <a:gd name="connsiteX121" fmla="*/ 1043746 w 1936374"/>
                <a:gd name="connsiteY121" fmla="*/ 163781 h 2344147"/>
                <a:gd name="connsiteX122" fmla="*/ 1026299 w 1936374"/>
                <a:gd name="connsiteY122" fmla="*/ 132263 h 2344147"/>
                <a:gd name="connsiteX123" fmla="*/ 1006038 w 1936374"/>
                <a:gd name="connsiteY123" fmla="*/ 104685 h 2344147"/>
                <a:gd name="connsiteX124" fmla="*/ 985776 w 1936374"/>
                <a:gd name="connsiteY124" fmla="*/ 80484 h 2344147"/>
                <a:gd name="connsiteX125" fmla="*/ 964952 w 1936374"/>
                <a:gd name="connsiteY125" fmla="*/ 60222 h 2344147"/>
                <a:gd name="connsiteX126" fmla="*/ 943565 w 1936374"/>
                <a:gd name="connsiteY126" fmla="*/ 43337 h 2344147"/>
                <a:gd name="connsiteX127" fmla="*/ 921052 w 1936374"/>
                <a:gd name="connsiteY127" fmla="*/ 29830 h 2344147"/>
                <a:gd name="connsiteX128" fmla="*/ 899102 w 1936374"/>
                <a:gd name="connsiteY128" fmla="*/ 19136 h 2344147"/>
                <a:gd name="connsiteX129" fmla="*/ 876027 w 1936374"/>
                <a:gd name="connsiteY129" fmla="*/ 10131 h 2344147"/>
                <a:gd name="connsiteX130" fmla="*/ 853514 w 1936374"/>
                <a:gd name="connsiteY130" fmla="*/ 4503 h 2344147"/>
                <a:gd name="connsiteX131" fmla="*/ 830438 w 1936374"/>
                <a:gd name="connsiteY131" fmla="*/ 1689 h 2344147"/>
                <a:gd name="connsiteX132" fmla="*/ 808489 w 1936374"/>
                <a:gd name="connsiteY132" fmla="*/ 0 h 2344147"/>
                <a:gd name="connsiteX133" fmla="*/ 785976 w 1936374"/>
                <a:gd name="connsiteY133" fmla="*/ 1126 h 2344147"/>
                <a:gd name="connsiteX134" fmla="*/ 764589 w 1936374"/>
                <a:gd name="connsiteY134" fmla="*/ 3377 h 2344147"/>
                <a:gd name="connsiteX135" fmla="*/ 742639 w 1936374"/>
                <a:gd name="connsiteY135" fmla="*/ 6754 h 2344147"/>
                <a:gd name="connsiteX136" fmla="*/ 722941 w 1936374"/>
                <a:gd name="connsiteY136" fmla="*/ 11257 h 2344147"/>
                <a:gd name="connsiteX137" fmla="*/ 702679 w 1936374"/>
                <a:gd name="connsiteY137" fmla="*/ 16885 h 2344147"/>
                <a:gd name="connsiteX138" fmla="*/ 684106 w 1936374"/>
                <a:gd name="connsiteY138" fmla="*/ 24201 h 2344147"/>
                <a:gd name="connsiteX139" fmla="*/ 666096 w 1936374"/>
                <a:gd name="connsiteY139" fmla="*/ 30392 h 2344147"/>
                <a:gd name="connsiteX140" fmla="*/ 648649 w 1936374"/>
                <a:gd name="connsiteY140" fmla="*/ 38272 h 2344147"/>
                <a:gd name="connsiteX141" fmla="*/ 633453 w 1936374"/>
                <a:gd name="connsiteY141" fmla="*/ 45589 h 2344147"/>
                <a:gd name="connsiteX142" fmla="*/ 619382 w 1936374"/>
                <a:gd name="connsiteY142" fmla="*/ 53468 h 2344147"/>
                <a:gd name="connsiteX143" fmla="*/ 606437 w 1936374"/>
                <a:gd name="connsiteY143" fmla="*/ 60785 h 2344147"/>
                <a:gd name="connsiteX144" fmla="*/ 595744 w 1936374"/>
                <a:gd name="connsiteY144" fmla="*/ 67539 h 2344147"/>
                <a:gd name="connsiteX145" fmla="*/ 586176 w 1936374"/>
                <a:gd name="connsiteY145" fmla="*/ 73167 h 2344147"/>
                <a:gd name="connsiteX146" fmla="*/ 578297 w 1936374"/>
                <a:gd name="connsiteY146" fmla="*/ 78232 h 2344147"/>
                <a:gd name="connsiteX147" fmla="*/ 573231 w 1936374"/>
                <a:gd name="connsiteY147" fmla="*/ 82172 h 2344147"/>
                <a:gd name="connsiteX148" fmla="*/ 569855 w 1936374"/>
                <a:gd name="connsiteY148" fmla="*/ 84424 h 2344147"/>
                <a:gd name="connsiteX149" fmla="*/ 568166 w 1936374"/>
                <a:gd name="connsiteY149" fmla="*/ 85549 h 2344147"/>
                <a:gd name="connsiteX150" fmla="*/ 525955 w 1936374"/>
                <a:gd name="connsiteY150" fmla="*/ 73730 h 2344147"/>
                <a:gd name="connsiteX151" fmla="*/ 485432 w 1936374"/>
                <a:gd name="connsiteY151" fmla="*/ 65287 h 2344147"/>
                <a:gd name="connsiteX152" fmla="*/ 447723 w 1936374"/>
                <a:gd name="connsiteY152" fmla="*/ 60222 h 2344147"/>
                <a:gd name="connsiteX153" fmla="*/ 412266 w 1936374"/>
                <a:gd name="connsiteY153" fmla="*/ 56282 h 2344147"/>
                <a:gd name="connsiteX154" fmla="*/ 378496 w 1936374"/>
                <a:gd name="connsiteY154" fmla="*/ 56282 h 2344147"/>
                <a:gd name="connsiteX155" fmla="*/ 346979 w 1936374"/>
                <a:gd name="connsiteY155" fmla="*/ 57971 h 2344147"/>
                <a:gd name="connsiteX156" fmla="*/ 317713 w 1936374"/>
                <a:gd name="connsiteY156" fmla="*/ 62474 h 2344147"/>
                <a:gd name="connsiteX157" fmla="*/ 290134 w 1936374"/>
                <a:gd name="connsiteY157" fmla="*/ 68101 h 2344147"/>
                <a:gd name="connsiteX158" fmla="*/ 264245 w 1936374"/>
                <a:gd name="connsiteY158" fmla="*/ 75981 h 2344147"/>
                <a:gd name="connsiteX159" fmla="*/ 241169 w 1936374"/>
                <a:gd name="connsiteY159" fmla="*/ 85549 h 2344147"/>
                <a:gd name="connsiteX160" fmla="*/ 219219 w 1936374"/>
                <a:gd name="connsiteY160" fmla="*/ 96242 h 2344147"/>
                <a:gd name="connsiteX161" fmla="*/ 198958 w 1936374"/>
                <a:gd name="connsiteY161" fmla="*/ 108625 h 2344147"/>
                <a:gd name="connsiteX162" fmla="*/ 180385 w 1936374"/>
                <a:gd name="connsiteY162" fmla="*/ 121570 h 2344147"/>
                <a:gd name="connsiteX163" fmla="*/ 163500 w 1936374"/>
                <a:gd name="connsiteY163" fmla="*/ 135640 h 2344147"/>
                <a:gd name="connsiteX164" fmla="*/ 147742 w 1936374"/>
                <a:gd name="connsiteY164" fmla="*/ 150836 h 2344147"/>
                <a:gd name="connsiteX165" fmla="*/ 133672 w 1936374"/>
                <a:gd name="connsiteY165" fmla="*/ 166032 h 2344147"/>
                <a:gd name="connsiteX166" fmla="*/ 121289 w 1936374"/>
                <a:gd name="connsiteY166" fmla="*/ 182354 h 2344147"/>
                <a:gd name="connsiteX167" fmla="*/ 110033 w 1936374"/>
                <a:gd name="connsiteY167" fmla="*/ 198676 h 2344147"/>
                <a:gd name="connsiteX168" fmla="*/ 99902 w 1936374"/>
                <a:gd name="connsiteY168" fmla="*/ 214435 h 2344147"/>
                <a:gd name="connsiteX169" fmla="*/ 90897 w 1936374"/>
                <a:gd name="connsiteY169" fmla="*/ 230756 h 2344147"/>
                <a:gd name="connsiteX170" fmla="*/ 83018 w 1936374"/>
                <a:gd name="connsiteY170" fmla="*/ 246516 h 2344147"/>
                <a:gd name="connsiteX171" fmla="*/ 76264 w 1936374"/>
                <a:gd name="connsiteY171" fmla="*/ 261712 h 2344147"/>
                <a:gd name="connsiteX172" fmla="*/ 70073 w 1936374"/>
                <a:gd name="connsiteY172" fmla="*/ 276908 h 2344147"/>
                <a:gd name="connsiteX173" fmla="*/ 65008 w 1936374"/>
                <a:gd name="connsiteY173" fmla="*/ 290979 h 2344147"/>
                <a:gd name="connsiteX174" fmla="*/ 61068 w 1936374"/>
                <a:gd name="connsiteY174" fmla="*/ 303923 h 2344147"/>
                <a:gd name="connsiteX175" fmla="*/ 58254 w 1936374"/>
                <a:gd name="connsiteY175" fmla="*/ 315180 h 2344147"/>
                <a:gd name="connsiteX176" fmla="*/ 55440 w 1936374"/>
                <a:gd name="connsiteY176" fmla="*/ 325873 h 2344147"/>
                <a:gd name="connsiteX177" fmla="*/ 53188 w 1936374"/>
                <a:gd name="connsiteY177" fmla="*/ 334879 h 2344147"/>
                <a:gd name="connsiteX178" fmla="*/ 51500 w 1936374"/>
                <a:gd name="connsiteY178" fmla="*/ 342195 h 2344147"/>
                <a:gd name="connsiteX179" fmla="*/ 50937 w 1936374"/>
                <a:gd name="connsiteY179" fmla="*/ 347823 h 2344147"/>
                <a:gd name="connsiteX180" fmla="*/ 50374 w 1936374"/>
                <a:gd name="connsiteY180" fmla="*/ 350637 h 2344147"/>
                <a:gd name="connsiteX181" fmla="*/ 50374 w 1936374"/>
                <a:gd name="connsiteY181" fmla="*/ 351763 h 2344147"/>
                <a:gd name="connsiteX182" fmla="*/ 45872 w 1936374"/>
                <a:gd name="connsiteY182" fmla="*/ 371462 h 2344147"/>
                <a:gd name="connsiteX183" fmla="*/ 41369 w 1936374"/>
                <a:gd name="connsiteY183" fmla="*/ 395100 h 2344147"/>
                <a:gd name="connsiteX184" fmla="*/ 38555 w 1936374"/>
                <a:gd name="connsiteY184" fmla="*/ 420990 h 2344147"/>
                <a:gd name="connsiteX185" fmla="*/ 35741 w 1936374"/>
                <a:gd name="connsiteY185" fmla="*/ 450256 h 2344147"/>
                <a:gd name="connsiteX186" fmla="*/ 32927 w 1936374"/>
                <a:gd name="connsiteY186" fmla="*/ 481212 h 2344147"/>
                <a:gd name="connsiteX187" fmla="*/ 30675 w 1936374"/>
                <a:gd name="connsiteY187" fmla="*/ 513292 h 2344147"/>
                <a:gd name="connsiteX188" fmla="*/ 29550 w 1936374"/>
                <a:gd name="connsiteY188" fmla="*/ 546499 h 2344147"/>
                <a:gd name="connsiteX189" fmla="*/ 27862 w 1936374"/>
                <a:gd name="connsiteY189" fmla="*/ 581393 h 2344147"/>
                <a:gd name="connsiteX190" fmla="*/ 27299 w 1936374"/>
                <a:gd name="connsiteY190" fmla="*/ 615726 h 2344147"/>
                <a:gd name="connsiteX191" fmla="*/ 26736 w 1936374"/>
                <a:gd name="connsiteY191" fmla="*/ 650621 h 2344147"/>
                <a:gd name="connsiteX192" fmla="*/ 26736 w 1936374"/>
                <a:gd name="connsiteY192" fmla="*/ 683827 h 2344147"/>
                <a:gd name="connsiteX193" fmla="*/ 25610 w 1936374"/>
                <a:gd name="connsiteY193" fmla="*/ 717033 h 2344147"/>
                <a:gd name="connsiteX194" fmla="*/ 25610 w 1936374"/>
                <a:gd name="connsiteY194" fmla="*/ 747988 h 2344147"/>
                <a:gd name="connsiteX195" fmla="*/ 25610 w 1936374"/>
                <a:gd name="connsiteY195" fmla="*/ 777255 h 2344147"/>
                <a:gd name="connsiteX196" fmla="*/ 25610 w 1936374"/>
                <a:gd name="connsiteY196" fmla="*/ 804271 h 2344147"/>
                <a:gd name="connsiteX197" fmla="*/ 26736 w 1936374"/>
                <a:gd name="connsiteY197" fmla="*/ 827909 h 2344147"/>
                <a:gd name="connsiteX198" fmla="*/ 26736 w 1936374"/>
                <a:gd name="connsiteY198" fmla="*/ 848171 h 2344147"/>
                <a:gd name="connsiteX199" fmla="*/ 27299 w 1936374"/>
                <a:gd name="connsiteY199" fmla="*/ 865055 h 2344147"/>
                <a:gd name="connsiteX200" fmla="*/ 27299 w 1936374"/>
                <a:gd name="connsiteY200" fmla="*/ 869126 h 2344147"/>
                <a:gd name="connsiteX201" fmla="*/ 62319 w 1936374"/>
                <a:gd name="connsiteY201" fmla="*/ 1009580 h 2344147"/>
                <a:gd name="connsiteX202" fmla="*/ 197736 w 1936374"/>
                <a:gd name="connsiteY202" fmla="*/ 1518857 h 2344147"/>
                <a:gd name="connsiteX203" fmla="*/ 466471 w 1936374"/>
                <a:gd name="connsiteY203" fmla="*/ 2203492 h 2344147"/>
                <a:gd name="connsiteX204" fmla="*/ 475994 w 1936374"/>
                <a:gd name="connsiteY204" fmla="*/ 2252993 h 2344147"/>
                <a:gd name="connsiteX205" fmla="*/ 475427 w 1936374"/>
                <a:gd name="connsiteY205" fmla="*/ 2266980 h 2344147"/>
                <a:gd name="connsiteX206" fmla="*/ 477836 w 1936374"/>
                <a:gd name="connsiteY206" fmla="*/ 2275814 h 2344147"/>
                <a:gd name="connsiteX207" fmla="*/ 481648 w 1936374"/>
                <a:gd name="connsiteY207" fmla="*/ 2318876 h 2344147"/>
                <a:gd name="connsiteX208" fmla="*/ 480521 w 1936374"/>
                <a:gd name="connsiteY208" fmla="*/ 2331608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7736 w 1936374"/>
                <a:gd name="connsiteY208" fmla="*/ 151885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16599 w 1936374"/>
                <a:gd name="connsiteY207" fmla="*/ 124580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481648 w 1936374"/>
                <a:gd name="connsiteY213" fmla="*/ 2318876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588516 w 1936374"/>
                <a:gd name="connsiteY213" fmla="*/ 2320424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1936374" h="2345074">
                  <a:moveTo>
                    <a:pt x="23875" y="878134"/>
                  </a:moveTo>
                  <a:lnTo>
                    <a:pt x="23875" y="875299"/>
                  </a:lnTo>
                  <a:lnTo>
                    <a:pt x="23875" y="867587"/>
                  </a:lnTo>
                  <a:lnTo>
                    <a:pt x="22797" y="861115"/>
                  </a:lnTo>
                  <a:lnTo>
                    <a:pt x="17168" y="838040"/>
                  </a:lnTo>
                  <a:lnTo>
                    <a:pt x="9852" y="817779"/>
                  </a:lnTo>
                  <a:lnTo>
                    <a:pt x="1972" y="800893"/>
                  </a:lnTo>
                  <a:lnTo>
                    <a:pt x="0" y="797935"/>
                  </a:lnTo>
                  <a:lnTo>
                    <a:pt x="16215" y="838108"/>
                  </a:lnTo>
                  <a:lnTo>
                    <a:pt x="19339" y="850912"/>
                  </a:lnTo>
                  <a:lnTo>
                    <a:pt x="23875" y="878134"/>
                  </a:lnTo>
                  <a:close/>
                  <a:moveTo>
                    <a:pt x="267771" y="1989719"/>
                  </a:moveTo>
                  <a:cubicBezTo>
                    <a:pt x="267758" y="1989706"/>
                    <a:pt x="267746" y="1989693"/>
                    <a:pt x="267733" y="1989680"/>
                  </a:cubicBezTo>
                  <a:lnTo>
                    <a:pt x="248446" y="1970392"/>
                  </a:lnTo>
                  <a:cubicBezTo>
                    <a:pt x="248459" y="1970406"/>
                    <a:pt x="248473" y="1970420"/>
                    <a:pt x="248486" y="1970434"/>
                  </a:cubicBezTo>
                  <a:lnTo>
                    <a:pt x="267771" y="1989719"/>
                  </a:lnTo>
                  <a:close/>
                  <a:moveTo>
                    <a:pt x="333326" y="2056993"/>
                  </a:moveTo>
                  <a:lnTo>
                    <a:pt x="332951" y="2056599"/>
                  </a:lnTo>
                  <a:lnTo>
                    <a:pt x="320095" y="2044279"/>
                  </a:lnTo>
                  <a:lnTo>
                    <a:pt x="320526" y="2044727"/>
                  </a:lnTo>
                  <a:lnTo>
                    <a:pt x="333326" y="2056993"/>
                  </a:lnTo>
                  <a:close/>
                  <a:moveTo>
                    <a:pt x="353677" y="2077353"/>
                  </a:moveTo>
                  <a:lnTo>
                    <a:pt x="353367" y="2077015"/>
                  </a:lnTo>
                  <a:lnTo>
                    <a:pt x="344870" y="2069049"/>
                  </a:lnTo>
                  <a:lnTo>
                    <a:pt x="345290" y="2069491"/>
                  </a:lnTo>
                  <a:lnTo>
                    <a:pt x="353677" y="2077353"/>
                  </a:lnTo>
                  <a:close/>
                  <a:moveTo>
                    <a:pt x="364294" y="2088019"/>
                  </a:moveTo>
                  <a:lnTo>
                    <a:pt x="364142" y="2087791"/>
                  </a:lnTo>
                  <a:lnTo>
                    <a:pt x="360046" y="2084206"/>
                  </a:lnTo>
                  <a:lnTo>
                    <a:pt x="360486" y="2084687"/>
                  </a:lnTo>
                  <a:lnTo>
                    <a:pt x="364294" y="2088019"/>
                  </a:lnTo>
                  <a:close/>
                  <a:moveTo>
                    <a:pt x="391707" y="2113682"/>
                  </a:moveTo>
                  <a:lnTo>
                    <a:pt x="391363" y="2113311"/>
                  </a:lnTo>
                  <a:lnTo>
                    <a:pt x="366016" y="2090166"/>
                  </a:lnTo>
                  <a:cubicBezTo>
                    <a:pt x="366049" y="2090216"/>
                    <a:pt x="366082" y="2090265"/>
                    <a:pt x="366115" y="2090315"/>
                  </a:cubicBezTo>
                  <a:lnTo>
                    <a:pt x="391707" y="2113682"/>
                  </a:lnTo>
                  <a:close/>
                  <a:moveTo>
                    <a:pt x="1669036" y="2344147"/>
                  </a:moveTo>
                  <a:lnTo>
                    <a:pt x="1736574" y="2115642"/>
                  </a:lnTo>
                  <a:lnTo>
                    <a:pt x="1763589" y="2061612"/>
                  </a:lnTo>
                  <a:lnTo>
                    <a:pt x="1787227" y="2005892"/>
                  </a:lnTo>
                  <a:lnTo>
                    <a:pt x="1809178" y="1949610"/>
                  </a:lnTo>
                  <a:lnTo>
                    <a:pt x="1828876" y="1892766"/>
                  </a:lnTo>
                  <a:lnTo>
                    <a:pt x="1846886" y="1834232"/>
                  </a:lnTo>
                  <a:lnTo>
                    <a:pt x="1862645" y="1776825"/>
                  </a:lnTo>
                  <a:lnTo>
                    <a:pt x="1876153" y="1717728"/>
                  </a:lnTo>
                  <a:lnTo>
                    <a:pt x="1888535" y="1659195"/>
                  </a:lnTo>
                  <a:lnTo>
                    <a:pt x="1899228" y="1600662"/>
                  </a:lnTo>
                  <a:lnTo>
                    <a:pt x="1908234" y="1543254"/>
                  </a:lnTo>
                  <a:lnTo>
                    <a:pt x="1915550" y="1485846"/>
                  </a:lnTo>
                  <a:lnTo>
                    <a:pt x="1922304" y="1429564"/>
                  </a:lnTo>
                  <a:lnTo>
                    <a:pt x="1927369" y="1374407"/>
                  </a:lnTo>
                  <a:lnTo>
                    <a:pt x="1930746" y="1320939"/>
                  </a:lnTo>
                  <a:lnTo>
                    <a:pt x="1933560" y="1268597"/>
                  </a:lnTo>
                  <a:lnTo>
                    <a:pt x="1935249" y="1217943"/>
                  </a:lnTo>
                  <a:lnTo>
                    <a:pt x="1936374" y="1169541"/>
                  </a:lnTo>
                  <a:lnTo>
                    <a:pt x="1936374" y="1123389"/>
                  </a:lnTo>
                  <a:lnTo>
                    <a:pt x="1936374" y="1079489"/>
                  </a:lnTo>
                  <a:cubicBezTo>
                    <a:pt x="1936186" y="1065794"/>
                    <a:pt x="1935999" y="1052099"/>
                    <a:pt x="1935811" y="1038404"/>
                  </a:cubicBezTo>
                  <a:cubicBezTo>
                    <a:pt x="1935248" y="1025647"/>
                    <a:pt x="1934686" y="1012889"/>
                    <a:pt x="1934123" y="1000132"/>
                  </a:cubicBezTo>
                  <a:cubicBezTo>
                    <a:pt x="1933748" y="988313"/>
                    <a:pt x="1933372" y="976494"/>
                    <a:pt x="1932997" y="964675"/>
                  </a:cubicBezTo>
                  <a:cubicBezTo>
                    <a:pt x="1932434" y="954169"/>
                    <a:pt x="1931872" y="943662"/>
                    <a:pt x="1931309" y="933156"/>
                  </a:cubicBezTo>
                  <a:lnTo>
                    <a:pt x="1929057" y="905015"/>
                  </a:lnTo>
                  <a:lnTo>
                    <a:pt x="1927369" y="880251"/>
                  </a:lnTo>
                  <a:lnTo>
                    <a:pt x="1925681" y="859427"/>
                  </a:lnTo>
                  <a:cubicBezTo>
                    <a:pt x="1925306" y="853986"/>
                    <a:pt x="1924930" y="848546"/>
                    <a:pt x="1924555" y="843105"/>
                  </a:cubicBezTo>
                  <a:lnTo>
                    <a:pt x="1922866" y="831286"/>
                  </a:lnTo>
                  <a:cubicBezTo>
                    <a:pt x="1922679" y="828659"/>
                    <a:pt x="1922491" y="826033"/>
                    <a:pt x="1922304" y="823406"/>
                  </a:cubicBezTo>
                  <a:lnTo>
                    <a:pt x="1922304" y="821155"/>
                  </a:lnTo>
                  <a:lnTo>
                    <a:pt x="1924555" y="781758"/>
                  </a:lnTo>
                  <a:cubicBezTo>
                    <a:pt x="1924180" y="769564"/>
                    <a:pt x="1923804" y="757369"/>
                    <a:pt x="1923429" y="745175"/>
                  </a:cubicBezTo>
                  <a:lnTo>
                    <a:pt x="1920052" y="710280"/>
                  </a:lnTo>
                  <a:lnTo>
                    <a:pt x="1913299" y="677636"/>
                  </a:lnTo>
                  <a:lnTo>
                    <a:pt x="1904856" y="647806"/>
                  </a:lnTo>
                  <a:lnTo>
                    <a:pt x="1894163" y="619666"/>
                  </a:lnTo>
                  <a:lnTo>
                    <a:pt x="1881781" y="592650"/>
                  </a:lnTo>
                  <a:lnTo>
                    <a:pt x="1867710" y="569012"/>
                  </a:lnTo>
                  <a:lnTo>
                    <a:pt x="1850826" y="546499"/>
                  </a:lnTo>
                  <a:lnTo>
                    <a:pt x="1833941" y="525675"/>
                  </a:lnTo>
                  <a:lnTo>
                    <a:pt x="1814806" y="507101"/>
                  </a:lnTo>
                  <a:lnTo>
                    <a:pt x="1795670" y="489654"/>
                  </a:lnTo>
                  <a:lnTo>
                    <a:pt x="1775409" y="473895"/>
                  </a:lnTo>
                  <a:lnTo>
                    <a:pt x="1754584" y="459262"/>
                  </a:lnTo>
                  <a:lnTo>
                    <a:pt x="1733760" y="447442"/>
                  </a:lnTo>
                  <a:lnTo>
                    <a:pt x="1712373" y="435623"/>
                  </a:lnTo>
                  <a:lnTo>
                    <a:pt x="1691549" y="425492"/>
                  </a:lnTo>
                  <a:lnTo>
                    <a:pt x="1670725" y="417050"/>
                  </a:lnTo>
                  <a:lnTo>
                    <a:pt x="1650463" y="409171"/>
                  </a:lnTo>
                  <a:lnTo>
                    <a:pt x="1630201" y="401854"/>
                  </a:lnTo>
                  <a:lnTo>
                    <a:pt x="1611629" y="396789"/>
                  </a:lnTo>
                  <a:lnTo>
                    <a:pt x="1594182" y="391723"/>
                  </a:lnTo>
                  <a:lnTo>
                    <a:pt x="1577860" y="387221"/>
                  </a:lnTo>
                  <a:lnTo>
                    <a:pt x="1562664" y="384406"/>
                  </a:lnTo>
                  <a:lnTo>
                    <a:pt x="1549719" y="381592"/>
                  </a:lnTo>
                  <a:lnTo>
                    <a:pt x="1538463" y="379904"/>
                  </a:lnTo>
                  <a:lnTo>
                    <a:pt x="1530020" y="378779"/>
                  </a:lnTo>
                  <a:lnTo>
                    <a:pt x="1522704" y="378216"/>
                  </a:lnTo>
                  <a:lnTo>
                    <a:pt x="1518201" y="377090"/>
                  </a:lnTo>
                  <a:lnTo>
                    <a:pt x="1517075" y="377090"/>
                  </a:lnTo>
                  <a:lnTo>
                    <a:pt x="1503005" y="341070"/>
                  </a:lnTo>
                  <a:lnTo>
                    <a:pt x="1487809" y="308989"/>
                  </a:lnTo>
                  <a:lnTo>
                    <a:pt x="1472050" y="279722"/>
                  </a:lnTo>
                  <a:lnTo>
                    <a:pt x="1455165" y="254958"/>
                  </a:lnTo>
                  <a:lnTo>
                    <a:pt x="1436593" y="233008"/>
                  </a:lnTo>
                  <a:lnTo>
                    <a:pt x="1417457" y="213872"/>
                  </a:lnTo>
                  <a:lnTo>
                    <a:pt x="1397758" y="197550"/>
                  </a:lnTo>
                  <a:lnTo>
                    <a:pt x="1377497" y="184605"/>
                  </a:lnTo>
                  <a:lnTo>
                    <a:pt x="1356673" y="173912"/>
                  </a:lnTo>
                  <a:lnTo>
                    <a:pt x="1335848" y="165470"/>
                  </a:lnTo>
                  <a:lnTo>
                    <a:pt x="1315024" y="158716"/>
                  </a:lnTo>
                  <a:lnTo>
                    <a:pt x="1294200" y="154776"/>
                  </a:lnTo>
                  <a:lnTo>
                    <a:pt x="1273376" y="151399"/>
                  </a:lnTo>
                  <a:lnTo>
                    <a:pt x="1252552" y="150274"/>
                  </a:lnTo>
                  <a:lnTo>
                    <a:pt x="1232290" y="150836"/>
                  </a:lnTo>
                  <a:lnTo>
                    <a:pt x="1212029" y="152525"/>
                  </a:lnTo>
                  <a:lnTo>
                    <a:pt x="1193456" y="155339"/>
                  </a:lnTo>
                  <a:lnTo>
                    <a:pt x="1174883" y="158153"/>
                  </a:lnTo>
                  <a:lnTo>
                    <a:pt x="1157436" y="162655"/>
                  </a:lnTo>
                  <a:lnTo>
                    <a:pt x="1141114" y="166595"/>
                  </a:lnTo>
                  <a:lnTo>
                    <a:pt x="1125918" y="171660"/>
                  </a:lnTo>
                  <a:lnTo>
                    <a:pt x="1112410" y="176726"/>
                  </a:lnTo>
                  <a:lnTo>
                    <a:pt x="1099465" y="181791"/>
                  </a:lnTo>
                  <a:lnTo>
                    <a:pt x="1088772" y="186294"/>
                  </a:lnTo>
                  <a:lnTo>
                    <a:pt x="1079204" y="190796"/>
                  </a:lnTo>
                  <a:lnTo>
                    <a:pt x="1071887" y="194173"/>
                  </a:lnTo>
                  <a:lnTo>
                    <a:pt x="1066259" y="196987"/>
                  </a:lnTo>
                  <a:lnTo>
                    <a:pt x="1063445" y="199239"/>
                  </a:lnTo>
                  <a:lnTo>
                    <a:pt x="1061757" y="199801"/>
                  </a:lnTo>
                  <a:lnTo>
                    <a:pt x="1043746" y="163781"/>
                  </a:lnTo>
                  <a:lnTo>
                    <a:pt x="1026299" y="132263"/>
                  </a:lnTo>
                  <a:lnTo>
                    <a:pt x="1006038" y="104685"/>
                  </a:lnTo>
                  <a:lnTo>
                    <a:pt x="985776" y="80484"/>
                  </a:lnTo>
                  <a:lnTo>
                    <a:pt x="964952" y="60222"/>
                  </a:lnTo>
                  <a:lnTo>
                    <a:pt x="943565" y="43337"/>
                  </a:lnTo>
                  <a:lnTo>
                    <a:pt x="921052" y="29830"/>
                  </a:lnTo>
                  <a:lnTo>
                    <a:pt x="899102" y="19136"/>
                  </a:lnTo>
                  <a:lnTo>
                    <a:pt x="876027" y="10131"/>
                  </a:lnTo>
                  <a:lnTo>
                    <a:pt x="853514" y="4503"/>
                  </a:lnTo>
                  <a:lnTo>
                    <a:pt x="830438" y="1689"/>
                  </a:lnTo>
                  <a:lnTo>
                    <a:pt x="808489" y="0"/>
                  </a:lnTo>
                  <a:lnTo>
                    <a:pt x="785976" y="1126"/>
                  </a:lnTo>
                  <a:lnTo>
                    <a:pt x="764589" y="3377"/>
                  </a:lnTo>
                  <a:lnTo>
                    <a:pt x="742639" y="6754"/>
                  </a:lnTo>
                  <a:lnTo>
                    <a:pt x="722941" y="11257"/>
                  </a:lnTo>
                  <a:lnTo>
                    <a:pt x="702679" y="16885"/>
                  </a:lnTo>
                  <a:lnTo>
                    <a:pt x="684106" y="24201"/>
                  </a:lnTo>
                  <a:lnTo>
                    <a:pt x="666096" y="30392"/>
                  </a:lnTo>
                  <a:lnTo>
                    <a:pt x="648649" y="38272"/>
                  </a:lnTo>
                  <a:lnTo>
                    <a:pt x="633453" y="45589"/>
                  </a:lnTo>
                  <a:lnTo>
                    <a:pt x="619382" y="53468"/>
                  </a:lnTo>
                  <a:lnTo>
                    <a:pt x="606437" y="60785"/>
                  </a:lnTo>
                  <a:lnTo>
                    <a:pt x="595744" y="67539"/>
                  </a:lnTo>
                  <a:lnTo>
                    <a:pt x="586176" y="73167"/>
                  </a:lnTo>
                  <a:lnTo>
                    <a:pt x="578297" y="78232"/>
                  </a:lnTo>
                  <a:lnTo>
                    <a:pt x="573231" y="82172"/>
                  </a:lnTo>
                  <a:lnTo>
                    <a:pt x="569855" y="84424"/>
                  </a:lnTo>
                  <a:lnTo>
                    <a:pt x="568166" y="85549"/>
                  </a:lnTo>
                  <a:lnTo>
                    <a:pt x="525955" y="73730"/>
                  </a:lnTo>
                  <a:lnTo>
                    <a:pt x="485432" y="65287"/>
                  </a:lnTo>
                  <a:lnTo>
                    <a:pt x="447723" y="60222"/>
                  </a:lnTo>
                  <a:lnTo>
                    <a:pt x="412266" y="56282"/>
                  </a:lnTo>
                  <a:lnTo>
                    <a:pt x="378496" y="56282"/>
                  </a:lnTo>
                  <a:lnTo>
                    <a:pt x="346979" y="57971"/>
                  </a:lnTo>
                  <a:lnTo>
                    <a:pt x="317713" y="62474"/>
                  </a:lnTo>
                  <a:lnTo>
                    <a:pt x="290134" y="68101"/>
                  </a:lnTo>
                  <a:lnTo>
                    <a:pt x="264245" y="75981"/>
                  </a:lnTo>
                  <a:lnTo>
                    <a:pt x="241169" y="85549"/>
                  </a:lnTo>
                  <a:lnTo>
                    <a:pt x="219219" y="96242"/>
                  </a:lnTo>
                  <a:lnTo>
                    <a:pt x="198958" y="108625"/>
                  </a:lnTo>
                  <a:lnTo>
                    <a:pt x="180385" y="121570"/>
                  </a:lnTo>
                  <a:lnTo>
                    <a:pt x="163500" y="135640"/>
                  </a:lnTo>
                  <a:lnTo>
                    <a:pt x="147742" y="150836"/>
                  </a:lnTo>
                  <a:lnTo>
                    <a:pt x="133672" y="166032"/>
                  </a:lnTo>
                  <a:lnTo>
                    <a:pt x="121289" y="182354"/>
                  </a:lnTo>
                  <a:lnTo>
                    <a:pt x="110033" y="198676"/>
                  </a:lnTo>
                  <a:lnTo>
                    <a:pt x="99902" y="214435"/>
                  </a:lnTo>
                  <a:lnTo>
                    <a:pt x="90897" y="230756"/>
                  </a:lnTo>
                  <a:lnTo>
                    <a:pt x="83018" y="246516"/>
                  </a:lnTo>
                  <a:lnTo>
                    <a:pt x="76264" y="261712"/>
                  </a:lnTo>
                  <a:lnTo>
                    <a:pt x="70073" y="276908"/>
                  </a:lnTo>
                  <a:lnTo>
                    <a:pt x="65008" y="290979"/>
                  </a:lnTo>
                  <a:lnTo>
                    <a:pt x="61068" y="303923"/>
                  </a:lnTo>
                  <a:lnTo>
                    <a:pt x="58254" y="315180"/>
                  </a:lnTo>
                  <a:lnTo>
                    <a:pt x="55440" y="325873"/>
                  </a:lnTo>
                  <a:lnTo>
                    <a:pt x="53188" y="334879"/>
                  </a:lnTo>
                  <a:lnTo>
                    <a:pt x="51500" y="342195"/>
                  </a:lnTo>
                  <a:cubicBezTo>
                    <a:pt x="51312" y="344071"/>
                    <a:pt x="51125" y="345947"/>
                    <a:pt x="50937" y="347823"/>
                  </a:cubicBezTo>
                  <a:lnTo>
                    <a:pt x="50374" y="350637"/>
                  </a:lnTo>
                  <a:lnTo>
                    <a:pt x="50374" y="351763"/>
                  </a:lnTo>
                  <a:lnTo>
                    <a:pt x="45872" y="371462"/>
                  </a:lnTo>
                  <a:lnTo>
                    <a:pt x="41369" y="395100"/>
                  </a:lnTo>
                  <a:lnTo>
                    <a:pt x="38555" y="420990"/>
                  </a:lnTo>
                  <a:lnTo>
                    <a:pt x="35741" y="450256"/>
                  </a:lnTo>
                  <a:lnTo>
                    <a:pt x="32927" y="481212"/>
                  </a:lnTo>
                  <a:lnTo>
                    <a:pt x="30675" y="513292"/>
                  </a:lnTo>
                  <a:lnTo>
                    <a:pt x="29550" y="546499"/>
                  </a:lnTo>
                  <a:cubicBezTo>
                    <a:pt x="28987" y="558130"/>
                    <a:pt x="28425" y="569762"/>
                    <a:pt x="27862" y="581393"/>
                  </a:cubicBezTo>
                  <a:cubicBezTo>
                    <a:pt x="27674" y="592837"/>
                    <a:pt x="27487" y="604282"/>
                    <a:pt x="27299" y="615726"/>
                  </a:cubicBezTo>
                  <a:cubicBezTo>
                    <a:pt x="27111" y="627358"/>
                    <a:pt x="26924" y="638989"/>
                    <a:pt x="26736" y="650621"/>
                  </a:cubicBezTo>
                  <a:lnTo>
                    <a:pt x="26736" y="683827"/>
                  </a:lnTo>
                  <a:cubicBezTo>
                    <a:pt x="26361" y="694896"/>
                    <a:pt x="25985" y="705964"/>
                    <a:pt x="25610" y="717033"/>
                  </a:cubicBezTo>
                  <a:lnTo>
                    <a:pt x="25610" y="747988"/>
                  </a:lnTo>
                  <a:lnTo>
                    <a:pt x="25610" y="777255"/>
                  </a:lnTo>
                  <a:lnTo>
                    <a:pt x="25610" y="804271"/>
                  </a:lnTo>
                  <a:cubicBezTo>
                    <a:pt x="25985" y="812150"/>
                    <a:pt x="26361" y="820030"/>
                    <a:pt x="26736" y="827909"/>
                  </a:cubicBezTo>
                  <a:lnTo>
                    <a:pt x="26736" y="848171"/>
                  </a:lnTo>
                  <a:cubicBezTo>
                    <a:pt x="26924" y="853799"/>
                    <a:pt x="27111" y="859427"/>
                    <a:pt x="27299" y="865055"/>
                  </a:cubicBezTo>
                  <a:lnTo>
                    <a:pt x="27299" y="869126"/>
                  </a:lnTo>
                  <a:cubicBezTo>
                    <a:pt x="38972" y="915944"/>
                    <a:pt x="4926" y="1198982"/>
                    <a:pt x="16599" y="1245800"/>
                  </a:cubicBezTo>
                  <a:cubicBezTo>
                    <a:pt x="54839" y="1404762"/>
                    <a:pt x="38937" y="1450682"/>
                    <a:pt x="113916" y="1610297"/>
                  </a:cubicBezTo>
                  <a:cubicBezTo>
                    <a:pt x="188895" y="1769912"/>
                    <a:pt x="406125" y="2096376"/>
                    <a:pt x="466471" y="2203492"/>
                  </a:cubicBezTo>
                  <a:cubicBezTo>
                    <a:pt x="526817" y="2310608"/>
                    <a:pt x="474886" y="2238633"/>
                    <a:pt x="475994" y="2252993"/>
                  </a:cubicBezTo>
                  <a:lnTo>
                    <a:pt x="475427" y="2266980"/>
                  </a:lnTo>
                  <a:lnTo>
                    <a:pt x="477836" y="2275814"/>
                  </a:lnTo>
                  <a:cubicBezTo>
                    <a:pt x="480335" y="2289723"/>
                    <a:pt x="588516" y="2305673"/>
                    <a:pt x="588516" y="2320424"/>
                  </a:cubicBezTo>
                  <a:cubicBezTo>
                    <a:pt x="588140" y="2324668"/>
                    <a:pt x="590589" y="2340828"/>
                    <a:pt x="590213" y="2345072"/>
                  </a:cubicBezTo>
                  <a:lnTo>
                    <a:pt x="1669036" y="2344147"/>
                  </a:lnTo>
                  <a:close/>
                </a:path>
              </a:pathLst>
            </a:cu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자유형 46"/>
            <p:cNvSpPr/>
            <p:nvPr/>
          </p:nvSpPr>
          <p:spPr>
            <a:xfrm flipH="1">
              <a:off x="11843036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11279484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Group 4"/>
            <p:cNvGrpSpPr>
              <a:grpSpLocks noChangeAspect="1"/>
            </p:cNvGrpSpPr>
            <p:nvPr/>
          </p:nvGrpSpPr>
          <p:grpSpPr bwMode="auto">
            <a:xfrm rot="21037912">
              <a:off x="10983608" y="5445680"/>
              <a:ext cx="1069098" cy="792004"/>
              <a:chOff x="0" y="-188"/>
              <a:chExt cx="1987" cy="1472"/>
            </a:xfrm>
          </p:grpSpPr>
          <p:sp>
            <p:nvSpPr>
              <p:cNvPr id="15" name="Freeform 5"/>
              <p:cNvSpPr>
                <a:spLocks/>
              </p:cNvSpPr>
              <p:nvPr/>
            </p:nvSpPr>
            <p:spPr bwMode="auto">
              <a:xfrm>
                <a:off x="0" y="497"/>
                <a:ext cx="1605" cy="787"/>
              </a:xfrm>
              <a:custGeom>
                <a:avLst/>
                <a:gdLst>
                  <a:gd name="T0" fmla="*/ 6423 w 6423"/>
                  <a:gd name="T1" fmla="*/ 1764 h 3147"/>
                  <a:gd name="T2" fmla="*/ 6409 w 6423"/>
                  <a:gd name="T3" fmla="*/ 1784 h 3147"/>
                  <a:gd name="T4" fmla="*/ 6319 w 6423"/>
                  <a:gd name="T5" fmla="*/ 1900 h 3147"/>
                  <a:gd name="T6" fmla="*/ 6161 w 6423"/>
                  <a:gd name="T7" fmla="*/ 2082 h 3147"/>
                  <a:gd name="T8" fmla="*/ 5994 w 6423"/>
                  <a:gd name="T9" fmla="*/ 2245 h 3147"/>
                  <a:gd name="T10" fmla="*/ 5865 w 6423"/>
                  <a:gd name="T11" fmla="*/ 2361 h 3147"/>
                  <a:gd name="T12" fmla="*/ 5717 w 6423"/>
                  <a:gd name="T13" fmla="*/ 2480 h 3147"/>
                  <a:gd name="T14" fmla="*/ 5554 w 6423"/>
                  <a:gd name="T15" fmla="*/ 2598 h 3147"/>
                  <a:gd name="T16" fmla="*/ 5375 w 6423"/>
                  <a:gd name="T17" fmla="*/ 2711 h 3147"/>
                  <a:gd name="T18" fmla="*/ 5178 w 6423"/>
                  <a:gd name="T19" fmla="*/ 2819 h 3147"/>
                  <a:gd name="T20" fmla="*/ 4967 w 6423"/>
                  <a:gd name="T21" fmla="*/ 2916 h 3147"/>
                  <a:gd name="T22" fmla="*/ 4739 w 6423"/>
                  <a:gd name="T23" fmla="*/ 3000 h 3147"/>
                  <a:gd name="T24" fmla="*/ 4495 w 6423"/>
                  <a:gd name="T25" fmla="*/ 3067 h 3147"/>
                  <a:gd name="T26" fmla="*/ 4301 w 6423"/>
                  <a:gd name="T27" fmla="*/ 3105 h 3147"/>
                  <a:gd name="T28" fmla="*/ 4168 w 6423"/>
                  <a:gd name="T29" fmla="*/ 3123 h 3147"/>
                  <a:gd name="T30" fmla="*/ 4100 w 6423"/>
                  <a:gd name="T31" fmla="*/ 3130 h 3147"/>
                  <a:gd name="T32" fmla="*/ 3963 w 6423"/>
                  <a:gd name="T33" fmla="*/ 3141 h 3147"/>
                  <a:gd name="T34" fmla="*/ 3722 w 6423"/>
                  <a:gd name="T35" fmla="*/ 3147 h 3147"/>
                  <a:gd name="T36" fmla="*/ 3515 w 6423"/>
                  <a:gd name="T37" fmla="*/ 3136 h 3147"/>
                  <a:gd name="T38" fmla="*/ 3339 w 6423"/>
                  <a:gd name="T39" fmla="*/ 3108 h 3147"/>
                  <a:gd name="T40" fmla="*/ 3187 w 6423"/>
                  <a:gd name="T41" fmla="*/ 3068 h 3147"/>
                  <a:gd name="T42" fmla="*/ 3053 w 6423"/>
                  <a:gd name="T43" fmla="*/ 3016 h 3147"/>
                  <a:gd name="T44" fmla="*/ 2933 w 6423"/>
                  <a:gd name="T45" fmla="*/ 2956 h 3147"/>
                  <a:gd name="T46" fmla="*/ 2823 w 6423"/>
                  <a:gd name="T47" fmla="*/ 2888 h 3147"/>
                  <a:gd name="T48" fmla="*/ 2659 w 6423"/>
                  <a:gd name="T49" fmla="*/ 2777 h 3147"/>
                  <a:gd name="T50" fmla="*/ 2483 w 6423"/>
                  <a:gd name="T51" fmla="*/ 2661 h 3147"/>
                  <a:gd name="T52" fmla="*/ 2349 w 6423"/>
                  <a:gd name="T53" fmla="*/ 2584 h 3147"/>
                  <a:gd name="T54" fmla="*/ 2197 w 6423"/>
                  <a:gd name="T55" fmla="*/ 2511 h 3147"/>
                  <a:gd name="T56" fmla="*/ 2020 w 6423"/>
                  <a:gd name="T57" fmla="*/ 2443 h 3147"/>
                  <a:gd name="T58" fmla="*/ 1815 w 6423"/>
                  <a:gd name="T59" fmla="*/ 2383 h 3147"/>
                  <a:gd name="T60" fmla="*/ 1573 w 6423"/>
                  <a:gd name="T61" fmla="*/ 2331 h 3147"/>
                  <a:gd name="T62" fmla="*/ 1436 w 6423"/>
                  <a:gd name="T63" fmla="*/ 2311 h 3147"/>
                  <a:gd name="T64" fmla="*/ 1302 w 6423"/>
                  <a:gd name="T65" fmla="*/ 2293 h 3147"/>
                  <a:gd name="T66" fmla="*/ 1063 w 6423"/>
                  <a:gd name="T67" fmla="*/ 2274 h 3147"/>
                  <a:gd name="T68" fmla="*/ 853 w 6423"/>
                  <a:gd name="T69" fmla="*/ 2272 h 3147"/>
                  <a:gd name="T70" fmla="*/ 671 w 6423"/>
                  <a:gd name="T71" fmla="*/ 2283 h 3147"/>
                  <a:gd name="T72" fmla="*/ 519 w 6423"/>
                  <a:gd name="T73" fmla="*/ 2305 h 3147"/>
                  <a:gd name="T74" fmla="*/ 393 w 6423"/>
                  <a:gd name="T75" fmla="*/ 2335 h 3147"/>
                  <a:gd name="T76" fmla="*/ 292 w 6423"/>
                  <a:gd name="T77" fmla="*/ 2369 h 3147"/>
                  <a:gd name="T78" fmla="*/ 216 w 6423"/>
                  <a:gd name="T79" fmla="*/ 2404 h 3147"/>
                  <a:gd name="T80" fmla="*/ 189 w 6423"/>
                  <a:gd name="T81" fmla="*/ 2420 h 3147"/>
                  <a:gd name="T82" fmla="*/ 169 w 6423"/>
                  <a:gd name="T83" fmla="*/ 2432 h 3147"/>
                  <a:gd name="T84" fmla="*/ 124 w 6423"/>
                  <a:gd name="T85" fmla="*/ 2442 h 3147"/>
                  <a:gd name="T86" fmla="*/ 80 w 6423"/>
                  <a:gd name="T87" fmla="*/ 2434 h 3147"/>
                  <a:gd name="T88" fmla="*/ 43 w 6423"/>
                  <a:gd name="T89" fmla="*/ 2412 h 3147"/>
                  <a:gd name="T90" fmla="*/ 26 w 6423"/>
                  <a:gd name="T91" fmla="*/ 2394 h 3147"/>
                  <a:gd name="T92" fmla="*/ 14 w 6423"/>
                  <a:gd name="T93" fmla="*/ 2375 h 3147"/>
                  <a:gd name="T94" fmla="*/ 0 w 6423"/>
                  <a:gd name="T95" fmla="*/ 2332 h 3147"/>
                  <a:gd name="T96" fmla="*/ 4 w 6423"/>
                  <a:gd name="T97" fmla="*/ 2288 h 3147"/>
                  <a:gd name="T98" fmla="*/ 22 w 6423"/>
                  <a:gd name="T99" fmla="*/ 2248 h 3147"/>
                  <a:gd name="T100" fmla="*/ 38 w 6423"/>
                  <a:gd name="T101" fmla="*/ 2231 h 3147"/>
                  <a:gd name="T102" fmla="*/ 92 w 6423"/>
                  <a:gd name="T103" fmla="*/ 2181 h 3147"/>
                  <a:gd name="T104" fmla="*/ 229 w 6423"/>
                  <a:gd name="T105" fmla="*/ 2070 h 3147"/>
                  <a:gd name="T106" fmla="*/ 486 w 6423"/>
                  <a:gd name="T107" fmla="*/ 1881 h 3147"/>
                  <a:gd name="T108" fmla="*/ 1142 w 6423"/>
                  <a:gd name="T109" fmla="*/ 1429 h 3147"/>
                  <a:gd name="T110" fmla="*/ 1641 w 6423"/>
                  <a:gd name="T111" fmla="*/ 1080 h 3147"/>
                  <a:gd name="T112" fmla="*/ 4511 w 6423"/>
                  <a:gd name="T113" fmla="*/ 0 h 3147"/>
                  <a:gd name="T114" fmla="*/ 6423 w 6423"/>
                  <a:gd name="T115" fmla="*/ 1764 h 3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423" h="3147">
                    <a:moveTo>
                      <a:pt x="6423" y="1764"/>
                    </a:moveTo>
                    <a:lnTo>
                      <a:pt x="6409" y="1784"/>
                    </a:lnTo>
                    <a:lnTo>
                      <a:pt x="6319" y="1900"/>
                    </a:lnTo>
                    <a:lnTo>
                      <a:pt x="6161" y="2082"/>
                    </a:lnTo>
                    <a:lnTo>
                      <a:pt x="5994" y="2245"/>
                    </a:lnTo>
                    <a:lnTo>
                      <a:pt x="5865" y="2361"/>
                    </a:lnTo>
                    <a:lnTo>
                      <a:pt x="5717" y="2480"/>
                    </a:lnTo>
                    <a:lnTo>
                      <a:pt x="5554" y="2598"/>
                    </a:lnTo>
                    <a:lnTo>
                      <a:pt x="5375" y="2711"/>
                    </a:lnTo>
                    <a:lnTo>
                      <a:pt x="5178" y="2819"/>
                    </a:lnTo>
                    <a:lnTo>
                      <a:pt x="4967" y="2916"/>
                    </a:lnTo>
                    <a:lnTo>
                      <a:pt x="4739" y="3000"/>
                    </a:lnTo>
                    <a:lnTo>
                      <a:pt x="4495" y="3067"/>
                    </a:lnTo>
                    <a:lnTo>
                      <a:pt x="4301" y="3105"/>
                    </a:lnTo>
                    <a:lnTo>
                      <a:pt x="4168" y="3123"/>
                    </a:lnTo>
                    <a:lnTo>
                      <a:pt x="4100" y="3130"/>
                    </a:lnTo>
                    <a:lnTo>
                      <a:pt x="3963" y="3141"/>
                    </a:lnTo>
                    <a:lnTo>
                      <a:pt x="3722" y="3147"/>
                    </a:lnTo>
                    <a:lnTo>
                      <a:pt x="3515" y="3136"/>
                    </a:lnTo>
                    <a:lnTo>
                      <a:pt x="3339" y="3108"/>
                    </a:lnTo>
                    <a:lnTo>
                      <a:pt x="3187" y="3068"/>
                    </a:lnTo>
                    <a:lnTo>
                      <a:pt x="3053" y="3016"/>
                    </a:lnTo>
                    <a:lnTo>
                      <a:pt x="2933" y="2956"/>
                    </a:lnTo>
                    <a:lnTo>
                      <a:pt x="2823" y="2888"/>
                    </a:lnTo>
                    <a:lnTo>
                      <a:pt x="2659" y="2777"/>
                    </a:lnTo>
                    <a:lnTo>
                      <a:pt x="2483" y="2661"/>
                    </a:lnTo>
                    <a:lnTo>
                      <a:pt x="2349" y="2584"/>
                    </a:lnTo>
                    <a:lnTo>
                      <a:pt x="2197" y="2511"/>
                    </a:lnTo>
                    <a:lnTo>
                      <a:pt x="2020" y="2443"/>
                    </a:lnTo>
                    <a:lnTo>
                      <a:pt x="1815" y="2383"/>
                    </a:lnTo>
                    <a:lnTo>
                      <a:pt x="1573" y="2331"/>
                    </a:lnTo>
                    <a:lnTo>
                      <a:pt x="1436" y="2311"/>
                    </a:lnTo>
                    <a:lnTo>
                      <a:pt x="1302" y="2293"/>
                    </a:lnTo>
                    <a:lnTo>
                      <a:pt x="1063" y="2274"/>
                    </a:lnTo>
                    <a:lnTo>
                      <a:pt x="853" y="2272"/>
                    </a:lnTo>
                    <a:lnTo>
                      <a:pt x="671" y="2283"/>
                    </a:lnTo>
                    <a:lnTo>
                      <a:pt x="519" y="2305"/>
                    </a:lnTo>
                    <a:lnTo>
                      <a:pt x="393" y="2335"/>
                    </a:lnTo>
                    <a:lnTo>
                      <a:pt x="292" y="2369"/>
                    </a:lnTo>
                    <a:lnTo>
                      <a:pt x="216" y="2404"/>
                    </a:lnTo>
                    <a:lnTo>
                      <a:pt x="189" y="2420"/>
                    </a:lnTo>
                    <a:lnTo>
                      <a:pt x="169" y="2432"/>
                    </a:lnTo>
                    <a:lnTo>
                      <a:pt x="124" y="2442"/>
                    </a:lnTo>
                    <a:lnTo>
                      <a:pt x="80" y="2434"/>
                    </a:lnTo>
                    <a:lnTo>
                      <a:pt x="43" y="2412"/>
                    </a:lnTo>
                    <a:lnTo>
                      <a:pt x="26" y="2394"/>
                    </a:lnTo>
                    <a:lnTo>
                      <a:pt x="14" y="2375"/>
                    </a:lnTo>
                    <a:lnTo>
                      <a:pt x="0" y="2332"/>
                    </a:lnTo>
                    <a:lnTo>
                      <a:pt x="4" y="2288"/>
                    </a:lnTo>
                    <a:lnTo>
                      <a:pt x="22" y="2248"/>
                    </a:lnTo>
                    <a:lnTo>
                      <a:pt x="38" y="2231"/>
                    </a:lnTo>
                    <a:lnTo>
                      <a:pt x="92" y="2181"/>
                    </a:lnTo>
                    <a:lnTo>
                      <a:pt x="229" y="2070"/>
                    </a:lnTo>
                    <a:lnTo>
                      <a:pt x="486" y="1881"/>
                    </a:lnTo>
                    <a:lnTo>
                      <a:pt x="1142" y="1429"/>
                    </a:lnTo>
                    <a:lnTo>
                      <a:pt x="1641" y="1080"/>
                    </a:lnTo>
                    <a:lnTo>
                      <a:pt x="4511" y="0"/>
                    </a:lnTo>
                    <a:lnTo>
                      <a:pt x="6423" y="1764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6"/>
              <p:cNvSpPr>
                <a:spLocks/>
              </p:cNvSpPr>
              <p:nvPr/>
            </p:nvSpPr>
            <p:spPr bwMode="auto">
              <a:xfrm>
                <a:off x="1196" y="-188"/>
                <a:ext cx="208" cy="126"/>
              </a:xfrm>
              <a:custGeom>
                <a:avLst/>
                <a:gdLst>
                  <a:gd name="T0" fmla="*/ 818 w 832"/>
                  <a:gd name="T1" fmla="*/ 501 h 501"/>
                  <a:gd name="T2" fmla="*/ 820 w 832"/>
                  <a:gd name="T3" fmla="*/ 453 h 501"/>
                  <a:gd name="T4" fmla="*/ 830 w 832"/>
                  <a:gd name="T5" fmla="*/ 379 h 501"/>
                  <a:gd name="T6" fmla="*/ 832 w 832"/>
                  <a:gd name="T7" fmla="*/ 355 h 501"/>
                  <a:gd name="T8" fmla="*/ 830 w 832"/>
                  <a:gd name="T9" fmla="*/ 315 h 501"/>
                  <a:gd name="T10" fmla="*/ 814 w 832"/>
                  <a:gd name="T11" fmla="*/ 242 h 501"/>
                  <a:gd name="T12" fmla="*/ 781 w 832"/>
                  <a:gd name="T13" fmla="*/ 177 h 501"/>
                  <a:gd name="T14" fmla="*/ 737 w 832"/>
                  <a:gd name="T15" fmla="*/ 123 h 501"/>
                  <a:gd name="T16" fmla="*/ 683 w 832"/>
                  <a:gd name="T17" fmla="*/ 79 h 501"/>
                  <a:gd name="T18" fmla="*/ 620 w 832"/>
                  <a:gd name="T19" fmla="*/ 44 h 501"/>
                  <a:gd name="T20" fmla="*/ 551 w 832"/>
                  <a:gd name="T21" fmla="*/ 19 h 501"/>
                  <a:gd name="T22" fmla="*/ 478 w 832"/>
                  <a:gd name="T23" fmla="*/ 5 h 501"/>
                  <a:gd name="T24" fmla="*/ 403 w 832"/>
                  <a:gd name="T25" fmla="*/ 0 h 501"/>
                  <a:gd name="T26" fmla="*/ 329 w 832"/>
                  <a:gd name="T27" fmla="*/ 6 h 501"/>
                  <a:gd name="T28" fmla="*/ 257 w 832"/>
                  <a:gd name="T29" fmla="*/ 22 h 501"/>
                  <a:gd name="T30" fmla="*/ 192 w 832"/>
                  <a:gd name="T31" fmla="*/ 50 h 501"/>
                  <a:gd name="T32" fmla="*/ 132 w 832"/>
                  <a:gd name="T33" fmla="*/ 88 h 501"/>
                  <a:gd name="T34" fmla="*/ 82 w 832"/>
                  <a:gd name="T35" fmla="*/ 137 h 501"/>
                  <a:gd name="T36" fmla="*/ 43 w 832"/>
                  <a:gd name="T37" fmla="*/ 199 h 501"/>
                  <a:gd name="T38" fmla="*/ 18 w 832"/>
                  <a:gd name="T39" fmla="*/ 271 h 501"/>
                  <a:gd name="T40" fmla="*/ 12 w 832"/>
                  <a:gd name="T41" fmla="*/ 312 h 501"/>
                  <a:gd name="T42" fmla="*/ 0 w 832"/>
                  <a:gd name="T43" fmla="*/ 427 h 501"/>
                  <a:gd name="T44" fmla="*/ 818 w 832"/>
                  <a:gd name="T45" fmla="*/ 501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32" h="501">
                    <a:moveTo>
                      <a:pt x="818" y="501"/>
                    </a:moveTo>
                    <a:lnTo>
                      <a:pt x="820" y="453"/>
                    </a:lnTo>
                    <a:lnTo>
                      <a:pt x="830" y="379"/>
                    </a:lnTo>
                    <a:lnTo>
                      <a:pt x="832" y="355"/>
                    </a:lnTo>
                    <a:lnTo>
                      <a:pt x="830" y="315"/>
                    </a:lnTo>
                    <a:lnTo>
                      <a:pt x="814" y="242"/>
                    </a:lnTo>
                    <a:lnTo>
                      <a:pt x="781" y="177"/>
                    </a:lnTo>
                    <a:lnTo>
                      <a:pt x="737" y="123"/>
                    </a:lnTo>
                    <a:lnTo>
                      <a:pt x="683" y="79"/>
                    </a:lnTo>
                    <a:lnTo>
                      <a:pt x="620" y="44"/>
                    </a:lnTo>
                    <a:lnTo>
                      <a:pt x="551" y="19"/>
                    </a:lnTo>
                    <a:lnTo>
                      <a:pt x="478" y="5"/>
                    </a:lnTo>
                    <a:lnTo>
                      <a:pt x="403" y="0"/>
                    </a:lnTo>
                    <a:lnTo>
                      <a:pt x="329" y="6"/>
                    </a:lnTo>
                    <a:lnTo>
                      <a:pt x="257" y="22"/>
                    </a:lnTo>
                    <a:lnTo>
                      <a:pt x="192" y="50"/>
                    </a:lnTo>
                    <a:lnTo>
                      <a:pt x="132" y="88"/>
                    </a:lnTo>
                    <a:lnTo>
                      <a:pt x="82" y="137"/>
                    </a:lnTo>
                    <a:lnTo>
                      <a:pt x="43" y="199"/>
                    </a:lnTo>
                    <a:lnTo>
                      <a:pt x="18" y="271"/>
                    </a:lnTo>
                    <a:lnTo>
                      <a:pt x="12" y="312"/>
                    </a:lnTo>
                    <a:lnTo>
                      <a:pt x="0" y="427"/>
                    </a:lnTo>
                    <a:lnTo>
                      <a:pt x="818" y="50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7"/>
              <p:cNvSpPr>
                <a:spLocks/>
              </p:cNvSpPr>
              <p:nvPr/>
            </p:nvSpPr>
            <p:spPr bwMode="auto">
              <a:xfrm>
                <a:off x="410" y="-88"/>
                <a:ext cx="1577" cy="1045"/>
              </a:xfrm>
              <a:custGeom>
                <a:avLst/>
                <a:gdLst>
                  <a:gd name="T0" fmla="*/ 6306 w 6307"/>
                  <a:gd name="T1" fmla="*/ 3161 h 4179"/>
                  <a:gd name="T2" fmla="*/ 6287 w 6307"/>
                  <a:gd name="T3" fmla="*/ 3563 h 4179"/>
                  <a:gd name="T4" fmla="*/ 6240 w 6307"/>
                  <a:gd name="T5" fmla="*/ 3846 h 4179"/>
                  <a:gd name="T6" fmla="*/ 6162 w 6307"/>
                  <a:gd name="T7" fmla="*/ 4030 h 4179"/>
                  <a:gd name="T8" fmla="*/ 6051 w 6307"/>
                  <a:gd name="T9" fmla="*/ 4132 h 4179"/>
                  <a:gd name="T10" fmla="*/ 5903 w 6307"/>
                  <a:gd name="T11" fmla="*/ 4175 h 4179"/>
                  <a:gd name="T12" fmla="*/ 5665 w 6307"/>
                  <a:gd name="T13" fmla="*/ 4171 h 4179"/>
                  <a:gd name="T14" fmla="*/ 5288 w 6307"/>
                  <a:gd name="T15" fmla="*/ 4131 h 4179"/>
                  <a:gd name="T16" fmla="*/ 4830 w 6307"/>
                  <a:gd name="T17" fmla="*/ 4102 h 4179"/>
                  <a:gd name="T18" fmla="*/ 4303 w 6307"/>
                  <a:gd name="T19" fmla="*/ 4070 h 4179"/>
                  <a:gd name="T20" fmla="*/ 3554 w 6307"/>
                  <a:gd name="T21" fmla="*/ 3958 h 4179"/>
                  <a:gd name="T22" fmla="*/ 2242 w 6307"/>
                  <a:gd name="T23" fmla="*/ 3666 h 4179"/>
                  <a:gd name="T24" fmla="*/ 1672 w 6307"/>
                  <a:gd name="T25" fmla="*/ 3525 h 4179"/>
                  <a:gd name="T26" fmla="*/ 1214 w 6307"/>
                  <a:gd name="T27" fmla="*/ 3439 h 4179"/>
                  <a:gd name="T28" fmla="*/ 737 w 6307"/>
                  <a:gd name="T29" fmla="*/ 3386 h 4179"/>
                  <a:gd name="T30" fmla="*/ 287 w 6307"/>
                  <a:gd name="T31" fmla="*/ 3380 h 4179"/>
                  <a:gd name="T32" fmla="*/ 0 w 6307"/>
                  <a:gd name="T33" fmla="*/ 3414 h 4179"/>
                  <a:gd name="T34" fmla="*/ 42 w 6307"/>
                  <a:gd name="T35" fmla="*/ 3090 h 4179"/>
                  <a:gd name="T36" fmla="*/ 173 w 6307"/>
                  <a:gd name="T37" fmla="*/ 2488 h 4179"/>
                  <a:gd name="T38" fmla="*/ 318 w 6307"/>
                  <a:gd name="T39" fmla="*/ 2036 h 4179"/>
                  <a:gd name="T40" fmla="*/ 475 w 6307"/>
                  <a:gd name="T41" fmla="*/ 1664 h 4179"/>
                  <a:gd name="T42" fmla="*/ 677 w 6307"/>
                  <a:gd name="T43" fmla="*/ 1305 h 4179"/>
                  <a:gd name="T44" fmla="*/ 775 w 6307"/>
                  <a:gd name="T45" fmla="*/ 1163 h 4179"/>
                  <a:gd name="T46" fmla="*/ 954 w 6307"/>
                  <a:gd name="T47" fmla="*/ 955 h 4179"/>
                  <a:gd name="T48" fmla="*/ 1151 w 6307"/>
                  <a:gd name="T49" fmla="*/ 773 h 4179"/>
                  <a:gd name="T50" fmla="*/ 1366 w 6307"/>
                  <a:gd name="T51" fmla="*/ 617 h 4179"/>
                  <a:gd name="T52" fmla="*/ 1649 w 6307"/>
                  <a:gd name="T53" fmla="*/ 452 h 4179"/>
                  <a:gd name="T54" fmla="*/ 2118 w 6307"/>
                  <a:gd name="T55" fmla="*/ 254 h 4179"/>
                  <a:gd name="T56" fmla="*/ 2574 w 6307"/>
                  <a:gd name="T57" fmla="*/ 124 h 4179"/>
                  <a:gd name="T58" fmla="*/ 3074 w 6307"/>
                  <a:gd name="T59" fmla="*/ 36 h 4179"/>
                  <a:gd name="T60" fmla="*/ 3552 w 6307"/>
                  <a:gd name="T61" fmla="*/ 0 h 4179"/>
                  <a:gd name="T62" fmla="*/ 3847 w 6307"/>
                  <a:gd name="T63" fmla="*/ 61 h 4179"/>
                  <a:gd name="T64" fmla="*/ 4231 w 6307"/>
                  <a:gd name="T65" fmla="*/ 179 h 4179"/>
                  <a:gd name="T66" fmla="*/ 4600 w 6307"/>
                  <a:gd name="T67" fmla="*/ 335 h 4179"/>
                  <a:gd name="T68" fmla="*/ 4953 w 6307"/>
                  <a:gd name="T69" fmla="*/ 526 h 4179"/>
                  <a:gd name="T70" fmla="*/ 5118 w 6307"/>
                  <a:gd name="T71" fmla="*/ 633 h 4179"/>
                  <a:gd name="T72" fmla="*/ 5409 w 6307"/>
                  <a:gd name="T73" fmla="*/ 865 h 4179"/>
                  <a:gd name="T74" fmla="*/ 5658 w 6307"/>
                  <a:gd name="T75" fmla="*/ 1124 h 4179"/>
                  <a:gd name="T76" fmla="*/ 5866 w 6307"/>
                  <a:gd name="T77" fmla="*/ 1406 h 4179"/>
                  <a:gd name="T78" fmla="*/ 6034 w 6307"/>
                  <a:gd name="T79" fmla="*/ 1712 h 4179"/>
                  <a:gd name="T80" fmla="*/ 6161 w 6307"/>
                  <a:gd name="T81" fmla="*/ 2038 h 4179"/>
                  <a:gd name="T82" fmla="*/ 6248 w 6307"/>
                  <a:gd name="T83" fmla="*/ 2386 h 4179"/>
                  <a:gd name="T84" fmla="*/ 6297 w 6307"/>
                  <a:gd name="T85" fmla="*/ 2753 h 4179"/>
                  <a:gd name="T86" fmla="*/ 6307 w 6307"/>
                  <a:gd name="T87" fmla="*/ 3038 h 4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07" h="4179">
                    <a:moveTo>
                      <a:pt x="6307" y="3038"/>
                    </a:moveTo>
                    <a:lnTo>
                      <a:pt x="6306" y="3161"/>
                    </a:lnTo>
                    <a:lnTo>
                      <a:pt x="6300" y="3377"/>
                    </a:lnTo>
                    <a:lnTo>
                      <a:pt x="6287" y="3563"/>
                    </a:lnTo>
                    <a:lnTo>
                      <a:pt x="6267" y="3718"/>
                    </a:lnTo>
                    <a:lnTo>
                      <a:pt x="6240" y="3846"/>
                    </a:lnTo>
                    <a:lnTo>
                      <a:pt x="6205" y="3949"/>
                    </a:lnTo>
                    <a:lnTo>
                      <a:pt x="6162" y="4030"/>
                    </a:lnTo>
                    <a:lnTo>
                      <a:pt x="6111" y="4089"/>
                    </a:lnTo>
                    <a:lnTo>
                      <a:pt x="6051" y="4132"/>
                    </a:lnTo>
                    <a:lnTo>
                      <a:pt x="5982" y="4160"/>
                    </a:lnTo>
                    <a:lnTo>
                      <a:pt x="5903" y="4175"/>
                    </a:lnTo>
                    <a:lnTo>
                      <a:pt x="5815" y="4179"/>
                    </a:lnTo>
                    <a:lnTo>
                      <a:pt x="5665" y="4171"/>
                    </a:lnTo>
                    <a:lnTo>
                      <a:pt x="5425" y="4145"/>
                    </a:lnTo>
                    <a:lnTo>
                      <a:pt x="5288" y="4131"/>
                    </a:lnTo>
                    <a:lnTo>
                      <a:pt x="5116" y="4117"/>
                    </a:lnTo>
                    <a:lnTo>
                      <a:pt x="4830" y="4102"/>
                    </a:lnTo>
                    <a:lnTo>
                      <a:pt x="4573" y="4090"/>
                    </a:lnTo>
                    <a:lnTo>
                      <a:pt x="4303" y="4070"/>
                    </a:lnTo>
                    <a:lnTo>
                      <a:pt x="3977" y="4031"/>
                    </a:lnTo>
                    <a:lnTo>
                      <a:pt x="3554" y="3958"/>
                    </a:lnTo>
                    <a:lnTo>
                      <a:pt x="2989" y="3840"/>
                    </a:lnTo>
                    <a:lnTo>
                      <a:pt x="2242" y="3666"/>
                    </a:lnTo>
                    <a:lnTo>
                      <a:pt x="1776" y="3550"/>
                    </a:lnTo>
                    <a:lnTo>
                      <a:pt x="1672" y="3525"/>
                    </a:lnTo>
                    <a:lnTo>
                      <a:pt x="1449" y="3479"/>
                    </a:lnTo>
                    <a:lnTo>
                      <a:pt x="1214" y="3439"/>
                    </a:lnTo>
                    <a:lnTo>
                      <a:pt x="975" y="3408"/>
                    </a:lnTo>
                    <a:lnTo>
                      <a:pt x="737" y="3386"/>
                    </a:lnTo>
                    <a:lnTo>
                      <a:pt x="505" y="3376"/>
                    </a:lnTo>
                    <a:lnTo>
                      <a:pt x="287" y="3380"/>
                    </a:lnTo>
                    <a:lnTo>
                      <a:pt x="88" y="3398"/>
                    </a:lnTo>
                    <a:lnTo>
                      <a:pt x="0" y="3414"/>
                    </a:lnTo>
                    <a:lnTo>
                      <a:pt x="3" y="3374"/>
                    </a:lnTo>
                    <a:lnTo>
                      <a:pt x="42" y="3090"/>
                    </a:lnTo>
                    <a:lnTo>
                      <a:pt x="93" y="2815"/>
                    </a:lnTo>
                    <a:lnTo>
                      <a:pt x="173" y="2488"/>
                    </a:lnTo>
                    <a:lnTo>
                      <a:pt x="253" y="2220"/>
                    </a:lnTo>
                    <a:lnTo>
                      <a:pt x="318" y="2036"/>
                    </a:lnTo>
                    <a:lnTo>
                      <a:pt x="392" y="1850"/>
                    </a:lnTo>
                    <a:lnTo>
                      <a:pt x="475" y="1664"/>
                    </a:lnTo>
                    <a:lnTo>
                      <a:pt x="571" y="1481"/>
                    </a:lnTo>
                    <a:lnTo>
                      <a:pt x="677" y="1305"/>
                    </a:lnTo>
                    <a:lnTo>
                      <a:pt x="734" y="1219"/>
                    </a:lnTo>
                    <a:lnTo>
                      <a:pt x="775" y="1163"/>
                    </a:lnTo>
                    <a:lnTo>
                      <a:pt x="862" y="1055"/>
                    </a:lnTo>
                    <a:lnTo>
                      <a:pt x="954" y="955"/>
                    </a:lnTo>
                    <a:lnTo>
                      <a:pt x="1049" y="861"/>
                    </a:lnTo>
                    <a:lnTo>
                      <a:pt x="1151" y="773"/>
                    </a:lnTo>
                    <a:lnTo>
                      <a:pt x="1257" y="693"/>
                    </a:lnTo>
                    <a:lnTo>
                      <a:pt x="1366" y="617"/>
                    </a:lnTo>
                    <a:lnTo>
                      <a:pt x="1478" y="547"/>
                    </a:lnTo>
                    <a:lnTo>
                      <a:pt x="1649" y="452"/>
                    </a:lnTo>
                    <a:lnTo>
                      <a:pt x="1883" y="344"/>
                    </a:lnTo>
                    <a:lnTo>
                      <a:pt x="2118" y="254"/>
                    </a:lnTo>
                    <a:lnTo>
                      <a:pt x="2349" y="182"/>
                    </a:lnTo>
                    <a:lnTo>
                      <a:pt x="2574" y="124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lnTo>
                      <a:pt x="3652" y="17"/>
                    </a:lnTo>
                    <a:lnTo>
                      <a:pt x="3847" y="61"/>
                    </a:lnTo>
                    <a:lnTo>
                      <a:pt x="4041" y="116"/>
                    </a:lnTo>
                    <a:lnTo>
                      <a:pt x="4231" y="179"/>
                    </a:lnTo>
                    <a:lnTo>
                      <a:pt x="4418" y="252"/>
                    </a:lnTo>
                    <a:lnTo>
                      <a:pt x="4600" y="335"/>
                    </a:lnTo>
                    <a:lnTo>
                      <a:pt x="4779" y="426"/>
                    </a:lnTo>
                    <a:lnTo>
                      <a:pt x="4953" y="526"/>
                    </a:lnTo>
                    <a:lnTo>
                      <a:pt x="5037" y="581"/>
                    </a:lnTo>
                    <a:lnTo>
                      <a:pt x="5118" y="633"/>
                    </a:lnTo>
                    <a:lnTo>
                      <a:pt x="5269" y="747"/>
                    </a:lnTo>
                    <a:lnTo>
                      <a:pt x="5409" y="865"/>
                    </a:lnTo>
                    <a:lnTo>
                      <a:pt x="5539" y="991"/>
                    </a:lnTo>
                    <a:lnTo>
                      <a:pt x="5658" y="1124"/>
                    </a:lnTo>
                    <a:lnTo>
                      <a:pt x="5768" y="1261"/>
                    </a:lnTo>
                    <a:lnTo>
                      <a:pt x="5866" y="1406"/>
                    </a:lnTo>
                    <a:lnTo>
                      <a:pt x="5956" y="1556"/>
                    </a:lnTo>
                    <a:lnTo>
                      <a:pt x="6034" y="1712"/>
                    </a:lnTo>
                    <a:lnTo>
                      <a:pt x="6103" y="1872"/>
                    </a:lnTo>
                    <a:lnTo>
                      <a:pt x="6161" y="2038"/>
                    </a:lnTo>
                    <a:lnTo>
                      <a:pt x="6210" y="2210"/>
                    </a:lnTo>
                    <a:lnTo>
                      <a:pt x="6248" y="2386"/>
                    </a:lnTo>
                    <a:lnTo>
                      <a:pt x="6277" y="2567"/>
                    </a:lnTo>
                    <a:lnTo>
                      <a:pt x="6297" y="2753"/>
                    </a:lnTo>
                    <a:lnTo>
                      <a:pt x="6306" y="2941"/>
                    </a:lnTo>
                    <a:lnTo>
                      <a:pt x="6307" y="303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8"/>
              <p:cNvSpPr>
                <a:spLocks/>
              </p:cNvSpPr>
              <p:nvPr/>
            </p:nvSpPr>
            <p:spPr bwMode="auto">
              <a:xfrm>
                <a:off x="410" y="-88"/>
                <a:ext cx="888" cy="861"/>
              </a:xfrm>
              <a:custGeom>
                <a:avLst/>
                <a:gdLst>
                  <a:gd name="T0" fmla="*/ 3552 w 3552"/>
                  <a:gd name="T1" fmla="*/ 0 h 3445"/>
                  <a:gd name="T2" fmla="*/ 3463 w 3552"/>
                  <a:gd name="T3" fmla="*/ 17 h 3445"/>
                  <a:gd name="T4" fmla="*/ 3292 w 3552"/>
                  <a:gd name="T5" fmla="*/ 61 h 3445"/>
                  <a:gd name="T6" fmla="*/ 3130 w 3552"/>
                  <a:gd name="T7" fmla="*/ 118 h 3445"/>
                  <a:gd name="T8" fmla="*/ 2977 w 3552"/>
                  <a:gd name="T9" fmla="*/ 185 h 3445"/>
                  <a:gd name="T10" fmla="*/ 2832 w 3552"/>
                  <a:gd name="T11" fmla="*/ 263 h 3445"/>
                  <a:gd name="T12" fmla="*/ 2694 w 3552"/>
                  <a:gd name="T13" fmla="*/ 350 h 3445"/>
                  <a:gd name="T14" fmla="*/ 2566 w 3552"/>
                  <a:gd name="T15" fmla="*/ 446 h 3445"/>
                  <a:gd name="T16" fmla="*/ 2444 w 3552"/>
                  <a:gd name="T17" fmla="*/ 549 h 3445"/>
                  <a:gd name="T18" fmla="*/ 2330 w 3552"/>
                  <a:gd name="T19" fmla="*/ 660 h 3445"/>
                  <a:gd name="T20" fmla="*/ 2225 w 3552"/>
                  <a:gd name="T21" fmla="*/ 777 h 3445"/>
                  <a:gd name="T22" fmla="*/ 2125 w 3552"/>
                  <a:gd name="T23" fmla="*/ 899 h 3445"/>
                  <a:gd name="T24" fmla="*/ 2032 w 3552"/>
                  <a:gd name="T25" fmla="*/ 1028 h 3445"/>
                  <a:gd name="T26" fmla="*/ 1946 w 3552"/>
                  <a:gd name="T27" fmla="*/ 1159 h 3445"/>
                  <a:gd name="T28" fmla="*/ 1867 w 3552"/>
                  <a:gd name="T29" fmla="*/ 1294 h 3445"/>
                  <a:gd name="T30" fmla="*/ 1757 w 3552"/>
                  <a:gd name="T31" fmla="*/ 1501 h 3445"/>
                  <a:gd name="T32" fmla="*/ 1633 w 3552"/>
                  <a:gd name="T33" fmla="*/ 1781 h 3445"/>
                  <a:gd name="T34" fmla="*/ 1529 w 3552"/>
                  <a:gd name="T35" fmla="*/ 2062 h 3445"/>
                  <a:gd name="T36" fmla="*/ 1445 w 3552"/>
                  <a:gd name="T37" fmla="*/ 2335 h 3445"/>
                  <a:gd name="T38" fmla="*/ 1378 w 3552"/>
                  <a:gd name="T39" fmla="*/ 2596 h 3445"/>
                  <a:gd name="T40" fmla="*/ 1326 w 3552"/>
                  <a:gd name="T41" fmla="*/ 2838 h 3445"/>
                  <a:gd name="T42" fmla="*/ 1287 w 3552"/>
                  <a:gd name="T43" fmla="*/ 3055 h 3445"/>
                  <a:gd name="T44" fmla="*/ 1250 w 3552"/>
                  <a:gd name="T45" fmla="*/ 3324 h 3445"/>
                  <a:gd name="T46" fmla="*/ 1237 w 3552"/>
                  <a:gd name="T47" fmla="*/ 3445 h 3445"/>
                  <a:gd name="T48" fmla="*/ 1161 w 3552"/>
                  <a:gd name="T49" fmla="*/ 3432 h 3445"/>
                  <a:gd name="T50" fmla="*/ 1007 w 3552"/>
                  <a:gd name="T51" fmla="*/ 3409 h 3445"/>
                  <a:gd name="T52" fmla="*/ 853 w 3552"/>
                  <a:gd name="T53" fmla="*/ 3394 h 3445"/>
                  <a:gd name="T54" fmla="*/ 698 w 3552"/>
                  <a:gd name="T55" fmla="*/ 3384 h 3445"/>
                  <a:gd name="T56" fmla="*/ 542 w 3552"/>
                  <a:gd name="T57" fmla="*/ 3380 h 3445"/>
                  <a:gd name="T58" fmla="*/ 387 w 3552"/>
                  <a:gd name="T59" fmla="*/ 3382 h 3445"/>
                  <a:gd name="T60" fmla="*/ 232 w 3552"/>
                  <a:gd name="T61" fmla="*/ 3391 h 3445"/>
                  <a:gd name="T62" fmla="*/ 77 w 3552"/>
                  <a:gd name="T63" fmla="*/ 3406 h 3445"/>
                  <a:gd name="T64" fmla="*/ 0 w 3552"/>
                  <a:gd name="T65" fmla="*/ 3416 h 3445"/>
                  <a:gd name="T66" fmla="*/ 3 w 3552"/>
                  <a:gd name="T67" fmla="*/ 3376 h 3445"/>
                  <a:gd name="T68" fmla="*/ 42 w 3552"/>
                  <a:gd name="T69" fmla="*/ 3093 h 3445"/>
                  <a:gd name="T70" fmla="*/ 93 w 3552"/>
                  <a:gd name="T71" fmla="*/ 2818 h 3445"/>
                  <a:gd name="T72" fmla="*/ 173 w 3552"/>
                  <a:gd name="T73" fmla="*/ 2490 h 3445"/>
                  <a:gd name="T74" fmla="*/ 253 w 3552"/>
                  <a:gd name="T75" fmla="*/ 2223 h 3445"/>
                  <a:gd name="T76" fmla="*/ 318 w 3552"/>
                  <a:gd name="T77" fmla="*/ 2038 h 3445"/>
                  <a:gd name="T78" fmla="*/ 392 w 3552"/>
                  <a:gd name="T79" fmla="*/ 1853 h 3445"/>
                  <a:gd name="T80" fmla="*/ 475 w 3552"/>
                  <a:gd name="T81" fmla="*/ 1667 h 3445"/>
                  <a:gd name="T82" fmla="*/ 571 w 3552"/>
                  <a:gd name="T83" fmla="*/ 1484 h 3445"/>
                  <a:gd name="T84" fmla="*/ 677 w 3552"/>
                  <a:gd name="T85" fmla="*/ 1307 h 3445"/>
                  <a:gd name="T86" fmla="*/ 734 w 3552"/>
                  <a:gd name="T87" fmla="*/ 1222 h 3445"/>
                  <a:gd name="T88" fmla="*/ 775 w 3552"/>
                  <a:gd name="T89" fmla="*/ 1165 h 3445"/>
                  <a:gd name="T90" fmla="*/ 862 w 3552"/>
                  <a:gd name="T91" fmla="*/ 1058 h 3445"/>
                  <a:gd name="T92" fmla="*/ 954 w 3552"/>
                  <a:gd name="T93" fmla="*/ 957 h 3445"/>
                  <a:gd name="T94" fmla="*/ 1049 w 3552"/>
                  <a:gd name="T95" fmla="*/ 863 h 3445"/>
                  <a:gd name="T96" fmla="*/ 1151 w 3552"/>
                  <a:gd name="T97" fmla="*/ 775 h 3445"/>
                  <a:gd name="T98" fmla="*/ 1257 w 3552"/>
                  <a:gd name="T99" fmla="*/ 694 h 3445"/>
                  <a:gd name="T100" fmla="*/ 1366 w 3552"/>
                  <a:gd name="T101" fmla="*/ 618 h 3445"/>
                  <a:gd name="T102" fmla="*/ 1478 w 3552"/>
                  <a:gd name="T103" fmla="*/ 548 h 3445"/>
                  <a:gd name="T104" fmla="*/ 1649 w 3552"/>
                  <a:gd name="T105" fmla="*/ 453 h 3445"/>
                  <a:gd name="T106" fmla="*/ 1883 w 3552"/>
                  <a:gd name="T107" fmla="*/ 345 h 3445"/>
                  <a:gd name="T108" fmla="*/ 2118 w 3552"/>
                  <a:gd name="T109" fmla="*/ 255 h 3445"/>
                  <a:gd name="T110" fmla="*/ 2349 w 3552"/>
                  <a:gd name="T111" fmla="*/ 182 h 3445"/>
                  <a:gd name="T112" fmla="*/ 2574 w 3552"/>
                  <a:gd name="T113" fmla="*/ 126 h 3445"/>
                  <a:gd name="T114" fmla="*/ 2786 w 3552"/>
                  <a:gd name="T115" fmla="*/ 82 h 3445"/>
                  <a:gd name="T116" fmla="*/ 3074 w 3552"/>
                  <a:gd name="T117" fmla="*/ 36 h 3445"/>
                  <a:gd name="T118" fmla="*/ 3491 w 3552"/>
                  <a:gd name="T119" fmla="*/ 0 h 3445"/>
                  <a:gd name="T120" fmla="*/ 3552 w 3552"/>
                  <a:gd name="T121" fmla="*/ 0 h 3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552" h="3445">
                    <a:moveTo>
                      <a:pt x="3552" y="0"/>
                    </a:moveTo>
                    <a:lnTo>
                      <a:pt x="3463" y="17"/>
                    </a:lnTo>
                    <a:lnTo>
                      <a:pt x="3292" y="61"/>
                    </a:lnTo>
                    <a:lnTo>
                      <a:pt x="3130" y="118"/>
                    </a:lnTo>
                    <a:lnTo>
                      <a:pt x="2977" y="185"/>
                    </a:lnTo>
                    <a:lnTo>
                      <a:pt x="2832" y="263"/>
                    </a:lnTo>
                    <a:lnTo>
                      <a:pt x="2694" y="350"/>
                    </a:lnTo>
                    <a:lnTo>
                      <a:pt x="2566" y="446"/>
                    </a:lnTo>
                    <a:lnTo>
                      <a:pt x="2444" y="549"/>
                    </a:lnTo>
                    <a:lnTo>
                      <a:pt x="2330" y="660"/>
                    </a:lnTo>
                    <a:lnTo>
                      <a:pt x="2225" y="777"/>
                    </a:lnTo>
                    <a:lnTo>
                      <a:pt x="2125" y="899"/>
                    </a:lnTo>
                    <a:lnTo>
                      <a:pt x="2032" y="1028"/>
                    </a:lnTo>
                    <a:lnTo>
                      <a:pt x="1946" y="1159"/>
                    </a:lnTo>
                    <a:lnTo>
                      <a:pt x="1867" y="1294"/>
                    </a:lnTo>
                    <a:lnTo>
                      <a:pt x="1757" y="1501"/>
                    </a:lnTo>
                    <a:lnTo>
                      <a:pt x="1633" y="1781"/>
                    </a:lnTo>
                    <a:lnTo>
                      <a:pt x="1529" y="2062"/>
                    </a:lnTo>
                    <a:lnTo>
                      <a:pt x="1445" y="2335"/>
                    </a:lnTo>
                    <a:lnTo>
                      <a:pt x="1378" y="2596"/>
                    </a:lnTo>
                    <a:lnTo>
                      <a:pt x="1326" y="2838"/>
                    </a:lnTo>
                    <a:lnTo>
                      <a:pt x="1287" y="3055"/>
                    </a:lnTo>
                    <a:lnTo>
                      <a:pt x="1250" y="3324"/>
                    </a:lnTo>
                    <a:lnTo>
                      <a:pt x="1237" y="3445"/>
                    </a:lnTo>
                    <a:lnTo>
                      <a:pt x="1161" y="3432"/>
                    </a:lnTo>
                    <a:lnTo>
                      <a:pt x="1007" y="3409"/>
                    </a:lnTo>
                    <a:lnTo>
                      <a:pt x="853" y="3394"/>
                    </a:lnTo>
                    <a:lnTo>
                      <a:pt x="698" y="3384"/>
                    </a:lnTo>
                    <a:lnTo>
                      <a:pt x="542" y="3380"/>
                    </a:lnTo>
                    <a:lnTo>
                      <a:pt x="387" y="3382"/>
                    </a:lnTo>
                    <a:lnTo>
                      <a:pt x="232" y="3391"/>
                    </a:lnTo>
                    <a:lnTo>
                      <a:pt x="77" y="3406"/>
                    </a:lnTo>
                    <a:lnTo>
                      <a:pt x="0" y="3416"/>
                    </a:lnTo>
                    <a:lnTo>
                      <a:pt x="3" y="3376"/>
                    </a:lnTo>
                    <a:lnTo>
                      <a:pt x="42" y="3093"/>
                    </a:lnTo>
                    <a:lnTo>
                      <a:pt x="93" y="2818"/>
                    </a:lnTo>
                    <a:lnTo>
                      <a:pt x="173" y="2490"/>
                    </a:lnTo>
                    <a:lnTo>
                      <a:pt x="253" y="2223"/>
                    </a:lnTo>
                    <a:lnTo>
                      <a:pt x="318" y="2038"/>
                    </a:lnTo>
                    <a:lnTo>
                      <a:pt x="392" y="1853"/>
                    </a:lnTo>
                    <a:lnTo>
                      <a:pt x="475" y="1667"/>
                    </a:lnTo>
                    <a:lnTo>
                      <a:pt x="571" y="1484"/>
                    </a:lnTo>
                    <a:lnTo>
                      <a:pt x="677" y="1307"/>
                    </a:lnTo>
                    <a:lnTo>
                      <a:pt x="734" y="1222"/>
                    </a:lnTo>
                    <a:lnTo>
                      <a:pt x="775" y="1165"/>
                    </a:lnTo>
                    <a:lnTo>
                      <a:pt x="862" y="1058"/>
                    </a:lnTo>
                    <a:lnTo>
                      <a:pt x="954" y="957"/>
                    </a:lnTo>
                    <a:lnTo>
                      <a:pt x="1049" y="863"/>
                    </a:lnTo>
                    <a:lnTo>
                      <a:pt x="1151" y="775"/>
                    </a:lnTo>
                    <a:lnTo>
                      <a:pt x="1257" y="694"/>
                    </a:lnTo>
                    <a:lnTo>
                      <a:pt x="1366" y="618"/>
                    </a:lnTo>
                    <a:lnTo>
                      <a:pt x="1478" y="548"/>
                    </a:lnTo>
                    <a:lnTo>
                      <a:pt x="1649" y="453"/>
                    </a:lnTo>
                    <a:lnTo>
                      <a:pt x="1883" y="345"/>
                    </a:lnTo>
                    <a:lnTo>
                      <a:pt x="2118" y="255"/>
                    </a:lnTo>
                    <a:lnTo>
                      <a:pt x="2349" y="182"/>
                    </a:lnTo>
                    <a:lnTo>
                      <a:pt x="2574" y="126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9"/>
              <p:cNvSpPr>
                <a:spLocks/>
              </p:cNvSpPr>
              <p:nvPr/>
            </p:nvSpPr>
            <p:spPr bwMode="auto">
              <a:xfrm>
                <a:off x="719" y="-88"/>
                <a:ext cx="802" cy="1012"/>
              </a:xfrm>
              <a:custGeom>
                <a:avLst/>
                <a:gdLst>
                  <a:gd name="T0" fmla="*/ 2863 w 3209"/>
                  <a:gd name="T1" fmla="*/ 4049 h 4049"/>
                  <a:gd name="T2" fmla="*/ 2654 w 3209"/>
                  <a:gd name="T3" fmla="*/ 4022 h 4049"/>
                  <a:gd name="T4" fmla="*/ 2242 w 3209"/>
                  <a:gd name="T5" fmla="*/ 3952 h 4049"/>
                  <a:gd name="T6" fmla="*/ 1840 w 3209"/>
                  <a:gd name="T7" fmla="*/ 3869 h 4049"/>
                  <a:gd name="T8" fmla="*/ 1452 w 3209"/>
                  <a:gd name="T9" fmla="*/ 3779 h 4049"/>
                  <a:gd name="T10" fmla="*/ 904 w 3209"/>
                  <a:gd name="T11" fmla="*/ 3643 h 4049"/>
                  <a:gd name="T12" fmla="*/ 419 w 3209"/>
                  <a:gd name="T13" fmla="*/ 3526 h 4049"/>
                  <a:gd name="T14" fmla="*/ 131 w 3209"/>
                  <a:gd name="T15" fmla="*/ 3466 h 4049"/>
                  <a:gd name="T16" fmla="*/ 0 w 3209"/>
                  <a:gd name="T17" fmla="*/ 3445 h 4049"/>
                  <a:gd name="T18" fmla="*/ 12 w 3209"/>
                  <a:gd name="T19" fmla="*/ 3324 h 4049"/>
                  <a:gd name="T20" fmla="*/ 50 w 3209"/>
                  <a:gd name="T21" fmla="*/ 3055 h 4049"/>
                  <a:gd name="T22" fmla="*/ 89 w 3209"/>
                  <a:gd name="T23" fmla="*/ 2838 h 4049"/>
                  <a:gd name="T24" fmla="*/ 142 w 3209"/>
                  <a:gd name="T25" fmla="*/ 2596 h 4049"/>
                  <a:gd name="T26" fmla="*/ 209 w 3209"/>
                  <a:gd name="T27" fmla="*/ 2335 h 4049"/>
                  <a:gd name="T28" fmla="*/ 293 w 3209"/>
                  <a:gd name="T29" fmla="*/ 2062 h 4049"/>
                  <a:gd name="T30" fmla="*/ 397 w 3209"/>
                  <a:gd name="T31" fmla="*/ 1781 h 4049"/>
                  <a:gd name="T32" fmla="*/ 521 w 3209"/>
                  <a:gd name="T33" fmla="*/ 1501 h 4049"/>
                  <a:gd name="T34" fmla="*/ 631 w 3209"/>
                  <a:gd name="T35" fmla="*/ 1294 h 4049"/>
                  <a:gd name="T36" fmla="*/ 710 w 3209"/>
                  <a:gd name="T37" fmla="*/ 1159 h 4049"/>
                  <a:gd name="T38" fmla="*/ 796 w 3209"/>
                  <a:gd name="T39" fmla="*/ 1028 h 4049"/>
                  <a:gd name="T40" fmla="*/ 889 w 3209"/>
                  <a:gd name="T41" fmla="*/ 899 h 4049"/>
                  <a:gd name="T42" fmla="*/ 989 w 3209"/>
                  <a:gd name="T43" fmla="*/ 777 h 4049"/>
                  <a:gd name="T44" fmla="*/ 1094 w 3209"/>
                  <a:gd name="T45" fmla="*/ 660 h 4049"/>
                  <a:gd name="T46" fmla="*/ 1208 w 3209"/>
                  <a:gd name="T47" fmla="*/ 549 h 4049"/>
                  <a:gd name="T48" fmla="*/ 1330 w 3209"/>
                  <a:gd name="T49" fmla="*/ 446 h 4049"/>
                  <a:gd name="T50" fmla="*/ 1458 w 3209"/>
                  <a:gd name="T51" fmla="*/ 350 h 4049"/>
                  <a:gd name="T52" fmla="*/ 1596 w 3209"/>
                  <a:gd name="T53" fmla="*/ 263 h 4049"/>
                  <a:gd name="T54" fmla="*/ 1741 w 3209"/>
                  <a:gd name="T55" fmla="*/ 185 h 4049"/>
                  <a:gd name="T56" fmla="*/ 1894 w 3209"/>
                  <a:gd name="T57" fmla="*/ 118 h 4049"/>
                  <a:gd name="T58" fmla="*/ 2056 w 3209"/>
                  <a:gd name="T59" fmla="*/ 61 h 4049"/>
                  <a:gd name="T60" fmla="*/ 2227 w 3209"/>
                  <a:gd name="T61" fmla="*/ 17 h 4049"/>
                  <a:gd name="T62" fmla="*/ 2316 w 3209"/>
                  <a:gd name="T63" fmla="*/ 0 h 4049"/>
                  <a:gd name="T64" fmla="*/ 2386 w 3209"/>
                  <a:gd name="T65" fmla="*/ 38 h 4049"/>
                  <a:gd name="T66" fmla="*/ 2513 w 3209"/>
                  <a:gd name="T67" fmla="*/ 122 h 4049"/>
                  <a:gd name="T68" fmla="*/ 2627 w 3209"/>
                  <a:gd name="T69" fmla="*/ 218 h 4049"/>
                  <a:gd name="T70" fmla="*/ 2731 w 3209"/>
                  <a:gd name="T71" fmla="*/ 322 h 4049"/>
                  <a:gd name="T72" fmla="*/ 2821 w 3209"/>
                  <a:gd name="T73" fmla="*/ 437 h 4049"/>
                  <a:gd name="T74" fmla="*/ 2901 w 3209"/>
                  <a:gd name="T75" fmla="*/ 559 h 4049"/>
                  <a:gd name="T76" fmla="*/ 2970 w 3209"/>
                  <a:gd name="T77" fmla="*/ 690 h 4049"/>
                  <a:gd name="T78" fmla="*/ 3029 w 3209"/>
                  <a:gd name="T79" fmla="*/ 827 h 4049"/>
                  <a:gd name="T80" fmla="*/ 3080 w 3209"/>
                  <a:gd name="T81" fmla="*/ 970 h 4049"/>
                  <a:gd name="T82" fmla="*/ 3120 w 3209"/>
                  <a:gd name="T83" fmla="*/ 1118 h 4049"/>
                  <a:gd name="T84" fmla="*/ 3153 w 3209"/>
                  <a:gd name="T85" fmla="*/ 1271 h 4049"/>
                  <a:gd name="T86" fmla="*/ 3177 w 3209"/>
                  <a:gd name="T87" fmla="*/ 1426 h 4049"/>
                  <a:gd name="T88" fmla="*/ 3194 w 3209"/>
                  <a:gd name="T89" fmla="*/ 1585 h 4049"/>
                  <a:gd name="T90" fmla="*/ 3204 w 3209"/>
                  <a:gd name="T91" fmla="*/ 1746 h 4049"/>
                  <a:gd name="T92" fmla="*/ 3209 w 3209"/>
                  <a:gd name="T93" fmla="*/ 1988 h 4049"/>
                  <a:gd name="T94" fmla="*/ 3197 w 3209"/>
                  <a:gd name="T95" fmla="*/ 2310 h 4049"/>
                  <a:gd name="T96" fmla="*/ 3167 w 3209"/>
                  <a:gd name="T97" fmla="*/ 2625 h 4049"/>
                  <a:gd name="T98" fmla="*/ 3124 w 3209"/>
                  <a:gd name="T99" fmla="*/ 2926 h 4049"/>
                  <a:gd name="T100" fmla="*/ 3073 w 3209"/>
                  <a:gd name="T101" fmla="*/ 3209 h 4049"/>
                  <a:gd name="T102" fmla="*/ 2991 w 3209"/>
                  <a:gd name="T103" fmla="*/ 3583 h 4049"/>
                  <a:gd name="T104" fmla="*/ 2893 w 3209"/>
                  <a:gd name="T105" fmla="*/ 3947 h 4049"/>
                  <a:gd name="T106" fmla="*/ 2863 w 3209"/>
                  <a:gd name="T107" fmla="*/ 4049 h 4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09" h="4049">
                    <a:moveTo>
                      <a:pt x="2863" y="4049"/>
                    </a:moveTo>
                    <a:lnTo>
                      <a:pt x="2654" y="4022"/>
                    </a:lnTo>
                    <a:lnTo>
                      <a:pt x="2242" y="3952"/>
                    </a:lnTo>
                    <a:lnTo>
                      <a:pt x="1840" y="3869"/>
                    </a:lnTo>
                    <a:lnTo>
                      <a:pt x="1452" y="3779"/>
                    </a:lnTo>
                    <a:lnTo>
                      <a:pt x="904" y="3643"/>
                    </a:lnTo>
                    <a:lnTo>
                      <a:pt x="419" y="3526"/>
                    </a:lnTo>
                    <a:lnTo>
                      <a:pt x="131" y="3466"/>
                    </a:lnTo>
                    <a:lnTo>
                      <a:pt x="0" y="3445"/>
                    </a:lnTo>
                    <a:lnTo>
                      <a:pt x="12" y="3324"/>
                    </a:lnTo>
                    <a:lnTo>
                      <a:pt x="50" y="3055"/>
                    </a:lnTo>
                    <a:lnTo>
                      <a:pt x="89" y="2838"/>
                    </a:lnTo>
                    <a:lnTo>
                      <a:pt x="142" y="2596"/>
                    </a:lnTo>
                    <a:lnTo>
                      <a:pt x="209" y="2335"/>
                    </a:lnTo>
                    <a:lnTo>
                      <a:pt x="293" y="2062"/>
                    </a:lnTo>
                    <a:lnTo>
                      <a:pt x="397" y="1781"/>
                    </a:lnTo>
                    <a:lnTo>
                      <a:pt x="521" y="1501"/>
                    </a:lnTo>
                    <a:lnTo>
                      <a:pt x="631" y="1294"/>
                    </a:lnTo>
                    <a:lnTo>
                      <a:pt x="710" y="1159"/>
                    </a:lnTo>
                    <a:lnTo>
                      <a:pt x="796" y="1028"/>
                    </a:lnTo>
                    <a:lnTo>
                      <a:pt x="889" y="899"/>
                    </a:lnTo>
                    <a:lnTo>
                      <a:pt x="989" y="777"/>
                    </a:lnTo>
                    <a:lnTo>
                      <a:pt x="1094" y="660"/>
                    </a:lnTo>
                    <a:lnTo>
                      <a:pt x="1208" y="549"/>
                    </a:lnTo>
                    <a:lnTo>
                      <a:pt x="1330" y="446"/>
                    </a:lnTo>
                    <a:lnTo>
                      <a:pt x="1458" y="350"/>
                    </a:lnTo>
                    <a:lnTo>
                      <a:pt x="1596" y="263"/>
                    </a:lnTo>
                    <a:lnTo>
                      <a:pt x="1741" y="185"/>
                    </a:lnTo>
                    <a:lnTo>
                      <a:pt x="1894" y="118"/>
                    </a:lnTo>
                    <a:lnTo>
                      <a:pt x="2056" y="61"/>
                    </a:lnTo>
                    <a:lnTo>
                      <a:pt x="2227" y="17"/>
                    </a:lnTo>
                    <a:lnTo>
                      <a:pt x="2316" y="0"/>
                    </a:lnTo>
                    <a:lnTo>
                      <a:pt x="2386" y="38"/>
                    </a:lnTo>
                    <a:lnTo>
                      <a:pt x="2513" y="122"/>
                    </a:lnTo>
                    <a:lnTo>
                      <a:pt x="2627" y="218"/>
                    </a:lnTo>
                    <a:lnTo>
                      <a:pt x="2731" y="322"/>
                    </a:lnTo>
                    <a:lnTo>
                      <a:pt x="2821" y="437"/>
                    </a:lnTo>
                    <a:lnTo>
                      <a:pt x="2901" y="559"/>
                    </a:lnTo>
                    <a:lnTo>
                      <a:pt x="2970" y="690"/>
                    </a:lnTo>
                    <a:lnTo>
                      <a:pt x="3029" y="827"/>
                    </a:lnTo>
                    <a:lnTo>
                      <a:pt x="3080" y="970"/>
                    </a:lnTo>
                    <a:lnTo>
                      <a:pt x="3120" y="1118"/>
                    </a:lnTo>
                    <a:lnTo>
                      <a:pt x="3153" y="1271"/>
                    </a:lnTo>
                    <a:lnTo>
                      <a:pt x="3177" y="1426"/>
                    </a:lnTo>
                    <a:lnTo>
                      <a:pt x="3194" y="1585"/>
                    </a:lnTo>
                    <a:lnTo>
                      <a:pt x="3204" y="1746"/>
                    </a:lnTo>
                    <a:lnTo>
                      <a:pt x="3209" y="1988"/>
                    </a:lnTo>
                    <a:lnTo>
                      <a:pt x="3197" y="2310"/>
                    </a:lnTo>
                    <a:lnTo>
                      <a:pt x="3167" y="2625"/>
                    </a:lnTo>
                    <a:lnTo>
                      <a:pt x="3124" y="2926"/>
                    </a:lnTo>
                    <a:lnTo>
                      <a:pt x="3073" y="3209"/>
                    </a:lnTo>
                    <a:lnTo>
                      <a:pt x="2991" y="3583"/>
                    </a:lnTo>
                    <a:lnTo>
                      <a:pt x="2893" y="3947"/>
                    </a:lnTo>
                    <a:lnTo>
                      <a:pt x="2863" y="404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4" name="제목 1">
            <a:extLst>
              <a:ext uri="{FF2B5EF4-FFF2-40B4-BE49-F238E27FC236}">
                <a16:creationId xmlns:a16="http://schemas.microsoft.com/office/drawing/2014/main" id="{91224739-309B-441A-BD08-2B0DD5392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Result.java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C1D70A-52E7-4245-8276-22EFF2A63446}"/>
              </a:ext>
            </a:extLst>
          </p:cNvPr>
          <p:cNvSpPr txBox="1"/>
          <p:nvPr/>
        </p:nvSpPr>
        <p:spPr>
          <a:xfrm>
            <a:off x="6426314" y="3266379"/>
            <a:ext cx="51362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status, data </a:t>
            </a:r>
            <a:r>
              <a:rPr lang="ko-KR" altLang="en-US" dirty="0"/>
              <a:t>를 </a:t>
            </a:r>
            <a:r>
              <a:rPr lang="en-US" altLang="ko-KR" dirty="0"/>
              <a:t>getter and setter </a:t>
            </a:r>
            <a:r>
              <a:rPr lang="ko-KR" altLang="en-US" dirty="0"/>
              <a:t>로 불러올 함수와 설정하는 함수 구현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status – string, data – List&lt;Sensor&gt; </a:t>
            </a:r>
            <a:r>
              <a:rPr lang="ko-KR" altLang="en-US" dirty="0"/>
              <a:t>와 연결</a:t>
            </a:r>
            <a:endParaRPr lang="en-US" altLang="ko-KR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C391760F-2CDC-4DD1-AB62-F99277BCF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88" y="1436702"/>
            <a:ext cx="5136204" cy="484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840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9834663" y="3159258"/>
            <a:ext cx="2357337" cy="3759065"/>
            <a:chOff x="9834663" y="3159258"/>
            <a:chExt cx="2357337" cy="3759065"/>
          </a:xfrm>
        </p:grpSpPr>
        <p:sp>
          <p:nvSpPr>
            <p:cNvPr id="35" name="자유형 34"/>
            <p:cNvSpPr/>
            <p:nvPr/>
          </p:nvSpPr>
          <p:spPr>
            <a:xfrm>
              <a:off x="9834663" y="3159258"/>
              <a:ext cx="2357337" cy="3698742"/>
            </a:xfrm>
            <a:custGeom>
              <a:avLst/>
              <a:gdLst>
                <a:gd name="connsiteX0" fmla="*/ 2357337 w 2357337"/>
                <a:gd name="connsiteY0" fmla="*/ 0 h 3698742"/>
                <a:gd name="connsiteX1" fmla="*/ 2357337 w 2357337"/>
                <a:gd name="connsiteY1" fmla="*/ 3698742 h 3698742"/>
                <a:gd name="connsiteX2" fmla="*/ 0 w 2357337"/>
                <a:gd name="connsiteY2" fmla="*/ 3698742 h 3698742"/>
                <a:gd name="connsiteX3" fmla="*/ 13715 w 2357337"/>
                <a:gd name="connsiteY3" fmla="*/ 3627335 h 3698742"/>
                <a:gd name="connsiteX4" fmla="*/ 1290700 w 2357337"/>
                <a:gd name="connsiteY4" fmla="*/ 1755246 h 3698742"/>
                <a:gd name="connsiteX5" fmla="*/ 2197018 w 2357337"/>
                <a:gd name="connsiteY5" fmla="*/ 379853 h 3698742"/>
                <a:gd name="connsiteX6" fmla="*/ 2329945 w 2357337"/>
                <a:gd name="connsiteY6" fmla="*/ 78424 h 369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7337" h="3698742">
                  <a:moveTo>
                    <a:pt x="2357337" y="0"/>
                  </a:moveTo>
                  <a:lnTo>
                    <a:pt x="2357337" y="3698742"/>
                  </a:lnTo>
                  <a:lnTo>
                    <a:pt x="0" y="3698742"/>
                  </a:lnTo>
                  <a:lnTo>
                    <a:pt x="13715" y="3627335"/>
                  </a:lnTo>
                  <a:cubicBezTo>
                    <a:pt x="180522" y="2837118"/>
                    <a:pt x="552307" y="2032468"/>
                    <a:pt x="1290700" y="1755246"/>
                  </a:cubicBezTo>
                  <a:cubicBezTo>
                    <a:pt x="1825639" y="2452482"/>
                    <a:pt x="1827179" y="762117"/>
                    <a:pt x="2197018" y="379853"/>
                  </a:cubicBezTo>
                  <a:cubicBezTo>
                    <a:pt x="2252656" y="285510"/>
                    <a:pt x="2293718" y="180343"/>
                    <a:pt x="2329945" y="78424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1" name="Group 45"/>
            <p:cNvGrpSpPr>
              <a:grpSpLocks noChangeAspect="1"/>
            </p:cNvGrpSpPr>
            <p:nvPr/>
          </p:nvGrpSpPr>
          <p:grpSpPr bwMode="auto">
            <a:xfrm rot="16373145" flipH="1">
              <a:off x="10833984" y="4920342"/>
              <a:ext cx="434830" cy="434830"/>
              <a:chOff x="4450" y="913"/>
              <a:chExt cx="2742" cy="2742"/>
            </a:xfrm>
          </p:grpSpPr>
          <p:sp>
            <p:nvSpPr>
              <p:cNvPr id="42" name="Freeform 46"/>
              <p:cNvSpPr>
                <a:spLocks/>
              </p:cNvSpPr>
              <p:nvPr/>
            </p:nvSpPr>
            <p:spPr bwMode="auto">
              <a:xfrm>
                <a:off x="5027" y="913"/>
                <a:ext cx="2164" cy="2164"/>
              </a:xfrm>
              <a:custGeom>
                <a:avLst/>
                <a:gdLst>
                  <a:gd name="T0" fmla="*/ 5125 w 6491"/>
                  <a:gd name="T1" fmla="*/ 2411 h 6492"/>
                  <a:gd name="T2" fmla="*/ 4579 w 6491"/>
                  <a:gd name="T3" fmla="*/ 2816 h 6492"/>
                  <a:gd name="T4" fmla="*/ 3897 w 6491"/>
                  <a:gd name="T5" fmla="*/ 3412 h 6492"/>
                  <a:gd name="T6" fmla="*/ 3360 w 6491"/>
                  <a:gd name="T7" fmla="*/ 3946 h 6492"/>
                  <a:gd name="T8" fmla="*/ 3258 w 6491"/>
                  <a:gd name="T9" fmla="*/ 4082 h 6492"/>
                  <a:gd name="T10" fmla="*/ 3193 w 6491"/>
                  <a:gd name="T11" fmla="*/ 4298 h 6492"/>
                  <a:gd name="T12" fmla="*/ 3193 w 6491"/>
                  <a:gd name="T13" fmla="*/ 4411 h 6492"/>
                  <a:gd name="T14" fmla="*/ 3258 w 6491"/>
                  <a:gd name="T15" fmla="*/ 4626 h 6492"/>
                  <a:gd name="T16" fmla="*/ 3360 w 6491"/>
                  <a:gd name="T17" fmla="*/ 4761 h 6492"/>
                  <a:gd name="T18" fmla="*/ 3501 w 6491"/>
                  <a:gd name="T19" fmla="*/ 4907 h 6492"/>
                  <a:gd name="T20" fmla="*/ 3606 w 6491"/>
                  <a:gd name="T21" fmla="*/ 5107 h 6492"/>
                  <a:gd name="T22" fmla="*/ 3628 w 6491"/>
                  <a:gd name="T23" fmla="*/ 5326 h 6492"/>
                  <a:gd name="T24" fmla="*/ 3564 w 6491"/>
                  <a:gd name="T25" fmla="*/ 5539 h 6492"/>
                  <a:gd name="T26" fmla="*/ 3461 w 6491"/>
                  <a:gd name="T27" fmla="*/ 5677 h 6492"/>
                  <a:gd name="T28" fmla="*/ 0 w 6491"/>
                  <a:gd name="T29" fmla="*/ 3844 h 6492"/>
                  <a:gd name="T30" fmla="*/ 858 w 6491"/>
                  <a:gd name="T31" fmla="*/ 2990 h 6492"/>
                  <a:gd name="T32" fmla="*/ 1058 w 6491"/>
                  <a:gd name="T33" fmla="*/ 2885 h 6492"/>
                  <a:gd name="T34" fmla="*/ 1277 w 6491"/>
                  <a:gd name="T35" fmla="*/ 2865 h 6492"/>
                  <a:gd name="T36" fmla="*/ 1490 w 6491"/>
                  <a:gd name="T37" fmla="*/ 2928 h 6492"/>
                  <a:gd name="T38" fmla="*/ 1628 w 6491"/>
                  <a:gd name="T39" fmla="*/ 3030 h 6492"/>
                  <a:gd name="T40" fmla="*/ 1772 w 6491"/>
                  <a:gd name="T41" fmla="*/ 3171 h 6492"/>
                  <a:gd name="T42" fmla="*/ 1971 w 6491"/>
                  <a:gd name="T43" fmla="*/ 3277 h 6492"/>
                  <a:gd name="T44" fmla="*/ 2138 w 6491"/>
                  <a:gd name="T45" fmla="*/ 3301 h 6492"/>
                  <a:gd name="T46" fmla="*/ 2306 w 6491"/>
                  <a:gd name="T47" fmla="*/ 3277 h 6492"/>
                  <a:gd name="T48" fmla="*/ 2503 w 6491"/>
                  <a:gd name="T49" fmla="*/ 3171 h 6492"/>
                  <a:gd name="T50" fmla="*/ 2921 w 6491"/>
                  <a:gd name="T51" fmla="*/ 2757 h 6492"/>
                  <a:gd name="T52" fmla="*/ 3386 w 6491"/>
                  <a:gd name="T53" fmla="*/ 2261 h 6492"/>
                  <a:gd name="T54" fmla="*/ 3950 w 6491"/>
                  <a:gd name="T55" fmla="*/ 1551 h 6492"/>
                  <a:gd name="T56" fmla="*/ 4739 w 6491"/>
                  <a:gd name="T57" fmla="*/ 414 h 6492"/>
                  <a:gd name="T58" fmla="*/ 4840 w 6491"/>
                  <a:gd name="T59" fmla="*/ 291 h 6492"/>
                  <a:gd name="T60" fmla="*/ 5001 w 6491"/>
                  <a:gd name="T61" fmla="*/ 157 h 6492"/>
                  <a:gd name="T62" fmla="*/ 5187 w 6491"/>
                  <a:gd name="T63" fmla="*/ 62 h 6492"/>
                  <a:gd name="T64" fmla="*/ 5391 w 6491"/>
                  <a:gd name="T65" fmla="*/ 9 h 6492"/>
                  <a:gd name="T66" fmla="*/ 5496 w 6491"/>
                  <a:gd name="T67" fmla="*/ 0 h 6492"/>
                  <a:gd name="T68" fmla="*/ 5707 w 6491"/>
                  <a:gd name="T69" fmla="*/ 16 h 6492"/>
                  <a:gd name="T70" fmla="*/ 5907 w 6491"/>
                  <a:gd name="T71" fmla="*/ 75 h 6492"/>
                  <a:gd name="T72" fmla="*/ 6088 w 6491"/>
                  <a:gd name="T73" fmla="*/ 179 h 6492"/>
                  <a:gd name="T74" fmla="*/ 6211 w 6491"/>
                  <a:gd name="T75" fmla="*/ 281 h 6492"/>
                  <a:gd name="T76" fmla="*/ 6313 w 6491"/>
                  <a:gd name="T77" fmla="*/ 402 h 6492"/>
                  <a:gd name="T78" fmla="*/ 6415 w 6491"/>
                  <a:gd name="T79" fmla="*/ 585 h 6492"/>
                  <a:gd name="T80" fmla="*/ 6475 w 6491"/>
                  <a:gd name="T81" fmla="*/ 785 h 6492"/>
                  <a:gd name="T82" fmla="*/ 6491 w 6491"/>
                  <a:gd name="T83" fmla="*/ 994 h 6492"/>
                  <a:gd name="T84" fmla="*/ 6481 w 6491"/>
                  <a:gd name="T85" fmla="*/ 1100 h 6492"/>
                  <a:gd name="T86" fmla="*/ 6428 w 6491"/>
                  <a:gd name="T87" fmla="*/ 1305 h 6492"/>
                  <a:gd name="T88" fmla="*/ 6333 w 6491"/>
                  <a:gd name="T89" fmla="*/ 1491 h 6492"/>
                  <a:gd name="T90" fmla="*/ 6200 w 6491"/>
                  <a:gd name="T91" fmla="*/ 1651 h 6492"/>
                  <a:gd name="T92" fmla="*/ 6077 w 6491"/>
                  <a:gd name="T93" fmla="*/ 1751 h 6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491" h="6492">
                    <a:moveTo>
                      <a:pt x="6077" y="1751"/>
                    </a:moveTo>
                    <a:lnTo>
                      <a:pt x="5125" y="2411"/>
                    </a:lnTo>
                    <a:lnTo>
                      <a:pt x="4939" y="2542"/>
                    </a:lnTo>
                    <a:lnTo>
                      <a:pt x="4579" y="2816"/>
                    </a:lnTo>
                    <a:lnTo>
                      <a:pt x="4231" y="3107"/>
                    </a:lnTo>
                    <a:lnTo>
                      <a:pt x="3897" y="3412"/>
                    </a:lnTo>
                    <a:lnTo>
                      <a:pt x="3734" y="3570"/>
                    </a:lnTo>
                    <a:lnTo>
                      <a:pt x="3360" y="3946"/>
                    </a:lnTo>
                    <a:lnTo>
                      <a:pt x="3321" y="3988"/>
                    </a:lnTo>
                    <a:lnTo>
                      <a:pt x="3258" y="4082"/>
                    </a:lnTo>
                    <a:lnTo>
                      <a:pt x="3215" y="4187"/>
                    </a:lnTo>
                    <a:lnTo>
                      <a:pt x="3193" y="4298"/>
                    </a:lnTo>
                    <a:lnTo>
                      <a:pt x="3192" y="4354"/>
                    </a:lnTo>
                    <a:lnTo>
                      <a:pt x="3193" y="4411"/>
                    </a:lnTo>
                    <a:lnTo>
                      <a:pt x="3215" y="4522"/>
                    </a:lnTo>
                    <a:lnTo>
                      <a:pt x="3258" y="4626"/>
                    </a:lnTo>
                    <a:lnTo>
                      <a:pt x="3321" y="4720"/>
                    </a:lnTo>
                    <a:lnTo>
                      <a:pt x="3360" y="4761"/>
                    </a:lnTo>
                    <a:lnTo>
                      <a:pt x="3461" y="4864"/>
                    </a:lnTo>
                    <a:lnTo>
                      <a:pt x="3501" y="4907"/>
                    </a:lnTo>
                    <a:lnTo>
                      <a:pt x="3564" y="5003"/>
                    </a:lnTo>
                    <a:lnTo>
                      <a:pt x="3606" y="5107"/>
                    </a:lnTo>
                    <a:lnTo>
                      <a:pt x="3628" y="5216"/>
                    </a:lnTo>
                    <a:lnTo>
                      <a:pt x="3628" y="5326"/>
                    </a:lnTo>
                    <a:lnTo>
                      <a:pt x="3606" y="5435"/>
                    </a:lnTo>
                    <a:lnTo>
                      <a:pt x="3564" y="5539"/>
                    </a:lnTo>
                    <a:lnTo>
                      <a:pt x="3501" y="5634"/>
                    </a:lnTo>
                    <a:lnTo>
                      <a:pt x="3461" y="5677"/>
                    </a:lnTo>
                    <a:lnTo>
                      <a:pt x="2647" y="6492"/>
                    </a:lnTo>
                    <a:lnTo>
                      <a:pt x="0" y="3844"/>
                    </a:lnTo>
                    <a:lnTo>
                      <a:pt x="815" y="3030"/>
                    </a:lnTo>
                    <a:lnTo>
                      <a:pt x="858" y="2990"/>
                    </a:lnTo>
                    <a:lnTo>
                      <a:pt x="954" y="2928"/>
                    </a:lnTo>
                    <a:lnTo>
                      <a:pt x="1058" y="2885"/>
                    </a:lnTo>
                    <a:lnTo>
                      <a:pt x="1166" y="2865"/>
                    </a:lnTo>
                    <a:lnTo>
                      <a:pt x="1277" y="2865"/>
                    </a:lnTo>
                    <a:lnTo>
                      <a:pt x="1386" y="2885"/>
                    </a:lnTo>
                    <a:lnTo>
                      <a:pt x="1490" y="2928"/>
                    </a:lnTo>
                    <a:lnTo>
                      <a:pt x="1585" y="2990"/>
                    </a:lnTo>
                    <a:lnTo>
                      <a:pt x="1628" y="3030"/>
                    </a:lnTo>
                    <a:lnTo>
                      <a:pt x="1730" y="3131"/>
                    </a:lnTo>
                    <a:lnTo>
                      <a:pt x="1772" y="3171"/>
                    </a:lnTo>
                    <a:lnTo>
                      <a:pt x="1866" y="3233"/>
                    </a:lnTo>
                    <a:lnTo>
                      <a:pt x="1971" y="3277"/>
                    </a:lnTo>
                    <a:lnTo>
                      <a:pt x="2082" y="3300"/>
                    </a:lnTo>
                    <a:lnTo>
                      <a:pt x="2138" y="3301"/>
                    </a:lnTo>
                    <a:lnTo>
                      <a:pt x="2195" y="3300"/>
                    </a:lnTo>
                    <a:lnTo>
                      <a:pt x="2306" y="3277"/>
                    </a:lnTo>
                    <a:lnTo>
                      <a:pt x="2410" y="3233"/>
                    </a:lnTo>
                    <a:lnTo>
                      <a:pt x="2503" y="3171"/>
                    </a:lnTo>
                    <a:lnTo>
                      <a:pt x="2545" y="3131"/>
                    </a:lnTo>
                    <a:lnTo>
                      <a:pt x="2921" y="2757"/>
                    </a:lnTo>
                    <a:lnTo>
                      <a:pt x="3081" y="2595"/>
                    </a:lnTo>
                    <a:lnTo>
                      <a:pt x="3386" y="2261"/>
                    </a:lnTo>
                    <a:lnTo>
                      <a:pt x="3677" y="1913"/>
                    </a:lnTo>
                    <a:lnTo>
                      <a:pt x="3950" y="1551"/>
                    </a:lnTo>
                    <a:lnTo>
                      <a:pt x="4080" y="1365"/>
                    </a:lnTo>
                    <a:lnTo>
                      <a:pt x="4739" y="414"/>
                    </a:lnTo>
                    <a:lnTo>
                      <a:pt x="4771" y="370"/>
                    </a:lnTo>
                    <a:lnTo>
                      <a:pt x="4840" y="291"/>
                    </a:lnTo>
                    <a:lnTo>
                      <a:pt x="4918" y="219"/>
                    </a:lnTo>
                    <a:lnTo>
                      <a:pt x="5001" y="157"/>
                    </a:lnTo>
                    <a:lnTo>
                      <a:pt x="5092" y="105"/>
                    </a:lnTo>
                    <a:lnTo>
                      <a:pt x="5187" y="62"/>
                    </a:lnTo>
                    <a:lnTo>
                      <a:pt x="5288" y="30"/>
                    </a:lnTo>
                    <a:lnTo>
                      <a:pt x="5391" y="9"/>
                    </a:lnTo>
                    <a:lnTo>
                      <a:pt x="5443" y="3"/>
                    </a:lnTo>
                    <a:lnTo>
                      <a:pt x="5496" y="0"/>
                    </a:lnTo>
                    <a:lnTo>
                      <a:pt x="5603" y="2"/>
                    </a:lnTo>
                    <a:lnTo>
                      <a:pt x="5707" y="16"/>
                    </a:lnTo>
                    <a:lnTo>
                      <a:pt x="5809" y="41"/>
                    </a:lnTo>
                    <a:lnTo>
                      <a:pt x="5907" y="75"/>
                    </a:lnTo>
                    <a:lnTo>
                      <a:pt x="6000" y="121"/>
                    </a:lnTo>
                    <a:lnTo>
                      <a:pt x="6088" y="179"/>
                    </a:lnTo>
                    <a:lnTo>
                      <a:pt x="6172" y="244"/>
                    </a:lnTo>
                    <a:lnTo>
                      <a:pt x="6211" y="281"/>
                    </a:lnTo>
                    <a:lnTo>
                      <a:pt x="6247" y="320"/>
                    </a:lnTo>
                    <a:lnTo>
                      <a:pt x="6313" y="402"/>
                    </a:lnTo>
                    <a:lnTo>
                      <a:pt x="6369" y="491"/>
                    </a:lnTo>
                    <a:lnTo>
                      <a:pt x="6415" y="585"/>
                    </a:lnTo>
                    <a:lnTo>
                      <a:pt x="6451" y="683"/>
                    </a:lnTo>
                    <a:lnTo>
                      <a:pt x="6475" y="785"/>
                    </a:lnTo>
                    <a:lnTo>
                      <a:pt x="6490" y="889"/>
                    </a:lnTo>
                    <a:lnTo>
                      <a:pt x="6491" y="994"/>
                    </a:lnTo>
                    <a:lnTo>
                      <a:pt x="6487" y="1047"/>
                    </a:lnTo>
                    <a:lnTo>
                      <a:pt x="6481" y="1100"/>
                    </a:lnTo>
                    <a:lnTo>
                      <a:pt x="6461" y="1204"/>
                    </a:lnTo>
                    <a:lnTo>
                      <a:pt x="6428" y="1305"/>
                    </a:lnTo>
                    <a:lnTo>
                      <a:pt x="6386" y="1400"/>
                    </a:lnTo>
                    <a:lnTo>
                      <a:pt x="6333" y="1491"/>
                    </a:lnTo>
                    <a:lnTo>
                      <a:pt x="6271" y="1574"/>
                    </a:lnTo>
                    <a:lnTo>
                      <a:pt x="6200" y="1651"/>
                    </a:lnTo>
                    <a:lnTo>
                      <a:pt x="6120" y="1721"/>
                    </a:lnTo>
                    <a:lnTo>
                      <a:pt x="6077" y="1751"/>
                    </a:lnTo>
                    <a:close/>
                  </a:path>
                </a:pathLst>
              </a:custGeom>
              <a:solidFill>
                <a:srgbClr val="754C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47"/>
              <p:cNvSpPr>
                <a:spLocks/>
              </p:cNvSpPr>
              <p:nvPr/>
            </p:nvSpPr>
            <p:spPr bwMode="auto">
              <a:xfrm>
                <a:off x="5027" y="964"/>
                <a:ext cx="2165" cy="2113"/>
              </a:xfrm>
              <a:custGeom>
                <a:avLst/>
                <a:gdLst>
                  <a:gd name="T0" fmla="*/ 6173 w 6493"/>
                  <a:gd name="T1" fmla="*/ 92 h 6339"/>
                  <a:gd name="T2" fmla="*/ 6051 w 6493"/>
                  <a:gd name="T3" fmla="*/ 0 h 6339"/>
                  <a:gd name="T4" fmla="*/ 6120 w 6493"/>
                  <a:gd name="T5" fmla="*/ 125 h 6339"/>
                  <a:gd name="T6" fmla="*/ 6179 w 6493"/>
                  <a:gd name="T7" fmla="*/ 302 h 6339"/>
                  <a:gd name="T8" fmla="*/ 6203 w 6493"/>
                  <a:gd name="T9" fmla="*/ 482 h 6339"/>
                  <a:gd name="T10" fmla="*/ 6193 w 6493"/>
                  <a:gd name="T11" fmla="*/ 662 h 6339"/>
                  <a:gd name="T12" fmla="*/ 6150 w 6493"/>
                  <a:gd name="T13" fmla="*/ 838 h 6339"/>
                  <a:gd name="T14" fmla="*/ 6074 w 6493"/>
                  <a:gd name="T15" fmla="*/ 1004 h 6339"/>
                  <a:gd name="T16" fmla="*/ 5967 w 6493"/>
                  <a:gd name="T17" fmla="*/ 1152 h 6339"/>
                  <a:gd name="T18" fmla="*/ 5829 w 6493"/>
                  <a:gd name="T19" fmla="*/ 1282 h 6339"/>
                  <a:gd name="T20" fmla="*/ 4837 w 6493"/>
                  <a:gd name="T21" fmla="*/ 1970 h 6339"/>
                  <a:gd name="T22" fmla="*/ 4291 w 6493"/>
                  <a:gd name="T23" fmla="*/ 2375 h 6339"/>
                  <a:gd name="T24" fmla="*/ 3609 w 6493"/>
                  <a:gd name="T25" fmla="*/ 2971 h 6339"/>
                  <a:gd name="T26" fmla="*/ 3072 w 6493"/>
                  <a:gd name="T27" fmla="*/ 3505 h 6339"/>
                  <a:gd name="T28" fmla="*/ 2971 w 6493"/>
                  <a:gd name="T29" fmla="*/ 3642 h 6339"/>
                  <a:gd name="T30" fmla="*/ 2905 w 6493"/>
                  <a:gd name="T31" fmla="*/ 3857 h 6339"/>
                  <a:gd name="T32" fmla="*/ 2905 w 6493"/>
                  <a:gd name="T33" fmla="*/ 3970 h 6339"/>
                  <a:gd name="T34" fmla="*/ 2971 w 6493"/>
                  <a:gd name="T35" fmla="*/ 4185 h 6339"/>
                  <a:gd name="T36" fmla="*/ 3072 w 6493"/>
                  <a:gd name="T37" fmla="*/ 4320 h 6339"/>
                  <a:gd name="T38" fmla="*/ 3213 w 6493"/>
                  <a:gd name="T39" fmla="*/ 4464 h 6339"/>
                  <a:gd name="T40" fmla="*/ 3320 w 6493"/>
                  <a:gd name="T41" fmla="*/ 4662 h 6339"/>
                  <a:gd name="T42" fmla="*/ 3343 w 6493"/>
                  <a:gd name="T43" fmla="*/ 4830 h 6339"/>
                  <a:gd name="T44" fmla="*/ 3320 w 6493"/>
                  <a:gd name="T45" fmla="*/ 4997 h 6339"/>
                  <a:gd name="T46" fmla="*/ 3213 w 6493"/>
                  <a:gd name="T47" fmla="*/ 5196 h 6339"/>
                  <a:gd name="T48" fmla="*/ 2359 w 6493"/>
                  <a:gd name="T49" fmla="*/ 6051 h 6339"/>
                  <a:gd name="T50" fmla="*/ 2647 w 6493"/>
                  <a:gd name="T51" fmla="*/ 6339 h 6339"/>
                  <a:gd name="T52" fmla="*/ 3501 w 6493"/>
                  <a:gd name="T53" fmla="*/ 5484 h 6339"/>
                  <a:gd name="T54" fmla="*/ 3606 w 6493"/>
                  <a:gd name="T55" fmla="*/ 5285 h 6339"/>
                  <a:gd name="T56" fmla="*/ 3631 w 6493"/>
                  <a:gd name="T57" fmla="*/ 5118 h 6339"/>
                  <a:gd name="T58" fmla="*/ 3606 w 6493"/>
                  <a:gd name="T59" fmla="*/ 4950 h 6339"/>
                  <a:gd name="T60" fmla="*/ 3501 w 6493"/>
                  <a:gd name="T61" fmla="*/ 4752 h 6339"/>
                  <a:gd name="T62" fmla="*/ 3360 w 6493"/>
                  <a:gd name="T63" fmla="*/ 4608 h 6339"/>
                  <a:gd name="T64" fmla="*/ 3258 w 6493"/>
                  <a:gd name="T65" fmla="*/ 4473 h 6339"/>
                  <a:gd name="T66" fmla="*/ 3193 w 6493"/>
                  <a:gd name="T67" fmla="*/ 4258 h 6339"/>
                  <a:gd name="T68" fmla="*/ 3193 w 6493"/>
                  <a:gd name="T69" fmla="*/ 4145 h 6339"/>
                  <a:gd name="T70" fmla="*/ 3258 w 6493"/>
                  <a:gd name="T71" fmla="*/ 3930 h 6339"/>
                  <a:gd name="T72" fmla="*/ 3360 w 6493"/>
                  <a:gd name="T73" fmla="*/ 3795 h 6339"/>
                  <a:gd name="T74" fmla="*/ 3897 w 6493"/>
                  <a:gd name="T75" fmla="*/ 3259 h 6339"/>
                  <a:gd name="T76" fmla="*/ 4579 w 6493"/>
                  <a:gd name="T77" fmla="*/ 2663 h 6339"/>
                  <a:gd name="T78" fmla="*/ 5125 w 6493"/>
                  <a:gd name="T79" fmla="*/ 2258 h 6339"/>
                  <a:gd name="T80" fmla="*/ 6121 w 6493"/>
                  <a:gd name="T81" fmla="*/ 1567 h 6339"/>
                  <a:gd name="T82" fmla="*/ 6272 w 6493"/>
                  <a:gd name="T83" fmla="*/ 1420 h 6339"/>
                  <a:gd name="T84" fmla="*/ 6388 w 6493"/>
                  <a:gd name="T85" fmla="*/ 1246 h 6339"/>
                  <a:gd name="T86" fmla="*/ 6461 w 6493"/>
                  <a:gd name="T87" fmla="*/ 1051 h 6339"/>
                  <a:gd name="T88" fmla="*/ 6488 w 6493"/>
                  <a:gd name="T89" fmla="*/ 894 h 6339"/>
                  <a:gd name="T90" fmla="*/ 6490 w 6493"/>
                  <a:gd name="T91" fmla="*/ 734 h 6339"/>
                  <a:gd name="T92" fmla="*/ 6451 w 6493"/>
                  <a:gd name="T93" fmla="*/ 530 h 6339"/>
                  <a:gd name="T94" fmla="*/ 6370 w 6493"/>
                  <a:gd name="T95" fmla="*/ 337 h 6339"/>
                  <a:gd name="T96" fmla="*/ 6248 w 6493"/>
                  <a:gd name="T97" fmla="*/ 165 h 6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493" h="6339">
                    <a:moveTo>
                      <a:pt x="6211" y="128"/>
                    </a:moveTo>
                    <a:lnTo>
                      <a:pt x="6173" y="92"/>
                    </a:lnTo>
                    <a:lnTo>
                      <a:pt x="6094" y="29"/>
                    </a:lnTo>
                    <a:lnTo>
                      <a:pt x="6051" y="0"/>
                    </a:lnTo>
                    <a:lnTo>
                      <a:pt x="6077" y="40"/>
                    </a:lnTo>
                    <a:lnTo>
                      <a:pt x="6120" y="125"/>
                    </a:lnTo>
                    <a:lnTo>
                      <a:pt x="6154" y="213"/>
                    </a:lnTo>
                    <a:lnTo>
                      <a:pt x="6179" y="302"/>
                    </a:lnTo>
                    <a:lnTo>
                      <a:pt x="6196" y="392"/>
                    </a:lnTo>
                    <a:lnTo>
                      <a:pt x="6203" y="482"/>
                    </a:lnTo>
                    <a:lnTo>
                      <a:pt x="6202" y="573"/>
                    </a:lnTo>
                    <a:lnTo>
                      <a:pt x="6193" y="662"/>
                    </a:lnTo>
                    <a:lnTo>
                      <a:pt x="6176" y="752"/>
                    </a:lnTo>
                    <a:lnTo>
                      <a:pt x="6150" y="838"/>
                    </a:lnTo>
                    <a:lnTo>
                      <a:pt x="6115" y="923"/>
                    </a:lnTo>
                    <a:lnTo>
                      <a:pt x="6074" y="1004"/>
                    </a:lnTo>
                    <a:lnTo>
                      <a:pt x="6023" y="1080"/>
                    </a:lnTo>
                    <a:lnTo>
                      <a:pt x="5967" y="1152"/>
                    </a:lnTo>
                    <a:lnTo>
                      <a:pt x="5901" y="1220"/>
                    </a:lnTo>
                    <a:lnTo>
                      <a:pt x="5829" y="1282"/>
                    </a:lnTo>
                    <a:lnTo>
                      <a:pt x="5790" y="1310"/>
                    </a:lnTo>
                    <a:lnTo>
                      <a:pt x="4837" y="1970"/>
                    </a:lnTo>
                    <a:lnTo>
                      <a:pt x="4653" y="2101"/>
                    </a:lnTo>
                    <a:lnTo>
                      <a:pt x="4291" y="2375"/>
                    </a:lnTo>
                    <a:lnTo>
                      <a:pt x="3945" y="2666"/>
                    </a:lnTo>
                    <a:lnTo>
                      <a:pt x="3609" y="2971"/>
                    </a:lnTo>
                    <a:lnTo>
                      <a:pt x="3448" y="3131"/>
                    </a:lnTo>
                    <a:lnTo>
                      <a:pt x="3072" y="3505"/>
                    </a:lnTo>
                    <a:lnTo>
                      <a:pt x="3033" y="3547"/>
                    </a:lnTo>
                    <a:lnTo>
                      <a:pt x="2971" y="3642"/>
                    </a:lnTo>
                    <a:lnTo>
                      <a:pt x="2928" y="3746"/>
                    </a:lnTo>
                    <a:lnTo>
                      <a:pt x="2905" y="3857"/>
                    </a:lnTo>
                    <a:lnTo>
                      <a:pt x="2904" y="3913"/>
                    </a:lnTo>
                    <a:lnTo>
                      <a:pt x="2905" y="3970"/>
                    </a:lnTo>
                    <a:lnTo>
                      <a:pt x="2928" y="4081"/>
                    </a:lnTo>
                    <a:lnTo>
                      <a:pt x="2971" y="4185"/>
                    </a:lnTo>
                    <a:lnTo>
                      <a:pt x="3033" y="4279"/>
                    </a:lnTo>
                    <a:lnTo>
                      <a:pt x="3072" y="4320"/>
                    </a:lnTo>
                    <a:lnTo>
                      <a:pt x="3174" y="4423"/>
                    </a:lnTo>
                    <a:lnTo>
                      <a:pt x="3213" y="4464"/>
                    </a:lnTo>
                    <a:lnTo>
                      <a:pt x="3277" y="4558"/>
                    </a:lnTo>
                    <a:lnTo>
                      <a:pt x="3320" y="4662"/>
                    </a:lnTo>
                    <a:lnTo>
                      <a:pt x="3341" y="4773"/>
                    </a:lnTo>
                    <a:lnTo>
                      <a:pt x="3343" y="4830"/>
                    </a:lnTo>
                    <a:lnTo>
                      <a:pt x="3341" y="4886"/>
                    </a:lnTo>
                    <a:lnTo>
                      <a:pt x="3320" y="4997"/>
                    </a:lnTo>
                    <a:lnTo>
                      <a:pt x="3277" y="5101"/>
                    </a:lnTo>
                    <a:lnTo>
                      <a:pt x="3213" y="5196"/>
                    </a:lnTo>
                    <a:lnTo>
                      <a:pt x="3174" y="5238"/>
                    </a:lnTo>
                    <a:lnTo>
                      <a:pt x="2359" y="6051"/>
                    </a:lnTo>
                    <a:lnTo>
                      <a:pt x="0" y="3692"/>
                    </a:lnTo>
                    <a:lnTo>
                      <a:pt x="2647" y="6339"/>
                    </a:lnTo>
                    <a:lnTo>
                      <a:pt x="3462" y="5526"/>
                    </a:lnTo>
                    <a:lnTo>
                      <a:pt x="3501" y="5484"/>
                    </a:lnTo>
                    <a:lnTo>
                      <a:pt x="3563" y="5389"/>
                    </a:lnTo>
                    <a:lnTo>
                      <a:pt x="3606" y="5285"/>
                    </a:lnTo>
                    <a:lnTo>
                      <a:pt x="3628" y="5174"/>
                    </a:lnTo>
                    <a:lnTo>
                      <a:pt x="3631" y="5118"/>
                    </a:lnTo>
                    <a:lnTo>
                      <a:pt x="3628" y="5061"/>
                    </a:lnTo>
                    <a:lnTo>
                      <a:pt x="3606" y="4950"/>
                    </a:lnTo>
                    <a:lnTo>
                      <a:pt x="3563" y="4846"/>
                    </a:lnTo>
                    <a:lnTo>
                      <a:pt x="3501" y="4752"/>
                    </a:lnTo>
                    <a:lnTo>
                      <a:pt x="3462" y="4711"/>
                    </a:lnTo>
                    <a:lnTo>
                      <a:pt x="3360" y="4608"/>
                    </a:lnTo>
                    <a:lnTo>
                      <a:pt x="3321" y="4567"/>
                    </a:lnTo>
                    <a:lnTo>
                      <a:pt x="3258" y="4473"/>
                    </a:lnTo>
                    <a:lnTo>
                      <a:pt x="3215" y="4369"/>
                    </a:lnTo>
                    <a:lnTo>
                      <a:pt x="3193" y="4258"/>
                    </a:lnTo>
                    <a:lnTo>
                      <a:pt x="3192" y="4201"/>
                    </a:lnTo>
                    <a:lnTo>
                      <a:pt x="3193" y="4145"/>
                    </a:lnTo>
                    <a:lnTo>
                      <a:pt x="3215" y="4034"/>
                    </a:lnTo>
                    <a:lnTo>
                      <a:pt x="3258" y="3930"/>
                    </a:lnTo>
                    <a:lnTo>
                      <a:pt x="3321" y="3835"/>
                    </a:lnTo>
                    <a:lnTo>
                      <a:pt x="3360" y="3795"/>
                    </a:lnTo>
                    <a:lnTo>
                      <a:pt x="3736" y="3419"/>
                    </a:lnTo>
                    <a:lnTo>
                      <a:pt x="3897" y="3259"/>
                    </a:lnTo>
                    <a:lnTo>
                      <a:pt x="4231" y="2954"/>
                    </a:lnTo>
                    <a:lnTo>
                      <a:pt x="4579" y="2663"/>
                    </a:lnTo>
                    <a:lnTo>
                      <a:pt x="4941" y="2389"/>
                    </a:lnTo>
                    <a:lnTo>
                      <a:pt x="5125" y="2258"/>
                    </a:lnTo>
                    <a:lnTo>
                      <a:pt x="6078" y="1598"/>
                    </a:lnTo>
                    <a:lnTo>
                      <a:pt x="6121" y="1567"/>
                    </a:lnTo>
                    <a:lnTo>
                      <a:pt x="6202" y="1498"/>
                    </a:lnTo>
                    <a:lnTo>
                      <a:pt x="6272" y="1420"/>
                    </a:lnTo>
                    <a:lnTo>
                      <a:pt x="6334" y="1336"/>
                    </a:lnTo>
                    <a:lnTo>
                      <a:pt x="6388" y="1246"/>
                    </a:lnTo>
                    <a:lnTo>
                      <a:pt x="6429" y="1151"/>
                    </a:lnTo>
                    <a:lnTo>
                      <a:pt x="6461" y="1051"/>
                    </a:lnTo>
                    <a:lnTo>
                      <a:pt x="6483" y="947"/>
                    </a:lnTo>
                    <a:lnTo>
                      <a:pt x="6488" y="894"/>
                    </a:lnTo>
                    <a:lnTo>
                      <a:pt x="6493" y="841"/>
                    </a:lnTo>
                    <a:lnTo>
                      <a:pt x="6490" y="734"/>
                    </a:lnTo>
                    <a:lnTo>
                      <a:pt x="6475" y="631"/>
                    </a:lnTo>
                    <a:lnTo>
                      <a:pt x="6451" y="530"/>
                    </a:lnTo>
                    <a:lnTo>
                      <a:pt x="6416" y="432"/>
                    </a:lnTo>
                    <a:lnTo>
                      <a:pt x="6370" y="337"/>
                    </a:lnTo>
                    <a:lnTo>
                      <a:pt x="6313" y="249"/>
                    </a:lnTo>
                    <a:lnTo>
                      <a:pt x="6248" y="165"/>
                    </a:lnTo>
                    <a:lnTo>
                      <a:pt x="6211" y="128"/>
                    </a:ln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8"/>
              <p:cNvSpPr>
                <a:spLocks/>
              </p:cNvSpPr>
              <p:nvPr/>
            </p:nvSpPr>
            <p:spPr bwMode="auto">
              <a:xfrm>
                <a:off x="4450" y="2195"/>
                <a:ext cx="1460" cy="1460"/>
              </a:xfrm>
              <a:custGeom>
                <a:avLst/>
                <a:gdLst>
                  <a:gd name="T0" fmla="*/ 1731 w 4378"/>
                  <a:gd name="T1" fmla="*/ 0 h 4379"/>
                  <a:gd name="T2" fmla="*/ 0 w 4378"/>
                  <a:gd name="T3" fmla="*/ 1732 h 4379"/>
                  <a:gd name="T4" fmla="*/ 1630 w 4378"/>
                  <a:gd name="T5" fmla="*/ 3360 h 4379"/>
                  <a:gd name="T6" fmla="*/ 2038 w 4378"/>
                  <a:gd name="T7" fmla="*/ 3768 h 4379"/>
                  <a:gd name="T8" fmla="*/ 2648 w 4378"/>
                  <a:gd name="T9" fmla="*/ 4379 h 4379"/>
                  <a:gd name="T10" fmla="*/ 4378 w 4378"/>
                  <a:gd name="T11" fmla="*/ 2647 h 4379"/>
                  <a:gd name="T12" fmla="*/ 1731 w 4378"/>
                  <a:gd name="T13" fmla="*/ 0 h 4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78" h="4379">
                    <a:moveTo>
                      <a:pt x="1731" y="0"/>
                    </a:moveTo>
                    <a:lnTo>
                      <a:pt x="0" y="1732"/>
                    </a:lnTo>
                    <a:lnTo>
                      <a:pt x="1630" y="3360"/>
                    </a:lnTo>
                    <a:lnTo>
                      <a:pt x="2038" y="3768"/>
                    </a:lnTo>
                    <a:lnTo>
                      <a:pt x="2648" y="4379"/>
                    </a:lnTo>
                    <a:lnTo>
                      <a:pt x="4378" y="2647"/>
                    </a:lnTo>
                    <a:lnTo>
                      <a:pt x="1731" y="0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9"/>
              <p:cNvSpPr>
                <a:spLocks/>
              </p:cNvSpPr>
              <p:nvPr/>
            </p:nvSpPr>
            <p:spPr bwMode="auto">
              <a:xfrm>
                <a:off x="5237" y="2981"/>
                <a:ext cx="672" cy="674"/>
              </a:xfrm>
              <a:custGeom>
                <a:avLst/>
                <a:gdLst>
                  <a:gd name="T0" fmla="*/ 0 w 2018"/>
                  <a:gd name="T1" fmla="*/ 1732 h 2020"/>
                  <a:gd name="T2" fmla="*/ 1730 w 2018"/>
                  <a:gd name="T3" fmla="*/ 0 h 2020"/>
                  <a:gd name="T4" fmla="*/ 2018 w 2018"/>
                  <a:gd name="T5" fmla="*/ 288 h 2020"/>
                  <a:gd name="T6" fmla="*/ 288 w 2018"/>
                  <a:gd name="T7" fmla="*/ 2020 h 2020"/>
                  <a:gd name="T8" fmla="*/ 0 w 2018"/>
                  <a:gd name="T9" fmla="*/ 1732 h 2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8" h="2020">
                    <a:moveTo>
                      <a:pt x="0" y="1732"/>
                    </a:moveTo>
                    <a:lnTo>
                      <a:pt x="1730" y="0"/>
                    </a:lnTo>
                    <a:lnTo>
                      <a:pt x="2018" y="288"/>
                    </a:lnTo>
                    <a:lnTo>
                      <a:pt x="288" y="2020"/>
                    </a:lnTo>
                    <a:lnTo>
                      <a:pt x="0" y="1732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50"/>
              <p:cNvSpPr>
                <a:spLocks/>
              </p:cNvSpPr>
              <p:nvPr/>
            </p:nvSpPr>
            <p:spPr bwMode="auto">
              <a:xfrm>
                <a:off x="6798" y="1115"/>
                <a:ext cx="192" cy="192"/>
              </a:xfrm>
              <a:custGeom>
                <a:avLst/>
                <a:gdLst>
                  <a:gd name="T0" fmla="*/ 576 w 576"/>
                  <a:gd name="T1" fmla="*/ 288 h 576"/>
                  <a:gd name="T2" fmla="*/ 575 w 576"/>
                  <a:gd name="T3" fmla="*/ 318 h 576"/>
                  <a:gd name="T4" fmla="*/ 563 w 576"/>
                  <a:gd name="T5" fmla="*/ 374 h 576"/>
                  <a:gd name="T6" fmla="*/ 541 w 576"/>
                  <a:gd name="T7" fmla="*/ 426 h 576"/>
                  <a:gd name="T8" fmla="*/ 510 w 576"/>
                  <a:gd name="T9" fmla="*/ 472 h 576"/>
                  <a:gd name="T10" fmla="*/ 471 w 576"/>
                  <a:gd name="T11" fmla="*/ 511 h 576"/>
                  <a:gd name="T12" fmla="*/ 425 w 576"/>
                  <a:gd name="T13" fmla="*/ 541 h 576"/>
                  <a:gd name="T14" fmla="*/ 373 w 576"/>
                  <a:gd name="T15" fmla="*/ 563 h 576"/>
                  <a:gd name="T16" fmla="*/ 317 w 576"/>
                  <a:gd name="T17" fmla="*/ 574 h 576"/>
                  <a:gd name="T18" fmla="*/ 288 w 576"/>
                  <a:gd name="T19" fmla="*/ 576 h 576"/>
                  <a:gd name="T20" fmla="*/ 258 w 576"/>
                  <a:gd name="T21" fmla="*/ 574 h 576"/>
                  <a:gd name="T22" fmla="*/ 202 w 576"/>
                  <a:gd name="T23" fmla="*/ 563 h 576"/>
                  <a:gd name="T24" fmla="*/ 150 w 576"/>
                  <a:gd name="T25" fmla="*/ 541 h 576"/>
                  <a:gd name="T26" fmla="*/ 104 w 576"/>
                  <a:gd name="T27" fmla="*/ 511 h 576"/>
                  <a:gd name="T28" fmla="*/ 65 w 576"/>
                  <a:gd name="T29" fmla="*/ 472 h 576"/>
                  <a:gd name="T30" fmla="*/ 33 w 576"/>
                  <a:gd name="T31" fmla="*/ 426 h 576"/>
                  <a:gd name="T32" fmla="*/ 12 w 576"/>
                  <a:gd name="T33" fmla="*/ 374 h 576"/>
                  <a:gd name="T34" fmla="*/ 0 w 576"/>
                  <a:gd name="T35" fmla="*/ 318 h 576"/>
                  <a:gd name="T36" fmla="*/ 0 w 576"/>
                  <a:gd name="T37" fmla="*/ 288 h 576"/>
                  <a:gd name="T38" fmla="*/ 0 w 576"/>
                  <a:gd name="T39" fmla="*/ 259 h 576"/>
                  <a:gd name="T40" fmla="*/ 12 w 576"/>
                  <a:gd name="T41" fmla="*/ 203 h 576"/>
                  <a:gd name="T42" fmla="*/ 33 w 576"/>
                  <a:gd name="T43" fmla="*/ 151 h 576"/>
                  <a:gd name="T44" fmla="*/ 65 w 576"/>
                  <a:gd name="T45" fmla="*/ 105 h 576"/>
                  <a:gd name="T46" fmla="*/ 104 w 576"/>
                  <a:gd name="T47" fmla="*/ 66 h 576"/>
                  <a:gd name="T48" fmla="*/ 150 w 576"/>
                  <a:gd name="T49" fmla="*/ 34 h 576"/>
                  <a:gd name="T50" fmla="*/ 202 w 576"/>
                  <a:gd name="T51" fmla="*/ 13 h 576"/>
                  <a:gd name="T52" fmla="*/ 258 w 576"/>
                  <a:gd name="T53" fmla="*/ 1 h 576"/>
                  <a:gd name="T54" fmla="*/ 288 w 576"/>
                  <a:gd name="T55" fmla="*/ 0 h 576"/>
                  <a:gd name="T56" fmla="*/ 317 w 576"/>
                  <a:gd name="T57" fmla="*/ 1 h 576"/>
                  <a:gd name="T58" fmla="*/ 373 w 576"/>
                  <a:gd name="T59" fmla="*/ 13 h 576"/>
                  <a:gd name="T60" fmla="*/ 425 w 576"/>
                  <a:gd name="T61" fmla="*/ 34 h 576"/>
                  <a:gd name="T62" fmla="*/ 471 w 576"/>
                  <a:gd name="T63" fmla="*/ 66 h 576"/>
                  <a:gd name="T64" fmla="*/ 510 w 576"/>
                  <a:gd name="T65" fmla="*/ 105 h 576"/>
                  <a:gd name="T66" fmla="*/ 541 w 576"/>
                  <a:gd name="T67" fmla="*/ 151 h 576"/>
                  <a:gd name="T68" fmla="*/ 563 w 576"/>
                  <a:gd name="T69" fmla="*/ 203 h 576"/>
                  <a:gd name="T70" fmla="*/ 575 w 576"/>
                  <a:gd name="T71" fmla="*/ 259 h 576"/>
                  <a:gd name="T72" fmla="*/ 576 w 576"/>
                  <a:gd name="T73" fmla="*/ 288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6" h="576">
                    <a:moveTo>
                      <a:pt x="576" y="288"/>
                    </a:moveTo>
                    <a:lnTo>
                      <a:pt x="575" y="318"/>
                    </a:lnTo>
                    <a:lnTo>
                      <a:pt x="563" y="374"/>
                    </a:lnTo>
                    <a:lnTo>
                      <a:pt x="541" y="426"/>
                    </a:lnTo>
                    <a:lnTo>
                      <a:pt x="510" y="472"/>
                    </a:lnTo>
                    <a:lnTo>
                      <a:pt x="471" y="511"/>
                    </a:lnTo>
                    <a:lnTo>
                      <a:pt x="425" y="541"/>
                    </a:lnTo>
                    <a:lnTo>
                      <a:pt x="373" y="563"/>
                    </a:lnTo>
                    <a:lnTo>
                      <a:pt x="317" y="574"/>
                    </a:lnTo>
                    <a:lnTo>
                      <a:pt x="288" y="576"/>
                    </a:lnTo>
                    <a:lnTo>
                      <a:pt x="258" y="574"/>
                    </a:lnTo>
                    <a:lnTo>
                      <a:pt x="202" y="563"/>
                    </a:lnTo>
                    <a:lnTo>
                      <a:pt x="150" y="541"/>
                    </a:lnTo>
                    <a:lnTo>
                      <a:pt x="104" y="511"/>
                    </a:lnTo>
                    <a:lnTo>
                      <a:pt x="65" y="472"/>
                    </a:lnTo>
                    <a:lnTo>
                      <a:pt x="33" y="426"/>
                    </a:lnTo>
                    <a:lnTo>
                      <a:pt x="12" y="374"/>
                    </a:lnTo>
                    <a:lnTo>
                      <a:pt x="0" y="318"/>
                    </a:lnTo>
                    <a:lnTo>
                      <a:pt x="0" y="288"/>
                    </a:lnTo>
                    <a:lnTo>
                      <a:pt x="0" y="259"/>
                    </a:lnTo>
                    <a:lnTo>
                      <a:pt x="12" y="203"/>
                    </a:lnTo>
                    <a:lnTo>
                      <a:pt x="33" y="151"/>
                    </a:lnTo>
                    <a:lnTo>
                      <a:pt x="65" y="105"/>
                    </a:lnTo>
                    <a:lnTo>
                      <a:pt x="104" y="66"/>
                    </a:lnTo>
                    <a:lnTo>
                      <a:pt x="150" y="34"/>
                    </a:lnTo>
                    <a:lnTo>
                      <a:pt x="202" y="13"/>
                    </a:lnTo>
                    <a:lnTo>
                      <a:pt x="258" y="1"/>
                    </a:lnTo>
                    <a:lnTo>
                      <a:pt x="288" y="0"/>
                    </a:lnTo>
                    <a:lnTo>
                      <a:pt x="317" y="1"/>
                    </a:lnTo>
                    <a:lnTo>
                      <a:pt x="373" y="13"/>
                    </a:lnTo>
                    <a:lnTo>
                      <a:pt x="425" y="34"/>
                    </a:lnTo>
                    <a:lnTo>
                      <a:pt x="471" y="66"/>
                    </a:lnTo>
                    <a:lnTo>
                      <a:pt x="510" y="105"/>
                    </a:lnTo>
                    <a:lnTo>
                      <a:pt x="541" y="151"/>
                    </a:lnTo>
                    <a:lnTo>
                      <a:pt x="563" y="203"/>
                    </a:lnTo>
                    <a:lnTo>
                      <a:pt x="575" y="259"/>
                    </a:lnTo>
                    <a:lnTo>
                      <a:pt x="576" y="288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순서도: 지연 30"/>
            <p:cNvSpPr/>
            <p:nvPr/>
          </p:nvSpPr>
          <p:spPr>
            <a:xfrm rot="4147283" flipH="1">
              <a:off x="10503405" y="5975733"/>
              <a:ext cx="748810" cy="194929"/>
            </a:xfrm>
            <a:prstGeom prst="flowChartDelay">
              <a:avLst/>
            </a:pr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 flipH="1">
              <a:off x="10883462" y="6186394"/>
              <a:ext cx="1308538" cy="671607"/>
            </a:xfrm>
            <a:custGeom>
              <a:avLst/>
              <a:gdLst>
                <a:gd name="connsiteX0" fmla="*/ 1119034 w 1308538"/>
                <a:gd name="connsiteY0" fmla="*/ 143 h 671607"/>
                <a:gd name="connsiteX1" fmla="*/ 1100633 w 1308538"/>
                <a:gd name="connsiteY1" fmla="*/ 6411 h 671607"/>
                <a:gd name="connsiteX2" fmla="*/ 946502 w 1308538"/>
                <a:gd name="connsiteY2" fmla="*/ 288986 h 671607"/>
                <a:gd name="connsiteX3" fmla="*/ 863120 w 1308538"/>
                <a:gd name="connsiteY3" fmla="*/ 295853 h 671607"/>
                <a:gd name="connsiteX4" fmla="*/ 740993 w 1308538"/>
                <a:gd name="connsiteY4" fmla="*/ 306112 h 671607"/>
                <a:gd name="connsiteX5" fmla="*/ 317469 w 1308538"/>
                <a:gd name="connsiteY5" fmla="*/ 295853 h 671607"/>
                <a:gd name="connsiteX6" fmla="*/ 150154 w 1308538"/>
                <a:gd name="connsiteY6" fmla="*/ 331801 h 671607"/>
                <a:gd name="connsiteX7" fmla="*/ 64772 w 1308538"/>
                <a:gd name="connsiteY7" fmla="*/ 403085 h 671607"/>
                <a:gd name="connsiteX8" fmla="*/ 0 w 1308538"/>
                <a:gd name="connsiteY8" fmla="*/ 472032 h 671607"/>
                <a:gd name="connsiteX9" fmla="*/ 0 w 1308538"/>
                <a:gd name="connsiteY9" fmla="*/ 671607 h 671607"/>
                <a:gd name="connsiteX10" fmla="*/ 1152472 w 1308538"/>
                <a:gd name="connsiteY10" fmla="*/ 671607 h 671607"/>
                <a:gd name="connsiteX11" fmla="*/ 1203388 w 1308538"/>
                <a:gd name="connsiteY11" fmla="*/ 545873 h 671607"/>
                <a:gd name="connsiteX12" fmla="*/ 1308008 w 1308538"/>
                <a:gd name="connsiteY12" fmla="*/ 310523 h 671607"/>
                <a:gd name="connsiteX13" fmla="*/ 1237639 w 1308538"/>
                <a:gd name="connsiteY13" fmla="*/ 109166 h 671607"/>
                <a:gd name="connsiteX14" fmla="*/ 1119034 w 1308538"/>
                <a:gd name="connsiteY14" fmla="*/ 143 h 67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538" h="671607">
                  <a:moveTo>
                    <a:pt x="1119034" y="143"/>
                  </a:moveTo>
                  <a:cubicBezTo>
                    <a:pt x="1112848" y="669"/>
                    <a:pt x="1106698" y="2665"/>
                    <a:pt x="1100633" y="6411"/>
                  </a:cubicBezTo>
                  <a:cubicBezTo>
                    <a:pt x="1052110" y="36381"/>
                    <a:pt x="978076" y="267069"/>
                    <a:pt x="946502" y="288986"/>
                  </a:cubicBezTo>
                  <a:cubicBezTo>
                    <a:pt x="914927" y="310904"/>
                    <a:pt x="897372" y="292999"/>
                    <a:pt x="863120" y="295853"/>
                  </a:cubicBezTo>
                  <a:cubicBezTo>
                    <a:pt x="828869" y="298708"/>
                    <a:pt x="831934" y="306112"/>
                    <a:pt x="740993" y="306112"/>
                  </a:cubicBezTo>
                  <a:lnTo>
                    <a:pt x="317469" y="295853"/>
                  </a:lnTo>
                  <a:cubicBezTo>
                    <a:pt x="218996" y="300135"/>
                    <a:pt x="206583" y="298694"/>
                    <a:pt x="150154" y="331801"/>
                  </a:cubicBezTo>
                  <a:cubicBezTo>
                    <a:pt x="121940" y="348354"/>
                    <a:pt x="93397" y="374043"/>
                    <a:pt x="64772" y="403085"/>
                  </a:cubicBezTo>
                  <a:lnTo>
                    <a:pt x="0" y="472032"/>
                  </a:lnTo>
                  <a:lnTo>
                    <a:pt x="0" y="671607"/>
                  </a:lnTo>
                  <a:lnTo>
                    <a:pt x="1152472" y="671607"/>
                  </a:lnTo>
                  <a:lnTo>
                    <a:pt x="1203388" y="545873"/>
                  </a:lnTo>
                  <a:cubicBezTo>
                    <a:pt x="1236524" y="459552"/>
                    <a:pt x="1302299" y="383307"/>
                    <a:pt x="1308008" y="310523"/>
                  </a:cubicBezTo>
                  <a:cubicBezTo>
                    <a:pt x="1313716" y="237738"/>
                    <a:pt x="1272202" y="159851"/>
                    <a:pt x="1237639" y="109166"/>
                  </a:cubicBezTo>
                  <a:cubicBezTo>
                    <a:pt x="1207396" y="64816"/>
                    <a:pt x="1162333" y="-3539"/>
                    <a:pt x="1119034" y="1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 flipH="1">
              <a:off x="11240166" y="5517492"/>
              <a:ext cx="822634" cy="1030104"/>
              <a:chOff x="1219927" y="2725633"/>
              <a:chExt cx="1711565" cy="2143225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1682683" y="4161764"/>
                <a:ext cx="786052" cy="707094"/>
                <a:chOff x="1682683" y="4161764"/>
                <a:chExt cx="786052" cy="707094"/>
              </a:xfrm>
            </p:grpSpPr>
            <p:sp>
              <p:nvSpPr>
                <p:cNvPr id="12" name="Freeform 53"/>
                <p:cNvSpPr>
                  <a:spLocks/>
                </p:cNvSpPr>
                <p:nvPr/>
              </p:nvSpPr>
              <p:spPr bwMode="auto">
                <a:xfrm>
                  <a:off x="1738548" y="4691269"/>
                  <a:ext cx="672206" cy="177589"/>
                </a:xfrm>
                <a:custGeom>
                  <a:avLst/>
                  <a:gdLst>
                    <a:gd name="T0" fmla="*/ 255 w 511"/>
                    <a:gd name="T1" fmla="*/ 0 h 135"/>
                    <a:gd name="T2" fmla="*/ 294 w 511"/>
                    <a:gd name="T3" fmla="*/ 1 h 135"/>
                    <a:gd name="T4" fmla="*/ 331 w 511"/>
                    <a:gd name="T5" fmla="*/ 4 h 135"/>
                    <a:gd name="T6" fmla="*/ 365 w 511"/>
                    <a:gd name="T7" fmla="*/ 8 h 135"/>
                    <a:gd name="T8" fmla="*/ 396 w 511"/>
                    <a:gd name="T9" fmla="*/ 14 h 135"/>
                    <a:gd name="T10" fmla="*/ 425 w 511"/>
                    <a:gd name="T11" fmla="*/ 19 h 135"/>
                    <a:gd name="T12" fmla="*/ 450 w 511"/>
                    <a:gd name="T13" fmla="*/ 25 h 135"/>
                    <a:gd name="T14" fmla="*/ 471 w 511"/>
                    <a:gd name="T15" fmla="*/ 30 h 135"/>
                    <a:gd name="T16" fmla="*/ 488 w 511"/>
                    <a:gd name="T17" fmla="*/ 35 h 135"/>
                    <a:gd name="T18" fmla="*/ 501 w 511"/>
                    <a:gd name="T19" fmla="*/ 39 h 135"/>
                    <a:gd name="T20" fmla="*/ 509 w 511"/>
                    <a:gd name="T21" fmla="*/ 42 h 135"/>
                    <a:gd name="T22" fmla="*/ 511 w 511"/>
                    <a:gd name="T23" fmla="*/ 42 h 135"/>
                    <a:gd name="T24" fmla="*/ 510 w 511"/>
                    <a:gd name="T25" fmla="*/ 44 h 135"/>
                    <a:gd name="T26" fmla="*/ 505 w 511"/>
                    <a:gd name="T27" fmla="*/ 49 h 135"/>
                    <a:gd name="T28" fmla="*/ 496 w 511"/>
                    <a:gd name="T29" fmla="*/ 57 h 135"/>
                    <a:gd name="T30" fmla="*/ 485 w 511"/>
                    <a:gd name="T31" fmla="*/ 66 h 135"/>
                    <a:gd name="T32" fmla="*/ 470 w 511"/>
                    <a:gd name="T33" fmla="*/ 77 h 135"/>
                    <a:gd name="T34" fmla="*/ 451 w 511"/>
                    <a:gd name="T35" fmla="*/ 88 h 135"/>
                    <a:gd name="T36" fmla="*/ 429 w 511"/>
                    <a:gd name="T37" fmla="*/ 100 h 135"/>
                    <a:gd name="T38" fmla="*/ 403 w 511"/>
                    <a:gd name="T39" fmla="*/ 112 h 135"/>
                    <a:gd name="T40" fmla="*/ 372 w 511"/>
                    <a:gd name="T41" fmla="*/ 121 h 135"/>
                    <a:gd name="T42" fmla="*/ 337 w 511"/>
                    <a:gd name="T43" fmla="*/ 128 h 135"/>
                    <a:gd name="T44" fmla="*/ 298 w 511"/>
                    <a:gd name="T45" fmla="*/ 134 h 135"/>
                    <a:gd name="T46" fmla="*/ 256 w 511"/>
                    <a:gd name="T47" fmla="*/ 135 h 135"/>
                    <a:gd name="T48" fmla="*/ 213 w 511"/>
                    <a:gd name="T49" fmla="*/ 134 h 135"/>
                    <a:gd name="T50" fmla="*/ 174 w 511"/>
                    <a:gd name="T51" fmla="*/ 128 h 135"/>
                    <a:gd name="T52" fmla="*/ 139 w 511"/>
                    <a:gd name="T53" fmla="*/ 121 h 135"/>
                    <a:gd name="T54" fmla="*/ 109 w 511"/>
                    <a:gd name="T55" fmla="*/ 112 h 135"/>
                    <a:gd name="T56" fmla="*/ 82 w 511"/>
                    <a:gd name="T57" fmla="*/ 100 h 135"/>
                    <a:gd name="T58" fmla="*/ 60 w 511"/>
                    <a:gd name="T59" fmla="*/ 88 h 135"/>
                    <a:gd name="T60" fmla="*/ 41 w 511"/>
                    <a:gd name="T61" fmla="*/ 77 h 135"/>
                    <a:gd name="T62" fmla="*/ 26 w 511"/>
                    <a:gd name="T63" fmla="*/ 66 h 135"/>
                    <a:gd name="T64" fmla="*/ 15 w 511"/>
                    <a:gd name="T65" fmla="*/ 57 h 135"/>
                    <a:gd name="T66" fmla="*/ 6 w 511"/>
                    <a:gd name="T67" fmla="*/ 49 h 135"/>
                    <a:gd name="T68" fmla="*/ 2 w 511"/>
                    <a:gd name="T69" fmla="*/ 44 h 135"/>
                    <a:gd name="T70" fmla="*/ 0 w 511"/>
                    <a:gd name="T71" fmla="*/ 42 h 135"/>
                    <a:gd name="T72" fmla="*/ 43 w 511"/>
                    <a:gd name="T73" fmla="*/ 27 h 135"/>
                    <a:gd name="T74" fmla="*/ 88 w 511"/>
                    <a:gd name="T75" fmla="*/ 16 h 135"/>
                    <a:gd name="T76" fmla="*/ 131 w 511"/>
                    <a:gd name="T77" fmla="*/ 8 h 135"/>
                    <a:gd name="T78" fmla="*/ 173 w 511"/>
                    <a:gd name="T79" fmla="*/ 3 h 135"/>
                    <a:gd name="T80" fmla="*/ 215 w 511"/>
                    <a:gd name="T81" fmla="*/ 0 h 135"/>
                    <a:gd name="T82" fmla="*/ 255 w 511"/>
                    <a:gd name="T83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511" h="135">
                      <a:moveTo>
                        <a:pt x="255" y="0"/>
                      </a:moveTo>
                      <a:lnTo>
                        <a:pt x="294" y="1"/>
                      </a:lnTo>
                      <a:lnTo>
                        <a:pt x="331" y="4"/>
                      </a:lnTo>
                      <a:lnTo>
                        <a:pt x="365" y="8"/>
                      </a:lnTo>
                      <a:lnTo>
                        <a:pt x="396" y="14"/>
                      </a:lnTo>
                      <a:lnTo>
                        <a:pt x="425" y="19"/>
                      </a:lnTo>
                      <a:lnTo>
                        <a:pt x="450" y="25"/>
                      </a:lnTo>
                      <a:lnTo>
                        <a:pt x="471" y="30"/>
                      </a:lnTo>
                      <a:lnTo>
                        <a:pt x="488" y="35"/>
                      </a:lnTo>
                      <a:lnTo>
                        <a:pt x="501" y="39"/>
                      </a:lnTo>
                      <a:lnTo>
                        <a:pt x="509" y="42"/>
                      </a:lnTo>
                      <a:lnTo>
                        <a:pt x="511" y="42"/>
                      </a:lnTo>
                      <a:lnTo>
                        <a:pt x="510" y="44"/>
                      </a:lnTo>
                      <a:lnTo>
                        <a:pt x="505" y="49"/>
                      </a:lnTo>
                      <a:lnTo>
                        <a:pt x="496" y="57"/>
                      </a:lnTo>
                      <a:lnTo>
                        <a:pt x="485" y="66"/>
                      </a:lnTo>
                      <a:lnTo>
                        <a:pt x="470" y="77"/>
                      </a:lnTo>
                      <a:lnTo>
                        <a:pt x="451" y="88"/>
                      </a:lnTo>
                      <a:lnTo>
                        <a:pt x="429" y="100"/>
                      </a:lnTo>
                      <a:lnTo>
                        <a:pt x="403" y="112"/>
                      </a:lnTo>
                      <a:lnTo>
                        <a:pt x="372" y="121"/>
                      </a:lnTo>
                      <a:lnTo>
                        <a:pt x="337" y="128"/>
                      </a:lnTo>
                      <a:lnTo>
                        <a:pt x="298" y="134"/>
                      </a:lnTo>
                      <a:lnTo>
                        <a:pt x="256" y="135"/>
                      </a:lnTo>
                      <a:lnTo>
                        <a:pt x="213" y="134"/>
                      </a:lnTo>
                      <a:lnTo>
                        <a:pt x="174" y="128"/>
                      </a:lnTo>
                      <a:lnTo>
                        <a:pt x="139" y="121"/>
                      </a:lnTo>
                      <a:lnTo>
                        <a:pt x="109" y="112"/>
                      </a:lnTo>
                      <a:lnTo>
                        <a:pt x="82" y="100"/>
                      </a:lnTo>
                      <a:lnTo>
                        <a:pt x="60" y="88"/>
                      </a:lnTo>
                      <a:lnTo>
                        <a:pt x="41" y="77"/>
                      </a:lnTo>
                      <a:lnTo>
                        <a:pt x="26" y="66"/>
                      </a:lnTo>
                      <a:lnTo>
                        <a:pt x="15" y="57"/>
                      </a:lnTo>
                      <a:lnTo>
                        <a:pt x="6" y="49"/>
                      </a:lnTo>
                      <a:lnTo>
                        <a:pt x="2" y="44"/>
                      </a:lnTo>
                      <a:lnTo>
                        <a:pt x="0" y="42"/>
                      </a:lnTo>
                      <a:lnTo>
                        <a:pt x="43" y="27"/>
                      </a:lnTo>
                      <a:lnTo>
                        <a:pt x="88" y="16"/>
                      </a:lnTo>
                      <a:lnTo>
                        <a:pt x="131" y="8"/>
                      </a:lnTo>
                      <a:lnTo>
                        <a:pt x="173" y="3"/>
                      </a:lnTo>
                      <a:lnTo>
                        <a:pt x="215" y="0"/>
                      </a:lnTo>
                      <a:lnTo>
                        <a:pt x="255" y="0"/>
                      </a:lnTo>
                      <a:close/>
                    </a:path>
                  </a:pathLst>
                </a:custGeom>
                <a:solidFill>
                  <a:srgbClr val="FEDEC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1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" name="Freeform 33"/>
                <p:cNvSpPr>
                  <a:spLocks/>
                </p:cNvSpPr>
                <p:nvPr/>
              </p:nvSpPr>
              <p:spPr bwMode="auto">
                <a:xfrm>
                  <a:off x="1682683" y="4161764"/>
                  <a:ext cx="786052" cy="587426"/>
                </a:xfrm>
                <a:custGeom>
                  <a:avLst/>
                  <a:gdLst>
                    <a:gd name="T0" fmla="*/ 118 w 1117"/>
                    <a:gd name="T1" fmla="*/ 0 h 834"/>
                    <a:gd name="T2" fmla="*/ 999 w 1117"/>
                    <a:gd name="T3" fmla="*/ 0 h 834"/>
                    <a:gd name="T4" fmla="*/ 1006 w 1117"/>
                    <a:gd name="T5" fmla="*/ 21 h 834"/>
                    <a:gd name="T6" fmla="*/ 1011 w 1117"/>
                    <a:gd name="T7" fmla="*/ 50 h 834"/>
                    <a:gd name="T8" fmla="*/ 1015 w 1117"/>
                    <a:gd name="T9" fmla="*/ 85 h 834"/>
                    <a:gd name="T10" fmla="*/ 1018 w 1117"/>
                    <a:gd name="T11" fmla="*/ 126 h 834"/>
                    <a:gd name="T12" fmla="*/ 1021 w 1117"/>
                    <a:gd name="T13" fmla="*/ 171 h 834"/>
                    <a:gd name="T14" fmla="*/ 1025 w 1117"/>
                    <a:gd name="T15" fmla="*/ 222 h 834"/>
                    <a:gd name="T16" fmla="*/ 1031 w 1117"/>
                    <a:gd name="T17" fmla="*/ 274 h 834"/>
                    <a:gd name="T18" fmla="*/ 1040 w 1117"/>
                    <a:gd name="T19" fmla="*/ 330 h 834"/>
                    <a:gd name="T20" fmla="*/ 1051 w 1117"/>
                    <a:gd name="T21" fmla="*/ 387 h 834"/>
                    <a:gd name="T22" fmla="*/ 1067 w 1117"/>
                    <a:gd name="T23" fmla="*/ 445 h 834"/>
                    <a:gd name="T24" fmla="*/ 1089 w 1117"/>
                    <a:gd name="T25" fmla="*/ 503 h 834"/>
                    <a:gd name="T26" fmla="*/ 1117 w 1117"/>
                    <a:gd name="T27" fmla="*/ 560 h 834"/>
                    <a:gd name="T28" fmla="*/ 1067 w 1117"/>
                    <a:gd name="T29" fmla="*/ 600 h 834"/>
                    <a:gd name="T30" fmla="*/ 1015 w 1117"/>
                    <a:gd name="T31" fmla="*/ 639 h 834"/>
                    <a:gd name="T32" fmla="*/ 961 w 1117"/>
                    <a:gd name="T33" fmla="*/ 677 h 834"/>
                    <a:gd name="T34" fmla="*/ 903 w 1117"/>
                    <a:gd name="T35" fmla="*/ 712 h 834"/>
                    <a:gd name="T36" fmla="*/ 842 w 1117"/>
                    <a:gd name="T37" fmla="*/ 745 h 834"/>
                    <a:gd name="T38" fmla="*/ 778 w 1117"/>
                    <a:gd name="T39" fmla="*/ 775 h 834"/>
                    <a:gd name="T40" fmla="*/ 709 w 1117"/>
                    <a:gd name="T41" fmla="*/ 799 h 834"/>
                    <a:gd name="T42" fmla="*/ 636 w 1117"/>
                    <a:gd name="T43" fmla="*/ 820 h 834"/>
                    <a:gd name="T44" fmla="*/ 558 w 1117"/>
                    <a:gd name="T45" fmla="*/ 834 h 834"/>
                    <a:gd name="T46" fmla="*/ 480 w 1117"/>
                    <a:gd name="T47" fmla="*/ 820 h 834"/>
                    <a:gd name="T48" fmla="*/ 408 w 1117"/>
                    <a:gd name="T49" fmla="*/ 801 h 834"/>
                    <a:gd name="T50" fmla="*/ 338 w 1117"/>
                    <a:gd name="T51" fmla="*/ 776 h 834"/>
                    <a:gd name="T52" fmla="*/ 274 w 1117"/>
                    <a:gd name="T53" fmla="*/ 747 h 834"/>
                    <a:gd name="T54" fmla="*/ 212 w 1117"/>
                    <a:gd name="T55" fmla="*/ 713 h 834"/>
                    <a:gd name="T56" fmla="*/ 156 w 1117"/>
                    <a:gd name="T57" fmla="*/ 678 h 834"/>
                    <a:gd name="T58" fmla="*/ 100 w 1117"/>
                    <a:gd name="T59" fmla="*/ 642 h 834"/>
                    <a:gd name="T60" fmla="*/ 49 w 1117"/>
                    <a:gd name="T61" fmla="*/ 602 h 834"/>
                    <a:gd name="T62" fmla="*/ 0 w 1117"/>
                    <a:gd name="T63" fmla="*/ 563 h 834"/>
                    <a:gd name="T64" fmla="*/ 26 w 1117"/>
                    <a:gd name="T65" fmla="*/ 506 h 834"/>
                    <a:gd name="T66" fmla="*/ 48 w 1117"/>
                    <a:gd name="T67" fmla="*/ 448 h 834"/>
                    <a:gd name="T68" fmla="*/ 65 w 1117"/>
                    <a:gd name="T69" fmla="*/ 390 h 834"/>
                    <a:gd name="T70" fmla="*/ 77 w 1117"/>
                    <a:gd name="T71" fmla="*/ 333 h 834"/>
                    <a:gd name="T72" fmla="*/ 86 w 1117"/>
                    <a:gd name="T73" fmla="*/ 276 h 834"/>
                    <a:gd name="T74" fmla="*/ 91 w 1117"/>
                    <a:gd name="T75" fmla="*/ 223 h 834"/>
                    <a:gd name="T76" fmla="*/ 96 w 1117"/>
                    <a:gd name="T77" fmla="*/ 172 h 834"/>
                    <a:gd name="T78" fmla="*/ 99 w 1117"/>
                    <a:gd name="T79" fmla="*/ 126 h 834"/>
                    <a:gd name="T80" fmla="*/ 103 w 1117"/>
                    <a:gd name="T81" fmla="*/ 85 h 834"/>
                    <a:gd name="T82" fmla="*/ 106 w 1117"/>
                    <a:gd name="T83" fmla="*/ 50 h 834"/>
                    <a:gd name="T84" fmla="*/ 110 w 1117"/>
                    <a:gd name="T85" fmla="*/ 21 h 834"/>
                    <a:gd name="T86" fmla="*/ 118 w 1117"/>
                    <a:gd name="T87" fmla="*/ 0 h 8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117" h="834">
                      <a:moveTo>
                        <a:pt x="118" y="0"/>
                      </a:moveTo>
                      <a:lnTo>
                        <a:pt x="999" y="0"/>
                      </a:lnTo>
                      <a:lnTo>
                        <a:pt x="1006" y="21"/>
                      </a:lnTo>
                      <a:lnTo>
                        <a:pt x="1011" y="50"/>
                      </a:lnTo>
                      <a:lnTo>
                        <a:pt x="1015" y="85"/>
                      </a:lnTo>
                      <a:lnTo>
                        <a:pt x="1018" y="126"/>
                      </a:lnTo>
                      <a:lnTo>
                        <a:pt x="1021" y="171"/>
                      </a:lnTo>
                      <a:lnTo>
                        <a:pt x="1025" y="222"/>
                      </a:lnTo>
                      <a:lnTo>
                        <a:pt x="1031" y="274"/>
                      </a:lnTo>
                      <a:lnTo>
                        <a:pt x="1040" y="330"/>
                      </a:lnTo>
                      <a:lnTo>
                        <a:pt x="1051" y="387"/>
                      </a:lnTo>
                      <a:lnTo>
                        <a:pt x="1067" y="445"/>
                      </a:lnTo>
                      <a:lnTo>
                        <a:pt x="1089" y="503"/>
                      </a:lnTo>
                      <a:lnTo>
                        <a:pt x="1117" y="560"/>
                      </a:lnTo>
                      <a:lnTo>
                        <a:pt x="1067" y="600"/>
                      </a:lnTo>
                      <a:lnTo>
                        <a:pt x="1015" y="639"/>
                      </a:lnTo>
                      <a:lnTo>
                        <a:pt x="961" y="677"/>
                      </a:lnTo>
                      <a:lnTo>
                        <a:pt x="903" y="712"/>
                      </a:lnTo>
                      <a:lnTo>
                        <a:pt x="842" y="745"/>
                      </a:lnTo>
                      <a:lnTo>
                        <a:pt x="778" y="775"/>
                      </a:lnTo>
                      <a:lnTo>
                        <a:pt x="709" y="799"/>
                      </a:lnTo>
                      <a:lnTo>
                        <a:pt x="636" y="820"/>
                      </a:lnTo>
                      <a:lnTo>
                        <a:pt x="558" y="834"/>
                      </a:lnTo>
                      <a:lnTo>
                        <a:pt x="480" y="820"/>
                      </a:lnTo>
                      <a:lnTo>
                        <a:pt x="408" y="801"/>
                      </a:lnTo>
                      <a:lnTo>
                        <a:pt x="338" y="776"/>
                      </a:lnTo>
                      <a:lnTo>
                        <a:pt x="274" y="747"/>
                      </a:lnTo>
                      <a:lnTo>
                        <a:pt x="212" y="713"/>
                      </a:lnTo>
                      <a:lnTo>
                        <a:pt x="156" y="678"/>
                      </a:lnTo>
                      <a:lnTo>
                        <a:pt x="100" y="642"/>
                      </a:lnTo>
                      <a:lnTo>
                        <a:pt x="49" y="602"/>
                      </a:lnTo>
                      <a:lnTo>
                        <a:pt x="0" y="563"/>
                      </a:lnTo>
                      <a:lnTo>
                        <a:pt x="26" y="506"/>
                      </a:lnTo>
                      <a:lnTo>
                        <a:pt x="48" y="448"/>
                      </a:lnTo>
                      <a:lnTo>
                        <a:pt x="65" y="390"/>
                      </a:lnTo>
                      <a:lnTo>
                        <a:pt x="77" y="333"/>
                      </a:lnTo>
                      <a:lnTo>
                        <a:pt x="86" y="276"/>
                      </a:lnTo>
                      <a:lnTo>
                        <a:pt x="91" y="223"/>
                      </a:lnTo>
                      <a:lnTo>
                        <a:pt x="96" y="172"/>
                      </a:lnTo>
                      <a:lnTo>
                        <a:pt x="99" y="126"/>
                      </a:lnTo>
                      <a:lnTo>
                        <a:pt x="103" y="85"/>
                      </a:lnTo>
                      <a:lnTo>
                        <a:pt x="106" y="50"/>
                      </a:lnTo>
                      <a:lnTo>
                        <a:pt x="110" y="21"/>
                      </a:lnTo>
                      <a:lnTo>
                        <a:pt x="118" y="0"/>
                      </a:lnTo>
                      <a:close/>
                    </a:path>
                  </a:pathLst>
                </a:custGeom>
                <a:solidFill>
                  <a:srgbClr val="C69E7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" name="Freeform 42"/>
              <p:cNvSpPr>
                <a:spLocks/>
              </p:cNvSpPr>
              <p:nvPr/>
            </p:nvSpPr>
            <p:spPr bwMode="auto">
              <a:xfrm>
                <a:off x="2675814" y="3548981"/>
                <a:ext cx="255678" cy="443739"/>
              </a:xfrm>
              <a:custGeom>
                <a:avLst/>
                <a:gdLst>
                  <a:gd name="T0" fmla="*/ 206 w 362"/>
                  <a:gd name="T1" fmla="*/ 0 h 631"/>
                  <a:gd name="T2" fmla="*/ 238 w 362"/>
                  <a:gd name="T3" fmla="*/ 0 h 631"/>
                  <a:gd name="T4" fmla="*/ 264 w 362"/>
                  <a:gd name="T5" fmla="*/ 10 h 631"/>
                  <a:gd name="T6" fmla="*/ 289 w 362"/>
                  <a:gd name="T7" fmla="*/ 26 h 631"/>
                  <a:gd name="T8" fmla="*/ 311 w 362"/>
                  <a:gd name="T9" fmla="*/ 49 h 631"/>
                  <a:gd name="T10" fmla="*/ 328 w 362"/>
                  <a:gd name="T11" fmla="*/ 78 h 631"/>
                  <a:gd name="T12" fmla="*/ 343 w 362"/>
                  <a:gd name="T13" fmla="*/ 115 h 631"/>
                  <a:gd name="T14" fmla="*/ 353 w 362"/>
                  <a:gd name="T15" fmla="*/ 154 h 631"/>
                  <a:gd name="T16" fmla="*/ 359 w 362"/>
                  <a:gd name="T17" fmla="*/ 198 h 631"/>
                  <a:gd name="T18" fmla="*/ 362 w 362"/>
                  <a:gd name="T19" fmla="*/ 245 h 631"/>
                  <a:gd name="T20" fmla="*/ 359 w 362"/>
                  <a:gd name="T21" fmla="*/ 294 h 631"/>
                  <a:gd name="T22" fmla="*/ 353 w 362"/>
                  <a:gd name="T23" fmla="*/ 347 h 631"/>
                  <a:gd name="T24" fmla="*/ 340 w 362"/>
                  <a:gd name="T25" fmla="*/ 402 h 631"/>
                  <a:gd name="T26" fmla="*/ 322 w 362"/>
                  <a:gd name="T27" fmla="*/ 455 h 631"/>
                  <a:gd name="T28" fmla="*/ 300 w 362"/>
                  <a:gd name="T29" fmla="*/ 501 h 631"/>
                  <a:gd name="T30" fmla="*/ 276 w 362"/>
                  <a:gd name="T31" fmla="*/ 542 h 631"/>
                  <a:gd name="T32" fmla="*/ 248 w 362"/>
                  <a:gd name="T33" fmla="*/ 576 h 631"/>
                  <a:gd name="T34" fmla="*/ 219 w 362"/>
                  <a:gd name="T35" fmla="*/ 603 h 631"/>
                  <a:gd name="T36" fmla="*/ 188 w 362"/>
                  <a:gd name="T37" fmla="*/ 622 h 631"/>
                  <a:gd name="T38" fmla="*/ 156 w 362"/>
                  <a:gd name="T39" fmla="*/ 631 h 631"/>
                  <a:gd name="T40" fmla="*/ 124 w 362"/>
                  <a:gd name="T41" fmla="*/ 631 h 631"/>
                  <a:gd name="T42" fmla="*/ 96 w 362"/>
                  <a:gd name="T43" fmla="*/ 621 h 631"/>
                  <a:gd name="T44" fmla="*/ 73 w 362"/>
                  <a:gd name="T45" fmla="*/ 605 h 631"/>
                  <a:gd name="T46" fmla="*/ 51 w 362"/>
                  <a:gd name="T47" fmla="*/ 581 h 631"/>
                  <a:gd name="T48" fmla="*/ 34 w 362"/>
                  <a:gd name="T49" fmla="*/ 551 h 631"/>
                  <a:gd name="T50" fmla="*/ 19 w 362"/>
                  <a:gd name="T51" fmla="*/ 516 h 631"/>
                  <a:gd name="T52" fmla="*/ 9 w 362"/>
                  <a:gd name="T53" fmla="*/ 477 h 631"/>
                  <a:gd name="T54" fmla="*/ 3 w 362"/>
                  <a:gd name="T55" fmla="*/ 433 h 631"/>
                  <a:gd name="T56" fmla="*/ 0 w 362"/>
                  <a:gd name="T57" fmla="*/ 386 h 631"/>
                  <a:gd name="T58" fmla="*/ 3 w 362"/>
                  <a:gd name="T59" fmla="*/ 337 h 631"/>
                  <a:gd name="T60" fmla="*/ 9 w 362"/>
                  <a:gd name="T61" fmla="*/ 284 h 631"/>
                  <a:gd name="T62" fmla="*/ 22 w 362"/>
                  <a:gd name="T63" fmla="*/ 229 h 631"/>
                  <a:gd name="T64" fmla="*/ 40 w 362"/>
                  <a:gd name="T65" fmla="*/ 176 h 631"/>
                  <a:gd name="T66" fmla="*/ 61 w 362"/>
                  <a:gd name="T67" fmla="*/ 129 h 631"/>
                  <a:gd name="T68" fmla="*/ 86 w 362"/>
                  <a:gd name="T69" fmla="*/ 89 h 631"/>
                  <a:gd name="T70" fmla="*/ 114 w 362"/>
                  <a:gd name="T71" fmla="*/ 54 h 631"/>
                  <a:gd name="T72" fmla="*/ 143 w 362"/>
                  <a:gd name="T73" fmla="*/ 27 h 631"/>
                  <a:gd name="T74" fmla="*/ 174 w 362"/>
                  <a:gd name="T75" fmla="*/ 8 h 631"/>
                  <a:gd name="T76" fmla="*/ 206 w 362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2" h="631">
                    <a:moveTo>
                      <a:pt x="206" y="0"/>
                    </a:moveTo>
                    <a:lnTo>
                      <a:pt x="238" y="0"/>
                    </a:lnTo>
                    <a:lnTo>
                      <a:pt x="264" y="10"/>
                    </a:lnTo>
                    <a:lnTo>
                      <a:pt x="289" y="26"/>
                    </a:lnTo>
                    <a:lnTo>
                      <a:pt x="311" y="49"/>
                    </a:lnTo>
                    <a:lnTo>
                      <a:pt x="328" y="78"/>
                    </a:lnTo>
                    <a:lnTo>
                      <a:pt x="343" y="115"/>
                    </a:lnTo>
                    <a:lnTo>
                      <a:pt x="353" y="154"/>
                    </a:lnTo>
                    <a:lnTo>
                      <a:pt x="359" y="198"/>
                    </a:lnTo>
                    <a:lnTo>
                      <a:pt x="362" y="245"/>
                    </a:lnTo>
                    <a:lnTo>
                      <a:pt x="359" y="294"/>
                    </a:lnTo>
                    <a:lnTo>
                      <a:pt x="353" y="347"/>
                    </a:lnTo>
                    <a:lnTo>
                      <a:pt x="340" y="402"/>
                    </a:lnTo>
                    <a:lnTo>
                      <a:pt x="322" y="455"/>
                    </a:lnTo>
                    <a:lnTo>
                      <a:pt x="300" y="501"/>
                    </a:lnTo>
                    <a:lnTo>
                      <a:pt x="276" y="542"/>
                    </a:lnTo>
                    <a:lnTo>
                      <a:pt x="248" y="576"/>
                    </a:lnTo>
                    <a:lnTo>
                      <a:pt x="219" y="603"/>
                    </a:lnTo>
                    <a:lnTo>
                      <a:pt x="188" y="622"/>
                    </a:lnTo>
                    <a:lnTo>
                      <a:pt x="156" y="631"/>
                    </a:lnTo>
                    <a:lnTo>
                      <a:pt x="124" y="631"/>
                    </a:lnTo>
                    <a:lnTo>
                      <a:pt x="96" y="621"/>
                    </a:lnTo>
                    <a:lnTo>
                      <a:pt x="73" y="605"/>
                    </a:lnTo>
                    <a:lnTo>
                      <a:pt x="51" y="581"/>
                    </a:lnTo>
                    <a:lnTo>
                      <a:pt x="34" y="551"/>
                    </a:lnTo>
                    <a:lnTo>
                      <a:pt x="19" y="516"/>
                    </a:lnTo>
                    <a:lnTo>
                      <a:pt x="9" y="477"/>
                    </a:lnTo>
                    <a:lnTo>
                      <a:pt x="3" y="433"/>
                    </a:lnTo>
                    <a:lnTo>
                      <a:pt x="0" y="386"/>
                    </a:lnTo>
                    <a:lnTo>
                      <a:pt x="3" y="337"/>
                    </a:lnTo>
                    <a:lnTo>
                      <a:pt x="9" y="284"/>
                    </a:lnTo>
                    <a:lnTo>
                      <a:pt x="22" y="229"/>
                    </a:lnTo>
                    <a:lnTo>
                      <a:pt x="40" y="176"/>
                    </a:lnTo>
                    <a:lnTo>
                      <a:pt x="61" y="129"/>
                    </a:lnTo>
                    <a:lnTo>
                      <a:pt x="86" y="89"/>
                    </a:lnTo>
                    <a:lnTo>
                      <a:pt x="114" y="54"/>
                    </a:lnTo>
                    <a:lnTo>
                      <a:pt x="143" y="27"/>
                    </a:lnTo>
                    <a:lnTo>
                      <a:pt x="174" y="8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FEDEC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Freeform 43"/>
              <p:cNvSpPr>
                <a:spLocks/>
              </p:cNvSpPr>
              <p:nvPr/>
            </p:nvSpPr>
            <p:spPr bwMode="auto">
              <a:xfrm>
                <a:off x="1219927" y="3548981"/>
                <a:ext cx="253565" cy="443739"/>
              </a:xfrm>
              <a:custGeom>
                <a:avLst/>
                <a:gdLst>
                  <a:gd name="T0" fmla="*/ 156 w 361"/>
                  <a:gd name="T1" fmla="*/ 0 h 631"/>
                  <a:gd name="T2" fmla="*/ 186 w 361"/>
                  <a:gd name="T3" fmla="*/ 10 h 631"/>
                  <a:gd name="T4" fmla="*/ 217 w 361"/>
                  <a:gd name="T5" fmla="*/ 27 h 631"/>
                  <a:gd name="T6" fmla="*/ 247 w 361"/>
                  <a:gd name="T7" fmla="*/ 55 h 631"/>
                  <a:gd name="T8" fmla="*/ 275 w 361"/>
                  <a:gd name="T9" fmla="*/ 89 h 631"/>
                  <a:gd name="T10" fmla="*/ 300 w 361"/>
                  <a:gd name="T11" fmla="*/ 129 h 631"/>
                  <a:gd name="T12" fmla="*/ 320 w 361"/>
                  <a:gd name="T13" fmla="*/ 176 h 631"/>
                  <a:gd name="T14" fmla="*/ 338 w 361"/>
                  <a:gd name="T15" fmla="*/ 229 h 631"/>
                  <a:gd name="T16" fmla="*/ 351 w 361"/>
                  <a:gd name="T17" fmla="*/ 284 h 631"/>
                  <a:gd name="T18" fmla="*/ 358 w 361"/>
                  <a:gd name="T19" fmla="*/ 337 h 631"/>
                  <a:gd name="T20" fmla="*/ 361 w 361"/>
                  <a:gd name="T21" fmla="*/ 386 h 631"/>
                  <a:gd name="T22" fmla="*/ 358 w 361"/>
                  <a:gd name="T23" fmla="*/ 433 h 631"/>
                  <a:gd name="T24" fmla="*/ 352 w 361"/>
                  <a:gd name="T25" fmla="*/ 477 h 631"/>
                  <a:gd name="T26" fmla="*/ 341 w 361"/>
                  <a:gd name="T27" fmla="*/ 517 h 631"/>
                  <a:gd name="T28" fmla="*/ 327 w 361"/>
                  <a:gd name="T29" fmla="*/ 552 h 631"/>
                  <a:gd name="T30" fmla="*/ 309 w 361"/>
                  <a:gd name="T31" fmla="*/ 581 h 631"/>
                  <a:gd name="T32" fmla="*/ 288 w 361"/>
                  <a:gd name="T33" fmla="*/ 605 h 631"/>
                  <a:gd name="T34" fmla="*/ 263 w 361"/>
                  <a:gd name="T35" fmla="*/ 622 h 631"/>
                  <a:gd name="T36" fmla="*/ 237 w 361"/>
                  <a:gd name="T37" fmla="*/ 631 h 631"/>
                  <a:gd name="T38" fmla="*/ 205 w 361"/>
                  <a:gd name="T39" fmla="*/ 631 h 631"/>
                  <a:gd name="T40" fmla="*/ 173 w 361"/>
                  <a:gd name="T41" fmla="*/ 622 h 631"/>
                  <a:gd name="T42" fmla="*/ 142 w 361"/>
                  <a:gd name="T43" fmla="*/ 603 h 631"/>
                  <a:gd name="T44" fmla="*/ 113 w 361"/>
                  <a:gd name="T45" fmla="*/ 577 h 631"/>
                  <a:gd name="T46" fmla="*/ 86 w 361"/>
                  <a:gd name="T47" fmla="*/ 542 h 631"/>
                  <a:gd name="T48" fmla="*/ 61 w 361"/>
                  <a:gd name="T49" fmla="*/ 501 h 631"/>
                  <a:gd name="T50" fmla="*/ 39 w 361"/>
                  <a:gd name="T51" fmla="*/ 455 h 631"/>
                  <a:gd name="T52" fmla="*/ 22 w 361"/>
                  <a:gd name="T53" fmla="*/ 402 h 631"/>
                  <a:gd name="T54" fmla="*/ 8 w 361"/>
                  <a:gd name="T55" fmla="*/ 347 h 631"/>
                  <a:gd name="T56" fmla="*/ 1 w 361"/>
                  <a:gd name="T57" fmla="*/ 294 h 631"/>
                  <a:gd name="T58" fmla="*/ 0 w 361"/>
                  <a:gd name="T59" fmla="*/ 245 h 631"/>
                  <a:gd name="T60" fmla="*/ 1 w 361"/>
                  <a:gd name="T61" fmla="*/ 198 h 631"/>
                  <a:gd name="T62" fmla="*/ 8 w 361"/>
                  <a:gd name="T63" fmla="*/ 154 h 631"/>
                  <a:gd name="T64" fmla="*/ 19 w 361"/>
                  <a:gd name="T65" fmla="*/ 115 h 631"/>
                  <a:gd name="T66" fmla="*/ 33 w 361"/>
                  <a:gd name="T67" fmla="*/ 80 h 631"/>
                  <a:gd name="T68" fmla="*/ 51 w 361"/>
                  <a:gd name="T69" fmla="*/ 49 h 631"/>
                  <a:gd name="T70" fmla="*/ 73 w 361"/>
                  <a:gd name="T71" fmla="*/ 26 h 631"/>
                  <a:gd name="T72" fmla="*/ 96 w 361"/>
                  <a:gd name="T73" fmla="*/ 10 h 631"/>
                  <a:gd name="T74" fmla="*/ 123 w 361"/>
                  <a:gd name="T75" fmla="*/ 0 h 631"/>
                  <a:gd name="T76" fmla="*/ 156 w 361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631">
                    <a:moveTo>
                      <a:pt x="156" y="0"/>
                    </a:moveTo>
                    <a:lnTo>
                      <a:pt x="186" y="10"/>
                    </a:lnTo>
                    <a:lnTo>
                      <a:pt x="217" y="27"/>
                    </a:lnTo>
                    <a:lnTo>
                      <a:pt x="247" y="55"/>
                    </a:lnTo>
                    <a:lnTo>
                      <a:pt x="275" y="89"/>
                    </a:lnTo>
                    <a:lnTo>
                      <a:pt x="300" y="129"/>
                    </a:lnTo>
                    <a:lnTo>
                      <a:pt x="320" y="176"/>
                    </a:lnTo>
                    <a:lnTo>
                      <a:pt x="338" y="229"/>
                    </a:lnTo>
                    <a:lnTo>
                      <a:pt x="351" y="284"/>
                    </a:lnTo>
                    <a:lnTo>
                      <a:pt x="358" y="337"/>
                    </a:lnTo>
                    <a:lnTo>
                      <a:pt x="361" y="386"/>
                    </a:lnTo>
                    <a:lnTo>
                      <a:pt x="358" y="433"/>
                    </a:lnTo>
                    <a:lnTo>
                      <a:pt x="352" y="477"/>
                    </a:lnTo>
                    <a:lnTo>
                      <a:pt x="341" y="517"/>
                    </a:lnTo>
                    <a:lnTo>
                      <a:pt x="327" y="552"/>
                    </a:lnTo>
                    <a:lnTo>
                      <a:pt x="309" y="581"/>
                    </a:lnTo>
                    <a:lnTo>
                      <a:pt x="288" y="605"/>
                    </a:lnTo>
                    <a:lnTo>
                      <a:pt x="263" y="622"/>
                    </a:lnTo>
                    <a:lnTo>
                      <a:pt x="237" y="631"/>
                    </a:lnTo>
                    <a:lnTo>
                      <a:pt x="205" y="631"/>
                    </a:lnTo>
                    <a:lnTo>
                      <a:pt x="173" y="622"/>
                    </a:lnTo>
                    <a:lnTo>
                      <a:pt x="142" y="603"/>
                    </a:lnTo>
                    <a:lnTo>
                      <a:pt x="113" y="577"/>
                    </a:lnTo>
                    <a:lnTo>
                      <a:pt x="86" y="542"/>
                    </a:lnTo>
                    <a:lnTo>
                      <a:pt x="61" y="501"/>
                    </a:lnTo>
                    <a:lnTo>
                      <a:pt x="39" y="455"/>
                    </a:lnTo>
                    <a:lnTo>
                      <a:pt x="22" y="402"/>
                    </a:lnTo>
                    <a:lnTo>
                      <a:pt x="8" y="347"/>
                    </a:lnTo>
                    <a:lnTo>
                      <a:pt x="1" y="294"/>
                    </a:lnTo>
                    <a:lnTo>
                      <a:pt x="0" y="245"/>
                    </a:lnTo>
                    <a:lnTo>
                      <a:pt x="1" y="198"/>
                    </a:lnTo>
                    <a:lnTo>
                      <a:pt x="8" y="154"/>
                    </a:lnTo>
                    <a:lnTo>
                      <a:pt x="19" y="115"/>
                    </a:lnTo>
                    <a:lnTo>
                      <a:pt x="33" y="80"/>
                    </a:lnTo>
                    <a:lnTo>
                      <a:pt x="51" y="49"/>
                    </a:lnTo>
                    <a:lnTo>
                      <a:pt x="73" y="26"/>
                    </a:lnTo>
                    <a:lnTo>
                      <a:pt x="96" y="10"/>
                    </a:lnTo>
                    <a:lnTo>
                      <a:pt x="123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자유형 7"/>
              <p:cNvSpPr>
                <a:spLocks/>
              </p:cNvSpPr>
              <p:nvPr/>
            </p:nvSpPr>
            <p:spPr bwMode="auto">
              <a:xfrm>
                <a:off x="1236831" y="2725633"/>
                <a:ext cx="1675643" cy="1991862"/>
              </a:xfrm>
              <a:custGeom>
                <a:avLst/>
                <a:gdLst>
                  <a:gd name="connsiteX0" fmla="*/ 838174 w 1675643"/>
                  <a:gd name="connsiteY0" fmla="*/ 0 h 2197567"/>
                  <a:gd name="connsiteX1" fmla="*/ 910017 w 1675643"/>
                  <a:gd name="connsiteY1" fmla="*/ 2116 h 2197567"/>
                  <a:gd name="connsiteX2" fmla="*/ 979748 w 1675643"/>
                  <a:gd name="connsiteY2" fmla="*/ 9167 h 2197567"/>
                  <a:gd name="connsiteX3" fmla="*/ 1045252 w 1675643"/>
                  <a:gd name="connsiteY3" fmla="*/ 21860 h 2197567"/>
                  <a:gd name="connsiteX4" fmla="*/ 1110052 w 1675643"/>
                  <a:gd name="connsiteY4" fmla="*/ 37373 h 2197567"/>
                  <a:gd name="connsiteX5" fmla="*/ 1170626 w 1675643"/>
                  <a:gd name="connsiteY5" fmla="*/ 56412 h 2197567"/>
                  <a:gd name="connsiteX6" fmla="*/ 1228382 w 1675643"/>
                  <a:gd name="connsiteY6" fmla="*/ 78977 h 2197567"/>
                  <a:gd name="connsiteX7" fmla="*/ 1283322 w 1675643"/>
                  <a:gd name="connsiteY7" fmla="*/ 105773 h 2197567"/>
                  <a:gd name="connsiteX8" fmla="*/ 1334739 w 1675643"/>
                  <a:gd name="connsiteY8" fmla="*/ 134685 h 2197567"/>
                  <a:gd name="connsiteX9" fmla="*/ 1381930 w 1675643"/>
                  <a:gd name="connsiteY9" fmla="*/ 166417 h 2197567"/>
                  <a:gd name="connsiteX10" fmla="*/ 1427008 w 1675643"/>
                  <a:gd name="connsiteY10" fmla="*/ 200264 h 2197567"/>
                  <a:gd name="connsiteX11" fmla="*/ 1467156 w 1675643"/>
                  <a:gd name="connsiteY11" fmla="*/ 236227 h 2197567"/>
                  <a:gd name="connsiteX12" fmla="*/ 1503782 w 1675643"/>
                  <a:gd name="connsiteY12" fmla="*/ 274305 h 2197567"/>
                  <a:gd name="connsiteX13" fmla="*/ 1538295 w 1675643"/>
                  <a:gd name="connsiteY13" fmla="*/ 312384 h 2197567"/>
                  <a:gd name="connsiteX14" fmla="*/ 1566469 w 1675643"/>
                  <a:gd name="connsiteY14" fmla="*/ 352577 h 2197567"/>
                  <a:gd name="connsiteX15" fmla="*/ 1592530 w 1675643"/>
                  <a:gd name="connsiteY15" fmla="*/ 392771 h 2197567"/>
                  <a:gd name="connsiteX16" fmla="*/ 1612956 w 1675643"/>
                  <a:gd name="connsiteY16" fmla="*/ 432965 h 2197567"/>
                  <a:gd name="connsiteX17" fmla="*/ 1630565 w 1675643"/>
                  <a:gd name="connsiteY17" fmla="*/ 473864 h 2197567"/>
                  <a:gd name="connsiteX18" fmla="*/ 1642539 w 1675643"/>
                  <a:gd name="connsiteY18" fmla="*/ 514058 h 2197567"/>
                  <a:gd name="connsiteX19" fmla="*/ 1642539 w 1675643"/>
                  <a:gd name="connsiteY19" fmla="*/ 517584 h 2197567"/>
                  <a:gd name="connsiteX20" fmla="*/ 1644652 w 1675643"/>
                  <a:gd name="connsiteY20" fmla="*/ 526751 h 2197567"/>
                  <a:gd name="connsiteX21" fmla="*/ 1647469 w 1675643"/>
                  <a:gd name="connsiteY21" fmla="*/ 540149 h 2197567"/>
                  <a:gd name="connsiteX22" fmla="*/ 1650991 w 1675643"/>
                  <a:gd name="connsiteY22" fmla="*/ 559188 h 2197567"/>
                  <a:gd name="connsiteX23" fmla="*/ 1655217 w 1675643"/>
                  <a:gd name="connsiteY23" fmla="*/ 583163 h 2197567"/>
                  <a:gd name="connsiteX24" fmla="*/ 1658739 w 1675643"/>
                  <a:gd name="connsiteY24" fmla="*/ 609959 h 2197567"/>
                  <a:gd name="connsiteX25" fmla="*/ 1662965 w 1675643"/>
                  <a:gd name="connsiteY25" fmla="*/ 641691 h 2197567"/>
                  <a:gd name="connsiteX26" fmla="*/ 1667191 w 1675643"/>
                  <a:gd name="connsiteY26" fmla="*/ 675538 h 2197567"/>
                  <a:gd name="connsiteX27" fmla="*/ 1670008 w 1675643"/>
                  <a:gd name="connsiteY27" fmla="*/ 712911 h 2197567"/>
                  <a:gd name="connsiteX28" fmla="*/ 1673530 w 1675643"/>
                  <a:gd name="connsiteY28" fmla="*/ 751695 h 2197567"/>
                  <a:gd name="connsiteX29" fmla="*/ 1675643 w 1675643"/>
                  <a:gd name="connsiteY29" fmla="*/ 791889 h 2197567"/>
                  <a:gd name="connsiteX30" fmla="*/ 1675643 w 1675643"/>
                  <a:gd name="connsiteY30" fmla="*/ 834198 h 2197567"/>
                  <a:gd name="connsiteX31" fmla="*/ 1674234 w 1675643"/>
                  <a:gd name="connsiteY31" fmla="*/ 877212 h 2197567"/>
                  <a:gd name="connsiteX32" fmla="*/ 1672121 w 1675643"/>
                  <a:gd name="connsiteY32" fmla="*/ 920227 h 2197567"/>
                  <a:gd name="connsiteX33" fmla="*/ 1667191 w 1675643"/>
                  <a:gd name="connsiteY33" fmla="*/ 964652 h 2197567"/>
                  <a:gd name="connsiteX34" fmla="*/ 1660852 w 1675643"/>
                  <a:gd name="connsiteY34" fmla="*/ 1006961 h 2197567"/>
                  <a:gd name="connsiteX35" fmla="*/ 1651695 w 1675643"/>
                  <a:gd name="connsiteY35" fmla="*/ 1048565 h 2197567"/>
                  <a:gd name="connsiteX36" fmla="*/ 1639721 w 1675643"/>
                  <a:gd name="connsiteY36" fmla="*/ 1090169 h 2197567"/>
                  <a:gd name="connsiteX37" fmla="*/ 1624930 w 1675643"/>
                  <a:gd name="connsiteY37" fmla="*/ 1128953 h 2197567"/>
                  <a:gd name="connsiteX38" fmla="*/ 1608026 w 1675643"/>
                  <a:gd name="connsiteY38" fmla="*/ 1166326 h 2197567"/>
                  <a:gd name="connsiteX39" fmla="*/ 1586191 w 1675643"/>
                  <a:gd name="connsiteY39" fmla="*/ 1200173 h 2197567"/>
                  <a:gd name="connsiteX40" fmla="*/ 1578338 w 1675643"/>
                  <a:gd name="connsiteY40" fmla="*/ 1210281 h 2197567"/>
                  <a:gd name="connsiteX41" fmla="*/ 1576335 w 1675643"/>
                  <a:gd name="connsiteY41" fmla="*/ 1240358 h 2197567"/>
                  <a:gd name="connsiteX42" fmla="*/ 1572817 w 1675643"/>
                  <a:gd name="connsiteY42" fmla="*/ 1292480 h 2197567"/>
                  <a:gd name="connsiteX43" fmla="*/ 1567187 w 1675643"/>
                  <a:gd name="connsiteY43" fmla="*/ 1346010 h 2197567"/>
                  <a:gd name="connsiteX44" fmla="*/ 1559447 w 1675643"/>
                  <a:gd name="connsiteY44" fmla="*/ 1399541 h 2197567"/>
                  <a:gd name="connsiteX45" fmla="*/ 1551003 w 1675643"/>
                  <a:gd name="connsiteY45" fmla="*/ 1451662 h 2197567"/>
                  <a:gd name="connsiteX46" fmla="*/ 1539744 w 1675643"/>
                  <a:gd name="connsiteY46" fmla="*/ 1503784 h 2197567"/>
                  <a:gd name="connsiteX47" fmla="*/ 1527781 w 1675643"/>
                  <a:gd name="connsiteY47" fmla="*/ 1556610 h 2197567"/>
                  <a:gd name="connsiteX48" fmla="*/ 1512300 w 1675643"/>
                  <a:gd name="connsiteY48" fmla="*/ 1608028 h 2197567"/>
                  <a:gd name="connsiteX49" fmla="*/ 1495412 w 1675643"/>
                  <a:gd name="connsiteY49" fmla="*/ 1658036 h 2197567"/>
                  <a:gd name="connsiteX50" fmla="*/ 1476413 w 1675643"/>
                  <a:gd name="connsiteY50" fmla="*/ 1707341 h 2197567"/>
                  <a:gd name="connsiteX51" fmla="*/ 1454599 w 1675643"/>
                  <a:gd name="connsiteY51" fmla="*/ 1755941 h 2197567"/>
                  <a:gd name="connsiteX52" fmla="*/ 1431377 w 1675643"/>
                  <a:gd name="connsiteY52" fmla="*/ 1801723 h 2197567"/>
                  <a:gd name="connsiteX53" fmla="*/ 1403230 w 1675643"/>
                  <a:gd name="connsiteY53" fmla="*/ 1846802 h 2197567"/>
                  <a:gd name="connsiteX54" fmla="*/ 1374379 w 1675643"/>
                  <a:gd name="connsiteY54" fmla="*/ 1890471 h 2197567"/>
                  <a:gd name="connsiteX55" fmla="*/ 1342010 w 1675643"/>
                  <a:gd name="connsiteY55" fmla="*/ 1932028 h 2197567"/>
                  <a:gd name="connsiteX56" fmla="*/ 1306826 w 1675643"/>
                  <a:gd name="connsiteY56" fmla="*/ 1971471 h 2197567"/>
                  <a:gd name="connsiteX57" fmla="*/ 1268827 w 1675643"/>
                  <a:gd name="connsiteY57" fmla="*/ 2008098 h 2197567"/>
                  <a:gd name="connsiteX58" fmla="*/ 1227310 w 1675643"/>
                  <a:gd name="connsiteY58" fmla="*/ 2041906 h 2197567"/>
                  <a:gd name="connsiteX59" fmla="*/ 1182275 w 1675643"/>
                  <a:gd name="connsiteY59" fmla="*/ 2074306 h 2197567"/>
                  <a:gd name="connsiteX60" fmla="*/ 1133721 w 1675643"/>
                  <a:gd name="connsiteY60" fmla="*/ 2102480 h 2197567"/>
                  <a:gd name="connsiteX61" fmla="*/ 1082352 w 1675643"/>
                  <a:gd name="connsiteY61" fmla="*/ 2128541 h 2197567"/>
                  <a:gd name="connsiteX62" fmla="*/ 1027465 w 1675643"/>
                  <a:gd name="connsiteY62" fmla="*/ 2151080 h 2197567"/>
                  <a:gd name="connsiteX63" fmla="*/ 969060 w 1675643"/>
                  <a:gd name="connsiteY63" fmla="*/ 2170802 h 2197567"/>
                  <a:gd name="connsiteX64" fmla="*/ 905025 w 1675643"/>
                  <a:gd name="connsiteY64" fmla="*/ 2186298 h 2197567"/>
                  <a:gd name="connsiteX65" fmla="*/ 838879 w 1675643"/>
                  <a:gd name="connsiteY65" fmla="*/ 2197567 h 2197567"/>
                  <a:gd name="connsiteX66" fmla="*/ 839120 w 1675643"/>
                  <a:gd name="connsiteY66" fmla="*/ 2197406 h 2197567"/>
                  <a:gd name="connsiteX67" fmla="*/ 838174 w 1675643"/>
                  <a:gd name="connsiteY67" fmla="*/ 2197567 h 2197567"/>
                  <a:gd name="connsiteX68" fmla="*/ 771261 w 1675643"/>
                  <a:gd name="connsiteY68" fmla="*/ 2186298 h 2197567"/>
                  <a:gd name="connsiteX69" fmla="*/ 708574 w 1675643"/>
                  <a:gd name="connsiteY69" fmla="*/ 2170802 h 2197567"/>
                  <a:gd name="connsiteX70" fmla="*/ 649409 w 1675643"/>
                  <a:gd name="connsiteY70" fmla="*/ 2151080 h 2197567"/>
                  <a:gd name="connsiteX71" fmla="*/ 593765 w 1675643"/>
                  <a:gd name="connsiteY71" fmla="*/ 2128541 h 2197567"/>
                  <a:gd name="connsiteX72" fmla="*/ 542348 w 1675643"/>
                  <a:gd name="connsiteY72" fmla="*/ 2102480 h 2197567"/>
                  <a:gd name="connsiteX73" fmla="*/ 494452 w 1675643"/>
                  <a:gd name="connsiteY73" fmla="*/ 2074306 h 2197567"/>
                  <a:gd name="connsiteX74" fmla="*/ 448670 w 1675643"/>
                  <a:gd name="connsiteY74" fmla="*/ 2041906 h 2197567"/>
                  <a:gd name="connsiteX75" fmla="*/ 407817 w 1675643"/>
                  <a:gd name="connsiteY75" fmla="*/ 2008098 h 2197567"/>
                  <a:gd name="connsiteX76" fmla="*/ 369078 w 1675643"/>
                  <a:gd name="connsiteY76" fmla="*/ 1971471 h 2197567"/>
                  <a:gd name="connsiteX77" fmla="*/ 333861 w 1675643"/>
                  <a:gd name="connsiteY77" fmla="*/ 1932028 h 2197567"/>
                  <a:gd name="connsiteX78" fmla="*/ 302165 w 1675643"/>
                  <a:gd name="connsiteY78" fmla="*/ 1890471 h 2197567"/>
                  <a:gd name="connsiteX79" fmla="*/ 272583 w 1675643"/>
                  <a:gd name="connsiteY79" fmla="*/ 1846802 h 2197567"/>
                  <a:gd name="connsiteX80" fmla="*/ 245817 w 1675643"/>
                  <a:gd name="connsiteY80" fmla="*/ 1801723 h 2197567"/>
                  <a:gd name="connsiteX81" fmla="*/ 221165 w 1675643"/>
                  <a:gd name="connsiteY81" fmla="*/ 1755941 h 2197567"/>
                  <a:gd name="connsiteX82" fmla="*/ 200035 w 1675643"/>
                  <a:gd name="connsiteY82" fmla="*/ 1707341 h 2197567"/>
                  <a:gd name="connsiteX83" fmla="*/ 181017 w 1675643"/>
                  <a:gd name="connsiteY83" fmla="*/ 1658036 h 2197567"/>
                  <a:gd name="connsiteX84" fmla="*/ 164113 w 1675643"/>
                  <a:gd name="connsiteY84" fmla="*/ 1608028 h 2197567"/>
                  <a:gd name="connsiteX85" fmla="*/ 149322 w 1675643"/>
                  <a:gd name="connsiteY85" fmla="*/ 1556610 h 2197567"/>
                  <a:gd name="connsiteX86" fmla="*/ 135939 w 1675643"/>
                  <a:gd name="connsiteY86" fmla="*/ 1503784 h 2197567"/>
                  <a:gd name="connsiteX87" fmla="*/ 126078 w 1675643"/>
                  <a:gd name="connsiteY87" fmla="*/ 1451662 h 2197567"/>
                  <a:gd name="connsiteX88" fmla="*/ 116922 w 1675643"/>
                  <a:gd name="connsiteY88" fmla="*/ 1399541 h 2197567"/>
                  <a:gd name="connsiteX89" fmla="*/ 109174 w 1675643"/>
                  <a:gd name="connsiteY89" fmla="*/ 1346010 h 2197567"/>
                  <a:gd name="connsiteX90" fmla="*/ 104244 w 1675643"/>
                  <a:gd name="connsiteY90" fmla="*/ 1292480 h 2197567"/>
                  <a:gd name="connsiteX91" fmla="*/ 100017 w 1675643"/>
                  <a:gd name="connsiteY91" fmla="*/ 1240358 h 2197567"/>
                  <a:gd name="connsiteX92" fmla="*/ 98470 w 1675643"/>
                  <a:gd name="connsiteY92" fmla="*/ 1211341 h 2197567"/>
                  <a:gd name="connsiteX93" fmla="*/ 90157 w 1675643"/>
                  <a:gd name="connsiteY93" fmla="*/ 1200878 h 2197567"/>
                  <a:gd name="connsiteX94" fmla="*/ 68322 w 1675643"/>
                  <a:gd name="connsiteY94" fmla="*/ 1166326 h 2197567"/>
                  <a:gd name="connsiteX95" fmla="*/ 50009 w 1675643"/>
                  <a:gd name="connsiteY95" fmla="*/ 1130363 h 2197567"/>
                  <a:gd name="connsiteX96" fmla="*/ 35922 w 1675643"/>
                  <a:gd name="connsiteY96" fmla="*/ 1090874 h 2197567"/>
                  <a:gd name="connsiteX97" fmla="*/ 24652 w 1675643"/>
                  <a:gd name="connsiteY97" fmla="*/ 1049975 h 2197567"/>
                  <a:gd name="connsiteX98" fmla="*/ 15496 w 1675643"/>
                  <a:gd name="connsiteY98" fmla="*/ 1007666 h 2197567"/>
                  <a:gd name="connsiteX99" fmla="*/ 8452 w 1675643"/>
                  <a:gd name="connsiteY99" fmla="*/ 964652 h 2197567"/>
                  <a:gd name="connsiteX100" fmla="*/ 4226 w 1675643"/>
                  <a:gd name="connsiteY100" fmla="*/ 921637 h 2197567"/>
                  <a:gd name="connsiteX101" fmla="*/ 704 w 1675643"/>
                  <a:gd name="connsiteY101" fmla="*/ 877212 h 2197567"/>
                  <a:gd name="connsiteX102" fmla="*/ 0 w 1675643"/>
                  <a:gd name="connsiteY102" fmla="*/ 834198 h 2197567"/>
                  <a:gd name="connsiteX103" fmla="*/ 704 w 1675643"/>
                  <a:gd name="connsiteY103" fmla="*/ 791889 h 2197567"/>
                  <a:gd name="connsiteX104" fmla="*/ 2113 w 1675643"/>
                  <a:gd name="connsiteY104" fmla="*/ 751695 h 2197567"/>
                  <a:gd name="connsiteX105" fmla="*/ 4930 w 1675643"/>
                  <a:gd name="connsiteY105" fmla="*/ 712911 h 2197567"/>
                  <a:gd name="connsiteX106" fmla="*/ 8452 w 1675643"/>
                  <a:gd name="connsiteY106" fmla="*/ 675538 h 2197567"/>
                  <a:gd name="connsiteX107" fmla="*/ 11974 w 1675643"/>
                  <a:gd name="connsiteY107" fmla="*/ 641691 h 2197567"/>
                  <a:gd name="connsiteX108" fmla="*/ 16200 w 1675643"/>
                  <a:gd name="connsiteY108" fmla="*/ 610664 h 2197567"/>
                  <a:gd name="connsiteX109" fmla="*/ 20426 w 1675643"/>
                  <a:gd name="connsiteY109" fmla="*/ 583163 h 2197567"/>
                  <a:gd name="connsiteX110" fmla="*/ 24652 w 1675643"/>
                  <a:gd name="connsiteY110" fmla="*/ 559188 h 2197567"/>
                  <a:gd name="connsiteX111" fmla="*/ 28878 w 1675643"/>
                  <a:gd name="connsiteY111" fmla="*/ 540854 h 2197567"/>
                  <a:gd name="connsiteX112" fmla="*/ 30991 w 1675643"/>
                  <a:gd name="connsiteY112" fmla="*/ 526751 h 2197567"/>
                  <a:gd name="connsiteX113" fmla="*/ 33104 w 1675643"/>
                  <a:gd name="connsiteY113" fmla="*/ 517584 h 2197567"/>
                  <a:gd name="connsiteX114" fmla="*/ 33809 w 1675643"/>
                  <a:gd name="connsiteY114" fmla="*/ 514058 h 2197567"/>
                  <a:gd name="connsiteX115" fmla="*/ 40852 w 1675643"/>
                  <a:gd name="connsiteY115" fmla="*/ 488672 h 2197567"/>
                  <a:gd name="connsiteX116" fmla="*/ 51417 w 1675643"/>
                  <a:gd name="connsiteY116" fmla="*/ 466107 h 2197567"/>
                  <a:gd name="connsiteX117" fmla="*/ 63391 w 1675643"/>
                  <a:gd name="connsiteY117" fmla="*/ 444248 h 2197567"/>
                  <a:gd name="connsiteX118" fmla="*/ 76774 w 1675643"/>
                  <a:gd name="connsiteY118" fmla="*/ 424503 h 2197567"/>
                  <a:gd name="connsiteX119" fmla="*/ 91565 w 1675643"/>
                  <a:gd name="connsiteY119" fmla="*/ 408285 h 2197567"/>
                  <a:gd name="connsiteX120" fmla="*/ 104244 w 1675643"/>
                  <a:gd name="connsiteY120" fmla="*/ 394182 h 2197567"/>
                  <a:gd name="connsiteX121" fmla="*/ 117626 w 1675643"/>
                  <a:gd name="connsiteY121" fmla="*/ 382194 h 2197567"/>
                  <a:gd name="connsiteX122" fmla="*/ 128896 w 1675643"/>
                  <a:gd name="connsiteY122" fmla="*/ 373027 h 2197567"/>
                  <a:gd name="connsiteX123" fmla="*/ 138757 w 1675643"/>
                  <a:gd name="connsiteY123" fmla="*/ 365975 h 2197567"/>
                  <a:gd name="connsiteX124" fmla="*/ 144391 w 1675643"/>
                  <a:gd name="connsiteY124" fmla="*/ 361744 h 2197567"/>
                  <a:gd name="connsiteX125" fmla="*/ 146504 w 1675643"/>
                  <a:gd name="connsiteY125" fmla="*/ 361039 h 2197567"/>
                  <a:gd name="connsiteX126" fmla="*/ 146504 w 1675643"/>
                  <a:gd name="connsiteY126" fmla="*/ 357513 h 2197567"/>
                  <a:gd name="connsiteX127" fmla="*/ 150026 w 1675643"/>
                  <a:gd name="connsiteY127" fmla="*/ 349757 h 2197567"/>
                  <a:gd name="connsiteX128" fmla="*/ 153548 w 1675643"/>
                  <a:gd name="connsiteY128" fmla="*/ 337064 h 2197567"/>
                  <a:gd name="connsiteX129" fmla="*/ 161296 w 1675643"/>
                  <a:gd name="connsiteY129" fmla="*/ 320845 h 2197567"/>
                  <a:gd name="connsiteX130" fmla="*/ 171157 w 1675643"/>
                  <a:gd name="connsiteY130" fmla="*/ 301101 h 2197567"/>
                  <a:gd name="connsiteX131" fmla="*/ 184539 w 1675643"/>
                  <a:gd name="connsiteY131" fmla="*/ 279946 h 2197567"/>
                  <a:gd name="connsiteX132" fmla="*/ 200035 w 1675643"/>
                  <a:gd name="connsiteY132" fmla="*/ 255971 h 2197567"/>
                  <a:gd name="connsiteX133" fmla="*/ 220461 w 1675643"/>
                  <a:gd name="connsiteY133" fmla="*/ 231291 h 2197567"/>
                  <a:gd name="connsiteX134" fmla="*/ 244409 w 1675643"/>
                  <a:gd name="connsiteY134" fmla="*/ 206610 h 2197567"/>
                  <a:gd name="connsiteX135" fmla="*/ 272583 w 1675643"/>
                  <a:gd name="connsiteY135" fmla="*/ 181930 h 2197567"/>
                  <a:gd name="connsiteX136" fmla="*/ 321183 w 1675643"/>
                  <a:gd name="connsiteY136" fmla="*/ 147377 h 2197567"/>
                  <a:gd name="connsiteX137" fmla="*/ 373304 w 1675643"/>
                  <a:gd name="connsiteY137" fmla="*/ 114940 h 2197567"/>
                  <a:gd name="connsiteX138" fmla="*/ 429652 w 1675643"/>
                  <a:gd name="connsiteY138" fmla="*/ 86734 h 2197567"/>
                  <a:gd name="connsiteX139" fmla="*/ 489522 w 1675643"/>
                  <a:gd name="connsiteY139" fmla="*/ 62054 h 2197567"/>
                  <a:gd name="connsiteX140" fmla="*/ 552913 w 1675643"/>
                  <a:gd name="connsiteY140" fmla="*/ 40194 h 2197567"/>
                  <a:gd name="connsiteX141" fmla="*/ 619826 w 1675643"/>
                  <a:gd name="connsiteY141" fmla="*/ 22565 h 2197567"/>
                  <a:gd name="connsiteX142" fmla="*/ 689556 w 1675643"/>
                  <a:gd name="connsiteY142" fmla="*/ 10577 h 2197567"/>
                  <a:gd name="connsiteX143" fmla="*/ 762104 w 1675643"/>
                  <a:gd name="connsiteY143" fmla="*/ 2116 h 219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1675643" h="2197567">
                    <a:moveTo>
                      <a:pt x="838174" y="0"/>
                    </a:moveTo>
                    <a:lnTo>
                      <a:pt x="910017" y="2116"/>
                    </a:lnTo>
                    <a:lnTo>
                      <a:pt x="979748" y="9167"/>
                    </a:lnTo>
                    <a:lnTo>
                      <a:pt x="1045252" y="21860"/>
                    </a:lnTo>
                    <a:lnTo>
                      <a:pt x="1110052" y="37373"/>
                    </a:lnTo>
                    <a:lnTo>
                      <a:pt x="1170626" y="56412"/>
                    </a:lnTo>
                    <a:lnTo>
                      <a:pt x="1228382" y="78977"/>
                    </a:lnTo>
                    <a:lnTo>
                      <a:pt x="1283322" y="105773"/>
                    </a:lnTo>
                    <a:lnTo>
                      <a:pt x="1334739" y="134685"/>
                    </a:lnTo>
                    <a:lnTo>
                      <a:pt x="1381930" y="166417"/>
                    </a:lnTo>
                    <a:lnTo>
                      <a:pt x="1427008" y="200264"/>
                    </a:lnTo>
                    <a:lnTo>
                      <a:pt x="1467156" y="236227"/>
                    </a:lnTo>
                    <a:lnTo>
                      <a:pt x="1503782" y="274305"/>
                    </a:lnTo>
                    <a:lnTo>
                      <a:pt x="1538295" y="312384"/>
                    </a:lnTo>
                    <a:lnTo>
                      <a:pt x="1566469" y="352577"/>
                    </a:lnTo>
                    <a:lnTo>
                      <a:pt x="1592530" y="392771"/>
                    </a:lnTo>
                    <a:lnTo>
                      <a:pt x="1612956" y="432965"/>
                    </a:lnTo>
                    <a:lnTo>
                      <a:pt x="1630565" y="473864"/>
                    </a:lnTo>
                    <a:lnTo>
                      <a:pt x="1642539" y="514058"/>
                    </a:lnTo>
                    <a:lnTo>
                      <a:pt x="1642539" y="517584"/>
                    </a:lnTo>
                    <a:lnTo>
                      <a:pt x="1644652" y="526751"/>
                    </a:lnTo>
                    <a:lnTo>
                      <a:pt x="1647469" y="540149"/>
                    </a:lnTo>
                    <a:lnTo>
                      <a:pt x="1650991" y="559188"/>
                    </a:lnTo>
                    <a:lnTo>
                      <a:pt x="1655217" y="583163"/>
                    </a:lnTo>
                    <a:lnTo>
                      <a:pt x="1658739" y="609959"/>
                    </a:lnTo>
                    <a:lnTo>
                      <a:pt x="1662965" y="641691"/>
                    </a:lnTo>
                    <a:lnTo>
                      <a:pt x="1667191" y="675538"/>
                    </a:lnTo>
                    <a:lnTo>
                      <a:pt x="1670008" y="712911"/>
                    </a:lnTo>
                    <a:lnTo>
                      <a:pt x="1673530" y="751695"/>
                    </a:lnTo>
                    <a:lnTo>
                      <a:pt x="1675643" y="791889"/>
                    </a:lnTo>
                    <a:lnTo>
                      <a:pt x="1675643" y="834198"/>
                    </a:lnTo>
                    <a:lnTo>
                      <a:pt x="1674234" y="877212"/>
                    </a:lnTo>
                    <a:lnTo>
                      <a:pt x="1672121" y="920227"/>
                    </a:lnTo>
                    <a:lnTo>
                      <a:pt x="1667191" y="964652"/>
                    </a:lnTo>
                    <a:lnTo>
                      <a:pt x="1660852" y="1006961"/>
                    </a:lnTo>
                    <a:lnTo>
                      <a:pt x="1651695" y="1048565"/>
                    </a:lnTo>
                    <a:lnTo>
                      <a:pt x="1639721" y="1090169"/>
                    </a:lnTo>
                    <a:lnTo>
                      <a:pt x="1624930" y="1128953"/>
                    </a:lnTo>
                    <a:lnTo>
                      <a:pt x="1608026" y="1166326"/>
                    </a:lnTo>
                    <a:lnTo>
                      <a:pt x="1586191" y="1200173"/>
                    </a:lnTo>
                    <a:lnTo>
                      <a:pt x="1578338" y="1210281"/>
                    </a:lnTo>
                    <a:lnTo>
                      <a:pt x="1576335" y="1240358"/>
                    </a:lnTo>
                    <a:lnTo>
                      <a:pt x="1572817" y="1292480"/>
                    </a:lnTo>
                    <a:lnTo>
                      <a:pt x="1567187" y="1346010"/>
                    </a:lnTo>
                    <a:lnTo>
                      <a:pt x="1559447" y="1399541"/>
                    </a:lnTo>
                    <a:lnTo>
                      <a:pt x="1551003" y="1451662"/>
                    </a:lnTo>
                    <a:lnTo>
                      <a:pt x="1539744" y="1503784"/>
                    </a:lnTo>
                    <a:lnTo>
                      <a:pt x="1527781" y="1556610"/>
                    </a:lnTo>
                    <a:lnTo>
                      <a:pt x="1512300" y="1608028"/>
                    </a:lnTo>
                    <a:lnTo>
                      <a:pt x="1495412" y="1658036"/>
                    </a:lnTo>
                    <a:lnTo>
                      <a:pt x="1476413" y="1707341"/>
                    </a:lnTo>
                    <a:lnTo>
                      <a:pt x="1454599" y="1755941"/>
                    </a:lnTo>
                    <a:lnTo>
                      <a:pt x="1431377" y="1801723"/>
                    </a:lnTo>
                    <a:lnTo>
                      <a:pt x="1403230" y="1846802"/>
                    </a:lnTo>
                    <a:lnTo>
                      <a:pt x="1374379" y="1890471"/>
                    </a:lnTo>
                    <a:lnTo>
                      <a:pt x="1342010" y="1932028"/>
                    </a:lnTo>
                    <a:lnTo>
                      <a:pt x="1306826" y="1971471"/>
                    </a:lnTo>
                    <a:lnTo>
                      <a:pt x="1268827" y="2008098"/>
                    </a:lnTo>
                    <a:lnTo>
                      <a:pt x="1227310" y="2041906"/>
                    </a:lnTo>
                    <a:lnTo>
                      <a:pt x="1182275" y="2074306"/>
                    </a:lnTo>
                    <a:lnTo>
                      <a:pt x="1133721" y="2102480"/>
                    </a:lnTo>
                    <a:lnTo>
                      <a:pt x="1082352" y="2128541"/>
                    </a:lnTo>
                    <a:lnTo>
                      <a:pt x="1027465" y="2151080"/>
                    </a:lnTo>
                    <a:lnTo>
                      <a:pt x="969060" y="2170802"/>
                    </a:lnTo>
                    <a:lnTo>
                      <a:pt x="905025" y="2186298"/>
                    </a:lnTo>
                    <a:lnTo>
                      <a:pt x="838879" y="2197567"/>
                    </a:lnTo>
                    <a:lnTo>
                      <a:pt x="839120" y="2197406"/>
                    </a:lnTo>
                    <a:lnTo>
                      <a:pt x="838174" y="2197567"/>
                    </a:lnTo>
                    <a:lnTo>
                      <a:pt x="771261" y="2186298"/>
                    </a:lnTo>
                    <a:lnTo>
                      <a:pt x="708574" y="2170802"/>
                    </a:lnTo>
                    <a:lnTo>
                      <a:pt x="649409" y="2151080"/>
                    </a:lnTo>
                    <a:lnTo>
                      <a:pt x="593765" y="2128541"/>
                    </a:lnTo>
                    <a:lnTo>
                      <a:pt x="542348" y="2102480"/>
                    </a:lnTo>
                    <a:lnTo>
                      <a:pt x="494452" y="2074306"/>
                    </a:lnTo>
                    <a:lnTo>
                      <a:pt x="448670" y="2041906"/>
                    </a:lnTo>
                    <a:lnTo>
                      <a:pt x="407817" y="2008098"/>
                    </a:lnTo>
                    <a:lnTo>
                      <a:pt x="369078" y="1971471"/>
                    </a:lnTo>
                    <a:lnTo>
                      <a:pt x="333861" y="1932028"/>
                    </a:lnTo>
                    <a:lnTo>
                      <a:pt x="302165" y="1890471"/>
                    </a:lnTo>
                    <a:lnTo>
                      <a:pt x="272583" y="1846802"/>
                    </a:lnTo>
                    <a:lnTo>
                      <a:pt x="245817" y="1801723"/>
                    </a:lnTo>
                    <a:lnTo>
                      <a:pt x="221165" y="1755941"/>
                    </a:lnTo>
                    <a:lnTo>
                      <a:pt x="200035" y="1707341"/>
                    </a:lnTo>
                    <a:lnTo>
                      <a:pt x="181017" y="1658036"/>
                    </a:lnTo>
                    <a:lnTo>
                      <a:pt x="164113" y="1608028"/>
                    </a:lnTo>
                    <a:lnTo>
                      <a:pt x="149322" y="1556610"/>
                    </a:lnTo>
                    <a:lnTo>
                      <a:pt x="135939" y="1503784"/>
                    </a:lnTo>
                    <a:lnTo>
                      <a:pt x="126078" y="1451662"/>
                    </a:lnTo>
                    <a:lnTo>
                      <a:pt x="116922" y="1399541"/>
                    </a:lnTo>
                    <a:lnTo>
                      <a:pt x="109174" y="1346010"/>
                    </a:lnTo>
                    <a:lnTo>
                      <a:pt x="104244" y="1292480"/>
                    </a:lnTo>
                    <a:lnTo>
                      <a:pt x="100017" y="1240358"/>
                    </a:lnTo>
                    <a:lnTo>
                      <a:pt x="98470" y="1211341"/>
                    </a:lnTo>
                    <a:lnTo>
                      <a:pt x="90157" y="1200878"/>
                    </a:lnTo>
                    <a:lnTo>
                      <a:pt x="68322" y="1166326"/>
                    </a:lnTo>
                    <a:lnTo>
                      <a:pt x="50009" y="1130363"/>
                    </a:lnTo>
                    <a:lnTo>
                      <a:pt x="35922" y="1090874"/>
                    </a:lnTo>
                    <a:lnTo>
                      <a:pt x="24652" y="1049975"/>
                    </a:lnTo>
                    <a:lnTo>
                      <a:pt x="15496" y="1007666"/>
                    </a:lnTo>
                    <a:lnTo>
                      <a:pt x="8452" y="964652"/>
                    </a:lnTo>
                    <a:lnTo>
                      <a:pt x="4226" y="921637"/>
                    </a:lnTo>
                    <a:lnTo>
                      <a:pt x="704" y="877212"/>
                    </a:lnTo>
                    <a:lnTo>
                      <a:pt x="0" y="834198"/>
                    </a:lnTo>
                    <a:lnTo>
                      <a:pt x="704" y="791889"/>
                    </a:lnTo>
                    <a:lnTo>
                      <a:pt x="2113" y="751695"/>
                    </a:lnTo>
                    <a:lnTo>
                      <a:pt x="4930" y="712911"/>
                    </a:lnTo>
                    <a:lnTo>
                      <a:pt x="8452" y="675538"/>
                    </a:lnTo>
                    <a:lnTo>
                      <a:pt x="11974" y="641691"/>
                    </a:lnTo>
                    <a:lnTo>
                      <a:pt x="16200" y="610664"/>
                    </a:lnTo>
                    <a:lnTo>
                      <a:pt x="20426" y="583163"/>
                    </a:lnTo>
                    <a:lnTo>
                      <a:pt x="24652" y="559188"/>
                    </a:lnTo>
                    <a:lnTo>
                      <a:pt x="28878" y="540854"/>
                    </a:lnTo>
                    <a:lnTo>
                      <a:pt x="30991" y="526751"/>
                    </a:lnTo>
                    <a:lnTo>
                      <a:pt x="33104" y="517584"/>
                    </a:lnTo>
                    <a:lnTo>
                      <a:pt x="33809" y="514058"/>
                    </a:lnTo>
                    <a:lnTo>
                      <a:pt x="40852" y="488672"/>
                    </a:lnTo>
                    <a:lnTo>
                      <a:pt x="51417" y="466107"/>
                    </a:lnTo>
                    <a:lnTo>
                      <a:pt x="63391" y="444248"/>
                    </a:lnTo>
                    <a:lnTo>
                      <a:pt x="76774" y="424503"/>
                    </a:lnTo>
                    <a:lnTo>
                      <a:pt x="91565" y="408285"/>
                    </a:lnTo>
                    <a:lnTo>
                      <a:pt x="104244" y="394182"/>
                    </a:lnTo>
                    <a:lnTo>
                      <a:pt x="117626" y="382194"/>
                    </a:lnTo>
                    <a:lnTo>
                      <a:pt x="128896" y="373027"/>
                    </a:lnTo>
                    <a:lnTo>
                      <a:pt x="138757" y="365975"/>
                    </a:lnTo>
                    <a:lnTo>
                      <a:pt x="144391" y="361744"/>
                    </a:lnTo>
                    <a:lnTo>
                      <a:pt x="146504" y="361039"/>
                    </a:lnTo>
                    <a:lnTo>
                      <a:pt x="146504" y="357513"/>
                    </a:lnTo>
                    <a:lnTo>
                      <a:pt x="150026" y="349757"/>
                    </a:lnTo>
                    <a:lnTo>
                      <a:pt x="153548" y="337064"/>
                    </a:lnTo>
                    <a:lnTo>
                      <a:pt x="161296" y="320845"/>
                    </a:lnTo>
                    <a:lnTo>
                      <a:pt x="171157" y="301101"/>
                    </a:lnTo>
                    <a:lnTo>
                      <a:pt x="184539" y="279946"/>
                    </a:lnTo>
                    <a:lnTo>
                      <a:pt x="200035" y="255971"/>
                    </a:lnTo>
                    <a:lnTo>
                      <a:pt x="220461" y="231291"/>
                    </a:lnTo>
                    <a:lnTo>
                      <a:pt x="244409" y="206610"/>
                    </a:lnTo>
                    <a:lnTo>
                      <a:pt x="272583" y="181930"/>
                    </a:lnTo>
                    <a:lnTo>
                      <a:pt x="321183" y="147377"/>
                    </a:lnTo>
                    <a:lnTo>
                      <a:pt x="373304" y="114940"/>
                    </a:lnTo>
                    <a:lnTo>
                      <a:pt x="429652" y="86734"/>
                    </a:lnTo>
                    <a:lnTo>
                      <a:pt x="489522" y="62054"/>
                    </a:lnTo>
                    <a:lnTo>
                      <a:pt x="552913" y="40194"/>
                    </a:lnTo>
                    <a:lnTo>
                      <a:pt x="619826" y="22565"/>
                    </a:lnTo>
                    <a:lnTo>
                      <a:pt x="689556" y="10577"/>
                    </a:lnTo>
                    <a:lnTo>
                      <a:pt x="762104" y="2116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9" name="Freeform 53"/>
            <p:cNvSpPr>
              <a:spLocks/>
            </p:cNvSpPr>
            <p:nvPr/>
          </p:nvSpPr>
          <p:spPr bwMode="auto">
            <a:xfrm rot="5400000" flipH="1">
              <a:off x="11606536" y="6369894"/>
              <a:ext cx="88949" cy="321123"/>
            </a:xfrm>
            <a:prstGeom prst="leftBracket">
              <a:avLst>
                <a:gd name="adj" fmla="val 152582"/>
              </a:avLst>
            </a:pr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solidFill>
                  <a:prstClr val="black"/>
                </a:solidFill>
              </a:endParaRPr>
            </a:p>
          </p:txBody>
        </p:sp>
        <p:sp>
          <p:nvSpPr>
            <p:cNvPr id="30" name="자유형 29"/>
            <p:cNvSpPr/>
            <p:nvPr/>
          </p:nvSpPr>
          <p:spPr>
            <a:xfrm flipH="1">
              <a:off x="11492315" y="6484987"/>
              <a:ext cx="320050" cy="93072"/>
            </a:xfrm>
            <a:custGeom>
              <a:avLst/>
              <a:gdLst>
                <a:gd name="connsiteX0" fmla="*/ 0 w 676275"/>
                <a:gd name="connsiteY0" fmla="*/ 0 h 212694"/>
                <a:gd name="connsiteX1" fmla="*/ 54769 w 676275"/>
                <a:gd name="connsiteY1" fmla="*/ 119063 h 212694"/>
                <a:gd name="connsiteX2" fmla="*/ 271463 w 676275"/>
                <a:gd name="connsiteY2" fmla="*/ 209550 h 212694"/>
                <a:gd name="connsiteX3" fmla="*/ 509588 w 676275"/>
                <a:gd name="connsiteY3" fmla="*/ 183357 h 212694"/>
                <a:gd name="connsiteX4" fmla="*/ 647700 w 676275"/>
                <a:gd name="connsiteY4" fmla="*/ 100013 h 212694"/>
                <a:gd name="connsiteX5" fmla="*/ 676275 w 676275"/>
                <a:gd name="connsiteY5" fmla="*/ 26194 h 212694"/>
                <a:gd name="connsiteX0" fmla="*/ 0 w 664369"/>
                <a:gd name="connsiteY0" fmla="*/ 0 h 193644"/>
                <a:gd name="connsiteX1" fmla="*/ 42863 w 664369"/>
                <a:gd name="connsiteY1" fmla="*/ 100013 h 193644"/>
                <a:gd name="connsiteX2" fmla="*/ 259557 w 664369"/>
                <a:gd name="connsiteY2" fmla="*/ 190500 h 193644"/>
                <a:gd name="connsiteX3" fmla="*/ 497682 w 664369"/>
                <a:gd name="connsiteY3" fmla="*/ 164307 h 193644"/>
                <a:gd name="connsiteX4" fmla="*/ 635794 w 664369"/>
                <a:gd name="connsiteY4" fmla="*/ 80963 h 193644"/>
                <a:gd name="connsiteX5" fmla="*/ 664369 w 664369"/>
                <a:gd name="connsiteY5" fmla="*/ 7144 h 193644"/>
                <a:gd name="connsiteX0" fmla="*/ 1524 w 665893"/>
                <a:gd name="connsiteY0" fmla="*/ 0 h 193644"/>
                <a:gd name="connsiteX1" fmla="*/ 44387 w 665893"/>
                <a:gd name="connsiteY1" fmla="*/ 100013 h 193644"/>
                <a:gd name="connsiteX2" fmla="*/ 261081 w 665893"/>
                <a:gd name="connsiteY2" fmla="*/ 190500 h 193644"/>
                <a:gd name="connsiteX3" fmla="*/ 499206 w 665893"/>
                <a:gd name="connsiteY3" fmla="*/ 164307 h 193644"/>
                <a:gd name="connsiteX4" fmla="*/ 637318 w 665893"/>
                <a:gd name="connsiteY4" fmla="*/ 80963 h 193644"/>
                <a:gd name="connsiteX5" fmla="*/ 665893 w 665893"/>
                <a:gd name="connsiteY5" fmla="*/ 7144 h 1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5893" h="193644">
                  <a:moveTo>
                    <a:pt x="1524" y="0"/>
                  </a:moveTo>
                  <a:cubicBezTo>
                    <a:pt x="-3239" y="42069"/>
                    <a:pt x="1128" y="68263"/>
                    <a:pt x="44387" y="100013"/>
                  </a:cubicBezTo>
                  <a:cubicBezTo>
                    <a:pt x="87646" y="131763"/>
                    <a:pt x="185278" y="179784"/>
                    <a:pt x="261081" y="190500"/>
                  </a:cubicBezTo>
                  <a:cubicBezTo>
                    <a:pt x="336884" y="201216"/>
                    <a:pt x="436500" y="182563"/>
                    <a:pt x="499206" y="164307"/>
                  </a:cubicBezTo>
                  <a:cubicBezTo>
                    <a:pt x="561912" y="146051"/>
                    <a:pt x="609537" y="107157"/>
                    <a:pt x="637318" y="80963"/>
                  </a:cubicBezTo>
                  <a:cubicBezTo>
                    <a:pt x="665099" y="54769"/>
                    <a:pt x="665496" y="30956"/>
                    <a:pt x="665893" y="7144"/>
                  </a:cubicBezTo>
                </a:path>
              </a:pathLst>
            </a:custGeom>
            <a:noFill/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순서도: 지연 31"/>
            <p:cNvSpPr/>
            <p:nvPr/>
          </p:nvSpPr>
          <p:spPr>
            <a:xfrm rot="16747283" flipH="1">
              <a:off x="10534195" y="5556267"/>
              <a:ext cx="595247" cy="194929"/>
            </a:xfrm>
            <a:custGeom>
              <a:avLst/>
              <a:gdLst>
                <a:gd name="connsiteX0" fmla="*/ 0 w 940506"/>
                <a:gd name="connsiteY0" fmla="*/ 0 h 405567"/>
                <a:gd name="connsiteX1" fmla="*/ 470253 w 940506"/>
                <a:gd name="connsiteY1" fmla="*/ 0 h 405567"/>
                <a:gd name="connsiteX2" fmla="*/ 940506 w 940506"/>
                <a:gd name="connsiteY2" fmla="*/ 202784 h 405567"/>
                <a:gd name="connsiteX3" fmla="*/ 470253 w 940506"/>
                <a:gd name="connsiteY3" fmla="*/ 405568 h 405567"/>
                <a:gd name="connsiteX4" fmla="*/ 0 w 940506"/>
                <a:gd name="connsiteY4" fmla="*/ 405567 h 405567"/>
                <a:gd name="connsiteX5" fmla="*/ 0 w 940506"/>
                <a:gd name="connsiteY5" fmla="*/ 0 h 405567"/>
                <a:gd name="connsiteX0" fmla="*/ 256943 w 1197449"/>
                <a:gd name="connsiteY0" fmla="*/ 0 h 405568"/>
                <a:gd name="connsiteX1" fmla="*/ 727196 w 1197449"/>
                <a:gd name="connsiteY1" fmla="*/ 0 h 405568"/>
                <a:gd name="connsiteX2" fmla="*/ 1197449 w 1197449"/>
                <a:gd name="connsiteY2" fmla="*/ 202784 h 405568"/>
                <a:gd name="connsiteX3" fmla="*/ 727196 w 1197449"/>
                <a:gd name="connsiteY3" fmla="*/ 405568 h 405568"/>
                <a:gd name="connsiteX4" fmla="*/ 0 w 1197449"/>
                <a:gd name="connsiteY4" fmla="*/ 383607 h 405568"/>
                <a:gd name="connsiteX5" fmla="*/ 256943 w 1197449"/>
                <a:gd name="connsiteY5" fmla="*/ 0 h 405568"/>
                <a:gd name="connsiteX0" fmla="*/ 0 w 1221335"/>
                <a:gd name="connsiteY0" fmla="*/ 86753 h 405568"/>
                <a:gd name="connsiteX1" fmla="*/ 751082 w 1221335"/>
                <a:gd name="connsiteY1" fmla="*/ 0 h 405568"/>
                <a:gd name="connsiteX2" fmla="*/ 1221335 w 1221335"/>
                <a:gd name="connsiteY2" fmla="*/ 202784 h 405568"/>
                <a:gd name="connsiteX3" fmla="*/ 751082 w 1221335"/>
                <a:gd name="connsiteY3" fmla="*/ 405568 h 405568"/>
                <a:gd name="connsiteX4" fmla="*/ 23886 w 1221335"/>
                <a:gd name="connsiteY4" fmla="*/ 383607 h 405568"/>
                <a:gd name="connsiteX5" fmla="*/ 0 w 1221335"/>
                <a:gd name="connsiteY5" fmla="*/ 86753 h 405568"/>
                <a:gd name="connsiteX0" fmla="*/ 17130 w 1238465"/>
                <a:gd name="connsiteY0" fmla="*/ 86753 h 405568"/>
                <a:gd name="connsiteX1" fmla="*/ 768212 w 1238465"/>
                <a:gd name="connsiteY1" fmla="*/ 0 h 405568"/>
                <a:gd name="connsiteX2" fmla="*/ 1238465 w 1238465"/>
                <a:gd name="connsiteY2" fmla="*/ 202784 h 405568"/>
                <a:gd name="connsiteX3" fmla="*/ 768212 w 1238465"/>
                <a:gd name="connsiteY3" fmla="*/ 405568 h 405568"/>
                <a:gd name="connsiteX4" fmla="*/ 0 w 1238465"/>
                <a:gd name="connsiteY4" fmla="*/ 398727 h 405568"/>
                <a:gd name="connsiteX5" fmla="*/ 17130 w 1238465"/>
                <a:gd name="connsiteY5" fmla="*/ 86753 h 4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465" h="405568">
                  <a:moveTo>
                    <a:pt x="17130" y="86753"/>
                  </a:moveTo>
                  <a:lnTo>
                    <a:pt x="768212" y="0"/>
                  </a:lnTo>
                  <a:cubicBezTo>
                    <a:pt x="1027926" y="0"/>
                    <a:pt x="1238465" y="90789"/>
                    <a:pt x="1238465" y="202784"/>
                  </a:cubicBezTo>
                  <a:cubicBezTo>
                    <a:pt x="1238465" y="314779"/>
                    <a:pt x="1027926" y="405568"/>
                    <a:pt x="768212" y="405568"/>
                  </a:cubicBezTo>
                  <a:lnTo>
                    <a:pt x="0" y="398727"/>
                  </a:lnTo>
                  <a:lnTo>
                    <a:pt x="17130" y="86753"/>
                  </a:lnTo>
                  <a:close/>
                </a:path>
              </a:pathLst>
            </a:cu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>
              <a:spLocks/>
            </p:cNvSpPr>
            <p:nvPr/>
          </p:nvSpPr>
          <p:spPr bwMode="auto">
            <a:xfrm rot="9839204" flipV="1">
              <a:off x="10783856" y="5182901"/>
              <a:ext cx="216495" cy="216486"/>
            </a:xfrm>
            <a:custGeom>
              <a:avLst/>
              <a:gdLst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67771 w 1936374"/>
                <a:gd name="connsiteY10" fmla="*/ 1989719 h 2344147"/>
                <a:gd name="connsiteX11" fmla="*/ 267733 w 1936374"/>
                <a:gd name="connsiteY11" fmla="*/ 1989680 h 2344147"/>
                <a:gd name="connsiteX12" fmla="*/ 248446 w 1936374"/>
                <a:gd name="connsiteY12" fmla="*/ 1970392 h 2344147"/>
                <a:gd name="connsiteX13" fmla="*/ 248486 w 1936374"/>
                <a:gd name="connsiteY13" fmla="*/ 1970434 h 2344147"/>
                <a:gd name="connsiteX14" fmla="*/ 333326 w 1936374"/>
                <a:gd name="connsiteY14" fmla="*/ 2056993 h 2344147"/>
                <a:gd name="connsiteX15" fmla="*/ 332951 w 1936374"/>
                <a:gd name="connsiteY15" fmla="*/ 2056599 h 2344147"/>
                <a:gd name="connsiteX16" fmla="*/ 320095 w 1936374"/>
                <a:gd name="connsiteY16" fmla="*/ 2044279 h 2344147"/>
                <a:gd name="connsiteX17" fmla="*/ 320526 w 1936374"/>
                <a:gd name="connsiteY17" fmla="*/ 2044727 h 2344147"/>
                <a:gd name="connsiteX18" fmla="*/ 353677 w 1936374"/>
                <a:gd name="connsiteY18" fmla="*/ 2077353 h 2344147"/>
                <a:gd name="connsiteX19" fmla="*/ 353367 w 1936374"/>
                <a:gd name="connsiteY19" fmla="*/ 2077015 h 2344147"/>
                <a:gd name="connsiteX20" fmla="*/ 344870 w 1936374"/>
                <a:gd name="connsiteY20" fmla="*/ 2069049 h 2344147"/>
                <a:gd name="connsiteX21" fmla="*/ 345290 w 1936374"/>
                <a:gd name="connsiteY21" fmla="*/ 2069491 h 2344147"/>
                <a:gd name="connsiteX22" fmla="*/ 364294 w 1936374"/>
                <a:gd name="connsiteY22" fmla="*/ 2088019 h 2344147"/>
                <a:gd name="connsiteX23" fmla="*/ 364142 w 1936374"/>
                <a:gd name="connsiteY23" fmla="*/ 2087791 h 2344147"/>
                <a:gd name="connsiteX24" fmla="*/ 360046 w 1936374"/>
                <a:gd name="connsiteY24" fmla="*/ 2084206 h 2344147"/>
                <a:gd name="connsiteX25" fmla="*/ 360486 w 1936374"/>
                <a:gd name="connsiteY25" fmla="*/ 2084687 h 2344147"/>
                <a:gd name="connsiteX26" fmla="*/ 391707 w 1936374"/>
                <a:gd name="connsiteY26" fmla="*/ 2113682 h 2344147"/>
                <a:gd name="connsiteX27" fmla="*/ 391363 w 1936374"/>
                <a:gd name="connsiteY27" fmla="*/ 2113311 h 2344147"/>
                <a:gd name="connsiteX28" fmla="*/ 366016 w 1936374"/>
                <a:gd name="connsiteY28" fmla="*/ 2090166 h 2344147"/>
                <a:gd name="connsiteX29" fmla="*/ 366115 w 1936374"/>
                <a:gd name="connsiteY29" fmla="*/ 2090315 h 2344147"/>
                <a:gd name="connsiteX30" fmla="*/ 1669036 w 1936374"/>
                <a:gd name="connsiteY30" fmla="*/ 2344147 h 2344147"/>
                <a:gd name="connsiteX31" fmla="*/ 1736574 w 1936374"/>
                <a:gd name="connsiteY31" fmla="*/ 2115642 h 2344147"/>
                <a:gd name="connsiteX32" fmla="*/ 1763589 w 1936374"/>
                <a:gd name="connsiteY32" fmla="*/ 2061612 h 2344147"/>
                <a:gd name="connsiteX33" fmla="*/ 1787227 w 1936374"/>
                <a:gd name="connsiteY33" fmla="*/ 2005892 h 2344147"/>
                <a:gd name="connsiteX34" fmla="*/ 1809178 w 1936374"/>
                <a:gd name="connsiteY34" fmla="*/ 1949610 h 2344147"/>
                <a:gd name="connsiteX35" fmla="*/ 1828876 w 1936374"/>
                <a:gd name="connsiteY35" fmla="*/ 1892766 h 2344147"/>
                <a:gd name="connsiteX36" fmla="*/ 1846886 w 1936374"/>
                <a:gd name="connsiteY36" fmla="*/ 1834232 h 2344147"/>
                <a:gd name="connsiteX37" fmla="*/ 1862645 w 1936374"/>
                <a:gd name="connsiteY37" fmla="*/ 1776825 h 2344147"/>
                <a:gd name="connsiteX38" fmla="*/ 1876153 w 1936374"/>
                <a:gd name="connsiteY38" fmla="*/ 1717728 h 2344147"/>
                <a:gd name="connsiteX39" fmla="*/ 1888535 w 1936374"/>
                <a:gd name="connsiteY39" fmla="*/ 1659195 h 2344147"/>
                <a:gd name="connsiteX40" fmla="*/ 1899228 w 1936374"/>
                <a:gd name="connsiteY40" fmla="*/ 1600662 h 2344147"/>
                <a:gd name="connsiteX41" fmla="*/ 1908234 w 1936374"/>
                <a:gd name="connsiteY41" fmla="*/ 1543254 h 2344147"/>
                <a:gd name="connsiteX42" fmla="*/ 1915550 w 1936374"/>
                <a:gd name="connsiteY42" fmla="*/ 1485846 h 2344147"/>
                <a:gd name="connsiteX43" fmla="*/ 1922304 w 1936374"/>
                <a:gd name="connsiteY43" fmla="*/ 1429564 h 2344147"/>
                <a:gd name="connsiteX44" fmla="*/ 1927369 w 1936374"/>
                <a:gd name="connsiteY44" fmla="*/ 1374407 h 2344147"/>
                <a:gd name="connsiteX45" fmla="*/ 1930746 w 1936374"/>
                <a:gd name="connsiteY45" fmla="*/ 1320939 h 2344147"/>
                <a:gd name="connsiteX46" fmla="*/ 1933560 w 1936374"/>
                <a:gd name="connsiteY46" fmla="*/ 1268597 h 2344147"/>
                <a:gd name="connsiteX47" fmla="*/ 1935249 w 1936374"/>
                <a:gd name="connsiteY47" fmla="*/ 1217943 h 2344147"/>
                <a:gd name="connsiteX48" fmla="*/ 1936374 w 1936374"/>
                <a:gd name="connsiteY48" fmla="*/ 1169541 h 2344147"/>
                <a:gd name="connsiteX49" fmla="*/ 1936374 w 1936374"/>
                <a:gd name="connsiteY49" fmla="*/ 1123389 h 2344147"/>
                <a:gd name="connsiteX50" fmla="*/ 1936374 w 1936374"/>
                <a:gd name="connsiteY50" fmla="*/ 1079489 h 2344147"/>
                <a:gd name="connsiteX51" fmla="*/ 1935811 w 1936374"/>
                <a:gd name="connsiteY51" fmla="*/ 1038404 h 2344147"/>
                <a:gd name="connsiteX52" fmla="*/ 1934123 w 1936374"/>
                <a:gd name="connsiteY52" fmla="*/ 1000132 h 2344147"/>
                <a:gd name="connsiteX53" fmla="*/ 1932997 w 1936374"/>
                <a:gd name="connsiteY53" fmla="*/ 964675 h 2344147"/>
                <a:gd name="connsiteX54" fmla="*/ 1931309 w 1936374"/>
                <a:gd name="connsiteY54" fmla="*/ 933156 h 2344147"/>
                <a:gd name="connsiteX55" fmla="*/ 1929057 w 1936374"/>
                <a:gd name="connsiteY55" fmla="*/ 905015 h 2344147"/>
                <a:gd name="connsiteX56" fmla="*/ 1927369 w 1936374"/>
                <a:gd name="connsiteY56" fmla="*/ 880251 h 2344147"/>
                <a:gd name="connsiteX57" fmla="*/ 1925681 w 1936374"/>
                <a:gd name="connsiteY57" fmla="*/ 859427 h 2344147"/>
                <a:gd name="connsiteX58" fmla="*/ 1924555 w 1936374"/>
                <a:gd name="connsiteY58" fmla="*/ 843105 h 2344147"/>
                <a:gd name="connsiteX59" fmla="*/ 1922866 w 1936374"/>
                <a:gd name="connsiteY59" fmla="*/ 831286 h 2344147"/>
                <a:gd name="connsiteX60" fmla="*/ 1922304 w 1936374"/>
                <a:gd name="connsiteY60" fmla="*/ 823406 h 2344147"/>
                <a:gd name="connsiteX61" fmla="*/ 1922304 w 1936374"/>
                <a:gd name="connsiteY61" fmla="*/ 821155 h 2344147"/>
                <a:gd name="connsiteX62" fmla="*/ 1924555 w 1936374"/>
                <a:gd name="connsiteY62" fmla="*/ 781758 h 2344147"/>
                <a:gd name="connsiteX63" fmla="*/ 1923429 w 1936374"/>
                <a:gd name="connsiteY63" fmla="*/ 745175 h 2344147"/>
                <a:gd name="connsiteX64" fmla="*/ 1920052 w 1936374"/>
                <a:gd name="connsiteY64" fmla="*/ 710280 h 2344147"/>
                <a:gd name="connsiteX65" fmla="*/ 1913299 w 1936374"/>
                <a:gd name="connsiteY65" fmla="*/ 677636 h 2344147"/>
                <a:gd name="connsiteX66" fmla="*/ 1904856 w 1936374"/>
                <a:gd name="connsiteY66" fmla="*/ 647806 h 2344147"/>
                <a:gd name="connsiteX67" fmla="*/ 1894163 w 1936374"/>
                <a:gd name="connsiteY67" fmla="*/ 619666 h 2344147"/>
                <a:gd name="connsiteX68" fmla="*/ 1881781 w 1936374"/>
                <a:gd name="connsiteY68" fmla="*/ 592650 h 2344147"/>
                <a:gd name="connsiteX69" fmla="*/ 1867710 w 1936374"/>
                <a:gd name="connsiteY69" fmla="*/ 569012 h 2344147"/>
                <a:gd name="connsiteX70" fmla="*/ 1850826 w 1936374"/>
                <a:gd name="connsiteY70" fmla="*/ 546499 h 2344147"/>
                <a:gd name="connsiteX71" fmla="*/ 1833941 w 1936374"/>
                <a:gd name="connsiteY71" fmla="*/ 525675 h 2344147"/>
                <a:gd name="connsiteX72" fmla="*/ 1814806 w 1936374"/>
                <a:gd name="connsiteY72" fmla="*/ 507101 h 2344147"/>
                <a:gd name="connsiteX73" fmla="*/ 1795670 w 1936374"/>
                <a:gd name="connsiteY73" fmla="*/ 489654 h 2344147"/>
                <a:gd name="connsiteX74" fmla="*/ 1775409 w 1936374"/>
                <a:gd name="connsiteY74" fmla="*/ 473895 h 2344147"/>
                <a:gd name="connsiteX75" fmla="*/ 1754584 w 1936374"/>
                <a:gd name="connsiteY75" fmla="*/ 459262 h 2344147"/>
                <a:gd name="connsiteX76" fmla="*/ 1733760 w 1936374"/>
                <a:gd name="connsiteY76" fmla="*/ 447442 h 2344147"/>
                <a:gd name="connsiteX77" fmla="*/ 1712373 w 1936374"/>
                <a:gd name="connsiteY77" fmla="*/ 435623 h 2344147"/>
                <a:gd name="connsiteX78" fmla="*/ 1691549 w 1936374"/>
                <a:gd name="connsiteY78" fmla="*/ 425492 h 2344147"/>
                <a:gd name="connsiteX79" fmla="*/ 1670725 w 1936374"/>
                <a:gd name="connsiteY79" fmla="*/ 417050 h 2344147"/>
                <a:gd name="connsiteX80" fmla="*/ 1650463 w 1936374"/>
                <a:gd name="connsiteY80" fmla="*/ 409171 h 2344147"/>
                <a:gd name="connsiteX81" fmla="*/ 1630201 w 1936374"/>
                <a:gd name="connsiteY81" fmla="*/ 401854 h 2344147"/>
                <a:gd name="connsiteX82" fmla="*/ 1611629 w 1936374"/>
                <a:gd name="connsiteY82" fmla="*/ 396789 h 2344147"/>
                <a:gd name="connsiteX83" fmla="*/ 1594182 w 1936374"/>
                <a:gd name="connsiteY83" fmla="*/ 391723 h 2344147"/>
                <a:gd name="connsiteX84" fmla="*/ 1577860 w 1936374"/>
                <a:gd name="connsiteY84" fmla="*/ 387221 h 2344147"/>
                <a:gd name="connsiteX85" fmla="*/ 1562664 w 1936374"/>
                <a:gd name="connsiteY85" fmla="*/ 384406 h 2344147"/>
                <a:gd name="connsiteX86" fmla="*/ 1549719 w 1936374"/>
                <a:gd name="connsiteY86" fmla="*/ 381592 h 2344147"/>
                <a:gd name="connsiteX87" fmla="*/ 1538463 w 1936374"/>
                <a:gd name="connsiteY87" fmla="*/ 379904 h 2344147"/>
                <a:gd name="connsiteX88" fmla="*/ 1530020 w 1936374"/>
                <a:gd name="connsiteY88" fmla="*/ 378779 h 2344147"/>
                <a:gd name="connsiteX89" fmla="*/ 1522704 w 1936374"/>
                <a:gd name="connsiteY89" fmla="*/ 378216 h 2344147"/>
                <a:gd name="connsiteX90" fmla="*/ 1518201 w 1936374"/>
                <a:gd name="connsiteY90" fmla="*/ 377090 h 2344147"/>
                <a:gd name="connsiteX91" fmla="*/ 1517075 w 1936374"/>
                <a:gd name="connsiteY91" fmla="*/ 377090 h 2344147"/>
                <a:gd name="connsiteX92" fmla="*/ 1503005 w 1936374"/>
                <a:gd name="connsiteY92" fmla="*/ 341070 h 2344147"/>
                <a:gd name="connsiteX93" fmla="*/ 1487809 w 1936374"/>
                <a:gd name="connsiteY93" fmla="*/ 308989 h 2344147"/>
                <a:gd name="connsiteX94" fmla="*/ 1472050 w 1936374"/>
                <a:gd name="connsiteY94" fmla="*/ 279722 h 2344147"/>
                <a:gd name="connsiteX95" fmla="*/ 1455165 w 1936374"/>
                <a:gd name="connsiteY95" fmla="*/ 254958 h 2344147"/>
                <a:gd name="connsiteX96" fmla="*/ 1436593 w 1936374"/>
                <a:gd name="connsiteY96" fmla="*/ 233008 h 2344147"/>
                <a:gd name="connsiteX97" fmla="*/ 1417457 w 1936374"/>
                <a:gd name="connsiteY97" fmla="*/ 213872 h 2344147"/>
                <a:gd name="connsiteX98" fmla="*/ 1397758 w 1936374"/>
                <a:gd name="connsiteY98" fmla="*/ 197550 h 2344147"/>
                <a:gd name="connsiteX99" fmla="*/ 1377497 w 1936374"/>
                <a:gd name="connsiteY99" fmla="*/ 184605 h 2344147"/>
                <a:gd name="connsiteX100" fmla="*/ 1356673 w 1936374"/>
                <a:gd name="connsiteY100" fmla="*/ 173912 h 2344147"/>
                <a:gd name="connsiteX101" fmla="*/ 1335848 w 1936374"/>
                <a:gd name="connsiteY101" fmla="*/ 165470 h 2344147"/>
                <a:gd name="connsiteX102" fmla="*/ 1315024 w 1936374"/>
                <a:gd name="connsiteY102" fmla="*/ 158716 h 2344147"/>
                <a:gd name="connsiteX103" fmla="*/ 1294200 w 1936374"/>
                <a:gd name="connsiteY103" fmla="*/ 154776 h 2344147"/>
                <a:gd name="connsiteX104" fmla="*/ 1273376 w 1936374"/>
                <a:gd name="connsiteY104" fmla="*/ 151399 h 2344147"/>
                <a:gd name="connsiteX105" fmla="*/ 1252552 w 1936374"/>
                <a:gd name="connsiteY105" fmla="*/ 150274 h 2344147"/>
                <a:gd name="connsiteX106" fmla="*/ 1232290 w 1936374"/>
                <a:gd name="connsiteY106" fmla="*/ 150836 h 2344147"/>
                <a:gd name="connsiteX107" fmla="*/ 1212029 w 1936374"/>
                <a:gd name="connsiteY107" fmla="*/ 152525 h 2344147"/>
                <a:gd name="connsiteX108" fmla="*/ 1193456 w 1936374"/>
                <a:gd name="connsiteY108" fmla="*/ 155339 h 2344147"/>
                <a:gd name="connsiteX109" fmla="*/ 1174883 w 1936374"/>
                <a:gd name="connsiteY109" fmla="*/ 158153 h 2344147"/>
                <a:gd name="connsiteX110" fmla="*/ 1157436 w 1936374"/>
                <a:gd name="connsiteY110" fmla="*/ 162655 h 2344147"/>
                <a:gd name="connsiteX111" fmla="*/ 1141114 w 1936374"/>
                <a:gd name="connsiteY111" fmla="*/ 166595 h 2344147"/>
                <a:gd name="connsiteX112" fmla="*/ 1125918 w 1936374"/>
                <a:gd name="connsiteY112" fmla="*/ 171660 h 2344147"/>
                <a:gd name="connsiteX113" fmla="*/ 1112410 w 1936374"/>
                <a:gd name="connsiteY113" fmla="*/ 176726 h 2344147"/>
                <a:gd name="connsiteX114" fmla="*/ 1099465 w 1936374"/>
                <a:gd name="connsiteY114" fmla="*/ 181791 h 2344147"/>
                <a:gd name="connsiteX115" fmla="*/ 1088772 w 1936374"/>
                <a:gd name="connsiteY115" fmla="*/ 186294 h 2344147"/>
                <a:gd name="connsiteX116" fmla="*/ 1079204 w 1936374"/>
                <a:gd name="connsiteY116" fmla="*/ 190796 h 2344147"/>
                <a:gd name="connsiteX117" fmla="*/ 1071887 w 1936374"/>
                <a:gd name="connsiteY117" fmla="*/ 194173 h 2344147"/>
                <a:gd name="connsiteX118" fmla="*/ 1066259 w 1936374"/>
                <a:gd name="connsiteY118" fmla="*/ 196987 h 2344147"/>
                <a:gd name="connsiteX119" fmla="*/ 1063445 w 1936374"/>
                <a:gd name="connsiteY119" fmla="*/ 199239 h 2344147"/>
                <a:gd name="connsiteX120" fmla="*/ 1061757 w 1936374"/>
                <a:gd name="connsiteY120" fmla="*/ 199801 h 2344147"/>
                <a:gd name="connsiteX121" fmla="*/ 1043746 w 1936374"/>
                <a:gd name="connsiteY121" fmla="*/ 163781 h 2344147"/>
                <a:gd name="connsiteX122" fmla="*/ 1026299 w 1936374"/>
                <a:gd name="connsiteY122" fmla="*/ 132263 h 2344147"/>
                <a:gd name="connsiteX123" fmla="*/ 1006038 w 1936374"/>
                <a:gd name="connsiteY123" fmla="*/ 104685 h 2344147"/>
                <a:gd name="connsiteX124" fmla="*/ 985776 w 1936374"/>
                <a:gd name="connsiteY124" fmla="*/ 80484 h 2344147"/>
                <a:gd name="connsiteX125" fmla="*/ 964952 w 1936374"/>
                <a:gd name="connsiteY125" fmla="*/ 60222 h 2344147"/>
                <a:gd name="connsiteX126" fmla="*/ 943565 w 1936374"/>
                <a:gd name="connsiteY126" fmla="*/ 43337 h 2344147"/>
                <a:gd name="connsiteX127" fmla="*/ 921052 w 1936374"/>
                <a:gd name="connsiteY127" fmla="*/ 29830 h 2344147"/>
                <a:gd name="connsiteX128" fmla="*/ 899102 w 1936374"/>
                <a:gd name="connsiteY128" fmla="*/ 19136 h 2344147"/>
                <a:gd name="connsiteX129" fmla="*/ 876027 w 1936374"/>
                <a:gd name="connsiteY129" fmla="*/ 10131 h 2344147"/>
                <a:gd name="connsiteX130" fmla="*/ 853514 w 1936374"/>
                <a:gd name="connsiteY130" fmla="*/ 4503 h 2344147"/>
                <a:gd name="connsiteX131" fmla="*/ 830438 w 1936374"/>
                <a:gd name="connsiteY131" fmla="*/ 1689 h 2344147"/>
                <a:gd name="connsiteX132" fmla="*/ 808489 w 1936374"/>
                <a:gd name="connsiteY132" fmla="*/ 0 h 2344147"/>
                <a:gd name="connsiteX133" fmla="*/ 785976 w 1936374"/>
                <a:gd name="connsiteY133" fmla="*/ 1126 h 2344147"/>
                <a:gd name="connsiteX134" fmla="*/ 764589 w 1936374"/>
                <a:gd name="connsiteY134" fmla="*/ 3377 h 2344147"/>
                <a:gd name="connsiteX135" fmla="*/ 742639 w 1936374"/>
                <a:gd name="connsiteY135" fmla="*/ 6754 h 2344147"/>
                <a:gd name="connsiteX136" fmla="*/ 722941 w 1936374"/>
                <a:gd name="connsiteY136" fmla="*/ 11257 h 2344147"/>
                <a:gd name="connsiteX137" fmla="*/ 702679 w 1936374"/>
                <a:gd name="connsiteY137" fmla="*/ 16885 h 2344147"/>
                <a:gd name="connsiteX138" fmla="*/ 684106 w 1936374"/>
                <a:gd name="connsiteY138" fmla="*/ 24201 h 2344147"/>
                <a:gd name="connsiteX139" fmla="*/ 666096 w 1936374"/>
                <a:gd name="connsiteY139" fmla="*/ 30392 h 2344147"/>
                <a:gd name="connsiteX140" fmla="*/ 648649 w 1936374"/>
                <a:gd name="connsiteY140" fmla="*/ 38272 h 2344147"/>
                <a:gd name="connsiteX141" fmla="*/ 633453 w 1936374"/>
                <a:gd name="connsiteY141" fmla="*/ 45589 h 2344147"/>
                <a:gd name="connsiteX142" fmla="*/ 619382 w 1936374"/>
                <a:gd name="connsiteY142" fmla="*/ 53468 h 2344147"/>
                <a:gd name="connsiteX143" fmla="*/ 606437 w 1936374"/>
                <a:gd name="connsiteY143" fmla="*/ 60785 h 2344147"/>
                <a:gd name="connsiteX144" fmla="*/ 595744 w 1936374"/>
                <a:gd name="connsiteY144" fmla="*/ 67539 h 2344147"/>
                <a:gd name="connsiteX145" fmla="*/ 586176 w 1936374"/>
                <a:gd name="connsiteY145" fmla="*/ 73167 h 2344147"/>
                <a:gd name="connsiteX146" fmla="*/ 578297 w 1936374"/>
                <a:gd name="connsiteY146" fmla="*/ 78232 h 2344147"/>
                <a:gd name="connsiteX147" fmla="*/ 573231 w 1936374"/>
                <a:gd name="connsiteY147" fmla="*/ 82172 h 2344147"/>
                <a:gd name="connsiteX148" fmla="*/ 569855 w 1936374"/>
                <a:gd name="connsiteY148" fmla="*/ 84424 h 2344147"/>
                <a:gd name="connsiteX149" fmla="*/ 568166 w 1936374"/>
                <a:gd name="connsiteY149" fmla="*/ 85549 h 2344147"/>
                <a:gd name="connsiteX150" fmla="*/ 525955 w 1936374"/>
                <a:gd name="connsiteY150" fmla="*/ 73730 h 2344147"/>
                <a:gd name="connsiteX151" fmla="*/ 485432 w 1936374"/>
                <a:gd name="connsiteY151" fmla="*/ 65287 h 2344147"/>
                <a:gd name="connsiteX152" fmla="*/ 447723 w 1936374"/>
                <a:gd name="connsiteY152" fmla="*/ 60222 h 2344147"/>
                <a:gd name="connsiteX153" fmla="*/ 412266 w 1936374"/>
                <a:gd name="connsiteY153" fmla="*/ 56282 h 2344147"/>
                <a:gd name="connsiteX154" fmla="*/ 378496 w 1936374"/>
                <a:gd name="connsiteY154" fmla="*/ 56282 h 2344147"/>
                <a:gd name="connsiteX155" fmla="*/ 346979 w 1936374"/>
                <a:gd name="connsiteY155" fmla="*/ 57971 h 2344147"/>
                <a:gd name="connsiteX156" fmla="*/ 317713 w 1936374"/>
                <a:gd name="connsiteY156" fmla="*/ 62474 h 2344147"/>
                <a:gd name="connsiteX157" fmla="*/ 290134 w 1936374"/>
                <a:gd name="connsiteY157" fmla="*/ 68101 h 2344147"/>
                <a:gd name="connsiteX158" fmla="*/ 264245 w 1936374"/>
                <a:gd name="connsiteY158" fmla="*/ 75981 h 2344147"/>
                <a:gd name="connsiteX159" fmla="*/ 241169 w 1936374"/>
                <a:gd name="connsiteY159" fmla="*/ 85549 h 2344147"/>
                <a:gd name="connsiteX160" fmla="*/ 219219 w 1936374"/>
                <a:gd name="connsiteY160" fmla="*/ 96242 h 2344147"/>
                <a:gd name="connsiteX161" fmla="*/ 198958 w 1936374"/>
                <a:gd name="connsiteY161" fmla="*/ 108625 h 2344147"/>
                <a:gd name="connsiteX162" fmla="*/ 180385 w 1936374"/>
                <a:gd name="connsiteY162" fmla="*/ 121570 h 2344147"/>
                <a:gd name="connsiteX163" fmla="*/ 163500 w 1936374"/>
                <a:gd name="connsiteY163" fmla="*/ 135640 h 2344147"/>
                <a:gd name="connsiteX164" fmla="*/ 147742 w 1936374"/>
                <a:gd name="connsiteY164" fmla="*/ 150836 h 2344147"/>
                <a:gd name="connsiteX165" fmla="*/ 133672 w 1936374"/>
                <a:gd name="connsiteY165" fmla="*/ 166032 h 2344147"/>
                <a:gd name="connsiteX166" fmla="*/ 121289 w 1936374"/>
                <a:gd name="connsiteY166" fmla="*/ 182354 h 2344147"/>
                <a:gd name="connsiteX167" fmla="*/ 110033 w 1936374"/>
                <a:gd name="connsiteY167" fmla="*/ 198676 h 2344147"/>
                <a:gd name="connsiteX168" fmla="*/ 99902 w 1936374"/>
                <a:gd name="connsiteY168" fmla="*/ 214435 h 2344147"/>
                <a:gd name="connsiteX169" fmla="*/ 90897 w 1936374"/>
                <a:gd name="connsiteY169" fmla="*/ 230756 h 2344147"/>
                <a:gd name="connsiteX170" fmla="*/ 83018 w 1936374"/>
                <a:gd name="connsiteY170" fmla="*/ 246516 h 2344147"/>
                <a:gd name="connsiteX171" fmla="*/ 76264 w 1936374"/>
                <a:gd name="connsiteY171" fmla="*/ 261712 h 2344147"/>
                <a:gd name="connsiteX172" fmla="*/ 70073 w 1936374"/>
                <a:gd name="connsiteY172" fmla="*/ 276908 h 2344147"/>
                <a:gd name="connsiteX173" fmla="*/ 65008 w 1936374"/>
                <a:gd name="connsiteY173" fmla="*/ 290979 h 2344147"/>
                <a:gd name="connsiteX174" fmla="*/ 61068 w 1936374"/>
                <a:gd name="connsiteY174" fmla="*/ 303923 h 2344147"/>
                <a:gd name="connsiteX175" fmla="*/ 58254 w 1936374"/>
                <a:gd name="connsiteY175" fmla="*/ 315180 h 2344147"/>
                <a:gd name="connsiteX176" fmla="*/ 55440 w 1936374"/>
                <a:gd name="connsiteY176" fmla="*/ 325873 h 2344147"/>
                <a:gd name="connsiteX177" fmla="*/ 53188 w 1936374"/>
                <a:gd name="connsiteY177" fmla="*/ 334879 h 2344147"/>
                <a:gd name="connsiteX178" fmla="*/ 51500 w 1936374"/>
                <a:gd name="connsiteY178" fmla="*/ 342195 h 2344147"/>
                <a:gd name="connsiteX179" fmla="*/ 50937 w 1936374"/>
                <a:gd name="connsiteY179" fmla="*/ 347823 h 2344147"/>
                <a:gd name="connsiteX180" fmla="*/ 50374 w 1936374"/>
                <a:gd name="connsiteY180" fmla="*/ 350637 h 2344147"/>
                <a:gd name="connsiteX181" fmla="*/ 50374 w 1936374"/>
                <a:gd name="connsiteY181" fmla="*/ 351763 h 2344147"/>
                <a:gd name="connsiteX182" fmla="*/ 45872 w 1936374"/>
                <a:gd name="connsiteY182" fmla="*/ 371462 h 2344147"/>
                <a:gd name="connsiteX183" fmla="*/ 41369 w 1936374"/>
                <a:gd name="connsiteY183" fmla="*/ 395100 h 2344147"/>
                <a:gd name="connsiteX184" fmla="*/ 38555 w 1936374"/>
                <a:gd name="connsiteY184" fmla="*/ 420990 h 2344147"/>
                <a:gd name="connsiteX185" fmla="*/ 35741 w 1936374"/>
                <a:gd name="connsiteY185" fmla="*/ 450256 h 2344147"/>
                <a:gd name="connsiteX186" fmla="*/ 32927 w 1936374"/>
                <a:gd name="connsiteY186" fmla="*/ 481212 h 2344147"/>
                <a:gd name="connsiteX187" fmla="*/ 30675 w 1936374"/>
                <a:gd name="connsiteY187" fmla="*/ 513292 h 2344147"/>
                <a:gd name="connsiteX188" fmla="*/ 29550 w 1936374"/>
                <a:gd name="connsiteY188" fmla="*/ 546499 h 2344147"/>
                <a:gd name="connsiteX189" fmla="*/ 27862 w 1936374"/>
                <a:gd name="connsiteY189" fmla="*/ 581393 h 2344147"/>
                <a:gd name="connsiteX190" fmla="*/ 27299 w 1936374"/>
                <a:gd name="connsiteY190" fmla="*/ 615726 h 2344147"/>
                <a:gd name="connsiteX191" fmla="*/ 26736 w 1936374"/>
                <a:gd name="connsiteY191" fmla="*/ 650621 h 2344147"/>
                <a:gd name="connsiteX192" fmla="*/ 26736 w 1936374"/>
                <a:gd name="connsiteY192" fmla="*/ 683827 h 2344147"/>
                <a:gd name="connsiteX193" fmla="*/ 25610 w 1936374"/>
                <a:gd name="connsiteY193" fmla="*/ 717033 h 2344147"/>
                <a:gd name="connsiteX194" fmla="*/ 25610 w 1936374"/>
                <a:gd name="connsiteY194" fmla="*/ 747988 h 2344147"/>
                <a:gd name="connsiteX195" fmla="*/ 25610 w 1936374"/>
                <a:gd name="connsiteY195" fmla="*/ 777255 h 2344147"/>
                <a:gd name="connsiteX196" fmla="*/ 25610 w 1936374"/>
                <a:gd name="connsiteY196" fmla="*/ 804271 h 2344147"/>
                <a:gd name="connsiteX197" fmla="*/ 26736 w 1936374"/>
                <a:gd name="connsiteY197" fmla="*/ 827909 h 2344147"/>
                <a:gd name="connsiteX198" fmla="*/ 26736 w 1936374"/>
                <a:gd name="connsiteY198" fmla="*/ 848171 h 2344147"/>
                <a:gd name="connsiteX199" fmla="*/ 27299 w 1936374"/>
                <a:gd name="connsiteY199" fmla="*/ 865055 h 2344147"/>
                <a:gd name="connsiteX200" fmla="*/ 27299 w 1936374"/>
                <a:gd name="connsiteY200" fmla="*/ 869126 h 2344147"/>
                <a:gd name="connsiteX201" fmla="*/ 62319 w 1936374"/>
                <a:gd name="connsiteY201" fmla="*/ 1009580 h 2344147"/>
                <a:gd name="connsiteX202" fmla="*/ 197736 w 1936374"/>
                <a:gd name="connsiteY202" fmla="*/ 1518857 h 2344147"/>
                <a:gd name="connsiteX203" fmla="*/ 466471 w 1936374"/>
                <a:gd name="connsiteY203" fmla="*/ 2203492 h 2344147"/>
                <a:gd name="connsiteX204" fmla="*/ 475994 w 1936374"/>
                <a:gd name="connsiteY204" fmla="*/ 2252993 h 2344147"/>
                <a:gd name="connsiteX205" fmla="*/ 475427 w 1936374"/>
                <a:gd name="connsiteY205" fmla="*/ 2266980 h 2344147"/>
                <a:gd name="connsiteX206" fmla="*/ 477836 w 1936374"/>
                <a:gd name="connsiteY206" fmla="*/ 2275814 h 2344147"/>
                <a:gd name="connsiteX207" fmla="*/ 481648 w 1936374"/>
                <a:gd name="connsiteY207" fmla="*/ 2318876 h 2344147"/>
                <a:gd name="connsiteX208" fmla="*/ 480521 w 1936374"/>
                <a:gd name="connsiteY208" fmla="*/ 2331608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7736 w 1936374"/>
                <a:gd name="connsiteY208" fmla="*/ 151885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16599 w 1936374"/>
                <a:gd name="connsiteY207" fmla="*/ 124580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481648 w 1936374"/>
                <a:gd name="connsiteY213" fmla="*/ 2318876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588516 w 1936374"/>
                <a:gd name="connsiteY213" fmla="*/ 2320424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1936374" h="2345074">
                  <a:moveTo>
                    <a:pt x="23875" y="878134"/>
                  </a:moveTo>
                  <a:lnTo>
                    <a:pt x="23875" y="875299"/>
                  </a:lnTo>
                  <a:lnTo>
                    <a:pt x="23875" y="867587"/>
                  </a:lnTo>
                  <a:lnTo>
                    <a:pt x="22797" y="861115"/>
                  </a:lnTo>
                  <a:lnTo>
                    <a:pt x="17168" y="838040"/>
                  </a:lnTo>
                  <a:lnTo>
                    <a:pt x="9852" y="817779"/>
                  </a:lnTo>
                  <a:lnTo>
                    <a:pt x="1972" y="800893"/>
                  </a:lnTo>
                  <a:lnTo>
                    <a:pt x="0" y="797935"/>
                  </a:lnTo>
                  <a:lnTo>
                    <a:pt x="16215" y="838108"/>
                  </a:lnTo>
                  <a:lnTo>
                    <a:pt x="19339" y="850912"/>
                  </a:lnTo>
                  <a:lnTo>
                    <a:pt x="23875" y="878134"/>
                  </a:lnTo>
                  <a:close/>
                  <a:moveTo>
                    <a:pt x="267771" y="1989719"/>
                  </a:moveTo>
                  <a:cubicBezTo>
                    <a:pt x="267758" y="1989706"/>
                    <a:pt x="267746" y="1989693"/>
                    <a:pt x="267733" y="1989680"/>
                  </a:cubicBezTo>
                  <a:lnTo>
                    <a:pt x="248446" y="1970392"/>
                  </a:lnTo>
                  <a:cubicBezTo>
                    <a:pt x="248459" y="1970406"/>
                    <a:pt x="248473" y="1970420"/>
                    <a:pt x="248486" y="1970434"/>
                  </a:cubicBezTo>
                  <a:lnTo>
                    <a:pt x="267771" y="1989719"/>
                  </a:lnTo>
                  <a:close/>
                  <a:moveTo>
                    <a:pt x="333326" y="2056993"/>
                  </a:moveTo>
                  <a:lnTo>
                    <a:pt x="332951" y="2056599"/>
                  </a:lnTo>
                  <a:lnTo>
                    <a:pt x="320095" y="2044279"/>
                  </a:lnTo>
                  <a:lnTo>
                    <a:pt x="320526" y="2044727"/>
                  </a:lnTo>
                  <a:lnTo>
                    <a:pt x="333326" y="2056993"/>
                  </a:lnTo>
                  <a:close/>
                  <a:moveTo>
                    <a:pt x="353677" y="2077353"/>
                  </a:moveTo>
                  <a:lnTo>
                    <a:pt x="353367" y="2077015"/>
                  </a:lnTo>
                  <a:lnTo>
                    <a:pt x="344870" y="2069049"/>
                  </a:lnTo>
                  <a:lnTo>
                    <a:pt x="345290" y="2069491"/>
                  </a:lnTo>
                  <a:lnTo>
                    <a:pt x="353677" y="2077353"/>
                  </a:lnTo>
                  <a:close/>
                  <a:moveTo>
                    <a:pt x="364294" y="2088019"/>
                  </a:moveTo>
                  <a:lnTo>
                    <a:pt x="364142" y="2087791"/>
                  </a:lnTo>
                  <a:lnTo>
                    <a:pt x="360046" y="2084206"/>
                  </a:lnTo>
                  <a:lnTo>
                    <a:pt x="360486" y="2084687"/>
                  </a:lnTo>
                  <a:lnTo>
                    <a:pt x="364294" y="2088019"/>
                  </a:lnTo>
                  <a:close/>
                  <a:moveTo>
                    <a:pt x="391707" y="2113682"/>
                  </a:moveTo>
                  <a:lnTo>
                    <a:pt x="391363" y="2113311"/>
                  </a:lnTo>
                  <a:lnTo>
                    <a:pt x="366016" y="2090166"/>
                  </a:lnTo>
                  <a:cubicBezTo>
                    <a:pt x="366049" y="2090216"/>
                    <a:pt x="366082" y="2090265"/>
                    <a:pt x="366115" y="2090315"/>
                  </a:cubicBezTo>
                  <a:lnTo>
                    <a:pt x="391707" y="2113682"/>
                  </a:lnTo>
                  <a:close/>
                  <a:moveTo>
                    <a:pt x="1669036" y="2344147"/>
                  </a:moveTo>
                  <a:lnTo>
                    <a:pt x="1736574" y="2115642"/>
                  </a:lnTo>
                  <a:lnTo>
                    <a:pt x="1763589" y="2061612"/>
                  </a:lnTo>
                  <a:lnTo>
                    <a:pt x="1787227" y="2005892"/>
                  </a:lnTo>
                  <a:lnTo>
                    <a:pt x="1809178" y="1949610"/>
                  </a:lnTo>
                  <a:lnTo>
                    <a:pt x="1828876" y="1892766"/>
                  </a:lnTo>
                  <a:lnTo>
                    <a:pt x="1846886" y="1834232"/>
                  </a:lnTo>
                  <a:lnTo>
                    <a:pt x="1862645" y="1776825"/>
                  </a:lnTo>
                  <a:lnTo>
                    <a:pt x="1876153" y="1717728"/>
                  </a:lnTo>
                  <a:lnTo>
                    <a:pt x="1888535" y="1659195"/>
                  </a:lnTo>
                  <a:lnTo>
                    <a:pt x="1899228" y="1600662"/>
                  </a:lnTo>
                  <a:lnTo>
                    <a:pt x="1908234" y="1543254"/>
                  </a:lnTo>
                  <a:lnTo>
                    <a:pt x="1915550" y="1485846"/>
                  </a:lnTo>
                  <a:lnTo>
                    <a:pt x="1922304" y="1429564"/>
                  </a:lnTo>
                  <a:lnTo>
                    <a:pt x="1927369" y="1374407"/>
                  </a:lnTo>
                  <a:lnTo>
                    <a:pt x="1930746" y="1320939"/>
                  </a:lnTo>
                  <a:lnTo>
                    <a:pt x="1933560" y="1268597"/>
                  </a:lnTo>
                  <a:lnTo>
                    <a:pt x="1935249" y="1217943"/>
                  </a:lnTo>
                  <a:lnTo>
                    <a:pt x="1936374" y="1169541"/>
                  </a:lnTo>
                  <a:lnTo>
                    <a:pt x="1936374" y="1123389"/>
                  </a:lnTo>
                  <a:lnTo>
                    <a:pt x="1936374" y="1079489"/>
                  </a:lnTo>
                  <a:cubicBezTo>
                    <a:pt x="1936186" y="1065794"/>
                    <a:pt x="1935999" y="1052099"/>
                    <a:pt x="1935811" y="1038404"/>
                  </a:cubicBezTo>
                  <a:cubicBezTo>
                    <a:pt x="1935248" y="1025647"/>
                    <a:pt x="1934686" y="1012889"/>
                    <a:pt x="1934123" y="1000132"/>
                  </a:cubicBezTo>
                  <a:cubicBezTo>
                    <a:pt x="1933748" y="988313"/>
                    <a:pt x="1933372" y="976494"/>
                    <a:pt x="1932997" y="964675"/>
                  </a:cubicBezTo>
                  <a:cubicBezTo>
                    <a:pt x="1932434" y="954169"/>
                    <a:pt x="1931872" y="943662"/>
                    <a:pt x="1931309" y="933156"/>
                  </a:cubicBezTo>
                  <a:lnTo>
                    <a:pt x="1929057" y="905015"/>
                  </a:lnTo>
                  <a:lnTo>
                    <a:pt x="1927369" y="880251"/>
                  </a:lnTo>
                  <a:lnTo>
                    <a:pt x="1925681" y="859427"/>
                  </a:lnTo>
                  <a:cubicBezTo>
                    <a:pt x="1925306" y="853986"/>
                    <a:pt x="1924930" y="848546"/>
                    <a:pt x="1924555" y="843105"/>
                  </a:cubicBezTo>
                  <a:lnTo>
                    <a:pt x="1922866" y="831286"/>
                  </a:lnTo>
                  <a:cubicBezTo>
                    <a:pt x="1922679" y="828659"/>
                    <a:pt x="1922491" y="826033"/>
                    <a:pt x="1922304" y="823406"/>
                  </a:cubicBezTo>
                  <a:lnTo>
                    <a:pt x="1922304" y="821155"/>
                  </a:lnTo>
                  <a:lnTo>
                    <a:pt x="1924555" y="781758"/>
                  </a:lnTo>
                  <a:cubicBezTo>
                    <a:pt x="1924180" y="769564"/>
                    <a:pt x="1923804" y="757369"/>
                    <a:pt x="1923429" y="745175"/>
                  </a:cubicBezTo>
                  <a:lnTo>
                    <a:pt x="1920052" y="710280"/>
                  </a:lnTo>
                  <a:lnTo>
                    <a:pt x="1913299" y="677636"/>
                  </a:lnTo>
                  <a:lnTo>
                    <a:pt x="1904856" y="647806"/>
                  </a:lnTo>
                  <a:lnTo>
                    <a:pt x="1894163" y="619666"/>
                  </a:lnTo>
                  <a:lnTo>
                    <a:pt x="1881781" y="592650"/>
                  </a:lnTo>
                  <a:lnTo>
                    <a:pt x="1867710" y="569012"/>
                  </a:lnTo>
                  <a:lnTo>
                    <a:pt x="1850826" y="546499"/>
                  </a:lnTo>
                  <a:lnTo>
                    <a:pt x="1833941" y="525675"/>
                  </a:lnTo>
                  <a:lnTo>
                    <a:pt x="1814806" y="507101"/>
                  </a:lnTo>
                  <a:lnTo>
                    <a:pt x="1795670" y="489654"/>
                  </a:lnTo>
                  <a:lnTo>
                    <a:pt x="1775409" y="473895"/>
                  </a:lnTo>
                  <a:lnTo>
                    <a:pt x="1754584" y="459262"/>
                  </a:lnTo>
                  <a:lnTo>
                    <a:pt x="1733760" y="447442"/>
                  </a:lnTo>
                  <a:lnTo>
                    <a:pt x="1712373" y="435623"/>
                  </a:lnTo>
                  <a:lnTo>
                    <a:pt x="1691549" y="425492"/>
                  </a:lnTo>
                  <a:lnTo>
                    <a:pt x="1670725" y="417050"/>
                  </a:lnTo>
                  <a:lnTo>
                    <a:pt x="1650463" y="409171"/>
                  </a:lnTo>
                  <a:lnTo>
                    <a:pt x="1630201" y="401854"/>
                  </a:lnTo>
                  <a:lnTo>
                    <a:pt x="1611629" y="396789"/>
                  </a:lnTo>
                  <a:lnTo>
                    <a:pt x="1594182" y="391723"/>
                  </a:lnTo>
                  <a:lnTo>
                    <a:pt x="1577860" y="387221"/>
                  </a:lnTo>
                  <a:lnTo>
                    <a:pt x="1562664" y="384406"/>
                  </a:lnTo>
                  <a:lnTo>
                    <a:pt x="1549719" y="381592"/>
                  </a:lnTo>
                  <a:lnTo>
                    <a:pt x="1538463" y="379904"/>
                  </a:lnTo>
                  <a:lnTo>
                    <a:pt x="1530020" y="378779"/>
                  </a:lnTo>
                  <a:lnTo>
                    <a:pt x="1522704" y="378216"/>
                  </a:lnTo>
                  <a:lnTo>
                    <a:pt x="1518201" y="377090"/>
                  </a:lnTo>
                  <a:lnTo>
                    <a:pt x="1517075" y="377090"/>
                  </a:lnTo>
                  <a:lnTo>
                    <a:pt x="1503005" y="341070"/>
                  </a:lnTo>
                  <a:lnTo>
                    <a:pt x="1487809" y="308989"/>
                  </a:lnTo>
                  <a:lnTo>
                    <a:pt x="1472050" y="279722"/>
                  </a:lnTo>
                  <a:lnTo>
                    <a:pt x="1455165" y="254958"/>
                  </a:lnTo>
                  <a:lnTo>
                    <a:pt x="1436593" y="233008"/>
                  </a:lnTo>
                  <a:lnTo>
                    <a:pt x="1417457" y="213872"/>
                  </a:lnTo>
                  <a:lnTo>
                    <a:pt x="1397758" y="197550"/>
                  </a:lnTo>
                  <a:lnTo>
                    <a:pt x="1377497" y="184605"/>
                  </a:lnTo>
                  <a:lnTo>
                    <a:pt x="1356673" y="173912"/>
                  </a:lnTo>
                  <a:lnTo>
                    <a:pt x="1335848" y="165470"/>
                  </a:lnTo>
                  <a:lnTo>
                    <a:pt x="1315024" y="158716"/>
                  </a:lnTo>
                  <a:lnTo>
                    <a:pt x="1294200" y="154776"/>
                  </a:lnTo>
                  <a:lnTo>
                    <a:pt x="1273376" y="151399"/>
                  </a:lnTo>
                  <a:lnTo>
                    <a:pt x="1252552" y="150274"/>
                  </a:lnTo>
                  <a:lnTo>
                    <a:pt x="1232290" y="150836"/>
                  </a:lnTo>
                  <a:lnTo>
                    <a:pt x="1212029" y="152525"/>
                  </a:lnTo>
                  <a:lnTo>
                    <a:pt x="1193456" y="155339"/>
                  </a:lnTo>
                  <a:lnTo>
                    <a:pt x="1174883" y="158153"/>
                  </a:lnTo>
                  <a:lnTo>
                    <a:pt x="1157436" y="162655"/>
                  </a:lnTo>
                  <a:lnTo>
                    <a:pt x="1141114" y="166595"/>
                  </a:lnTo>
                  <a:lnTo>
                    <a:pt x="1125918" y="171660"/>
                  </a:lnTo>
                  <a:lnTo>
                    <a:pt x="1112410" y="176726"/>
                  </a:lnTo>
                  <a:lnTo>
                    <a:pt x="1099465" y="181791"/>
                  </a:lnTo>
                  <a:lnTo>
                    <a:pt x="1088772" y="186294"/>
                  </a:lnTo>
                  <a:lnTo>
                    <a:pt x="1079204" y="190796"/>
                  </a:lnTo>
                  <a:lnTo>
                    <a:pt x="1071887" y="194173"/>
                  </a:lnTo>
                  <a:lnTo>
                    <a:pt x="1066259" y="196987"/>
                  </a:lnTo>
                  <a:lnTo>
                    <a:pt x="1063445" y="199239"/>
                  </a:lnTo>
                  <a:lnTo>
                    <a:pt x="1061757" y="199801"/>
                  </a:lnTo>
                  <a:lnTo>
                    <a:pt x="1043746" y="163781"/>
                  </a:lnTo>
                  <a:lnTo>
                    <a:pt x="1026299" y="132263"/>
                  </a:lnTo>
                  <a:lnTo>
                    <a:pt x="1006038" y="104685"/>
                  </a:lnTo>
                  <a:lnTo>
                    <a:pt x="985776" y="80484"/>
                  </a:lnTo>
                  <a:lnTo>
                    <a:pt x="964952" y="60222"/>
                  </a:lnTo>
                  <a:lnTo>
                    <a:pt x="943565" y="43337"/>
                  </a:lnTo>
                  <a:lnTo>
                    <a:pt x="921052" y="29830"/>
                  </a:lnTo>
                  <a:lnTo>
                    <a:pt x="899102" y="19136"/>
                  </a:lnTo>
                  <a:lnTo>
                    <a:pt x="876027" y="10131"/>
                  </a:lnTo>
                  <a:lnTo>
                    <a:pt x="853514" y="4503"/>
                  </a:lnTo>
                  <a:lnTo>
                    <a:pt x="830438" y="1689"/>
                  </a:lnTo>
                  <a:lnTo>
                    <a:pt x="808489" y="0"/>
                  </a:lnTo>
                  <a:lnTo>
                    <a:pt x="785976" y="1126"/>
                  </a:lnTo>
                  <a:lnTo>
                    <a:pt x="764589" y="3377"/>
                  </a:lnTo>
                  <a:lnTo>
                    <a:pt x="742639" y="6754"/>
                  </a:lnTo>
                  <a:lnTo>
                    <a:pt x="722941" y="11257"/>
                  </a:lnTo>
                  <a:lnTo>
                    <a:pt x="702679" y="16885"/>
                  </a:lnTo>
                  <a:lnTo>
                    <a:pt x="684106" y="24201"/>
                  </a:lnTo>
                  <a:lnTo>
                    <a:pt x="666096" y="30392"/>
                  </a:lnTo>
                  <a:lnTo>
                    <a:pt x="648649" y="38272"/>
                  </a:lnTo>
                  <a:lnTo>
                    <a:pt x="633453" y="45589"/>
                  </a:lnTo>
                  <a:lnTo>
                    <a:pt x="619382" y="53468"/>
                  </a:lnTo>
                  <a:lnTo>
                    <a:pt x="606437" y="60785"/>
                  </a:lnTo>
                  <a:lnTo>
                    <a:pt x="595744" y="67539"/>
                  </a:lnTo>
                  <a:lnTo>
                    <a:pt x="586176" y="73167"/>
                  </a:lnTo>
                  <a:lnTo>
                    <a:pt x="578297" y="78232"/>
                  </a:lnTo>
                  <a:lnTo>
                    <a:pt x="573231" y="82172"/>
                  </a:lnTo>
                  <a:lnTo>
                    <a:pt x="569855" y="84424"/>
                  </a:lnTo>
                  <a:lnTo>
                    <a:pt x="568166" y="85549"/>
                  </a:lnTo>
                  <a:lnTo>
                    <a:pt x="525955" y="73730"/>
                  </a:lnTo>
                  <a:lnTo>
                    <a:pt x="485432" y="65287"/>
                  </a:lnTo>
                  <a:lnTo>
                    <a:pt x="447723" y="60222"/>
                  </a:lnTo>
                  <a:lnTo>
                    <a:pt x="412266" y="56282"/>
                  </a:lnTo>
                  <a:lnTo>
                    <a:pt x="378496" y="56282"/>
                  </a:lnTo>
                  <a:lnTo>
                    <a:pt x="346979" y="57971"/>
                  </a:lnTo>
                  <a:lnTo>
                    <a:pt x="317713" y="62474"/>
                  </a:lnTo>
                  <a:lnTo>
                    <a:pt x="290134" y="68101"/>
                  </a:lnTo>
                  <a:lnTo>
                    <a:pt x="264245" y="75981"/>
                  </a:lnTo>
                  <a:lnTo>
                    <a:pt x="241169" y="85549"/>
                  </a:lnTo>
                  <a:lnTo>
                    <a:pt x="219219" y="96242"/>
                  </a:lnTo>
                  <a:lnTo>
                    <a:pt x="198958" y="108625"/>
                  </a:lnTo>
                  <a:lnTo>
                    <a:pt x="180385" y="121570"/>
                  </a:lnTo>
                  <a:lnTo>
                    <a:pt x="163500" y="135640"/>
                  </a:lnTo>
                  <a:lnTo>
                    <a:pt x="147742" y="150836"/>
                  </a:lnTo>
                  <a:lnTo>
                    <a:pt x="133672" y="166032"/>
                  </a:lnTo>
                  <a:lnTo>
                    <a:pt x="121289" y="182354"/>
                  </a:lnTo>
                  <a:lnTo>
                    <a:pt x="110033" y="198676"/>
                  </a:lnTo>
                  <a:lnTo>
                    <a:pt x="99902" y="214435"/>
                  </a:lnTo>
                  <a:lnTo>
                    <a:pt x="90897" y="230756"/>
                  </a:lnTo>
                  <a:lnTo>
                    <a:pt x="83018" y="246516"/>
                  </a:lnTo>
                  <a:lnTo>
                    <a:pt x="76264" y="261712"/>
                  </a:lnTo>
                  <a:lnTo>
                    <a:pt x="70073" y="276908"/>
                  </a:lnTo>
                  <a:lnTo>
                    <a:pt x="65008" y="290979"/>
                  </a:lnTo>
                  <a:lnTo>
                    <a:pt x="61068" y="303923"/>
                  </a:lnTo>
                  <a:lnTo>
                    <a:pt x="58254" y="315180"/>
                  </a:lnTo>
                  <a:lnTo>
                    <a:pt x="55440" y="325873"/>
                  </a:lnTo>
                  <a:lnTo>
                    <a:pt x="53188" y="334879"/>
                  </a:lnTo>
                  <a:lnTo>
                    <a:pt x="51500" y="342195"/>
                  </a:lnTo>
                  <a:cubicBezTo>
                    <a:pt x="51312" y="344071"/>
                    <a:pt x="51125" y="345947"/>
                    <a:pt x="50937" y="347823"/>
                  </a:cubicBezTo>
                  <a:lnTo>
                    <a:pt x="50374" y="350637"/>
                  </a:lnTo>
                  <a:lnTo>
                    <a:pt x="50374" y="351763"/>
                  </a:lnTo>
                  <a:lnTo>
                    <a:pt x="45872" y="371462"/>
                  </a:lnTo>
                  <a:lnTo>
                    <a:pt x="41369" y="395100"/>
                  </a:lnTo>
                  <a:lnTo>
                    <a:pt x="38555" y="420990"/>
                  </a:lnTo>
                  <a:lnTo>
                    <a:pt x="35741" y="450256"/>
                  </a:lnTo>
                  <a:lnTo>
                    <a:pt x="32927" y="481212"/>
                  </a:lnTo>
                  <a:lnTo>
                    <a:pt x="30675" y="513292"/>
                  </a:lnTo>
                  <a:lnTo>
                    <a:pt x="29550" y="546499"/>
                  </a:lnTo>
                  <a:cubicBezTo>
                    <a:pt x="28987" y="558130"/>
                    <a:pt x="28425" y="569762"/>
                    <a:pt x="27862" y="581393"/>
                  </a:cubicBezTo>
                  <a:cubicBezTo>
                    <a:pt x="27674" y="592837"/>
                    <a:pt x="27487" y="604282"/>
                    <a:pt x="27299" y="615726"/>
                  </a:cubicBezTo>
                  <a:cubicBezTo>
                    <a:pt x="27111" y="627358"/>
                    <a:pt x="26924" y="638989"/>
                    <a:pt x="26736" y="650621"/>
                  </a:cubicBezTo>
                  <a:lnTo>
                    <a:pt x="26736" y="683827"/>
                  </a:lnTo>
                  <a:cubicBezTo>
                    <a:pt x="26361" y="694896"/>
                    <a:pt x="25985" y="705964"/>
                    <a:pt x="25610" y="717033"/>
                  </a:cubicBezTo>
                  <a:lnTo>
                    <a:pt x="25610" y="747988"/>
                  </a:lnTo>
                  <a:lnTo>
                    <a:pt x="25610" y="777255"/>
                  </a:lnTo>
                  <a:lnTo>
                    <a:pt x="25610" y="804271"/>
                  </a:lnTo>
                  <a:cubicBezTo>
                    <a:pt x="25985" y="812150"/>
                    <a:pt x="26361" y="820030"/>
                    <a:pt x="26736" y="827909"/>
                  </a:cubicBezTo>
                  <a:lnTo>
                    <a:pt x="26736" y="848171"/>
                  </a:lnTo>
                  <a:cubicBezTo>
                    <a:pt x="26924" y="853799"/>
                    <a:pt x="27111" y="859427"/>
                    <a:pt x="27299" y="865055"/>
                  </a:cubicBezTo>
                  <a:lnTo>
                    <a:pt x="27299" y="869126"/>
                  </a:lnTo>
                  <a:cubicBezTo>
                    <a:pt x="38972" y="915944"/>
                    <a:pt x="4926" y="1198982"/>
                    <a:pt x="16599" y="1245800"/>
                  </a:cubicBezTo>
                  <a:cubicBezTo>
                    <a:pt x="54839" y="1404762"/>
                    <a:pt x="38937" y="1450682"/>
                    <a:pt x="113916" y="1610297"/>
                  </a:cubicBezTo>
                  <a:cubicBezTo>
                    <a:pt x="188895" y="1769912"/>
                    <a:pt x="406125" y="2096376"/>
                    <a:pt x="466471" y="2203492"/>
                  </a:cubicBezTo>
                  <a:cubicBezTo>
                    <a:pt x="526817" y="2310608"/>
                    <a:pt x="474886" y="2238633"/>
                    <a:pt x="475994" y="2252993"/>
                  </a:cubicBezTo>
                  <a:lnTo>
                    <a:pt x="475427" y="2266980"/>
                  </a:lnTo>
                  <a:lnTo>
                    <a:pt x="477836" y="2275814"/>
                  </a:lnTo>
                  <a:cubicBezTo>
                    <a:pt x="480335" y="2289723"/>
                    <a:pt x="588516" y="2305673"/>
                    <a:pt x="588516" y="2320424"/>
                  </a:cubicBezTo>
                  <a:cubicBezTo>
                    <a:pt x="588140" y="2324668"/>
                    <a:pt x="590589" y="2340828"/>
                    <a:pt x="590213" y="2345072"/>
                  </a:cubicBezTo>
                  <a:lnTo>
                    <a:pt x="1669036" y="2344147"/>
                  </a:lnTo>
                  <a:close/>
                </a:path>
              </a:pathLst>
            </a:cu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자유형 46"/>
            <p:cNvSpPr/>
            <p:nvPr/>
          </p:nvSpPr>
          <p:spPr>
            <a:xfrm flipH="1">
              <a:off x="11843036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11279484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Group 4"/>
            <p:cNvGrpSpPr>
              <a:grpSpLocks noChangeAspect="1"/>
            </p:cNvGrpSpPr>
            <p:nvPr/>
          </p:nvGrpSpPr>
          <p:grpSpPr bwMode="auto">
            <a:xfrm rot="21037912">
              <a:off x="10983608" y="5445680"/>
              <a:ext cx="1069098" cy="792004"/>
              <a:chOff x="0" y="-188"/>
              <a:chExt cx="1987" cy="1472"/>
            </a:xfrm>
          </p:grpSpPr>
          <p:sp>
            <p:nvSpPr>
              <p:cNvPr id="15" name="Freeform 5"/>
              <p:cNvSpPr>
                <a:spLocks/>
              </p:cNvSpPr>
              <p:nvPr/>
            </p:nvSpPr>
            <p:spPr bwMode="auto">
              <a:xfrm>
                <a:off x="0" y="497"/>
                <a:ext cx="1605" cy="787"/>
              </a:xfrm>
              <a:custGeom>
                <a:avLst/>
                <a:gdLst>
                  <a:gd name="T0" fmla="*/ 6423 w 6423"/>
                  <a:gd name="T1" fmla="*/ 1764 h 3147"/>
                  <a:gd name="T2" fmla="*/ 6409 w 6423"/>
                  <a:gd name="T3" fmla="*/ 1784 h 3147"/>
                  <a:gd name="T4" fmla="*/ 6319 w 6423"/>
                  <a:gd name="T5" fmla="*/ 1900 h 3147"/>
                  <a:gd name="T6" fmla="*/ 6161 w 6423"/>
                  <a:gd name="T7" fmla="*/ 2082 h 3147"/>
                  <a:gd name="T8" fmla="*/ 5994 w 6423"/>
                  <a:gd name="T9" fmla="*/ 2245 h 3147"/>
                  <a:gd name="T10" fmla="*/ 5865 w 6423"/>
                  <a:gd name="T11" fmla="*/ 2361 h 3147"/>
                  <a:gd name="T12" fmla="*/ 5717 w 6423"/>
                  <a:gd name="T13" fmla="*/ 2480 h 3147"/>
                  <a:gd name="T14" fmla="*/ 5554 w 6423"/>
                  <a:gd name="T15" fmla="*/ 2598 h 3147"/>
                  <a:gd name="T16" fmla="*/ 5375 w 6423"/>
                  <a:gd name="T17" fmla="*/ 2711 h 3147"/>
                  <a:gd name="T18" fmla="*/ 5178 w 6423"/>
                  <a:gd name="T19" fmla="*/ 2819 h 3147"/>
                  <a:gd name="T20" fmla="*/ 4967 w 6423"/>
                  <a:gd name="T21" fmla="*/ 2916 h 3147"/>
                  <a:gd name="T22" fmla="*/ 4739 w 6423"/>
                  <a:gd name="T23" fmla="*/ 3000 h 3147"/>
                  <a:gd name="T24" fmla="*/ 4495 w 6423"/>
                  <a:gd name="T25" fmla="*/ 3067 h 3147"/>
                  <a:gd name="T26" fmla="*/ 4301 w 6423"/>
                  <a:gd name="T27" fmla="*/ 3105 h 3147"/>
                  <a:gd name="T28" fmla="*/ 4168 w 6423"/>
                  <a:gd name="T29" fmla="*/ 3123 h 3147"/>
                  <a:gd name="T30" fmla="*/ 4100 w 6423"/>
                  <a:gd name="T31" fmla="*/ 3130 h 3147"/>
                  <a:gd name="T32" fmla="*/ 3963 w 6423"/>
                  <a:gd name="T33" fmla="*/ 3141 h 3147"/>
                  <a:gd name="T34" fmla="*/ 3722 w 6423"/>
                  <a:gd name="T35" fmla="*/ 3147 h 3147"/>
                  <a:gd name="T36" fmla="*/ 3515 w 6423"/>
                  <a:gd name="T37" fmla="*/ 3136 h 3147"/>
                  <a:gd name="T38" fmla="*/ 3339 w 6423"/>
                  <a:gd name="T39" fmla="*/ 3108 h 3147"/>
                  <a:gd name="T40" fmla="*/ 3187 w 6423"/>
                  <a:gd name="T41" fmla="*/ 3068 h 3147"/>
                  <a:gd name="T42" fmla="*/ 3053 w 6423"/>
                  <a:gd name="T43" fmla="*/ 3016 h 3147"/>
                  <a:gd name="T44" fmla="*/ 2933 w 6423"/>
                  <a:gd name="T45" fmla="*/ 2956 h 3147"/>
                  <a:gd name="T46" fmla="*/ 2823 w 6423"/>
                  <a:gd name="T47" fmla="*/ 2888 h 3147"/>
                  <a:gd name="T48" fmla="*/ 2659 w 6423"/>
                  <a:gd name="T49" fmla="*/ 2777 h 3147"/>
                  <a:gd name="T50" fmla="*/ 2483 w 6423"/>
                  <a:gd name="T51" fmla="*/ 2661 h 3147"/>
                  <a:gd name="T52" fmla="*/ 2349 w 6423"/>
                  <a:gd name="T53" fmla="*/ 2584 h 3147"/>
                  <a:gd name="T54" fmla="*/ 2197 w 6423"/>
                  <a:gd name="T55" fmla="*/ 2511 h 3147"/>
                  <a:gd name="T56" fmla="*/ 2020 w 6423"/>
                  <a:gd name="T57" fmla="*/ 2443 h 3147"/>
                  <a:gd name="T58" fmla="*/ 1815 w 6423"/>
                  <a:gd name="T59" fmla="*/ 2383 h 3147"/>
                  <a:gd name="T60" fmla="*/ 1573 w 6423"/>
                  <a:gd name="T61" fmla="*/ 2331 h 3147"/>
                  <a:gd name="T62" fmla="*/ 1436 w 6423"/>
                  <a:gd name="T63" fmla="*/ 2311 h 3147"/>
                  <a:gd name="T64" fmla="*/ 1302 w 6423"/>
                  <a:gd name="T65" fmla="*/ 2293 h 3147"/>
                  <a:gd name="T66" fmla="*/ 1063 w 6423"/>
                  <a:gd name="T67" fmla="*/ 2274 h 3147"/>
                  <a:gd name="T68" fmla="*/ 853 w 6423"/>
                  <a:gd name="T69" fmla="*/ 2272 h 3147"/>
                  <a:gd name="T70" fmla="*/ 671 w 6423"/>
                  <a:gd name="T71" fmla="*/ 2283 h 3147"/>
                  <a:gd name="T72" fmla="*/ 519 w 6423"/>
                  <a:gd name="T73" fmla="*/ 2305 h 3147"/>
                  <a:gd name="T74" fmla="*/ 393 w 6423"/>
                  <a:gd name="T75" fmla="*/ 2335 h 3147"/>
                  <a:gd name="T76" fmla="*/ 292 w 6423"/>
                  <a:gd name="T77" fmla="*/ 2369 h 3147"/>
                  <a:gd name="T78" fmla="*/ 216 w 6423"/>
                  <a:gd name="T79" fmla="*/ 2404 h 3147"/>
                  <a:gd name="T80" fmla="*/ 189 w 6423"/>
                  <a:gd name="T81" fmla="*/ 2420 h 3147"/>
                  <a:gd name="T82" fmla="*/ 169 w 6423"/>
                  <a:gd name="T83" fmla="*/ 2432 h 3147"/>
                  <a:gd name="T84" fmla="*/ 124 w 6423"/>
                  <a:gd name="T85" fmla="*/ 2442 h 3147"/>
                  <a:gd name="T86" fmla="*/ 80 w 6423"/>
                  <a:gd name="T87" fmla="*/ 2434 h 3147"/>
                  <a:gd name="T88" fmla="*/ 43 w 6423"/>
                  <a:gd name="T89" fmla="*/ 2412 h 3147"/>
                  <a:gd name="T90" fmla="*/ 26 w 6423"/>
                  <a:gd name="T91" fmla="*/ 2394 h 3147"/>
                  <a:gd name="T92" fmla="*/ 14 w 6423"/>
                  <a:gd name="T93" fmla="*/ 2375 h 3147"/>
                  <a:gd name="T94" fmla="*/ 0 w 6423"/>
                  <a:gd name="T95" fmla="*/ 2332 h 3147"/>
                  <a:gd name="T96" fmla="*/ 4 w 6423"/>
                  <a:gd name="T97" fmla="*/ 2288 h 3147"/>
                  <a:gd name="T98" fmla="*/ 22 w 6423"/>
                  <a:gd name="T99" fmla="*/ 2248 h 3147"/>
                  <a:gd name="T100" fmla="*/ 38 w 6423"/>
                  <a:gd name="T101" fmla="*/ 2231 h 3147"/>
                  <a:gd name="T102" fmla="*/ 92 w 6423"/>
                  <a:gd name="T103" fmla="*/ 2181 h 3147"/>
                  <a:gd name="T104" fmla="*/ 229 w 6423"/>
                  <a:gd name="T105" fmla="*/ 2070 h 3147"/>
                  <a:gd name="T106" fmla="*/ 486 w 6423"/>
                  <a:gd name="T107" fmla="*/ 1881 h 3147"/>
                  <a:gd name="T108" fmla="*/ 1142 w 6423"/>
                  <a:gd name="T109" fmla="*/ 1429 h 3147"/>
                  <a:gd name="T110" fmla="*/ 1641 w 6423"/>
                  <a:gd name="T111" fmla="*/ 1080 h 3147"/>
                  <a:gd name="T112" fmla="*/ 4511 w 6423"/>
                  <a:gd name="T113" fmla="*/ 0 h 3147"/>
                  <a:gd name="T114" fmla="*/ 6423 w 6423"/>
                  <a:gd name="T115" fmla="*/ 1764 h 3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423" h="3147">
                    <a:moveTo>
                      <a:pt x="6423" y="1764"/>
                    </a:moveTo>
                    <a:lnTo>
                      <a:pt x="6409" y="1784"/>
                    </a:lnTo>
                    <a:lnTo>
                      <a:pt x="6319" y="1900"/>
                    </a:lnTo>
                    <a:lnTo>
                      <a:pt x="6161" y="2082"/>
                    </a:lnTo>
                    <a:lnTo>
                      <a:pt x="5994" y="2245"/>
                    </a:lnTo>
                    <a:lnTo>
                      <a:pt x="5865" y="2361"/>
                    </a:lnTo>
                    <a:lnTo>
                      <a:pt x="5717" y="2480"/>
                    </a:lnTo>
                    <a:lnTo>
                      <a:pt x="5554" y="2598"/>
                    </a:lnTo>
                    <a:lnTo>
                      <a:pt x="5375" y="2711"/>
                    </a:lnTo>
                    <a:lnTo>
                      <a:pt x="5178" y="2819"/>
                    </a:lnTo>
                    <a:lnTo>
                      <a:pt x="4967" y="2916"/>
                    </a:lnTo>
                    <a:lnTo>
                      <a:pt x="4739" y="3000"/>
                    </a:lnTo>
                    <a:lnTo>
                      <a:pt x="4495" y="3067"/>
                    </a:lnTo>
                    <a:lnTo>
                      <a:pt x="4301" y="3105"/>
                    </a:lnTo>
                    <a:lnTo>
                      <a:pt x="4168" y="3123"/>
                    </a:lnTo>
                    <a:lnTo>
                      <a:pt x="4100" y="3130"/>
                    </a:lnTo>
                    <a:lnTo>
                      <a:pt x="3963" y="3141"/>
                    </a:lnTo>
                    <a:lnTo>
                      <a:pt x="3722" y="3147"/>
                    </a:lnTo>
                    <a:lnTo>
                      <a:pt x="3515" y="3136"/>
                    </a:lnTo>
                    <a:lnTo>
                      <a:pt x="3339" y="3108"/>
                    </a:lnTo>
                    <a:lnTo>
                      <a:pt x="3187" y="3068"/>
                    </a:lnTo>
                    <a:lnTo>
                      <a:pt x="3053" y="3016"/>
                    </a:lnTo>
                    <a:lnTo>
                      <a:pt x="2933" y="2956"/>
                    </a:lnTo>
                    <a:lnTo>
                      <a:pt x="2823" y="2888"/>
                    </a:lnTo>
                    <a:lnTo>
                      <a:pt x="2659" y="2777"/>
                    </a:lnTo>
                    <a:lnTo>
                      <a:pt x="2483" y="2661"/>
                    </a:lnTo>
                    <a:lnTo>
                      <a:pt x="2349" y="2584"/>
                    </a:lnTo>
                    <a:lnTo>
                      <a:pt x="2197" y="2511"/>
                    </a:lnTo>
                    <a:lnTo>
                      <a:pt x="2020" y="2443"/>
                    </a:lnTo>
                    <a:lnTo>
                      <a:pt x="1815" y="2383"/>
                    </a:lnTo>
                    <a:lnTo>
                      <a:pt x="1573" y="2331"/>
                    </a:lnTo>
                    <a:lnTo>
                      <a:pt x="1436" y="2311"/>
                    </a:lnTo>
                    <a:lnTo>
                      <a:pt x="1302" y="2293"/>
                    </a:lnTo>
                    <a:lnTo>
                      <a:pt x="1063" y="2274"/>
                    </a:lnTo>
                    <a:lnTo>
                      <a:pt x="853" y="2272"/>
                    </a:lnTo>
                    <a:lnTo>
                      <a:pt x="671" y="2283"/>
                    </a:lnTo>
                    <a:lnTo>
                      <a:pt x="519" y="2305"/>
                    </a:lnTo>
                    <a:lnTo>
                      <a:pt x="393" y="2335"/>
                    </a:lnTo>
                    <a:lnTo>
                      <a:pt x="292" y="2369"/>
                    </a:lnTo>
                    <a:lnTo>
                      <a:pt x="216" y="2404"/>
                    </a:lnTo>
                    <a:lnTo>
                      <a:pt x="189" y="2420"/>
                    </a:lnTo>
                    <a:lnTo>
                      <a:pt x="169" y="2432"/>
                    </a:lnTo>
                    <a:lnTo>
                      <a:pt x="124" y="2442"/>
                    </a:lnTo>
                    <a:lnTo>
                      <a:pt x="80" y="2434"/>
                    </a:lnTo>
                    <a:lnTo>
                      <a:pt x="43" y="2412"/>
                    </a:lnTo>
                    <a:lnTo>
                      <a:pt x="26" y="2394"/>
                    </a:lnTo>
                    <a:lnTo>
                      <a:pt x="14" y="2375"/>
                    </a:lnTo>
                    <a:lnTo>
                      <a:pt x="0" y="2332"/>
                    </a:lnTo>
                    <a:lnTo>
                      <a:pt x="4" y="2288"/>
                    </a:lnTo>
                    <a:lnTo>
                      <a:pt x="22" y="2248"/>
                    </a:lnTo>
                    <a:lnTo>
                      <a:pt x="38" y="2231"/>
                    </a:lnTo>
                    <a:lnTo>
                      <a:pt x="92" y="2181"/>
                    </a:lnTo>
                    <a:lnTo>
                      <a:pt x="229" y="2070"/>
                    </a:lnTo>
                    <a:lnTo>
                      <a:pt x="486" y="1881"/>
                    </a:lnTo>
                    <a:lnTo>
                      <a:pt x="1142" y="1429"/>
                    </a:lnTo>
                    <a:lnTo>
                      <a:pt x="1641" y="1080"/>
                    </a:lnTo>
                    <a:lnTo>
                      <a:pt x="4511" y="0"/>
                    </a:lnTo>
                    <a:lnTo>
                      <a:pt x="6423" y="1764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6"/>
              <p:cNvSpPr>
                <a:spLocks/>
              </p:cNvSpPr>
              <p:nvPr/>
            </p:nvSpPr>
            <p:spPr bwMode="auto">
              <a:xfrm>
                <a:off x="1196" y="-188"/>
                <a:ext cx="208" cy="126"/>
              </a:xfrm>
              <a:custGeom>
                <a:avLst/>
                <a:gdLst>
                  <a:gd name="T0" fmla="*/ 818 w 832"/>
                  <a:gd name="T1" fmla="*/ 501 h 501"/>
                  <a:gd name="T2" fmla="*/ 820 w 832"/>
                  <a:gd name="T3" fmla="*/ 453 h 501"/>
                  <a:gd name="T4" fmla="*/ 830 w 832"/>
                  <a:gd name="T5" fmla="*/ 379 h 501"/>
                  <a:gd name="T6" fmla="*/ 832 w 832"/>
                  <a:gd name="T7" fmla="*/ 355 h 501"/>
                  <a:gd name="T8" fmla="*/ 830 w 832"/>
                  <a:gd name="T9" fmla="*/ 315 h 501"/>
                  <a:gd name="T10" fmla="*/ 814 w 832"/>
                  <a:gd name="T11" fmla="*/ 242 h 501"/>
                  <a:gd name="T12" fmla="*/ 781 w 832"/>
                  <a:gd name="T13" fmla="*/ 177 h 501"/>
                  <a:gd name="T14" fmla="*/ 737 w 832"/>
                  <a:gd name="T15" fmla="*/ 123 h 501"/>
                  <a:gd name="T16" fmla="*/ 683 w 832"/>
                  <a:gd name="T17" fmla="*/ 79 h 501"/>
                  <a:gd name="T18" fmla="*/ 620 w 832"/>
                  <a:gd name="T19" fmla="*/ 44 h 501"/>
                  <a:gd name="T20" fmla="*/ 551 w 832"/>
                  <a:gd name="T21" fmla="*/ 19 h 501"/>
                  <a:gd name="T22" fmla="*/ 478 w 832"/>
                  <a:gd name="T23" fmla="*/ 5 h 501"/>
                  <a:gd name="T24" fmla="*/ 403 w 832"/>
                  <a:gd name="T25" fmla="*/ 0 h 501"/>
                  <a:gd name="T26" fmla="*/ 329 w 832"/>
                  <a:gd name="T27" fmla="*/ 6 h 501"/>
                  <a:gd name="T28" fmla="*/ 257 w 832"/>
                  <a:gd name="T29" fmla="*/ 22 h 501"/>
                  <a:gd name="T30" fmla="*/ 192 w 832"/>
                  <a:gd name="T31" fmla="*/ 50 h 501"/>
                  <a:gd name="T32" fmla="*/ 132 w 832"/>
                  <a:gd name="T33" fmla="*/ 88 h 501"/>
                  <a:gd name="T34" fmla="*/ 82 w 832"/>
                  <a:gd name="T35" fmla="*/ 137 h 501"/>
                  <a:gd name="T36" fmla="*/ 43 w 832"/>
                  <a:gd name="T37" fmla="*/ 199 h 501"/>
                  <a:gd name="T38" fmla="*/ 18 w 832"/>
                  <a:gd name="T39" fmla="*/ 271 h 501"/>
                  <a:gd name="T40" fmla="*/ 12 w 832"/>
                  <a:gd name="T41" fmla="*/ 312 h 501"/>
                  <a:gd name="T42" fmla="*/ 0 w 832"/>
                  <a:gd name="T43" fmla="*/ 427 h 501"/>
                  <a:gd name="T44" fmla="*/ 818 w 832"/>
                  <a:gd name="T45" fmla="*/ 501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32" h="501">
                    <a:moveTo>
                      <a:pt x="818" y="501"/>
                    </a:moveTo>
                    <a:lnTo>
                      <a:pt x="820" y="453"/>
                    </a:lnTo>
                    <a:lnTo>
                      <a:pt x="830" y="379"/>
                    </a:lnTo>
                    <a:lnTo>
                      <a:pt x="832" y="355"/>
                    </a:lnTo>
                    <a:lnTo>
                      <a:pt x="830" y="315"/>
                    </a:lnTo>
                    <a:lnTo>
                      <a:pt x="814" y="242"/>
                    </a:lnTo>
                    <a:lnTo>
                      <a:pt x="781" y="177"/>
                    </a:lnTo>
                    <a:lnTo>
                      <a:pt x="737" y="123"/>
                    </a:lnTo>
                    <a:lnTo>
                      <a:pt x="683" y="79"/>
                    </a:lnTo>
                    <a:lnTo>
                      <a:pt x="620" y="44"/>
                    </a:lnTo>
                    <a:lnTo>
                      <a:pt x="551" y="19"/>
                    </a:lnTo>
                    <a:lnTo>
                      <a:pt x="478" y="5"/>
                    </a:lnTo>
                    <a:lnTo>
                      <a:pt x="403" y="0"/>
                    </a:lnTo>
                    <a:lnTo>
                      <a:pt x="329" y="6"/>
                    </a:lnTo>
                    <a:lnTo>
                      <a:pt x="257" y="22"/>
                    </a:lnTo>
                    <a:lnTo>
                      <a:pt x="192" y="50"/>
                    </a:lnTo>
                    <a:lnTo>
                      <a:pt x="132" y="88"/>
                    </a:lnTo>
                    <a:lnTo>
                      <a:pt x="82" y="137"/>
                    </a:lnTo>
                    <a:lnTo>
                      <a:pt x="43" y="199"/>
                    </a:lnTo>
                    <a:lnTo>
                      <a:pt x="18" y="271"/>
                    </a:lnTo>
                    <a:lnTo>
                      <a:pt x="12" y="312"/>
                    </a:lnTo>
                    <a:lnTo>
                      <a:pt x="0" y="427"/>
                    </a:lnTo>
                    <a:lnTo>
                      <a:pt x="818" y="50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7"/>
              <p:cNvSpPr>
                <a:spLocks/>
              </p:cNvSpPr>
              <p:nvPr/>
            </p:nvSpPr>
            <p:spPr bwMode="auto">
              <a:xfrm>
                <a:off x="410" y="-88"/>
                <a:ext cx="1577" cy="1045"/>
              </a:xfrm>
              <a:custGeom>
                <a:avLst/>
                <a:gdLst>
                  <a:gd name="T0" fmla="*/ 6306 w 6307"/>
                  <a:gd name="T1" fmla="*/ 3161 h 4179"/>
                  <a:gd name="T2" fmla="*/ 6287 w 6307"/>
                  <a:gd name="T3" fmla="*/ 3563 h 4179"/>
                  <a:gd name="T4" fmla="*/ 6240 w 6307"/>
                  <a:gd name="T5" fmla="*/ 3846 h 4179"/>
                  <a:gd name="T6" fmla="*/ 6162 w 6307"/>
                  <a:gd name="T7" fmla="*/ 4030 h 4179"/>
                  <a:gd name="T8" fmla="*/ 6051 w 6307"/>
                  <a:gd name="T9" fmla="*/ 4132 h 4179"/>
                  <a:gd name="T10" fmla="*/ 5903 w 6307"/>
                  <a:gd name="T11" fmla="*/ 4175 h 4179"/>
                  <a:gd name="T12" fmla="*/ 5665 w 6307"/>
                  <a:gd name="T13" fmla="*/ 4171 h 4179"/>
                  <a:gd name="T14" fmla="*/ 5288 w 6307"/>
                  <a:gd name="T15" fmla="*/ 4131 h 4179"/>
                  <a:gd name="T16" fmla="*/ 4830 w 6307"/>
                  <a:gd name="T17" fmla="*/ 4102 h 4179"/>
                  <a:gd name="T18" fmla="*/ 4303 w 6307"/>
                  <a:gd name="T19" fmla="*/ 4070 h 4179"/>
                  <a:gd name="T20" fmla="*/ 3554 w 6307"/>
                  <a:gd name="T21" fmla="*/ 3958 h 4179"/>
                  <a:gd name="T22" fmla="*/ 2242 w 6307"/>
                  <a:gd name="T23" fmla="*/ 3666 h 4179"/>
                  <a:gd name="T24" fmla="*/ 1672 w 6307"/>
                  <a:gd name="T25" fmla="*/ 3525 h 4179"/>
                  <a:gd name="T26" fmla="*/ 1214 w 6307"/>
                  <a:gd name="T27" fmla="*/ 3439 h 4179"/>
                  <a:gd name="T28" fmla="*/ 737 w 6307"/>
                  <a:gd name="T29" fmla="*/ 3386 h 4179"/>
                  <a:gd name="T30" fmla="*/ 287 w 6307"/>
                  <a:gd name="T31" fmla="*/ 3380 h 4179"/>
                  <a:gd name="T32" fmla="*/ 0 w 6307"/>
                  <a:gd name="T33" fmla="*/ 3414 h 4179"/>
                  <a:gd name="T34" fmla="*/ 42 w 6307"/>
                  <a:gd name="T35" fmla="*/ 3090 h 4179"/>
                  <a:gd name="T36" fmla="*/ 173 w 6307"/>
                  <a:gd name="T37" fmla="*/ 2488 h 4179"/>
                  <a:gd name="T38" fmla="*/ 318 w 6307"/>
                  <a:gd name="T39" fmla="*/ 2036 h 4179"/>
                  <a:gd name="T40" fmla="*/ 475 w 6307"/>
                  <a:gd name="T41" fmla="*/ 1664 h 4179"/>
                  <a:gd name="T42" fmla="*/ 677 w 6307"/>
                  <a:gd name="T43" fmla="*/ 1305 h 4179"/>
                  <a:gd name="T44" fmla="*/ 775 w 6307"/>
                  <a:gd name="T45" fmla="*/ 1163 h 4179"/>
                  <a:gd name="T46" fmla="*/ 954 w 6307"/>
                  <a:gd name="T47" fmla="*/ 955 h 4179"/>
                  <a:gd name="T48" fmla="*/ 1151 w 6307"/>
                  <a:gd name="T49" fmla="*/ 773 h 4179"/>
                  <a:gd name="T50" fmla="*/ 1366 w 6307"/>
                  <a:gd name="T51" fmla="*/ 617 h 4179"/>
                  <a:gd name="T52" fmla="*/ 1649 w 6307"/>
                  <a:gd name="T53" fmla="*/ 452 h 4179"/>
                  <a:gd name="T54" fmla="*/ 2118 w 6307"/>
                  <a:gd name="T55" fmla="*/ 254 h 4179"/>
                  <a:gd name="T56" fmla="*/ 2574 w 6307"/>
                  <a:gd name="T57" fmla="*/ 124 h 4179"/>
                  <a:gd name="T58" fmla="*/ 3074 w 6307"/>
                  <a:gd name="T59" fmla="*/ 36 h 4179"/>
                  <a:gd name="T60" fmla="*/ 3552 w 6307"/>
                  <a:gd name="T61" fmla="*/ 0 h 4179"/>
                  <a:gd name="T62" fmla="*/ 3847 w 6307"/>
                  <a:gd name="T63" fmla="*/ 61 h 4179"/>
                  <a:gd name="T64" fmla="*/ 4231 w 6307"/>
                  <a:gd name="T65" fmla="*/ 179 h 4179"/>
                  <a:gd name="T66" fmla="*/ 4600 w 6307"/>
                  <a:gd name="T67" fmla="*/ 335 h 4179"/>
                  <a:gd name="T68" fmla="*/ 4953 w 6307"/>
                  <a:gd name="T69" fmla="*/ 526 h 4179"/>
                  <a:gd name="T70" fmla="*/ 5118 w 6307"/>
                  <a:gd name="T71" fmla="*/ 633 h 4179"/>
                  <a:gd name="T72" fmla="*/ 5409 w 6307"/>
                  <a:gd name="T73" fmla="*/ 865 h 4179"/>
                  <a:gd name="T74" fmla="*/ 5658 w 6307"/>
                  <a:gd name="T75" fmla="*/ 1124 h 4179"/>
                  <a:gd name="T76" fmla="*/ 5866 w 6307"/>
                  <a:gd name="T77" fmla="*/ 1406 h 4179"/>
                  <a:gd name="T78" fmla="*/ 6034 w 6307"/>
                  <a:gd name="T79" fmla="*/ 1712 h 4179"/>
                  <a:gd name="T80" fmla="*/ 6161 w 6307"/>
                  <a:gd name="T81" fmla="*/ 2038 h 4179"/>
                  <a:gd name="T82" fmla="*/ 6248 w 6307"/>
                  <a:gd name="T83" fmla="*/ 2386 h 4179"/>
                  <a:gd name="T84" fmla="*/ 6297 w 6307"/>
                  <a:gd name="T85" fmla="*/ 2753 h 4179"/>
                  <a:gd name="T86" fmla="*/ 6307 w 6307"/>
                  <a:gd name="T87" fmla="*/ 3038 h 4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07" h="4179">
                    <a:moveTo>
                      <a:pt x="6307" y="3038"/>
                    </a:moveTo>
                    <a:lnTo>
                      <a:pt x="6306" y="3161"/>
                    </a:lnTo>
                    <a:lnTo>
                      <a:pt x="6300" y="3377"/>
                    </a:lnTo>
                    <a:lnTo>
                      <a:pt x="6287" y="3563"/>
                    </a:lnTo>
                    <a:lnTo>
                      <a:pt x="6267" y="3718"/>
                    </a:lnTo>
                    <a:lnTo>
                      <a:pt x="6240" y="3846"/>
                    </a:lnTo>
                    <a:lnTo>
                      <a:pt x="6205" y="3949"/>
                    </a:lnTo>
                    <a:lnTo>
                      <a:pt x="6162" y="4030"/>
                    </a:lnTo>
                    <a:lnTo>
                      <a:pt x="6111" y="4089"/>
                    </a:lnTo>
                    <a:lnTo>
                      <a:pt x="6051" y="4132"/>
                    </a:lnTo>
                    <a:lnTo>
                      <a:pt x="5982" y="4160"/>
                    </a:lnTo>
                    <a:lnTo>
                      <a:pt x="5903" y="4175"/>
                    </a:lnTo>
                    <a:lnTo>
                      <a:pt x="5815" y="4179"/>
                    </a:lnTo>
                    <a:lnTo>
                      <a:pt x="5665" y="4171"/>
                    </a:lnTo>
                    <a:lnTo>
                      <a:pt x="5425" y="4145"/>
                    </a:lnTo>
                    <a:lnTo>
                      <a:pt x="5288" y="4131"/>
                    </a:lnTo>
                    <a:lnTo>
                      <a:pt x="5116" y="4117"/>
                    </a:lnTo>
                    <a:lnTo>
                      <a:pt x="4830" y="4102"/>
                    </a:lnTo>
                    <a:lnTo>
                      <a:pt x="4573" y="4090"/>
                    </a:lnTo>
                    <a:lnTo>
                      <a:pt x="4303" y="4070"/>
                    </a:lnTo>
                    <a:lnTo>
                      <a:pt x="3977" y="4031"/>
                    </a:lnTo>
                    <a:lnTo>
                      <a:pt x="3554" y="3958"/>
                    </a:lnTo>
                    <a:lnTo>
                      <a:pt x="2989" y="3840"/>
                    </a:lnTo>
                    <a:lnTo>
                      <a:pt x="2242" y="3666"/>
                    </a:lnTo>
                    <a:lnTo>
                      <a:pt x="1776" y="3550"/>
                    </a:lnTo>
                    <a:lnTo>
                      <a:pt x="1672" y="3525"/>
                    </a:lnTo>
                    <a:lnTo>
                      <a:pt x="1449" y="3479"/>
                    </a:lnTo>
                    <a:lnTo>
                      <a:pt x="1214" y="3439"/>
                    </a:lnTo>
                    <a:lnTo>
                      <a:pt x="975" y="3408"/>
                    </a:lnTo>
                    <a:lnTo>
                      <a:pt x="737" y="3386"/>
                    </a:lnTo>
                    <a:lnTo>
                      <a:pt x="505" y="3376"/>
                    </a:lnTo>
                    <a:lnTo>
                      <a:pt x="287" y="3380"/>
                    </a:lnTo>
                    <a:lnTo>
                      <a:pt x="88" y="3398"/>
                    </a:lnTo>
                    <a:lnTo>
                      <a:pt x="0" y="3414"/>
                    </a:lnTo>
                    <a:lnTo>
                      <a:pt x="3" y="3374"/>
                    </a:lnTo>
                    <a:lnTo>
                      <a:pt x="42" y="3090"/>
                    </a:lnTo>
                    <a:lnTo>
                      <a:pt x="93" y="2815"/>
                    </a:lnTo>
                    <a:lnTo>
                      <a:pt x="173" y="2488"/>
                    </a:lnTo>
                    <a:lnTo>
                      <a:pt x="253" y="2220"/>
                    </a:lnTo>
                    <a:lnTo>
                      <a:pt x="318" y="2036"/>
                    </a:lnTo>
                    <a:lnTo>
                      <a:pt x="392" y="1850"/>
                    </a:lnTo>
                    <a:lnTo>
                      <a:pt x="475" y="1664"/>
                    </a:lnTo>
                    <a:lnTo>
                      <a:pt x="571" y="1481"/>
                    </a:lnTo>
                    <a:lnTo>
                      <a:pt x="677" y="1305"/>
                    </a:lnTo>
                    <a:lnTo>
                      <a:pt x="734" y="1219"/>
                    </a:lnTo>
                    <a:lnTo>
                      <a:pt x="775" y="1163"/>
                    </a:lnTo>
                    <a:lnTo>
                      <a:pt x="862" y="1055"/>
                    </a:lnTo>
                    <a:lnTo>
                      <a:pt x="954" y="955"/>
                    </a:lnTo>
                    <a:lnTo>
                      <a:pt x="1049" y="861"/>
                    </a:lnTo>
                    <a:lnTo>
                      <a:pt x="1151" y="773"/>
                    </a:lnTo>
                    <a:lnTo>
                      <a:pt x="1257" y="693"/>
                    </a:lnTo>
                    <a:lnTo>
                      <a:pt x="1366" y="617"/>
                    </a:lnTo>
                    <a:lnTo>
                      <a:pt x="1478" y="547"/>
                    </a:lnTo>
                    <a:lnTo>
                      <a:pt x="1649" y="452"/>
                    </a:lnTo>
                    <a:lnTo>
                      <a:pt x="1883" y="344"/>
                    </a:lnTo>
                    <a:lnTo>
                      <a:pt x="2118" y="254"/>
                    </a:lnTo>
                    <a:lnTo>
                      <a:pt x="2349" y="182"/>
                    </a:lnTo>
                    <a:lnTo>
                      <a:pt x="2574" y="124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lnTo>
                      <a:pt x="3652" y="17"/>
                    </a:lnTo>
                    <a:lnTo>
                      <a:pt x="3847" y="61"/>
                    </a:lnTo>
                    <a:lnTo>
                      <a:pt x="4041" y="116"/>
                    </a:lnTo>
                    <a:lnTo>
                      <a:pt x="4231" y="179"/>
                    </a:lnTo>
                    <a:lnTo>
                      <a:pt x="4418" y="252"/>
                    </a:lnTo>
                    <a:lnTo>
                      <a:pt x="4600" y="335"/>
                    </a:lnTo>
                    <a:lnTo>
                      <a:pt x="4779" y="426"/>
                    </a:lnTo>
                    <a:lnTo>
                      <a:pt x="4953" y="526"/>
                    </a:lnTo>
                    <a:lnTo>
                      <a:pt x="5037" y="581"/>
                    </a:lnTo>
                    <a:lnTo>
                      <a:pt x="5118" y="633"/>
                    </a:lnTo>
                    <a:lnTo>
                      <a:pt x="5269" y="747"/>
                    </a:lnTo>
                    <a:lnTo>
                      <a:pt x="5409" y="865"/>
                    </a:lnTo>
                    <a:lnTo>
                      <a:pt x="5539" y="991"/>
                    </a:lnTo>
                    <a:lnTo>
                      <a:pt x="5658" y="1124"/>
                    </a:lnTo>
                    <a:lnTo>
                      <a:pt x="5768" y="1261"/>
                    </a:lnTo>
                    <a:lnTo>
                      <a:pt x="5866" y="1406"/>
                    </a:lnTo>
                    <a:lnTo>
                      <a:pt x="5956" y="1556"/>
                    </a:lnTo>
                    <a:lnTo>
                      <a:pt x="6034" y="1712"/>
                    </a:lnTo>
                    <a:lnTo>
                      <a:pt x="6103" y="1872"/>
                    </a:lnTo>
                    <a:lnTo>
                      <a:pt x="6161" y="2038"/>
                    </a:lnTo>
                    <a:lnTo>
                      <a:pt x="6210" y="2210"/>
                    </a:lnTo>
                    <a:lnTo>
                      <a:pt x="6248" y="2386"/>
                    </a:lnTo>
                    <a:lnTo>
                      <a:pt x="6277" y="2567"/>
                    </a:lnTo>
                    <a:lnTo>
                      <a:pt x="6297" y="2753"/>
                    </a:lnTo>
                    <a:lnTo>
                      <a:pt x="6306" y="2941"/>
                    </a:lnTo>
                    <a:lnTo>
                      <a:pt x="6307" y="303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8"/>
              <p:cNvSpPr>
                <a:spLocks/>
              </p:cNvSpPr>
              <p:nvPr/>
            </p:nvSpPr>
            <p:spPr bwMode="auto">
              <a:xfrm>
                <a:off x="410" y="-88"/>
                <a:ext cx="888" cy="861"/>
              </a:xfrm>
              <a:custGeom>
                <a:avLst/>
                <a:gdLst>
                  <a:gd name="T0" fmla="*/ 3552 w 3552"/>
                  <a:gd name="T1" fmla="*/ 0 h 3445"/>
                  <a:gd name="T2" fmla="*/ 3463 w 3552"/>
                  <a:gd name="T3" fmla="*/ 17 h 3445"/>
                  <a:gd name="T4" fmla="*/ 3292 w 3552"/>
                  <a:gd name="T5" fmla="*/ 61 h 3445"/>
                  <a:gd name="T6" fmla="*/ 3130 w 3552"/>
                  <a:gd name="T7" fmla="*/ 118 h 3445"/>
                  <a:gd name="T8" fmla="*/ 2977 w 3552"/>
                  <a:gd name="T9" fmla="*/ 185 h 3445"/>
                  <a:gd name="T10" fmla="*/ 2832 w 3552"/>
                  <a:gd name="T11" fmla="*/ 263 h 3445"/>
                  <a:gd name="T12" fmla="*/ 2694 w 3552"/>
                  <a:gd name="T13" fmla="*/ 350 h 3445"/>
                  <a:gd name="T14" fmla="*/ 2566 w 3552"/>
                  <a:gd name="T15" fmla="*/ 446 h 3445"/>
                  <a:gd name="T16" fmla="*/ 2444 w 3552"/>
                  <a:gd name="T17" fmla="*/ 549 h 3445"/>
                  <a:gd name="T18" fmla="*/ 2330 w 3552"/>
                  <a:gd name="T19" fmla="*/ 660 h 3445"/>
                  <a:gd name="T20" fmla="*/ 2225 w 3552"/>
                  <a:gd name="T21" fmla="*/ 777 h 3445"/>
                  <a:gd name="T22" fmla="*/ 2125 w 3552"/>
                  <a:gd name="T23" fmla="*/ 899 h 3445"/>
                  <a:gd name="T24" fmla="*/ 2032 w 3552"/>
                  <a:gd name="T25" fmla="*/ 1028 h 3445"/>
                  <a:gd name="T26" fmla="*/ 1946 w 3552"/>
                  <a:gd name="T27" fmla="*/ 1159 h 3445"/>
                  <a:gd name="T28" fmla="*/ 1867 w 3552"/>
                  <a:gd name="T29" fmla="*/ 1294 h 3445"/>
                  <a:gd name="T30" fmla="*/ 1757 w 3552"/>
                  <a:gd name="T31" fmla="*/ 1501 h 3445"/>
                  <a:gd name="T32" fmla="*/ 1633 w 3552"/>
                  <a:gd name="T33" fmla="*/ 1781 h 3445"/>
                  <a:gd name="T34" fmla="*/ 1529 w 3552"/>
                  <a:gd name="T35" fmla="*/ 2062 h 3445"/>
                  <a:gd name="T36" fmla="*/ 1445 w 3552"/>
                  <a:gd name="T37" fmla="*/ 2335 h 3445"/>
                  <a:gd name="T38" fmla="*/ 1378 w 3552"/>
                  <a:gd name="T39" fmla="*/ 2596 h 3445"/>
                  <a:gd name="T40" fmla="*/ 1326 w 3552"/>
                  <a:gd name="T41" fmla="*/ 2838 h 3445"/>
                  <a:gd name="T42" fmla="*/ 1287 w 3552"/>
                  <a:gd name="T43" fmla="*/ 3055 h 3445"/>
                  <a:gd name="T44" fmla="*/ 1250 w 3552"/>
                  <a:gd name="T45" fmla="*/ 3324 h 3445"/>
                  <a:gd name="T46" fmla="*/ 1237 w 3552"/>
                  <a:gd name="T47" fmla="*/ 3445 h 3445"/>
                  <a:gd name="T48" fmla="*/ 1161 w 3552"/>
                  <a:gd name="T49" fmla="*/ 3432 h 3445"/>
                  <a:gd name="T50" fmla="*/ 1007 w 3552"/>
                  <a:gd name="T51" fmla="*/ 3409 h 3445"/>
                  <a:gd name="T52" fmla="*/ 853 w 3552"/>
                  <a:gd name="T53" fmla="*/ 3394 h 3445"/>
                  <a:gd name="T54" fmla="*/ 698 w 3552"/>
                  <a:gd name="T55" fmla="*/ 3384 h 3445"/>
                  <a:gd name="T56" fmla="*/ 542 w 3552"/>
                  <a:gd name="T57" fmla="*/ 3380 h 3445"/>
                  <a:gd name="T58" fmla="*/ 387 w 3552"/>
                  <a:gd name="T59" fmla="*/ 3382 h 3445"/>
                  <a:gd name="T60" fmla="*/ 232 w 3552"/>
                  <a:gd name="T61" fmla="*/ 3391 h 3445"/>
                  <a:gd name="T62" fmla="*/ 77 w 3552"/>
                  <a:gd name="T63" fmla="*/ 3406 h 3445"/>
                  <a:gd name="T64" fmla="*/ 0 w 3552"/>
                  <a:gd name="T65" fmla="*/ 3416 h 3445"/>
                  <a:gd name="T66" fmla="*/ 3 w 3552"/>
                  <a:gd name="T67" fmla="*/ 3376 h 3445"/>
                  <a:gd name="T68" fmla="*/ 42 w 3552"/>
                  <a:gd name="T69" fmla="*/ 3093 h 3445"/>
                  <a:gd name="T70" fmla="*/ 93 w 3552"/>
                  <a:gd name="T71" fmla="*/ 2818 h 3445"/>
                  <a:gd name="T72" fmla="*/ 173 w 3552"/>
                  <a:gd name="T73" fmla="*/ 2490 h 3445"/>
                  <a:gd name="T74" fmla="*/ 253 w 3552"/>
                  <a:gd name="T75" fmla="*/ 2223 h 3445"/>
                  <a:gd name="T76" fmla="*/ 318 w 3552"/>
                  <a:gd name="T77" fmla="*/ 2038 h 3445"/>
                  <a:gd name="T78" fmla="*/ 392 w 3552"/>
                  <a:gd name="T79" fmla="*/ 1853 h 3445"/>
                  <a:gd name="T80" fmla="*/ 475 w 3552"/>
                  <a:gd name="T81" fmla="*/ 1667 h 3445"/>
                  <a:gd name="T82" fmla="*/ 571 w 3552"/>
                  <a:gd name="T83" fmla="*/ 1484 h 3445"/>
                  <a:gd name="T84" fmla="*/ 677 w 3552"/>
                  <a:gd name="T85" fmla="*/ 1307 h 3445"/>
                  <a:gd name="T86" fmla="*/ 734 w 3552"/>
                  <a:gd name="T87" fmla="*/ 1222 h 3445"/>
                  <a:gd name="T88" fmla="*/ 775 w 3552"/>
                  <a:gd name="T89" fmla="*/ 1165 h 3445"/>
                  <a:gd name="T90" fmla="*/ 862 w 3552"/>
                  <a:gd name="T91" fmla="*/ 1058 h 3445"/>
                  <a:gd name="T92" fmla="*/ 954 w 3552"/>
                  <a:gd name="T93" fmla="*/ 957 h 3445"/>
                  <a:gd name="T94" fmla="*/ 1049 w 3552"/>
                  <a:gd name="T95" fmla="*/ 863 h 3445"/>
                  <a:gd name="T96" fmla="*/ 1151 w 3552"/>
                  <a:gd name="T97" fmla="*/ 775 h 3445"/>
                  <a:gd name="T98" fmla="*/ 1257 w 3552"/>
                  <a:gd name="T99" fmla="*/ 694 h 3445"/>
                  <a:gd name="T100" fmla="*/ 1366 w 3552"/>
                  <a:gd name="T101" fmla="*/ 618 h 3445"/>
                  <a:gd name="T102" fmla="*/ 1478 w 3552"/>
                  <a:gd name="T103" fmla="*/ 548 h 3445"/>
                  <a:gd name="T104" fmla="*/ 1649 w 3552"/>
                  <a:gd name="T105" fmla="*/ 453 h 3445"/>
                  <a:gd name="T106" fmla="*/ 1883 w 3552"/>
                  <a:gd name="T107" fmla="*/ 345 h 3445"/>
                  <a:gd name="T108" fmla="*/ 2118 w 3552"/>
                  <a:gd name="T109" fmla="*/ 255 h 3445"/>
                  <a:gd name="T110" fmla="*/ 2349 w 3552"/>
                  <a:gd name="T111" fmla="*/ 182 h 3445"/>
                  <a:gd name="T112" fmla="*/ 2574 w 3552"/>
                  <a:gd name="T113" fmla="*/ 126 h 3445"/>
                  <a:gd name="T114" fmla="*/ 2786 w 3552"/>
                  <a:gd name="T115" fmla="*/ 82 h 3445"/>
                  <a:gd name="T116" fmla="*/ 3074 w 3552"/>
                  <a:gd name="T117" fmla="*/ 36 h 3445"/>
                  <a:gd name="T118" fmla="*/ 3491 w 3552"/>
                  <a:gd name="T119" fmla="*/ 0 h 3445"/>
                  <a:gd name="T120" fmla="*/ 3552 w 3552"/>
                  <a:gd name="T121" fmla="*/ 0 h 3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552" h="3445">
                    <a:moveTo>
                      <a:pt x="3552" y="0"/>
                    </a:moveTo>
                    <a:lnTo>
                      <a:pt x="3463" y="17"/>
                    </a:lnTo>
                    <a:lnTo>
                      <a:pt x="3292" y="61"/>
                    </a:lnTo>
                    <a:lnTo>
                      <a:pt x="3130" y="118"/>
                    </a:lnTo>
                    <a:lnTo>
                      <a:pt x="2977" y="185"/>
                    </a:lnTo>
                    <a:lnTo>
                      <a:pt x="2832" y="263"/>
                    </a:lnTo>
                    <a:lnTo>
                      <a:pt x="2694" y="350"/>
                    </a:lnTo>
                    <a:lnTo>
                      <a:pt x="2566" y="446"/>
                    </a:lnTo>
                    <a:lnTo>
                      <a:pt x="2444" y="549"/>
                    </a:lnTo>
                    <a:lnTo>
                      <a:pt x="2330" y="660"/>
                    </a:lnTo>
                    <a:lnTo>
                      <a:pt x="2225" y="777"/>
                    </a:lnTo>
                    <a:lnTo>
                      <a:pt x="2125" y="899"/>
                    </a:lnTo>
                    <a:lnTo>
                      <a:pt x="2032" y="1028"/>
                    </a:lnTo>
                    <a:lnTo>
                      <a:pt x="1946" y="1159"/>
                    </a:lnTo>
                    <a:lnTo>
                      <a:pt x="1867" y="1294"/>
                    </a:lnTo>
                    <a:lnTo>
                      <a:pt x="1757" y="1501"/>
                    </a:lnTo>
                    <a:lnTo>
                      <a:pt x="1633" y="1781"/>
                    </a:lnTo>
                    <a:lnTo>
                      <a:pt x="1529" y="2062"/>
                    </a:lnTo>
                    <a:lnTo>
                      <a:pt x="1445" y="2335"/>
                    </a:lnTo>
                    <a:lnTo>
                      <a:pt x="1378" y="2596"/>
                    </a:lnTo>
                    <a:lnTo>
                      <a:pt x="1326" y="2838"/>
                    </a:lnTo>
                    <a:lnTo>
                      <a:pt x="1287" y="3055"/>
                    </a:lnTo>
                    <a:lnTo>
                      <a:pt x="1250" y="3324"/>
                    </a:lnTo>
                    <a:lnTo>
                      <a:pt x="1237" y="3445"/>
                    </a:lnTo>
                    <a:lnTo>
                      <a:pt x="1161" y="3432"/>
                    </a:lnTo>
                    <a:lnTo>
                      <a:pt x="1007" y="3409"/>
                    </a:lnTo>
                    <a:lnTo>
                      <a:pt x="853" y="3394"/>
                    </a:lnTo>
                    <a:lnTo>
                      <a:pt x="698" y="3384"/>
                    </a:lnTo>
                    <a:lnTo>
                      <a:pt x="542" y="3380"/>
                    </a:lnTo>
                    <a:lnTo>
                      <a:pt x="387" y="3382"/>
                    </a:lnTo>
                    <a:lnTo>
                      <a:pt x="232" y="3391"/>
                    </a:lnTo>
                    <a:lnTo>
                      <a:pt x="77" y="3406"/>
                    </a:lnTo>
                    <a:lnTo>
                      <a:pt x="0" y="3416"/>
                    </a:lnTo>
                    <a:lnTo>
                      <a:pt x="3" y="3376"/>
                    </a:lnTo>
                    <a:lnTo>
                      <a:pt x="42" y="3093"/>
                    </a:lnTo>
                    <a:lnTo>
                      <a:pt x="93" y="2818"/>
                    </a:lnTo>
                    <a:lnTo>
                      <a:pt x="173" y="2490"/>
                    </a:lnTo>
                    <a:lnTo>
                      <a:pt x="253" y="2223"/>
                    </a:lnTo>
                    <a:lnTo>
                      <a:pt x="318" y="2038"/>
                    </a:lnTo>
                    <a:lnTo>
                      <a:pt x="392" y="1853"/>
                    </a:lnTo>
                    <a:lnTo>
                      <a:pt x="475" y="1667"/>
                    </a:lnTo>
                    <a:lnTo>
                      <a:pt x="571" y="1484"/>
                    </a:lnTo>
                    <a:lnTo>
                      <a:pt x="677" y="1307"/>
                    </a:lnTo>
                    <a:lnTo>
                      <a:pt x="734" y="1222"/>
                    </a:lnTo>
                    <a:lnTo>
                      <a:pt x="775" y="1165"/>
                    </a:lnTo>
                    <a:lnTo>
                      <a:pt x="862" y="1058"/>
                    </a:lnTo>
                    <a:lnTo>
                      <a:pt x="954" y="957"/>
                    </a:lnTo>
                    <a:lnTo>
                      <a:pt x="1049" y="863"/>
                    </a:lnTo>
                    <a:lnTo>
                      <a:pt x="1151" y="775"/>
                    </a:lnTo>
                    <a:lnTo>
                      <a:pt x="1257" y="694"/>
                    </a:lnTo>
                    <a:lnTo>
                      <a:pt x="1366" y="618"/>
                    </a:lnTo>
                    <a:lnTo>
                      <a:pt x="1478" y="548"/>
                    </a:lnTo>
                    <a:lnTo>
                      <a:pt x="1649" y="453"/>
                    </a:lnTo>
                    <a:lnTo>
                      <a:pt x="1883" y="345"/>
                    </a:lnTo>
                    <a:lnTo>
                      <a:pt x="2118" y="255"/>
                    </a:lnTo>
                    <a:lnTo>
                      <a:pt x="2349" y="182"/>
                    </a:lnTo>
                    <a:lnTo>
                      <a:pt x="2574" y="126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9"/>
              <p:cNvSpPr>
                <a:spLocks/>
              </p:cNvSpPr>
              <p:nvPr/>
            </p:nvSpPr>
            <p:spPr bwMode="auto">
              <a:xfrm>
                <a:off x="719" y="-88"/>
                <a:ext cx="802" cy="1012"/>
              </a:xfrm>
              <a:custGeom>
                <a:avLst/>
                <a:gdLst>
                  <a:gd name="T0" fmla="*/ 2863 w 3209"/>
                  <a:gd name="T1" fmla="*/ 4049 h 4049"/>
                  <a:gd name="T2" fmla="*/ 2654 w 3209"/>
                  <a:gd name="T3" fmla="*/ 4022 h 4049"/>
                  <a:gd name="T4" fmla="*/ 2242 w 3209"/>
                  <a:gd name="T5" fmla="*/ 3952 h 4049"/>
                  <a:gd name="T6" fmla="*/ 1840 w 3209"/>
                  <a:gd name="T7" fmla="*/ 3869 h 4049"/>
                  <a:gd name="T8" fmla="*/ 1452 w 3209"/>
                  <a:gd name="T9" fmla="*/ 3779 h 4049"/>
                  <a:gd name="T10" fmla="*/ 904 w 3209"/>
                  <a:gd name="T11" fmla="*/ 3643 h 4049"/>
                  <a:gd name="T12" fmla="*/ 419 w 3209"/>
                  <a:gd name="T13" fmla="*/ 3526 h 4049"/>
                  <a:gd name="T14" fmla="*/ 131 w 3209"/>
                  <a:gd name="T15" fmla="*/ 3466 h 4049"/>
                  <a:gd name="T16" fmla="*/ 0 w 3209"/>
                  <a:gd name="T17" fmla="*/ 3445 h 4049"/>
                  <a:gd name="T18" fmla="*/ 12 w 3209"/>
                  <a:gd name="T19" fmla="*/ 3324 h 4049"/>
                  <a:gd name="T20" fmla="*/ 50 w 3209"/>
                  <a:gd name="T21" fmla="*/ 3055 h 4049"/>
                  <a:gd name="T22" fmla="*/ 89 w 3209"/>
                  <a:gd name="T23" fmla="*/ 2838 h 4049"/>
                  <a:gd name="T24" fmla="*/ 142 w 3209"/>
                  <a:gd name="T25" fmla="*/ 2596 h 4049"/>
                  <a:gd name="T26" fmla="*/ 209 w 3209"/>
                  <a:gd name="T27" fmla="*/ 2335 h 4049"/>
                  <a:gd name="T28" fmla="*/ 293 w 3209"/>
                  <a:gd name="T29" fmla="*/ 2062 h 4049"/>
                  <a:gd name="T30" fmla="*/ 397 w 3209"/>
                  <a:gd name="T31" fmla="*/ 1781 h 4049"/>
                  <a:gd name="T32" fmla="*/ 521 w 3209"/>
                  <a:gd name="T33" fmla="*/ 1501 h 4049"/>
                  <a:gd name="T34" fmla="*/ 631 w 3209"/>
                  <a:gd name="T35" fmla="*/ 1294 h 4049"/>
                  <a:gd name="T36" fmla="*/ 710 w 3209"/>
                  <a:gd name="T37" fmla="*/ 1159 h 4049"/>
                  <a:gd name="T38" fmla="*/ 796 w 3209"/>
                  <a:gd name="T39" fmla="*/ 1028 h 4049"/>
                  <a:gd name="T40" fmla="*/ 889 w 3209"/>
                  <a:gd name="T41" fmla="*/ 899 h 4049"/>
                  <a:gd name="T42" fmla="*/ 989 w 3209"/>
                  <a:gd name="T43" fmla="*/ 777 h 4049"/>
                  <a:gd name="T44" fmla="*/ 1094 w 3209"/>
                  <a:gd name="T45" fmla="*/ 660 h 4049"/>
                  <a:gd name="T46" fmla="*/ 1208 w 3209"/>
                  <a:gd name="T47" fmla="*/ 549 h 4049"/>
                  <a:gd name="T48" fmla="*/ 1330 w 3209"/>
                  <a:gd name="T49" fmla="*/ 446 h 4049"/>
                  <a:gd name="T50" fmla="*/ 1458 w 3209"/>
                  <a:gd name="T51" fmla="*/ 350 h 4049"/>
                  <a:gd name="T52" fmla="*/ 1596 w 3209"/>
                  <a:gd name="T53" fmla="*/ 263 h 4049"/>
                  <a:gd name="T54" fmla="*/ 1741 w 3209"/>
                  <a:gd name="T55" fmla="*/ 185 h 4049"/>
                  <a:gd name="T56" fmla="*/ 1894 w 3209"/>
                  <a:gd name="T57" fmla="*/ 118 h 4049"/>
                  <a:gd name="T58" fmla="*/ 2056 w 3209"/>
                  <a:gd name="T59" fmla="*/ 61 h 4049"/>
                  <a:gd name="T60" fmla="*/ 2227 w 3209"/>
                  <a:gd name="T61" fmla="*/ 17 h 4049"/>
                  <a:gd name="T62" fmla="*/ 2316 w 3209"/>
                  <a:gd name="T63" fmla="*/ 0 h 4049"/>
                  <a:gd name="T64" fmla="*/ 2386 w 3209"/>
                  <a:gd name="T65" fmla="*/ 38 h 4049"/>
                  <a:gd name="T66" fmla="*/ 2513 w 3209"/>
                  <a:gd name="T67" fmla="*/ 122 h 4049"/>
                  <a:gd name="T68" fmla="*/ 2627 w 3209"/>
                  <a:gd name="T69" fmla="*/ 218 h 4049"/>
                  <a:gd name="T70" fmla="*/ 2731 w 3209"/>
                  <a:gd name="T71" fmla="*/ 322 h 4049"/>
                  <a:gd name="T72" fmla="*/ 2821 w 3209"/>
                  <a:gd name="T73" fmla="*/ 437 h 4049"/>
                  <a:gd name="T74" fmla="*/ 2901 w 3209"/>
                  <a:gd name="T75" fmla="*/ 559 h 4049"/>
                  <a:gd name="T76" fmla="*/ 2970 w 3209"/>
                  <a:gd name="T77" fmla="*/ 690 h 4049"/>
                  <a:gd name="T78" fmla="*/ 3029 w 3209"/>
                  <a:gd name="T79" fmla="*/ 827 h 4049"/>
                  <a:gd name="T80" fmla="*/ 3080 w 3209"/>
                  <a:gd name="T81" fmla="*/ 970 h 4049"/>
                  <a:gd name="T82" fmla="*/ 3120 w 3209"/>
                  <a:gd name="T83" fmla="*/ 1118 h 4049"/>
                  <a:gd name="T84" fmla="*/ 3153 w 3209"/>
                  <a:gd name="T85" fmla="*/ 1271 h 4049"/>
                  <a:gd name="T86" fmla="*/ 3177 w 3209"/>
                  <a:gd name="T87" fmla="*/ 1426 h 4049"/>
                  <a:gd name="T88" fmla="*/ 3194 w 3209"/>
                  <a:gd name="T89" fmla="*/ 1585 h 4049"/>
                  <a:gd name="T90" fmla="*/ 3204 w 3209"/>
                  <a:gd name="T91" fmla="*/ 1746 h 4049"/>
                  <a:gd name="T92" fmla="*/ 3209 w 3209"/>
                  <a:gd name="T93" fmla="*/ 1988 h 4049"/>
                  <a:gd name="T94" fmla="*/ 3197 w 3209"/>
                  <a:gd name="T95" fmla="*/ 2310 h 4049"/>
                  <a:gd name="T96" fmla="*/ 3167 w 3209"/>
                  <a:gd name="T97" fmla="*/ 2625 h 4049"/>
                  <a:gd name="T98" fmla="*/ 3124 w 3209"/>
                  <a:gd name="T99" fmla="*/ 2926 h 4049"/>
                  <a:gd name="T100" fmla="*/ 3073 w 3209"/>
                  <a:gd name="T101" fmla="*/ 3209 h 4049"/>
                  <a:gd name="T102" fmla="*/ 2991 w 3209"/>
                  <a:gd name="T103" fmla="*/ 3583 h 4049"/>
                  <a:gd name="T104" fmla="*/ 2893 w 3209"/>
                  <a:gd name="T105" fmla="*/ 3947 h 4049"/>
                  <a:gd name="T106" fmla="*/ 2863 w 3209"/>
                  <a:gd name="T107" fmla="*/ 4049 h 4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09" h="4049">
                    <a:moveTo>
                      <a:pt x="2863" y="4049"/>
                    </a:moveTo>
                    <a:lnTo>
                      <a:pt x="2654" y="4022"/>
                    </a:lnTo>
                    <a:lnTo>
                      <a:pt x="2242" y="3952"/>
                    </a:lnTo>
                    <a:lnTo>
                      <a:pt x="1840" y="3869"/>
                    </a:lnTo>
                    <a:lnTo>
                      <a:pt x="1452" y="3779"/>
                    </a:lnTo>
                    <a:lnTo>
                      <a:pt x="904" y="3643"/>
                    </a:lnTo>
                    <a:lnTo>
                      <a:pt x="419" y="3526"/>
                    </a:lnTo>
                    <a:lnTo>
                      <a:pt x="131" y="3466"/>
                    </a:lnTo>
                    <a:lnTo>
                      <a:pt x="0" y="3445"/>
                    </a:lnTo>
                    <a:lnTo>
                      <a:pt x="12" y="3324"/>
                    </a:lnTo>
                    <a:lnTo>
                      <a:pt x="50" y="3055"/>
                    </a:lnTo>
                    <a:lnTo>
                      <a:pt x="89" y="2838"/>
                    </a:lnTo>
                    <a:lnTo>
                      <a:pt x="142" y="2596"/>
                    </a:lnTo>
                    <a:lnTo>
                      <a:pt x="209" y="2335"/>
                    </a:lnTo>
                    <a:lnTo>
                      <a:pt x="293" y="2062"/>
                    </a:lnTo>
                    <a:lnTo>
                      <a:pt x="397" y="1781"/>
                    </a:lnTo>
                    <a:lnTo>
                      <a:pt x="521" y="1501"/>
                    </a:lnTo>
                    <a:lnTo>
                      <a:pt x="631" y="1294"/>
                    </a:lnTo>
                    <a:lnTo>
                      <a:pt x="710" y="1159"/>
                    </a:lnTo>
                    <a:lnTo>
                      <a:pt x="796" y="1028"/>
                    </a:lnTo>
                    <a:lnTo>
                      <a:pt x="889" y="899"/>
                    </a:lnTo>
                    <a:lnTo>
                      <a:pt x="989" y="777"/>
                    </a:lnTo>
                    <a:lnTo>
                      <a:pt x="1094" y="660"/>
                    </a:lnTo>
                    <a:lnTo>
                      <a:pt x="1208" y="549"/>
                    </a:lnTo>
                    <a:lnTo>
                      <a:pt x="1330" y="446"/>
                    </a:lnTo>
                    <a:lnTo>
                      <a:pt x="1458" y="350"/>
                    </a:lnTo>
                    <a:lnTo>
                      <a:pt x="1596" y="263"/>
                    </a:lnTo>
                    <a:lnTo>
                      <a:pt x="1741" y="185"/>
                    </a:lnTo>
                    <a:lnTo>
                      <a:pt x="1894" y="118"/>
                    </a:lnTo>
                    <a:lnTo>
                      <a:pt x="2056" y="61"/>
                    </a:lnTo>
                    <a:lnTo>
                      <a:pt x="2227" y="17"/>
                    </a:lnTo>
                    <a:lnTo>
                      <a:pt x="2316" y="0"/>
                    </a:lnTo>
                    <a:lnTo>
                      <a:pt x="2386" y="38"/>
                    </a:lnTo>
                    <a:lnTo>
                      <a:pt x="2513" y="122"/>
                    </a:lnTo>
                    <a:lnTo>
                      <a:pt x="2627" y="218"/>
                    </a:lnTo>
                    <a:lnTo>
                      <a:pt x="2731" y="322"/>
                    </a:lnTo>
                    <a:lnTo>
                      <a:pt x="2821" y="437"/>
                    </a:lnTo>
                    <a:lnTo>
                      <a:pt x="2901" y="559"/>
                    </a:lnTo>
                    <a:lnTo>
                      <a:pt x="2970" y="690"/>
                    </a:lnTo>
                    <a:lnTo>
                      <a:pt x="3029" y="827"/>
                    </a:lnTo>
                    <a:lnTo>
                      <a:pt x="3080" y="970"/>
                    </a:lnTo>
                    <a:lnTo>
                      <a:pt x="3120" y="1118"/>
                    </a:lnTo>
                    <a:lnTo>
                      <a:pt x="3153" y="1271"/>
                    </a:lnTo>
                    <a:lnTo>
                      <a:pt x="3177" y="1426"/>
                    </a:lnTo>
                    <a:lnTo>
                      <a:pt x="3194" y="1585"/>
                    </a:lnTo>
                    <a:lnTo>
                      <a:pt x="3204" y="1746"/>
                    </a:lnTo>
                    <a:lnTo>
                      <a:pt x="3209" y="1988"/>
                    </a:lnTo>
                    <a:lnTo>
                      <a:pt x="3197" y="2310"/>
                    </a:lnTo>
                    <a:lnTo>
                      <a:pt x="3167" y="2625"/>
                    </a:lnTo>
                    <a:lnTo>
                      <a:pt x="3124" y="2926"/>
                    </a:lnTo>
                    <a:lnTo>
                      <a:pt x="3073" y="3209"/>
                    </a:lnTo>
                    <a:lnTo>
                      <a:pt x="2991" y="3583"/>
                    </a:lnTo>
                    <a:lnTo>
                      <a:pt x="2893" y="3947"/>
                    </a:lnTo>
                    <a:lnTo>
                      <a:pt x="2863" y="404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4" name="제목 1">
            <a:extLst>
              <a:ext uri="{FF2B5EF4-FFF2-40B4-BE49-F238E27FC236}">
                <a16:creationId xmlns:a16="http://schemas.microsoft.com/office/drawing/2014/main" id="{CE1632A2-1B34-43CD-8800-62D45E443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Sensor.java (</a:t>
            </a:r>
            <a:r>
              <a:rPr lang="en-US" altLang="ko-KR" dirty="0" err="1"/>
              <a:t>DTO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524543-B668-487D-8E8B-D81F7954AE00}"/>
              </a:ext>
            </a:extLst>
          </p:cNvPr>
          <p:cNvSpPr txBox="1"/>
          <p:nvPr/>
        </p:nvSpPr>
        <p:spPr>
          <a:xfrm>
            <a:off x="6494408" y="2920213"/>
            <a:ext cx="51362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형 선언</a:t>
            </a:r>
            <a:endParaRPr lang="en-US" altLang="ko-KR" dirty="0"/>
          </a:p>
          <a:p>
            <a:r>
              <a:rPr lang="en-US" altLang="ko-KR" dirty="0"/>
              <a:t>id – String, value – Integer, type – string, </a:t>
            </a:r>
            <a:r>
              <a:rPr lang="en-US" altLang="ko-KR" dirty="0" err="1"/>
              <a:t>created_at</a:t>
            </a:r>
            <a:r>
              <a:rPr lang="en-US" altLang="ko-KR" dirty="0"/>
              <a:t> – String, </a:t>
            </a:r>
            <a:r>
              <a:rPr lang="en-US" altLang="ko-KR" dirty="0" err="1"/>
              <a:t>updated_at</a:t>
            </a:r>
            <a:r>
              <a:rPr lang="en-US" altLang="ko-KR" dirty="0"/>
              <a:t> – 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SerializedName</a:t>
            </a:r>
            <a:r>
              <a:rPr lang="en-US" altLang="ko-KR" dirty="0"/>
              <a:t> </a:t>
            </a:r>
            <a:r>
              <a:rPr lang="ko-KR" altLang="en-US" dirty="0"/>
              <a:t>으로 </a:t>
            </a:r>
            <a:r>
              <a:rPr lang="ko-KR" altLang="en-US" dirty="0" err="1"/>
              <a:t>변수명</a:t>
            </a:r>
            <a:r>
              <a:rPr lang="ko-KR" altLang="en-US" dirty="0"/>
              <a:t> 일치하게 설정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66D03ECF-5FC9-4BB7-A01D-4003C1CA5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253" y="1495423"/>
            <a:ext cx="3892585" cy="488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580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9834663" y="3159258"/>
            <a:ext cx="2357337" cy="3759065"/>
            <a:chOff x="9834663" y="3159258"/>
            <a:chExt cx="2357337" cy="3759065"/>
          </a:xfrm>
        </p:grpSpPr>
        <p:sp>
          <p:nvSpPr>
            <p:cNvPr id="35" name="자유형 34"/>
            <p:cNvSpPr/>
            <p:nvPr/>
          </p:nvSpPr>
          <p:spPr>
            <a:xfrm>
              <a:off x="9834663" y="3159258"/>
              <a:ext cx="2357337" cy="3698742"/>
            </a:xfrm>
            <a:custGeom>
              <a:avLst/>
              <a:gdLst>
                <a:gd name="connsiteX0" fmla="*/ 2357337 w 2357337"/>
                <a:gd name="connsiteY0" fmla="*/ 0 h 3698742"/>
                <a:gd name="connsiteX1" fmla="*/ 2357337 w 2357337"/>
                <a:gd name="connsiteY1" fmla="*/ 3698742 h 3698742"/>
                <a:gd name="connsiteX2" fmla="*/ 0 w 2357337"/>
                <a:gd name="connsiteY2" fmla="*/ 3698742 h 3698742"/>
                <a:gd name="connsiteX3" fmla="*/ 13715 w 2357337"/>
                <a:gd name="connsiteY3" fmla="*/ 3627335 h 3698742"/>
                <a:gd name="connsiteX4" fmla="*/ 1290700 w 2357337"/>
                <a:gd name="connsiteY4" fmla="*/ 1755246 h 3698742"/>
                <a:gd name="connsiteX5" fmla="*/ 2197018 w 2357337"/>
                <a:gd name="connsiteY5" fmla="*/ 379853 h 3698742"/>
                <a:gd name="connsiteX6" fmla="*/ 2329945 w 2357337"/>
                <a:gd name="connsiteY6" fmla="*/ 78424 h 369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7337" h="3698742">
                  <a:moveTo>
                    <a:pt x="2357337" y="0"/>
                  </a:moveTo>
                  <a:lnTo>
                    <a:pt x="2357337" y="3698742"/>
                  </a:lnTo>
                  <a:lnTo>
                    <a:pt x="0" y="3698742"/>
                  </a:lnTo>
                  <a:lnTo>
                    <a:pt x="13715" y="3627335"/>
                  </a:lnTo>
                  <a:cubicBezTo>
                    <a:pt x="180522" y="2837118"/>
                    <a:pt x="552307" y="2032468"/>
                    <a:pt x="1290700" y="1755246"/>
                  </a:cubicBezTo>
                  <a:cubicBezTo>
                    <a:pt x="1825639" y="2452482"/>
                    <a:pt x="1827179" y="762117"/>
                    <a:pt x="2197018" y="379853"/>
                  </a:cubicBezTo>
                  <a:cubicBezTo>
                    <a:pt x="2252656" y="285510"/>
                    <a:pt x="2293718" y="180343"/>
                    <a:pt x="2329945" y="78424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1" name="Group 45"/>
            <p:cNvGrpSpPr>
              <a:grpSpLocks noChangeAspect="1"/>
            </p:cNvGrpSpPr>
            <p:nvPr/>
          </p:nvGrpSpPr>
          <p:grpSpPr bwMode="auto">
            <a:xfrm rot="16373145" flipH="1">
              <a:off x="10833984" y="4920342"/>
              <a:ext cx="434830" cy="434830"/>
              <a:chOff x="4450" y="913"/>
              <a:chExt cx="2742" cy="2742"/>
            </a:xfrm>
          </p:grpSpPr>
          <p:sp>
            <p:nvSpPr>
              <p:cNvPr id="42" name="Freeform 46"/>
              <p:cNvSpPr>
                <a:spLocks/>
              </p:cNvSpPr>
              <p:nvPr/>
            </p:nvSpPr>
            <p:spPr bwMode="auto">
              <a:xfrm>
                <a:off x="5027" y="913"/>
                <a:ext cx="2164" cy="2164"/>
              </a:xfrm>
              <a:custGeom>
                <a:avLst/>
                <a:gdLst>
                  <a:gd name="T0" fmla="*/ 5125 w 6491"/>
                  <a:gd name="T1" fmla="*/ 2411 h 6492"/>
                  <a:gd name="T2" fmla="*/ 4579 w 6491"/>
                  <a:gd name="T3" fmla="*/ 2816 h 6492"/>
                  <a:gd name="T4" fmla="*/ 3897 w 6491"/>
                  <a:gd name="T5" fmla="*/ 3412 h 6492"/>
                  <a:gd name="T6" fmla="*/ 3360 w 6491"/>
                  <a:gd name="T7" fmla="*/ 3946 h 6492"/>
                  <a:gd name="T8" fmla="*/ 3258 w 6491"/>
                  <a:gd name="T9" fmla="*/ 4082 h 6492"/>
                  <a:gd name="T10" fmla="*/ 3193 w 6491"/>
                  <a:gd name="T11" fmla="*/ 4298 h 6492"/>
                  <a:gd name="T12" fmla="*/ 3193 w 6491"/>
                  <a:gd name="T13" fmla="*/ 4411 h 6492"/>
                  <a:gd name="T14" fmla="*/ 3258 w 6491"/>
                  <a:gd name="T15" fmla="*/ 4626 h 6492"/>
                  <a:gd name="T16" fmla="*/ 3360 w 6491"/>
                  <a:gd name="T17" fmla="*/ 4761 h 6492"/>
                  <a:gd name="T18" fmla="*/ 3501 w 6491"/>
                  <a:gd name="T19" fmla="*/ 4907 h 6492"/>
                  <a:gd name="T20" fmla="*/ 3606 w 6491"/>
                  <a:gd name="T21" fmla="*/ 5107 h 6492"/>
                  <a:gd name="T22" fmla="*/ 3628 w 6491"/>
                  <a:gd name="T23" fmla="*/ 5326 h 6492"/>
                  <a:gd name="T24" fmla="*/ 3564 w 6491"/>
                  <a:gd name="T25" fmla="*/ 5539 h 6492"/>
                  <a:gd name="T26" fmla="*/ 3461 w 6491"/>
                  <a:gd name="T27" fmla="*/ 5677 h 6492"/>
                  <a:gd name="T28" fmla="*/ 0 w 6491"/>
                  <a:gd name="T29" fmla="*/ 3844 h 6492"/>
                  <a:gd name="T30" fmla="*/ 858 w 6491"/>
                  <a:gd name="T31" fmla="*/ 2990 h 6492"/>
                  <a:gd name="T32" fmla="*/ 1058 w 6491"/>
                  <a:gd name="T33" fmla="*/ 2885 h 6492"/>
                  <a:gd name="T34" fmla="*/ 1277 w 6491"/>
                  <a:gd name="T35" fmla="*/ 2865 h 6492"/>
                  <a:gd name="T36" fmla="*/ 1490 w 6491"/>
                  <a:gd name="T37" fmla="*/ 2928 h 6492"/>
                  <a:gd name="T38" fmla="*/ 1628 w 6491"/>
                  <a:gd name="T39" fmla="*/ 3030 h 6492"/>
                  <a:gd name="T40" fmla="*/ 1772 w 6491"/>
                  <a:gd name="T41" fmla="*/ 3171 h 6492"/>
                  <a:gd name="T42" fmla="*/ 1971 w 6491"/>
                  <a:gd name="T43" fmla="*/ 3277 h 6492"/>
                  <a:gd name="T44" fmla="*/ 2138 w 6491"/>
                  <a:gd name="T45" fmla="*/ 3301 h 6492"/>
                  <a:gd name="T46" fmla="*/ 2306 w 6491"/>
                  <a:gd name="T47" fmla="*/ 3277 h 6492"/>
                  <a:gd name="T48" fmla="*/ 2503 w 6491"/>
                  <a:gd name="T49" fmla="*/ 3171 h 6492"/>
                  <a:gd name="T50" fmla="*/ 2921 w 6491"/>
                  <a:gd name="T51" fmla="*/ 2757 h 6492"/>
                  <a:gd name="T52" fmla="*/ 3386 w 6491"/>
                  <a:gd name="T53" fmla="*/ 2261 h 6492"/>
                  <a:gd name="T54" fmla="*/ 3950 w 6491"/>
                  <a:gd name="T55" fmla="*/ 1551 h 6492"/>
                  <a:gd name="T56" fmla="*/ 4739 w 6491"/>
                  <a:gd name="T57" fmla="*/ 414 h 6492"/>
                  <a:gd name="T58" fmla="*/ 4840 w 6491"/>
                  <a:gd name="T59" fmla="*/ 291 h 6492"/>
                  <a:gd name="T60" fmla="*/ 5001 w 6491"/>
                  <a:gd name="T61" fmla="*/ 157 h 6492"/>
                  <a:gd name="T62" fmla="*/ 5187 w 6491"/>
                  <a:gd name="T63" fmla="*/ 62 h 6492"/>
                  <a:gd name="T64" fmla="*/ 5391 w 6491"/>
                  <a:gd name="T65" fmla="*/ 9 h 6492"/>
                  <a:gd name="T66" fmla="*/ 5496 w 6491"/>
                  <a:gd name="T67" fmla="*/ 0 h 6492"/>
                  <a:gd name="T68" fmla="*/ 5707 w 6491"/>
                  <a:gd name="T69" fmla="*/ 16 h 6492"/>
                  <a:gd name="T70" fmla="*/ 5907 w 6491"/>
                  <a:gd name="T71" fmla="*/ 75 h 6492"/>
                  <a:gd name="T72" fmla="*/ 6088 w 6491"/>
                  <a:gd name="T73" fmla="*/ 179 h 6492"/>
                  <a:gd name="T74" fmla="*/ 6211 w 6491"/>
                  <a:gd name="T75" fmla="*/ 281 h 6492"/>
                  <a:gd name="T76" fmla="*/ 6313 w 6491"/>
                  <a:gd name="T77" fmla="*/ 402 h 6492"/>
                  <a:gd name="T78" fmla="*/ 6415 w 6491"/>
                  <a:gd name="T79" fmla="*/ 585 h 6492"/>
                  <a:gd name="T80" fmla="*/ 6475 w 6491"/>
                  <a:gd name="T81" fmla="*/ 785 h 6492"/>
                  <a:gd name="T82" fmla="*/ 6491 w 6491"/>
                  <a:gd name="T83" fmla="*/ 994 h 6492"/>
                  <a:gd name="T84" fmla="*/ 6481 w 6491"/>
                  <a:gd name="T85" fmla="*/ 1100 h 6492"/>
                  <a:gd name="T86" fmla="*/ 6428 w 6491"/>
                  <a:gd name="T87" fmla="*/ 1305 h 6492"/>
                  <a:gd name="T88" fmla="*/ 6333 w 6491"/>
                  <a:gd name="T89" fmla="*/ 1491 h 6492"/>
                  <a:gd name="T90" fmla="*/ 6200 w 6491"/>
                  <a:gd name="T91" fmla="*/ 1651 h 6492"/>
                  <a:gd name="T92" fmla="*/ 6077 w 6491"/>
                  <a:gd name="T93" fmla="*/ 1751 h 6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491" h="6492">
                    <a:moveTo>
                      <a:pt x="6077" y="1751"/>
                    </a:moveTo>
                    <a:lnTo>
                      <a:pt x="5125" y="2411"/>
                    </a:lnTo>
                    <a:lnTo>
                      <a:pt x="4939" y="2542"/>
                    </a:lnTo>
                    <a:lnTo>
                      <a:pt x="4579" y="2816"/>
                    </a:lnTo>
                    <a:lnTo>
                      <a:pt x="4231" y="3107"/>
                    </a:lnTo>
                    <a:lnTo>
                      <a:pt x="3897" y="3412"/>
                    </a:lnTo>
                    <a:lnTo>
                      <a:pt x="3734" y="3570"/>
                    </a:lnTo>
                    <a:lnTo>
                      <a:pt x="3360" y="3946"/>
                    </a:lnTo>
                    <a:lnTo>
                      <a:pt x="3321" y="3988"/>
                    </a:lnTo>
                    <a:lnTo>
                      <a:pt x="3258" y="4082"/>
                    </a:lnTo>
                    <a:lnTo>
                      <a:pt x="3215" y="4187"/>
                    </a:lnTo>
                    <a:lnTo>
                      <a:pt x="3193" y="4298"/>
                    </a:lnTo>
                    <a:lnTo>
                      <a:pt x="3192" y="4354"/>
                    </a:lnTo>
                    <a:lnTo>
                      <a:pt x="3193" y="4411"/>
                    </a:lnTo>
                    <a:lnTo>
                      <a:pt x="3215" y="4522"/>
                    </a:lnTo>
                    <a:lnTo>
                      <a:pt x="3258" y="4626"/>
                    </a:lnTo>
                    <a:lnTo>
                      <a:pt x="3321" y="4720"/>
                    </a:lnTo>
                    <a:lnTo>
                      <a:pt x="3360" y="4761"/>
                    </a:lnTo>
                    <a:lnTo>
                      <a:pt x="3461" y="4864"/>
                    </a:lnTo>
                    <a:lnTo>
                      <a:pt x="3501" y="4907"/>
                    </a:lnTo>
                    <a:lnTo>
                      <a:pt x="3564" y="5003"/>
                    </a:lnTo>
                    <a:lnTo>
                      <a:pt x="3606" y="5107"/>
                    </a:lnTo>
                    <a:lnTo>
                      <a:pt x="3628" y="5216"/>
                    </a:lnTo>
                    <a:lnTo>
                      <a:pt x="3628" y="5326"/>
                    </a:lnTo>
                    <a:lnTo>
                      <a:pt x="3606" y="5435"/>
                    </a:lnTo>
                    <a:lnTo>
                      <a:pt x="3564" y="5539"/>
                    </a:lnTo>
                    <a:lnTo>
                      <a:pt x="3501" y="5634"/>
                    </a:lnTo>
                    <a:lnTo>
                      <a:pt x="3461" y="5677"/>
                    </a:lnTo>
                    <a:lnTo>
                      <a:pt x="2647" y="6492"/>
                    </a:lnTo>
                    <a:lnTo>
                      <a:pt x="0" y="3844"/>
                    </a:lnTo>
                    <a:lnTo>
                      <a:pt x="815" y="3030"/>
                    </a:lnTo>
                    <a:lnTo>
                      <a:pt x="858" y="2990"/>
                    </a:lnTo>
                    <a:lnTo>
                      <a:pt x="954" y="2928"/>
                    </a:lnTo>
                    <a:lnTo>
                      <a:pt x="1058" y="2885"/>
                    </a:lnTo>
                    <a:lnTo>
                      <a:pt x="1166" y="2865"/>
                    </a:lnTo>
                    <a:lnTo>
                      <a:pt x="1277" y="2865"/>
                    </a:lnTo>
                    <a:lnTo>
                      <a:pt x="1386" y="2885"/>
                    </a:lnTo>
                    <a:lnTo>
                      <a:pt x="1490" y="2928"/>
                    </a:lnTo>
                    <a:lnTo>
                      <a:pt x="1585" y="2990"/>
                    </a:lnTo>
                    <a:lnTo>
                      <a:pt x="1628" y="3030"/>
                    </a:lnTo>
                    <a:lnTo>
                      <a:pt x="1730" y="3131"/>
                    </a:lnTo>
                    <a:lnTo>
                      <a:pt x="1772" y="3171"/>
                    </a:lnTo>
                    <a:lnTo>
                      <a:pt x="1866" y="3233"/>
                    </a:lnTo>
                    <a:lnTo>
                      <a:pt x="1971" y="3277"/>
                    </a:lnTo>
                    <a:lnTo>
                      <a:pt x="2082" y="3300"/>
                    </a:lnTo>
                    <a:lnTo>
                      <a:pt x="2138" y="3301"/>
                    </a:lnTo>
                    <a:lnTo>
                      <a:pt x="2195" y="3300"/>
                    </a:lnTo>
                    <a:lnTo>
                      <a:pt x="2306" y="3277"/>
                    </a:lnTo>
                    <a:lnTo>
                      <a:pt x="2410" y="3233"/>
                    </a:lnTo>
                    <a:lnTo>
                      <a:pt x="2503" y="3171"/>
                    </a:lnTo>
                    <a:lnTo>
                      <a:pt x="2545" y="3131"/>
                    </a:lnTo>
                    <a:lnTo>
                      <a:pt x="2921" y="2757"/>
                    </a:lnTo>
                    <a:lnTo>
                      <a:pt x="3081" y="2595"/>
                    </a:lnTo>
                    <a:lnTo>
                      <a:pt x="3386" y="2261"/>
                    </a:lnTo>
                    <a:lnTo>
                      <a:pt x="3677" y="1913"/>
                    </a:lnTo>
                    <a:lnTo>
                      <a:pt x="3950" y="1551"/>
                    </a:lnTo>
                    <a:lnTo>
                      <a:pt x="4080" y="1365"/>
                    </a:lnTo>
                    <a:lnTo>
                      <a:pt x="4739" y="414"/>
                    </a:lnTo>
                    <a:lnTo>
                      <a:pt x="4771" y="370"/>
                    </a:lnTo>
                    <a:lnTo>
                      <a:pt x="4840" y="291"/>
                    </a:lnTo>
                    <a:lnTo>
                      <a:pt x="4918" y="219"/>
                    </a:lnTo>
                    <a:lnTo>
                      <a:pt x="5001" y="157"/>
                    </a:lnTo>
                    <a:lnTo>
                      <a:pt x="5092" y="105"/>
                    </a:lnTo>
                    <a:lnTo>
                      <a:pt x="5187" y="62"/>
                    </a:lnTo>
                    <a:lnTo>
                      <a:pt x="5288" y="30"/>
                    </a:lnTo>
                    <a:lnTo>
                      <a:pt x="5391" y="9"/>
                    </a:lnTo>
                    <a:lnTo>
                      <a:pt x="5443" y="3"/>
                    </a:lnTo>
                    <a:lnTo>
                      <a:pt x="5496" y="0"/>
                    </a:lnTo>
                    <a:lnTo>
                      <a:pt x="5603" y="2"/>
                    </a:lnTo>
                    <a:lnTo>
                      <a:pt x="5707" y="16"/>
                    </a:lnTo>
                    <a:lnTo>
                      <a:pt x="5809" y="41"/>
                    </a:lnTo>
                    <a:lnTo>
                      <a:pt x="5907" y="75"/>
                    </a:lnTo>
                    <a:lnTo>
                      <a:pt x="6000" y="121"/>
                    </a:lnTo>
                    <a:lnTo>
                      <a:pt x="6088" y="179"/>
                    </a:lnTo>
                    <a:lnTo>
                      <a:pt x="6172" y="244"/>
                    </a:lnTo>
                    <a:lnTo>
                      <a:pt x="6211" y="281"/>
                    </a:lnTo>
                    <a:lnTo>
                      <a:pt x="6247" y="320"/>
                    </a:lnTo>
                    <a:lnTo>
                      <a:pt x="6313" y="402"/>
                    </a:lnTo>
                    <a:lnTo>
                      <a:pt x="6369" y="491"/>
                    </a:lnTo>
                    <a:lnTo>
                      <a:pt x="6415" y="585"/>
                    </a:lnTo>
                    <a:lnTo>
                      <a:pt x="6451" y="683"/>
                    </a:lnTo>
                    <a:lnTo>
                      <a:pt x="6475" y="785"/>
                    </a:lnTo>
                    <a:lnTo>
                      <a:pt x="6490" y="889"/>
                    </a:lnTo>
                    <a:lnTo>
                      <a:pt x="6491" y="994"/>
                    </a:lnTo>
                    <a:lnTo>
                      <a:pt x="6487" y="1047"/>
                    </a:lnTo>
                    <a:lnTo>
                      <a:pt x="6481" y="1100"/>
                    </a:lnTo>
                    <a:lnTo>
                      <a:pt x="6461" y="1204"/>
                    </a:lnTo>
                    <a:lnTo>
                      <a:pt x="6428" y="1305"/>
                    </a:lnTo>
                    <a:lnTo>
                      <a:pt x="6386" y="1400"/>
                    </a:lnTo>
                    <a:lnTo>
                      <a:pt x="6333" y="1491"/>
                    </a:lnTo>
                    <a:lnTo>
                      <a:pt x="6271" y="1574"/>
                    </a:lnTo>
                    <a:lnTo>
                      <a:pt x="6200" y="1651"/>
                    </a:lnTo>
                    <a:lnTo>
                      <a:pt x="6120" y="1721"/>
                    </a:lnTo>
                    <a:lnTo>
                      <a:pt x="6077" y="1751"/>
                    </a:lnTo>
                    <a:close/>
                  </a:path>
                </a:pathLst>
              </a:custGeom>
              <a:solidFill>
                <a:srgbClr val="754C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47"/>
              <p:cNvSpPr>
                <a:spLocks/>
              </p:cNvSpPr>
              <p:nvPr/>
            </p:nvSpPr>
            <p:spPr bwMode="auto">
              <a:xfrm>
                <a:off x="5027" y="964"/>
                <a:ext cx="2165" cy="2113"/>
              </a:xfrm>
              <a:custGeom>
                <a:avLst/>
                <a:gdLst>
                  <a:gd name="T0" fmla="*/ 6173 w 6493"/>
                  <a:gd name="T1" fmla="*/ 92 h 6339"/>
                  <a:gd name="T2" fmla="*/ 6051 w 6493"/>
                  <a:gd name="T3" fmla="*/ 0 h 6339"/>
                  <a:gd name="T4" fmla="*/ 6120 w 6493"/>
                  <a:gd name="T5" fmla="*/ 125 h 6339"/>
                  <a:gd name="T6" fmla="*/ 6179 w 6493"/>
                  <a:gd name="T7" fmla="*/ 302 h 6339"/>
                  <a:gd name="T8" fmla="*/ 6203 w 6493"/>
                  <a:gd name="T9" fmla="*/ 482 h 6339"/>
                  <a:gd name="T10" fmla="*/ 6193 w 6493"/>
                  <a:gd name="T11" fmla="*/ 662 h 6339"/>
                  <a:gd name="T12" fmla="*/ 6150 w 6493"/>
                  <a:gd name="T13" fmla="*/ 838 h 6339"/>
                  <a:gd name="T14" fmla="*/ 6074 w 6493"/>
                  <a:gd name="T15" fmla="*/ 1004 h 6339"/>
                  <a:gd name="T16" fmla="*/ 5967 w 6493"/>
                  <a:gd name="T17" fmla="*/ 1152 h 6339"/>
                  <a:gd name="T18" fmla="*/ 5829 w 6493"/>
                  <a:gd name="T19" fmla="*/ 1282 h 6339"/>
                  <a:gd name="T20" fmla="*/ 4837 w 6493"/>
                  <a:gd name="T21" fmla="*/ 1970 h 6339"/>
                  <a:gd name="T22" fmla="*/ 4291 w 6493"/>
                  <a:gd name="T23" fmla="*/ 2375 h 6339"/>
                  <a:gd name="T24" fmla="*/ 3609 w 6493"/>
                  <a:gd name="T25" fmla="*/ 2971 h 6339"/>
                  <a:gd name="T26" fmla="*/ 3072 w 6493"/>
                  <a:gd name="T27" fmla="*/ 3505 h 6339"/>
                  <a:gd name="T28" fmla="*/ 2971 w 6493"/>
                  <a:gd name="T29" fmla="*/ 3642 h 6339"/>
                  <a:gd name="T30" fmla="*/ 2905 w 6493"/>
                  <a:gd name="T31" fmla="*/ 3857 h 6339"/>
                  <a:gd name="T32" fmla="*/ 2905 w 6493"/>
                  <a:gd name="T33" fmla="*/ 3970 h 6339"/>
                  <a:gd name="T34" fmla="*/ 2971 w 6493"/>
                  <a:gd name="T35" fmla="*/ 4185 h 6339"/>
                  <a:gd name="T36" fmla="*/ 3072 w 6493"/>
                  <a:gd name="T37" fmla="*/ 4320 h 6339"/>
                  <a:gd name="T38" fmla="*/ 3213 w 6493"/>
                  <a:gd name="T39" fmla="*/ 4464 h 6339"/>
                  <a:gd name="T40" fmla="*/ 3320 w 6493"/>
                  <a:gd name="T41" fmla="*/ 4662 h 6339"/>
                  <a:gd name="T42" fmla="*/ 3343 w 6493"/>
                  <a:gd name="T43" fmla="*/ 4830 h 6339"/>
                  <a:gd name="T44" fmla="*/ 3320 w 6493"/>
                  <a:gd name="T45" fmla="*/ 4997 h 6339"/>
                  <a:gd name="T46" fmla="*/ 3213 w 6493"/>
                  <a:gd name="T47" fmla="*/ 5196 h 6339"/>
                  <a:gd name="T48" fmla="*/ 2359 w 6493"/>
                  <a:gd name="T49" fmla="*/ 6051 h 6339"/>
                  <a:gd name="T50" fmla="*/ 2647 w 6493"/>
                  <a:gd name="T51" fmla="*/ 6339 h 6339"/>
                  <a:gd name="T52" fmla="*/ 3501 w 6493"/>
                  <a:gd name="T53" fmla="*/ 5484 h 6339"/>
                  <a:gd name="T54" fmla="*/ 3606 w 6493"/>
                  <a:gd name="T55" fmla="*/ 5285 h 6339"/>
                  <a:gd name="T56" fmla="*/ 3631 w 6493"/>
                  <a:gd name="T57" fmla="*/ 5118 h 6339"/>
                  <a:gd name="T58" fmla="*/ 3606 w 6493"/>
                  <a:gd name="T59" fmla="*/ 4950 h 6339"/>
                  <a:gd name="T60" fmla="*/ 3501 w 6493"/>
                  <a:gd name="T61" fmla="*/ 4752 h 6339"/>
                  <a:gd name="T62" fmla="*/ 3360 w 6493"/>
                  <a:gd name="T63" fmla="*/ 4608 h 6339"/>
                  <a:gd name="T64" fmla="*/ 3258 w 6493"/>
                  <a:gd name="T65" fmla="*/ 4473 h 6339"/>
                  <a:gd name="T66" fmla="*/ 3193 w 6493"/>
                  <a:gd name="T67" fmla="*/ 4258 h 6339"/>
                  <a:gd name="T68" fmla="*/ 3193 w 6493"/>
                  <a:gd name="T69" fmla="*/ 4145 h 6339"/>
                  <a:gd name="T70" fmla="*/ 3258 w 6493"/>
                  <a:gd name="T71" fmla="*/ 3930 h 6339"/>
                  <a:gd name="T72" fmla="*/ 3360 w 6493"/>
                  <a:gd name="T73" fmla="*/ 3795 h 6339"/>
                  <a:gd name="T74" fmla="*/ 3897 w 6493"/>
                  <a:gd name="T75" fmla="*/ 3259 h 6339"/>
                  <a:gd name="T76" fmla="*/ 4579 w 6493"/>
                  <a:gd name="T77" fmla="*/ 2663 h 6339"/>
                  <a:gd name="T78" fmla="*/ 5125 w 6493"/>
                  <a:gd name="T79" fmla="*/ 2258 h 6339"/>
                  <a:gd name="T80" fmla="*/ 6121 w 6493"/>
                  <a:gd name="T81" fmla="*/ 1567 h 6339"/>
                  <a:gd name="T82" fmla="*/ 6272 w 6493"/>
                  <a:gd name="T83" fmla="*/ 1420 h 6339"/>
                  <a:gd name="T84" fmla="*/ 6388 w 6493"/>
                  <a:gd name="T85" fmla="*/ 1246 h 6339"/>
                  <a:gd name="T86" fmla="*/ 6461 w 6493"/>
                  <a:gd name="T87" fmla="*/ 1051 h 6339"/>
                  <a:gd name="T88" fmla="*/ 6488 w 6493"/>
                  <a:gd name="T89" fmla="*/ 894 h 6339"/>
                  <a:gd name="T90" fmla="*/ 6490 w 6493"/>
                  <a:gd name="T91" fmla="*/ 734 h 6339"/>
                  <a:gd name="T92" fmla="*/ 6451 w 6493"/>
                  <a:gd name="T93" fmla="*/ 530 h 6339"/>
                  <a:gd name="T94" fmla="*/ 6370 w 6493"/>
                  <a:gd name="T95" fmla="*/ 337 h 6339"/>
                  <a:gd name="T96" fmla="*/ 6248 w 6493"/>
                  <a:gd name="T97" fmla="*/ 165 h 6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493" h="6339">
                    <a:moveTo>
                      <a:pt x="6211" y="128"/>
                    </a:moveTo>
                    <a:lnTo>
                      <a:pt x="6173" y="92"/>
                    </a:lnTo>
                    <a:lnTo>
                      <a:pt x="6094" y="29"/>
                    </a:lnTo>
                    <a:lnTo>
                      <a:pt x="6051" y="0"/>
                    </a:lnTo>
                    <a:lnTo>
                      <a:pt x="6077" y="40"/>
                    </a:lnTo>
                    <a:lnTo>
                      <a:pt x="6120" y="125"/>
                    </a:lnTo>
                    <a:lnTo>
                      <a:pt x="6154" y="213"/>
                    </a:lnTo>
                    <a:lnTo>
                      <a:pt x="6179" y="302"/>
                    </a:lnTo>
                    <a:lnTo>
                      <a:pt x="6196" y="392"/>
                    </a:lnTo>
                    <a:lnTo>
                      <a:pt x="6203" y="482"/>
                    </a:lnTo>
                    <a:lnTo>
                      <a:pt x="6202" y="573"/>
                    </a:lnTo>
                    <a:lnTo>
                      <a:pt x="6193" y="662"/>
                    </a:lnTo>
                    <a:lnTo>
                      <a:pt x="6176" y="752"/>
                    </a:lnTo>
                    <a:lnTo>
                      <a:pt x="6150" y="838"/>
                    </a:lnTo>
                    <a:lnTo>
                      <a:pt x="6115" y="923"/>
                    </a:lnTo>
                    <a:lnTo>
                      <a:pt x="6074" y="1004"/>
                    </a:lnTo>
                    <a:lnTo>
                      <a:pt x="6023" y="1080"/>
                    </a:lnTo>
                    <a:lnTo>
                      <a:pt x="5967" y="1152"/>
                    </a:lnTo>
                    <a:lnTo>
                      <a:pt x="5901" y="1220"/>
                    </a:lnTo>
                    <a:lnTo>
                      <a:pt x="5829" y="1282"/>
                    </a:lnTo>
                    <a:lnTo>
                      <a:pt x="5790" y="1310"/>
                    </a:lnTo>
                    <a:lnTo>
                      <a:pt x="4837" y="1970"/>
                    </a:lnTo>
                    <a:lnTo>
                      <a:pt x="4653" y="2101"/>
                    </a:lnTo>
                    <a:lnTo>
                      <a:pt x="4291" y="2375"/>
                    </a:lnTo>
                    <a:lnTo>
                      <a:pt x="3945" y="2666"/>
                    </a:lnTo>
                    <a:lnTo>
                      <a:pt x="3609" y="2971"/>
                    </a:lnTo>
                    <a:lnTo>
                      <a:pt x="3448" y="3131"/>
                    </a:lnTo>
                    <a:lnTo>
                      <a:pt x="3072" y="3505"/>
                    </a:lnTo>
                    <a:lnTo>
                      <a:pt x="3033" y="3547"/>
                    </a:lnTo>
                    <a:lnTo>
                      <a:pt x="2971" y="3642"/>
                    </a:lnTo>
                    <a:lnTo>
                      <a:pt x="2928" y="3746"/>
                    </a:lnTo>
                    <a:lnTo>
                      <a:pt x="2905" y="3857"/>
                    </a:lnTo>
                    <a:lnTo>
                      <a:pt x="2904" y="3913"/>
                    </a:lnTo>
                    <a:lnTo>
                      <a:pt x="2905" y="3970"/>
                    </a:lnTo>
                    <a:lnTo>
                      <a:pt x="2928" y="4081"/>
                    </a:lnTo>
                    <a:lnTo>
                      <a:pt x="2971" y="4185"/>
                    </a:lnTo>
                    <a:lnTo>
                      <a:pt x="3033" y="4279"/>
                    </a:lnTo>
                    <a:lnTo>
                      <a:pt x="3072" y="4320"/>
                    </a:lnTo>
                    <a:lnTo>
                      <a:pt x="3174" y="4423"/>
                    </a:lnTo>
                    <a:lnTo>
                      <a:pt x="3213" y="4464"/>
                    </a:lnTo>
                    <a:lnTo>
                      <a:pt x="3277" y="4558"/>
                    </a:lnTo>
                    <a:lnTo>
                      <a:pt x="3320" y="4662"/>
                    </a:lnTo>
                    <a:lnTo>
                      <a:pt x="3341" y="4773"/>
                    </a:lnTo>
                    <a:lnTo>
                      <a:pt x="3343" y="4830"/>
                    </a:lnTo>
                    <a:lnTo>
                      <a:pt x="3341" y="4886"/>
                    </a:lnTo>
                    <a:lnTo>
                      <a:pt x="3320" y="4997"/>
                    </a:lnTo>
                    <a:lnTo>
                      <a:pt x="3277" y="5101"/>
                    </a:lnTo>
                    <a:lnTo>
                      <a:pt x="3213" y="5196"/>
                    </a:lnTo>
                    <a:lnTo>
                      <a:pt x="3174" y="5238"/>
                    </a:lnTo>
                    <a:lnTo>
                      <a:pt x="2359" y="6051"/>
                    </a:lnTo>
                    <a:lnTo>
                      <a:pt x="0" y="3692"/>
                    </a:lnTo>
                    <a:lnTo>
                      <a:pt x="2647" y="6339"/>
                    </a:lnTo>
                    <a:lnTo>
                      <a:pt x="3462" y="5526"/>
                    </a:lnTo>
                    <a:lnTo>
                      <a:pt x="3501" y="5484"/>
                    </a:lnTo>
                    <a:lnTo>
                      <a:pt x="3563" y="5389"/>
                    </a:lnTo>
                    <a:lnTo>
                      <a:pt x="3606" y="5285"/>
                    </a:lnTo>
                    <a:lnTo>
                      <a:pt x="3628" y="5174"/>
                    </a:lnTo>
                    <a:lnTo>
                      <a:pt x="3631" y="5118"/>
                    </a:lnTo>
                    <a:lnTo>
                      <a:pt x="3628" y="5061"/>
                    </a:lnTo>
                    <a:lnTo>
                      <a:pt x="3606" y="4950"/>
                    </a:lnTo>
                    <a:lnTo>
                      <a:pt x="3563" y="4846"/>
                    </a:lnTo>
                    <a:lnTo>
                      <a:pt x="3501" y="4752"/>
                    </a:lnTo>
                    <a:lnTo>
                      <a:pt x="3462" y="4711"/>
                    </a:lnTo>
                    <a:lnTo>
                      <a:pt x="3360" y="4608"/>
                    </a:lnTo>
                    <a:lnTo>
                      <a:pt x="3321" y="4567"/>
                    </a:lnTo>
                    <a:lnTo>
                      <a:pt x="3258" y="4473"/>
                    </a:lnTo>
                    <a:lnTo>
                      <a:pt x="3215" y="4369"/>
                    </a:lnTo>
                    <a:lnTo>
                      <a:pt x="3193" y="4258"/>
                    </a:lnTo>
                    <a:lnTo>
                      <a:pt x="3192" y="4201"/>
                    </a:lnTo>
                    <a:lnTo>
                      <a:pt x="3193" y="4145"/>
                    </a:lnTo>
                    <a:lnTo>
                      <a:pt x="3215" y="4034"/>
                    </a:lnTo>
                    <a:lnTo>
                      <a:pt x="3258" y="3930"/>
                    </a:lnTo>
                    <a:lnTo>
                      <a:pt x="3321" y="3835"/>
                    </a:lnTo>
                    <a:lnTo>
                      <a:pt x="3360" y="3795"/>
                    </a:lnTo>
                    <a:lnTo>
                      <a:pt x="3736" y="3419"/>
                    </a:lnTo>
                    <a:lnTo>
                      <a:pt x="3897" y="3259"/>
                    </a:lnTo>
                    <a:lnTo>
                      <a:pt x="4231" y="2954"/>
                    </a:lnTo>
                    <a:lnTo>
                      <a:pt x="4579" y="2663"/>
                    </a:lnTo>
                    <a:lnTo>
                      <a:pt x="4941" y="2389"/>
                    </a:lnTo>
                    <a:lnTo>
                      <a:pt x="5125" y="2258"/>
                    </a:lnTo>
                    <a:lnTo>
                      <a:pt x="6078" y="1598"/>
                    </a:lnTo>
                    <a:lnTo>
                      <a:pt x="6121" y="1567"/>
                    </a:lnTo>
                    <a:lnTo>
                      <a:pt x="6202" y="1498"/>
                    </a:lnTo>
                    <a:lnTo>
                      <a:pt x="6272" y="1420"/>
                    </a:lnTo>
                    <a:lnTo>
                      <a:pt x="6334" y="1336"/>
                    </a:lnTo>
                    <a:lnTo>
                      <a:pt x="6388" y="1246"/>
                    </a:lnTo>
                    <a:lnTo>
                      <a:pt x="6429" y="1151"/>
                    </a:lnTo>
                    <a:lnTo>
                      <a:pt x="6461" y="1051"/>
                    </a:lnTo>
                    <a:lnTo>
                      <a:pt x="6483" y="947"/>
                    </a:lnTo>
                    <a:lnTo>
                      <a:pt x="6488" y="894"/>
                    </a:lnTo>
                    <a:lnTo>
                      <a:pt x="6493" y="841"/>
                    </a:lnTo>
                    <a:lnTo>
                      <a:pt x="6490" y="734"/>
                    </a:lnTo>
                    <a:lnTo>
                      <a:pt x="6475" y="631"/>
                    </a:lnTo>
                    <a:lnTo>
                      <a:pt x="6451" y="530"/>
                    </a:lnTo>
                    <a:lnTo>
                      <a:pt x="6416" y="432"/>
                    </a:lnTo>
                    <a:lnTo>
                      <a:pt x="6370" y="337"/>
                    </a:lnTo>
                    <a:lnTo>
                      <a:pt x="6313" y="249"/>
                    </a:lnTo>
                    <a:lnTo>
                      <a:pt x="6248" y="165"/>
                    </a:lnTo>
                    <a:lnTo>
                      <a:pt x="6211" y="128"/>
                    </a:ln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8"/>
              <p:cNvSpPr>
                <a:spLocks/>
              </p:cNvSpPr>
              <p:nvPr/>
            </p:nvSpPr>
            <p:spPr bwMode="auto">
              <a:xfrm>
                <a:off x="4450" y="2195"/>
                <a:ext cx="1460" cy="1460"/>
              </a:xfrm>
              <a:custGeom>
                <a:avLst/>
                <a:gdLst>
                  <a:gd name="T0" fmla="*/ 1731 w 4378"/>
                  <a:gd name="T1" fmla="*/ 0 h 4379"/>
                  <a:gd name="T2" fmla="*/ 0 w 4378"/>
                  <a:gd name="T3" fmla="*/ 1732 h 4379"/>
                  <a:gd name="T4" fmla="*/ 1630 w 4378"/>
                  <a:gd name="T5" fmla="*/ 3360 h 4379"/>
                  <a:gd name="T6" fmla="*/ 2038 w 4378"/>
                  <a:gd name="T7" fmla="*/ 3768 h 4379"/>
                  <a:gd name="T8" fmla="*/ 2648 w 4378"/>
                  <a:gd name="T9" fmla="*/ 4379 h 4379"/>
                  <a:gd name="T10" fmla="*/ 4378 w 4378"/>
                  <a:gd name="T11" fmla="*/ 2647 h 4379"/>
                  <a:gd name="T12" fmla="*/ 1731 w 4378"/>
                  <a:gd name="T13" fmla="*/ 0 h 4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78" h="4379">
                    <a:moveTo>
                      <a:pt x="1731" y="0"/>
                    </a:moveTo>
                    <a:lnTo>
                      <a:pt x="0" y="1732"/>
                    </a:lnTo>
                    <a:lnTo>
                      <a:pt x="1630" y="3360"/>
                    </a:lnTo>
                    <a:lnTo>
                      <a:pt x="2038" y="3768"/>
                    </a:lnTo>
                    <a:lnTo>
                      <a:pt x="2648" y="4379"/>
                    </a:lnTo>
                    <a:lnTo>
                      <a:pt x="4378" y="2647"/>
                    </a:lnTo>
                    <a:lnTo>
                      <a:pt x="1731" y="0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9"/>
              <p:cNvSpPr>
                <a:spLocks/>
              </p:cNvSpPr>
              <p:nvPr/>
            </p:nvSpPr>
            <p:spPr bwMode="auto">
              <a:xfrm>
                <a:off x="5237" y="2981"/>
                <a:ext cx="672" cy="674"/>
              </a:xfrm>
              <a:custGeom>
                <a:avLst/>
                <a:gdLst>
                  <a:gd name="T0" fmla="*/ 0 w 2018"/>
                  <a:gd name="T1" fmla="*/ 1732 h 2020"/>
                  <a:gd name="T2" fmla="*/ 1730 w 2018"/>
                  <a:gd name="T3" fmla="*/ 0 h 2020"/>
                  <a:gd name="T4" fmla="*/ 2018 w 2018"/>
                  <a:gd name="T5" fmla="*/ 288 h 2020"/>
                  <a:gd name="T6" fmla="*/ 288 w 2018"/>
                  <a:gd name="T7" fmla="*/ 2020 h 2020"/>
                  <a:gd name="T8" fmla="*/ 0 w 2018"/>
                  <a:gd name="T9" fmla="*/ 1732 h 2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8" h="2020">
                    <a:moveTo>
                      <a:pt x="0" y="1732"/>
                    </a:moveTo>
                    <a:lnTo>
                      <a:pt x="1730" y="0"/>
                    </a:lnTo>
                    <a:lnTo>
                      <a:pt x="2018" y="288"/>
                    </a:lnTo>
                    <a:lnTo>
                      <a:pt x="288" y="2020"/>
                    </a:lnTo>
                    <a:lnTo>
                      <a:pt x="0" y="1732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50"/>
              <p:cNvSpPr>
                <a:spLocks/>
              </p:cNvSpPr>
              <p:nvPr/>
            </p:nvSpPr>
            <p:spPr bwMode="auto">
              <a:xfrm>
                <a:off x="6798" y="1115"/>
                <a:ext cx="192" cy="192"/>
              </a:xfrm>
              <a:custGeom>
                <a:avLst/>
                <a:gdLst>
                  <a:gd name="T0" fmla="*/ 576 w 576"/>
                  <a:gd name="T1" fmla="*/ 288 h 576"/>
                  <a:gd name="T2" fmla="*/ 575 w 576"/>
                  <a:gd name="T3" fmla="*/ 318 h 576"/>
                  <a:gd name="T4" fmla="*/ 563 w 576"/>
                  <a:gd name="T5" fmla="*/ 374 h 576"/>
                  <a:gd name="T6" fmla="*/ 541 w 576"/>
                  <a:gd name="T7" fmla="*/ 426 h 576"/>
                  <a:gd name="T8" fmla="*/ 510 w 576"/>
                  <a:gd name="T9" fmla="*/ 472 h 576"/>
                  <a:gd name="T10" fmla="*/ 471 w 576"/>
                  <a:gd name="T11" fmla="*/ 511 h 576"/>
                  <a:gd name="T12" fmla="*/ 425 w 576"/>
                  <a:gd name="T13" fmla="*/ 541 h 576"/>
                  <a:gd name="T14" fmla="*/ 373 w 576"/>
                  <a:gd name="T15" fmla="*/ 563 h 576"/>
                  <a:gd name="T16" fmla="*/ 317 w 576"/>
                  <a:gd name="T17" fmla="*/ 574 h 576"/>
                  <a:gd name="T18" fmla="*/ 288 w 576"/>
                  <a:gd name="T19" fmla="*/ 576 h 576"/>
                  <a:gd name="T20" fmla="*/ 258 w 576"/>
                  <a:gd name="T21" fmla="*/ 574 h 576"/>
                  <a:gd name="T22" fmla="*/ 202 w 576"/>
                  <a:gd name="T23" fmla="*/ 563 h 576"/>
                  <a:gd name="T24" fmla="*/ 150 w 576"/>
                  <a:gd name="T25" fmla="*/ 541 h 576"/>
                  <a:gd name="T26" fmla="*/ 104 w 576"/>
                  <a:gd name="T27" fmla="*/ 511 h 576"/>
                  <a:gd name="T28" fmla="*/ 65 w 576"/>
                  <a:gd name="T29" fmla="*/ 472 h 576"/>
                  <a:gd name="T30" fmla="*/ 33 w 576"/>
                  <a:gd name="T31" fmla="*/ 426 h 576"/>
                  <a:gd name="T32" fmla="*/ 12 w 576"/>
                  <a:gd name="T33" fmla="*/ 374 h 576"/>
                  <a:gd name="T34" fmla="*/ 0 w 576"/>
                  <a:gd name="T35" fmla="*/ 318 h 576"/>
                  <a:gd name="T36" fmla="*/ 0 w 576"/>
                  <a:gd name="T37" fmla="*/ 288 h 576"/>
                  <a:gd name="T38" fmla="*/ 0 w 576"/>
                  <a:gd name="T39" fmla="*/ 259 h 576"/>
                  <a:gd name="T40" fmla="*/ 12 w 576"/>
                  <a:gd name="T41" fmla="*/ 203 h 576"/>
                  <a:gd name="T42" fmla="*/ 33 w 576"/>
                  <a:gd name="T43" fmla="*/ 151 h 576"/>
                  <a:gd name="T44" fmla="*/ 65 w 576"/>
                  <a:gd name="T45" fmla="*/ 105 h 576"/>
                  <a:gd name="T46" fmla="*/ 104 w 576"/>
                  <a:gd name="T47" fmla="*/ 66 h 576"/>
                  <a:gd name="T48" fmla="*/ 150 w 576"/>
                  <a:gd name="T49" fmla="*/ 34 h 576"/>
                  <a:gd name="T50" fmla="*/ 202 w 576"/>
                  <a:gd name="T51" fmla="*/ 13 h 576"/>
                  <a:gd name="T52" fmla="*/ 258 w 576"/>
                  <a:gd name="T53" fmla="*/ 1 h 576"/>
                  <a:gd name="T54" fmla="*/ 288 w 576"/>
                  <a:gd name="T55" fmla="*/ 0 h 576"/>
                  <a:gd name="T56" fmla="*/ 317 w 576"/>
                  <a:gd name="T57" fmla="*/ 1 h 576"/>
                  <a:gd name="T58" fmla="*/ 373 w 576"/>
                  <a:gd name="T59" fmla="*/ 13 h 576"/>
                  <a:gd name="T60" fmla="*/ 425 w 576"/>
                  <a:gd name="T61" fmla="*/ 34 h 576"/>
                  <a:gd name="T62" fmla="*/ 471 w 576"/>
                  <a:gd name="T63" fmla="*/ 66 h 576"/>
                  <a:gd name="T64" fmla="*/ 510 w 576"/>
                  <a:gd name="T65" fmla="*/ 105 h 576"/>
                  <a:gd name="T66" fmla="*/ 541 w 576"/>
                  <a:gd name="T67" fmla="*/ 151 h 576"/>
                  <a:gd name="T68" fmla="*/ 563 w 576"/>
                  <a:gd name="T69" fmla="*/ 203 h 576"/>
                  <a:gd name="T70" fmla="*/ 575 w 576"/>
                  <a:gd name="T71" fmla="*/ 259 h 576"/>
                  <a:gd name="T72" fmla="*/ 576 w 576"/>
                  <a:gd name="T73" fmla="*/ 288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6" h="576">
                    <a:moveTo>
                      <a:pt x="576" y="288"/>
                    </a:moveTo>
                    <a:lnTo>
                      <a:pt x="575" y="318"/>
                    </a:lnTo>
                    <a:lnTo>
                      <a:pt x="563" y="374"/>
                    </a:lnTo>
                    <a:lnTo>
                      <a:pt x="541" y="426"/>
                    </a:lnTo>
                    <a:lnTo>
                      <a:pt x="510" y="472"/>
                    </a:lnTo>
                    <a:lnTo>
                      <a:pt x="471" y="511"/>
                    </a:lnTo>
                    <a:lnTo>
                      <a:pt x="425" y="541"/>
                    </a:lnTo>
                    <a:lnTo>
                      <a:pt x="373" y="563"/>
                    </a:lnTo>
                    <a:lnTo>
                      <a:pt x="317" y="574"/>
                    </a:lnTo>
                    <a:lnTo>
                      <a:pt x="288" y="576"/>
                    </a:lnTo>
                    <a:lnTo>
                      <a:pt x="258" y="574"/>
                    </a:lnTo>
                    <a:lnTo>
                      <a:pt x="202" y="563"/>
                    </a:lnTo>
                    <a:lnTo>
                      <a:pt x="150" y="541"/>
                    </a:lnTo>
                    <a:lnTo>
                      <a:pt x="104" y="511"/>
                    </a:lnTo>
                    <a:lnTo>
                      <a:pt x="65" y="472"/>
                    </a:lnTo>
                    <a:lnTo>
                      <a:pt x="33" y="426"/>
                    </a:lnTo>
                    <a:lnTo>
                      <a:pt x="12" y="374"/>
                    </a:lnTo>
                    <a:lnTo>
                      <a:pt x="0" y="318"/>
                    </a:lnTo>
                    <a:lnTo>
                      <a:pt x="0" y="288"/>
                    </a:lnTo>
                    <a:lnTo>
                      <a:pt x="0" y="259"/>
                    </a:lnTo>
                    <a:lnTo>
                      <a:pt x="12" y="203"/>
                    </a:lnTo>
                    <a:lnTo>
                      <a:pt x="33" y="151"/>
                    </a:lnTo>
                    <a:lnTo>
                      <a:pt x="65" y="105"/>
                    </a:lnTo>
                    <a:lnTo>
                      <a:pt x="104" y="66"/>
                    </a:lnTo>
                    <a:lnTo>
                      <a:pt x="150" y="34"/>
                    </a:lnTo>
                    <a:lnTo>
                      <a:pt x="202" y="13"/>
                    </a:lnTo>
                    <a:lnTo>
                      <a:pt x="258" y="1"/>
                    </a:lnTo>
                    <a:lnTo>
                      <a:pt x="288" y="0"/>
                    </a:lnTo>
                    <a:lnTo>
                      <a:pt x="317" y="1"/>
                    </a:lnTo>
                    <a:lnTo>
                      <a:pt x="373" y="13"/>
                    </a:lnTo>
                    <a:lnTo>
                      <a:pt x="425" y="34"/>
                    </a:lnTo>
                    <a:lnTo>
                      <a:pt x="471" y="66"/>
                    </a:lnTo>
                    <a:lnTo>
                      <a:pt x="510" y="105"/>
                    </a:lnTo>
                    <a:lnTo>
                      <a:pt x="541" y="151"/>
                    </a:lnTo>
                    <a:lnTo>
                      <a:pt x="563" y="203"/>
                    </a:lnTo>
                    <a:lnTo>
                      <a:pt x="575" y="259"/>
                    </a:lnTo>
                    <a:lnTo>
                      <a:pt x="576" y="288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순서도: 지연 30"/>
            <p:cNvSpPr/>
            <p:nvPr/>
          </p:nvSpPr>
          <p:spPr>
            <a:xfrm rot="4147283" flipH="1">
              <a:off x="10503405" y="5975733"/>
              <a:ext cx="748810" cy="194929"/>
            </a:xfrm>
            <a:prstGeom prst="flowChartDelay">
              <a:avLst/>
            </a:pr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 flipH="1">
              <a:off x="10883462" y="6186394"/>
              <a:ext cx="1308538" cy="671607"/>
            </a:xfrm>
            <a:custGeom>
              <a:avLst/>
              <a:gdLst>
                <a:gd name="connsiteX0" fmla="*/ 1119034 w 1308538"/>
                <a:gd name="connsiteY0" fmla="*/ 143 h 671607"/>
                <a:gd name="connsiteX1" fmla="*/ 1100633 w 1308538"/>
                <a:gd name="connsiteY1" fmla="*/ 6411 h 671607"/>
                <a:gd name="connsiteX2" fmla="*/ 946502 w 1308538"/>
                <a:gd name="connsiteY2" fmla="*/ 288986 h 671607"/>
                <a:gd name="connsiteX3" fmla="*/ 863120 w 1308538"/>
                <a:gd name="connsiteY3" fmla="*/ 295853 h 671607"/>
                <a:gd name="connsiteX4" fmla="*/ 740993 w 1308538"/>
                <a:gd name="connsiteY4" fmla="*/ 306112 h 671607"/>
                <a:gd name="connsiteX5" fmla="*/ 317469 w 1308538"/>
                <a:gd name="connsiteY5" fmla="*/ 295853 h 671607"/>
                <a:gd name="connsiteX6" fmla="*/ 150154 w 1308538"/>
                <a:gd name="connsiteY6" fmla="*/ 331801 h 671607"/>
                <a:gd name="connsiteX7" fmla="*/ 64772 w 1308538"/>
                <a:gd name="connsiteY7" fmla="*/ 403085 h 671607"/>
                <a:gd name="connsiteX8" fmla="*/ 0 w 1308538"/>
                <a:gd name="connsiteY8" fmla="*/ 472032 h 671607"/>
                <a:gd name="connsiteX9" fmla="*/ 0 w 1308538"/>
                <a:gd name="connsiteY9" fmla="*/ 671607 h 671607"/>
                <a:gd name="connsiteX10" fmla="*/ 1152472 w 1308538"/>
                <a:gd name="connsiteY10" fmla="*/ 671607 h 671607"/>
                <a:gd name="connsiteX11" fmla="*/ 1203388 w 1308538"/>
                <a:gd name="connsiteY11" fmla="*/ 545873 h 671607"/>
                <a:gd name="connsiteX12" fmla="*/ 1308008 w 1308538"/>
                <a:gd name="connsiteY12" fmla="*/ 310523 h 671607"/>
                <a:gd name="connsiteX13" fmla="*/ 1237639 w 1308538"/>
                <a:gd name="connsiteY13" fmla="*/ 109166 h 671607"/>
                <a:gd name="connsiteX14" fmla="*/ 1119034 w 1308538"/>
                <a:gd name="connsiteY14" fmla="*/ 143 h 67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538" h="671607">
                  <a:moveTo>
                    <a:pt x="1119034" y="143"/>
                  </a:moveTo>
                  <a:cubicBezTo>
                    <a:pt x="1112848" y="669"/>
                    <a:pt x="1106698" y="2665"/>
                    <a:pt x="1100633" y="6411"/>
                  </a:cubicBezTo>
                  <a:cubicBezTo>
                    <a:pt x="1052110" y="36381"/>
                    <a:pt x="978076" y="267069"/>
                    <a:pt x="946502" y="288986"/>
                  </a:cubicBezTo>
                  <a:cubicBezTo>
                    <a:pt x="914927" y="310904"/>
                    <a:pt x="897372" y="292999"/>
                    <a:pt x="863120" y="295853"/>
                  </a:cubicBezTo>
                  <a:cubicBezTo>
                    <a:pt x="828869" y="298708"/>
                    <a:pt x="831934" y="306112"/>
                    <a:pt x="740993" y="306112"/>
                  </a:cubicBezTo>
                  <a:lnTo>
                    <a:pt x="317469" y="295853"/>
                  </a:lnTo>
                  <a:cubicBezTo>
                    <a:pt x="218996" y="300135"/>
                    <a:pt x="206583" y="298694"/>
                    <a:pt x="150154" y="331801"/>
                  </a:cubicBezTo>
                  <a:cubicBezTo>
                    <a:pt x="121940" y="348354"/>
                    <a:pt x="93397" y="374043"/>
                    <a:pt x="64772" y="403085"/>
                  </a:cubicBezTo>
                  <a:lnTo>
                    <a:pt x="0" y="472032"/>
                  </a:lnTo>
                  <a:lnTo>
                    <a:pt x="0" y="671607"/>
                  </a:lnTo>
                  <a:lnTo>
                    <a:pt x="1152472" y="671607"/>
                  </a:lnTo>
                  <a:lnTo>
                    <a:pt x="1203388" y="545873"/>
                  </a:lnTo>
                  <a:cubicBezTo>
                    <a:pt x="1236524" y="459552"/>
                    <a:pt x="1302299" y="383307"/>
                    <a:pt x="1308008" y="310523"/>
                  </a:cubicBezTo>
                  <a:cubicBezTo>
                    <a:pt x="1313716" y="237738"/>
                    <a:pt x="1272202" y="159851"/>
                    <a:pt x="1237639" y="109166"/>
                  </a:cubicBezTo>
                  <a:cubicBezTo>
                    <a:pt x="1207396" y="64816"/>
                    <a:pt x="1162333" y="-3539"/>
                    <a:pt x="1119034" y="1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 flipH="1">
              <a:off x="11240166" y="5517492"/>
              <a:ext cx="822634" cy="1030104"/>
              <a:chOff x="1219927" y="2725633"/>
              <a:chExt cx="1711565" cy="2143225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1682683" y="4161764"/>
                <a:ext cx="786052" cy="707094"/>
                <a:chOff x="1682683" y="4161764"/>
                <a:chExt cx="786052" cy="707094"/>
              </a:xfrm>
            </p:grpSpPr>
            <p:sp>
              <p:nvSpPr>
                <p:cNvPr id="12" name="Freeform 53"/>
                <p:cNvSpPr>
                  <a:spLocks/>
                </p:cNvSpPr>
                <p:nvPr/>
              </p:nvSpPr>
              <p:spPr bwMode="auto">
                <a:xfrm>
                  <a:off x="1738548" y="4691269"/>
                  <a:ext cx="672206" cy="177589"/>
                </a:xfrm>
                <a:custGeom>
                  <a:avLst/>
                  <a:gdLst>
                    <a:gd name="T0" fmla="*/ 255 w 511"/>
                    <a:gd name="T1" fmla="*/ 0 h 135"/>
                    <a:gd name="T2" fmla="*/ 294 w 511"/>
                    <a:gd name="T3" fmla="*/ 1 h 135"/>
                    <a:gd name="T4" fmla="*/ 331 w 511"/>
                    <a:gd name="T5" fmla="*/ 4 h 135"/>
                    <a:gd name="T6" fmla="*/ 365 w 511"/>
                    <a:gd name="T7" fmla="*/ 8 h 135"/>
                    <a:gd name="T8" fmla="*/ 396 w 511"/>
                    <a:gd name="T9" fmla="*/ 14 h 135"/>
                    <a:gd name="T10" fmla="*/ 425 w 511"/>
                    <a:gd name="T11" fmla="*/ 19 h 135"/>
                    <a:gd name="T12" fmla="*/ 450 w 511"/>
                    <a:gd name="T13" fmla="*/ 25 h 135"/>
                    <a:gd name="T14" fmla="*/ 471 w 511"/>
                    <a:gd name="T15" fmla="*/ 30 h 135"/>
                    <a:gd name="T16" fmla="*/ 488 w 511"/>
                    <a:gd name="T17" fmla="*/ 35 h 135"/>
                    <a:gd name="T18" fmla="*/ 501 w 511"/>
                    <a:gd name="T19" fmla="*/ 39 h 135"/>
                    <a:gd name="T20" fmla="*/ 509 w 511"/>
                    <a:gd name="T21" fmla="*/ 42 h 135"/>
                    <a:gd name="T22" fmla="*/ 511 w 511"/>
                    <a:gd name="T23" fmla="*/ 42 h 135"/>
                    <a:gd name="T24" fmla="*/ 510 w 511"/>
                    <a:gd name="T25" fmla="*/ 44 h 135"/>
                    <a:gd name="T26" fmla="*/ 505 w 511"/>
                    <a:gd name="T27" fmla="*/ 49 h 135"/>
                    <a:gd name="T28" fmla="*/ 496 w 511"/>
                    <a:gd name="T29" fmla="*/ 57 h 135"/>
                    <a:gd name="T30" fmla="*/ 485 w 511"/>
                    <a:gd name="T31" fmla="*/ 66 h 135"/>
                    <a:gd name="T32" fmla="*/ 470 w 511"/>
                    <a:gd name="T33" fmla="*/ 77 h 135"/>
                    <a:gd name="T34" fmla="*/ 451 w 511"/>
                    <a:gd name="T35" fmla="*/ 88 h 135"/>
                    <a:gd name="T36" fmla="*/ 429 w 511"/>
                    <a:gd name="T37" fmla="*/ 100 h 135"/>
                    <a:gd name="T38" fmla="*/ 403 w 511"/>
                    <a:gd name="T39" fmla="*/ 112 h 135"/>
                    <a:gd name="T40" fmla="*/ 372 w 511"/>
                    <a:gd name="T41" fmla="*/ 121 h 135"/>
                    <a:gd name="T42" fmla="*/ 337 w 511"/>
                    <a:gd name="T43" fmla="*/ 128 h 135"/>
                    <a:gd name="T44" fmla="*/ 298 w 511"/>
                    <a:gd name="T45" fmla="*/ 134 h 135"/>
                    <a:gd name="T46" fmla="*/ 256 w 511"/>
                    <a:gd name="T47" fmla="*/ 135 h 135"/>
                    <a:gd name="T48" fmla="*/ 213 w 511"/>
                    <a:gd name="T49" fmla="*/ 134 h 135"/>
                    <a:gd name="T50" fmla="*/ 174 w 511"/>
                    <a:gd name="T51" fmla="*/ 128 h 135"/>
                    <a:gd name="T52" fmla="*/ 139 w 511"/>
                    <a:gd name="T53" fmla="*/ 121 h 135"/>
                    <a:gd name="T54" fmla="*/ 109 w 511"/>
                    <a:gd name="T55" fmla="*/ 112 h 135"/>
                    <a:gd name="T56" fmla="*/ 82 w 511"/>
                    <a:gd name="T57" fmla="*/ 100 h 135"/>
                    <a:gd name="T58" fmla="*/ 60 w 511"/>
                    <a:gd name="T59" fmla="*/ 88 h 135"/>
                    <a:gd name="T60" fmla="*/ 41 w 511"/>
                    <a:gd name="T61" fmla="*/ 77 h 135"/>
                    <a:gd name="T62" fmla="*/ 26 w 511"/>
                    <a:gd name="T63" fmla="*/ 66 h 135"/>
                    <a:gd name="T64" fmla="*/ 15 w 511"/>
                    <a:gd name="T65" fmla="*/ 57 h 135"/>
                    <a:gd name="T66" fmla="*/ 6 w 511"/>
                    <a:gd name="T67" fmla="*/ 49 h 135"/>
                    <a:gd name="T68" fmla="*/ 2 w 511"/>
                    <a:gd name="T69" fmla="*/ 44 h 135"/>
                    <a:gd name="T70" fmla="*/ 0 w 511"/>
                    <a:gd name="T71" fmla="*/ 42 h 135"/>
                    <a:gd name="T72" fmla="*/ 43 w 511"/>
                    <a:gd name="T73" fmla="*/ 27 h 135"/>
                    <a:gd name="T74" fmla="*/ 88 w 511"/>
                    <a:gd name="T75" fmla="*/ 16 h 135"/>
                    <a:gd name="T76" fmla="*/ 131 w 511"/>
                    <a:gd name="T77" fmla="*/ 8 h 135"/>
                    <a:gd name="T78" fmla="*/ 173 w 511"/>
                    <a:gd name="T79" fmla="*/ 3 h 135"/>
                    <a:gd name="T80" fmla="*/ 215 w 511"/>
                    <a:gd name="T81" fmla="*/ 0 h 135"/>
                    <a:gd name="T82" fmla="*/ 255 w 511"/>
                    <a:gd name="T83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511" h="135">
                      <a:moveTo>
                        <a:pt x="255" y="0"/>
                      </a:moveTo>
                      <a:lnTo>
                        <a:pt x="294" y="1"/>
                      </a:lnTo>
                      <a:lnTo>
                        <a:pt x="331" y="4"/>
                      </a:lnTo>
                      <a:lnTo>
                        <a:pt x="365" y="8"/>
                      </a:lnTo>
                      <a:lnTo>
                        <a:pt x="396" y="14"/>
                      </a:lnTo>
                      <a:lnTo>
                        <a:pt x="425" y="19"/>
                      </a:lnTo>
                      <a:lnTo>
                        <a:pt x="450" y="25"/>
                      </a:lnTo>
                      <a:lnTo>
                        <a:pt x="471" y="30"/>
                      </a:lnTo>
                      <a:lnTo>
                        <a:pt x="488" y="35"/>
                      </a:lnTo>
                      <a:lnTo>
                        <a:pt x="501" y="39"/>
                      </a:lnTo>
                      <a:lnTo>
                        <a:pt x="509" y="42"/>
                      </a:lnTo>
                      <a:lnTo>
                        <a:pt x="511" y="42"/>
                      </a:lnTo>
                      <a:lnTo>
                        <a:pt x="510" y="44"/>
                      </a:lnTo>
                      <a:lnTo>
                        <a:pt x="505" y="49"/>
                      </a:lnTo>
                      <a:lnTo>
                        <a:pt x="496" y="57"/>
                      </a:lnTo>
                      <a:lnTo>
                        <a:pt x="485" y="66"/>
                      </a:lnTo>
                      <a:lnTo>
                        <a:pt x="470" y="77"/>
                      </a:lnTo>
                      <a:lnTo>
                        <a:pt x="451" y="88"/>
                      </a:lnTo>
                      <a:lnTo>
                        <a:pt x="429" y="100"/>
                      </a:lnTo>
                      <a:lnTo>
                        <a:pt x="403" y="112"/>
                      </a:lnTo>
                      <a:lnTo>
                        <a:pt x="372" y="121"/>
                      </a:lnTo>
                      <a:lnTo>
                        <a:pt x="337" y="128"/>
                      </a:lnTo>
                      <a:lnTo>
                        <a:pt x="298" y="134"/>
                      </a:lnTo>
                      <a:lnTo>
                        <a:pt x="256" y="135"/>
                      </a:lnTo>
                      <a:lnTo>
                        <a:pt x="213" y="134"/>
                      </a:lnTo>
                      <a:lnTo>
                        <a:pt x="174" y="128"/>
                      </a:lnTo>
                      <a:lnTo>
                        <a:pt x="139" y="121"/>
                      </a:lnTo>
                      <a:lnTo>
                        <a:pt x="109" y="112"/>
                      </a:lnTo>
                      <a:lnTo>
                        <a:pt x="82" y="100"/>
                      </a:lnTo>
                      <a:lnTo>
                        <a:pt x="60" y="88"/>
                      </a:lnTo>
                      <a:lnTo>
                        <a:pt x="41" y="77"/>
                      </a:lnTo>
                      <a:lnTo>
                        <a:pt x="26" y="66"/>
                      </a:lnTo>
                      <a:lnTo>
                        <a:pt x="15" y="57"/>
                      </a:lnTo>
                      <a:lnTo>
                        <a:pt x="6" y="49"/>
                      </a:lnTo>
                      <a:lnTo>
                        <a:pt x="2" y="44"/>
                      </a:lnTo>
                      <a:lnTo>
                        <a:pt x="0" y="42"/>
                      </a:lnTo>
                      <a:lnTo>
                        <a:pt x="43" y="27"/>
                      </a:lnTo>
                      <a:lnTo>
                        <a:pt x="88" y="16"/>
                      </a:lnTo>
                      <a:lnTo>
                        <a:pt x="131" y="8"/>
                      </a:lnTo>
                      <a:lnTo>
                        <a:pt x="173" y="3"/>
                      </a:lnTo>
                      <a:lnTo>
                        <a:pt x="215" y="0"/>
                      </a:lnTo>
                      <a:lnTo>
                        <a:pt x="255" y="0"/>
                      </a:lnTo>
                      <a:close/>
                    </a:path>
                  </a:pathLst>
                </a:custGeom>
                <a:solidFill>
                  <a:srgbClr val="FEDEC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1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" name="Freeform 33"/>
                <p:cNvSpPr>
                  <a:spLocks/>
                </p:cNvSpPr>
                <p:nvPr/>
              </p:nvSpPr>
              <p:spPr bwMode="auto">
                <a:xfrm>
                  <a:off x="1682683" y="4161764"/>
                  <a:ext cx="786052" cy="587426"/>
                </a:xfrm>
                <a:custGeom>
                  <a:avLst/>
                  <a:gdLst>
                    <a:gd name="T0" fmla="*/ 118 w 1117"/>
                    <a:gd name="T1" fmla="*/ 0 h 834"/>
                    <a:gd name="T2" fmla="*/ 999 w 1117"/>
                    <a:gd name="T3" fmla="*/ 0 h 834"/>
                    <a:gd name="T4" fmla="*/ 1006 w 1117"/>
                    <a:gd name="T5" fmla="*/ 21 h 834"/>
                    <a:gd name="T6" fmla="*/ 1011 w 1117"/>
                    <a:gd name="T7" fmla="*/ 50 h 834"/>
                    <a:gd name="T8" fmla="*/ 1015 w 1117"/>
                    <a:gd name="T9" fmla="*/ 85 h 834"/>
                    <a:gd name="T10" fmla="*/ 1018 w 1117"/>
                    <a:gd name="T11" fmla="*/ 126 h 834"/>
                    <a:gd name="T12" fmla="*/ 1021 w 1117"/>
                    <a:gd name="T13" fmla="*/ 171 h 834"/>
                    <a:gd name="T14" fmla="*/ 1025 w 1117"/>
                    <a:gd name="T15" fmla="*/ 222 h 834"/>
                    <a:gd name="T16" fmla="*/ 1031 w 1117"/>
                    <a:gd name="T17" fmla="*/ 274 h 834"/>
                    <a:gd name="T18" fmla="*/ 1040 w 1117"/>
                    <a:gd name="T19" fmla="*/ 330 h 834"/>
                    <a:gd name="T20" fmla="*/ 1051 w 1117"/>
                    <a:gd name="T21" fmla="*/ 387 h 834"/>
                    <a:gd name="T22" fmla="*/ 1067 w 1117"/>
                    <a:gd name="T23" fmla="*/ 445 h 834"/>
                    <a:gd name="T24" fmla="*/ 1089 w 1117"/>
                    <a:gd name="T25" fmla="*/ 503 h 834"/>
                    <a:gd name="T26" fmla="*/ 1117 w 1117"/>
                    <a:gd name="T27" fmla="*/ 560 h 834"/>
                    <a:gd name="T28" fmla="*/ 1067 w 1117"/>
                    <a:gd name="T29" fmla="*/ 600 h 834"/>
                    <a:gd name="T30" fmla="*/ 1015 w 1117"/>
                    <a:gd name="T31" fmla="*/ 639 h 834"/>
                    <a:gd name="T32" fmla="*/ 961 w 1117"/>
                    <a:gd name="T33" fmla="*/ 677 h 834"/>
                    <a:gd name="T34" fmla="*/ 903 w 1117"/>
                    <a:gd name="T35" fmla="*/ 712 h 834"/>
                    <a:gd name="T36" fmla="*/ 842 w 1117"/>
                    <a:gd name="T37" fmla="*/ 745 h 834"/>
                    <a:gd name="T38" fmla="*/ 778 w 1117"/>
                    <a:gd name="T39" fmla="*/ 775 h 834"/>
                    <a:gd name="T40" fmla="*/ 709 w 1117"/>
                    <a:gd name="T41" fmla="*/ 799 h 834"/>
                    <a:gd name="T42" fmla="*/ 636 w 1117"/>
                    <a:gd name="T43" fmla="*/ 820 h 834"/>
                    <a:gd name="T44" fmla="*/ 558 w 1117"/>
                    <a:gd name="T45" fmla="*/ 834 h 834"/>
                    <a:gd name="T46" fmla="*/ 480 w 1117"/>
                    <a:gd name="T47" fmla="*/ 820 h 834"/>
                    <a:gd name="T48" fmla="*/ 408 w 1117"/>
                    <a:gd name="T49" fmla="*/ 801 h 834"/>
                    <a:gd name="T50" fmla="*/ 338 w 1117"/>
                    <a:gd name="T51" fmla="*/ 776 h 834"/>
                    <a:gd name="T52" fmla="*/ 274 w 1117"/>
                    <a:gd name="T53" fmla="*/ 747 h 834"/>
                    <a:gd name="T54" fmla="*/ 212 w 1117"/>
                    <a:gd name="T55" fmla="*/ 713 h 834"/>
                    <a:gd name="T56" fmla="*/ 156 w 1117"/>
                    <a:gd name="T57" fmla="*/ 678 h 834"/>
                    <a:gd name="T58" fmla="*/ 100 w 1117"/>
                    <a:gd name="T59" fmla="*/ 642 h 834"/>
                    <a:gd name="T60" fmla="*/ 49 w 1117"/>
                    <a:gd name="T61" fmla="*/ 602 h 834"/>
                    <a:gd name="T62" fmla="*/ 0 w 1117"/>
                    <a:gd name="T63" fmla="*/ 563 h 834"/>
                    <a:gd name="T64" fmla="*/ 26 w 1117"/>
                    <a:gd name="T65" fmla="*/ 506 h 834"/>
                    <a:gd name="T66" fmla="*/ 48 w 1117"/>
                    <a:gd name="T67" fmla="*/ 448 h 834"/>
                    <a:gd name="T68" fmla="*/ 65 w 1117"/>
                    <a:gd name="T69" fmla="*/ 390 h 834"/>
                    <a:gd name="T70" fmla="*/ 77 w 1117"/>
                    <a:gd name="T71" fmla="*/ 333 h 834"/>
                    <a:gd name="T72" fmla="*/ 86 w 1117"/>
                    <a:gd name="T73" fmla="*/ 276 h 834"/>
                    <a:gd name="T74" fmla="*/ 91 w 1117"/>
                    <a:gd name="T75" fmla="*/ 223 h 834"/>
                    <a:gd name="T76" fmla="*/ 96 w 1117"/>
                    <a:gd name="T77" fmla="*/ 172 h 834"/>
                    <a:gd name="T78" fmla="*/ 99 w 1117"/>
                    <a:gd name="T79" fmla="*/ 126 h 834"/>
                    <a:gd name="T80" fmla="*/ 103 w 1117"/>
                    <a:gd name="T81" fmla="*/ 85 h 834"/>
                    <a:gd name="T82" fmla="*/ 106 w 1117"/>
                    <a:gd name="T83" fmla="*/ 50 h 834"/>
                    <a:gd name="T84" fmla="*/ 110 w 1117"/>
                    <a:gd name="T85" fmla="*/ 21 h 834"/>
                    <a:gd name="T86" fmla="*/ 118 w 1117"/>
                    <a:gd name="T87" fmla="*/ 0 h 8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117" h="834">
                      <a:moveTo>
                        <a:pt x="118" y="0"/>
                      </a:moveTo>
                      <a:lnTo>
                        <a:pt x="999" y="0"/>
                      </a:lnTo>
                      <a:lnTo>
                        <a:pt x="1006" y="21"/>
                      </a:lnTo>
                      <a:lnTo>
                        <a:pt x="1011" y="50"/>
                      </a:lnTo>
                      <a:lnTo>
                        <a:pt x="1015" y="85"/>
                      </a:lnTo>
                      <a:lnTo>
                        <a:pt x="1018" y="126"/>
                      </a:lnTo>
                      <a:lnTo>
                        <a:pt x="1021" y="171"/>
                      </a:lnTo>
                      <a:lnTo>
                        <a:pt x="1025" y="222"/>
                      </a:lnTo>
                      <a:lnTo>
                        <a:pt x="1031" y="274"/>
                      </a:lnTo>
                      <a:lnTo>
                        <a:pt x="1040" y="330"/>
                      </a:lnTo>
                      <a:lnTo>
                        <a:pt x="1051" y="387"/>
                      </a:lnTo>
                      <a:lnTo>
                        <a:pt x="1067" y="445"/>
                      </a:lnTo>
                      <a:lnTo>
                        <a:pt x="1089" y="503"/>
                      </a:lnTo>
                      <a:lnTo>
                        <a:pt x="1117" y="560"/>
                      </a:lnTo>
                      <a:lnTo>
                        <a:pt x="1067" y="600"/>
                      </a:lnTo>
                      <a:lnTo>
                        <a:pt x="1015" y="639"/>
                      </a:lnTo>
                      <a:lnTo>
                        <a:pt x="961" y="677"/>
                      </a:lnTo>
                      <a:lnTo>
                        <a:pt x="903" y="712"/>
                      </a:lnTo>
                      <a:lnTo>
                        <a:pt x="842" y="745"/>
                      </a:lnTo>
                      <a:lnTo>
                        <a:pt x="778" y="775"/>
                      </a:lnTo>
                      <a:lnTo>
                        <a:pt x="709" y="799"/>
                      </a:lnTo>
                      <a:lnTo>
                        <a:pt x="636" y="820"/>
                      </a:lnTo>
                      <a:lnTo>
                        <a:pt x="558" y="834"/>
                      </a:lnTo>
                      <a:lnTo>
                        <a:pt x="480" y="820"/>
                      </a:lnTo>
                      <a:lnTo>
                        <a:pt x="408" y="801"/>
                      </a:lnTo>
                      <a:lnTo>
                        <a:pt x="338" y="776"/>
                      </a:lnTo>
                      <a:lnTo>
                        <a:pt x="274" y="747"/>
                      </a:lnTo>
                      <a:lnTo>
                        <a:pt x="212" y="713"/>
                      </a:lnTo>
                      <a:lnTo>
                        <a:pt x="156" y="678"/>
                      </a:lnTo>
                      <a:lnTo>
                        <a:pt x="100" y="642"/>
                      </a:lnTo>
                      <a:lnTo>
                        <a:pt x="49" y="602"/>
                      </a:lnTo>
                      <a:lnTo>
                        <a:pt x="0" y="563"/>
                      </a:lnTo>
                      <a:lnTo>
                        <a:pt x="26" y="506"/>
                      </a:lnTo>
                      <a:lnTo>
                        <a:pt x="48" y="448"/>
                      </a:lnTo>
                      <a:lnTo>
                        <a:pt x="65" y="390"/>
                      </a:lnTo>
                      <a:lnTo>
                        <a:pt x="77" y="333"/>
                      </a:lnTo>
                      <a:lnTo>
                        <a:pt x="86" y="276"/>
                      </a:lnTo>
                      <a:lnTo>
                        <a:pt x="91" y="223"/>
                      </a:lnTo>
                      <a:lnTo>
                        <a:pt x="96" y="172"/>
                      </a:lnTo>
                      <a:lnTo>
                        <a:pt x="99" y="126"/>
                      </a:lnTo>
                      <a:lnTo>
                        <a:pt x="103" y="85"/>
                      </a:lnTo>
                      <a:lnTo>
                        <a:pt x="106" y="50"/>
                      </a:lnTo>
                      <a:lnTo>
                        <a:pt x="110" y="21"/>
                      </a:lnTo>
                      <a:lnTo>
                        <a:pt x="118" y="0"/>
                      </a:lnTo>
                      <a:close/>
                    </a:path>
                  </a:pathLst>
                </a:custGeom>
                <a:solidFill>
                  <a:srgbClr val="C69E7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" name="Freeform 42"/>
              <p:cNvSpPr>
                <a:spLocks/>
              </p:cNvSpPr>
              <p:nvPr/>
            </p:nvSpPr>
            <p:spPr bwMode="auto">
              <a:xfrm>
                <a:off x="2675814" y="3548981"/>
                <a:ext cx="255678" cy="443739"/>
              </a:xfrm>
              <a:custGeom>
                <a:avLst/>
                <a:gdLst>
                  <a:gd name="T0" fmla="*/ 206 w 362"/>
                  <a:gd name="T1" fmla="*/ 0 h 631"/>
                  <a:gd name="T2" fmla="*/ 238 w 362"/>
                  <a:gd name="T3" fmla="*/ 0 h 631"/>
                  <a:gd name="T4" fmla="*/ 264 w 362"/>
                  <a:gd name="T5" fmla="*/ 10 h 631"/>
                  <a:gd name="T6" fmla="*/ 289 w 362"/>
                  <a:gd name="T7" fmla="*/ 26 h 631"/>
                  <a:gd name="T8" fmla="*/ 311 w 362"/>
                  <a:gd name="T9" fmla="*/ 49 h 631"/>
                  <a:gd name="T10" fmla="*/ 328 w 362"/>
                  <a:gd name="T11" fmla="*/ 78 h 631"/>
                  <a:gd name="T12" fmla="*/ 343 w 362"/>
                  <a:gd name="T13" fmla="*/ 115 h 631"/>
                  <a:gd name="T14" fmla="*/ 353 w 362"/>
                  <a:gd name="T15" fmla="*/ 154 h 631"/>
                  <a:gd name="T16" fmla="*/ 359 w 362"/>
                  <a:gd name="T17" fmla="*/ 198 h 631"/>
                  <a:gd name="T18" fmla="*/ 362 w 362"/>
                  <a:gd name="T19" fmla="*/ 245 h 631"/>
                  <a:gd name="T20" fmla="*/ 359 w 362"/>
                  <a:gd name="T21" fmla="*/ 294 h 631"/>
                  <a:gd name="T22" fmla="*/ 353 w 362"/>
                  <a:gd name="T23" fmla="*/ 347 h 631"/>
                  <a:gd name="T24" fmla="*/ 340 w 362"/>
                  <a:gd name="T25" fmla="*/ 402 h 631"/>
                  <a:gd name="T26" fmla="*/ 322 w 362"/>
                  <a:gd name="T27" fmla="*/ 455 h 631"/>
                  <a:gd name="T28" fmla="*/ 300 w 362"/>
                  <a:gd name="T29" fmla="*/ 501 h 631"/>
                  <a:gd name="T30" fmla="*/ 276 w 362"/>
                  <a:gd name="T31" fmla="*/ 542 h 631"/>
                  <a:gd name="T32" fmla="*/ 248 w 362"/>
                  <a:gd name="T33" fmla="*/ 576 h 631"/>
                  <a:gd name="T34" fmla="*/ 219 w 362"/>
                  <a:gd name="T35" fmla="*/ 603 h 631"/>
                  <a:gd name="T36" fmla="*/ 188 w 362"/>
                  <a:gd name="T37" fmla="*/ 622 h 631"/>
                  <a:gd name="T38" fmla="*/ 156 w 362"/>
                  <a:gd name="T39" fmla="*/ 631 h 631"/>
                  <a:gd name="T40" fmla="*/ 124 w 362"/>
                  <a:gd name="T41" fmla="*/ 631 h 631"/>
                  <a:gd name="T42" fmla="*/ 96 w 362"/>
                  <a:gd name="T43" fmla="*/ 621 h 631"/>
                  <a:gd name="T44" fmla="*/ 73 w 362"/>
                  <a:gd name="T45" fmla="*/ 605 h 631"/>
                  <a:gd name="T46" fmla="*/ 51 w 362"/>
                  <a:gd name="T47" fmla="*/ 581 h 631"/>
                  <a:gd name="T48" fmla="*/ 34 w 362"/>
                  <a:gd name="T49" fmla="*/ 551 h 631"/>
                  <a:gd name="T50" fmla="*/ 19 w 362"/>
                  <a:gd name="T51" fmla="*/ 516 h 631"/>
                  <a:gd name="T52" fmla="*/ 9 w 362"/>
                  <a:gd name="T53" fmla="*/ 477 h 631"/>
                  <a:gd name="T54" fmla="*/ 3 w 362"/>
                  <a:gd name="T55" fmla="*/ 433 h 631"/>
                  <a:gd name="T56" fmla="*/ 0 w 362"/>
                  <a:gd name="T57" fmla="*/ 386 h 631"/>
                  <a:gd name="T58" fmla="*/ 3 w 362"/>
                  <a:gd name="T59" fmla="*/ 337 h 631"/>
                  <a:gd name="T60" fmla="*/ 9 w 362"/>
                  <a:gd name="T61" fmla="*/ 284 h 631"/>
                  <a:gd name="T62" fmla="*/ 22 w 362"/>
                  <a:gd name="T63" fmla="*/ 229 h 631"/>
                  <a:gd name="T64" fmla="*/ 40 w 362"/>
                  <a:gd name="T65" fmla="*/ 176 h 631"/>
                  <a:gd name="T66" fmla="*/ 61 w 362"/>
                  <a:gd name="T67" fmla="*/ 129 h 631"/>
                  <a:gd name="T68" fmla="*/ 86 w 362"/>
                  <a:gd name="T69" fmla="*/ 89 h 631"/>
                  <a:gd name="T70" fmla="*/ 114 w 362"/>
                  <a:gd name="T71" fmla="*/ 54 h 631"/>
                  <a:gd name="T72" fmla="*/ 143 w 362"/>
                  <a:gd name="T73" fmla="*/ 27 h 631"/>
                  <a:gd name="T74" fmla="*/ 174 w 362"/>
                  <a:gd name="T75" fmla="*/ 8 h 631"/>
                  <a:gd name="T76" fmla="*/ 206 w 362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2" h="631">
                    <a:moveTo>
                      <a:pt x="206" y="0"/>
                    </a:moveTo>
                    <a:lnTo>
                      <a:pt x="238" y="0"/>
                    </a:lnTo>
                    <a:lnTo>
                      <a:pt x="264" y="10"/>
                    </a:lnTo>
                    <a:lnTo>
                      <a:pt x="289" y="26"/>
                    </a:lnTo>
                    <a:lnTo>
                      <a:pt x="311" y="49"/>
                    </a:lnTo>
                    <a:lnTo>
                      <a:pt x="328" y="78"/>
                    </a:lnTo>
                    <a:lnTo>
                      <a:pt x="343" y="115"/>
                    </a:lnTo>
                    <a:lnTo>
                      <a:pt x="353" y="154"/>
                    </a:lnTo>
                    <a:lnTo>
                      <a:pt x="359" y="198"/>
                    </a:lnTo>
                    <a:lnTo>
                      <a:pt x="362" y="245"/>
                    </a:lnTo>
                    <a:lnTo>
                      <a:pt x="359" y="294"/>
                    </a:lnTo>
                    <a:lnTo>
                      <a:pt x="353" y="347"/>
                    </a:lnTo>
                    <a:lnTo>
                      <a:pt x="340" y="402"/>
                    </a:lnTo>
                    <a:lnTo>
                      <a:pt x="322" y="455"/>
                    </a:lnTo>
                    <a:lnTo>
                      <a:pt x="300" y="501"/>
                    </a:lnTo>
                    <a:lnTo>
                      <a:pt x="276" y="542"/>
                    </a:lnTo>
                    <a:lnTo>
                      <a:pt x="248" y="576"/>
                    </a:lnTo>
                    <a:lnTo>
                      <a:pt x="219" y="603"/>
                    </a:lnTo>
                    <a:lnTo>
                      <a:pt x="188" y="622"/>
                    </a:lnTo>
                    <a:lnTo>
                      <a:pt x="156" y="631"/>
                    </a:lnTo>
                    <a:lnTo>
                      <a:pt x="124" y="631"/>
                    </a:lnTo>
                    <a:lnTo>
                      <a:pt x="96" y="621"/>
                    </a:lnTo>
                    <a:lnTo>
                      <a:pt x="73" y="605"/>
                    </a:lnTo>
                    <a:lnTo>
                      <a:pt x="51" y="581"/>
                    </a:lnTo>
                    <a:lnTo>
                      <a:pt x="34" y="551"/>
                    </a:lnTo>
                    <a:lnTo>
                      <a:pt x="19" y="516"/>
                    </a:lnTo>
                    <a:lnTo>
                      <a:pt x="9" y="477"/>
                    </a:lnTo>
                    <a:lnTo>
                      <a:pt x="3" y="433"/>
                    </a:lnTo>
                    <a:lnTo>
                      <a:pt x="0" y="386"/>
                    </a:lnTo>
                    <a:lnTo>
                      <a:pt x="3" y="337"/>
                    </a:lnTo>
                    <a:lnTo>
                      <a:pt x="9" y="284"/>
                    </a:lnTo>
                    <a:lnTo>
                      <a:pt x="22" y="229"/>
                    </a:lnTo>
                    <a:lnTo>
                      <a:pt x="40" y="176"/>
                    </a:lnTo>
                    <a:lnTo>
                      <a:pt x="61" y="129"/>
                    </a:lnTo>
                    <a:lnTo>
                      <a:pt x="86" y="89"/>
                    </a:lnTo>
                    <a:lnTo>
                      <a:pt x="114" y="54"/>
                    </a:lnTo>
                    <a:lnTo>
                      <a:pt x="143" y="27"/>
                    </a:lnTo>
                    <a:lnTo>
                      <a:pt x="174" y="8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FEDEC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Freeform 43"/>
              <p:cNvSpPr>
                <a:spLocks/>
              </p:cNvSpPr>
              <p:nvPr/>
            </p:nvSpPr>
            <p:spPr bwMode="auto">
              <a:xfrm>
                <a:off x="1219927" y="3548981"/>
                <a:ext cx="253565" cy="443739"/>
              </a:xfrm>
              <a:custGeom>
                <a:avLst/>
                <a:gdLst>
                  <a:gd name="T0" fmla="*/ 156 w 361"/>
                  <a:gd name="T1" fmla="*/ 0 h 631"/>
                  <a:gd name="T2" fmla="*/ 186 w 361"/>
                  <a:gd name="T3" fmla="*/ 10 h 631"/>
                  <a:gd name="T4" fmla="*/ 217 w 361"/>
                  <a:gd name="T5" fmla="*/ 27 h 631"/>
                  <a:gd name="T6" fmla="*/ 247 w 361"/>
                  <a:gd name="T7" fmla="*/ 55 h 631"/>
                  <a:gd name="T8" fmla="*/ 275 w 361"/>
                  <a:gd name="T9" fmla="*/ 89 h 631"/>
                  <a:gd name="T10" fmla="*/ 300 w 361"/>
                  <a:gd name="T11" fmla="*/ 129 h 631"/>
                  <a:gd name="T12" fmla="*/ 320 w 361"/>
                  <a:gd name="T13" fmla="*/ 176 h 631"/>
                  <a:gd name="T14" fmla="*/ 338 w 361"/>
                  <a:gd name="T15" fmla="*/ 229 h 631"/>
                  <a:gd name="T16" fmla="*/ 351 w 361"/>
                  <a:gd name="T17" fmla="*/ 284 h 631"/>
                  <a:gd name="T18" fmla="*/ 358 w 361"/>
                  <a:gd name="T19" fmla="*/ 337 h 631"/>
                  <a:gd name="T20" fmla="*/ 361 w 361"/>
                  <a:gd name="T21" fmla="*/ 386 h 631"/>
                  <a:gd name="T22" fmla="*/ 358 w 361"/>
                  <a:gd name="T23" fmla="*/ 433 h 631"/>
                  <a:gd name="T24" fmla="*/ 352 w 361"/>
                  <a:gd name="T25" fmla="*/ 477 h 631"/>
                  <a:gd name="T26" fmla="*/ 341 w 361"/>
                  <a:gd name="T27" fmla="*/ 517 h 631"/>
                  <a:gd name="T28" fmla="*/ 327 w 361"/>
                  <a:gd name="T29" fmla="*/ 552 h 631"/>
                  <a:gd name="T30" fmla="*/ 309 w 361"/>
                  <a:gd name="T31" fmla="*/ 581 h 631"/>
                  <a:gd name="T32" fmla="*/ 288 w 361"/>
                  <a:gd name="T33" fmla="*/ 605 h 631"/>
                  <a:gd name="T34" fmla="*/ 263 w 361"/>
                  <a:gd name="T35" fmla="*/ 622 h 631"/>
                  <a:gd name="T36" fmla="*/ 237 w 361"/>
                  <a:gd name="T37" fmla="*/ 631 h 631"/>
                  <a:gd name="T38" fmla="*/ 205 w 361"/>
                  <a:gd name="T39" fmla="*/ 631 h 631"/>
                  <a:gd name="T40" fmla="*/ 173 w 361"/>
                  <a:gd name="T41" fmla="*/ 622 h 631"/>
                  <a:gd name="T42" fmla="*/ 142 w 361"/>
                  <a:gd name="T43" fmla="*/ 603 h 631"/>
                  <a:gd name="T44" fmla="*/ 113 w 361"/>
                  <a:gd name="T45" fmla="*/ 577 h 631"/>
                  <a:gd name="T46" fmla="*/ 86 w 361"/>
                  <a:gd name="T47" fmla="*/ 542 h 631"/>
                  <a:gd name="T48" fmla="*/ 61 w 361"/>
                  <a:gd name="T49" fmla="*/ 501 h 631"/>
                  <a:gd name="T50" fmla="*/ 39 w 361"/>
                  <a:gd name="T51" fmla="*/ 455 h 631"/>
                  <a:gd name="T52" fmla="*/ 22 w 361"/>
                  <a:gd name="T53" fmla="*/ 402 h 631"/>
                  <a:gd name="T54" fmla="*/ 8 w 361"/>
                  <a:gd name="T55" fmla="*/ 347 h 631"/>
                  <a:gd name="T56" fmla="*/ 1 w 361"/>
                  <a:gd name="T57" fmla="*/ 294 h 631"/>
                  <a:gd name="T58" fmla="*/ 0 w 361"/>
                  <a:gd name="T59" fmla="*/ 245 h 631"/>
                  <a:gd name="T60" fmla="*/ 1 w 361"/>
                  <a:gd name="T61" fmla="*/ 198 h 631"/>
                  <a:gd name="T62" fmla="*/ 8 w 361"/>
                  <a:gd name="T63" fmla="*/ 154 h 631"/>
                  <a:gd name="T64" fmla="*/ 19 w 361"/>
                  <a:gd name="T65" fmla="*/ 115 h 631"/>
                  <a:gd name="T66" fmla="*/ 33 w 361"/>
                  <a:gd name="T67" fmla="*/ 80 h 631"/>
                  <a:gd name="T68" fmla="*/ 51 w 361"/>
                  <a:gd name="T69" fmla="*/ 49 h 631"/>
                  <a:gd name="T70" fmla="*/ 73 w 361"/>
                  <a:gd name="T71" fmla="*/ 26 h 631"/>
                  <a:gd name="T72" fmla="*/ 96 w 361"/>
                  <a:gd name="T73" fmla="*/ 10 h 631"/>
                  <a:gd name="T74" fmla="*/ 123 w 361"/>
                  <a:gd name="T75" fmla="*/ 0 h 631"/>
                  <a:gd name="T76" fmla="*/ 156 w 361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631">
                    <a:moveTo>
                      <a:pt x="156" y="0"/>
                    </a:moveTo>
                    <a:lnTo>
                      <a:pt x="186" y="10"/>
                    </a:lnTo>
                    <a:lnTo>
                      <a:pt x="217" y="27"/>
                    </a:lnTo>
                    <a:lnTo>
                      <a:pt x="247" y="55"/>
                    </a:lnTo>
                    <a:lnTo>
                      <a:pt x="275" y="89"/>
                    </a:lnTo>
                    <a:lnTo>
                      <a:pt x="300" y="129"/>
                    </a:lnTo>
                    <a:lnTo>
                      <a:pt x="320" y="176"/>
                    </a:lnTo>
                    <a:lnTo>
                      <a:pt x="338" y="229"/>
                    </a:lnTo>
                    <a:lnTo>
                      <a:pt x="351" y="284"/>
                    </a:lnTo>
                    <a:lnTo>
                      <a:pt x="358" y="337"/>
                    </a:lnTo>
                    <a:lnTo>
                      <a:pt x="361" y="386"/>
                    </a:lnTo>
                    <a:lnTo>
                      <a:pt x="358" y="433"/>
                    </a:lnTo>
                    <a:lnTo>
                      <a:pt x="352" y="477"/>
                    </a:lnTo>
                    <a:lnTo>
                      <a:pt x="341" y="517"/>
                    </a:lnTo>
                    <a:lnTo>
                      <a:pt x="327" y="552"/>
                    </a:lnTo>
                    <a:lnTo>
                      <a:pt x="309" y="581"/>
                    </a:lnTo>
                    <a:lnTo>
                      <a:pt x="288" y="605"/>
                    </a:lnTo>
                    <a:lnTo>
                      <a:pt x="263" y="622"/>
                    </a:lnTo>
                    <a:lnTo>
                      <a:pt x="237" y="631"/>
                    </a:lnTo>
                    <a:lnTo>
                      <a:pt x="205" y="631"/>
                    </a:lnTo>
                    <a:lnTo>
                      <a:pt x="173" y="622"/>
                    </a:lnTo>
                    <a:lnTo>
                      <a:pt x="142" y="603"/>
                    </a:lnTo>
                    <a:lnTo>
                      <a:pt x="113" y="577"/>
                    </a:lnTo>
                    <a:lnTo>
                      <a:pt x="86" y="542"/>
                    </a:lnTo>
                    <a:lnTo>
                      <a:pt x="61" y="501"/>
                    </a:lnTo>
                    <a:lnTo>
                      <a:pt x="39" y="455"/>
                    </a:lnTo>
                    <a:lnTo>
                      <a:pt x="22" y="402"/>
                    </a:lnTo>
                    <a:lnTo>
                      <a:pt x="8" y="347"/>
                    </a:lnTo>
                    <a:lnTo>
                      <a:pt x="1" y="294"/>
                    </a:lnTo>
                    <a:lnTo>
                      <a:pt x="0" y="245"/>
                    </a:lnTo>
                    <a:lnTo>
                      <a:pt x="1" y="198"/>
                    </a:lnTo>
                    <a:lnTo>
                      <a:pt x="8" y="154"/>
                    </a:lnTo>
                    <a:lnTo>
                      <a:pt x="19" y="115"/>
                    </a:lnTo>
                    <a:lnTo>
                      <a:pt x="33" y="80"/>
                    </a:lnTo>
                    <a:lnTo>
                      <a:pt x="51" y="49"/>
                    </a:lnTo>
                    <a:lnTo>
                      <a:pt x="73" y="26"/>
                    </a:lnTo>
                    <a:lnTo>
                      <a:pt x="96" y="10"/>
                    </a:lnTo>
                    <a:lnTo>
                      <a:pt x="123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자유형 7"/>
              <p:cNvSpPr>
                <a:spLocks/>
              </p:cNvSpPr>
              <p:nvPr/>
            </p:nvSpPr>
            <p:spPr bwMode="auto">
              <a:xfrm>
                <a:off x="1236831" y="2725633"/>
                <a:ext cx="1675643" cy="1991862"/>
              </a:xfrm>
              <a:custGeom>
                <a:avLst/>
                <a:gdLst>
                  <a:gd name="connsiteX0" fmla="*/ 838174 w 1675643"/>
                  <a:gd name="connsiteY0" fmla="*/ 0 h 2197567"/>
                  <a:gd name="connsiteX1" fmla="*/ 910017 w 1675643"/>
                  <a:gd name="connsiteY1" fmla="*/ 2116 h 2197567"/>
                  <a:gd name="connsiteX2" fmla="*/ 979748 w 1675643"/>
                  <a:gd name="connsiteY2" fmla="*/ 9167 h 2197567"/>
                  <a:gd name="connsiteX3" fmla="*/ 1045252 w 1675643"/>
                  <a:gd name="connsiteY3" fmla="*/ 21860 h 2197567"/>
                  <a:gd name="connsiteX4" fmla="*/ 1110052 w 1675643"/>
                  <a:gd name="connsiteY4" fmla="*/ 37373 h 2197567"/>
                  <a:gd name="connsiteX5" fmla="*/ 1170626 w 1675643"/>
                  <a:gd name="connsiteY5" fmla="*/ 56412 h 2197567"/>
                  <a:gd name="connsiteX6" fmla="*/ 1228382 w 1675643"/>
                  <a:gd name="connsiteY6" fmla="*/ 78977 h 2197567"/>
                  <a:gd name="connsiteX7" fmla="*/ 1283322 w 1675643"/>
                  <a:gd name="connsiteY7" fmla="*/ 105773 h 2197567"/>
                  <a:gd name="connsiteX8" fmla="*/ 1334739 w 1675643"/>
                  <a:gd name="connsiteY8" fmla="*/ 134685 h 2197567"/>
                  <a:gd name="connsiteX9" fmla="*/ 1381930 w 1675643"/>
                  <a:gd name="connsiteY9" fmla="*/ 166417 h 2197567"/>
                  <a:gd name="connsiteX10" fmla="*/ 1427008 w 1675643"/>
                  <a:gd name="connsiteY10" fmla="*/ 200264 h 2197567"/>
                  <a:gd name="connsiteX11" fmla="*/ 1467156 w 1675643"/>
                  <a:gd name="connsiteY11" fmla="*/ 236227 h 2197567"/>
                  <a:gd name="connsiteX12" fmla="*/ 1503782 w 1675643"/>
                  <a:gd name="connsiteY12" fmla="*/ 274305 h 2197567"/>
                  <a:gd name="connsiteX13" fmla="*/ 1538295 w 1675643"/>
                  <a:gd name="connsiteY13" fmla="*/ 312384 h 2197567"/>
                  <a:gd name="connsiteX14" fmla="*/ 1566469 w 1675643"/>
                  <a:gd name="connsiteY14" fmla="*/ 352577 h 2197567"/>
                  <a:gd name="connsiteX15" fmla="*/ 1592530 w 1675643"/>
                  <a:gd name="connsiteY15" fmla="*/ 392771 h 2197567"/>
                  <a:gd name="connsiteX16" fmla="*/ 1612956 w 1675643"/>
                  <a:gd name="connsiteY16" fmla="*/ 432965 h 2197567"/>
                  <a:gd name="connsiteX17" fmla="*/ 1630565 w 1675643"/>
                  <a:gd name="connsiteY17" fmla="*/ 473864 h 2197567"/>
                  <a:gd name="connsiteX18" fmla="*/ 1642539 w 1675643"/>
                  <a:gd name="connsiteY18" fmla="*/ 514058 h 2197567"/>
                  <a:gd name="connsiteX19" fmla="*/ 1642539 w 1675643"/>
                  <a:gd name="connsiteY19" fmla="*/ 517584 h 2197567"/>
                  <a:gd name="connsiteX20" fmla="*/ 1644652 w 1675643"/>
                  <a:gd name="connsiteY20" fmla="*/ 526751 h 2197567"/>
                  <a:gd name="connsiteX21" fmla="*/ 1647469 w 1675643"/>
                  <a:gd name="connsiteY21" fmla="*/ 540149 h 2197567"/>
                  <a:gd name="connsiteX22" fmla="*/ 1650991 w 1675643"/>
                  <a:gd name="connsiteY22" fmla="*/ 559188 h 2197567"/>
                  <a:gd name="connsiteX23" fmla="*/ 1655217 w 1675643"/>
                  <a:gd name="connsiteY23" fmla="*/ 583163 h 2197567"/>
                  <a:gd name="connsiteX24" fmla="*/ 1658739 w 1675643"/>
                  <a:gd name="connsiteY24" fmla="*/ 609959 h 2197567"/>
                  <a:gd name="connsiteX25" fmla="*/ 1662965 w 1675643"/>
                  <a:gd name="connsiteY25" fmla="*/ 641691 h 2197567"/>
                  <a:gd name="connsiteX26" fmla="*/ 1667191 w 1675643"/>
                  <a:gd name="connsiteY26" fmla="*/ 675538 h 2197567"/>
                  <a:gd name="connsiteX27" fmla="*/ 1670008 w 1675643"/>
                  <a:gd name="connsiteY27" fmla="*/ 712911 h 2197567"/>
                  <a:gd name="connsiteX28" fmla="*/ 1673530 w 1675643"/>
                  <a:gd name="connsiteY28" fmla="*/ 751695 h 2197567"/>
                  <a:gd name="connsiteX29" fmla="*/ 1675643 w 1675643"/>
                  <a:gd name="connsiteY29" fmla="*/ 791889 h 2197567"/>
                  <a:gd name="connsiteX30" fmla="*/ 1675643 w 1675643"/>
                  <a:gd name="connsiteY30" fmla="*/ 834198 h 2197567"/>
                  <a:gd name="connsiteX31" fmla="*/ 1674234 w 1675643"/>
                  <a:gd name="connsiteY31" fmla="*/ 877212 h 2197567"/>
                  <a:gd name="connsiteX32" fmla="*/ 1672121 w 1675643"/>
                  <a:gd name="connsiteY32" fmla="*/ 920227 h 2197567"/>
                  <a:gd name="connsiteX33" fmla="*/ 1667191 w 1675643"/>
                  <a:gd name="connsiteY33" fmla="*/ 964652 h 2197567"/>
                  <a:gd name="connsiteX34" fmla="*/ 1660852 w 1675643"/>
                  <a:gd name="connsiteY34" fmla="*/ 1006961 h 2197567"/>
                  <a:gd name="connsiteX35" fmla="*/ 1651695 w 1675643"/>
                  <a:gd name="connsiteY35" fmla="*/ 1048565 h 2197567"/>
                  <a:gd name="connsiteX36" fmla="*/ 1639721 w 1675643"/>
                  <a:gd name="connsiteY36" fmla="*/ 1090169 h 2197567"/>
                  <a:gd name="connsiteX37" fmla="*/ 1624930 w 1675643"/>
                  <a:gd name="connsiteY37" fmla="*/ 1128953 h 2197567"/>
                  <a:gd name="connsiteX38" fmla="*/ 1608026 w 1675643"/>
                  <a:gd name="connsiteY38" fmla="*/ 1166326 h 2197567"/>
                  <a:gd name="connsiteX39" fmla="*/ 1586191 w 1675643"/>
                  <a:gd name="connsiteY39" fmla="*/ 1200173 h 2197567"/>
                  <a:gd name="connsiteX40" fmla="*/ 1578338 w 1675643"/>
                  <a:gd name="connsiteY40" fmla="*/ 1210281 h 2197567"/>
                  <a:gd name="connsiteX41" fmla="*/ 1576335 w 1675643"/>
                  <a:gd name="connsiteY41" fmla="*/ 1240358 h 2197567"/>
                  <a:gd name="connsiteX42" fmla="*/ 1572817 w 1675643"/>
                  <a:gd name="connsiteY42" fmla="*/ 1292480 h 2197567"/>
                  <a:gd name="connsiteX43" fmla="*/ 1567187 w 1675643"/>
                  <a:gd name="connsiteY43" fmla="*/ 1346010 h 2197567"/>
                  <a:gd name="connsiteX44" fmla="*/ 1559447 w 1675643"/>
                  <a:gd name="connsiteY44" fmla="*/ 1399541 h 2197567"/>
                  <a:gd name="connsiteX45" fmla="*/ 1551003 w 1675643"/>
                  <a:gd name="connsiteY45" fmla="*/ 1451662 h 2197567"/>
                  <a:gd name="connsiteX46" fmla="*/ 1539744 w 1675643"/>
                  <a:gd name="connsiteY46" fmla="*/ 1503784 h 2197567"/>
                  <a:gd name="connsiteX47" fmla="*/ 1527781 w 1675643"/>
                  <a:gd name="connsiteY47" fmla="*/ 1556610 h 2197567"/>
                  <a:gd name="connsiteX48" fmla="*/ 1512300 w 1675643"/>
                  <a:gd name="connsiteY48" fmla="*/ 1608028 h 2197567"/>
                  <a:gd name="connsiteX49" fmla="*/ 1495412 w 1675643"/>
                  <a:gd name="connsiteY49" fmla="*/ 1658036 h 2197567"/>
                  <a:gd name="connsiteX50" fmla="*/ 1476413 w 1675643"/>
                  <a:gd name="connsiteY50" fmla="*/ 1707341 h 2197567"/>
                  <a:gd name="connsiteX51" fmla="*/ 1454599 w 1675643"/>
                  <a:gd name="connsiteY51" fmla="*/ 1755941 h 2197567"/>
                  <a:gd name="connsiteX52" fmla="*/ 1431377 w 1675643"/>
                  <a:gd name="connsiteY52" fmla="*/ 1801723 h 2197567"/>
                  <a:gd name="connsiteX53" fmla="*/ 1403230 w 1675643"/>
                  <a:gd name="connsiteY53" fmla="*/ 1846802 h 2197567"/>
                  <a:gd name="connsiteX54" fmla="*/ 1374379 w 1675643"/>
                  <a:gd name="connsiteY54" fmla="*/ 1890471 h 2197567"/>
                  <a:gd name="connsiteX55" fmla="*/ 1342010 w 1675643"/>
                  <a:gd name="connsiteY55" fmla="*/ 1932028 h 2197567"/>
                  <a:gd name="connsiteX56" fmla="*/ 1306826 w 1675643"/>
                  <a:gd name="connsiteY56" fmla="*/ 1971471 h 2197567"/>
                  <a:gd name="connsiteX57" fmla="*/ 1268827 w 1675643"/>
                  <a:gd name="connsiteY57" fmla="*/ 2008098 h 2197567"/>
                  <a:gd name="connsiteX58" fmla="*/ 1227310 w 1675643"/>
                  <a:gd name="connsiteY58" fmla="*/ 2041906 h 2197567"/>
                  <a:gd name="connsiteX59" fmla="*/ 1182275 w 1675643"/>
                  <a:gd name="connsiteY59" fmla="*/ 2074306 h 2197567"/>
                  <a:gd name="connsiteX60" fmla="*/ 1133721 w 1675643"/>
                  <a:gd name="connsiteY60" fmla="*/ 2102480 h 2197567"/>
                  <a:gd name="connsiteX61" fmla="*/ 1082352 w 1675643"/>
                  <a:gd name="connsiteY61" fmla="*/ 2128541 h 2197567"/>
                  <a:gd name="connsiteX62" fmla="*/ 1027465 w 1675643"/>
                  <a:gd name="connsiteY62" fmla="*/ 2151080 h 2197567"/>
                  <a:gd name="connsiteX63" fmla="*/ 969060 w 1675643"/>
                  <a:gd name="connsiteY63" fmla="*/ 2170802 h 2197567"/>
                  <a:gd name="connsiteX64" fmla="*/ 905025 w 1675643"/>
                  <a:gd name="connsiteY64" fmla="*/ 2186298 h 2197567"/>
                  <a:gd name="connsiteX65" fmla="*/ 838879 w 1675643"/>
                  <a:gd name="connsiteY65" fmla="*/ 2197567 h 2197567"/>
                  <a:gd name="connsiteX66" fmla="*/ 839120 w 1675643"/>
                  <a:gd name="connsiteY66" fmla="*/ 2197406 h 2197567"/>
                  <a:gd name="connsiteX67" fmla="*/ 838174 w 1675643"/>
                  <a:gd name="connsiteY67" fmla="*/ 2197567 h 2197567"/>
                  <a:gd name="connsiteX68" fmla="*/ 771261 w 1675643"/>
                  <a:gd name="connsiteY68" fmla="*/ 2186298 h 2197567"/>
                  <a:gd name="connsiteX69" fmla="*/ 708574 w 1675643"/>
                  <a:gd name="connsiteY69" fmla="*/ 2170802 h 2197567"/>
                  <a:gd name="connsiteX70" fmla="*/ 649409 w 1675643"/>
                  <a:gd name="connsiteY70" fmla="*/ 2151080 h 2197567"/>
                  <a:gd name="connsiteX71" fmla="*/ 593765 w 1675643"/>
                  <a:gd name="connsiteY71" fmla="*/ 2128541 h 2197567"/>
                  <a:gd name="connsiteX72" fmla="*/ 542348 w 1675643"/>
                  <a:gd name="connsiteY72" fmla="*/ 2102480 h 2197567"/>
                  <a:gd name="connsiteX73" fmla="*/ 494452 w 1675643"/>
                  <a:gd name="connsiteY73" fmla="*/ 2074306 h 2197567"/>
                  <a:gd name="connsiteX74" fmla="*/ 448670 w 1675643"/>
                  <a:gd name="connsiteY74" fmla="*/ 2041906 h 2197567"/>
                  <a:gd name="connsiteX75" fmla="*/ 407817 w 1675643"/>
                  <a:gd name="connsiteY75" fmla="*/ 2008098 h 2197567"/>
                  <a:gd name="connsiteX76" fmla="*/ 369078 w 1675643"/>
                  <a:gd name="connsiteY76" fmla="*/ 1971471 h 2197567"/>
                  <a:gd name="connsiteX77" fmla="*/ 333861 w 1675643"/>
                  <a:gd name="connsiteY77" fmla="*/ 1932028 h 2197567"/>
                  <a:gd name="connsiteX78" fmla="*/ 302165 w 1675643"/>
                  <a:gd name="connsiteY78" fmla="*/ 1890471 h 2197567"/>
                  <a:gd name="connsiteX79" fmla="*/ 272583 w 1675643"/>
                  <a:gd name="connsiteY79" fmla="*/ 1846802 h 2197567"/>
                  <a:gd name="connsiteX80" fmla="*/ 245817 w 1675643"/>
                  <a:gd name="connsiteY80" fmla="*/ 1801723 h 2197567"/>
                  <a:gd name="connsiteX81" fmla="*/ 221165 w 1675643"/>
                  <a:gd name="connsiteY81" fmla="*/ 1755941 h 2197567"/>
                  <a:gd name="connsiteX82" fmla="*/ 200035 w 1675643"/>
                  <a:gd name="connsiteY82" fmla="*/ 1707341 h 2197567"/>
                  <a:gd name="connsiteX83" fmla="*/ 181017 w 1675643"/>
                  <a:gd name="connsiteY83" fmla="*/ 1658036 h 2197567"/>
                  <a:gd name="connsiteX84" fmla="*/ 164113 w 1675643"/>
                  <a:gd name="connsiteY84" fmla="*/ 1608028 h 2197567"/>
                  <a:gd name="connsiteX85" fmla="*/ 149322 w 1675643"/>
                  <a:gd name="connsiteY85" fmla="*/ 1556610 h 2197567"/>
                  <a:gd name="connsiteX86" fmla="*/ 135939 w 1675643"/>
                  <a:gd name="connsiteY86" fmla="*/ 1503784 h 2197567"/>
                  <a:gd name="connsiteX87" fmla="*/ 126078 w 1675643"/>
                  <a:gd name="connsiteY87" fmla="*/ 1451662 h 2197567"/>
                  <a:gd name="connsiteX88" fmla="*/ 116922 w 1675643"/>
                  <a:gd name="connsiteY88" fmla="*/ 1399541 h 2197567"/>
                  <a:gd name="connsiteX89" fmla="*/ 109174 w 1675643"/>
                  <a:gd name="connsiteY89" fmla="*/ 1346010 h 2197567"/>
                  <a:gd name="connsiteX90" fmla="*/ 104244 w 1675643"/>
                  <a:gd name="connsiteY90" fmla="*/ 1292480 h 2197567"/>
                  <a:gd name="connsiteX91" fmla="*/ 100017 w 1675643"/>
                  <a:gd name="connsiteY91" fmla="*/ 1240358 h 2197567"/>
                  <a:gd name="connsiteX92" fmla="*/ 98470 w 1675643"/>
                  <a:gd name="connsiteY92" fmla="*/ 1211341 h 2197567"/>
                  <a:gd name="connsiteX93" fmla="*/ 90157 w 1675643"/>
                  <a:gd name="connsiteY93" fmla="*/ 1200878 h 2197567"/>
                  <a:gd name="connsiteX94" fmla="*/ 68322 w 1675643"/>
                  <a:gd name="connsiteY94" fmla="*/ 1166326 h 2197567"/>
                  <a:gd name="connsiteX95" fmla="*/ 50009 w 1675643"/>
                  <a:gd name="connsiteY95" fmla="*/ 1130363 h 2197567"/>
                  <a:gd name="connsiteX96" fmla="*/ 35922 w 1675643"/>
                  <a:gd name="connsiteY96" fmla="*/ 1090874 h 2197567"/>
                  <a:gd name="connsiteX97" fmla="*/ 24652 w 1675643"/>
                  <a:gd name="connsiteY97" fmla="*/ 1049975 h 2197567"/>
                  <a:gd name="connsiteX98" fmla="*/ 15496 w 1675643"/>
                  <a:gd name="connsiteY98" fmla="*/ 1007666 h 2197567"/>
                  <a:gd name="connsiteX99" fmla="*/ 8452 w 1675643"/>
                  <a:gd name="connsiteY99" fmla="*/ 964652 h 2197567"/>
                  <a:gd name="connsiteX100" fmla="*/ 4226 w 1675643"/>
                  <a:gd name="connsiteY100" fmla="*/ 921637 h 2197567"/>
                  <a:gd name="connsiteX101" fmla="*/ 704 w 1675643"/>
                  <a:gd name="connsiteY101" fmla="*/ 877212 h 2197567"/>
                  <a:gd name="connsiteX102" fmla="*/ 0 w 1675643"/>
                  <a:gd name="connsiteY102" fmla="*/ 834198 h 2197567"/>
                  <a:gd name="connsiteX103" fmla="*/ 704 w 1675643"/>
                  <a:gd name="connsiteY103" fmla="*/ 791889 h 2197567"/>
                  <a:gd name="connsiteX104" fmla="*/ 2113 w 1675643"/>
                  <a:gd name="connsiteY104" fmla="*/ 751695 h 2197567"/>
                  <a:gd name="connsiteX105" fmla="*/ 4930 w 1675643"/>
                  <a:gd name="connsiteY105" fmla="*/ 712911 h 2197567"/>
                  <a:gd name="connsiteX106" fmla="*/ 8452 w 1675643"/>
                  <a:gd name="connsiteY106" fmla="*/ 675538 h 2197567"/>
                  <a:gd name="connsiteX107" fmla="*/ 11974 w 1675643"/>
                  <a:gd name="connsiteY107" fmla="*/ 641691 h 2197567"/>
                  <a:gd name="connsiteX108" fmla="*/ 16200 w 1675643"/>
                  <a:gd name="connsiteY108" fmla="*/ 610664 h 2197567"/>
                  <a:gd name="connsiteX109" fmla="*/ 20426 w 1675643"/>
                  <a:gd name="connsiteY109" fmla="*/ 583163 h 2197567"/>
                  <a:gd name="connsiteX110" fmla="*/ 24652 w 1675643"/>
                  <a:gd name="connsiteY110" fmla="*/ 559188 h 2197567"/>
                  <a:gd name="connsiteX111" fmla="*/ 28878 w 1675643"/>
                  <a:gd name="connsiteY111" fmla="*/ 540854 h 2197567"/>
                  <a:gd name="connsiteX112" fmla="*/ 30991 w 1675643"/>
                  <a:gd name="connsiteY112" fmla="*/ 526751 h 2197567"/>
                  <a:gd name="connsiteX113" fmla="*/ 33104 w 1675643"/>
                  <a:gd name="connsiteY113" fmla="*/ 517584 h 2197567"/>
                  <a:gd name="connsiteX114" fmla="*/ 33809 w 1675643"/>
                  <a:gd name="connsiteY114" fmla="*/ 514058 h 2197567"/>
                  <a:gd name="connsiteX115" fmla="*/ 40852 w 1675643"/>
                  <a:gd name="connsiteY115" fmla="*/ 488672 h 2197567"/>
                  <a:gd name="connsiteX116" fmla="*/ 51417 w 1675643"/>
                  <a:gd name="connsiteY116" fmla="*/ 466107 h 2197567"/>
                  <a:gd name="connsiteX117" fmla="*/ 63391 w 1675643"/>
                  <a:gd name="connsiteY117" fmla="*/ 444248 h 2197567"/>
                  <a:gd name="connsiteX118" fmla="*/ 76774 w 1675643"/>
                  <a:gd name="connsiteY118" fmla="*/ 424503 h 2197567"/>
                  <a:gd name="connsiteX119" fmla="*/ 91565 w 1675643"/>
                  <a:gd name="connsiteY119" fmla="*/ 408285 h 2197567"/>
                  <a:gd name="connsiteX120" fmla="*/ 104244 w 1675643"/>
                  <a:gd name="connsiteY120" fmla="*/ 394182 h 2197567"/>
                  <a:gd name="connsiteX121" fmla="*/ 117626 w 1675643"/>
                  <a:gd name="connsiteY121" fmla="*/ 382194 h 2197567"/>
                  <a:gd name="connsiteX122" fmla="*/ 128896 w 1675643"/>
                  <a:gd name="connsiteY122" fmla="*/ 373027 h 2197567"/>
                  <a:gd name="connsiteX123" fmla="*/ 138757 w 1675643"/>
                  <a:gd name="connsiteY123" fmla="*/ 365975 h 2197567"/>
                  <a:gd name="connsiteX124" fmla="*/ 144391 w 1675643"/>
                  <a:gd name="connsiteY124" fmla="*/ 361744 h 2197567"/>
                  <a:gd name="connsiteX125" fmla="*/ 146504 w 1675643"/>
                  <a:gd name="connsiteY125" fmla="*/ 361039 h 2197567"/>
                  <a:gd name="connsiteX126" fmla="*/ 146504 w 1675643"/>
                  <a:gd name="connsiteY126" fmla="*/ 357513 h 2197567"/>
                  <a:gd name="connsiteX127" fmla="*/ 150026 w 1675643"/>
                  <a:gd name="connsiteY127" fmla="*/ 349757 h 2197567"/>
                  <a:gd name="connsiteX128" fmla="*/ 153548 w 1675643"/>
                  <a:gd name="connsiteY128" fmla="*/ 337064 h 2197567"/>
                  <a:gd name="connsiteX129" fmla="*/ 161296 w 1675643"/>
                  <a:gd name="connsiteY129" fmla="*/ 320845 h 2197567"/>
                  <a:gd name="connsiteX130" fmla="*/ 171157 w 1675643"/>
                  <a:gd name="connsiteY130" fmla="*/ 301101 h 2197567"/>
                  <a:gd name="connsiteX131" fmla="*/ 184539 w 1675643"/>
                  <a:gd name="connsiteY131" fmla="*/ 279946 h 2197567"/>
                  <a:gd name="connsiteX132" fmla="*/ 200035 w 1675643"/>
                  <a:gd name="connsiteY132" fmla="*/ 255971 h 2197567"/>
                  <a:gd name="connsiteX133" fmla="*/ 220461 w 1675643"/>
                  <a:gd name="connsiteY133" fmla="*/ 231291 h 2197567"/>
                  <a:gd name="connsiteX134" fmla="*/ 244409 w 1675643"/>
                  <a:gd name="connsiteY134" fmla="*/ 206610 h 2197567"/>
                  <a:gd name="connsiteX135" fmla="*/ 272583 w 1675643"/>
                  <a:gd name="connsiteY135" fmla="*/ 181930 h 2197567"/>
                  <a:gd name="connsiteX136" fmla="*/ 321183 w 1675643"/>
                  <a:gd name="connsiteY136" fmla="*/ 147377 h 2197567"/>
                  <a:gd name="connsiteX137" fmla="*/ 373304 w 1675643"/>
                  <a:gd name="connsiteY137" fmla="*/ 114940 h 2197567"/>
                  <a:gd name="connsiteX138" fmla="*/ 429652 w 1675643"/>
                  <a:gd name="connsiteY138" fmla="*/ 86734 h 2197567"/>
                  <a:gd name="connsiteX139" fmla="*/ 489522 w 1675643"/>
                  <a:gd name="connsiteY139" fmla="*/ 62054 h 2197567"/>
                  <a:gd name="connsiteX140" fmla="*/ 552913 w 1675643"/>
                  <a:gd name="connsiteY140" fmla="*/ 40194 h 2197567"/>
                  <a:gd name="connsiteX141" fmla="*/ 619826 w 1675643"/>
                  <a:gd name="connsiteY141" fmla="*/ 22565 h 2197567"/>
                  <a:gd name="connsiteX142" fmla="*/ 689556 w 1675643"/>
                  <a:gd name="connsiteY142" fmla="*/ 10577 h 2197567"/>
                  <a:gd name="connsiteX143" fmla="*/ 762104 w 1675643"/>
                  <a:gd name="connsiteY143" fmla="*/ 2116 h 219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1675643" h="2197567">
                    <a:moveTo>
                      <a:pt x="838174" y="0"/>
                    </a:moveTo>
                    <a:lnTo>
                      <a:pt x="910017" y="2116"/>
                    </a:lnTo>
                    <a:lnTo>
                      <a:pt x="979748" y="9167"/>
                    </a:lnTo>
                    <a:lnTo>
                      <a:pt x="1045252" y="21860"/>
                    </a:lnTo>
                    <a:lnTo>
                      <a:pt x="1110052" y="37373"/>
                    </a:lnTo>
                    <a:lnTo>
                      <a:pt x="1170626" y="56412"/>
                    </a:lnTo>
                    <a:lnTo>
                      <a:pt x="1228382" y="78977"/>
                    </a:lnTo>
                    <a:lnTo>
                      <a:pt x="1283322" y="105773"/>
                    </a:lnTo>
                    <a:lnTo>
                      <a:pt x="1334739" y="134685"/>
                    </a:lnTo>
                    <a:lnTo>
                      <a:pt x="1381930" y="166417"/>
                    </a:lnTo>
                    <a:lnTo>
                      <a:pt x="1427008" y="200264"/>
                    </a:lnTo>
                    <a:lnTo>
                      <a:pt x="1467156" y="236227"/>
                    </a:lnTo>
                    <a:lnTo>
                      <a:pt x="1503782" y="274305"/>
                    </a:lnTo>
                    <a:lnTo>
                      <a:pt x="1538295" y="312384"/>
                    </a:lnTo>
                    <a:lnTo>
                      <a:pt x="1566469" y="352577"/>
                    </a:lnTo>
                    <a:lnTo>
                      <a:pt x="1592530" y="392771"/>
                    </a:lnTo>
                    <a:lnTo>
                      <a:pt x="1612956" y="432965"/>
                    </a:lnTo>
                    <a:lnTo>
                      <a:pt x="1630565" y="473864"/>
                    </a:lnTo>
                    <a:lnTo>
                      <a:pt x="1642539" y="514058"/>
                    </a:lnTo>
                    <a:lnTo>
                      <a:pt x="1642539" y="517584"/>
                    </a:lnTo>
                    <a:lnTo>
                      <a:pt x="1644652" y="526751"/>
                    </a:lnTo>
                    <a:lnTo>
                      <a:pt x="1647469" y="540149"/>
                    </a:lnTo>
                    <a:lnTo>
                      <a:pt x="1650991" y="559188"/>
                    </a:lnTo>
                    <a:lnTo>
                      <a:pt x="1655217" y="583163"/>
                    </a:lnTo>
                    <a:lnTo>
                      <a:pt x="1658739" y="609959"/>
                    </a:lnTo>
                    <a:lnTo>
                      <a:pt x="1662965" y="641691"/>
                    </a:lnTo>
                    <a:lnTo>
                      <a:pt x="1667191" y="675538"/>
                    </a:lnTo>
                    <a:lnTo>
                      <a:pt x="1670008" y="712911"/>
                    </a:lnTo>
                    <a:lnTo>
                      <a:pt x="1673530" y="751695"/>
                    </a:lnTo>
                    <a:lnTo>
                      <a:pt x="1675643" y="791889"/>
                    </a:lnTo>
                    <a:lnTo>
                      <a:pt x="1675643" y="834198"/>
                    </a:lnTo>
                    <a:lnTo>
                      <a:pt x="1674234" y="877212"/>
                    </a:lnTo>
                    <a:lnTo>
                      <a:pt x="1672121" y="920227"/>
                    </a:lnTo>
                    <a:lnTo>
                      <a:pt x="1667191" y="964652"/>
                    </a:lnTo>
                    <a:lnTo>
                      <a:pt x="1660852" y="1006961"/>
                    </a:lnTo>
                    <a:lnTo>
                      <a:pt x="1651695" y="1048565"/>
                    </a:lnTo>
                    <a:lnTo>
                      <a:pt x="1639721" y="1090169"/>
                    </a:lnTo>
                    <a:lnTo>
                      <a:pt x="1624930" y="1128953"/>
                    </a:lnTo>
                    <a:lnTo>
                      <a:pt x="1608026" y="1166326"/>
                    </a:lnTo>
                    <a:lnTo>
                      <a:pt x="1586191" y="1200173"/>
                    </a:lnTo>
                    <a:lnTo>
                      <a:pt x="1578338" y="1210281"/>
                    </a:lnTo>
                    <a:lnTo>
                      <a:pt x="1576335" y="1240358"/>
                    </a:lnTo>
                    <a:lnTo>
                      <a:pt x="1572817" y="1292480"/>
                    </a:lnTo>
                    <a:lnTo>
                      <a:pt x="1567187" y="1346010"/>
                    </a:lnTo>
                    <a:lnTo>
                      <a:pt x="1559447" y="1399541"/>
                    </a:lnTo>
                    <a:lnTo>
                      <a:pt x="1551003" y="1451662"/>
                    </a:lnTo>
                    <a:lnTo>
                      <a:pt x="1539744" y="1503784"/>
                    </a:lnTo>
                    <a:lnTo>
                      <a:pt x="1527781" y="1556610"/>
                    </a:lnTo>
                    <a:lnTo>
                      <a:pt x="1512300" y="1608028"/>
                    </a:lnTo>
                    <a:lnTo>
                      <a:pt x="1495412" y="1658036"/>
                    </a:lnTo>
                    <a:lnTo>
                      <a:pt x="1476413" y="1707341"/>
                    </a:lnTo>
                    <a:lnTo>
                      <a:pt x="1454599" y="1755941"/>
                    </a:lnTo>
                    <a:lnTo>
                      <a:pt x="1431377" y="1801723"/>
                    </a:lnTo>
                    <a:lnTo>
                      <a:pt x="1403230" y="1846802"/>
                    </a:lnTo>
                    <a:lnTo>
                      <a:pt x="1374379" y="1890471"/>
                    </a:lnTo>
                    <a:lnTo>
                      <a:pt x="1342010" y="1932028"/>
                    </a:lnTo>
                    <a:lnTo>
                      <a:pt x="1306826" y="1971471"/>
                    </a:lnTo>
                    <a:lnTo>
                      <a:pt x="1268827" y="2008098"/>
                    </a:lnTo>
                    <a:lnTo>
                      <a:pt x="1227310" y="2041906"/>
                    </a:lnTo>
                    <a:lnTo>
                      <a:pt x="1182275" y="2074306"/>
                    </a:lnTo>
                    <a:lnTo>
                      <a:pt x="1133721" y="2102480"/>
                    </a:lnTo>
                    <a:lnTo>
                      <a:pt x="1082352" y="2128541"/>
                    </a:lnTo>
                    <a:lnTo>
                      <a:pt x="1027465" y="2151080"/>
                    </a:lnTo>
                    <a:lnTo>
                      <a:pt x="969060" y="2170802"/>
                    </a:lnTo>
                    <a:lnTo>
                      <a:pt x="905025" y="2186298"/>
                    </a:lnTo>
                    <a:lnTo>
                      <a:pt x="838879" y="2197567"/>
                    </a:lnTo>
                    <a:lnTo>
                      <a:pt x="839120" y="2197406"/>
                    </a:lnTo>
                    <a:lnTo>
                      <a:pt x="838174" y="2197567"/>
                    </a:lnTo>
                    <a:lnTo>
                      <a:pt x="771261" y="2186298"/>
                    </a:lnTo>
                    <a:lnTo>
                      <a:pt x="708574" y="2170802"/>
                    </a:lnTo>
                    <a:lnTo>
                      <a:pt x="649409" y="2151080"/>
                    </a:lnTo>
                    <a:lnTo>
                      <a:pt x="593765" y="2128541"/>
                    </a:lnTo>
                    <a:lnTo>
                      <a:pt x="542348" y="2102480"/>
                    </a:lnTo>
                    <a:lnTo>
                      <a:pt x="494452" y="2074306"/>
                    </a:lnTo>
                    <a:lnTo>
                      <a:pt x="448670" y="2041906"/>
                    </a:lnTo>
                    <a:lnTo>
                      <a:pt x="407817" y="2008098"/>
                    </a:lnTo>
                    <a:lnTo>
                      <a:pt x="369078" y="1971471"/>
                    </a:lnTo>
                    <a:lnTo>
                      <a:pt x="333861" y="1932028"/>
                    </a:lnTo>
                    <a:lnTo>
                      <a:pt x="302165" y="1890471"/>
                    </a:lnTo>
                    <a:lnTo>
                      <a:pt x="272583" y="1846802"/>
                    </a:lnTo>
                    <a:lnTo>
                      <a:pt x="245817" y="1801723"/>
                    </a:lnTo>
                    <a:lnTo>
                      <a:pt x="221165" y="1755941"/>
                    </a:lnTo>
                    <a:lnTo>
                      <a:pt x="200035" y="1707341"/>
                    </a:lnTo>
                    <a:lnTo>
                      <a:pt x="181017" y="1658036"/>
                    </a:lnTo>
                    <a:lnTo>
                      <a:pt x="164113" y="1608028"/>
                    </a:lnTo>
                    <a:lnTo>
                      <a:pt x="149322" y="1556610"/>
                    </a:lnTo>
                    <a:lnTo>
                      <a:pt x="135939" y="1503784"/>
                    </a:lnTo>
                    <a:lnTo>
                      <a:pt x="126078" y="1451662"/>
                    </a:lnTo>
                    <a:lnTo>
                      <a:pt x="116922" y="1399541"/>
                    </a:lnTo>
                    <a:lnTo>
                      <a:pt x="109174" y="1346010"/>
                    </a:lnTo>
                    <a:lnTo>
                      <a:pt x="104244" y="1292480"/>
                    </a:lnTo>
                    <a:lnTo>
                      <a:pt x="100017" y="1240358"/>
                    </a:lnTo>
                    <a:lnTo>
                      <a:pt x="98470" y="1211341"/>
                    </a:lnTo>
                    <a:lnTo>
                      <a:pt x="90157" y="1200878"/>
                    </a:lnTo>
                    <a:lnTo>
                      <a:pt x="68322" y="1166326"/>
                    </a:lnTo>
                    <a:lnTo>
                      <a:pt x="50009" y="1130363"/>
                    </a:lnTo>
                    <a:lnTo>
                      <a:pt x="35922" y="1090874"/>
                    </a:lnTo>
                    <a:lnTo>
                      <a:pt x="24652" y="1049975"/>
                    </a:lnTo>
                    <a:lnTo>
                      <a:pt x="15496" y="1007666"/>
                    </a:lnTo>
                    <a:lnTo>
                      <a:pt x="8452" y="964652"/>
                    </a:lnTo>
                    <a:lnTo>
                      <a:pt x="4226" y="921637"/>
                    </a:lnTo>
                    <a:lnTo>
                      <a:pt x="704" y="877212"/>
                    </a:lnTo>
                    <a:lnTo>
                      <a:pt x="0" y="834198"/>
                    </a:lnTo>
                    <a:lnTo>
                      <a:pt x="704" y="791889"/>
                    </a:lnTo>
                    <a:lnTo>
                      <a:pt x="2113" y="751695"/>
                    </a:lnTo>
                    <a:lnTo>
                      <a:pt x="4930" y="712911"/>
                    </a:lnTo>
                    <a:lnTo>
                      <a:pt x="8452" y="675538"/>
                    </a:lnTo>
                    <a:lnTo>
                      <a:pt x="11974" y="641691"/>
                    </a:lnTo>
                    <a:lnTo>
                      <a:pt x="16200" y="610664"/>
                    </a:lnTo>
                    <a:lnTo>
                      <a:pt x="20426" y="583163"/>
                    </a:lnTo>
                    <a:lnTo>
                      <a:pt x="24652" y="559188"/>
                    </a:lnTo>
                    <a:lnTo>
                      <a:pt x="28878" y="540854"/>
                    </a:lnTo>
                    <a:lnTo>
                      <a:pt x="30991" y="526751"/>
                    </a:lnTo>
                    <a:lnTo>
                      <a:pt x="33104" y="517584"/>
                    </a:lnTo>
                    <a:lnTo>
                      <a:pt x="33809" y="514058"/>
                    </a:lnTo>
                    <a:lnTo>
                      <a:pt x="40852" y="488672"/>
                    </a:lnTo>
                    <a:lnTo>
                      <a:pt x="51417" y="466107"/>
                    </a:lnTo>
                    <a:lnTo>
                      <a:pt x="63391" y="444248"/>
                    </a:lnTo>
                    <a:lnTo>
                      <a:pt x="76774" y="424503"/>
                    </a:lnTo>
                    <a:lnTo>
                      <a:pt x="91565" y="408285"/>
                    </a:lnTo>
                    <a:lnTo>
                      <a:pt x="104244" y="394182"/>
                    </a:lnTo>
                    <a:lnTo>
                      <a:pt x="117626" y="382194"/>
                    </a:lnTo>
                    <a:lnTo>
                      <a:pt x="128896" y="373027"/>
                    </a:lnTo>
                    <a:lnTo>
                      <a:pt x="138757" y="365975"/>
                    </a:lnTo>
                    <a:lnTo>
                      <a:pt x="144391" y="361744"/>
                    </a:lnTo>
                    <a:lnTo>
                      <a:pt x="146504" y="361039"/>
                    </a:lnTo>
                    <a:lnTo>
                      <a:pt x="146504" y="357513"/>
                    </a:lnTo>
                    <a:lnTo>
                      <a:pt x="150026" y="349757"/>
                    </a:lnTo>
                    <a:lnTo>
                      <a:pt x="153548" y="337064"/>
                    </a:lnTo>
                    <a:lnTo>
                      <a:pt x="161296" y="320845"/>
                    </a:lnTo>
                    <a:lnTo>
                      <a:pt x="171157" y="301101"/>
                    </a:lnTo>
                    <a:lnTo>
                      <a:pt x="184539" y="279946"/>
                    </a:lnTo>
                    <a:lnTo>
                      <a:pt x="200035" y="255971"/>
                    </a:lnTo>
                    <a:lnTo>
                      <a:pt x="220461" y="231291"/>
                    </a:lnTo>
                    <a:lnTo>
                      <a:pt x="244409" y="206610"/>
                    </a:lnTo>
                    <a:lnTo>
                      <a:pt x="272583" y="181930"/>
                    </a:lnTo>
                    <a:lnTo>
                      <a:pt x="321183" y="147377"/>
                    </a:lnTo>
                    <a:lnTo>
                      <a:pt x="373304" y="114940"/>
                    </a:lnTo>
                    <a:lnTo>
                      <a:pt x="429652" y="86734"/>
                    </a:lnTo>
                    <a:lnTo>
                      <a:pt x="489522" y="62054"/>
                    </a:lnTo>
                    <a:lnTo>
                      <a:pt x="552913" y="40194"/>
                    </a:lnTo>
                    <a:lnTo>
                      <a:pt x="619826" y="22565"/>
                    </a:lnTo>
                    <a:lnTo>
                      <a:pt x="689556" y="10577"/>
                    </a:lnTo>
                    <a:lnTo>
                      <a:pt x="762104" y="2116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9" name="Freeform 53"/>
            <p:cNvSpPr>
              <a:spLocks/>
            </p:cNvSpPr>
            <p:nvPr/>
          </p:nvSpPr>
          <p:spPr bwMode="auto">
            <a:xfrm rot="5400000" flipH="1">
              <a:off x="11606536" y="6369894"/>
              <a:ext cx="88949" cy="321123"/>
            </a:xfrm>
            <a:prstGeom prst="leftBracket">
              <a:avLst>
                <a:gd name="adj" fmla="val 152582"/>
              </a:avLst>
            </a:pr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solidFill>
                  <a:prstClr val="black"/>
                </a:solidFill>
              </a:endParaRPr>
            </a:p>
          </p:txBody>
        </p:sp>
        <p:sp>
          <p:nvSpPr>
            <p:cNvPr id="30" name="자유형 29"/>
            <p:cNvSpPr/>
            <p:nvPr/>
          </p:nvSpPr>
          <p:spPr>
            <a:xfrm flipH="1">
              <a:off x="11492315" y="6484987"/>
              <a:ext cx="320050" cy="93072"/>
            </a:xfrm>
            <a:custGeom>
              <a:avLst/>
              <a:gdLst>
                <a:gd name="connsiteX0" fmla="*/ 0 w 676275"/>
                <a:gd name="connsiteY0" fmla="*/ 0 h 212694"/>
                <a:gd name="connsiteX1" fmla="*/ 54769 w 676275"/>
                <a:gd name="connsiteY1" fmla="*/ 119063 h 212694"/>
                <a:gd name="connsiteX2" fmla="*/ 271463 w 676275"/>
                <a:gd name="connsiteY2" fmla="*/ 209550 h 212694"/>
                <a:gd name="connsiteX3" fmla="*/ 509588 w 676275"/>
                <a:gd name="connsiteY3" fmla="*/ 183357 h 212694"/>
                <a:gd name="connsiteX4" fmla="*/ 647700 w 676275"/>
                <a:gd name="connsiteY4" fmla="*/ 100013 h 212694"/>
                <a:gd name="connsiteX5" fmla="*/ 676275 w 676275"/>
                <a:gd name="connsiteY5" fmla="*/ 26194 h 212694"/>
                <a:gd name="connsiteX0" fmla="*/ 0 w 664369"/>
                <a:gd name="connsiteY0" fmla="*/ 0 h 193644"/>
                <a:gd name="connsiteX1" fmla="*/ 42863 w 664369"/>
                <a:gd name="connsiteY1" fmla="*/ 100013 h 193644"/>
                <a:gd name="connsiteX2" fmla="*/ 259557 w 664369"/>
                <a:gd name="connsiteY2" fmla="*/ 190500 h 193644"/>
                <a:gd name="connsiteX3" fmla="*/ 497682 w 664369"/>
                <a:gd name="connsiteY3" fmla="*/ 164307 h 193644"/>
                <a:gd name="connsiteX4" fmla="*/ 635794 w 664369"/>
                <a:gd name="connsiteY4" fmla="*/ 80963 h 193644"/>
                <a:gd name="connsiteX5" fmla="*/ 664369 w 664369"/>
                <a:gd name="connsiteY5" fmla="*/ 7144 h 193644"/>
                <a:gd name="connsiteX0" fmla="*/ 1524 w 665893"/>
                <a:gd name="connsiteY0" fmla="*/ 0 h 193644"/>
                <a:gd name="connsiteX1" fmla="*/ 44387 w 665893"/>
                <a:gd name="connsiteY1" fmla="*/ 100013 h 193644"/>
                <a:gd name="connsiteX2" fmla="*/ 261081 w 665893"/>
                <a:gd name="connsiteY2" fmla="*/ 190500 h 193644"/>
                <a:gd name="connsiteX3" fmla="*/ 499206 w 665893"/>
                <a:gd name="connsiteY3" fmla="*/ 164307 h 193644"/>
                <a:gd name="connsiteX4" fmla="*/ 637318 w 665893"/>
                <a:gd name="connsiteY4" fmla="*/ 80963 h 193644"/>
                <a:gd name="connsiteX5" fmla="*/ 665893 w 665893"/>
                <a:gd name="connsiteY5" fmla="*/ 7144 h 1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5893" h="193644">
                  <a:moveTo>
                    <a:pt x="1524" y="0"/>
                  </a:moveTo>
                  <a:cubicBezTo>
                    <a:pt x="-3239" y="42069"/>
                    <a:pt x="1128" y="68263"/>
                    <a:pt x="44387" y="100013"/>
                  </a:cubicBezTo>
                  <a:cubicBezTo>
                    <a:pt x="87646" y="131763"/>
                    <a:pt x="185278" y="179784"/>
                    <a:pt x="261081" y="190500"/>
                  </a:cubicBezTo>
                  <a:cubicBezTo>
                    <a:pt x="336884" y="201216"/>
                    <a:pt x="436500" y="182563"/>
                    <a:pt x="499206" y="164307"/>
                  </a:cubicBezTo>
                  <a:cubicBezTo>
                    <a:pt x="561912" y="146051"/>
                    <a:pt x="609537" y="107157"/>
                    <a:pt x="637318" y="80963"/>
                  </a:cubicBezTo>
                  <a:cubicBezTo>
                    <a:pt x="665099" y="54769"/>
                    <a:pt x="665496" y="30956"/>
                    <a:pt x="665893" y="7144"/>
                  </a:cubicBezTo>
                </a:path>
              </a:pathLst>
            </a:custGeom>
            <a:noFill/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순서도: 지연 31"/>
            <p:cNvSpPr/>
            <p:nvPr/>
          </p:nvSpPr>
          <p:spPr>
            <a:xfrm rot="16747283" flipH="1">
              <a:off x="10534195" y="5556267"/>
              <a:ext cx="595247" cy="194929"/>
            </a:xfrm>
            <a:custGeom>
              <a:avLst/>
              <a:gdLst>
                <a:gd name="connsiteX0" fmla="*/ 0 w 940506"/>
                <a:gd name="connsiteY0" fmla="*/ 0 h 405567"/>
                <a:gd name="connsiteX1" fmla="*/ 470253 w 940506"/>
                <a:gd name="connsiteY1" fmla="*/ 0 h 405567"/>
                <a:gd name="connsiteX2" fmla="*/ 940506 w 940506"/>
                <a:gd name="connsiteY2" fmla="*/ 202784 h 405567"/>
                <a:gd name="connsiteX3" fmla="*/ 470253 w 940506"/>
                <a:gd name="connsiteY3" fmla="*/ 405568 h 405567"/>
                <a:gd name="connsiteX4" fmla="*/ 0 w 940506"/>
                <a:gd name="connsiteY4" fmla="*/ 405567 h 405567"/>
                <a:gd name="connsiteX5" fmla="*/ 0 w 940506"/>
                <a:gd name="connsiteY5" fmla="*/ 0 h 405567"/>
                <a:gd name="connsiteX0" fmla="*/ 256943 w 1197449"/>
                <a:gd name="connsiteY0" fmla="*/ 0 h 405568"/>
                <a:gd name="connsiteX1" fmla="*/ 727196 w 1197449"/>
                <a:gd name="connsiteY1" fmla="*/ 0 h 405568"/>
                <a:gd name="connsiteX2" fmla="*/ 1197449 w 1197449"/>
                <a:gd name="connsiteY2" fmla="*/ 202784 h 405568"/>
                <a:gd name="connsiteX3" fmla="*/ 727196 w 1197449"/>
                <a:gd name="connsiteY3" fmla="*/ 405568 h 405568"/>
                <a:gd name="connsiteX4" fmla="*/ 0 w 1197449"/>
                <a:gd name="connsiteY4" fmla="*/ 383607 h 405568"/>
                <a:gd name="connsiteX5" fmla="*/ 256943 w 1197449"/>
                <a:gd name="connsiteY5" fmla="*/ 0 h 405568"/>
                <a:gd name="connsiteX0" fmla="*/ 0 w 1221335"/>
                <a:gd name="connsiteY0" fmla="*/ 86753 h 405568"/>
                <a:gd name="connsiteX1" fmla="*/ 751082 w 1221335"/>
                <a:gd name="connsiteY1" fmla="*/ 0 h 405568"/>
                <a:gd name="connsiteX2" fmla="*/ 1221335 w 1221335"/>
                <a:gd name="connsiteY2" fmla="*/ 202784 h 405568"/>
                <a:gd name="connsiteX3" fmla="*/ 751082 w 1221335"/>
                <a:gd name="connsiteY3" fmla="*/ 405568 h 405568"/>
                <a:gd name="connsiteX4" fmla="*/ 23886 w 1221335"/>
                <a:gd name="connsiteY4" fmla="*/ 383607 h 405568"/>
                <a:gd name="connsiteX5" fmla="*/ 0 w 1221335"/>
                <a:gd name="connsiteY5" fmla="*/ 86753 h 405568"/>
                <a:gd name="connsiteX0" fmla="*/ 17130 w 1238465"/>
                <a:gd name="connsiteY0" fmla="*/ 86753 h 405568"/>
                <a:gd name="connsiteX1" fmla="*/ 768212 w 1238465"/>
                <a:gd name="connsiteY1" fmla="*/ 0 h 405568"/>
                <a:gd name="connsiteX2" fmla="*/ 1238465 w 1238465"/>
                <a:gd name="connsiteY2" fmla="*/ 202784 h 405568"/>
                <a:gd name="connsiteX3" fmla="*/ 768212 w 1238465"/>
                <a:gd name="connsiteY3" fmla="*/ 405568 h 405568"/>
                <a:gd name="connsiteX4" fmla="*/ 0 w 1238465"/>
                <a:gd name="connsiteY4" fmla="*/ 398727 h 405568"/>
                <a:gd name="connsiteX5" fmla="*/ 17130 w 1238465"/>
                <a:gd name="connsiteY5" fmla="*/ 86753 h 4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465" h="405568">
                  <a:moveTo>
                    <a:pt x="17130" y="86753"/>
                  </a:moveTo>
                  <a:lnTo>
                    <a:pt x="768212" y="0"/>
                  </a:lnTo>
                  <a:cubicBezTo>
                    <a:pt x="1027926" y="0"/>
                    <a:pt x="1238465" y="90789"/>
                    <a:pt x="1238465" y="202784"/>
                  </a:cubicBezTo>
                  <a:cubicBezTo>
                    <a:pt x="1238465" y="314779"/>
                    <a:pt x="1027926" y="405568"/>
                    <a:pt x="768212" y="405568"/>
                  </a:cubicBezTo>
                  <a:lnTo>
                    <a:pt x="0" y="398727"/>
                  </a:lnTo>
                  <a:lnTo>
                    <a:pt x="17130" y="86753"/>
                  </a:lnTo>
                  <a:close/>
                </a:path>
              </a:pathLst>
            </a:cu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>
              <a:spLocks/>
            </p:cNvSpPr>
            <p:nvPr/>
          </p:nvSpPr>
          <p:spPr bwMode="auto">
            <a:xfrm rot="9839204" flipV="1">
              <a:off x="10783856" y="5182901"/>
              <a:ext cx="216495" cy="216486"/>
            </a:xfrm>
            <a:custGeom>
              <a:avLst/>
              <a:gdLst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67771 w 1936374"/>
                <a:gd name="connsiteY10" fmla="*/ 1989719 h 2344147"/>
                <a:gd name="connsiteX11" fmla="*/ 267733 w 1936374"/>
                <a:gd name="connsiteY11" fmla="*/ 1989680 h 2344147"/>
                <a:gd name="connsiteX12" fmla="*/ 248446 w 1936374"/>
                <a:gd name="connsiteY12" fmla="*/ 1970392 h 2344147"/>
                <a:gd name="connsiteX13" fmla="*/ 248486 w 1936374"/>
                <a:gd name="connsiteY13" fmla="*/ 1970434 h 2344147"/>
                <a:gd name="connsiteX14" fmla="*/ 333326 w 1936374"/>
                <a:gd name="connsiteY14" fmla="*/ 2056993 h 2344147"/>
                <a:gd name="connsiteX15" fmla="*/ 332951 w 1936374"/>
                <a:gd name="connsiteY15" fmla="*/ 2056599 h 2344147"/>
                <a:gd name="connsiteX16" fmla="*/ 320095 w 1936374"/>
                <a:gd name="connsiteY16" fmla="*/ 2044279 h 2344147"/>
                <a:gd name="connsiteX17" fmla="*/ 320526 w 1936374"/>
                <a:gd name="connsiteY17" fmla="*/ 2044727 h 2344147"/>
                <a:gd name="connsiteX18" fmla="*/ 353677 w 1936374"/>
                <a:gd name="connsiteY18" fmla="*/ 2077353 h 2344147"/>
                <a:gd name="connsiteX19" fmla="*/ 353367 w 1936374"/>
                <a:gd name="connsiteY19" fmla="*/ 2077015 h 2344147"/>
                <a:gd name="connsiteX20" fmla="*/ 344870 w 1936374"/>
                <a:gd name="connsiteY20" fmla="*/ 2069049 h 2344147"/>
                <a:gd name="connsiteX21" fmla="*/ 345290 w 1936374"/>
                <a:gd name="connsiteY21" fmla="*/ 2069491 h 2344147"/>
                <a:gd name="connsiteX22" fmla="*/ 364294 w 1936374"/>
                <a:gd name="connsiteY22" fmla="*/ 2088019 h 2344147"/>
                <a:gd name="connsiteX23" fmla="*/ 364142 w 1936374"/>
                <a:gd name="connsiteY23" fmla="*/ 2087791 h 2344147"/>
                <a:gd name="connsiteX24" fmla="*/ 360046 w 1936374"/>
                <a:gd name="connsiteY24" fmla="*/ 2084206 h 2344147"/>
                <a:gd name="connsiteX25" fmla="*/ 360486 w 1936374"/>
                <a:gd name="connsiteY25" fmla="*/ 2084687 h 2344147"/>
                <a:gd name="connsiteX26" fmla="*/ 391707 w 1936374"/>
                <a:gd name="connsiteY26" fmla="*/ 2113682 h 2344147"/>
                <a:gd name="connsiteX27" fmla="*/ 391363 w 1936374"/>
                <a:gd name="connsiteY27" fmla="*/ 2113311 h 2344147"/>
                <a:gd name="connsiteX28" fmla="*/ 366016 w 1936374"/>
                <a:gd name="connsiteY28" fmla="*/ 2090166 h 2344147"/>
                <a:gd name="connsiteX29" fmla="*/ 366115 w 1936374"/>
                <a:gd name="connsiteY29" fmla="*/ 2090315 h 2344147"/>
                <a:gd name="connsiteX30" fmla="*/ 1669036 w 1936374"/>
                <a:gd name="connsiteY30" fmla="*/ 2344147 h 2344147"/>
                <a:gd name="connsiteX31" fmla="*/ 1736574 w 1936374"/>
                <a:gd name="connsiteY31" fmla="*/ 2115642 h 2344147"/>
                <a:gd name="connsiteX32" fmla="*/ 1763589 w 1936374"/>
                <a:gd name="connsiteY32" fmla="*/ 2061612 h 2344147"/>
                <a:gd name="connsiteX33" fmla="*/ 1787227 w 1936374"/>
                <a:gd name="connsiteY33" fmla="*/ 2005892 h 2344147"/>
                <a:gd name="connsiteX34" fmla="*/ 1809178 w 1936374"/>
                <a:gd name="connsiteY34" fmla="*/ 1949610 h 2344147"/>
                <a:gd name="connsiteX35" fmla="*/ 1828876 w 1936374"/>
                <a:gd name="connsiteY35" fmla="*/ 1892766 h 2344147"/>
                <a:gd name="connsiteX36" fmla="*/ 1846886 w 1936374"/>
                <a:gd name="connsiteY36" fmla="*/ 1834232 h 2344147"/>
                <a:gd name="connsiteX37" fmla="*/ 1862645 w 1936374"/>
                <a:gd name="connsiteY37" fmla="*/ 1776825 h 2344147"/>
                <a:gd name="connsiteX38" fmla="*/ 1876153 w 1936374"/>
                <a:gd name="connsiteY38" fmla="*/ 1717728 h 2344147"/>
                <a:gd name="connsiteX39" fmla="*/ 1888535 w 1936374"/>
                <a:gd name="connsiteY39" fmla="*/ 1659195 h 2344147"/>
                <a:gd name="connsiteX40" fmla="*/ 1899228 w 1936374"/>
                <a:gd name="connsiteY40" fmla="*/ 1600662 h 2344147"/>
                <a:gd name="connsiteX41" fmla="*/ 1908234 w 1936374"/>
                <a:gd name="connsiteY41" fmla="*/ 1543254 h 2344147"/>
                <a:gd name="connsiteX42" fmla="*/ 1915550 w 1936374"/>
                <a:gd name="connsiteY42" fmla="*/ 1485846 h 2344147"/>
                <a:gd name="connsiteX43" fmla="*/ 1922304 w 1936374"/>
                <a:gd name="connsiteY43" fmla="*/ 1429564 h 2344147"/>
                <a:gd name="connsiteX44" fmla="*/ 1927369 w 1936374"/>
                <a:gd name="connsiteY44" fmla="*/ 1374407 h 2344147"/>
                <a:gd name="connsiteX45" fmla="*/ 1930746 w 1936374"/>
                <a:gd name="connsiteY45" fmla="*/ 1320939 h 2344147"/>
                <a:gd name="connsiteX46" fmla="*/ 1933560 w 1936374"/>
                <a:gd name="connsiteY46" fmla="*/ 1268597 h 2344147"/>
                <a:gd name="connsiteX47" fmla="*/ 1935249 w 1936374"/>
                <a:gd name="connsiteY47" fmla="*/ 1217943 h 2344147"/>
                <a:gd name="connsiteX48" fmla="*/ 1936374 w 1936374"/>
                <a:gd name="connsiteY48" fmla="*/ 1169541 h 2344147"/>
                <a:gd name="connsiteX49" fmla="*/ 1936374 w 1936374"/>
                <a:gd name="connsiteY49" fmla="*/ 1123389 h 2344147"/>
                <a:gd name="connsiteX50" fmla="*/ 1936374 w 1936374"/>
                <a:gd name="connsiteY50" fmla="*/ 1079489 h 2344147"/>
                <a:gd name="connsiteX51" fmla="*/ 1935811 w 1936374"/>
                <a:gd name="connsiteY51" fmla="*/ 1038404 h 2344147"/>
                <a:gd name="connsiteX52" fmla="*/ 1934123 w 1936374"/>
                <a:gd name="connsiteY52" fmla="*/ 1000132 h 2344147"/>
                <a:gd name="connsiteX53" fmla="*/ 1932997 w 1936374"/>
                <a:gd name="connsiteY53" fmla="*/ 964675 h 2344147"/>
                <a:gd name="connsiteX54" fmla="*/ 1931309 w 1936374"/>
                <a:gd name="connsiteY54" fmla="*/ 933156 h 2344147"/>
                <a:gd name="connsiteX55" fmla="*/ 1929057 w 1936374"/>
                <a:gd name="connsiteY55" fmla="*/ 905015 h 2344147"/>
                <a:gd name="connsiteX56" fmla="*/ 1927369 w 1936374"/>
                <a:gd name="connsiteY56" fmla="*/ 880251 h 2344147"/>
                <a:gd name="connsiteX57" fmla="*/ 1925681 w 1936374"/>
                <a:gd name="connsiteY57" fmla="*/ 859427 h 2344147"/>
                <a:gd name="connsiteX58" fmla="*/ 1924555 w 1936374"/>
                <a:gd name="connsiteY58" fmla="*/ 843105 h 2344147"/>
                <a:gd name="connsiteX59" fmla="*/ 1922866 w 1936374"/>
                <a:gd name="connsiteY59" fmla="*/ 831286 h 2344147"/>
                <a:gd name="connsiteX60" fmla="*/ 1922304 w 1936374"/>
                <a:gd name="connsiteY60" fmla="*/ 823406 h 2344147"/>
                <a:gd name="connsiteX61" fmla="*/ 1922304 w 1936374"/>
                <a:gd name="connsiteY61" fmla="*/ 821155 h 2344147"/>
                <a:gd name="connsiteX62" fmla="*/ 1924555 w 1936374"/>
                <a:gd name="connsiteY62" fmla="*/ 781758 h 2344147"/>
                <a:gd name="connsiteX63" fmla="*/ 1923429 w 1936374"/>
                <a:gd name="connsiteY63" fmla="*/ 745175 h 2344147"/>
                <a:gd name="connsiteX64" fmla="*/ 1920052 w 1936374"/>
                <a:gd name="connsiteY64" fmla="*/ 710280 h 2344147"/>
                <a:gd name="connsiteX65" fmla="*/ 1913299 w 1936374"/>
                <a:gd name="connsiteY65" fmla="*/ 677636 h 2344147"/>
                <a:gd name="connsiteX66" fmla="*/ 1904856 w 1936374"/>
                <a:gd name="connsiteY66" fmla="*/ 647806 h 2344147"/>
                <a:gd name="connsiteX67" fmla="*/ 1894163 w 1936374"/>
                <a:gd name="connsiteY67" fmla="*/ 619666 h 2344147"/>
                <a:gd name="connsiteX68" fmla="*/ 1881781 w 1936374"/>
                <a:gd name="connsiteY68" fmla="*/ 592650 h 2344147"/>
                <a:gd name="connsiteX69" fmla="*/ 1867710 w 1936374"/>
                <a:gd name="connsiteY69" fmla="*/ 569012 h 2344147"/>
                <a:gd name="connsiteX70" fmla="*/ 1850826 w 1936374"/>
                <a:gd name="connsiteY70" fmla="*/ 546499 h 2344147"/>
                <a:gd name="connsiteX71" fmla="*/ 1833941 w 1936374"/>
                <a:gd name="connsiteY71" fmla="*/ 525675 h 2344147"/>
                <a:gd name="connsiteX72" fmla="*/ 1814806 w 1936374"/>
                <a:gd name="connsiteY72" fmla="*/ 507101 h 2344147"/>
                <a:gd name="connsiteX73" fmla="*/ 1795670 w 1936374"/>
                <a:gd name="connsiteY73" fmla="*/ 489654 h 2344147"/>
                <a:gd name="connsiteX74" fmla="*/ 1775409 w 1936374"/>
                <a:gd name="connsiteY74" fmla="*/ 473895 h 2344147"/>
                <a:gd name="connsiteX75" fmla="*/ 1754584 w 1936374"/>
                <a:gd name="connsiteY75" fmla="*/ 459262 h 2344147"/>
                <a:gd name="connsiteX76" fmla="*/ 1733760 w 1936374"/>
                <a:gd name="connsiteY76" fmla="*/ 447442 h 2344147"/>
                <a:gd name="connsiteX77" fmla="*/ 1712373 w 1936374"/>
                <a:gd name="connsiteY77" fmla="*/ 435623 h 2344147"/>
                <a:gd name="connsiteX78" fmla="*/ 1691549 w 1936374"/>
                <a:gd name="connsiteY78" fmla="*/ 425492 h 2344147"/>
                <a:gd name="connsiteX79" fmla="*/ 1670725 w 1936374"/>
                <a:gd name="connsiteY79" fmla="*/ 417050 h 2344147"/>
                <a:gd name="connsiteX80" fmla="*/ 1650463 w 1936374"/>
                <a:gd name="connsiteY80" fmla="*/ 409171 h 2344147"/>
                <a:gd name="connsiteX81" fmla="*/ 1630201 w 1936374"/>
                <a:gd name="connsiteY81" fmla="*/ 401854 h 2344147"/>
                <a:gd name="connsiteX82" fmla="*/ 1611629 w 1936374"/>
                <a:gd name="connsiteY82" fmla="*/ 396789 h 2344147"/>
                <a:gd name="connsiteX83" fmla="*/ 1594182 w 1936374"/>
                <a:gd name="connsiteY83" fmla="*/ 391723 h 2344147"/>
                <a:gd name="connsiteX84" fmla="*/ 1577860 w 1936374"/>
                <a:gd name="connsiteY84" fmla="*/ 387221 h 2344147"/>
                <a:gd name="connsiteX85" fmla="*/ 1562664 w 1936374"/>
                <a:gd name="connsiteY85" fmla="*/ 384406 h 2344147"/>
                <a:gd name="connsiteX86" fmla="*/ 1549719 w 1936374"/>
                <a:gd name="connsiteY86" fmla="*/ 381592 h 2344147"/>
                <a:gd name="connsiteX87" fmla="*/ 1538463 w 1936374"/>
                <a:gd name="connsiteY87" fmla="*/ 379904 h 2344147"/>
                <a:gd name="connsiteX88" fmla="*/ 1530020 w 1936374"/>
                <a:gd name="connsiteY88" fmla="*/ 378779 h 2344147"/>
                <a:gd name="connsiteX89" fmla="*/ 1522704 w 1936374"/>
                <a:gd name="connsiteY89" fmla="*/ 378216 h 2344147"/>
                <a:gd name="connsiteX90" fmla="*/ 1518201 w 1936374"/>
                <a:gd name="connsiteY90" fmla="*/ 377090 h 2344147"/>
                <a:gd name="connsiteX91" fmla="*/ 1517075 w 1936374"/>
                <a:gd name="connsiteY91" fmla="*/ 377090 h 2344147"/>
                <a:gd name="connsiteX92" fmla="*/ 1503005 w 1936374"/>
                <a:gd name="connsiteY92" fmla="*/ 341070 h 2344147"/>
                <a:gd name="connsiteX93" fmla="*/ 1487809 w 1936374"/>
                <a:gd name="connsiteY93" fmla="*/ 308989 h 2344147"/>
                <a:gd name="connsiteX94" fmla="*/ 1472050 w 1936374"/>
                <a:gd name="connsiteY94" fmla="*/ 279722 h 2344147"/>
                <a:gd name="connsiteX95" fmla="*/ 1455165 w 1936374"/>
                <a:gd name="connsiteY95" fmla="*/ 254958 h 2344147"/>
                <a:gd name="connsiteX96" fmla="*/ 1436593 w 1936374"/>
                <a:gd name="connsiteY96" fmla="*/ 233008 h 2344147"/>
                <a:gd name="connsiteX97" fmla="*/ 1417457 w 1936374"/>
                <a:gd name="connsiteY97" fmla="*/ 213872 h 2344147"/>
                <a:gd name="connsiteX98" fmla="*/ 1397758 w 1936374"/>
                <a:gd name="connsiteY98" fmla="*/ 197550 h 2344147"/>
                <a:gd name="connsiteX99" fmla="*/ 1377497 w 1936374"/>
                <a:gd name="connsiteY99" fmla="*/ 184605 h 2344147"/>
                <a:gd name="connsiteX100" fmla="*/ 1356673 w 1936374"/>
                <a:gd name="connsiteY100" fmla="*/ 173912 h 2344147"/>
                <a:gd name="connsiteX101" fmla="*/ 1335848 w 1936374"/>
                <a:gd name="connsiteY101" fmla="*/ 165470 h 2344147"/>
                <a:gd name="connsiteX102" fmla="*/ 1315024 w 1936374"/>
                <a:gd name="connsiteY102" fmla="*/ 158716 h 2344147"/>
                <a:gd name="connsiteX103" fmla="*/ 1294200 w 1936374"/>
                <a:gd name="connsiteY103" fmla="*/ 154776 h 2344147"/>
                <a:gd name="connsiteX104" fmla="*/ 1273376 w 1936374"/>
                <a:gd name="connsiteY104" fmla="*/ 151399 h 2344147"/>
                <a:gd name="connsiteX105" fmla="*/ 1252552 w 1936374"/>
                <a:gd name="connsiteY105" fmla="*/ 150274 h 2344147"/>
                <a:gd name="connsiteX106" fmla="*/ 1232290 w 1936374"/>
                <a:gd name="connsiteY106" fmla="*/ 150836 h 2344147"/>
                <a:gd name="connsiteX107" fmla="*/ 1212029 w 1936374"/>
                <a:gd name="connsiteY107" fmla="*/ 152525 h 2344147"/>
                <a:gd name="connsiteX108" fmla="*/ 1193456 w 1936374"/>
                <a:gd name="connsiteY108" fmla="*/ 155339 h 2344147"/>
                <a:gd name="connsiteX109" fmla="*/ 1174883 w 1936374"/>
                <a:gd name="connsiteY109" fmla="*/ 158153 h 2344147"/>
                <a:gd name="connsiteX110" fmla="*/ 1157436 w 1936374"/>
                <a:gd name="connsiteY110" fmla="*/ 162655 h 2344147"/>
                <a:gd name="connsiteX111" fmla="*/ 1141114 w 1936374"/>
                <a:gd name="connsiteY111" fmla="*/ 166595 h 2344147"/>
                <a:gd name="connsiteX112" fmla="*/ 1125918 w 1936374"/>
                <a:gd name="connsiteY112" fmla="*/ 171660 h 2344147"/>
                <a:gd name="connsiteX113" fmla="*/ 1112410 w 1936374"/>
                <a:gd name="connsiteY113" fmla="*/ 176726 h 2344147"/>
                <a:gd name="connsiteX114" fmla="*/ 1099465 w 1936374"/>
                <a:gd name="connsiteY114" fmla="*/ 181791 h 2344147"/>
                <a:gd name="connsiteX115" fmla="*/ 1088772 w 1936374"/>
                <a:gd name="connsiteY115" fmla="*/ 186294 h 2344147"/>
                <a:gd name="connsiteX116" fmla="*/ 1079204 w 1936374"/>
                <a:gd name="connsiteY116" fmla="*/ 190796 h 2344147"/>
                <a:gd name="connsiteX117" fmla="*/ 1071887 w 1936374"/>
                <a:gd name="connsiteY117" fmla="*/ 194173 h 2344147"/>
                <a:gd name="connsiteX118" fmla="*/ 1066259 w 1936374"/>
                <a:gd name="connsiteY118" fmla="*/ 196987 h 2344147"/>
                <a:gd name="connsiteX119" fmla="*/ 1063445 w 1936374"/>
                <a:gd name="connsiteY119" fmla="*/ 199239 h 2344147"/>
                <a:gd name="connsiteX120" fmla="*/ 1061757 w 1936374"/>
                <a:gd name="connsiteY120" fmla="*/ 199801 h 2344147"/>
                <a:gd name="connsiteX121" fmla="*/ 1043746 w 1936374"/>
                <a:gd name="connsiteY121" fmla="*/ 163781 h 2344147"/>
                <a:gd name="connsiteX122" fmla="*/ 1026299 w 1936374"/>
                <a:gd name="connsiteY122" fmla="*/ 132263 h 2344147"/>
                <a:gd name="connsiteX123" fmla="*/ 1006038 w 1936374"/>
                <a:gd name="connsiteY123" fmla="*/ 104685 h 2344147"/>
                <a:gd name="connsiteX124" fmla="*/ 985776 w 1936374"/>
                <a:gd name="connsiteY124" fmla="*/ 80484 h 2344147"/>
                <a:gd name="connsiteX125" fmla="*/ 964952 w 1936374"/>
                <a:gd name="connsiteY125" fmla="*/ 60222 h 2344147"/>
                <a:gd name="connsiteX126" fmla="*/ 943565 w 1936374"/>
                <a:gd name="connsiteY126" fmla="*/ 43337 h 2344147"/>
                <a:gd name="connsiteX127" fmla="*/ 921052 w 1936374"/>
                <a:gd name="connsiteY127" fmla="*/ 29830 h 2344147"/>
                <a:gd name="connsiteX128" fmla="*/ 899102 w 1936374"/>
                <a:gd name="connsiteY128" fmla="*/ 19136 h 2344147"/>
                <a:gd name="connsiteX129" fmla="*/ 876027 w 1936374"/>
                <a:gd name="connsiteY129" fmla="*/ 10131 h 2344147"/>
                <a:gd name="connsiteX130" fmla="*/ 853514 w 1936374"/>
                <a:gd name="connsiteY130" fmla="*/ 4503 h 2344147"/>
                <a:gd name="connsiteX131" fmla="*/ 830438 w 1936374"/>
                <a:gd name="connsiteY131" fmla="*/ 1689 h 2344147"/>
                <a:gd name="connsiteX132" fmla="*/ 808489 w 1936374"/>
                <a:gd name="connsiteY132" fmla="*/ 0 h 2344147"/>
                <a:gd name="connsiteX133" fmla="*/ 785976 w 1936374"/>
                <a:gd name="connsiteY133" fmla="*/ 1126 h 2344147"/>
                <a:gd name="connsiteX134" fmla="*/ 764589 w 1936374"/>
                <a:gd name="connsiteY134" fmla="*/ 3377 h 2344147"/>
                <a:gd name="connsiteX135" fmla="*/ 742639 w 1936374"/>
                <a:gd name="connsiteY135" fmla="*/ 6754 h 2344147"/>
                <a:gd name="connsiteX136" fmla="*/ 722941 w 1936374"/>
                <a:gd name="connsiteY136" fmla="*/ 11257 h 2344147"/>
                <a:gd name="connsiteX137" fmla="*/ 702679 w 1936374"/>
                <a:gd name="connsiteY137" fmla="*/ 16885 h 2344147"/>
                <a:gd name="connsiteX138" fmla="*/ 684106 w 1936374"/>
                <a:gd name="connsiteY138" fmla="*/ 24201 h 2344147"/>
                <a:gd name="connsiteX139" fmla="*/ 666096 w 1936374"/>
                <a:gd name="connsiteY139" fmla="*/ 30392 h 2344147"/>
                <a:gd name="connsiteX140" fmla="*/ 648649 w 1936374"/>
                <a:gd name="connsiteY140" fmla="*/ 38272 h 2344147"/>
                <a:gd name="connsiteX141" fmla="*/ 633453 w 1936374"/>
                <a:gd name="connsiteY141" fmla="*/ 45589 h 2344147"/>
                <a:gd name="connsiteX142" fmla="*/ 619382 w 1936374"/>
                <a:gd name="connsiteY142" fmla="*/ 53468 h 2344147"/>
                <a:gd name="connsiteX143" fmla="*/ 606437 w 1936374"/>
                <a:gd name="connsiteY143" fmla="*/ 60785 h 2344147"/>
                <a:gd name="connsiteX144" fmla="*/ 595744 w 1936374"/>
                <a:gd name="connsiteY144" fmla="*/ 67539 h 2344147"/>
                <a:gd name="connsiteX145" fmla="*/ 586176 w 1936374"/>
                <a:gd name="connsiteY145" fmla="*/ 73167 h 2344147"/>
                <a:gd name="connsiteX146" fmla="*/ 578297 w 1936374"/>
                <a:gd name="connsiteY146" fmla="*/ 78232 h 2344147"/>
                <a:gd name="connsiteX147" fmla="*/ 573231 w 1936374"/>
                <a:gd name="connsiteY147" fmla="*/ 82172 h 2344147"/>
                <a:gd name="connsiteX148" fmla="*/ 569855 w 1936374"/>
                <a:gd name="connsiteY148" fmla="*/ 84424 h 2344147"/>
                <a:gd name="connsiteX149" fmla="*/ 568166 w 1936374"/>
                <a:gd name="connsiteY149" fmla="*/ 85549 h 2344147"/>
                <a:gd name="connsiteX150" fmla="*/ 525955 w 1936374"/>
                <a:gd name="connsiteY150" fmla="*/ 73730 h 2344147"/>
                <a:gd name="connsiteX151" fmla="*/ 485432 w 1936374"/>
                <a:gd name="connsiteY151" fmla="*/ 65287 h 2344147"/>
                <a:gd name="connsiteX152" fmla="*/ 447723 w 1936374"/>
                <a:gd name="connsiteY152" fmla="*/ 60222 h 2344147"/>
                <a:gd name="connsiteX153" fmla="*/ 412266 w 1936374"/>
                <a:gd name="connsiteY153" fmla="*/ 56282 h 2344147"/>
                <a:gd name="connsiteX154" fmla="*/ 378496 w 1936374"/>
                <a:gd name="connsiteY154" fmla="*/ 56282 h 2344147"/>
                <a:gd name="connsiteX155" fmla="*/ 346979 w 1936374"/>
                <a:gd name="connsiteY155" fmla="*/ 57971 h 2344147"/>
                <a:gd name="connsiteX156" fmla="*/ 317713 w 1936374"/>
                <a:gd name="connsiteY156" fmla="*/ 62474 h 2344147"/>
                <a:gd name="connsiteX157" fmla="*/ 290134 w 1936374"/>
                <a:gd name="connsiteY157" fmla="*/ 68101 h 2344147"/>
                <a:gd name="connsiteX158" fmla="*/ 264245 w 1936374"/>
                <a:gd name="connsiteY158" fmla="*/ 75981 h 2344147"/>
                <a:gd name="connsiteX159" fmla="*/ 241169 w 1936374"/>
                <a:gd name="connsiteY159" fmla="*/ 85549 h 2344147"/>
                <a:gd name="connsiteX160" fmla="*/ 219219 w 1936374"/>
                <a:gd name="connsiteY160" fmla="*/ 96242 h 2344147"/>
                <a:gd name="connsiteX161" fmla="*/ 198958 w 1936374"/>
                <a:gd name="connsiteY161" fmla="*/ 108625 h 2344147"/>
                <a:gd name="connsiteX162" fmla="*/ 180385 w 1936374"/>
                <a:gd name="connsiteY162" fmla="*/ 121570 h 2344147"/>
                <a:gd name="connsiteX163" fmla="*/ 163500 w 1936374"/>
                <a:gd name="connsiteY163" fmla="*/ 135640 h 2344147"/>
                <a:gd name="connsiteX164" fmla="*/ 147742 w 1936374"/>
                <a:gd name="connsiteY164" fmla="*/ 150836 h 2344147"/>
                <a:gd name="connsiteX165" fmla="*/ 133672 w 1936374"/>
                <a:gd name="connsiteY165" fmla="*/ 166032 h 2344147"/>
                <a:gd name="connsiteX166" fmla="*/ 121289 w 1936374"/>
                <a:gd name="connsiteY166" fmla="*/ 182354 h 2344147"/>
                <a:gd name="connsiteX167" fmla="*/ 110033 w 1936374"/>
                <a:gd name="connsiteY167" fmla="*/ 198676 h 2344147"/>
                <a:gd name="connsiteX168" fmla="*/ 99902 w 1936374"/>
                <a:gd name="connsiteY168" fmla="*/ 214435 h 2344147"/>
                <a:gd name="connsiteX169" fmla="*/ 90897 w 1936374"/>
                <a:gd name="connsiteY169" fmla="*/ 230756 h 2344147"/>
                <a:gd name="connsiteX170" fmla="*/ 83018 w 1936374"/>
                <a:gd name="connsiteY170" fmla="*/ 246516 h 2344147"/>
                <a:gd name="connsiteX171" fmla="*/ 76264 w 1936374"/>
                <a:gd name="connsiteY171" fmla="*/ 261712 h 2344147"/>
                <a:gd name="connsiteX172" fmla="*/ 70073 w 1936374"/>
                <a:gd name="connsiteY172" fmla="*/ 276908 h 2344147"/>
                <a:gd name="connsiteX173" fmla="*/ 65008 w 1936374"/>
                <a:gd name="connsiteY173" fmla="*/ 290979 h 2344147"/>
                <a:gd name="connsiteX174" fmla="*/ 61068 w 1936374"/>
                <a:gd name="connsiteY174" fmla="*/ 303923 h 2344147"/>
                <a:gd name="connsiteX175" fmla="*/ 58254 w 1936374"/>
                <a:gd name="connsiteY175" fmla="*/ 315180 h 2344147"/>
                <a:gd name="connsiteX176" fmla="*/ 55440 w 1936374"/>
                <a:gd name="connsiteY176" fmla="*/ 325873 h 2344147"/>
                <a:gd name="connsiteX177" fmla="*/ 53188 w 1936374"/>
                <a:gd name="connsiteY177" fmla="*/ 334879 h 2344147"/>
                <a:gd name="connsiteX178" fmla="*/ 51500 w 1936374"/>
                <a:gd name="connsiteY178" fmla="*/ 342195 h 2344147"/>
                <a:gd name="connsiteX179" fmla="*/ 50937 w 1936374"/>
                <a:gd name="connsiteY179" fmla="*/ 347823 h 2344147"/>
                <a:gd name="connsiteX180" fmla="*/ 50374 w 1936374"/>
                <a:gd name="connsiteY180" fmla="*/ 350637 h 2344147"/>
                <a:gd name="connsiteX181" fmla="*/ 50374 w 1936374"/>
                <a:gd name="connsiteY181" fmla="*/ 351763 h 2344147"/>
                <a:gd name="connsiteX182" fmla="*/ 45872 w 1936374"/>
                <a:gd name="connsiteY182" fmla="*/ 371462 h 2344147"/>
                <a:gd name="connsiteX183" fmla="*/ 41369 w 1936374"/>
                <a:gd name="connsiteY183" fmla="*/ 395100 h 2344147"/>
                <a:gd name="connsiteX184" fmla="*/ 38555 w 1936374"/>
                <a:gd name="connsiteY184" fmla="*/ 420990 h 2344147"/>
                <a:gd name="connsiteX185" fmla="*/ 35741 w 1936374"/>
                <a:gd name="connsiteY185" fmla="*/ 450256 h 2344147"/>
                <a:gd name="connsiteX186" fmla="*/ 32927 w 1936374"/>
                <a:gd name="connsiteY186" fmla="*/ 481212 h 2344147"/>
                <a:gd name="connsiteX187" fmla="*/ 30675 w 1936374"/>
                <a:gd name="connsiteY187" fmla="*/ 513292 h 2344147"/>
                <a:gd name="connsiteX188" fmla="*/ 29550 w 1936374"/>
                <a:gd name="connsiteY188" fmla="*/ 546499 h 2344147"/>
                <a:gd name="connsiteX189" fmla="*/ 27862 w 1936374"/>
                <a:gd name="connsiteY189" fmla="*/ 581393 h 2344147"/>
                <a:gd name="connsiteX190" fmla="*/ 27299 w 1936374"/>
                <a:gd name="connsiteY190" fmla="*/ 615726 h 2344147"/>
                <a:gd name="connsiteX191" fmla="*/ 26736 w 1936374"/>
                <a:gd name="connsiteY191" fmla="*/ 650621 h 2344147"/>
                <a:gd name="connsiteX192" fmla="*/ 26736 w 1936374"/>
                <a:gd name="connsiteY192" fmla="*/ 683827 h 2344147"/>
                <a:gd name="connsiteX193" fmla="*/ 25610 w 1936374"/>
                <a:gd name="connsiteY193" fmla="*/ 717033 h 2344147"/>
                <a:gd name="connsiteX194" fmla="*/ 25610 w 1936374"/>
                <a:gd name="connsiteY194" fmla="*/ 747988 h 2344147"/>
                <a:gd name="connsiteX195" fmla="*/ 25610 w 1936374"/>
                <a:gd name="connsiteY195" fmla="*/ 777255 h 2344147"/>
                <a:gd name="connsiteX196" fmla="*/ 25610 w 1936374"/>
                <a:gd name="connsiteY196" fmla="*/ 804271 h 2344147"/>
                <a:gd name="connsiteX197" fmla="*/ 26736 w 1936374"/>
                <a:gd name="connsiteY197" fmla="*/ 827909 h 2344147"/>
                <a:gd name="connsiteX198" fmla="*/ 26736 w 1936374"/>
                <a:gd name="connsiteY198" fmla="*/ 848171 h 2344147"/>
                <a:gd name="connsiteX199" fmla="*/ 27299 w 1936374"/>
                <a:gd name="connsiteY199" fmla="*/ 865055 h 2344147"/>
                <a:gd name="connsiteX200" fmla="*/ 27299 w 1936374"/>
                <a:gd name="connsiteY200" fmla="*/ 869126 h 2344147"/>
                <a:gd name="connsiteX201" fmla="*/ 62319 w 1936374"/>
                <a:gd name="connsiteY201" fmla="*/ 1009580 h 2344147"/>
                <a:gd name="connsiteX202" fmla="*/ 197736 w 1936374"/>
                <a:gd name="connsiteY202" fmla="*/ 1518857 h 2344147"/>
                <a:gd name="connsiteX203" fmla="*/ 466471 w 1936374"/>
                <a:gd name="connsiteY203" fmla="*/ 2203492 h 2344147"/>
                <a:gd name="connsiteX204" fmla="*/ 475994 w 1936374"/>
                <a:gd name="connsiteY204" fmla="*/ 2252993 h 2344147"/>
                <a:gd name="connsiteX205" fmla="*/ 475427 w 1936374"/>
                <a:gd name="connsiteY205" fmla="*/ 2266980 h 2344147"/>
                <a:gd name="connsiteX206" fmla="*/ 477836 w 1936374"/>
                <a:gd name="connsiteY206" fmla="*/ 2275814 h 2344147"/>
                <a:gd name="connsiteX207" fmla="*/ 481648 w 1936374"/>
                <a:gd name="connsiteY207" fmla="*/ 2318876 h 2344147"/>
                <a:gd name="connsiteX208" fmla="*/ 480521 w 1936374"/>
                <a:gd name="connsiteY208" fmla="*/ 2331608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7736 w 1936374"/>
                <a:gd name="connsiteY208" fmla="*/ 151885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16599 w 1936374"/>
                <a:gd name="connsiteY207" fmla="*/ 124580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481648 w 1936374"/>
                <a:gd name="connsiteY213" fmla="*/ 2318876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588516 w 1936374"/>
                <a:gd name="connsiteY213" fmla="*/ 2320424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1936374" h="2345074">
                  <a:moveTo>
                    <a:pt x="23875" y="878134"/>
                  </a:moveTo>
                  <a:lnTo>
                    <a:pt x="23875" y="875299"/>
                  </a:lnTo>
                  <a:lnTo>
                    <a:pt x="23875" y="867587"/>
                  </a:lnTo>
                  <a:lnTo>
                    <a:pt x="22797" y="861115"/>
                  </a:lnTo>
                  <a:lnTo>
                    <a:pt x="17168" y="838040"/>
                  </a:lnTo>
                  <a:lnTo>
                    <a:pt x="9852" y="817779"/>
                  </a:lnTo>
                  <a:lnTo>
                    <a:pt x="1972" y="800893"/>
                  </a:lnTo>
                  <a:lnTo>
                    <a:pt x="0" y="797935"/>
                  </a:lnTo>
                  <a:lnTo>
                    <a:pt x="16215" y="838108"/>
                  </a:lnTo>
                  <a:lnTo>
                    <a:pt x="19339" y="850912"/>
                  </a:lnTo>
                  <a:lnTo>
                    <a:pt x="23875" y="878134"/>
                  </a:lnTo>
                  <a:close/>
                  <a:moveTo>
                    <a:pt x="267771" y="1989719"/>
                  </a:moveTo>
                  <a:cubicBezTo>
                    <a:pt x="267758" y="1989706"/>
                    <a:pt x="267746" y="1989693"/>
                    <a:pt x="267733" y="1989680"/>
                  </a:cubicBezTo>
                  <a:lnTo>
                    <a:pt x="248446" y="1970392"/>
                  </a:lnTo>
                  <a:cubicBezTo>
                    <a:pt x="248459" y="1970406"/>
                    <a:pt x="248473" y="1970420"/>
                    <a:pt x="248486" y="1970434"/>
                  </a:cubicBezTo>
                  <a:lnTo>
                    <a:pt x="267771" y="1989719"/>
                  </a:lnTo>
                  <a:close/>
                  <a:moveTo>
                    <a:pt x="333326" y="2056993"/>
                  </a:moveTo>
                  <a:lnTo>
                    <a:pt x="332951" y="2056599"/>
                  </a:lnTo>
                  <a:lnTo>
                    <a:pt x="320095" y="2044279"/>
                  </a:lnTo>
                  <a:lnTo>
                    <a:pt x="320526" y="2044727"/>
                  </a:lnTo>
                  <a:lnTo>
                    <a:pt x="333326" y="2056993"/>
                  </a:lnTo>
                  <a:close/>
                  <a:moveTo>
                    <a:pt x="353677" y="2077353"/>
                  </a:moveTo>
                  <a:lnTo>
                    <a:pt x="353367" y="2077015"/>
                  </a:lnTo>
                  <a:lnTo>
                    <a:pt x="344870" y="2069049"/>
                  </a:lnTo>
                  <a:lnTo>
                    <a:pt x="345290" y="2069491"/>
                  </a:lnTo>
                  <a:lnTo>
                    <a:pt x="353677" y="2077353"/>
                  </a:lnTo>
                  <a:close/>
                  <a:moveTo>
                    <a:pt x="364294" y="2088019"/>
                  </a:moveTo>
                  <a:lnTo>
                    <a:pt x="364142" y="2087791"/>
                  </a:lnTo>
                  <a:lnTo>
                    <a:pt x="360046" y="2084206"/>
                  </a:lnTo>
                  <a:lnTo>
                    <a:pt x="360486" y="2084687"/>
                  </a:lnTo>
                  <a:lnTo>
                    <a:pt x="364294" y="2088019"/>
                  </a:lnTo>
                  <a:close/>
                  <a:moveTo>
                    <a:pt x="391707" y="2113682"/>
                  </a:moveTo>
                  <a:lnTo>
                    <a:pt x="391363" y="2113311"/>
                  </a:lnTo>
                  <a:lnTo>
                    <a:pt x="366016" y="2090166"/>
                  </a:lnTo>
                  <a:cubicBezTo>
                    <a:pt x="366049" y="2090216"/>
                    <a:pt x="366082" y="2090265"/>
                    <a:pt x="366115" y="2090315"/>
                  </a:cubicBezTo>
                  <a:lnTo>
                    <a:pt x="391707" y="2113682"/>
                  </a:lnTo>
                  <a:close/>
                  <a:moveTo>
                    <a:pt x="1669036" y="2344147"/>
                  </a:moveTo>
                  <a:lnTo>
                    <a:pt x="1736574" y="2115642"/>
                  </a:lnTo>
                  <a:lnTo>
                    <a:pt x="1763589" y="2061612"/>
                  </a:lnTo>
                  <a:lnTo>
                    <a:pt x="1787227" y="2005892"/>
                  </a:lnTo>
                  <a:lnTo>
                    <a:pt x="1809178" y="1949610"/>
                  </a:lnTo>
                  <a:lnTo>
                    <a:pt x="1828876" y="1892766"/>
                  </a:lnTo>
                  <a:lnTo>
                    <a:pt x="1846886" y="1834232"/>
                  </a:lnTo>
                  <a:lnTo>
                    <a:pt x="1862645" y="1776825"/>
                  </a:lnTo>
                  <a:lnTo>
                    <a:pt x="1876153" y="1717728"/>
                  </a:lnTo>
                  <a:lnTo>
                    <a:pt x="1888535" y="1659195"/>
                  </a:lnTo>
                  <a:lnTo>
                    <a:pt x="1899228" y="1600662"/>
                  </a:lnTo>
                  <a:lnTo>
                    <a:pt x="1908234" y="1543254"/>
                  </a:lnTo>
                  <a:lnTo>
                    <a:pt x="1915550" y="1485846"/>
                  </a:lnTo>
                  <a:lnTo>
                    <a:pt x="1922304" y="1429564"/>
                  </a:lnTo>
                  <a:lnTo>
                    <a:pt x="1927369" y="1374407"/>
                  </a:lnTo>
                  <a:lnTo>
                    <a:pt x="1930746" y="1320939"/>
                  </a:lnTo>
                  <a:lnTo>
                    <a:pt x="1933560" y="1268597"/>
                  </a:lnTo>
                  <a:lnTo>
                    <a:pt x="1935249" y="1217943"/>
                  </a:lnTo>
                  <a:lnTo>
                    <a:pt x="1936374" y="1169541"/>
                  </a:lnTo>
                  <a:lnTo>
                    <a:pt x="1936374" y="1123389"/>
                  </a:lnTo>
                  <a:lnTo>
                    <a:pt x="1936374" y="1079489"/>
                  </a:lnTo>
                  <a:cubicBezTo>
                    <a:pt x="1936186" y="1065794"/>
                    <a:pt x="1935999" y="1052099"/>
                    <a:pt x="1935811" y="1038404"/>
                  </a:cubicBezTo>
                  <a:cubicBezTo>
                    <a:pt x="1935248" y="1025647"/>
                    <a:pt x="1934686" y="1012889"/>
                    <a:pt x="1934123" y="1000132"/>
                  </a:cubicBezTo>
                  <a:cubicBezTo>
                    <a:pt x="1933748" y="988313"/>
                    <a:pt x="1933372" y="976494"/>
                    <a:pt x="1932997" y="964675"/>
                  </a:cubicBezTo>
                  <a:cubicBezTo>
                    <a:pt x="1932434" y="954169"/>
                    <a:pt x="1931872" y="943662"/>
                    <a:pt x="1931309" y="933156"/>
                  </a:cubicBezTo>
                  <a:lnTo>
                    <a:pt x="1929057" y="905015"/>
                  </a:lnTo>
                  <a:lnTo>
                    <a:pt x="1927369" y="880251"/>
                  </a:lnTo>
                  <a:lnTo>
                    <a:pt x="1925681" y="859427"/>
                  </a:lnTo>
                  <a:cubicBezTo>
                    <a:pt x="1925306" y="853986"/>
                    <a:pt x="1924930" y="848546"/>
                    <a:pt x="1924555" y="843105"/>
                  </a:cubicBezTo>
                  <a:lnTo>
                    <a:pt x="1922866" y="831286"/>
                  </a:lnTo>
                  <a:cubicBezTo>
                    <a:pt x="1922679" y="828659"/>
                    <a:pt x="1922491" y="826033"/>
                    <a:pt x="1922304" y="823406"/>
                  </a:cubicBezTo>
                  <a:lnTo>
                    <a:pt x="1922304" y="821155"/>
                  </a:lnTo>
                  <a:lnTo>
                    <a:pt x="1924555" y="781758"/>
                  </a:lnTo>
                  <a:cubicBezTo>
                    <a:pt x="1924180" y="769564"/>
                    <a:pt x="1923804" y="757369"/>
                    <a:pt x="1923429" y="745175"/>
                  </a:cubicBezTo>
                  <a:lnTo>
                    <a:pt x="1920052" y="710280"/>
                  </a:lnTo>
                  <a:lnTo>
                    <a:pt x="1913299" y="677636"/>
                  </a:lnTo>
                  <a:lnTo>
                    <a:pt x="1904856" y="647806"/>
                  </a:lnTo>
                  <a:lnTo>
                    <a:pt x="1894163" y="619666"/>
                  </a:lnTo>
                  <a:lnTo>
                    <a:pt x="1881781" y="592650"/>
                  </a:lnTo>
                  <a:lnTo>
                    <a:pt x="1867710" y="569012"/>
                  </a:lnTo>
                  <a:lnTo>
                    <a:pt x="1850826" y="546499"/>
                  </a:lnTo>
                  <a:lnTo>
                    <a:pt x="1833941" y="525675"/>
                  </a:lnTo>
                  <a:lnTo>
                    <a:pt x="1814806" y="507101"/>
                  </a:lnTo>
                  <a:lnTo>
                    <a:pt x="1795670" y="489654"/>
                  </a:lnTo>
                  <a:lnTo>
                    <a:pt x="1775409" y="473895"/>
                  </a:lnTo>
                  <a:lnTo>
                    <a:pt x="1754584" y="459262"/>
                  </a:lnTo>
                  <a:lnTo>
                    <a:pt x="1733760" y="447442"/>
                  </a:lnTo>
                  <a:lnTo>
                    <a:pt x="1712373" y="435623"/>
                  </a:lnTo>
                  <a:lnTo>
                    <a:pt x="1691549" y="425492"/>
                  </a:lnTo>
                  <a:lnTo>
                    <a:pt x="1670725" y="417050"/>
                  </a:lnTo>
                  <a:lnTo>
                    <a:pt x="1650463" y="409171"/>
                  </a:lnTo>
                  <a:lnTo>
                    <a:pt x="1630201" y="401854"/>
                  </a:lnTo>
                  <a:lnTo>
                    <a:pt x="1611629" y="396789"/>
                  </a:lnTo>
                  <a:lnTo>
                    <a:pt x="1594182" y="391723"/>
                  </a:lnTo>
                  <a:lnTo>
                    <a:pt x="1577860" y="387221"/>
                  </a:lnTo>
                  <a:lnTo>
                    <a:pt x="1562664" y="384406"/>
                  </a:lnTo>
                  <a:lnTo>
                    <a:pt x="1549719" y="381592"/>
                  </a:lnTo>
                  <a:lnTo>
                    <a:pt x="1538463" y="379904"/>
                  </a:lnTo>
                  <a:lnTo>
                    <a:pt x="1530020" y="378779"/>
                  </a:lnTo>
                  <a:lnTo>
                    <a:pt x="1522704" y="378216"/>
                  </a:lnTo>
                  <a:lnTo>
                    <a:pt x="1518201" y="377090"/>
                  </a:lnTo>
                  <a:lnTo>
                    <a:pt x="1517075" y="377090"/>
                  </a:lnTo>
                  <a:lnTo>
                    <a:pt x="1503005" y="341070"/>
                  </a:lnTo>
                  <a:lnTo>
                    <a:pt x="1487809" y="308989"/>
                  </a:lnTo>
                  <a:lnTo>
                    <a:pt x="1472050" y="279722"/>
                  </a:lnTo>
                  <a:lnTo>
                    <a:pt x="1455165" y="254958"/>
                  </a:lnTo>
                  <a:lnTo>
                    <a:pt x="1436593" y="233008"/>
                  </a:lnTo>
                  <a:lnTo>
                    <a:pt x="1417457" y="213872"/>
                  </a:lnTo>
                  <a:lnTo>
                    <a:pt x="1397758" y="197550"/>
                  </a:lnTo>
                  <a:lnTo>
                    <a:pt x="1377497" y="184605"/>
                  </a:lnTo>
                  <a:lnTo>
                    <a:pt x="1356673" y="173912"/>
                  </a:lnTo>
                  <a:lnTo>
                    <a:pt x="1335848" y="165470"/>
                  </a:lnTo>
                  <a:lnTo>
                    <a:pt x="1315024" y="158716"/>
                  </a:lnTo>
                  <a:lnTo>
                    <a:pt x="1294200" y="154776"/>
                  </a:lnTo>
                  <a:lnTo>
                    <a:pt x="1273376" y="151399"/>
                  </a:lnTo>
                  <a:lnTo>
                    <a:pt x="1252552" y="150274"/>
                  </a:lnTo>
                  <a:lnTo>
                    <a:pt x="1232290" y="150836"/>
                  </a:lnTo>
                  <a:lnTo>
                    <a:pt x="1212029" y="152525"/>
                  </a:lnTo>
                  <a:lnTo>
                    <a:pt x="1193456" y="155339"/>
                  </a:lnTo>
                  <a:lnTo>
                    <a:pt x="1174883" y="158153"/>
                  </a:lnTo>
                  <a:lnTo>
                    <a:pt x="1157436" y="162655"/>
                  </a:lnTo>
                  <a:lnTo>
                    <a:pt x="1141114" y="166595"/>
                  </a:lnTo>
                  <a:lnTo>
                    <a:pt x="1125918" y="171660"/>
                  </a:lnTo>
                  <a:lnTo>
                    <a:pt x="1112410" y="176726"/>
                  </a:lnTo>
                  <a:lnTo>
                    <a:pt x="1099465" y="181791"/>
                  </a:lnTo>
                  <a:lnTo>
                    <a:pt x="1088772" y="186294"/>
                  </a:lnTo>
                  <a:lnTo>
                    <a:pt x="1079204" y="190796"/>
                  </a:lnTo>
                  <a:lnTo>
                    <a:pt x="1071887" y="194173"/>
                  </a:lnTo>
                  <a:lnTo>
                    <a:pt x="1066259" y="196987"/>
                  </a:lnTo>
                  <a:lnTo>
                    <a:pt x="1063445" y="199239"/>
                  </a:lnTo>
                  <a:lnTo>
                    <a:pt x="1061757" y="199801"/>
                  </a:lnTo>
                  <a:lnTo>
                    <a:pt x="1043746" y="163781"/>
                  </a:lnTo>
                  <a:lnTo>
                    <a:pt x="1026299" y="132263"/>
                  </a:lnTo>
                  <a:lnTo>
                    <a:pt x="1006038" y="104685"/>
                  </a:lnTo>
                  <a:lnTo>
                    <a:pt x="985776" y="80484"/>
                  </a:lnTo>
                  <a:lnTo>
                    <a:pt x="964952" y="60222"/>
                  </a:lnTo>
                  <a:lnTo>
                    <a:pt x="943565" y="43337"/>
                  </a:lnTo>
                  <a:lnTo>
                    <a:pt x="921052" y="29830"/>
                  </a:lnTo>
                  <a:lnTo>
                    <a:pt x="899102" y="19136"/>
                  </a:lnTo>
                  <a:lnTo>
                    <a:pt x="876027" y="10131"/>
                  </a:lnTo>
                  <a:lnTo>
                    <a:pt x="853514" y="4503"/>
                  </a:lnTo>
                  <a:lnTo>
                    <a:pt x="830438" y="1689"/>
                  </a:lnTo>
                  <a:lnTo>
                    <a:pt x="808489" y="0"/>
                  </a:lnTo>
                  <a:lnTo>
                    <a:pt x="785976" y="1126"/>
                  </a:lnTo>
                  <a:lnTo>
                    <a:pt x="764589" y="3377"/>
                  </a:lnTo>
                  <a:lnTo>
                    <a:pt x="742639" y="6754"/>
                  </a:lnTo>
                  <a:lnTo>
                    <a:pt x="722941" y="11257"/>
                  </a:lnTo>
                  <a:lnTo>
                    <a:pt x="702679" y="16885"/>
                  </a:lnTo>
                  <a:lnTo>
                    <a:pt x="684106" y="24201"/>
                  </a:lnTo>
                  <a:lnTo>
                    <a:pt x="666096" y="30392"/>
                  </a:lnTo>
                  <a:lnTo>
                    <a:pt x="648649" y="38272"/>
                  </a:lnTo>
                  <a:lnTo>
                    <a:pt x="633453" y="45589"/>
                  </a:lnTo>
                  <a:lnTo>
                    <a:pt x="619382" y="53468"/>
                  </a:lnTo>
                  <a:lnTo>
                    <a:pt x="606437" y="60785"/>
                  </a:lnTo>
                  <a:lnTo>
                    <a:pt x="595744" y="67539"/>
                  </a:lnTo>
                  <a:lnTo>
                    <a:pt x="586176" y="73167"/>
                  </a:lnTo>
                  <a:lnTo>
                    <a:pt x="578297" y="78232"/>
                  </a:lnTo>
                  <a:lnTo>
                    <a:pt x="573231" y="82172"/>
                  </a:lnTo>
                  <a:lnTo>
                    <a:pt x="569855" y="84424"/>
                  </a:lnTo>
                  <a:lnTo>
                    <a:pt x="568166" y="85549"/>
                  </a:lnTo>
                  <a:lnTo>
                    <a:pt x="525955" y="73730"/>
                  </a:lnTo>
                  <a:lnTo>
                    <a:pt x="485432" y="65287"/>
                  </a:lnTo>
                  <a:lnTo>
                    <a:pt x="447723" y="60222"/>
                  </a:lnTo>
                  <a:lnTo>
                    <a:pt x="412266" y="56282"/>
                  </a:lnTo>
                  <a:lnTo>
                    <a:pt x="378496" y="56282"/>
                  </a:lnTo>
                  <a:lnTo>
                    <a:pt x="346979" y="57971"/>
                  </a:lnTo>
                  <a:lnTo>
                    <a:pt x="317713" y="62474"/>
                  </a:lnTo>
                  <a:lnTo>
                    <a:pt x="290134" y="68101"/>
                  </a:lnTo>
                  <a:lnTo>
                    <a:pt x="264245" y="75981"/>
                  </a:lnTo>
                  <a:lnTo>
                    <a:pt x="241169" y="85549"/>
                  </a:lnTo>
                  <a:lnTo>
                    <a:pt x="219219" y="96242"/>
                  </a:lnTo>
                  <a:lnTo>
                    <a:pt x="198958" y="108625"/>
                  </a:lnTo>
                  <a:lnTo>
                    <a:pt x="180385" y="121570"/>
                  </a:lnTo>
                  <a:lnTo>
                    <a:pt x="163500" y="135640"/>
                  </a:lnTo>
                  <a:lnTo>
                    <a:pt x="147742" y="150836"/>
                  </a:lnTo>
                  <a:lnTo>
                    <a:pt x="133672" y="166032"/>
                  </a:lnTo>
                  <a:lnTo>
                    <a:pt x="121289" y="182354"/>
                  </a:lnTo>
                  <a:lnTo>
                    <a:pt x="110033" y="198676"/>
                  </a:lnTo>
                  <a:lnTo>
                    <a:pt x="99902" y="214435"/>
                  </a:lnTo>
                  <a:lnTo>
                    <a:pt x="90897" y="230756"/>
                  </a:lnTo>
                  <a:lnTo>
                    <a:pt x="83018" y="246516"/>
                  </a:lnTo>
                  <a:lnTo>
                    <a:pt x="76264" y="261712"/>
                  </a:lnTo>
                  <a:lnTo>
                    <a:pt x="70073" y="276908"/>
                  </a:lnTo>
                  <a:lnTo>
                    <a:pt x="65008" y="290979"/>
                  </a:lnTo>
                  <a:lnTo>
                    <a:pt x="61068" y="303923"/>
                  </a:lnTo>
                  <a:lnTo>
                    <a:pt x="58254" y="315180"/>
                  </a:lnTo>
                  <a:lnTo>
                    <a:pt x="55440" y="325873"/>
                  </a:lnTo>
                  <a:lnTo>
                    <a:pt x="53188" y="334879"/>
                  </a:lnTo>
                  <a:lnTo>
                    <a:pt x="51500" y="342195"/>
                  </a:lnTo>
                  <a:cubicBezTo>
                    <a:pt x="51312" y="344071"/>
                    <a:pt x="51125" y="345947"/>
                    <a:pt x="50937" y="347823"/>
                  </a:cubicBezTo>
                  <a:lnTo>
                    <a:pt x="50374" y="350637"/>
                  </a:lnTo>
                  <a:lnTo>
                    <a:pt x="50374" y="351763"/>
                  </a:lnTo>
                  <a:lnTo>
                    <a:pt x="45872" y="371462"/>
                  </a:lnTo>
                  <a:lnTo>
                    <a:pt x="41369" y="395100"/>
                  </a:lnTo>
                  <a:lnTo>
                    <a:pt x="38555" y="420990"/>
                  </a:lnTo>
                  <a:lnTo>
                    <a:pt x="35741" y="450256"/>
                  </a:lnTo>
                  <a:lnTo>
                    <a:pt x="32927" y="481212"/>
                  </a:lnTo>
                  <a:lnTo>
                    <a:pt x="30675" y="513292"/>
                  </a:lnTo>
                  <a:lnTo>
                    <a:pt x="29550" y="546499"/>
                  </a:lnTo>
                  <a:cubicBezTo>
                    <a:pt x="28987" y="558130"/>
                    <a:pt x="28425" y="569762"/>
                    <a:pt x="27862" y="581393"/>
                  </a:cubicBezTo>
                  <a:cubicBezTo>
                    <a:pt x="27674" y="592837"/>
                    <a:pt x="27487" y="604282"/>
                    <a:pt x="27299" y="615726"/>
                  </a:cubicBezTo>
                  <a:cubicBezTo>
                    <a:pt x="27111" y="627358"/>
                    <a:pt x="26924" y="638989"/>
                    <a:pt x="26736" y="650621"/>
                  </a:cubicBezTo>
                  <a:lnTo>
                    <a:pt x="26736" y="683827"/>
                  </a:lnTo>
                  <a:cubicBezTo>
                    <a:pt x="26361" y="694896"/>
                    <a:pt x="25985" y="705964"/>
                    <a:pt x="25610" y="717033"/>
                  </a:cubicBezTo>
                  <a:lnTo>
                    <a:pt x="25610" y="747988"/>
                  </a:lnTo>
                  <a:lnTo>
                    <a:pt x="25610" y="777255"/>
                  </a:lnTo>
                  <a:lnTo>
                    <a:pt x="25610" y="804271"/>
                  </a:lnTo>
                  <a:cubicBezTo>
                    <a:pt x="25985" y="812150"/>
                    <a:pt x="26361" y="820030"/>
                    <a:pt x="26736" y="827909"/>
                  </a:cubicBezTo>
                  <a:lnTo>
                    <a:pt x="26736" y="848171"/>
                  </a:lnTo>
                  <a:cubicBezTo>
                    <a:pt x="26924" y="853799"/>
                    <a:pt x="27111" y="859427"/>
                    <a:pt x="27299" y="865055"/>
                  </a:cubicBezTo>
                  <a:lnTo>
                    <a:pt x="27299" y="869126"/>
                  </a:lnTo>
                  <a:cubicBezTo>
                    <a:pt x="38972" y="915944"/>
                    <a:pt x="4926" y="1198982"/>
                    <a:pt x="16599" y="1245800"/>
                  </a:cubicBezTo>
                  <a:cubicBezTo>
                    <a:pt x="54839" y="1404762"/>
                    <a:pt x="38937" y="1450682"/>
                    <a:pt x="113916" y="1610297"/>
                  </a:cubicBezTo>
                  <a:cubicBezTo>
                    <a:pt x="188895" y="1769912"/>
                    <a:pt x="406125" y="2096376"/>
                    <a:pt x="466471" y="2203492"/>
                  </a:cubicBezTo>
                  <a:cubicBezTo>
                    <a:pt x="526817" y="2310608"/>
                    <a:pt x="474886" y="2238633"/>
                    <a:pt x="475994" y="2252993"/>
                  </a:cubicBezTo>
                  <a:lnTo>
                    <a:pt x="475427" y="2266980"/>
                  </a:lnTo>
                  <a:lnTo>
                    <a:pt x="477836" y="2275814"/>
                  </a:lnTo>
                  <a:cubicBezTo>
                    <a:pt x="480335" y="2289723"/>
                    <a:pt x="588516" y="2305673"/>
                    <a:pt x="588516" y="2320424"/>
                  </a:cubicBezTo>
                  <a:cubicBezTo>
                    <a:pt x="588140" y="2324668"/>
                    <a:pt x="590589" y="2340828"/>
                    <a:pt x="590213" y="2345072"/>
                  </a:cubicBezTo>
                  <a:lnTo>
                    <a:pt x="1669036" y="2344147"/>
                  </a:lnTo>
                  <a:close/>
                </a:path>
              </a:pathLst>
            </a:cu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자유형 46"/>
            <p:cNvSpPr/>
            <p:nvPr/>
          </p:nvSpPr>
          <p:spPr>
            <a:xfrm flipH="1">
              <a:off x="11843036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11279484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Group 4"/>
            <p:cNvGrpSpPr>
              <a:grpSpLocks noChangeAspect="1"/>
            </p:cNvGrpSpPr>
            <p:nvPr/>
          </p:nvGrpSpPr>
          <p:grpSpPr bwMode="auto">
            <a:xfrm rot="21037912">
              <a:off x="10983608" y="5445680"/>
              <a:ext cx="1069098" cy="792004"/>
              <a:chOff x="0" y="-188"/>
              <a:chExt cx="1987" cy="1472"/>
            </a:xfrm>
          </p:grpSpPr>
          <p:sp>
            <p:nvSpPr>
              <p:cNvPr id="15" name="Freeform 5"/>
              <p:cNvSpPr>
                <a:spLocks/>
              </p:cNvSpPr>
              <p:nvPr/>
            </p:nvSpPr>
            <p:spPr bwMode="auto">
              <a:xfrm>
                <a:off x="0" y="497"/>
                <a:ext cx="1605" cy="787"/>
              </a:xfrm>
              <a:custGeom>
                <a:avLst/>
                <a:gdLst>
                  <a:gd name="T0" fmla="*/ 6423 w 6423"/>
                  <a:gd name="T1" fmla="*/ 1764 h 3147"/>
                  <a:gd name="T2" fmla="*/ 6409 w 6423"/>
                  <a:gd name="T3" fmla="*/ 1784 h 3147"/>
                  <a:gd name="T4" fmla="*/ 6319 w 6423"/>
                  <a:gd name="T5" fmla="*/ 1900 h 3147"/>
                  <a:gd name="T6" fmla="*/ 6161 w 6423"/>
                  <a:gd name="T7" fmla="*/ 2082 h 3147"/>
                  <a:gd name="T8" fmla="*/ 5994 w 6423"/>
                  <a:gd name="T9" fmla="*/ 2245 h 3147"/>
                  <a:gd name="T10" fmla="*/ 5865 w 6423"/>
                  <a:gd name="T11" fmla="*/ 2361 h 3147"/>
                  <a:gd name="T12" fmla="*/ 5717 w 6423"/>
                  <a:gd name="T13" fmla="*/ 2480 h 3147"/>
                  <a:gd name="T14" fmla="*/ 5554 w 6423"/>
                  <a:gd name="T15" fmla="*/ 2598 h 3147"/>
                  <a:gd name="T16" fmla="*/ 5375 w 6423"/>
                  <a:gd name="T17" fmla="*/ 2711 h 3147"/>
                  <a:gd name="T18" fmla="*/ 5178 w 6423"/>
                  <a:gd name="T19" fmla="*/ 2819 h 3147"/>
                  <a:gd name="T20" fmla="*/ 4967 w 6423"/>
                  <a:gd name="T21" fmla="*/ 2916 h 3147"/>
                  <a:gd name="T22" fmla="*/ 4739 w 6423"/>
                  <a:gd name="T23" fmla="*/ 3000 h 3147"/>
                  <a:gd name="T24" fmla="*/ 4495 w 6423"/>
                  <a:gd name="T25" fmla="*/ 3067 h 3147"/>
                  <a:gd name="T26" fmla="*/ 4301 w 6423"/>
                  <a:gd name="T27" fmla="*/ 3105 h 3147"/>
                  <a:gd name="T28" fmla="*/ 4168 w 6423"/>
                  <a:gd name="T29" fmla="*/ 3123 h 3147"/>
                  <a:gd name="T30" fmla="*/ 4100 w 6423"/>
                  <a:gd name="T31" fmla="*/ 3130 h 3147"/>
                  <a:gd name="T32" fmla="*/ 3963 w 6423"/>
                  <a:gd name="T33" fmla="*/ 3141 h 3147"/>
                  <a:gd name="T34" fmla="*/ 3722 w 6423"/>
                  <a:gd name="T35" fmla="*/ 3147 h 3147"/>
                  <a:gd name="T36" fmla="*/ 3515 w 6423"/>
                  <a:gd name="T37" fmla="*/ 3136 h 3147"/>
                  <a:gd name="T38" fmla="*/ 3339 w 6423"/>
                  <a:gd name="T39" fmla="*/ 3108 h 3147"/>
                  <a:gd name="T40" fmla="*/ 3187 w 6423"/>
                  <a:gd name="T41" fmla="*/ 3068 h 3147"/>
                  <a:gd name="T42" fmla="*/ 3053 w 6423"/>
                  <a:gd name="T43" fmla="*/ 3016 h 3147"/>
                  <a:gd name="T44" fmla="*/ 2933 w 6423"/>
                  <a:gd name="T45" fmla="*/ 2956 h 3147"/>
                  <a:gd name="T46" fmla="*/ 2823 w 6423"/>
                  <a:gd name="T47" fmla="*/ 2888 h 3147"/>
                  <a:gd name="T48" fmla="*/ 2659 w 6423"/>
                  <a:gd name="T49" fmla="*/ 2777 h 3147"/>
                  <a:gd name="T50" fmla="*/ 2483 w 6423"/>
                  <a:gd name="T51" fmla="*/ 2661 h 3147"/>
                  <a:gd name="T52" fmla="*/ 2349 w 6423"/>
                  <a:gd name="T53" fmla="*/ 2584 h 3147"/>
                  <a:gd name="T54" fmla="*/ 2197 w 6423"/>
                  <a:gd name="T55" fmla="*/ 2511 h 3147"/>
                  <a:gd name="T56" fmla="*/ 2020 w 6423"/>
                  <a:gd name="T57" fmla="*/ 2443 h 3147"/>
                  <a:gd name="T58" fmla="*/ 1815 w 6423"/>
                  <a:gd name="T59" fmla="*/ 2383 h 3147"/>
                  <a:gd name="T60" fmla="*/ 1573 w 6423"/>
                  <a:gd name="T61" fmla="*/ 2331 h 3147"/>
                  <a:gd name="T62" fmla="*/ 1436 w 6423"/>
                  <a:gd name="T63" fmla="*/ 2311 h 3147"/>
                  <a:gd name="T64" fmla="*/ 1302 w 6423"/>
                  <a:gd name="T65" fmla="*/ 2293 h 3147"/>
                  <a:gd name="T66" fmla="*/ 1063 w 6423"/>
                  <a:gd name="T67" fmla="*/ 2274 h 3147"/>
                  <a:gd name="T68" fmla="*/ 853 w 6423"/>
                  <a:gd name="T69" fmla="*/ 2272 h 3147"/>
                  <a:gd name="T70" fmla="*/ 671 w 6423"/>
                  <a:gd name="T71" fmla="*/ 2283 h 3147"/>
                  <a:gd name="T72" fmla="*/ 519 w 6423"/>
                  <a:gd name="T73" fmla="*/ 2305 h 3147"/>
                  <a:gd name="T74" fmla="*/ 393 w 6423"/>
                  <a:gd name="T75" fmla="*/ 2335 h 3147"/>
                  <a:gd name="T76" fmla="*/ 292 w 6423"/>
                  <a:gd name="T77" fmla="*/ 2369 h 3147"/>
                  <a:gd name="T78" fmla="*/ 216 w 6423"/>
                  <a:gd name="T79" fmla="*/ 2404 h 3147"/>
                  <a:gd name="T80" fmla="*/ 189 w 6423"/>
                  <a:gd name="T81" fmla="*/ 2420 h 3147"/>
                  <a:gd name="T82" fmla="*/ 169 w 6423"/>
                  <a:gd name="T83" fmla="*/ 2432 h 3147"/>
                  <a:gd name="T84" fmla="*/ 124 w 6423"/>
                  <a:gd name="T85" fmla="*/ 2442 h 3147"/>
                  <a:gd name="T86" fmla="*/ 80 w 6423"/>
                  <a:gd name="T87" fmla="*/ 2434 h 3147"/>
                  <a:gd name="T88" fmla="*/ 43 w 6423"/>
                  <a:gd name="T89" fmla="*/ 2412 h 3147"/>
                  <a:gd name="T90" fmla="*/ 26 w 6423"/>
                  <a:gd name="T91" fmla="*/ 2394 h 3147"/>
                  <a:gd name="T92" fmla="*/ 14 w 6423"/>
                  <a:gd name="T93" fmla="*/ 2375 h 3147"/>
                  <a:gd name="T94" fmla="*/ 0 w 6423"/>
                  <a:gd name="T95" fmla="*/ 2332 h 3147"/>
                  <a:gd name="T96" fmla="*/ 4 w 6423"/>
                  <a:gd name="T97" fmla="*/ 2288 h 3147"/>
                  <a:gd name="T98" fmla="*/ 22 w 6423"/>
                  <a:gd name="T99" fmla="*/ 2248 h 3147"/>
                  <a:gd name="T100" fmla="*/ 38 w 6423"/>
                  <a:gd name="T101" fmla="*/ 2231 h 3147"/>
                  <a:gd name="T102" fmla="*/ 92 w 6423"/>
                  <a:gd name="T103" fmla="*/ 2181 h 3147"/>
                  <a:gd name="T104" fmla="*/ 229 w 6423"/>
                  <a:gd name="T105" fmla="*/ 2070 h 3147"/>
                  <a:gd name="T106" fmla="*/ 486 w 6423"/>
                  <a:gd name="T107" fmla="*/ 1881 h 3147"/>
                  <a:gd name="T108" fmla="*/ 1142 w 6423"/>
                  <a:gd name="T109" fmla="*/ 1429 h 3147"/>
                  <a:gd name="T110" fmla="*/ 1641 w 6423"/>
                  <a:gd name="T111" fmla="*/ 1080 h 3147"/>
                  <a:gd name="T112" fmla="*/ 4511 w 6423"/>
                  <a:gd name="T113" fmla="*/ 0 h 3147"/>
                  <a:gd name="T114" fmla="*/ 6423 w 6423"/>
                  <a:gd name="T115" fmla="*/ 1764 h 3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423" h="3147">
                    <a:moveTo>
                      <a:pt x="6423" y="1764"/>
                    </a:moveTo>
                    <a:lnTo>
                      <a:pt x="6409" y="1784"/>
                    </a:lnTo>
                    <a:lnTo>
                      <a:pt x="6319" y="1900"/>
                    </a:lnTo>
                    <a:lnTo>
                      <a:pt x="6161" y="2082"/>
                    </a:lnTo>
                    <a:lnTo>
                      <a:pt x="5994" y="2245"/>
                    </a:lnTo>
                    <a:lnTo>
                      <a:pt x="5865" y="2361"/>
                    </a:lnTo>
                    <a:lnTo>
                      <a:pt x="5717" y="2480"/>
                    </a:lnTo>
                    <a:lnTo>
                      <a:pt x="5554" y="2598"/>
                    </a:lnTo>
                    <a:lnTo>
                      <a:pt x="5375" y="2711"/>
                    </a:lnTo>
                    <a:lnTo>
                      <a:pt x="5178" y="2819"/>
                    </a:lnTo>
                    <a:lnTo>
                      <a:pt x="4967" y="2916"/>
                    </a:lnTo>
                    <a:lnTo>
                      <a:pt x="4739" y="3000"/>
                    </a:lnTo>
                    <a:lnTo>
                      <a:pt x="4495" y="3067"/>
                    </a:lnTo>
                    <a:lnTo>
                      <a:pt x="4301" y="3105"/>
                    </a:lnTo>
                    <a:lnTo>
                      <a:pt x="4168" y="3123"/>
                    </a:lnTo>
                    <a:lnTo>
                      <a:pt x="4100" y="3130"/>
                    </a:lnTo>
                    <a:lnTo>
                      <a:pt x="3963" y="3141"/>
                    </a:lnTo>
                    <a:lnTo>
                      <a:pt x="3722" y="3147"/>
                    </a:lnTo>
                    <a:lnTo>
                      <a:pt x="3515" y="3136"/>
                    </a:lnTo>
                    <a:lnTo>
                      <a:pt x="3339" y="3108"/>
                    </a:lnTo>
                    <a:lnTo>
                      <a:pt x="3187" y="3068"/>
                    </a:lnTo>
                    <a:lnTo>
                      <a:pt x="3053" y="3016"/>
                    </a:lnTo>
                    <a:lnTo>
                      <a:pt x="2933" y="2956"/>
                    </a:lnTo>
                    <a:lnTo>
                      <a:pt x="2823" y="2888"/>
                    </a:lnTo>
                    <a:lnTo>
                      <a:pt x="2659" y="2777"/>
                    </a:lnTo>
                    <a:lnTo>
                      <a:pt x="2483" y="2661"/>
                    </a:lnTo>
                    <a:lnTo>
                      <a:pt x="2349" y="2584"/>
                    </a:lnTo>
                    <a:lnTo>
                      <a:pt x="2197" y="2511"/>
                    </a:lnTo>
                    <a:lnTo>
                      <a:pt x="2020" y="2443"/>
                    </a:lnTo>
                    <a:lnTo>
                      <a:pt x="1815" y="2383"/>
                    </a:lnTo>
                    <a:lnTo>
                      <a:pt x="1573" y="2331"/>
                    </a:lnTo>
                    <a:lnTo>
                      <a:pt x="1436" y="2311"/>
                    </a:lnTo>
                    <a:lnTo>
                      <a:pt x="1302" y="2293"/>
                    </a:lnTo>
                    <a:lnTo>
                      <a:pt x="1063" y="2274"/>
                    </a:lnTo>
                    <a:lnTo>
                      <a:pt x="853" y="2272"/>
                    </a:lnTo>
                    <a:lnTo>
                      <a:pt x="671" y="2283"/>
                    </a:lnTo>
                    <a:lnTo>
                      <a:pt x="519" y="2305"/>
                    </a:lnTo>
                    <a:lnTo>
                      <a:pt x="393" y="2335"/>
                    </a:lnTo>
                    <a:lnTo>
                      <a:pt x="292" y="2369"/>
                    </a:lnTo>
                    <a:lnTo>
                      <a:pt x="216" y="2404"/>
                    </a:lnTo>
                    <a:lnTo>
                      <a:pt x="189" y="2420"/>
                    </a:lnTo>
                    <a:lnTo>
                      <a:pt x="169" y="2432"/>
                    </a:lnTo>
                    <a:lnTo>
                      <a:pt x="124" y="2442"/>
                    </a:lnTo>
                    <a:lnTo>
                      <a:pt x="80" y="2434"/>
                    </a:lnTo>
                    <a:lnTo>
                      <a:pt x="43" y="2412"/>
                    </a:lnTo>
                    <a:lnTo>
                      <a:pt x="26" y="2394"/>
                    </a:lnTo>
                    <a:lnTo>
                      <a:pt x="14" y="2375"/>
                    </a:lnTo>
                    <a:lnTo>
                      <a:pt x="0" y="2332"/>
                    </a:lnTo>
                    <a:lnTo>
                      <a:pt x="4" y="2288"/>
                    </a:lnTo>
                    <a:lnTo>
                      <a:pt x="22" y="2248"/>
                    </a:lnTo>
                    <a:lnTo>
                      <a:pt x="38" y="2231"/>
                    </a:lnTo>
                    <a:lnTo>
                      <a:pt x="92" y="2181"/>
                    </a:lnTo>
                    <a:lnTo>
                      <a:pt x="229" y="2070"/>
                    </a:lnTo>
                    <a:lnTo>
                      <a:pt x="486" y="1881"/>
                    </a:lnTo>
                    <a:lnTo>
                      <a:pt x="1142" y="1429"/>
                    </a:lnTo>
                    <a:lnTo>
                      <a:pt x="1641" y="1080"/>
                    </a:lnTo>
                    <a:lnTo>
                      <a:pt x="4511" y="0"/>
                    </a:lnTo>
                    <a:lnTo>
                      <a:pt x="6423" y="1764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6"/>
              <p:cNvSpPr>
                <a:spLocks/>
              </p:cNvSpPr>
              <p:nvPr/>
            </p:nvSpPr>
            <p:spPr bwMode="auto">
              <a:xfrm>
                <a:off x="1196" y="-188"/>
                <a:ext cx="208" cy="126"/>
              </a:xfrm>
              <a:custGeom>
                <a:avLst/>
                <a:gdLst>
                  <a:gd name="T0" fmla="*/ 818 w 832"/>
                  <a:gd name="T1" fmla="*/ 501 h 501"/>
                  <a:gd name="T2" fmla="*/ 820 w 832"/>
                  <a:gd name="T3" fmla="*/ 453 h 501"/>
                  <a:gd name="T4" fmla="*/ 830 w 832"/>
                  <a:gd name="T5" fmla="*/ 379 h 501"/>
                  <a:gd name="T6" fmla="*/ 832 w 832"/>
                  <a:gd name="T7" fmla="*/ 355 h 501"/>
                  <a:gd name="T8" fmla="*/ 830 w 832"/>
                  <a:gd name="T9" fmla="*/ 315 h 501"/>
                  <a:gd name="T10" fmla="*/ 814 w 832"/>
                  <a:gd name="T11" fmla="*/ 242 h 501"/>
                  <a:gd name="T12" fmla="*/ 781 w 832"/>
                  <a:gd name="T13" fmla="*/ 177 h 501"/>
                  <a:gd name="T14" fmla="*/ 737 w 832"/>
                  <a:gd name="T15" fmla="*/ 123 h 501"/>
                  <a:gd name="T16" fmla="*/ 683 w 832"/>
                  <a:gd name="T17" fmla="*/ 79 h 501"/>
                  <a:gd name="T18" fmla="*/ 620 w 832"/>
                  <a:gd name="T19" fmla="*/ 44 h 501"/>
                  <a:gd name="T20" fmla="*/ 551 w 832"/>
                  <a:gd name="T21" fmla="*/ 19 h 501"/>
                  <a:gd name="T22" fmla="*/ 478 w 832"/>
                  <a:gd name="T23" fmla="*/ 5 h 501"/>
                  <a:gd name="T24" fmla="*/ 403 w 832"/>
                  <a:gd name="T25" fmla="*/ 0 h 501"/>
                  <a:gd name="T26" fmla="*/ 329 w 832"/>
                  <a:gd name="T27" fmla="*/ 6 h 501"/>
                  <a:gd name="T28" fmla="*/ 257 w 832"/>
                  <a:gd name="T29" fmla="*/ 22 h 501"/>
                  <a:gd name="T30" fmla="*/ 192 w 832"/>
                  <a:gd name="T31" fmla="*/ 50 h 501"/>
                  <a:gd name="T32" fmla="*/ 132 w 832"/>
                  <a:gd name="T33" fmla="*/ 88 h 501"/>
                  <a:gd name="T34" fmla="*/ 82 w 832"/>
                  <a:gd name="T35" fmla="*/ 137 h 501"/>
                  <a:gd name="T36" fmla="*/ 43 w 832"/>
                  <a:gd name="T37" fmla="*/ 199 h 501"/>
                  <a:gd name="T38" fmla="*/ 18 w 832"/>
                  <a:gd name="T39" fmla="*/ 271 h 501"/>
                  <a:gd name="T40" fmla="*/ 12 w 832"/>
                  <a:gd name="T41" fmla="*/ 312 h 501"/>
                  <a:gd name="T42" fmla="*/ 0 w 832"/>
                  <a:gd name="T43" fmla="*/ 427 h 501"/>
                  <a:gd name="T44" fmla="*/ 818 w 832"/>
                  <a:gd name="T45" fmla="*/ 501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32" h="501">
                    <a:moveTo>
                      <a:pt x="818" y="501"/>
                    </a:moveTo>
                    <a:lnTo>
                      <a:pt x="820" y="453"/>
                    </a:lnTo>
                    <a:lnTo>
                      <a:pt x="830" y="379"/>
                    </a:lnTo>
                    <a:lnTo>
                      <a:pt x="832" y="355"/>
                    </a:lnTo>
                    <a:lnTo>
                      <a:pt x="830" y="315"/>
                    </a:lnTo>
                    <a:lnTo>
                      <a:pt x="814" y="242"/>
                    </a:lnTo>
                    <a:lnTo>
                      <a:pt x="781" y="177"/>
                    </a:lnTo>
                    <a:lnTo>
                      <a:pt x="737" y="123"/>
                    </a:lnTo>
                    <a:lnTo>
                      <a:pt x="683" y="79"/>
                    </a:lnTo>
                    <a:lnTo>
                      <a:pt x="620" y="44"/>
                    </a:lnTo>
                    <a:lnTo>
                      <a:pt x="551" y="19"/>
                    </a:lnTo>
                    <a:lnTo>
                      <a:pt x="478" y="5"/>
                    </a:lnTo>
                    <a:lnTo>
                      <a:pt x="403" y="0"/>
                    </a:lnTo>
                    <a:lnTo>
                      <a:pt x="329" y="6"/>
                    </a:lnTo>
                    <a:lnTo>
                      <a:pt x="257" y="22"/>
                    </a:lnTo>
                    <a:lnTo>
                      <a:pt x="192" y="50"/>
                    </a:lnTo>
                    <a:lnTo>
                      <a:pt x="132" y="88"/>
                    </a:lnTo>
                    <a:lnTo>
                      <a:pt x="82" y="137"/>
                    </a:lnTo>
                    <a:lnTo>
                      <a:pt x="43" y="199"/>
                    </a:lnTo>
                    <a:lnTo>
                      <a:pt x="18" y="271"/>
                    </a:lnTo>
                    <a:lnTo>
                      <a:pt x="12" y="312"/>
                    </a:lnTo>
                    <a:lnTo>
                      <a:pt x="0" y="427"/>
                    </a:lnTo>
                    <a:lnTo>
                      <a:pt x="818" y="50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7"/>
              <p:cNvSpPr>
                <a:spLocks/>
              </p:cNvSpPr>
              <p:nvPr/>
            </p:nvSpPr>
            <p:spPr bwMode="auto">
              <a:xfrm>
                <a:off x="410" y="-88"/>
                <a:ext cx="1577" cy="1045"/>
              </a:xfrm>
              <a:custGeom>
                <a:avLst/>
                <a:gdLst>
                  <a:gd name="T0" fmla="*/ 6306 w 6307"/>
                  <a:gd name="T1" fmla="*/ 3161 h 4179"/>
                  <a:gd name="T2" fmla="*/ 6287 w 6307"/>
                  <a:gd name="T3" fmla="*/ 3563 h 4179"/>
                  <a:gd name="T4" fmla="*/ 6240 w 6307"/>
                  <a:gd name="T5" fmla="*/ 3846 h 4179"/>
                  <a:gd name="T6" fmla="*/ 6162 w 6307"/>
                  <a:gd name="T7" fmla="*/ 4030 h 4179"/>
                  <a:gd name="T8" fmla="*/ 6051 w 6307"/>
                  <a:gd name="T9" fmla="*/ 4132 h 4179"/>
                  <a:gd name="T10" fmla="*/ 5903 w 6307"/>
                  <a:gd name="T11" fmla="*/ 4175 h 4179"/>
                  <a:gd name="T12" fmla="*/ 5665 w 6307"/>
                  <a:gd name="T13" fmla="*/ 4171 h 4179"/>
                  <a:gd name="T14" fmla="*/ 5288 w 6307"/>
                  <a:gd name="T15" fmla="*/ 4131 h 4179"/>
                  <a:gd name="T16" fmla="*/ 4830 w 6307"/>
                  <a:gd name="T17" fmla="*/ 4102 h 4179"/>
                  <a:gd name="T18" fmla="*/ 4303 w 6307"/>
                  <a:gd name="T19" fmla="*/ 4070 h 4179"/>
                  <a:gd name="T20" fmla="*/ 3554 w 6307"/>
                  <a:gd name="T21" fmla="*/ 3958 h 4179"/>
                  <a:gd name="T22" fmla="*/ 2242 w 6307"/>
                  <a:gd name="T23" fmla="*/ 3666 h 4179"/>
                  <a:gd name="T24" fmla="*/ 1672 w 6307"/>
                  <a:gd name="T25" fmla="*/ 3525 h 4179"/>
                  <a:gd name="T26" fmla="*/ 1214 w 6307"/>
                  <a:gd name="T27" fmla="*/ 3439 h 4179"/>
                  <a:gd name="T28" fmla="*/ 737 w 6307"/>
                  <a:gd name="T29" fmla="*/ 3386 h 4179"/>
                  <a:gd name="T30" fmla="*/ 287 w 6307"/>
                  <a:gd name="T31" fmla="*/ 3380 h 4179"/>
                  <a:gd name="T32" fmla="*/ 0 w 6307"/>
                  <a:gd name="T33" fmla="*/ 3414 h 4179"/>
                  <a:gd name="T34" fmla="*/ 42 w 6307"/>
                  <a:gd name="T35" fmla="*/ 3090 h 4179"/>
                  <a:gd name="T36" fmla="*/ 173 w 6307"/>
                  <a:gd name="T37" fmla="*/ 2488 h 4179"/>
                  <a:gd name="T38" fmla="*/ 318 w 6307"/>
                  <a:gd name="T39" fmla="*/ 2036 h 4179"/>
                  <a:gd name="T40" fmla="*/ 475 w 6307"/>
                  <a:gd name="T41" fmla="*/ 1664 h 4179"/>
                  <a:gd name="T42" fmla="*/ 677 w 6307"/>
                  <a:gd name="T43" fmla="*/ 1305 h 4179"/>
                  <a:gd name="T44" fmla="*/ 775 w 6307"/>
                  <a:gd name="T45" fmla="*/ 1163 h 4179"/>
                  <a:gd name="T46" fmla="*/ 954 w 6307"/>
                  <a:gd name="T47" fmla="*/ 955 h 4179"/>
                  <a:gd name="T48" fmla="*/ 1151 w 6307"/>
                  <a:gd name="T49" fmla="*/ 773 h 4179"/>
                  <a:gd name="T50" fmla="*/ 1366 w 6307"/>
                  <a:gd name="T51" fmla="*/ 617 h 4179"/>
                  <a:gd name="T52" fmla="*/ 1649 w 6307"/>
                  <a:gd name="T53" fmla="*/ 452 h 4179"/>
                  <a:gd name="T54" fmla="*/ 2118 w 6307"/>
                  <a:gd name="T55" fmla="*/ 254 h 4179"/>
                  <a:gd name="T56" fmla="*/ 2574 w 6307"/>
                  <a:gd name="T57" fmla="*/ 124 h 4179"/>
                  <a:gd name="T58" fmla="*/ 3074 w 6307"/>
                  <a:gd name="T59" fmla="*/ 36 h 4179"/>
                  <a:gd name="T60" fmla="*/ 3552 w 6307"/>
                  <a:gd name="T61" fmla="*/ 0 h 4179"/>
                  <a:gd name="T62" fmla="*/ 3847 w 6307"/>
                  <a:gd name="T63" fmla="*/ 61 h 4179"/>
                  <a:gd name="T64" fmla="*/ 4231 w 6307"/>
                  <a:gd name="T65" fmla="*/ 179 h 4179"/>
                  <a:gd name="T66" fmla="*/ 4600 w 6307"/>
                  <a:gd name="T67" fmla="*/ 335 h 4179"/>
                  <a:gd name="T68" fmla="*/ 4953 w 6307"/>
                  <a:gd name="T69" fmla="*/ 526 h 4179"/>
                  <a:gd name="T70" fmla="*/ 5118 w 6307"/>
                  <a:gd name="T71" fmla="*/ 633 h 4179"/>
                  <a:gd name="T72" fmla="*/ 5409 w 6307"/>
                  <a:gd name="T73" fmla="*/ 865 h 4179"/>
                  <a:gd name="T74" fmla="*/ 5658 w 6307"/>
                  <a:gd name="T75" fmla="*/ 1124 h 4179"/>
                  <a:gd name="T76" fmla="*/ 5866 w 6307"/>
                  <a:gd name="T77" fmla="*/ 1406 h 4179"/>
                  <a:gd name="T78" fmla="*/ 6034 w 6307"/>
                  <a:gd name="T79" fmla="*/ 1712 h 4179"/>
                  <a:gd name="T80" fmla="*/ 6161 w 6307"/>
                  <a:gd name="T81" fmla="*/ 2038 h 4179"/>
                  <a:gd name="T82" fmla="*/ 6248 w 6307"/>
                  <a:gd name="T83" fmla="*/ 2386 h 4179"/>
                  <a:gd name="T84" fmla="*/ 6297 w 6307"/>
                  <a:gd name="T85" fmla="*/ 2753 h 4179"/>
                  <a:gd name="T86" fmla="*/ 6307 w 6307"/>
                  <a:gd name="T87" fmla="*/ 3038 h 4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07" h="4179">
                    <a:moveTo>
                      <a:pt x="6307" y="3038"/>
                    </a:moveTo>
                    <a:lnTo>
                      <a:pt x="6306" y="3161"/>
                    </a:lnTo>
                    <a:lnTo>
                      <a:pt x="6300" y="3377"/>
                    </a:lnTo>
                    <a:lnTo>
                      <a:pt x="6287" y="3563"/>
                    </a:lnTo>
                    <a:lnTo>
                      <a:pt x="6267" y="3718"/>
                    </a:lnTo>
                    <a:lnTo>
                      <a:pt x="6240" y="3846"/>
                    </a:lnTo>
                    <a:lnTo>
                      <a:pt x="6205" y="3949"/>
                    </a:lnTo>
                    <a:lnTo>
                      <a:pt x="6162" y="4030"/>
                    </a:lnTo>
                    <a:lnTo>
                      <a:pt x="6111" y="4089"/>
                    </a:lnTo>
                    <a:lnTo>
                      <a:pt x="6051" y="4132"/>
                    </a:lnTo>
                    <a:lnTo>
                      <a:pt x="5982" y="4160"/>
                    </a:lnTo>
                    <a:lnTo>
                      <a:pt x="5903" y="4175"/>
                    </a:lnTo>
                    <a:lnTo>
                      <a:pt x="5815" y="4179"/>
                    </a:lnTo>
                    <a:lnTo>
                      <a:pt x="5665" y="4171"/>
                    </a:lnTo>
                    <a:lnTo>
                      <a:pt x="5425" y="4145"/>
                    </a:lnTo>
                    <a:lnTo>
                      <a:pt x="5288" y="4131"/>
                    </a:lnTo>
                    <a:lnTo>
                      <a:pt x="5116" y="4117"/>
                    </a:lnTo>
                    <a:lnTo>
                      <a:pt x="4830" y="4102"/>
                    </a:lnTo>
                    <a:lnTo>
                      <a:pt x="4573" y="4090"/>
                    </a:lnTo>
                    <a:lnTo>
                      <a:pt x="4303" y="4070"/>
                    </a:lnTo>
                    <a:lnTo>
                      <a:pt x="3977" y="4031"/>
                    </a:lnTo>
                    <a:lnTo>
                      <a:pt x="3554" y="3958"/>
                    </a:lnTo>
                    <a:lnTo>
                      <a:pt x="2989" y="3840"/>
                    </a:lnTo>
                    <a:lnTo>
                      <a:pt x="2242" y="3666"/>
                    </a:lnTo>
                    <a:lnTo>
                      <a:pt x="1776" y="3550"/>
                    </a:lnTo>
                    <a:lnTo>
                      <a:pt x="1672" y="3525"/>
                    </a:lnTo>
                    <a:lnTo>
                      <a:pt x="1449" y="3479"/>
                    </a:lnTo>
                    <a:lnTo>
                      <a:pt x="1214" y="3439"/>
                    </a:lnTo>
                    <a:lnTo>
                      <a:pt x="975" y="3408"/>
                    </a:lnTo>
                    <a:lnTo>
                      <a:pt x="737" y="3386"/>
                    </a:lnTo>
                    <a:lnTo>
                      <a:pt x="505" y="3376"/>
                    </a:lnTo>
                    <a:lnTo>
                      <a:pt x="287" y="3380"/>
                    </a:lnTo>
                    <a:lnTo>
                      <a:pt x="88" y="3398"/>
                    </a:lnTo>
                    <a:lnTo>
                      <a:pt x="0" y="3414"/>
                    </a:lnTo>
                    <a:lnTo>
                      <a:pt x="3" y="3374"/>
                    </a:lnTo>
                    <a:lnTo>
                      <a:pt x="42" y="3090"/>
                    </a:lnTo>
                    <a:lnTo>
                      <a:pt x="93" y="2815"/>
                    </a:lnTo>
                    <a:lnTo>
                      <a:pt x="173" y="2488"/>
                    </a:lnTo>
                    <a:lnTo>
                      <a:pt x="253" y="2220"/>
                    </a:lnTo>
                    <a:lnTo>
                      <a:pt x="318" y="2036"/>
                    </a:lnTo>
                    <a:lnTo>
                      <a:pt x="392" y="1850"/>
                    </a:lnTo>
                    <a:lnTo>
                      <a:pt x="475" y="1664"/>
                    </a:lnTo>
                    <a:lnTo>
                      <a:pt x="571" y="1481"/>
                    </a:lnTo>
                    <a:lnTo>
                      <a:pt x="677" y="1305"/>
                    </a:lnTo>
                    <a:lnTo>
                      <a:pt x="734" y="1219"/>
                    </a:lnTo>
                    <a:lnTo>
                      <a:pt x="775" y="1163"/>
                    </a:lnTo>
                    <a:lnTo>
                      <a:pt x="862" y="1055"/>
                    </a:lnTo>
                    <a:lnTo>
                      <a:pt x="954" y="955"/>
                    </a:lnTo>
                    <a:lnTo>
                      <a:pt x="1049" y="861"/>
                    </a:lnTo>
                    <a:lnTo>
                      <a:pt x="1151" y="773"/>
                    </a:lnTo>
                    <a:lnTo>
                      <a:pt x="1257" y="693"/>
                    </a:lnTo>
                    <a:lnTo>
                      <a:pt x="1366" y="617"/>
                    </a:lnTo>
                    <a:lnTo>
                      <a:pt x="1478" y="547"/>
                    </a:lnTo>
                    <a:lnTo>
                      <a:pt x="1649" y="452"/>
                    </a:lnTo>
                    <a:lnTo>
                      <a:pt x="1883" y="344"/>
                    </a:lnTo>
                    <a:lnTo>
                      <a:pt x="2118" y="254"/>
                    </a:lnTo>
                    <a:lnTo>
                      <a:pt x="2349" y="182"/>
                    </a:lnTo>
                    <a:lnTo>
                      <a:pt x="2574" y="124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lnTo>
                      <a:pt x="3652" y="17"/>
                    </a:lnTo>
                    <a:lnTo>
                      <a:pt x="3847" y="61"/>
                    </a:lnTo>
                    <a:lnTo>
                      <a:pt x="4041" y="116"/>
                    </a:lnTo>
                    <a:lnTo>
                      <a:pt x="4231" y="179"/>
                    </a:lnTo>
                    <a:lnTo>
                      <a:pt x="4418" y="252"/>
                    </a:lnTo>
                    <a:lnTo>
                      <a:pt x="4600" y="335"/>
                    </a:lnTo>
                    <a:lnTo>
                      <a:pt x="4779" y="426"/>
                    </a:lnTo>
                    <a:lnTo>
                      <a:pt x="4953" y="526"/>
                    </a:lnTo>
                    <a:lnTo>
                      <a:pt x="5037" y="581"/>
                    </a:lnTo>
                    <a:lnTo>
                      <a:pt x="5118" y="633"/>
                    </a:lnTo>
                    <a:lnTo>
                      <a:pt x="5269" y="747"/>
                    </a:lnTo>
                    <a:lnTo>
                      <a:pt x="5409" y="865"/>
                    </a:lnTo>
                    <a:lnTo>
                      <a:pt x="5539" y="991"/>
                    </a:lnTo>
                    <a:lnTo>
                      <a:pt x="5658" y="1124"/>
                    </a:lnTo>
                    <a:lnTo>
                      <a:pt x="5768" y="1261"/>
                    </a:lnTo>
                    <a:lnTo>
                      <a:pt x="5866" y="1406"/>
                    </a:lnTo>
                    <a:lnTo>
                      <a:pt x="5956" y="1556"/>
                    </a:lnTo>
                    <a:lnTo>
                      <a:pt x="6034" y="1712"/>
                    </a:lnTo>
                    <a:lnTo>
                      <a:pt x="6103" y="1872"/>
                    </a:lnTo>
                    <a:lnTo>
                      <a:pt x="6161" y="2038"/>
                    </a:lnTo>
                    <a:lnTo>
                      <a:pt x="6210" y="2210"/>
                    </a:lnTo>
                    <a:lnTo>
                      <a:pt x="6248" y="2386"/>
                    </a:lnTo>
                    <a:lnTo>
                      <a:pt x="6277" y="2567"/>
                    </a:lnTo>
                    <a:lnTo>
                      <a:pt x="6297" y="2753"/>
                    </a:lnTo>
                    <a:lnTo>
                      <a:pt x="6306" y="2941"/>
                    </a:lnTo>
                    <a:lnTo>
                      <a:pt x="6307" y="303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8"/>
              <p:cNvSpPr>
                <a:spLocks/>
              </p:cNvSpPr>
              <p:nvPr/>
            </p:nvSpPr>
            <p:spPr bwMode="auto">
              <a:xfrm>
                <a:off x="410" y="-88"/>
                <a:ext cx="888" cy="861"/>
              </a:xfrm>
              <a:custGeom>
                <a:avLst/>
                <a:gdLst>
                  <a:gd name="T0" fmla="*/ 3552 w 3552"/>
                  <a:gd name="T1" fmla="*/ 0 h 3445"/>
                  <a:gd name="T2" fmla="*/ 3463 w 3552"/>
                  <a:gd name="T3" fmla="*/ 17 h 3445"/>
                  <a:gd name="T4" fmla="*/ 3292 w 3552"/>
                  <a:gd name="T5" fmla="*/ 61 h 3445"/>
                  <a:gd name="T6" fmla="*/ 3130 w 3552"/>
                  <a:gd name="T7" fmla="*/ 118 h 3445"/>
                  <a:gd name="T8" fmla="*/ 2977 w 3552"/>
                  <a:gd name="T9" fmla="*/ 185 h 3445"/>
                  <a:gd name="T10" fmla="*/ 2832 w 3552"/>
                  <a:gd name="T11" fmla="*/ 263 h 3445"/>
                  <a:gd name="T12" fmla="*/ 2694 w 3552"/>
                  <a:gd name="T13" fmla="*/ 350 h 3445"/>
                  <a:gd name="T14" fmla="*/ 2566 w 3552"/>
                  <a:gd name="T15" fmla="*/ 446 h 3445"/>
                  <a:gd name="T16" fmla="*/ 2444 w 3552"/>
                  <a:gd name="T17" fmla="*/ 549 h 3445"/>
                  <a:gd name="T18" fmla="*/ 2330 w 3552"/>
                  <a:gd name="T19" fmla="*/ 660 h 3445"/>
                  <a:gd name="T20" fmla="*/ 2225 w 3552"/>
                  <a:gd name="T21" fmla="*/ 777 h 3445"/>
                  <a:gd name="T22" fmla="*/ 2125 w 3552"/>
                  <a:gd name="T23" fmla="*/ 899 h 3445"/>
                  <a:gd name="T24" fmla="*/ 2032 w 3552"/>
                  <a:gd name="T25" fmla="*/ 1028 h 3445"/>
                  <a:gd name="T26" fmla="*/ 1946 w 3552"/>
                  <a:gd name="T27" fmla="*/ 1159 h 3445"/>
                  <a:gd name="T28" fmla="*/ 1867 w 3552"/>
                  <a:gd name="T29" fmla="*/ 1294 h 3445"/>
                  <a:gd name="T30" fmla="*/ 1757 w 3552"/>
                  <a:gd name="T31" fmla="*/ 1501 h 3445"/>
                  <a:gd name="T32" fmla="*/ 1633 w 3552"/>
                  <a:gd name="T33" fmla="*/ 1781 h 3445"/>
                  <a:gd name="T34" fmla="*/ 1529 w 3552"/>
                  <a:gd name="T35" fmla="*/ 2062 h 3445"/>
                  <a:gd name="T36" fmla="*/ 1445 w 3552"/>
                  <a:gd name="T37" fmla="*/ 2335 h 3445"/>
                  <a:gd name="T38" fmla="*/ 1378 w 3552"/>
                  <a:gd name="T39" fmla="*/ 2596 h 3445"/>
                  <a:gd name="T40" fmla="*/ 1326 w 3552"/>
                  <a:gd name="T41" fmla="*/ 2838 h 3445"/>
                  <a:gd name="T42" fmla="*/ 1287 w 3552"/>
                  <a:gd name="T43" fmla="*/ 3055 h 3445"/>
                  <a:gd name="T44" fmla="*/ 1250 w 3552"/>
                  <a:gd name="T45" fmla="*/ 3324 h 3445"/>
                  <a:gd name="T46" fmla="*/ 1237 w 3552"/>
                  <a:gd name="T47" fmla="*/ 3445 h 3445"/>
                  <a:gd name="T48" fmla="*/ 1161 w 3552"/>
                  <a:gd name="T49" fmla="*/ 3432 h 3445"/>
                  <a:gd name="T50" fmla="*/ 1007 w 3552"/>
                  <a:gd name="T51" fmla="*/ 3409 h 3445"/>
                  <a:gd name="T52" fmla="*/ 853 w 3552"/>
                  <a:gd name="T53" fmla="*/ 3394 h 3445"/>
                  <a:gd name="T54" fmla="*/ 698 w 3552"/>
                  <a:gd name="T55" fmla="*/ 3384 h 3445"/>
                  <a:gd name="T56" fmla="*/ 542 w 3552"/>
                  <a:gd name="T57" fmla="*/ 3380 h 3445"/>
                  <a:gd name="T58" fmla="*/ 387 w 3552"/>
                  <a:gd name="T59" fmla="*/ 3382 h 3445"/>
                  <a:gd name="T60" fmla="*/ 232 w 3552"/>
                  <a:gd name="T61" fmla="*/ 3391 h 3445"/>
                  <a:gd name="T62" fmla="*/ 77 w 3552"/>
                  <a:gd name="T63" fmla="*/ 3406 h 3445"/>
                  <a:gd name="T64" fmla="*/ 0 w 3552"/>
                  <a:gd name="T65" fmla="*/ 3416 h 3445"/>
                  <a:gd name="T66" fmla="*/ 3 w 3552"/>
                  <a:gd name="T67" fmla="*/ 3376 h 3445"/>
                  <a:gd name="T68" fmla="*/ 42 w 3552"/>
                  <a:gd name="T69" fmla="*/ 3093 h 3445"/>
                  <a:gd name="T70" fmla="*/ 93 w 3552"/>
                  <a:gd name="T71" fmla="*/ 2818 h 3445"/>
                  <a:gd name="T72" fmla="*/ 173 w 3552"/>
                  <a:gd name="T73" fmla="*/ 2490 h 3445"/>
                  <a:gd name="T74" fmla="*/ 253 w 3552"/>
                  <a:gd name="T75" fmla="*/ 2223 h 3445"/>
                  <a:gd name="T76" fmla="*/ 318 w 3552"/>
                  <a:gd name="T77" fmla="*/ 2038 h 3445"/>
                  <a:gd name="T78" fmla="*/ 392 w 3552"/>
                  <a:gd name="T79" fmla="*/ 1853 h 3445"/>
                  <a:gd name="T80" fmla="*/ 475 w 3552"/>
                  <a:gd name="T81" fmla="*/ 1667 h 3445"/>
                  <a:gd name="T82" fmla="*/ 571 w 3552"/>
                  <a:gd name="T83" fmla="*/ 1484 h 3445"/>
                  <a:gd name="T84" fmla="*/ 677 w 3552"/>
                  <a:gd name="T85" fmla="*/ 1307 h 3445"/>
                  <a:gd name="T86" fmla="*/ 734 w 3552"/>
                  <a:gd name="T87" fmla="*/ 1222 h 3445"/>
                  <a:gd name="T88" fmla="*/ 775 w 3552"/>
                  <a:gd name="T89" fmla="*/ 1165 h 3445"/>
                  <a:gd name="T90" fmla="*/ 862 w 3552"/>
                  <a:gd name="T91" fmla="*/ 1058 h 3445"/>
                  <a:gd name="T92" fmla="*/ 954 w 3552"/>
                  <a:gd name="T93" fmla="*/ 957 h 3445"/>
                  <a:gd name="T94" fmla="*/ 1049 w 3552"/>
                  <a:gd name="T95" fmla="*/ 863 h 3445"/>
                  <a:gd name="T96" fmla="*/ 1151 w 3552"/>
                  <a:gd name="T97" fmla="*/ 775 h 3445"/>
                  <a:gd name="T98" fmla="*/ 1257 w 3552"/>
                  <a:gd name="T99" fmla="*/ 694 h 3445"/>
                  <a:gd name="T100" fmla="*/ 1366 w 3552"/>
                  <a:gd name="T101" fmla="*/ 618 h 3445"/>
                  <a:gd name="T102" fmla="*/ 1478 w 3552"/>
                  <a:gd name="T103" fmla="*/ 548 h 3445"/>
                  <a:gd name="T104" fmla="*/ 1649 w 3552"/>
                  <a:gd name="T105" fmla="*/ 453 h 3445"/>
                  <a:gd name="T106" fmla="*/ 1883 w 3552"/>
                  <a:gd name="T107" fmla="*/ 345 h 3445"/>
                  <a:gd name="T108" fmla="*/ 2118 w 3552"/>
                  <a:gd name="T109" fmla="*/ 255 h 3445"/>
                  <a:gd name="T110" fmla="*/ 2349 w 3552"/>
                  <a:gd name="T111" fmla="*/ 182 h 3445"/>
                  <a:gd name="T112" fmla="*/ 2574 w 3552"/>
                  <a:gd name="T113" fmla="*/ 126 h 3445"/>
                  <a:gd name="T114" fmla="*/ 2786 w 3552"/>
                  <a:gd name="T115" fmla="*/ 82 h 3445"/>
                  <a:gd name="T116" fmla="*/ 3074 w 3552"/>
                  <a:gd name="T117" fmla="*/ 36 h 3445"/>
                  <a:gd name="T118" fmla="*/ 3491 w 3552"/>
                  <a:gd name="T119" fmla="*/ 0 h 3445"/>
                  <a:gd name="T120" fmla="*/ 3552 w 3552"/>
                  <a:gd name="T121" fmla="*/ 0 h 3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552" h="3445">
                    <a:moveTo>
                      <a:pt x="3552" y="0"/>
                    </a:moveTo>
                    <a:lnTo>
                      <a:pt x="3463" y="17"/>
                    </a:lnTo>
                    <a:lnTo>
                      <a:pt x="3292" y="61"/>
                    </a:lnTo>
                    <a:lnTo>
                      <a:pt x="3130" y="118"/>
                    </a:lnTo>
                    <a:lnTo>
                      <a:pt x="2977" y="185"/>
                    </a:lnTo>
                    <a:lnTo>
                      <a:pt x="2832" y="263"/>
                    </a:lnTo>
                    <a:lnTo>
                      <a:pt x="2694" y="350"/>
                    </a:lnTo>
                    <a:lnTo>
                      <a:pt x="2566" y="446"/>
                    </a:lnTo>
                    <a:lnTo>
                      <a:pt x="2444" y="549"/>
                    </a:lnTo>
                    <a:lnTo>
                      <a:pt x="2330" y="660"/>
                    </a:lnTo>
                    <a:lnTo>
                      <a:pt x="2225" y="777"/>
                    </a:lnTo>
                    <a:lnTo>
                      <a:pt x="2125" y="899"/>
                    </a:lnTo>
                    <a:lnTo>
                      <a:pt x="2032" y="1028"/>
                    </a:lnTo>
                    <a:lnTo>
                      <a:pt x="1946" y="1159"/>
                    </a:lnTo>
                    <a:lnTo>
                      <a:pt x="1867" y="1294"/>
                    </a:lnTo>
                    <a:lnTo>
                      <a:pt x="1757" y="1501"/>
                    </a:lnTo>
                    <a:lnTo>
                      <a:pt x="1633" y="1781"/>
                    </a:lnTo>
                    <a:lnTo>
                      <a:pt x="1529" y="2062"/>
                    </a:lnTo>
                    <a:lnTo>
                      <a:pt x="1445" y="2335"/>
                    </a:lnTo>
                    <a:lnTo>
                      <a:pt x="1378" y="2596"/>
                    </a:lnTo>
                    <a:lnTo>
                      <a:pt x="1326" y="2838"/>
                    </a:lnTo>
                    <a:lnTo>
                      <a:pt x="1287" y="3055"/>
                    </a:lnTo>
                    <a:lnTo>
                      <a:pt x="1250" y="3324"/>
                    </a:lnTo>
                    <a:lnTo>
                      <a:pt x="1237" y="3445"/>
                    </a:lnTo>
                    <a:lnTo>
                      <a:pt x="1161" y="3432"/>
                    </a:lnTo>
                    <a:lnTo>
                      <a:pt x="1007" y="3409"/>
                    </a:lnTo>
                    <a:lnTo>
                      <a:pt x="853" y="3394"/>
                    </a:lnTo>
                    <a:lnTo>
                      <a:pt x="698" y="3384"/>
                    </a:lnTo>
                    <a:lnTo>
                      <a:pt x="542" y="3380"/>
                    </a:lnTo>
                    <a:lnTo>
                      <a:pt x="387" y="3382"/>
                    </a:lnTo>
                    <a:lnTo>
                      <a:pt x="232" y="3391"/>
                    </a:lnTo>
                    <a:lnTo>
                      <a:pt x="77" y="3406"/>
                    </a:lnTo>
                    <a:lnTo>
                      <a:pt x="0" y="3416"/>
                    </a:lnTo>
                    <a:lnTo>
                      <a:pt x="3" y="3376"/>
                    </a:lnTo>
                    <a:lnTo>
                      <a:pt x="42" y="3093"/>
                    </a:lnTo>
                    <a:lnTo>
                      <a:pt x="93" y="2818"/>
                    </a:lnTo>
                    <a:lnTo>
                      <a:pt x="173" y="2490"/>
                    </a:lnTo>
                    <a:lnTo>
                      <a:pt x="253" y="2223"/>
                    </a:lnTo>
                    <a:lnTo>
                      <a:pt x="318" y="2038"/>
                    </a:lnTo>
                    <a:lnTo>
                      <a:pt x="392" y="1853"/>
                    </a:lnTo>
                    <a:lnTo>
                      <a:pt x="475" y="1667"/>
                    </a:lnTo>
                    <a:lnTo>
                      <a:pt x="571" y="1484"/>
                    </a:lnTo>
                    <a:lnTo>
                      <a:pt x="677" y="1307"/>
                    </a:lnTo>
                    <a:lnTo>
                      <a:pt x="734" y="1222"/>
                    </a:lnTo>
                    <a:lnTo>
                      <a:pt x="775" y="1165"/>
                    </a:lnTo>
                    <a:lnTo>
                      <a:pt x="862" y="1058"/>
                    </a:lnTo>
                    <a:lnTo>
                      <a:pt x="954" y="957"/>
                    </a:lnTo>
                    <a:lnTo>
                      <a:pt x="1049" y="863"/>
                    </a:lnTo>
                    <a:lnTo>
                      <a:pt x="1151" y="775"/>
                    </a:lnTo>
                    <a:lnTo>
                      <a:pt x="1257" y="694"/>
                    </a:lnTo>
                    <a:lnTo>
                      <a:pt x="1366" y="618"/>
                    </a:lnTo>
                    <a:lnTo>
                      <a:pt x="1478" y="548"/>
                    </a:lnTo>
                    <a:lnTo>
                      <a:pt x="1649" y="453"/>
                    </a:lnTo>
                    <a:lnTo>
                      <a:pt x="1883" y="345"/>
                    </a:lnTo>
                    <a:lnTo>
                      <a:pt x="2118" y="255"/>
                    </a:lnTo>
                    <a:lnTo>
                      <a:pt x="2349" y="182"/>
                    </a:lnTo>
                    <a:lnTo>
                      <a:pt x="2574" y="126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9"/>
              <p:cNvSpPr>
                <a:spLocks/>
              </p:cNvSpPr>
              <p:nvPr/>
            </p:nvSpPr>
            <p:spPr bwMode="auto">
              <a:xfrm>
                <a:off x="719" y="-88"/>
                <a:ext cx="802" cy="1012"/>
              </a:xfrm>
              <a:custGeom>
                <a:avLst/>
                <a:gdLst>
                  <a:gd name="T0" fmla="*/ 2863 w 3209"/>
                  <a:gd name="T1" fmla="*/ 4049 h 4049"/>
                  <a:gd name="T2" fmla="*/ 2654 w 3209"/>
                  <a:gd name="T3" fmla="*/ 4022 h 4049"/>
                  <a:gd name="T4" fmla="*/ 2242 w 3209"/>
                  <a:gd name="T5" fmla="*/ 3952 h 4049"/>
                  <a:gd name="T6" fmla="*/ 1840 w 3209"/>
                  <a:gd name="T7" fmla="*/ 3869 h 4049"/>
                  <a:gd name="T8" fmla="*/ 1452 w 3209"/>
                  <a:gd name="T9" fmla="*/ 3779 h 4049"/>
                  <a:gd name="T10" fmla="*/ 904 w 3209"/>
                  <a:gd name="T11" fmla="*/ 3643 h 4049"/>
                  <a:gd name="T12" fmla="*/ 419 w 3209"/>
                  <a:gd name="T13" fmla="*/ 3526 h 4049"/>
                  <a:gd name="T14" fmla="*/ 131 w 3209"/>
                  <a:gd name="T15" fmla="*/ 3466 h 4049"/>
                  <a:gd name="T16" fmla="*/ 0 w 3209"/>
                  <a:gd name="T17" fmla="*/ 3445 h 4049"/>
                  <a:gd name="T18" fmla="*/ 12 w 3209"/>
                  <a:gd name="T19" fmla="*/ 3324 h 4049"/>
                  <a:gd name="T20" fmla="*/ 50 w 3209"/>
                  <a:gd name="T21" fmla="*/ 3055 h 4049"/>
                  <a:gd name="T22" fmla="*/ 89 w 3209"/>
                  <a:gd name="T23" fmla="*/ 2838 h 4049"/>
                  <a:gd name="T24" fmla="*/ 142 w 3209"/>
                  <a:gd name="T25" fmla="*/ 2596 h 4049"/>
                  <a:gd name="T26" fmla="*/ 209 w 3209"/>
                  <a:gd name="T27" fmla="*/ 2335 h 4049"/>
                  <a:gd name="T28" fmla="*/ 293 w 3209"/>
                  <a:gd name="T29" fmla="*/ 2062 h 4049"/>
                  <a:gd name="T30" fmla="*/ 397 w 3209"/>
                  <a:gd name="T31" fmla="*/ 1781 h 4049"/>
                  <a:gd name="T32" fmla="*/ 521 w 3209"/>
                  <a:gd name="T33" fmla="*/ 1501 h 4049"/>
                  <a:gd name="T34" fmla="*/ 631 w 3209"/>
                  <a:gd name="T35" fmla="*/ 1294 h 4049"/>
                  <a:gd name="T36" fmla="*/ 710 w 3209"/>
                  <a:gd name="T37" fmla="*/ 1159 h 4049"/>
                  <a:gd name="T38" fmla="*/ 796 w 3209"/>
                  <a:gd name="T39" fmla="*/ 1028 h 4049"/>
                  <a:gd name="T40" fmla="*/ 889 w 3209"/>
                  <a:gd name="T41" fmla="*/ 899 h 4049"/>
                  <a:gd name="T42" fmla="*/ 989 w 3209"/>
                  <a:gd name="T43" fmla="*/ 777 h 4049"/>
                  <a:gd name="T44" fmla="*/ 1094 w 3209"/>
                  <a:gd name="T45" fmla="*/ 660 h 4049"/>
                  <a:gd name="T46" fmla="*/ 1208 w 3209"/>
                  <a:gd name="T47" fmla="*/ 549 h 4049"/>
                  <a:gd name="T48" fmla="*/ 1330 w 3209"/>
                  <a:gd name="T49" fmla="*/ 446 h 4049"/>
                  <a:gd name="T50" fmla="*/ 1458 w 3209"/>
                  <a:gd name="T51" fmla="*/ 350 h 4049"/>
                  <a:gd name="T52" fmla="*/ 1596 w 3209"/>
                  <a:gd name="T53" fmla="*/ 263 h 4049"/>
                  <a:gd name="T54" fmla="*/ 1741 w 3209"/>
                  <a:gd name="T55" fmla="*/ 185 h 4049"/>
                  <a:gd name="T56" fmla="*/ 1894 w 3209"/>
                  <a:gd name="T57" fmla="*/ 118 h 4049"/>
                  <a:gd name="T58" fmla="*/ 2056 w 3209"/>
                  <a:gd name="T59" fmla="*/ 61 h 4049"/>
                  <a:gd name="T60" fmla="*/ 2227 w 3209"/>
                  <a:gd name="T61" fmla="*/ 17 h 4049"/>
                  <a:gd name="T62" fmla="*/ 2316 w 3209"/>
                  <a:gd name="T63" fmla="*/ 0 h 4049"/>
                  <a:gd name="T64" fmla="*/ 2386 w 3209"/>
                  <a:gd name="T65" fmla="*/ 38 h 4049"/>
                  <a:gd name="T66" fmla="*/ 2513 w 3209"/>
                  <a:gd name="T67" fmla="*/ 122 h 4049"/>
                  <a:gd name="T68" fmla="*/ 2627 w 3209"/>
                  <a:gd name="T69" fmla="*/ 218 h 4049"/>
                  <a:gd name="T70" fmla="*/ 2731 w 3209"/>
                  <a:gd name="T71" fmla="*/ 322 h 4049"/>
                  <a:gd name="T72" fmla="*/ 2821 w 3209"/>
                  <a:gd name="T73" fmla="*/ 437 h 4049"/>
                  <a:gd name="T74" fmla="*/ 2901 w 3209"/>
                  <a:gd name="T75" fmla="*/ 559 h 4049"/>
                  <a:gd name="T76" fmla="*/ 2970 w 3209"/>
                  <a:gd name="T77" fmla="*/ 690 h 4049"/>
                  <a:gd name="T78" fmla="*/ 3029 w 3209"/>
                  <a:gd name="T79" fmla="*/ 827 h 4049"/>
                  <a:gd name="T80" fmla="*/ 3080 w 3209"/>
                  <a:gd name="T81" fmla="*/ 970 h 4049"/>
                  <a:gd name="T82" fmla="*/ 3120 w 3209"/>
                  <a:gd name="T83" fmla="*/ 1118 h 4049"/>
                  <a:gd name="T84" fmla="*/ 3153 w 3209"/>
                  <a:gd name="T85" fmla="*/ 1271 h 4049"/>
                  <a:gd name="T86" fmla="*/ 3177 w 3209"/>
                  <a:gd name="T87" fmla="*/ 1426 h 4049"/>
                  <a:gd name="T88" fmla="*/ 3194 w 3209"/>
                  <a:gd name="T89" fmla="*/ 1585 h 4049"/>
                  <a:gd name="T90" fmla="*/ 3204 w 3209"/>
                  <a:gd name="T91" fmla="*/ 1746 h 4049"/>
                  <a:gd name="T92" fmla="*/ 3209 w 3209"/>
                  <a:gd name="T93" fmla="*/ 1988 h 4049"/>
                  <a:gd name="T94" fmla="*/ 3197 w 3209"/>
                  <a:gd name="T95" fmla="*/ 2310 h 4049"/>
                  <a:gd name="T96" fmla="*/ 3167 w 3209"/>
                  <a:gd name="T97" fmla="*/ 2625 h 4049"/>
                  <a:gd name="T98" fmla="*/ 3124 w 3209"/>
                  <a:gd name="T99" fmla="*/ 2926 h 4049"/>
                  <a:gd name="T100" fmla="*/ 3073 w 3209"/>
                  <a:gd name="T101" fmla="*/ 3209 h 4049"/>
                  <a:gd name="T102" fmla="*/ 2991 w 3209"/>
                  <a:gd name="T103" fmla="*/ 3583 h 4049"/>
                  <a:gd name="T104" fmla="*/ 2893 w 3209"/>
                  <a:gd name="T105" fmla="*/ 3947 h 4049"/>
                  <a:gd name="T106" fmla="*/ 2863 w 3209"/>
                  <a:gd name="T107" fmla="*/ 4049 h 4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09" h="4049">
                    <a:moveTo>
                      <a:pt x="2863" y="4049"/>
                    </a:moveTo>
                    <a:lnTo>
                      <a:pt x="2654" y="4022"/>
                    </a:lnTo>
                    <a:lnTo>
                      <a:pt x="2242" y="3952"/>
                    </a:lnTo>
                    <a:lnTo>
                      <a:pt x="1840" y="3869"/>
                    </a:lnTo>
                    <a:lnTo>
                      <a:pt x="1452" y="3779"/>
                    </a:lnTo>
                    <a:lnTo>
                      <a:pt x="904" y="3643"/>
                    </a:lnTo>
                    <a:lnTo>
                      <a:pt x="419" y="3526"/>
                    </a:lnTo>
                    <a:lnTo>
                      <a:pt x="131" y="3466"/>
                    </a:lnTo>
                    <a:lnTo>
                      <a:pt x="0" y="3445"/>
                    </a:lnTo>
                    <a:lnTo>
                      <a:pt x="12" y="3324"/>
                    </a:lnTo>
                    <a:lnTo>
                      <a:pt x="50" y="3055"/>
                    </a:lnTo>
                    <a:lnTo>
                      <a:pt x="89" y="2838"/>
                    </a:lnTo>
                    <a:lnTo>
                      <a:pt x="142" y="2596"/>
                    </a:lnTo>
                    <a:lnTo>
                      <a:pt x="209" y="2335"/>
                    </a:lnTo>
                    <a:lnTo>
                      <a:pt x="293" y="2062"/>
                    </a:lnTo>
                    <a:lnTo>
                      <a:pt x="397" y="1781"/>
                    </a:lnTo>
                    <a:lnTo>
                      <a:pt x="521" y="1501"/>
                    </a:lnTo>
                    <a:lnTo>
                      <a:pt x="631" y="1294"/>
                    </a:lnTo>
                    <a:lnTo>
                      <a:pt x="710" y="1159"/>
                    </a:lnTo>
                    <a:lnTo>
                      <a:pt x="796" y="1028"/>
                    </a:lnTo>
                    <a:lnTo>
                      <a:pt x="889" y="899"/>
                    </a:lnTo>
                    <a:lnTo>
                      <a:pt x="989" y="777"/>
                    </a:lnTo>
                    <a:lnTo>
                      <a:pt x="1094" y="660"/>
                    </a:lnTo>
                    <a:lnTo>
                      <a:pt x="1208" y="549"/>
                    </a:lnTo>
                    <a:lnTo>
                      <a:pt x="1330" y="446"/>
                    </a:lnTo>
                    <a:lnTo>
                      <a:pt x="1458" y="350"/>
                    </a:lnTo>
                    <a:lnTo>
                      <a:pt x="1596" y="263"/>
                    </a:lnTo>
                    <a:lnTo>
                      <a:pt x="1741" y="185"/>
                    </a:lnTo>
                    <a:lnTo>
                      <a:pt x="1894" y="118"/>
                    </a:lnTo>
                    <a:lnTo>
                      <a:pt x="2056" y="61"/>
                    </a:lnTo>
                    <a:lnTo>
                      <a:pt x="2227" y="17"/>
                    </a:lnTo>
                    <a:lnTo>
                      <a:pt x="2316" y="0"/>
                    </a:lnTo>
                    <a:lnTo>
                      <a:pt x="2386" y="38"/>
                    </a:lnTo>
                    <a:lnTo>
                      <a:pt x="2513" y="122"/>
                    </a:lnTo>
                    <a:lnTo>
                      <a:pt x="2627" y="218"/>
                    </a:lnTo>
                    <a:lnTo>
                      <a:pt x="2731" y="322"/>
                    </a:lnTo>
                    <a:lnTo>
                      <a:pt x="2821" y="437"/>
                    </a:lnTo>
                    <a:lnTo>
                      <a:pt x="2901" y="559"/>
                    </a:lnTo>
                    <a:lnTo>
                      <a:pt x="2970" y="690"/>
                    </a:lnTo>
                    <a:lnTo>
                      <a:pt x="3029" y="827"/>
                    </a:lnTo>
                    <a:lnTo>
                      <a:pt x="3080" y="970"/>
                    </a:lnTo>
                    <a:lnTo>
                      <a:pt x="3120" y="1118"/>
                    </a:lnTo>
                    <a:lnTo>
                      <a:pt x="3153" y="1271"/>
                    </a:lnTo>
                    <a:lnTo>
                      <a:pt x="3177" y="1426"/>
                    </a:lnTo>
                    <a:lnTo>
                      <a:pt x="3194" y="1585"/>
                    </a:lnTo>
                    <a:lnTo>
                      <a:pt x="3204" y="1746"/>
                    </a:lnTo>
                    <a:lnTo>
                      <a:pt x="3209" y="1988"/>
                    </a:lnTo>
                    <a:lnTo>
                      <a:pt x="3197" y="2310"/>
                    </a:lnTo>
                    <a:lnTo>
                      <a:pt x="3167" y="2625"/>
                    </a:lnTo>
                    <a:lnTo>
                      <a:pt x="3124" y="2926"/>
                    </a:lnTo>
                    <a:lnTo>
                      <a:pt x="3073" y="3209"/>
                    </a:lnTo>
                    <a:lnTo>
                      <a:pt x="2991" y="3583"/>
                    </a:lnTo>
                    <a:lnTo>
                      <a:pt x="2893" y="3947"/>
                    </a:lnTo>
                    <a:lnTo>
                      <a:pt x="2863" y="404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4" name="제목 1">
            <a:extLst>
              <a:ext uri="{FF2B5EF4-FFF2-40B4-BE49-F238E27FC236}">
                <a16:creationId xmlns:a16="http://schemas.microsoft.com/office/drawing/2014/main" id="{CA180EC0-BF93-4DE1-B59B-4B42AC4E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Sensor.java (</a:t>
            </a:r>
            <a:r>
              <a:rPr lang="en-US" altLang="ko-KR" dirty="0" err="1"/>
              <a:t>DTO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ACAFE0-5E70-4FBF-BE36-81B77C2D5FF2}"/>
              </a:ext>
            </a:extLst>
          </p:cNvPr>
          <p:cNvSpPr txBox="1"/>
          <p:nvPr/>
        </p:nvSpPr>
        <p:spPr>
          <a:xfrm>
            <a:off x="6584310" y="2675984"/>
            <a:ext cx="51362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id – String, value – Integer, type – string, </a:t>
            </a:r>
            <a:r>
              <a:rPr lang="en-US" altLang="ko-KR" dirty="0" err="1"/>
              <a:t>created_at</a:t>
            </a:r>
            <a:r>
              <a:rPr lang="en-US" altLang="ko-KR" dirty="0"/>
              <a:t> – String, </a:t>
            </a:r>
            <a:r>
              <a:rPr lang="en-US" altLang="ko-KR" dirty="0" err="1"/>
              <a:t>updated_at</a:t>
            </a:r>
            <a:r>
              <a:rPr lang="en-US" altLang="ko-KR" dirty="0"/>
              <a:t> – 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Getter, Setter </a:t>
            </a:r>
            <a:r>
              <a:rPr lang="ko-KR" altLang="en-US" dirty="0"/>
              <a:t>로 불러오는 함수</a:t>
            </a:r>
            <a:r>
              <a:rPr lang="en-US" altLang="ko-KR" dirty="0"/>
              <a:t>, </a:t>
            </a:r>
            <a:r>
              <a:rPr lang="ko-KR" altLang="en-US" dirty="0"/>
              <a:t>받아오는 함수 설정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5291E3C-E26F-4792-9CCC-FFA169C8F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6" y="1822943"/>
            <a:ext cx="5817801" cy="373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056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9834663" y="3159258"/>
            <a:ext cx="2357337" cy="3759065"/>
            <a:chOff x="9834663" y="3159258"/>
            <a:chExt cx="2357337" cy="3759065"/>
          </a:xfrm>
        </p:grpSpPr>
        <p:sp>
          <p:nvSpPr>
            <p:cNvPr id="35" name="자유형 34"/>
            <p:cNvSpPr/>
            <p:nvPr/>
          </p:nvSpPr>
          <p:spPr>
            <a:xfrm>
              <a:off x="9834663" y="3159258"/>
              <a:ext cx="2357337" cy="3698742"/>
            </a:xfrm>
            <a:custGeom>
              <a:avLst/>
              <a:gdLst>
                <a:gd name="connsiteX0" fmla="*/ 2357337 w 2357337"/>
                <a:gd name="connsiteY0" fmla="*/ 0 h 3698742"/>
                <a:gd name="connsiteX1" fmla="*/ 2357337 w 2357337"/>
                <a:gd name="connsiteY1" fmla="*/ 3698742 h 3698742"/>
                <a:gd name="connsiteX2" fmla="*/ 0 w 2357337"/>
                <a:gd name="connsiteY2" fmla="*/ 3698742 h 3698742"/>
                <a:gd name="connsiteX3" fmla="*/ 13715 w 2357337"/>
                <a:gd name="connsiteY3" fmla="*/ 3627335 h 3698742"/>
                <a:gd name="connsiteX4" fmla="*/ 1290700 w 2357337"/>
                <a:gd name="connsiteY4" fmla="*/ 1755246 h 3698742"/>
                <a:gd name="connsiteX5" fmla="*/ 2197018 w 2357337"/>
                <a:gd name="connsiteY5" fmla="*/ 379853 h 3698742"/>
                <a:gd name="connsiteX6" fmla="*/ 2329945 w 2357337"/>
                <a:gd name="connsiteY6" fmla="*/ 78424 h 369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7337" h="3698742">
                  <a:moveTo>
                    <a:pt x="2357337" y="0"/>
                  </a:moveTo>
                  <a:lnTo>
                    <a:pt x="2357337" y="3698742"/>
                  </a:lnTo>
                  <a:lnTo>
                    <a:pt x="0" y="3698742"/>
                  </a:lnTo>
                  <a:lnTo>
                    <a:pt x="13715" y="3627335"/>
                  </a:lnTo>
                  <a:cubicBezTo>
                    <a:pt x="180522" y="2837118"/>
                    <a:pt x="552307" y="2032468"/>
                    <a:pt x="1290700" y="1755246"/>
                  </a:cubicBezTo>
                  <a:cubicBezTo>
                    <a:pt x="1825639" y="2452482"/>
                    <a:pt x="1827179" y="762117"/>
                    <a:pt x="2197018" y="379853"/>
                  </a:cubicBezTo>
                  <a:cubicBezTo>
                    <a:pt x="2252656" y="285510"/>
                    <a:pt x="2293718" y="180343"/>
                    <a:pt x="2329945" y="78424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1" name="Group 45"/>
            <p:cNvGrpSpPr>
              <a:grpSpLocks noChangeAspect="1"/>
            </p:cNvGrpSpPr>
            <p:nvPr/>
          </p:nvGrpSpPr>
          <p:grpSpPr bwMode="auto">
            <a:xfrm rot="16373145" flipH="1">
              <a:off x="10833984" y="4920342"/>
              <a:ext cx="434830" cy="434830"/>
              <a:chOff x="4450" y="913"/>
              <a:chExt cx="2742" cy="2742"/>
            </a:xfrm>
          </p:grpSpPr>
          <p:sp>
            <p:nvSpPr>
              <p:cNvPr id="42" name="Freeform 46"/>
              <p:cNvSpPr>
                <a:spLocks/>
              </p:cNvSpPr>
              <p:nvPr/>
            </p:nvSpPr>
            <p:spPr bwMode="auto">
              <a:xfrm>
                <a:off x="5027" y="913"/>
                <a:ext cx="2164" cy="2164"/>
              </a:xfrm>
              <a:custGeom>
                <a:avLst/>
                <a:gdLst>
                  <a:gd name="T0" fmla="*/ 5125 w 6491"/>
                  <a:gd name="T1" fmla="*/ 2411 h 6492"/>
                  <a:gd name="T2" fmla="*/ 4579 w 6491"/>
                  <a:gd name="T3" fmla="*/ 2816 h 6492"/>
                  <a:gd name="T4" fmla="*/ 3897 w 6491"/>
                  <a:gd name="T5" fmla="*/ 3412 h 6492"/>
                  <a:gd name="T6" fmla="*/ 3360 w 6491"/>
                  <a:gd name="T7" fmla="*/ 3946 h 6492"/>
                  <a:gd name="T8" fmla="*/ 3258 w 6491"/>
                  <a:gd name="T9" fmla="*/ 4082 h 6492"/>
                  <a:gd name="T10" fmla="*/ 3193 w 6491"/>
                  <a:gd name="T11" fmla="*/ 4298 h 6492"/>
                  <a:gd name="T12" fmla="*/ 3193 w 6491"/>
                  <a:gd name="T13" fmla="*/ 4411 h 6492"/>
                  <a:gd name="T14" fmla="*/ 3258 w 6491"/>
                  <a:gd name="T15" fmla="*/ 4626 h 6492"/>
                  <a:gd name="T16" fmla="*/ 3360 w 6491"/>
                  <a:gd name="T17" fmla="*/ 4761 h 6492"/>
                  <a:gd name="T18" fmla="*/ 3501 w 6491"/>
                  <a:gd name="T19" fmla="*/ 4907 h 6492"/>
                  <a:gd name="T20" fmla="*/ 3606 w 6491"/>
                  <a:gd name="T21" fmla="*/ 5107 h 6492"/>
                  <a:gd name="T22" fmla="*/ 3628 w 6491"/>
                  <a:gd name="T23" fmla="*/ 5326 h 6492"/>
                  <a:gd name="T24" fmla="*/ 3564 w 6491"/>
                  <a:gd name="T25" fmla="*/ 5539 h 6492"/>
                  <a:gd name="T26" fmla="*/ 3461 w 6491"/>
                  <a:gd name="T27" fmla="*/ 5677 h 6492"/>
                  <a:gd name="T28" fmla="*/ 0 w 6491"/>
                  <a:gd name="T29" fmla="*/ 3844 h 6492"/>
                  <a:gd name="T30" fmla="*/ 858 w 6491"/>
                  <a:gd name="T31" fmla="*/ 2990 h 6492"/>
                  <a:gd name="T32" fmla="*/ 1058 w 6491"/>
                  <a:gd name="T33" fmla="*/ 2885 h 6492"/>
                  <a:gd name="T34" fmla="*/ 1277 w 6491"/>
                  <a:gd name="T35" fmla="*/ 2865 h 6492"/>
                  <a:gd name="T36" fmla="*/ 1490 w 6491"/>
                  <a:gd name="T37" fmla="*/ 2928 h 6492"/>
                  <a:gd name="T38" fmla="*/ 1628 w 6491"/>
                  <a:gd name="T39" fmla="*/ 3030 h 6492"/>
                  <a:gd name="T40" fmla="*/ 1772 w 6491"/>
                  <a:gd name="T41" fmla="*/ 3171 h 6492"/>
                  <a:gd name="T42" fmla="*/ 1971 w 6491"/>
                  <a:gd name="T43" fmla="*/ 3277 h 6492"/>
                  <a:gd name="T44" fmla="*/ 2138 w 6491"/>
                  <a:gd name="T45" fmla="*/ 3301 h 6492"/>
                  <a:gd name="T46" fmla="*/ 2306 w 6491"/>
                  <a:gd name="T47" fmla="*/ 3277 h 6492"/>
                  <a:gd name="T48" fmla="*/ 2503 w 6491"/>
                  <a:gd name="T49" fmla="*/ 3171 h 6492"/>
                  <a:gd name="T50" fmla="*/ 2921 w 6491"/>
                  <a:gd name="T51" fmla="*/ 2757 h 6492"/>
                  <a:gd name="T52" fmla="*/ 3386 w 6491"/>
                  <a:gd name="T53" fmla="*/ 2261 h 6492"/>
                  <a:gd name="T54" fmla="*/ 3950 w 6491"/>
                  <a:gd name="T55" fmla="*/ 1551 h 6492"/>
                  <a:gd name="T56" fmla="*/ 4739 w 6491"/>
                  <a:gd name="T57" fmla="*/ 414 h 6492"/>
                  <a:gd name="T58" fmla="*/ 4840 w 6491"/>
                  <a:gd name="T59" fmla="*/ 291 h 6492"/>
                  <a:gd name="T60" fmla="*/ 5001 w 6491"/>
                  <a:gd name="T61" fmla="*/ 157 h 6492"/>
                  <a:gd name="T62" fmla="*/ 5187 w 6491"/>
                  <a:gd name="T63" fmla="*/ 62 h 6492"/>
                  <a:gd name="T64" fmla="*/ 5391 w 6491"/>
                  <a:gd name="T65" fmla="*/ 9 h 6492"/>
                  <a:gd name="T66" fmla="*/ 5496 w 6491"/>
                  <a:gd name="T67" fmla="*/ 0 h 6492"/>
                  <a:gd name="T68" fmla="*/ 5707 w 6491"/>
                  <a:gd name="T69" fmla="*/ 16 h 6492"/>
                  <a:gd name="T70" fmla="*/ 5907 w 6491"/>
                  <a:gd name="T71" fmla="*/ 75 h 6492"/>
                  <a:gd name="T72" fmla="*/ 6088 w 6491"/>
                  <a:gd name="T73" fmla="*/ 179 h 6492"/>
                  <a:gd name="T74" fmla="*/ 6211 w 6491"/>
                  <a:gd name="T75" fmla="*/ 281 h 6492"/>
                  <a:gd name="T76" fmla="*/ 6313 w 6491"/>
                  <a:gd name="T77" fmla="*/ 402 h 6492"/>
                  <a:gd name="T78" fmla="*/ 6415 w 6491"/>
                  <a:gd name="T79" fmla="*/ 585 h 6492"/>
                  <a:gd name="T80" fmla="*/ 6475 w 6491"/>
                  <a:gd name="T81" fmla="*/ 785 h 6492"/>
                  <a:gd name="T82" fmla="*/ 6491 w 6491"/>
                  <a:gd name="T83" fmla="*/ 994 h 6492"/>
                  <a:gd name="T84" fmla="*/ 6481 w 6491"/>
                  <a:gd name="T85" fmla="*/ 1100 h 6492"/>
                  <a:gd name="T86" fmla="*/ 6428 w 6491"/>
                  <a:gd name="T87" fmla="*/ 1305 h 6492"/>
                  <a:gd name="T88" fmla="*/ 6333 w 6491"/>
                  <a:gd name="T89" fmla="*/ 1491 h 6492"/>
                  <a:gd name="T90" fmla="*/ 6200 w 6491"/>
                  <a:gd name="T91" fmla="*/ 1651 h 6492"/>
                  <a:gd name="T92" fmla="*/ 6077 w 6491"/>
                  <a:gd name="T93" fmla="*/ 1751 h 6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491" h="6492">
                    <a:moveTo>
                      <a:pt x="6077" y="1751"/>
                    </a:moveTo>
                    <a:lnTo>
                      <a:pt x="5125" y="2411"/>
                    </a:lnTo>
                    <a:lnTo>
                      <a:pt x="4939" y="2542"/>
                    </a:lnTo>
                    <a:lnTo>
                      <a:pt x="4579" y="2816"/>
                    </a:lnTo>
                    <a:lnTo>
                      <a:pt x="4231" y="3107"/>
                    </a:lnTo>
                    <a:lnTo>
                      <a:pt x="3897" y="3412"/>
                    </a:lnTo>
                    <a:lnTo>
                      <a:pt x="3734" y="3570"/>
                    </a:lnTo>
                    <a:lnTo>
                      <a:pt x="3360" y="3946"/>
                    </a:lnTo>
                    <a:lnTo>
                      <a:pt x="3321" y="3988"/>
                    </a:lnTo>
                    <a:lnTo>
                      <a:pt x="3258" y="4082"/>
                    </a:lnTo>
                    <a:lnTo>
                      <a:pt x="3215" y="4187"/>
                    </a:lnTo>
                    <a:lnTo>
                      <a:pt x="3193" y="4298"/>
                    </a:lnTo>
                    <a:lnTo>
                      <a:pt x="3192" y="4354"/>
                    </a:lnTo>
                    <a:lnTo>
                      <a:pt x="3193" y="4411"/>
                    </a:lnTo>
                    <a:lnTo>
                      <a:pt x="3215" y="4522"/>
                    </a:lnTo>
                    <a:lnTo>
                      <a:pt x="3258" y="4626"/>
                    </a:lnTo>
                    <a:lnTo>
                      <a:pt x="3321" y="4720"/>
                    </a:lnTo>
                    <a:lnTo>
                      <a:pt x="3360" y="4761"/>
                    </a:lnTo>
                    <a:lnTo>
                      <a:pt x="3461" y="4864"/>
                    </a:lnTo>
                    <a:lnTo>
                      <a:pt x="3501" y="4907"/>
                    </a:lnTo>
                    <a:lnTo>
                      <a:pt x="3564" y="5003"/>
                    </a:lnTo>
                    <a:lnTo>
                      <a:pt x="3606" y="5107"/>
                    </a:lnTo>
                    <a:lnTo>
                      <a:pt x="3628" y="5216"/>
                    </a:lnTo>
                    <a:lnTo>
                      <a:pt x="3628" y="5326"/>
                    </a:lnTo>
                    <a:lnTo>
                      <a:pt x="3606" y="5435"/>
                    </a:lnTo>
                    <a:lnTo>
                      <a:pt x="3564" y="5539"/>
                    </a:lnTo>
                    <a:lnTo>
                      <a:pt x="3501" y="5634"/>
                    </a:lnTo>
                    <a:lnTo>
                      <a:pt x="3461" y="5677"/>
                    </a:lnTo>
                    <a:lnTo>
                      <a:pt x="2647" y="6492"/>
                    </a:lnTo>
                    <a:lnTo>
                      <a:pt x="0" y="3844"/>
                    </a:lnTo>
                    <a:lnTo>
                      <a:pt x="815" y="3030"/>
                    </a:lnTo>
                    <a:lnTo>
                      <a:pt x="858" y="2990"/>
                    </a:lnTo>
                    <a:lnTo>
                      <a:pt x="954" y="2928"/>
                    </a:lnTo>
                    <a:lnTo>
                      <a:pt x="1058" y="2885"/>
                    </a:lnTo>
                    <a:lnTo>
                      <a:pt x="1166" y="2865"/>
                    </a:lnTo>
                    <a:lnTo>
                      <a:pt x="1277" y="2865"/>
                    </a:lnTo>
                    <a:lnTo>
                      <a:pt x="1386" y="2885"/>
                    </a:lnTo>
                    <a:lnTo>
                      <a:pt x="1490" y="2928"/>
                    </a:lnTo>
                    <a:lnTo>
                      <a:pt x="1585" y="2990"/>
                    </a:lnTo>
                    <a:lnTo>
                      <a:pt x="1628" y="3030"/>
                    </a:lnTo>
                    <a:lnTo>
                      <a:pt x="1730" y="3131"/>
                    </a:lnTo>
                    <a:lnTo>
                      <a:pt x="1772" y="3171"/>
                    </a:lnTo>
                    <a:lnTo>
                      <a:pt x="1866" y="3233"/>
                    </a:lnTo>
                    <a:lnTo>
                      <a:pt x="1971" y="3277"/>
                    </a:lnTo>
                    <a:lnTo>
                      <a:pt x="2082" y="3300"/>
                    </a:lnTo>
                    <a:lnTo>
                      <a:pt x="2138" y="3301"/>
                    </a:lnTo>
                    <a:lnTo>
                      <a:pt x="2195" y="3300"/>
                    </a:lnTo>
                    <a:lnTo>
                      <a:pt x="2306" y="3277"/>
                    </a:lnTo>
                    <a:lnTo>
                      <a:pt x="2410" y="3233"/>
                    </a:lnTo>
                    <a:lnTo>
                      <a:pt x="2503" y="3171"/>
                    </a:lnTo>
                    <a:lnTo>
                      <a:pt x="2545" y="3131"/>
                    </a:lnTo>
                    <a:lnTo>
                      <a:pt x="2921" y="2757"/>
                    </a:lnTo>
                    <a:lnTo>
                      <a:pt x="3081" y="2595"/>
                    </a:lnTo>
                    <a:lnTo>
                      <a:pt x="3386" y="2261"/>
                    </a:lnTo>
                    <a:lnTo>
                      <a:pt x="3677" y="1913"/>
                    </a:lnTo>
                    <a:lnTo>
                      <a:pt x="3950" y="1551"/>
                    </a:lnTo>
                    <a:lnTo>
                      <a:pt x="4080" y="1365"/>
                    </a:lnTo>
                    <a:lnTo>
                      <a:pt x="4739" y="414"/>
                    </a:lnTo>
                    <a:lnTo>
                      <a:pt x="4771" y="370"/>
                    </a:lnTo>
                    <a:lnTo>
                      <a:pt x="4840" y="291"/>
                    </a:lnTo>
                    <a:lnTo>
                      <a:pt x="4918" y="219"/>
                    </a:lnTo>
                    <a:lnTo>
                      <a:pt x="5001" y="157"/>
                    </a:lnTo>
                    <a:lnTo>
                      <a:pt x="5092" y="105"/>
                    </a:lnTo>
                    <a:lnTo>
                      <a:pt x="5187" y="62"/>
                    </a:lnTo>
                    <a:lnTo>
                      <a:pt x="5288" y="30"/>
                    </a:lnTo>
                    <a:lnTo>
                      <a:pt x="5391" y="9"/>
                    </a:lnTo>
                    <a:lnTo>
                      <a:pt x="5443" y="3"/>
                    </a:lnTo>
                    <a:lnTo>
                      <a:pt x="5496" y="0"/>
                    </a:lnTo>
                    <a:lnTo>
                      <a:pt x="5603" y="2"/>
                    </a:lnTo>
                    <a:lnTo>
                      <a:pt x="5707" y="16"/>
                    </a:lnTo>
                    <a:lnTo>
                      <a:pt x="5809" y="41"/>
                    </a:lnTo>
                    <a:lnTo>
                      <a:pt x="5907" y="75"/>
                    </a:lnTo>
                    <a:lnTo>
                      <a:pt x="6000" y="121"/>
                    </a:lnTo>
                    <a:lnTo>
                      <a:pt x="6088" y="179"/>
                    </a:lnTo>
                    <a:lnTo>
                      <a:pt x="6172" y="244"/>
                    </a:lnTo>
                    <a:lnTo>
                      <a:pt x="6211" y="281"/>
                    </a:lnTo>
                    <a:lnTo>
                      <a:pt x="6247" y="320"/>
                    </a:lnTo>
                    <a:lnTo>
                      <a:pt x="6313" y="402"/>
                    </a:lnTo>
                    <a:lnTo>
                      <a:pt x="6369" y="491"/>
                    </a:lnTo>
                    <a:lnTo>
                      <a:pt x="6415" y="585"/>
                    </a:lnTo>
                    <a:lnTo>
                      <a:pt x="6451" y="683"/>
                    </a:lnTo>
                    <a:lnTo>
                      <a:pt x="6475" y="785"/>
                    </a:lnTo>
                    <a:lnTo>
                      <a:pt x="6490" y="889"/>
                    </a:lnTo>
                    <a:lnTo>
                      <a:pt x="6491" y="994"/>
                    </a:lnTo>
                    <a:lnTo>
                      <a:pt x="6487" y="1047"/>
                    </a:lnTo>
                    <a:lnTo>
                      <a:pt x="6481" y="1100"/>
                    </a:lnTo>
                    <a:lnTo>
                      <a:pt x="6461" y="1204"/>
                    </a:lnTo>
                    <a:lnTo>
                      <a:pt x="6428" y="1305"/>
                    </a:lnTo>
                    <a:lnTo>
                      <a:pt x="6386" y="1400"/>
                    </a:lnTo>
                    <a:lnTo>
                      <a:pt x="6333" y="1491"/>
                    </a:lnTo>
                    <a:lnTo>
                      <a:pt x="6271" y="1574"/>
                    </a:lnTo>
                    <a:lnTo>
                      <a:pt x="6200" y="1651"/>
                    </a:lnTo>
                    <a:lnTo>
                      <a:pt x="6120" y="1721"/>
                    </a:lnTo>
                    <a:lnTo>
                      <a:pt x="6077" y="1751"/>
                    </a:lnTo>
                    <a:close/>
                  </a:path>
                </a:pathLst>
              </a:custGeom>
              <a:solidFill>
                <a:srgbClr val="754C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47"/>
              <p:cNvSpPr>
                <a:spLocks/>
              </p:cNvSpPr>
              <p:nvPr/>
            </p:nvSpPr>
            <p:spPr bwMode="auto">
              <a:xfrm>
                <a:off x="5027" y="964"/>
                <a:ext cx="2165" cy="2113"/>
              </a:xfrm>
              <a:custGeom>
                <a:avLst/>
                <a:gdLst>
                  <a:gd name="T0" fmla="*/ 6173 w 6493"/>
                  <a:gd name="T1" fmla="*/ 92 h 6339"/>
                  <a:gd name="T2" fmla="*/ 6051 w 6493"/>
                  <a:gd name="T3" fmla="*/ 0 h 6339"/>
                  <a:gd name="T4" fmla="*/ 6120 w 6493"/>
                  <a:gd name="T5" fmla="*/ 125 h 6339"/>
                  <a:gd name="T6" fmla="*/ 6179 w 6493"/>
                  <a:gd name="T7" fmla="*/ 302 h 6339"/>
                  <a:gd name="T8" fmla="*/ 6203 w 6493"/>
                  <a:gd name="T9" fmla="*/ 482 h 6339"/>
                  <a:gd name="T10" fmla="*/ 6193 w 6493"/>
                  <a:gd name="T11" fmla="*/ 662 h 6339"/>
                  <a:gd name="T12" fmla="*/ 6150 w 6493"/>
                  <a:gd name="T13" fmla="*/ 838 h 6339"/>
                  <a:gd name="T14" fmla="*/ 6074 w 6493"/>
                  <a:gd name="T15" fmla="*/ 1004 h 6339"/>
                  <a:gd name="T16" fmla="*/ 5967 w 6493"/>
                  <a:gd name="T17" fmla="*/ 1152 h 6339"/>
                  <a:gd name="T18" fmla="*/ 5829 w 6493"/>
                  <a:gd name="T19" fmla="*/ 1282 h 6339"/>
                  <a:gd name="T20" fmla="*/ 4837 w 6493"/>
                  <a:gd name="T21" fmla="*/ 1970 h 6339"/>
                  <a:gd name="T22" fmla="*/ 4291 w 6493"/>
                  <a:gd name="T23" fmla="*/ 2375 h 6339"/>
                  <a:gd name="T24" fmla="*/ 3609 w 6493"/>
                  <a:gd name="T25" fmla="*/ 2971 h 6339"/>
                  <a:gd name="T26" fmla="*/ 3072 w 6493"/>
                  <a:gd name="T27" fmla="*/ 3505 h 6339"/>
                  <a:gd name="T28" fmla="*/ 2971 w 6493"/>
                  <a:gd name="T29" fmla="*/ 3642 h 6339"/>
                  <a:gd name="T30" fmla="*/ 2905 w 6493"/>
                  <a:gd name="T31" fmla="*/ 3857 h 6339"/>
                  <a:gd name="T32" fmla="*/ 2905 w 6493"/>
                  <a:gd name="T33" fmla="*/ 3970 h 6339"/>
                  <a:gd name="T34" fmla="*/ 2971 w 6493"/>
                  <a:gd name="T35" fmla="*/ 4185 h 6339"/>
                  <a:gd name="T36" fmla="*/ 3072 w 6493"/>
                  <a:gd name="T37" fmla="*/ 4320 h 6339"/>
                  <a:gd name="T38" fmla="*/ 3213 w 6493"/>
                  <a:gd name="T39" fmla="*/ 4464 h 6339"/>
                  <a:gd name="T40" fmla="*/ 3320 w 6493"/>
                  <a:gd name="T41" fmla="*/ 4662 h 6339"/>
                  <a:gd name="T42" fmla="*/ 3343 w 6493"/>
                  <a:gd name="T43" fmla="*/ 4830 h 6339"/>
                  <a:gd name="T44" fmla="*/ 3320 w 6493"/>
                  <a:gd name="T45" fmla="*/ 4997 h 6339"/>
                  <a:gd name="T46" fmla="*/ 3213 w 6493"/>
                  <a:gd name="T47" fmla="*/ 5196 h 6339"/>
                  <a:gd name="T48" fmla="*/ 2359 w 6493"/>
                  <a:gd name="T49" fmla="*/ 6051 h 6339"/>
                  <a:gd name="T50" fmla="*/ 2647 w 6493"/>
                  <a:gd name="T51" fmla="*/ 6339 h 6339"/>
                  <a:gd name="T52" fmla="*/ 3501 w 6493"/>
                  <a:gd name="T53" fmla="*/ 5484 h 6339"/>
                  <a:gd name="T54" fmla="*/ 3606 w 6493"/>
                  <a:gd name="T55" fmla="*/ 5285 h 6339"/>
                  <a:gd name="T56" fmla="*/ 3631 w 6493"/>
                  <a:gd name="T57" fmla="*/ 5118 h 6339"/>
                  <a:gd name="T58" fmla="*/ 3606 w 6493"/>
                  <a:gd name="T59" fmla="*/ 4950 h 6339"/>
                  <a:gd name="T60" fmla="*/ 3501 w 6493"/>
                  <a:gd name="T61" fmla="*/ 4752 h 6339"/>
                  <a:gd name="T62" fmla="*/ 3360 w 6493"/>
                  <a:gd name="T63" fmla="*/ 4608 h 6339"/>
                  <a:gd name="T64" fmla="*/ 3258 w 6493"/>
                  <a:gd name="T65" fmla="*/ 4473 h 6339"/>
                  <a:gd name="T66" fmla="*/ 3193 w 6493"/>
                  <a:gd name="T67" fmla="*/ 4258 h 6339"/>
                  <a:gd name="T68" fmla="*/ 3193 w 6493"/>
                  <a:gd name="T69" fmla="*/ 4145 h 6339"/>
                  <a:gd name="T70" fmla="*/ 3258 w 6493"/>
                  <a:gd name="T71" fmla="*/ 3930 h 6339"/>
                  <a:gd name="T72" fmla="*/ 3360 w 6493"/>
                  <a:gd name="T73" fmla="*/ 3795 h 6339"/>
                  <a:gd name="T74" fmla="*/ 3897 w 6493"/>
                  <a:gd name="T75" fmla="*/ 3259 h 6339"/>
                  <a:gd name="T76" fmla="*/ 4579 w 6493"/>
                  <a:gd name="T77" fmla="*/ 2663 h 6339"/>
                  <a:gd name="T78" fmla="*/ 5125 w 6493"/>
                  <a:gd name="T79" fmla="*/ 2258 h 6339"/>
                  <a:gd name="T80" fmla="*/ 6121 w 6493"/>
                  <a:gd name="T81" fmla="*/ 1567 h 6339"/>
                  <a:gd name="T82" fmla="*/ 6272 w 6493"/>
                  <a:gd name="T83" fmla="*/ 1420 h 6339"/>
                  <a:gd name="T84" fmla="*/ 6388 w 6493"/>
                  <a:gd name="T85" fmla="*/ 1246 h 6339"/>
                  <a:gd name="T86" fmla="*/ 6461 w 6493"/>
                  <a:gd name="T87" fmla="*/ 1051 h 6339"/>
                  <a:gd name="T88" fmla="*/ 6488 w 6493"/>
                  <a:gd name="T89" fmla="*/ 894 h 6339"/>
                  <a:gd name="T90" fmla="*/ 6490 w 6493"/>
                  <a:gd name="T91" fmla="*/ 734 h 6339"/>
                  <a:gd name="T92" fmla="*/ 6451 w 6493"/>
                  <a:gd name="T93" fmla="*/ 530 h 6339"/>
                  <a:gd name="T94" fmla="*/ 6370 w 6493"/>
                  <a:gd name="T95" fmla="*/ 337 h 6339"/>
                  <a:gd name="T96" fmla="*/ 6248 w 6493"/>
                  <a:gd name="T97" fmla="*/ 165 h 6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493" h="6339">
                    <a:moveTo>
                      <a:pt x="6211" y="128"/>
                    </a:moveTo>
                    <a:lnTo>
                      <a:pt x="6173" y="92"/>
                    </a:lnTo>
                    <a:lnTo>
                      <a:pt x="6094" y="29"/>
                    </a:lnTo>
                    <a:lnTo>
                      <a:pt x="6051" y="0"/>
                    </a:lnTo>
                    <a:lnTo>
                      <a:pt x="6077" y="40"/>
                    </a:lnTo>
                    <a:lnTo>
                      <a:pt x="6120" y="125"/>
                    </a:lnTo>
                    <a:lnTo>
                      <a:pt x="6154" y="213"/>
                    </a:lnTo>
                    <a:lnTo>
                      <a:pt x="6179" y="302"/>
                    </a:lnTo>
                    <a:lnTo>
                      <a:pt x="6196" y="392"/>
                    </a:lnTo>
                    <a:lnTo>
                      <a:pt x="6203" y="482"/>
                    </a:lnTo>
                    <a:lnTo>
                      <a:pt x="6202" y="573"/>
                    </a:lnTo>
                    <a:lnTo>
                      <a:pt x="6193" y="662"/>
                    </a:lnTo>
                    <a:lnTo>
                      <a:pt x="6176" y="752"/>
                    </a:lnTo>
                    <a:lnTo>
                      <a:pt x="6150" y="838"/>
                    </a:lnTo>
                    <a:lnTo>
                      <a:pt x="6115" y="923"/>
                    </a:lnTo>
                    <a:lnTo>
                      <a:pt x="6074" y="1004"/>
                    </a:lnTo>
                    <a:lnTo>
                      <a:pt x="6023" y="1080"/>
                    </a:lnTo>
                    <a:lnTo>
                      <a:pt x="5967" y="1152"/>
                    </a:lnTo>
                    <a:lnTo>
                      <a:pt x="5901" y="1220"/>
                    </a:lnTo>
                    <a:lnTo>
                      <a:pt x="5829" y="1282"/>
                    </a:lnTo>
                    <a:lnTo>
                      <a:pt x="5790" y="1310"/>
                    </a:lnTo>
                    <a:lnTo>
                      <a:pt x="4837" y="1970"/>
                    </a:lnTo>
                    <a:lnTo>
                      <a:pt x="4653" y="2101"/>
                    </a:lnTo>
                    <a:lnTo>
                      <a:pt x="4291" y="2375"/>
                    </a:lnTo>
                    <a:lnTo>
                      <a:pt x="3945" y="2666"/>
                    </a:lnTo>
                    <a:lnTo>
                      <a:pt x="3609" y="2971"/>
                    </a:lnTo>
                    <a:lnTo>
                      <a:pt x="3448" y="3131"/>
                    </a:lnTo>
                    <a:lnTo>
                      <a:pt x="3072" y="3505"/>
                    </a:lnTo>
                    <a:lnTo>
                      <a:pt x="3033" y="3547"/>
                    </a:lnTo>
                    <a:lnTo>
                      <a:pt x="2971" y="3642"/>
                    </a:lnTo>
                    <a:lnTo>
                      <a:pt x="2928" y="3746"/>
                    </a:lnTo>
                    <a:lnTo>
                      <a:pt x="2905" y="3857"/>
                    </a:lnTo>
                    <a:lnTo>
                      <a:pt x="2904" y="3913"/>
                    </a:lnTo>
                    <a:lnTo>
                      <a:pt x="2905" y="3970"/>
                    </a:lnTo>
                    <a:lnTo>
                      <a:pt x="2928" y="4081"/>
                    </a:lnTo>
                    <a:lnTo>
                      <a:pt x="2971" y="4185"/>
                    </a:lnTo>
                    <a:lnTo>
                      <a:pt x="3033" y="4279"/>
                    </a:lnTo>
                    <a:lnTo>
                      <a:pt x="3072" y="4320"/>
                    </a:lnTo>
                    <a:lnTo>
                      <a:pt x="3174" y="4423"/>
                    </a:lnTo>
                    <a:lnTo>
                      <a:pt x="3213" y="4464"/>
                    </a:lnTo>
                    <a:lnTo>
                      <a:pt x="3277" y="4558"/>
                    </a:lnTo>
                    <a:lnTo>
                      <a:pt x="3320" y="4662"/>
                    </a:lnTo>
                    <a:lnTo>
                      <a:pt x="3341" y="4773"/>
                    </a:lnTo>
                    <a:lnTo>
                      <a:pt x="3343" y="4830"/>
                    </a:lnTo>
                    <a:lnTo>
                      <a:pt x="3341" y="4886"/>
                    </a:lnTo>
                    <a:lnTo>
                      <a:pt x="3320" y="4997"/>
                    </a:lnTo>
                    <a:lnTo>
                      <a:pt x="3277" y="5101"/>
                    </a:lnTo>
                    <a:lnTo>
                      <a:pt x="3213" y="5196"/>
                    </a:lnTo>
                    <a:lnTo>
                      <a:pt x="3174" y="5238"/>
                    </a:lnTo>
                    <a:lnTo>
                      <a:pt x="2359" y="6051"/>
                    </a:lnTo>
                    <a:lnTo>
                      <a:pt x="0" y="3692"/>
                    </a:lnTo>
                    <a:lnTo>
                      <a:pt x="2647" y="6339"/>
                    </a:lnTo>
                    <a:lnTo>
                      <a:pt x="3462" y="5526"/>
                    </a:lnTo>
                    <a:lnTo>
                      <a:pt x="3501" y="5484"/>
                    </a:lnTo>
                    <a:lnTo>
                      <a:pt x="3563" y="5389"/>
                    </a:lnTo>
                    <a:lnTo>
                      <a:pt x="3606" y="5285"/>
                    </a:lnTo>
                    <a:lnTo>
                      <a:pt x="3628" y="5174"/>
                    </a:lnTo>
                    <a:lnTo>
                      <a:pt x="3631" y="5118"/>
                    </a:lnTo>
                    <a:lnTo>
                      <a:pt x="3628" y="5061"/>
                    </a:lnTo>
                    <a:lnTo>
                      <a:pt x="3606" y="4950"/>
                    </a:lnTo>
                    <a:lnTo>
                      <a:pt x="3563" y="4846"/>
                    </a:lnTo>
                    <a:lnTo>
                      <a:pt x="3501" y="4752"/>
                    </a:lnTo>
                    <a:lnTo>
                      <a:pt x="3462" y="4711"/>
                    </a:lnTo>
                    <a:lnTo>
                      <a:pt x="3360" y="4608"/>
                    </a:lnTo>
                    <a:lnTo>
                      <a:pt x="3321" y="4567"/>
                    </a:lnTo>
                    <a:lnTo>
                      <a:pt x="3258" y="4473"/>
                    </a:lnTo>
                    <a:lnTo>
                      <a:pt x="3215" y="4369"/>
                    </a:lnTo>
                    <a:lnTo>
                      <a:pt x="3193" y="4258"/>
                    </a:lnTo>
                    <a:lnTo>
                      <a:pt x="3192" y="4201"/>
                    </a:lnTo>
                    <a:lnTo>
                      <a:pt x="3193" y="4145"/>
                    </a:lnTo>
                    <a:lnTo>
                      <a:pt x="3215" y="4034"/>
                    </a:lnTo>
                    <a:lnTo>
                      <a:pt x="3258" y="3930"/>
                    </a:lnTo>
                    <a:lnTo>
                      <a:pt x="3321" y="3835"/>
                    </a:lnTo>
                    <a:lnTo>
                      <a:pt x="3360" y="3795"/>
                    </a:lnTo>
                    <a:lnTo>
                      <a:pt x="3736" y="3419"/>
                    </a:lnTo>
                    <a:lnTo>
                      <a:pt x="3897" y="3259"/>
                    </a:lnTo>
                    <a:lnTo>
                      <a:pt x="4231" y="2954"/>
                    </a:lnTo>
                    <a:lnTo>
                      <a:pt x="4579" y="2663"/>
                    </a:lnTo>
                    <a:lnTo>
                      <a:pt x="4941" y="2389"/>
                    </a:lnTo>
                    <a:lnTo>
                      <a:pt x="5125" y="2258"/>
                    </a:lnTo>
                    <a:lnTo>
                      <a:pt x="6078" y="1598"/>
                    </a:lnTo>
                    <a:lnTo>
                      <a:pt x="6121" y="1567"/>
                    </a:lnTo>
                    <a:lnTo>
                      <a:pt x="6202" y="1498"/>
                    </a:lnTo>
                    <a:lnTo>
                      <a:pt x="6272" y="1420"/>
                    </a:lnTo>
                    <a:lnTo>
                      <a:pt x="6334" y="1336"/>
                    </a:lnTo>
                    <a:lnTo>
                      <a:pt x="6388" y="1246"/>
                    </a:lnTo>
                    <a:lnTo>
                      <a:pt x="6429" y="1151"/>
                    </a:lnTo>
                    <a:lnTo>
                      <a:pt x="6461" y="1051"/>
                    </a:lnTo>
                    <a:lnTo>
                      <a:pt x="6483" y="947"/>
                    </a:lnTo>
                    <a:lnTo>
                      <a:pt x="6488" y="894"/>
                    </a:lnTo>
                    <a:lnTo>
                      <a:pt x="6493" y="841"/>
                    </a:lnTo>
                    <a:lnTo>
                      <a:pt x="6490" y="734"/>
                    </a:lnTo>
                    <a:lnTo>
                      <a:pt x="6475" y="631"/>
                    </a:lnTo>
                    <a:lnTo>
                      <a:pt x="6451" y="530"/>
                    </a:lnTo>
                    <a:lnTo>
                      <a:pt x="6416" y="432"/>
                    </a:lnTo>
                    <a:lnTo>
                      <a:pt x="6370" y="337"/>
                    </a:lnTo>
                    <a:lnTo>
                      <a:pt x="6313" y="249"/>
                    </a:lnTo>
                    <a:lnTo>
                      <a:pt x="6248" y="165"/>
                    </a:lnTo>
                    <a:lnTo>
                      <a:pt x="6211" y="128"/>
                    </a:ln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8"/>
              <p:cNvSpPr>
                <a:spLocks/>
              </p:cNvSpPr>
              <p:nvPr/>
            </p:nvSpPr>
            <p:spPr bwMode="auto">
              <a:xfrm>
                <a:off x="4450" y="2195"/>
                <a:ext cx="1460" cy="1460"/>
              </a:xfrm>
              <a:custGeom>
                <a:avLst/>
                <a:gdLst>
                  <a:gd name="T0" fmla="*/ 1731 w 4378"/>
                  <a:gd name="T1" fmla="*/ 0 h 4379"/>
                  <a:gd name="T2" fmla="*/ 0 w 4378"/>
                  <a:gd name="T3" fmla="*/ 1732 h 4379"/>
                  <a:gd name="T4" fmla="*/ 1630 w 4378"/>
                  <a:gd name="T5" fmla="*/ 3360 h 4379"/>
                  <a:gd name="T6" fmla="*/ 2038 w 4378"/>
                  <a:gd name="T7" fmla="*/ 3768 h 4379"/>
                  <a:gd name="T8" fmla="*/ 2648 w 4378"/>
                  <a:gd name="T9" fmla="*/ 4379 h 4379"/>
                  <a:gd name="T10" fmla="*/ 4378 w 4378"/>
                  <a:gd name="T11" fmla="*/ 2647 h 4379"/>
                  <a:gd name="T12" fmla="*/ 1731 w 4378"/>
                  <a:gd name="T13" fmla="*/ 0 h 4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78" h="4379">
                    <a:moveTo>
                      <a:pt x="1731" y="0"/>
                    </a:moveTo>
                    <a:lnTo>
                      <a:pt x="0" y="1732"/>
                    </a:lnTo>
                    <a:lnTo>
                      <a:pt x="1630" y="3360"/>
                    </a:lnTo>
                    <a:lnTo>
                      <a:pt x="2038" y="3768"/>
                    </a:lnTo>
                    <a:lnTo>
                      <a:pt x="2648" y="4379"/>
                    </a:lnTo>
                    <a:lnTo>
                      <a:pt x="4378" y="2647"/>
                    </a:lnTo>
                    <a:lnTo>
                      <a:pt x="1731" y="0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9"/>
              <p:cNvSpPr>
                <a:spLocks/>
              </p:cNvSpPr>
              <p:nvPr/>
            </p:nvSpPr>
            <p:spPr bwMode="auto">
              <a:xfrm>
                <a:off x="5237" y="2981"/>
                <a:ext cx="672" cy="674"/>
              </a:xfrm>
              <a:custGeom>
                <a:avLst/>
                <a:gdLst>
                  <a:gd name="T0" fmla="*/ 0 w 2018"/>
                  <a:gd name="T1" fmla="*/ 1732 h 2020"/>
                  <a:gd name="T2" fmla="*/ 1730 w 2018"/>
                  <a:gd name="T3" fmla="*/ 0 h 2020"/>
                  <a:gd name="T4" fmla="*/ 2018 w 2018"/>
                  <a:gd name="T5" fmla="*/ 288 h 2020"/>
                  <a:gd name="T6" fmla="*/ 288 w 2018"/>
                  <a:gd name="T7" fmla="*/ 2020 h 2020"/>
                  <a:gd name="T8" fmla="*/ 0 w 2018"/>
                  <a:gd name="T9" fmla="*/ 1732 h 2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8" h="2020">
                    <a:moveTo>
                      <a:pt x="0" y="1732"/>
                    </a:moveTo>
                    <a:lnTo>
                      <a:pt x="1730" y="0"/>
                    </a:lnTo>
                    <a:lnTo>
                      <a:pt x="2018" y="288"/>
                    </a:lnTo>
                    <a:lnTo>
                      <a:pt x="288" y="2020"/>
                    </a:lnTo>
                    <a:lnTo>
                      <a:pt x="0" y="1732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50"/>
              <p:cNvSpPr>
                <a:spLocks/>
              </p:cNvSpPr>
              <p:nvPr/>
            </p:nvSpPr>
            <p:spPr bwMode="auto">
              <a:xfrm>
                <a:off x="6798" y="1115"/>
                <a:ext cx="192" cy="192"/>
              </a:xfrm>
              <a:custGeom>
                <a:avLst/>
                <a:gdLst>
                  <a:gd name="T0" fmla="*/ 576 w 576"/>
                  <a:gd name="T1" fmla="*/ 288 h 576"/>
                  <a:gd name="T2" fmla="*/ 575 w 576"/>
                  <a:gd name="T3" fmla="*/ 318 h 576"/>
                  <a:gd name="T4" fmla="*/ 563 w 576"/>
                  <a:gd name="T5" fmla="*/ 374 h 576"/>
                  <a:gd name="T6" fmla="*/ 541 w 576"/>
                  <a:gd name="T7" fmla="*/ 426 h 576"/>
                  <a:gd name="T8" fmla="*/ 510 w 576"/>
                  <a:gd name="T9" fmla="*/ 472 h 576"/>
                  <a:gd name="T10" fmla="*/ 471 w 576"/>
                  <a:gd name="T11" fmla="*/ 511 h 576"/>
                  <a:gd name="T12" fmla="*/ 425 w 576"/>
                  <a:gd name="T13" fmla="*/ 541 h 576"/>
                  <a:gd name="T14" fmla="*/ 373 w 576"/>
                  <a:gd name="T15" fmla="*/ 563 h 576"/>
                  <a:gd name="T16" fmla="*/ 317 w 576"/>
                  <a:gd name="T17" fmla="*/ 574 h 576"/>
                  <a:gd name="T18" fmla="*/ 288 w 576"/>
                  <a:gd name="T19" fmla="*/ 576 h 576"/>
                  <a:gd name="T20" fmla="*/ 258 w 576"/>
                  <a:gd name="T21" fmla="*/ 574 h 576"/>
                  <a:gd name="T22" fmla="*/ 202 w 576"/>
                  <a:gd name="T23" fmla="*/ 563 h 576"/>
                  <a:gd name="T24" fmla="*/ 150 w 576"/>
                  <a:gd name="T25" fmla="*/ 541 h 576"/>
                  <a:gd name="T26" fmla="*/ 104 w 576"/>
                  <a:gd name="T27" fmla="*/ 511 h 576"/>
                  <a:gd name="T28" fmla="*/ 65 w 576"/>
                  <a:gd name="T29" fmla="*/ 472 h 576"/>
                  <a:gd name="T30" fmla="*/ 33 w 576"/>
                  <a:gd name="T31" fmla="*/ 426 h 576"/>
                  <a:gd name="T32" fmla="*/ 12 w 576"/>
                  <a:gd name="T33" fmla="*/ 374 h 576"/>
                  <a:gd name="T34" fmla="*/ 0 w 576"/>
                  <a:gd name="T35" fmla="*/ 318 h 576"/>
                  <a:gd name="T36" fmla="*/ 0 w 576"/>
                  <a:gd name="T37" fmla="*/ 288 h 576"/>
                  <a:gd name="T38" fmla="*/ 0 w 576"/>
                  <a:gd name="T39" fmla="*/ 259 h 576"/>
                  <a:gd name="T40" fmla="*/ 12 w 576"/>
                  <a:gd name="T41" fmla="*/ 203 h 576"/>
                  <a:gd name="T42" fmla="*/ 33 w 576"/>
                  <a:gd name="T43" fmla="*/ 151 h 576"/>
                  <a:gd name="T44" fmla="*/ 65 w 576"/>
                  <a:gd name="T45" fmla="*/ 105 h 576"/>
                  <a:gd name="T46" fmla="*/ 104 w 576"/>
                  <a:gd name="T47" fmla="*/ 66 h 576"/>
                  <a:gd name="T48" fmla="*/ 150 w 576"/>
                  <a:gd name="T49" fmla="*/ 34 h 576"/>
                  <a:gd name="T50" fmla="*/ 202 w 576"/>
                  <a:gd name="T51" fmla="*/ 13 h 576"/>
                  <a:gd name="T52" fmla="*/ 258 w 576"/>
                  <a:gd name="T53" fmla="*/ 1 h 576"/>
                  <a:gd name="T54" fmla="*/ 288 w 576"/>
                  <a:gd name="T55" fmla="*/ 0 h 576"/>
                  <a:gd name="T56" fmla="*/ 317 w 576"/>
                  <a:gd name="T57" fmla="*/ 1 h 576"/>
                  <a:gd name="T58" fmla="*/ 373 w 576"/>
                  <a:gd name="T59" fmla="*/ 13 h 576"/>
                  <a:gd name="T60" fmla="*/ 425 w 576"/>
                  <a:gd name="T61" fmla="*/ 34 h 576"/>
                  <a:gd name="T62" fmla="*/ 471 w 576"/>
                  <a:gd name="T63" fmla="*/ 66 h 576"/>
                  <a:gd name="T64" fmla="*/ 510 w 576"/>
                  <a:gd name="T65" fmla="*/ 105 h 576"/>
                  <a:gd name="T66" fmla="*/ 541 w 576"/>
                  <a:gd name="T67" fmla="*/ 151 h 576"/>
                  <a:gd name="T68" fmla="*/ 563 w 576"/>
                  <a:gd name="T69" fmla="*/ 203 h 576"/>
                  <a:gd name="T70" fmla="*/ 575 w 576"/>
                  <a:gd name="T71" fmla="*/ 259 h 576"/>
                  <a:gd name="T72" fmla="*/ 576 w 576"/>
                  <a:gd name="T73" fmla="*/ 288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6" h="576">
                    <a:moveTo>
                      <a:pt x="576" y="288"/>
                    </a:moveTo>
                    <a:lnTo>
                      <a:pt x="575" y="318"/>
                    </a:lnTo>
                    <a:lnTo>
                      <a:pt x="563" y="374"/>
                    </a:lnTo>
                    <a:lnTo>
                      <a:pt x="541" y="426"/>
                    </a:lnTo>
                    <a:lnTo>
                      <a:pt x="510" y="472"/>
                    </a:lnTo>
                    <a:lnTo>
                      <a:pt x="471" y="511"/>
                    </a:lnTo>
                    <a:lnTo>
                      <a:pt x="425" y="541"/>
                    </a:lnTo>
                    <a:lnTo>
                      <a:pt x="373" y="563"/>
                    </a:lnTo>
                    <a:lnTo>
                      <a:pt x="317" y="574"/>
                    </a:lnTo>
                    <a:lnTo>
                      <a:pt x="288" y="576"/>
                    </a:lnTo>
                    <a:lnTo>
                      <a:pt x="258" y="574"/>
                    </a:lnTo>
                    <a:lnTo>
                      <a:pt x="202" y="563"/>
                    </a:lnTo>
                    <a:lnTo>
                      <a:pt x="150" y="541"/>
                    </a:lnTo>
                    <a:lnTo>
                      <a:pt x="104" y="511"/>
                    </a:lnTo>
                    <a:lnTo>
                      <a:pt x="65" y="472"/>
                    </a:lnTo>
                    <a:lnTo>
                      <a:pt x="33" y="426"/>
                    </a:lnTo>
                    <a:lnTo>
                      <a:pt x="12" y="374"/>
                    </a:lnTo>
                    <a:lnTo>
                      <a:pt x="0" y="318"/>
                    </a:lnTo>
                    <a:lnTo>
                      <a:pt x="0" y="288"/>
                    </a:lnTo>
                    <a:lnTo>
                      <a:pt x="0" y="259"/>
                    </a:lnTo>
                    <a:lnTo>
                      <a:pt x="12" y="203"/>
                    </a:lnTo>
                    <a:lnTo>
                      <a:pt x="33" y="151"/>
                    </a:lnTo>
                    <a:lnTo>
                      <a:pt x="65" y="105"/>
                    </a:lnTo>
                    <a:lnTo>
                      <a:pt x="104" y="66"/>
                    </a:lnTo>
                    <a:lnTo>
                      <a:pt x="150" y="34"/>
                    </a:lnTo>
                    <a:lnTo>
                      <a:pt x="202" y="13"/>
                    </a:lnTo>
                    <a:lnTo>
                      <a:pt x="258" y="1"/>
                    </a:lnTo>
                    <a:lnTo>
                      <a:pt x="288" y="0"/>
                    </a:lnTo>
                    <a:lnTo>
                      <a:pt x="317" y="1"/>
                    </a:lnTo>
                    <a:lnTo>
                      <a:pt x="373" y="13"/>
                    </a:lnTo>
                    <a:lnTo>
                      <a:pt x="425" y="34"/>
                    </a:lnTo>
                    <a:lnTo>
                      <a:pt x="471" y="66"/>
                    </a:lnTo>
                    <a:lnTo>
                      <a:pt x="510" y="105"/>
                    </a:lnTo>
                    <a:lnTo>
                      <a:pt x="541" y="151"/>
                    </a:lnTo>
                    <a:lnTo>
                      <a:pt x="563" y="203"/>
                    </a:lnTo>
                    <a:lnTo>
                      <a:pt x="575" y="259"/>
                    </a:lnTo>
                    <a:lnTo>
                      <a:pt x="576" y="288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순서도: 지연 30"/>
            <p:cNvSpPr/>
            <p:nvPr/>
          </p:nvSpPr>
          <p:spPr>
            <a:xfrm rot="4147283" flipH="1">
              <a:off x="10503405" y="5975733"/>
              <a:ext cx="748810" cy="194929"/>
            </a:xfrm>
            <a:prstGeom prst="flowChartDelay">
              <a:avLst/>
            </a:pr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 flipH="1">
              <a:off x="10883462" y="6186394"/>
              <a:ext cx="1308538" cy="671607"/>
            </a:xfrm>
            <a:custGeom>
              <a:avLst/>
              <a:gdLst>
                <a:gd name="connsiteX0" fmla="*/ 1119034 w 1308538"/>
                <a:gd name="connsiteY0" fmla="*/ 143 h 671607"/>
                <a:gd name="connsiteX1" fmla="*/ 1100633 w 1308538"/>
                <a:gd name="connsiteY1" fmla="*/ 6411 h 671607"/>
                <a:gd name="connsiteX2" fmla="*/ 946502 w 1308538"/>
                <a:gd name="connsiteY2" fmla="*/ 288986 h 671607"/>
                <a:gd name="connsiteX3" fmla="*/ 863120 w 1308538"/>
                <a:gd name="connsiteY3" fmla="*/ 295853 h 671607"/>
                <a:gd name="connsiteX4" fmla="*/ 740993 w 1308538"/>
                <a:gd name="connsiteY4" fmla="*/ 306112 h 671607"/>
                <a:gd name="connsiteX5" fmla="*/ 317469 w 1308538"/>
                <a:gd name="connsiteY5" fmla="*/ 295853 h 671607"/>
                <a:gd name="connsiteX6" fmla="*/ 150154 w 1308538"/>
                <a:gd name="connsiteY6" fmla="*/ 331801 h 671607"/>
                <a:gd name="connsiteX7" fmla="*/ 64772 w 1308538"/>
                <a:gd name="connsiteY7" fmla="*/ 403085 h 671607"/>
                <a:gd name="connsiteX8" fmla="*/ 0 w 1308538"/>
                <a:gd name="connsiteY8" fmla="*/ 472032 h 671607"/>
                <a:gd name="connsiteX9" fmla="*/ 0 w 1308538"/>
                <a:gd name="connsiteY9" fmla="*/ 671607 h 671607"/>
                <a:gd name="connsiteX10" fmla="*/ 1152472 w 1308538"/>
                <a:gd name="connsiteY10" fmla="*/ 671607 h 671607"/>
                <a:gd name="connsiteX11" fmla="*/ 1203388 w 1308538"/>
                <a:gd name="connsiteY11" fmla="*/ 545873 h 671607"/>
                <a:gd name="connsiteX12" fmla="*/ 1308008 w 1308538"/>
                <a:gd name="connsiteY12" fmla="*/ 310523 h 671607"/>
                <a:gd name="connsiteX13" fmla="*/ 1237639 w 1308538"/>
                <a:gd name="connsiteY13" fmla="*/ 109166 h 671607"/>
                <a:gd name="connsiteX14" fmla="*/ 1119034 w 1308538"/>
                <a:gd name="connsiteY14" fmla="*/ 143 h 67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538" h="671607">
                  <a:moveTo>
                    <a:pt x="1119034" y="143"/>
                  </a:moveTo>
                  <a:cubicBezTo>
                    <a:pt x="1112848" y="669"/>
                    <a:pt x="1106698" y="2665"/>
                    <a:pt x="1100633" y="6411"/>
                  </a:cubicBezTo>
                  <a:cubicBezTo>
                    <a:pt x="1052110" y="36381"/>
                    <a:pt x="978076" y="267069"/>
                    <a:pt x="946502" y="288986"/>
                  </a:cubicBezTo>
                  <a:cubicBezTo>
                    <a:pt x="914927" y="310904"/>
                    <a:pt x="897372" y="292999"/>
                    <a:pt x="863120" y="295853"/>
                  </a:cubicBezTo>
                  <a:cubicBezTo>
                    <a:pt x="828869" y="298708"/>
                    <a:pt x="831934" y="306112"/>
                    <a:pt x="740993" y="306112"/>
                  </a:cubicBezTo>
                  <a:lnTo>
                    <a:pt x="317469" y="295853"/>
                  </a:lnTo>
                  <a:cubicBezTo>
                    <a:pt x="218996" y="300135"/>
                    <a:pt x="206583" y="298694"/>
                    <a:pt x="150154" y="331801"/>
                  </a:cubicBezTo>
                  <a:cubicBezTo>
                    <a:pt x="121940" y="348354"/>
                    <a:pt x="93397" y="374043"/>
                    <a:pt x="64772" y="403085"/>
                  </a:cubicBezTo>
                  <a:lnTo>
                    <a:pt x="0" y="472032"/>
                  </a:lnTo>
                  <a:lnTo>
                    <a:pt x="0" y="671607"/>
                  </a:lnTo>
                  <a:lnTo>
                    <a:pt x="1152472" y="671607"/>
                  </a:lnTo>
                  <a:lnTo>
                    <a:pt x="1203388" y="545873"/>
                  </a:lnTo>
                  <a:cubicBezTo>
                    <a:pt x="1236524" y="459552"/>
                    <a:pt x="1302299" y="383307"/>
                    <a:pt x="1308008" y="310523"/>
                  </a:cubicBezTo>
                  <a:cubicBezTo>
                    <a:pt x="1313716" y="237738"/>
                    <a:pt x="1272202" y="159851"/>
                    <a:pt x="1237639" y="109166"/>
                  </a:cubicBezTo>
                  <a:cubicBezTo>
                    <a:pt x="1207396" y="64816"/>
                    <a:pt x="1162333" y="-3539"/>
                    <a:pt x="1119034" y="1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 flipH="1">
              <a:off x="11240166" y="5517492"/>
              <a:ext cx="822634" cy="1030104"/>
              <a:chOff x="1219927" y="2725633"/>
              <a:chExt cx="1711565" cy="2143225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1682683" y="4161764"/>
                <a:ext cx="786052" cy="707094"/>
                <a:chOff x="1682683" y="4161764"/>
                <a:chExt cx="786052" cy="707094"/>
              </a:xfrm>
            </p:grpSpPr>
            <p:sp>
              <p:nvSpPr>
                <p:cNvPr id="12" name="Freeform 53"/>
                <p:cNvSpPr>
                  <a:spLocks/>
                </p:cNvSpPr>
                <p:nvPr/>
              </p:nvSpPr>
              <p:spPr bwMode="auto">
                <a:xfrm>
                  <a:off x="1738548" y="4691269"/>
                  <a:ext cx="672206" cy="177589"/>
                </a:xfrm>
                <a:custGeom>
                  <a:avLst/>
                  <a:gdLst>
                    <a:gd name="T0" fmla="*/ 255 w 511"/>
                    <a:gd name="T1" fmla="*/ 0 h 135"/>
                    <a:gd name="T2" fmla="*/ 294 w 511"/>
                    <a:gd name="T3" fmla="*/ 1 h 135"/>
                    <a:gd name="T4" fmla="*/ 331 w 511"/>
                    <a:gd name="T5" fmla="*/ 4 h 135"/>
                    <a:gd name="T6" fmla="*/ 365 w 511"/>
                    <a:gd name="T7" fmla="*/ 8 h 135"/>
                    <a:gd name="T8" fmla="*/ 396 w 511"/>
                    <a:gd name="T9" fmla="*/ 14 h 135"/>
                    <a:gd name="T10" fmla="*/ 425 w 511"/>
                    <a:gd name="T11" fmla="*/ 19 h 135"/>
                    <a:gd name="T12" fmla="*/ 450 w 511"/>
                    <a:gd name="T13" fmla="*/ 25 h 135"/>
                    <a:gd name="T14" fmla="*/ 471 w 511"/>
                    <a:gd name="T15" fmla="*/ 30 h 135"/>
                    <a:gd name="T16" fmla="*/ 488 w 511"/>
                    <a:gd name="T17" fmla="*/ 35 h 135"/>
                    <a:gd name="T18" fmla="*/ 501 w 511"/>
                    <a:gd name="T19" fmla="*/ 39 h 135"/>
                    <a:gd name="T20" fmla="*/ 509 w 511"/>
                    <a:gd name="T21" fmla="*/ 42 h 135"/>
                    <a:gd name="T22" fmla="*/ 511 w 511"/>
                    <a:gd name="T23" fmla="*/ 42 h 135"/>
                    <a:gd name="T24" fmla="*/ 510 w 511"/>
                    <a:gd name="T25" fmla="*/ 44 h 135"/>
                    <a:gd name="T26" fmla="*/ 505 w 511"/>
                    <a:gd name="T27" fmla="*/ 49 h 135"/>
                    <a:gd name="T28" fmla="*/ 496 w 511"/>
                    <a:gd name="T29" fmla="*/ 57 h 135"/>
                    <a:gd name="T30" fmla="*/ 485 w 511"/>
                    <a:gd name="T31" fmla="*/ 66 h 135"/>
                    <a:gd name="T32" fmla="*/ 470 w 511"/>
                    <a:gd name="T33" fmla="*/ 77 h 135"/>
                    <a:gd name="T34" fmla="*/ 451 w 511"/>
                    <a:gd name="T35" fmla="*/ 88 h 135"/>
                    <a:gd name="T36" fmla="*/ 429 w 511"/>
                    <a:gd name="T37" fmla="*/ 100 h 135"/>
                    <a:gd name="T38" fmla="*/ 403 w 511"/>
                    <a:gd name="T39" fmla="*/ 112 h 135"/>
                    <a:gd name="T40" fmla="*/ 372 w 511"/>
                    <a:gd name="T41" fmla="*/ 121 h 135"/>
                    <a:gd name="T42" fmla="*/ 337 w 511"/>
                    <a:gd name="T43" fmla="*/ 128 h 135"/>
                    <a:gd name="T44" fmla="*/ 298 w 511"/>
                    <a:gd name="T45" fmla="*/ 134 h 135"/>
                    <a:gd name="T46" fmla="*/ 256 w 511"/>
                    <a:gd name="T47" fmla="*/ 135 h 135"/>
                    <a:gd name="T48" fmla="*/ 213 w 511"/>
                    <a:gd name="T49" fmla="*/ 134 h 135"/>
                    <a:gd name="T50" fmla="*/ 174 w 511"/>
                    <a:gd name="T51" fmla="*/ 128 h 135"/>
                    <a:gd name="T52" fmla="*/ 139 w 511"/>
                    <a:gd name="T53" fmla="*/ 121 h 135"/>
                    <a:gd name="T54" fmla="*/ 109 w 511"/>
                    <a:gd name="T55" fmla="*/ 112 h 135"/>
                    <a:gd name="T56" fmla="*/ 82 w 511"/>
                    <a:gd name="T57" fmla="*/ 100 h 135"/>
                    <a:gd name="T58" fmla="*/ 60 w 511"/>
                    <a:gd name="T59" fmla="*/ 88 h 135"/>
                    <a:gd name="T60" fmla="*/ 41 w 511"/>
                    <a:gd name="T61" fmla="*/ 77 h 135"/>
                    <a:gd name="T62" fmla="*/ 26 w 511"/>
                    <a:gd name="T63" fmla="*/ 66 h 135"/>
                    <a:gd name="T64" fmla="*/ 15 w 511"/>
                    <a:gd name="T65" fmla="*/ 57 h 135"/>
                    <a:gd name="T66" fmla="*/ 6 w 511"/>
                    <a:gd name="T67" fmla="*/ 49 h 135"/>
                    <a:gd name="T68" fmla="*/ 2 w 511"/>
                    <a:gd name="T69" fmla="*/ 44 h 135"/>
                    <a:gd name="T70" fmla="*/ 0 w 511"/>
                    <a:gd name="T71" fmla="*/ 42 h 135"/>
                    <a:gd name="T72" fmla="*/ 43 w 511"/>
                    <a:gd name="T73" fmla="*/ 27 h 135"/>
                    <a:gd name="T74" fmla="*/ 88 w 511"/>
                    <a:gd name="T75" fmla="*/ 16 h 135"/>
                    <a:gd name="T76" fmla="*/ 131 w 511"/>
                    <a:gd name="T77" fmla="*/ 8 h 135"/>
                    <a:gd name="T78" fmla="*/ 173 w 511"/>
                    <a:gd name="T79" fmla="*/ 3 h 135"/>
                    <a:gd name="T80" fmla="*/ 215 w 511"/>
                    <a:gd name="T81" fmla="*/ 0 h 135"/>
                    <a:gd name="T82" fmla="*/ 255 w 511"/>
                    <a:gd name="T83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511" h="135">
                      <a:moveTo>
                        <a:pt x="255" y="0"/>
                      </a:moveTo>
                      <a:lnTo>
                        <a:pt x="294" y="1"/>
                      </a:lnTo>
                      <a:lnTo>
                        <a:pt x="331" y="4"/>
                      </a:lnTo>
                      <a:lnTo>
                        <a:pt x="365" y="8"/>
                      </a:lnTo>
                      <a:lnTo>
                        <a:pt x="396" y="14"/>
                      </a:lnTo>
                      <a:lnTo>
                        <a:pt x="425" y="19"/>
                      </a:lnTo>
                      <a:lnTo>
                        <a:pt x="450" y="25"/>
                      </a:lnTo>
                      <a:lnTo>
                        <a:pt x="471" y="30"/>
                      </a:lnTo>
                      <a:lnTo>
                        <a:pt x="488" y="35"/>
                      </a:lnTo>
                      <a:lnTo>
                        <a:pt x="501" y="39"/>
                      </a:lnTo>
                      <a:lnTo>
                        <a:pt x="509" y="42"/>
                      </a:lnTo>
                      <a:lnTo>
                        <a:pt x="511" y="42"/>
                      </a:lnTo>
                      <a:lnTo>
                        <a:pt x="510" y="44"/>
                      </a:lnTo>
                      <a:lnTo>
                        <a:pt x="505" y="49"/>
                      </a:lnTo>
                      <a:lnTo>
                        <a:pt x="496" y="57"/>
                      </a:lnTo>
                      <a:lnTo>
                        <a:pt x="485" y="66"/>
                      </a:lnTo>
                      <a:lnTo>
                        <a:pt x="470" y="77"/>
                      </a:lnTo>
                      <a:lnTo>
                        <a:pt x="451" y="88"/>
                      </a:lnTo>
                      <a:lnTo>
                        <a:pt x="429" y="100"/>
                      </a:lnTo>
                      <a:lnTo>
                        <a:pt x="403" y="112"/>
                      </a:lnTo>
                      <a:lnTo>
                        <a:pt x="372" y="121"/>
                      </a:lnTo>
                      <a:lnTo>
                        <a:pt x="337" y="128"/>
                      </a:lnTo>
                      <a:lnTo>
                        <a:pt x="298" y="134"/>
                      </a:lnTo>
                      <a:lnTo>
                        <a:pt x="256" y="135"/>
                      </a:lnTo>
                      <a:lnTo>
                        <a:pt x="213" y="134"/>
                      </a:lnTo>
                      <a:lnTo>
                        <a:pt x="174" y="128"/>
                      </a:lnTo>
                      <a:lnTo>
                        <a:pt x="139" y="121"/>
                      </a:lnTo>
                      <a:lnTo>
                        <a:pt x="109" y="112"/>
                      </a:lnTo>
                      <a:lnTo>
                        <a:pt x="82" y="100"/>
                      </a:lnTo>
                      <a:lnTo>
                        <a:pt x="60" y="88"/>
                      </a:lnTo>
                      <a:lnTo>
                        <a:pt x="41" y="77"/>
                      </a:lnTo>
                      <a:lnTo>
                        <a:pt x="26" y="66"/>
                      </a:lnTo>
                      <a:lnTo>
                        <a:pt x="15" y="57"/>
                      </a:lnTo>
                      <a:lnTo>
                        <a:pt x="6" y="49"/>
                      </a:lnTo>
                      <a:lnTo>
                        <a:pt x="2" y="44"/>
                      </a:lnTo>
                      <a:lnTo>
                        <a:pt x="0" y="42"/>
                      </a:lnTo>
                      <a:lnTo>
                        <a:pt x="43" y="27"/>
                      </a:lnTo>
                      <a:lnTo>
                        <a:pt x="88" y="16"/>
                      </a:lnTo>
                      <a:lnTo>
                        <a:pt x="131" y="8"/>
                      </a:lnTo>
                      <a:lnTo>
                        <a:pt x="173" y="3"/>
                      </a:lnTo>
                      <a:lnTo>
                        <a:pt x="215" y="0"/>
                      </a:lnTo>
                      <a:lnTo>
                        <a:pt x="255" y="0"/>
                      </a:lnTo>
                      <a:close/>
                    </a:path>
                  </a:pathLst>
                </a:custGeom>
                <a:solidFill>
                  <a:srgbClr val="FEDEC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1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" name="Freeform 33"/>
                <p:cNvSpPr>
                  <a:spLocks/>
                </p:cNvSpPr>
                <p:nvPr/>
              </p:nvSpPr>
              <p:spPr bwMode="auto">
                <a:xfrm>
                  <a:off x="1682683" y="4161764"/>
                  <a:ext cx="786052" cy="587426"/>
                </a:xfrm>
                <a:custGeom>
                  <a:avLst/>
                  <a:gdLst>
                    <a:gd name="T0" fmla="*/ 118 w 1117"/>
                    <a:gd name="T1" fmla="*/ 0 h 834"/>
                    <a:gd name="T2" fmla="*/ 999 w 1117"/>
                    <a:gd name="T3" fmla="*/ 0 h 834"/>
                    <a:gd name="T4" fmla="*/ 1006 w 1117"/>
                    <a:gd name="T5" fmla="*/ 21 h 834"/>
                    <a:gd name="T6" fmla="*/ 1011 w 1117"/>
                    <a:gd name="T7" fmla="*/ 50 h 834"/>
                    <a:gd name="T8" fmla="*/ 1015 w 1117"/>
                    <a:gd name="T9" fmla="*/ 85 h 834"/>
                    <a:gd name="T10" fmla="*/ 1018 w 1117"/>
                    <a:gd name="T11" fmla="*/ 126 h 834"/>
                    <a:gd name="T12" fmla="*/ 1021 w 1117"/>
                    <a:gd name="T13" fmla="*/ 171 h 834"/>
                    <a:gd name="T14" fmla="*/ 1025 w 1117"/>
                    <a:gd name="T15" fmla="*/ 222 h 834"/>
                    <a:gd name="T16" fmla="*/ 1031 w 1117"/>
                    <a:gd name="T17" fmla="*/ 274 h 834"/>
                    <a:gd name="T18" fmla="*/ 1040 w 1117"/>
                    <a:gd name="T19" fmla="*/ 330 h 834"/>
                    <a:gd name="T20" fmla="*/ 1051 w 1117"/>
                    <a:gd name="T21" fmla="*/ 387 h 834"/>
                    <a:gd name="T22" fmla="*/ 1067 w 1117"/>
                    <a:gd name="T23" fmla="*/ 445 h 834"/>
                    <a:gd name="T24" fmla="*/ 1089 w 1117"/>
                    <a:gd name="T25" fmla="*/ 503 h 834"/>
                    <a:gd name="T26" fmla="*/ 1117 w 1117"/>
                    <a:gd name="T27" fmla="*/ 560 h 834"/>
                    <a:gd name="T28" fmla="*/ 1067 w 1117"/>
                    <a:gd name="T29" fmla="*/ 600 h 834"/>
                    <a:gd name="T30" fmla="*/ 1015 w 1117"/>
                    <a:gd name="T31" fmla="*/ 639 h 834"/>
                    <a:gd name="T32" fmla="*/ 961 w 1117"/>
                    <a:gd name="T33" fmla="*/ 677 h 834"/>
                    <a:gd name="T34" fmla="*/ 903 w 1117"/>
                    <a:gd name="T35" fmla="*/ 712 h 834"/>
                    <a:gd name="T36" fmla="*/ 842 w 1117"/>
                    <a:gd name="T37" fmla="*/ 745 h 834"/>
                    <a:gd name="T38" fmla="*/ 778 w 1117"/>
                    <a:gd name="T39" fmla="*/ 775 h 834"/>
                    <a:gd name="T40" fmla="*/ 709 w 1117"/>
                    <a:gd name="T41" fmla="*/ 799 h 834"/>
                    <a:gd name="T42" fmla="*/ 636 w 1117"/>
                    <a:gd name="T43" fmla="*/ 820 h 834"/>
                    <a:gd name="T44" fmla="*/ 558 w 1117"/>
                    <a:gd name="T45" fmla="*/ 834 h 834"/>
                    <a:gd name="T46" fmla="*/ 480 w 1117"/>
                    <a:gd name="T47" fmla="*/ 820 h 834"/>
                    <a:gd name="T48" fmla="*/ 408 w 1117"/>
                    <a:gd name="T49" fmla="*/ 801 h 834"/>
                    <a:gd name="T50" fmla="*/ 338 w 1117"/>
                    <a:gd name="T51" fmla="*/ 776 h 834"/>
                    <a:gd name="T52" fmla="*/ 274 w 1117"/>
                    <a:gd name="T53" fmla="*/ 747 h 834"/>
                    <a:gd name="T54" fmla="*/ 212 w 1117"/>
                    <a:gd name="T55" fmla="*/ 713 h 834"/>
                    <a:gd name="T56" fmla="*/ 156 w 1117"/>
                    <a:gd name="T57" fmla="*/ 678 h 834"/>
                    <a:gd name="T58" fmla="*/ 100 w 1117"/>
                    <a:gd name="T59" fmla="*/ 642 h 834"/>
                    <a:gd name="T60" fmla="*/ 49 w 1117"/>
                    <a:gd name="T61" fmla="*/ 602 h 834"/>
                    <a:gd name="T62" fmla="*/ 0 w 1117"/>
                    <a:gd name="T63" fmla="*/ 563 h 834"/>
                    <a:gd name="T64" fmla="*/ 26 w 1117"/>
                    <a:gd name="T65" fmla="*/ 506 h 834"/>
                    <a:gd name="T66" fmla="*/ 48 w 1117"/>
                    <a:gd name="T67" fmla="*/ 448 h 834"/>
                    <a:gd name="T68" fmla="*/ 65 w 1117"/>
                    <a:gd name="T69" fmla="*/ 390 h 834"/>
                    <a:gd name="T70" fmla="*/ 77 w 1117"/>
                    <a:gd name="T71" fmla="*/ 333 h 834"/>
                    <a:gd name="T72" fmla="*/ 86 w 1117"/>
                    <a:gd name="T73" fmla="*/ 276 h 834"/>
                    <a:gd name="T74" fmla="*/ 91 w 1117"/>
                    <a:gd name="T75" fmla="*/ 223 h 834"/>
                    <a:gd name="T76" fmla="*/ 96 w 1117"/>
                    <a:gd name="T77" fmla="*/ 172 h 834"/>
                    <a:gd name="T78" fmla="*/ 99 w 1117"/>
                    <a:gd name="T79" fmla="*/ 126 h 834"/>
                    <a:gd name="T80" fmla="*/ 103 w 1117"/>
                    <a:gd name="T81" fmla="*/ 85 h 834"/>
                    <a:gd name="T82" fmla="*/ 106 w 1117"/>
                    <a:gd name="T83" fmla="*/ 50 h 834"/>
                    <a:gd name="T84" fmla="*/ 110 w 1117"/>
                    <a:gd name="T85" fmla="*/ 21 h 834"/>
                    <a:gd name="T86" fmla="*/ 118 w 1117"/>
                    <a:gd name="T87" fmla="*/ 0 h 8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117" h="834">
                      <a:moveTo>
                        <a:pt x="118" y="0"/>
                      </a:moveTo>
                      <a:lnTo>
                        <a:pt x="999" y="0"/>
                      </a:lnTo>
                      <a:lnTo>
                        <a:pt x="1006" y="21"/>
                      </a:lnTo>
                      <a:lnTo>
                        <a:pt x="1011" y="50"/>
                      </a:lnTo>
                      <a:lnTo>
                        <a:pt x="1015" y="85"/>
                      </a:lnTo>
                      <a:lnTo>
                        <a:pt x="1018" y="126"/>
                      </a:lnTo>
                      <a:lnTo>
                        <a:pt x="1021" y="171"/>
                      </a:lnTo>
                      <a:lnTo>
                        <a:pt x="1025" y="222"/>
                      </a:lnTo>
                      <a:lnTo>
                        <a:pt x="1031" y="274"/>
                      </a:lnTo>
                      <a:lnTo>
                        <a:pt x="1040" y="330"/>
                      </a:lnTo>
                      <a:lnTo>
                        <a:pt x="1051" y="387"/>
                      </a:lnTo>
                      <a:lnTo>
                        <a:pt x="1067" y="445"/>
                      </a:lnTo>
                      <a:lnTo>
                        <a:pt x="1089" y="503"/>
                      </a:lnTo>
                      <a:lnTo>
                        <a:pt x="1117" y="560"/>
                      </a:lnTo>
                      <a:lnTo>
                        <a:pt x="1067" y="600"/>
                      </a:lnTo>
                      <a:lnTo>
                        <a:pt x="1015" y="639"/>
                      </a:lnTo>
                      <a:lnTo>
                        <a:pt x="961" y="677"/>
                      </a:lnTo>
                      <a:lnTo>
                        <a:pt x="903" y="712"/>
                      </a:lnTo>
                      <a:lnTo>
                        <a:pt x="842" y="745"/>
                      </a:lnTo>
                      <a:lnTo>
                        <a:pt x="778" y="775"/>
                      </a:lnTo>
                      <a:lnTo>
                        <a:pt x="709" y="799"/>
                      </a:lnTo>
                      <a:lnTo>
                        <a:pt x="636" y="820"/>
                      </a:lnTo>
                      <a:lnTo>
                        <a:pt x="558" y="834"/>
                      </a:lnTo>
                      <a:lnTo>
                        <a:pt x="480" y="820"/>
                      </a:lnTo>
                      <a:lnTo>
                        <a:pt x="408" y="801"/>
                      </a:lnTo>
                      <a:lnTo>
                        <a:pt x="338" y="776"/>
                      </a:lnTo>
                      <a:lnTo>
                        <a:pt x="274" y="747"/>
                      </a:lnTo>
                      <a:lnTo>
                        <a:pt x="212" y="713"/>
                      </a:lnTo>
                      <a:lnTo>
                        <a:pt x="156" y="678"/>
                      </a:lnTo>
                      <a:lnTo>
                        <a:pt x="100" y="642"/>
                      </a:lnTo>
                      <a:lnTo>
                        <a:pt x="49" y="602"/>
                      </a:lnTo>
                      <a:lnTo>
                        <a:pt x="0" y="563"/>
                      </a:lnTo>
                      <a:lnTo>
                        <a:pt x="26" y="506"/>
                      </a:lnTo>
                      <a:lnTo>
                        <a:pt x="48" y="448"/>
                      </a:lnTo>
                      <a:lnTo>
                        <a:pt x="65" y="390"/>
                      </a:lnTo>
                      <a:lnTo>
                        <a:pt x="77" y="333"/>
                      </a:lnTo>
                      <a:lnTo>
                        <a:pt x="86" y="276"/>
                      </a:lnTo>
                      <a:lnTo>
                        <a:pt x="91" y="223"/>
                      </a:lnTo>
                      <a:lnTo>
                        <a:pt x="96" y="172"/>
                      </a:lnTo>
                      <a:lnTo>
                        <a:pt x="99" y="126"/>
                      </a:lnTo>
                      <a:lnTo>
                        <a:pt x="103" y="85"/>
                      </a:lnTo>
                      <a:lnTo>
                        <a:pt x="106" y="50"/>
                      </a:lnTo>
                      <a:lnTo>
                        <a:pt x="110" y="21"/>
                      </a:lnTo>
                      <a:lnTo>
                        <a:pt x="118" y="0"/>
                      </a:lnTo>
                      <a:close/>
                    </a:path>
                  </a:pathLst>
                </a:custGeom>
                <a:solidFill>
                  <a:srgbClr val="C69E7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" name="Freeform 42"/>
              <p:cNvSpPr>
                <a:spLocks/>
              </p:cNvSpPr>
              <p:nvPr/>
            </p:nvSpPr>
            <p:spPr bwMode="auto">
              <a:xfrm>
                <a:off x="2675814" y="3548981"/>
                <a:ext cx="255678" cy="443739"/>
              </a:xfrm>
              <a:custGeom>
                <a:avLst/>
                <a:gdLst>
                  <a:gd name="T0" fmla="*/ 206 w 362"/>
                  <a:gd name="T1" fmla="*/ 0 h 631"/>
                  <a:gd name="T2" fmla="*/ 238 w 362"/>
                  <a:gd name="T3" fmla="*/ 0 h 631"/>
                  <a:gd name="T4" fmla="*/ 264 w 362"/>
                  <a:gd name="T5" fmla="*/ 10 h 631"/>
                  <a:gd name="T6" fmla="*/ 289 w 362"/>
                  <a:gd name="T7" fmla="*/ 26 h 631"/>
                  <a:gd name="T8" fmla="*/ 311 w 362"/>
                  <a:gd name="T9" fmla="*/ 49 h 631"/>
                  <a:gd name="T10" fmla="*/ 328 w 362"/>
                  <a:gd name="T11" fmla="*/ 78 h 631"/>
                  <a:gd name="T12" fmla="*/ 343 w 362"/>
                  <a:gd name="T13" fmla="*/ 115 h 631"/>
                  <a:gd name="T14" fmla="*/ 353 w 362"/>
                  <a:gd name="T15" fmla="*/ 154 h 631"/>
                  <a:gd name="T16" fmla="*/ 359 w 362"/>
                  <a:gd name="T17" fmla="*/ 198 h 631"/>
                  <a:gd name="T18" fmla="*/ 362 w 362"/>
                  <a:gd name="T19" fmla="*/ 245 h 631"/>
                  <a:gd name="T20" fmla="*/ 359 w 362"/>
                  <a:gd name="T21" fmla="*/ 294 h 631"/>
                  <a:gd name="T22" fmla="*/ 353 w 362"/>
                  <a:gd name="T23" fmla="*/ 347 h 631"/>
                  <a:gd name="T24" fmla="*/ 340 w 362"/>
                  <a:gd name="T25" fmla="*/ 402 h 631"/>
                  <a:gd name="T26" fmla="*/ 322 w 362"/>
                  <a:gd name="T27" fmla="*/ 455 h 631"/>
                  <a:gd name="T28" fmla="*/ 300 w 362"/>
                  <a:gd name="T29" fmla="*/ 501 h 631"/>
                  <a:gd name="T30" fmla="*/ 276 w 362"/>
                  <a:gd name="T31" fmla="*/ 542 h 631"/>
                  <a:gd name="T32" fmla="*/ 248 w 362"/>
                  <a:gd name="T33" fmla="*/ 576 h 631"/>
                  <a:gd name="T34" fmla="*/ 219 w 362"/>
                  <a:gd name="T35" fmla="*/ 603 h 631"/>
                  <a:gd name="T36" fmla="*/ 188 w 362"/>
                  <a:gd name="T37" fmla="*/ 622 h 631"/>
                  <a:gd name="T38" fmla="*/ 156 w 362"/>
                  <a:gd name="T39" fmla="*/ 631 h 631"/>
                  <a:gd name="T40" fmla="*/ 124 w 362"/>
                  <a:gd name="T41" fmla="*/ 631 h 631"/>
                  <a:gd name="T42" fmla="*/ 96 w 362"/>
                  <a:gd name="T43" fmla="*/ 621 h 631"/>
                  <a:gd name="T44" fmla="*/ 73 w 362"/>
                  <a:gd name="T45" fmla="*/ 605 h 631"/>
                  <a:gd name="T46" fmla="*/ 51 w 362"/>
                  <a:gd name="T47" fmla="*/ 581 h 631"/>
                  <a:gd name="T48" fmla="*/ 34 w 362"/>
                  <a:gd name="T49" fmla="*/ 551 h 631"/>
                  <a:gd name="T50" fmla="*/ 19 w 362"/>
                  <a:gd name="T51" fmla="*/ 516 h 631"/>
                  <a:gd name="T52" fmla="*/ 9 w 362"/>
                  <a:gd name="T53" fmla="*/ 477 h 631"/>
                  <a:gd name="T54" fmla="*/ 3 w 362"/>
                  <a:gd name="T55" fmla="*/ 433 h 631"/>
                  <a:gd name="T56" fmla="*/ 0 w 362"/>
                  <a:gd name="T57" fmla="*/ 386 h 631"/>
                  <a:gd name="T58" fmla="*/ 3 w 362"/>
                  <a:gd name="T59" fmla="*/ 337 h 631"/>
                  <a:gd name="T60" fmla="*/ 9 w 362"/>
                  <a:gd name="T61" fmla="*/ 284 h 631"/>
                  <a:gd name="T62" fmla="*/ 22 w 362"/>
                  <a:gd name="T63" fmla="*/ 229 h 631"/>
                  <a:gd name="T64" fmla="*/ 40 w 362"/>
                  <a:gd name="T65" fmla="*/ 176 h 631"/>
                  <a:gd name="T66" fmla="*/ 61 w 362"/>
                  <a:gd name="T67" fmla="*/ 129 h 631"/>
                  <a:gd name="T68" fmla="*/ 86 w 362"/>
                  <a:gd name="T69" fmla="*/ 89 h 631"/>
                  <a:gd name="T70" fmla="*/ 114 w 362"/>
                  <a:gd name="T71" fmla="*/ 54 h 631"/>
                  <a:gd name="T72" fmla="*/ 143 w 362"/>
                  <a:gd name="T73" fmla="*/ 27 h 631"/>
                  <a:gd name="T74" fmla="*/ 174 w 362"/>
                  <a:gd name="T75" fmla="*/ 8 h 631"/>
                  <a:gd name="T76" fmla="*/ 206 w 362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2" h="631">
                    <a:moveTo>
                      <a:pt x="206" y="0"/>
                    </a:moveTo>
                    <a:lnTo>
                      <a:pt x="238" y="0"/>
                    </a:lnTo>
                    <a:lnTo>
                      <a:pt x="264" y="10"/>
                    </a:lnTo>
                    <a:lnTo>
                      <a:pt x="289" y="26"/>
                    </a:lnTo>
                    <a:lnTo>
                      <a:pt x="311" y="49"/>
                    </a:lnTo>
                    <a:lnTo>
                      <a:pt x="328" y="78"/>
                    </a:lnTo>
                    <a:lnTo>
                      <a:pt x="343" y="115"/>
                    </a:lnTo>
                    <a:lnTo>
                      <a:pt x="353" y="154"/>
                    </a:lnTo>
                    <a:lnTo>
                      <a:pt x="359" y="198"/>
                    </a:lnTo>
                    <a:lnTo>
                      <a:pt x="362" y="245"/>
                    </a:lnTo>
                    <a:lnTo>
                      <a:pt x="359" y="294"/>
                    </a:lnTo>
                    <a:lnTo>
                      <a:pt x="353" y="347"/>
                    </a:lnTo>
                    <a:lnTo>
                      <a:pt x="340" y="402"/>
                    </a:lnTo>
                    <a:lnTo>
                      <a:pt x="322" y="455"/>
                    </a:lnTo>
                    <a:lnTo>
                      <a:pt x="300" y="501"/>
                    </a:lnTo>
                    <a:lnTo>
                      <a:pt x="276" y="542"/>
                    </a:lnTo>
                    <a:lnTo>
                      <a:pt x="248" y="576"/>
                    </a:lnTo>
                    <a:lnTo>
                      <a:pt x="219" y="603"/>
                    </a:lnTo>
                    <a:lnTo>
                      <a:pt x="188" y="622"/>
                    </a:lnTo>
                    <a:lnTo>
                      <a:pt x="156" y="631"/>
                    </a:lnTo>
                    <a:lnTo>
                      <a:pt x="124" y="631"/>
                    </a:lnTo>
                    <a:lnTo>
                      <a:pt x="96" y="621"/>
                    </a:lnTo>
                    <a:lnTo>
                      <a:pt x="73" y="605"/>
                    </a:lnTo>
                    <a:lnTo>
                      <a:pt x="51" y="581"/>
                    </a:lnTo>
                    <a:lnTo>
                      <a:pt x="34" y="551"/>
                    </a:lnTo>
                    <a:lnTo>
                      <a:pt x="19" y="516"/>
                    </a:lnTo>
                    <a:lnTo>
                      <a:pt x="9" y="477"/>
                    </a:lnTo>
                    <a:lnTo>
                      <a:pt x="3" y="433"/>
                    </a:lnTo>
                    <a:lnTo>
                      <a:pt x="0" y="386"/>
                    </a:lnTo>
                    <a:lnTo>
                      <a:pt x="3" y="337"/>
                    </a:lnTo>
                    <a:lnTo>
                      <a:pt x="9" y="284"/>
                    </a:lnTo>
                    <a:lnTo>
                      <a:pt x="22" y="229"/>
                    </a:lnTo>
                    <a:lnTo>
                      <a:pt x="40" y="176"/>
                    </a:lnTo>
                    <a:lnTo>
                      <a:pt x="61" y="129"/>
                    </a:lnTo>
                    <a:lnTo>
                      <a:pt x="86" y="89"/>
                    </a:lnTo>
                    <a:lnTo>
                      <a:pt x="114" y="54"/>
                    </a:lnTo>
                    <a:lnTo>
                      <a:pt x="143" y="27"/>
                    </a:lnTo>
                    <a:lnTo>
                      <a:pt x="174" y="8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FEDEC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Freeform 43"/>
              <p:cNvSpPr>
                <a:spLocks/>
              </p:cNvSpPr>
              <p:nvPr/>
            </p:nvSpPr>
            <p:spPr bwMode="auto">
              <a:xfrm>
                <a:off x="1219927" y="3548981"/>
                <a:ext cx="253565" cy="443739"/>
              </a:xfrm>
              <a:custGeom>
                <a:avLst/>
                <a:gdLst>
                  <a:gd name="T0" fmla="*/ 156 w 361"/>
                  <a:gd name="T1" fmla="*/ 0 h 631"/>
                  <a:gd name="T2" fmla="*/ 186 w 361"/>
                  <a:gd name="T3" fmla="*/ 10 h 631"/>
                  <a:gd name="T4" fmla="*/ 217 w 361"/>
                  <a:gd name="T5" fmla="*/ 27 h 631"/>
                  <a:gd name="T6" fmla="*/ 247 w 361"/>
                  <a:gd name="T7" fmla="*/ 55 h 631"/>
                  <a:gd name="T8" fmla="*/ 275 w 361"/>
                  <a:gd name="T9" fmla="*/ 89 h 631"/>
                  <a:gd name="T10" fmla="*/ 300 w 361"/>
                  <a:gd name="T11" fmla="*/ 129 h 631"/>
                  <a:gd name="T12" fmla="*/ 320 w 361"/>
                  <a:gd name="T13" fmla="*/ 176 h 631"/>
                  <a:gd name="T14" fmla="*/ 338 w 361"/>
                  <a:gd name="T15" fmla="*/ 229 h 631"/>
                  <a:gd name="T16" fmla="*/ 351 w 361"/>
                  <a:gd name="T17" fmla="*/ 284 h 631"/>
                  <a:gd name="T18" fmla="*/ 358 w 361"/>
                  <a:gd name="T19" fmla="*/ 337 h 631"/>
                  <a:gd name="T20" fmla="*/ 361 w 361"/>
                  <a:gd name="T21" fmla="*/ 386 h 631"/>
                  <a:gd name="T22" fmla="*/ 358 w 361"/>
                  <a:gd name="T23" fmla="*/ 433 h 631"/>
                  <a:gd name="T24" fmla="*/ 352 w 361"/>
                  <a:gd name="T25" fmla="*/ 477 h 631"/>
                  <a:gd name="T26" fmla="*/ 341 w 361"/>
                  <a:gd name="T27" fmla="*/ 517 h 631"/>
                  <a:gd name="T28" fmla="*/ 327 w 361"/>
                  <a:gd name="T29" fmla="*/ 552 h 631"/>
                  <a:gd name="T30" fmla="*/ 309 w 361"/>
                  <a:gd name="T31" fmla="*/ 581 h 631"/>
                  <a:gd name="T32" fmla="*/ 288 w 361"/>
                  <a:gd name="T33" fmla="*/ 605 h 631"/>
                  <a:gd name="T34" fmla="*/ 263 w 361"/>
                  <a:gd name="T35" fmla="*/ 622 h 631"/>
                  <a:gd name="T36" fmla="*/ 237 w 361"/>
                  <a:gd name="T37" fmla="*/ 631 h 631"/>
                  <a:gd name="T38" fmla="*/ 205 w 361"/>
                  <a:gd name="T39" fmla="*/ 631 h 631"/>
                  <a:gd name="T40" fmla="*/ 173 w 361"/>
                  <a:gd name="T41" fmla="*/ 622 h 631"/>
                  <a:gd name="T42" fmla="*/ 142 w 361"/>
                  <a:gd name="T43" fmla="*/ 603 h 631"/>
                  <a:gd name="T44" fmla="*/ 113 w 361"/>
                  <a:gd name="T45" fmla="*/ 577 h 631"/>
                  <a:gd name="T46" fmla="*/ 86 w 361"/>
                  <a:gd name="T47" fmla="*/ 542 h 631"/>
                  <a:gd name="T48" fmla="*/ 61 w 361"/>
                  <a:gd name="T49" fmla="*/ 501 h 631"/>
                  <a:gd name="T50" fmla="*/ 39 w 361"/>
                  <a:gd name="T51" fmla="*/ 455 h 631"/>
                  <a:gd name="T52" fmla="*/ 22 w 361"/>
                  <a:gd name="T53" fmla="*/ 402 h 631"/>
                  <a:gd name="T54" fmla="*/ 8 w 361"/>
                  <a:gd name="T55" fmla="*/ 347 h 631"/>
                  <a:gd name="T56" fmla="*/ 1 w 361"/>
                  <a:gd name="T57" fmla="*/ 294 h 631"/>
                  <a:gd name="T58" fmla="*/ 0 w 361"/>
                  <a:gd name="T59" fmla="*/ 245 h 631"/>
                  <a:gd name="T60" fmla="*/ 1 w 361"/>
                  <a:gd name="T61" fmla="*/ 198 h 631"/>
                  <a:gd name="T62" fmla="*/ 8 w 361"/>
                  <a:gd name="T63" fmla="*/ 154 h 631"/>
                  <a:gd name="T64" fmla="*/ 19 w 361"/>
                  <a:gd name="T65" fmla="*/ 115 h 631"/>
                  <a:gd name="T66" fmla="*/ 33 w 361"/>
                  <a:gd name="T67" fmla="*/ 80 h 631"/>
                  <a:gd name="T68" fmla="*/ 51 w 361"/>
                  <a:gd name="T69" fmla="*/ 49 h 631"/>
                  <a:gd name="T70" fmla="*/ 73 w 361"/>
                  <a:gd name="T71" fmla="*/ 26 h 631"/>
                  <a:gd name="T72" fmla="*/ 96 w 361"/>
                  <a:gd name="T73" fmla="*/ 10 h 631"/>
                  <a:gd name="T74" fmla="*/ 123 w 361"/>
                  <a:gd name="T75" fmla="*/ 0 h 631"/>
                  <a:gd name="T76" fmla="*/ 156 w 361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631">
                    <a:moveTo>
                      <a:pt x="156" y="0"/>
                    </a:moveTo>
                    <a:lnTo>
                      <a:pt x="186" y="10"/>
                    </a:lnTo>
                    <a:lnTo>
                      <a:pt x="217" y="27"/>
                    </a:lnTo>
                    <a:lnTo>
                      <a:pt x="247" y="55"/>
                    </a:lnTo>
                    <a:lnTo>
                      <a:pt x="275" y="89"/>
                    </a:lnTo>
                    <a:lnTo>
                      <a:pt x="300" y="129"/>
                    </a:lnTo>
                    <a:lnTo>
                      <a:pt x="320" y="176"/>
                    </a:lnTo>
                    <a:lnTo>
                      <a:pt x="338" y="229"/>
                    </a:lnTo>
                    <a:lnTo>
                      <a:pt x="351" y="284"/>
                    </a:lnTo>
                    <a:lnTo>
                      <a:pt x="358" y="337"/>
                    </a:lnTo>
                    <a:lnTo>
                      <a:pt x="361" y="386"/>
                    </a:lnTo>
                    <a:lnTo>
                      <a:pt x="358" y="433"/>
                    </a:lnTo>
                    <a:lnTo>
                      <a:pt x="352" y="477"/>
                    </a:lnTo>
                    <a:lnTo>
                      <a:pt x="341" y="517"/>
                    </a:lnTo>
                    <a:lnTo>
                      <a:pt x="327" y="552"/>
                    </a:lnTo>
                    <a:lnTo>
                      <a:pt x="309" y="581"/>
                    </a:lnTo>
                    <a:lnTo>
                      <a:pt x="288" y="605"/>
                    </a:lnTo>
                    <a:lnTo>
                      <a:pt x="263" y="622"/>
                    </a:lnTo>
                    <a:lnTo>
                      <a:pt x="237" y="631"/>
                    </a:lnTo>
                    <a:lnTo>
                      <a:pt x="205" y="631"/>
                    </a:lnTo>
                    <a:lnTo>
                      <a:pt x="173" y="622"/>
                    </a:lnTo>
                    <a:lnTo>
                      <a:pt x="142" y="603"/>
                    </a:lnTo>
                    <a:lnTo>
                      <a:pt x="113" y="577"/>
                    </a:lnTo>
                    <a:lnTo>
                      <a:pt x="86" y="542"/>
                    </a:lnTo>
                    <a:lnTo>
                      <a:pt x="61" y="501"/>
                    </a:lnTo>
                    <a:lnTo>
                      <a:pt x="39" y="455"/>
                    </a:lnTo>
                    <a:lnTo>
                      <a:pt x="22" y="402"/>
                    </a:lnTo>
                    <a:lnTo>
                      <a:pt x="8" y="347"/>
                    </a:lnTo>
                    <a:lnTo>
                      <a:pt x="1" y="294"/>
                    </a:lnTo>
                    <a:lnTo>
                      <a:pt x="0" y="245"/>
                    </a:lnTo>
                    <a:lnTo>
                      <a:pt x="1" y="198"/>
                    </a:lnTo>
                    <a:lnTo>
                      <a:pt x="8" y="154"/>
                    </a:lnTo>
                    <a:lnTo>
                      <a:pt x="19" y="115"/>
                    </a:lnTo>
                    <a:lnTo>
                      <a:pt x="33" y="80"/>
                    </a:lnTo>
                    <a:lnTo>
                      <a:pt x="51" y="49"/>
                    </a:lnTo>
                    <a:lnTo>
                      <a:pt x="73" y="26"/>
                    </a:lnTo>
                    <a:lnTo>
                      <a:pt x="96" y="10"/>
                    </a:lnTo>
                    <a:lnTo>
                      <a:pt x="123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자유형 7"/>
              <p:cNvSpPr>
                <a:spLocks/>
              </p:cNvSpPr>
              <p:nvPr/>
            </p:nvSpPr>
            <p:spPr bwMode="auto">
              <a:xfrm>
                <a:off x="1236831" y="2725633"/>
                <a:ext cx="1675643" cy="1991862"/>
              </a:xfrm>
              <a:custGeom>
                <a:avLst/>
                <a:gdLst>
                  <a:gd name="connsiteX0" fmla="*/ 838174 w 1675643"/>
                  <a:gd name="connsiteY0" fmla="*/ 0 h 2197567"/>
                  <a:gd name="connsiteX1" fmla="*/ 910017 w 1675643"/>
                  <a:gd name="connsiteY1" fmla="*/ 2116 h 2197567"/>
                  <a:gd name="connsiteX2" fmla="*/ 979748 w 1675643"/>
                  <a:gd name="connsiteY2" fmla="*/ 9167 h 2197567"/>
                  <a:gd name="connsiteX3" fmla="*/ 1045252 w 1675643"/>
                  <a:gd name="connsiteY3" fmla="*/ 21860 h 2197567"/>
                  <a:gd name="connsiteX4" fmla="*/ 1110052 w 1675643"/>
                  <a:gd name="connsiteY4" fmla="*/ 37373 h 2197567"/>
                  <a:gd name="connsiteX5" fmla="*/ 1170626 w 1675643"/>
                  <a:gd name="connsiteY5" fmla="*/ 56412 h 2197567"/>
                  <a:gd name="connsiteX6" fmla="*/ 1228382 w 1675643"/>
                  <a:gd name="connsiteY6" fmla="*/ 78977 h 2197567"/>
                  <a:gd name="connsiteX7" fmla="*/ 1283322 w 1675643"/>
                  <a:gd name="connsiteY7" fmla="*/ 105773 h 2197567"/>
                  <a:gd name="connsiteX8" fmla="*/ 1334739 w 1675643"/>
                  <a:gd name="connsiteY8" fmla="*/ 134685 h 2197567"/>
                  <a:gd name="connsiteX9" fmla="*/ 1381930 w 1675643"/>
                  <a:gd name="connsiteY9" fmla="*/ 166417 h 2197567"/>
                  <a:gd name="connsiteX10" fmla="*/ 1427008 w 1675643"/>
                  <a:gd name="connsiteY10" fmla="*/ 200264 h 2197567"/>
                  <a:gd name="connsiteX11" fmla="*/ 1467156 w 1675643"/>
                  <a:gd name="connsiteY11" fmla="*/ 236227 h 2197567"/>
                  <a:gd name="connsiteX12" fmla="*/ 1503782 w 1675643"/>
                  <a:gd name="connsiteY12" fmla="*/ 274305 h 2197567"/>
                  <a:gd name="connsiteX13" fmla="*/ 1538295 w 1675643"/>
                  <a:gd name="connsiteY13" fmla="*/ 312384 h 2197567"/>
                  <a:gd name="connsiteX14" fmla="*/ 1566469 w 1675643"/>
                  <a:gd name="connsiteY14" fmla="*/ 352577 h 2197567"/>
                  <a:gd name="connsiteX15" fmla="*/ 1592530 w 1675643"/>
                  <a:gd name="connsiteY15" fmla="*/ 392771 h 2197567"/>
                  <a:gd name="connsiteX16" fmla="*/ 1612956 w 1675643"/>
                  <a:gd name="connsiteY16" fmla="*/ 432965 h 2197567"/>
                  <a:gd name="connsiteX17" fmla="*/ 1630565 w 1675643"/>
                  <a:gd name="connsiteY17" fmla="*/ 473864 h 2197567"/>
                  <a:gd name="connsiteX18" fmla="*/ 1642539 w 1675643"/>
                  <a:gd name="connsiteY18" fmla="*/ 514058 h 2197567"/>
                  <a:gd name="connsiteX19" fmla="*/ 1642539 w 1675643"/>
                  <a:gd name="connsiteY19" fmla="*/ 517584 h 2197567"/>
                  <a:gd name="connsiteX20" fmla="*/ 1644652 w 1675643"/>
                  <a:gd name="connsiteY20" fmla="*/ 526751 h 2197567"/>
                  <a:gd name="connsiteX21" fmla="*/ 1647469 w 1675643"/>
                  <a:gd name="connsiteY21" fmla="*/ 540149 h 2197567"/>
                  <a:gd name="connsiteX22" fmla="*/ 1650991 w 1675643"/>
                  <a:gd name="connsiteY22" fmla="*/ 559188 h 2197567"/>
                  <a:gd name="connsiteX23" fmla="*/ 1655217 w 1675643"/>
                  <a:gd name="connsiteY23" fmla="*/ 583163 h 2197567"/>
                  <a:gd name="connsiteX24" fmla="*/ 1658739 w 1675643"/>
                  <a:gd name="connsiteY24" fmla="*/ 609959 h 2197567"/>
                  <a:gd name="connsiteX25" fmla="*/ 1662965 w 1675643"/>
                  <a:gd name="connsiteY25" fmla="*/ 641691 h 2197567"/>
                  <a:gd name="connsiteX26" fmla="*/ 1667191 w 1675643"/>
                  <a:gd name="connsiteY26" fmla="*/ 675538 h 2197567"/>
                  <a:gd name="connsiteX27" fmla="*/ 1670008 w 1675643"/>
                  <a:gd name="connsiteY27" fmla="*/ 712911 h 2197567"/>
                  <a:gd name="connsiteX28" fmla="*/ 1673530 w 1675643"/>
                  <a:gd name="connsiteY28" fmla="*/ 751695 h 2197567"/>
                  <a:gd name="connsiteX29" fmla="*/ 1675643 w 1675643"/>
                  <a:gd name="connsiteY29" fmla="*/ 791889 h 2197567"/>
                  <a:gd name="connsiteX30" fmla="*/ 1675643 w 1675643"/>
                  <a:gd name="connsiteY30" fmla="*/ 834198 h 2197567"/>
                  <a:gd name="connsiteX31" fmla="*/ 1674234 w 1675643"/>
                  <a:gd name="connsiteY31" fmla="*/ 877212 h 2197567"/>
                  <a:gd name="connsiteX32" fmla="*/ 1672121 w 1675643"/>
                  <a:gd name="connsiteY32" fmla="*/ 920227 h 2197567"/>
                  <a:gd name="connsiteX33" fmla="*/ 1667191 w 1675643"/>
                  <a:gd name="connsiteY33" fmla="*/ 964652 h 2197567"/>
                  <a:gd name="connsiteX34" fmla="*/ 1660852 w 1675643"/>
                  <a:gd name="connsiteY34" fmla="*/ 1006961 h 2197567"/>
                  <a:gd name="connsiteX35" fmla="*/ 1651695 w 1675643"/>
                  <a:gd name="connsiteY35" fmla="*/ 1048565 h 2197567"/>
                  <a:gd name="connsiteX36" fmla="*/ 1639721 w 1675643"/>
                  <a:gd name="connsiteY36" fmla="*/ 1090169 h 2197567"/>
                  <a:gd name="connsiteX37" fmla="*/ 1624930 w 1675643"/>
                  <a:gd name="connsiteY37" fmla="*/ 1128953 h 2197567"/>
                  <a:gd name="connsiteX38" fmla="*/ 1608026 w 1675643"/>
                  <a:gd name="connsiteY38" fmla="*/ 1166326 h 2197567"/>
                  <a:gd name="connsiteX39" fmla="*/ 1586191 w 1675643"/>
                  <a:gd name="connsiteY39" fmla="*/ 1200173 h 2197567"/>
                  <a:gd name="connsiteX40" fmla="*/ 1578338 w 1675643"/>
                  <a:gd name="connsiteY40" fmla="*/ 1210281 h 2197567"/>
                  <a:gd name="connsiteX41" fmla="*/ 1576335 w 1675643"/>
                  <a:gd name="connsiteY41" fmla="*/ 1240358 h 2197567"/>
                  <a:gd name="connsiteX42" fmla="*/ 1572817 w 1675643"/>
                  <a:gd name="connsiteY42" fmla="*/ 1292480 h 2197567"/>
                  <a:gd name="connsiteX43" fmla="*/ 1567187 w 1675643"/>
                  <a:gd name="connsiteY43" fmla="*/ 1346010 h 2197567"/>
                  <a:gd name="connsiteX44" fmla="*/ 1559447 w 1675643"/>
                  <a:gd name="connsiteY44" fmla="*/ 1399541 h 2197567"/>
                  <a:gd name="connsiteX45" fmla="*/ 1551003 w 1675643"/>
                  <a:gd name="connsiteY45" fmla="*/ 1451662 h 2197567"/>
                  <a:gd name="connsiteX46" fmla="*/ 1539744 w 1675643"/>
                  <a:gd name="connsiteY46" fmla="*/ 1503784 h 2197567"/>
                  <a:gd name="connsiteX47" fmla="*/ 1527781 w 1675643"/>
                  <a:gd name="connsiteY47" fmla="*/ 1556610 h 2197567"/>
                  <a:gd name="connsiteX48" fmla="*/ 1512300 w 1675643"/>
                  <a:gd name="connsiteY48" fmla="*/ 1608028 h 2197567"/>
                  <a:gd name="connsiteX49" fmla="*/ 1495412 w 1675643"/>
                  <a:gd name="connsiteY49" fmla="*/ 1658036 h 2197567"/>
                  <a:gd name="connsiteX50" fmla="*/ 1476413 w 1675643"/>
                  <a:gd name="connsiteY50" fmla="*/ 1707341 h 2197567"/>
                  <a:gd name="connsiteX51" fmla="*/ 1454599 w 1675643"/>
                  <a:gd name="connsiteY51" fmla="*/ 1755941 h 2197567"/>
                  <a:gd name="connsiteX52" fmla="*/ 1431377 w 1675643"/>
                  <a:gd name="connsiteY52" fmla="*/ 1801723 h 2197567"/>
                  <a:gd name="connsiteX53" fmla="*/ 1403230 w 1675643"/>
                  <a:gd name="connsiteY53" fmla="*/ 1846802 h 2197567"/>
                  <a:gd name="connsiteX54" fmla="*/ 1374379 w 1675643"/>
                  <a:gd name="connsiteY54" fmla="*/ 1890471 h 2197567"/>
                  <a:gd name="connsiteX55" fmla="*/ 1342010 w 1675643"/>
                  <a:gd name="connsiteY55" fmla="*/ 1932028 h 2197567"/>
                  <a:gd name="connsiteX56" fmla="*/ 1306826 w 1675643"/>
                  <a:gd name="connsiteY56" fmla="*/ 1971471 h 2197567"/>
                  <a:gd name="connsiteX57" fmla="*/ 1268827 w 1675643"/>
                  <a:gd name="connsiteY57" fmla="*/ 2008098 h 2197567"/>
                  <a:gd name="connsiteX58" fmla="*/ 1227310 w 1675643"/>
                  <a:gd name="connsiteY58" fmla="*/ 2041906 h 2197567"/>
                  <a:gd name="connsiteX59" fmla="*/ 1182275 w 1675643"/>
                  <a:gd name="connsiteY59" fmla="*/ 2074306 h 2197567"/>
                  <a:gd name="connsiteX60" fmla="*/ 1133721 w 1675643"/>
                  <a:gd name="connsiteY60" fmla="*/ 2102480 h 2197567"/>
                  <a:gd name="connsiteX61" fmla="*/ 1082352 w 1675643"/>
                  <a:gd name="connsiteY61" fmla="*/ 2128541 h 2197567"/>
                  <a:gd name="connsiteX62" fmla="*/ 1027465 w 1675643"/>
                  <a:gd name="connsiteY62" fmla="*/ 2151080 h 2197567"/>
                  <a:gd name="connsiteX63" fmla="*/ 969060 w 1675643"/>
                  <a:gd name="connsiteY63" fmla="*/ 2170802 h 2197567"/>
                  <a:gd name="connsiteX64" fmla="*/ 905025 w 1675643"/>
                  <a:gd name="connsiteY64" fmla="*/ 2186298 h 2197567"/>
                  <a:gd name="connsiteX65" fmla="*/ 838879 w 1675643"/>
                  <a:gd name="connsiteY65" fmla="*/ 2197567 h 2197567"/>
                  <a:gd name="connsiteX66" fmla="*/ 839120 w 1675643"/>
                  <a:gd name="connsiteY66" fmla="*/ 2197406 h 2197567"/>
                  <a:gd name="connsiteX67" fmla="*/ 838174 w 1675643"/>
                  <a:gd name="connsiteY67" fmla="*/ 2197567 h 2197567"/>
                  <a:gd name="connsiteX68" fmla="*/ 771261 w 1675643"/>
                  <a:gd name="connsiteY68" fmla="*/ 2186298 h 2197567"/>
                  <a:gd name="connsiteX69" fmla="*/ 708574 w 1675643"/>
                  <a:gd name="connsiteY69" fmla="*/ 2170802 h 2197567"/>
                  <a:gd name="connsiteX70" fmla="*/ 649409 w 1675643"/>
                  <a:gd name="connsiteY70" fmla="*/ 2151080 h 2197567"/>
                  <a:gd name="connsiteX71" fmla="*/ 593765 w 1675643"/>
                  <a:gd name="connsiteY71" fmla="*/ 2128541 h 2197567"/>
                  <a:gd name="connsiteX72" fmla="*/ 542348 w 1675643"/>
                  <a:gd name="connsiteY72" fmla="*/ 2102480 h 2197567"/>
                  <a:gd name="connsiteX73" fmla="*/ 494452 w 1675643"/>
                  <a:gd name="connsiteY73" fmla="*/ 2074306 h 2197567"/>
                  <a:gd name="connsiteX74" fmla="*/ 448670 w 1675643"/>
                  <a:gd name="connsiteY74" fmla="*/ 2041906 h 2197567"/>
                  <a:gd name="connsiteX75" fmla="*/ 407817 w 1675643"/>
                  <a:gd name="connsiteY75" fmla="*/ 2008098 h 2197567"/>
                  <a:gd name="connsiteX76" fmla="*/ 369078 w 1675643"/>
                  <a:gd name="connsiteY76" fmla="*/ 1971471 h 2197567"/>
                  <a:gd name="connsiteX77" fmla="*/ 333861 w 1675643"/>
                  <a:gd name="connsiteY77" fmla="*/ 1932028 h 2197567"/>
                  <a:gd name="connsiteX78" fmla="*/ 302165 w 1675643"/>
                  <a:gd name="connsiteY78" fmla="*/ 1890471 h 2197567"/>
                  <a:gd name="connsiteX79" fmla="*/ 272583 w 1675643"/>
                  <a:gd name="connsiteY79" fmla="*/ 1846802 h 2197567"/>
                  <a:gd name="connsiteX80" fmla="*/ 245817 w 1675643"/>
                  <a:gd name="connsiteY80" fmla="*/ 1801723 h 2197567"/>
                  <a:gd name="connsiteX81" fmla="*/ 221165 w 1675643"/>
                  <a:gd name="connsiteY81" fmla="*/ 1755941 h 2197567"/>
                  <a:gd name="connsiteX82" fmla="*/ 200035 w 1675643"/>
                  <a:gd name="connsiteY82" fmla="*/ 1707341 h 2197567"/>
                  <a:gd name="connsiteX83" fmla="*/ 181017 w 1675643"/>
                  <a:gd name="connsiteY83" fmla="*/ 1658036 h 2197567"/>
                  <a:gd name="connsiteX84" fmla="*/ 164113 w 1675643"/>
                  <a:gd name="connsiteY84" fmla="*/ 1608028 h 2197567"/>
                  <a:gd name="connsiteX85" fmla="*/ 149322 w 1675643"/>
                  <a:gd name="connsiteY85" fmla="*/ 1556610 h 2197567"/>
                  <a:gd name="connsiteX86" fmla="*/ 135939 w 1675643"/>
                  <a:gd name="connsiteY86" fmla="*/ 1503784 h 2197567"/>
                  <a:gd name="connsiteX87" fmla="*/ 126078 w 1675643"/>
                  <a:gd name="connsiteY87" fmla="*/ 1451662 h 2197567"/>
                  <a:gd name="connsiteX88" fmla="*/ 116922 w 1675643"/>
                  <a:gd name="connsiteY88" fmla="*/ 1399541 h 2197567"/>
                  <a:gd name="connsiteX89" fmla="*/ 109174 w 1675643"/>
                  <a:gd name="connsiteY89" fmla="*/ 1346010 h 2197567"/>
                  <a:gd name="connsiteX90" fmla="*/ 104244 w 1675643"/>
                  <a:gd name="connsiteY90" fmla="*/ 1292480 h 2197567"/>
                  <a:gd name="connsiteX91" fmla="*/ 100017 w 1675643"/>
                  <a:gd name="connsiteY91" fmla="*/ 1240358 h 2197567"/>
                  <a:gd name="connsiteX92" fmla="*/ 98470 w 1675643"/>
                  <a:gd name="connsiteY92" fmla="*/ 1211341 h 2197567"/>
                  <a:gd name="connsiteX93" fmla="*/ 90157 w 1675643"/>
                  <a:gd name="connsiteY93" fmla="*/ 1200878 h 2197567"/>
                  <a:gd name="connsiteX94" fmla="*/ 68322 w 1675643"/>
                  <a:gd name="connsiteY94" fmla="*/ 1166326 h 2197567"/>
                  <a:gd name="connsiteX95" fmla="*/ 50009 w 1675643"/>
                  <a:gd name="connsiteY95" fmla="*/ 1130363 h 2197567"/>
                  <a:gd name="connsiteX96" fmla="*/ 35922 w 1675643"/>
                  <a:gd name="connsiteY96" fmla="*/ 1090874 h 2197567"/>
                  <a:gd name="connsiteX97" fmla="*/ 24652 w 1675643"/>
                  <a:gd name="connsiteY97" fmla="*/ 1049975 h 2197567"/>
                  <a:gd name="connsiteX98" fmla="*/ 15496 w 1675643"/>
                  <a:gd name="connsiteY98" fmla="*/ 1007666 h 2197567"/>
                  <a:gd name="connsiteX99" fmla="*/ 8452 w 1675643"/>
                  <a:gd name="connsiteY99" fmla="*/ 964652 h 2197567"/>
                  <a:gd name="connsiteX100" fmla="*/ 4226 w 1675643"/>
                  <a:gd name="connsiteY100" fmla="*/ 921637 h 2197567"/>
                  <a:gd name="connsiteX101" fmla="*/ 704 w 1675643"/>
                  <a:gd name="connsiteY101" fmla="*/ 877212 h 2197567"/>
                  <a:gd name="connsiteX102" fmla="*/ 0 w 1675643"/>
                  <a:gd name="connsiteY102" fmla="*/ 834198 h 2197567"/>
                  <a:gd name="connsiteX103" fmla="*/ 704 w 1675643"/>
                  <a:gd name="connsiteY103" fmla="*/ 791889 h 2197567"/>
                  <a:gd name="connsiteX104" fmla="*/ 2113 w 1675643"/>
                  <a:gd name="connsiteY104" fmla="*/ 751695 h 2197567"/>
                  <a:gd name="connsiteX105" fmla="*/ 4930 w 1675643"/>
                  <a:gd name="connsiteY105" fmla="*/ 712911 h 2197567"/>
                  <a:gd name="connsiteX106" fmla="*/ 8452 w 1675643"/>
                  <a:gd name="connsiteY106" fmla="*/ 675538 h 2197567"/>
                  <a:gd name="connsiteX107" fmla="*/ 11974 w 1675643"/>
                  <a:gd name="connsiteY107" fmla="*/ 641691 h 2197567"/>
                  <a:gd name="connsiteX108" fmla="*/ 16200 w 1675643"/>
                  <a:gd name="connsiteY108" fmla="*/ 610664 h 2197567"/>
                  <a:gd name="connsiteX109" fmla="*/ 20426 w 1675643"/>
                  <a:gd name="connsiteY109" fmla="*/ 583163 h 2197567"/>
                  <a:gd name="connsiteX110" fmla="*/ 24652 w 1675643"/>
                  <a:gd name="connsiteY110" fmla="*/ 559188 h 2197567"/>
                  <a:gd name="connsiteX111" fmla="*/ 28878 w 1675643"/>
                  <a:gd name="connsiteY111" fmla="*/ 540854 h 2197567"/>
                  <a:gd name="connsiteX112" fmla="*/ 30991 w 1675643"/>
                  <a:gd name="connsiteY112" fmla="*/ 526751 h 2197567"/>
                  <a:gd name="connsiteX113" fmla="*/ 33104 w 1675643"/>
                  <a:gd name="connsiteY113" fmla="*/ 517584 h 2197567"/>
                  <a:gd name="connsiteX114" fmla="*/ 33809 w 1675643"/>
                  <a:gd name="connsiteY114" fmla="*/ 514058 h 2197567"/>
                  <a:gd name="connsiteX115" fmla="*/ 40852 w 1675643"/>
                  <a:gd name="connsiteY115" fmla="*/ 488672 h 2197567"/>
                  <a:gd name="connsiteX116" fmla="*/ 51417 w 1675643"/>
                  <a:gd name="connsiteY116" fmla="*/ 466107 h 2197567"/>
                  <a:gd name="connsiteX117" fmla="*/ 63391 w 1675643"/>
                  <a:gd name="connsiteY117" fmla="*/ 444248 h 2197567"/>
                  <a:gd name="connsiteX118" fmla="*/ 76774 w 1675643"/>
                  <a:gd name="connsiteY118" fmla="*/ 424503 h 2197567"/>
                  <a:gd name="connsiteX119" fmla="*/ 91565 w 1675643"/>
                  <a:gd name="connsiteY119" fmla="*/ 408285 h 2197567"/>
                  <a:gd name="connsiteX120" fmla="*/ 104244 w 1675643"/>
                  <a:gd name="connsiteY120" fmla="*/ 394182 h 2197567"/>
                  <a:gd name="connsiteX121" fmla="*/ 117626 w 1675643"/>
                  <a:gd name="connsiteY121" fmla="*/ 382194 h 2197567"/>
                  <a:gd name="connsiteX122" fmla="*/ 128896 w 1675643"/>
                  <a:gd name="connsiteY122" fmla="*/ 373027 h 2197567"/>
                  <a:gd name="connsiteX123" fmla="*/ 138757 w 1675643"/>
                  <a:gd name="connsiteY123" fmla="*/ 365975 h 2197567"/>
                  <a:gd name="connsiteX124" fmla="*/ 144391 w 1675643"/>
                  <a:gd name="connsiteY124" fmla="*/ 361744 h 2197567"/>
                  <a:gd name="connsiteX125" fmla="*/ 146504 w 1675643"/>
                  <a:gd name="connsiteY125" fmla="*/ 361039 h 2197567"/>
                  <a:gd name="connsiteX126" fmla="*/ 146504 w 1675643"/>
                  <a:gd name="connsiteY126" fmla="*/ 357513 h 2197567"/>
                  <a:gd name="connsiteX127" fmla="*/ 150026 w 1675643"/>
                  <a:gd name="connsiteY127" fmla="*/ 349757 h 2197567"/>
                  <a:gd name="connsiteX128" fmla="*/ 153548 w 1675643"/>
                  <a:gd name="connsiteY128" fmla="*/ 337064 h 2197567"/>
                  <a:gd name="connsiteX129" fmla="*/ 161296 w 1675643"/>
                  <a:gd name="connsiteY129" fmla="*/ 320845 h 2197567"/>
                  <a:gd name="connsiteX130" fmla="*/ 171157 w 1675643"/>
                  <a:gd name="connsiteY130" fmla="*/ 301101 h 2197567"/>
                  <a:gd name="connsiteX131" fmla="*/ 184539 w 1675643"/>
                  <a:gd name="connsiteY131" fmla="*/ 279946 h 2197567"/>
                  <a:gd name="connsiteX132" fmla="*/ 200035 w 1675643"/>
                  <a:gd name="connsiteY132" fmla="*/ 255971 h 2197567"/>
                  <a:gd name="connsiteX133" fmla="*/ 220461 w 1675643"/>
                  <a:gd name="connsiteY133" fmla="*/ 231291 h 2197567"/>
                  <a:gd name="connsiteX134" fmla="*/ 244409 w 1675643"/>
                  <a:gd name="connsiteY134" fmla="*/ 206610 h 2197567"/>
                  <a:gd name="connsiteX135" fmla="*/ 272583 w 1675643"/>
                  <a:gd name="connsiteY135" fmla="*/ 181930 h 2197567"/>
                  <a:gd name="connsiteX136" fmla="*/ 321183 w 1675643"/>
                  <a:gd name="connsiteY136" fmla="*/ 147377 h 2197567"/>
                  <a:gd name="connsiteX137" fmla="*/ 373304 w 1675643"/>
                  <a:gd name="connsiteY137" fmla="*/ 114940 h 2197567"/>
                  <a:gd name="connsiteX138" fmla="*/ 429652 w 1675643"/>
                  <a:gd name="connsiteY138" fmla="*/ 86734 h 2197567"/>
                  <a:gd name="connsiteX139" fmla="*/ 489522 w 1675643"/>
                  <a:gd name="connsiteY139" fmla="*/ 62054 h 2197567"/>
                  <a:gd name="connsiteX140" fmla="*/ 552913 w 1675643"/>
                  <a:gd name="connsiteY140" fmla="*/ 40194 h 2197567"/>
                  <a:gd name="connsiteX141" fmla="*/ 619826 w 1675643"/>
                  <a:gd name="connsiteY141" fmla="*/ 22565 h 2197567"/>
                  <a:gd name="connsiteX142" fmla="*/ 689556 w 1675643"/>
                  <a:gd name="connsiteY142" fmla="*/ 10577 h 2197567"/>
                  <a:gd name="connsiteX143" fmla="*/ 762104 w 1675643"/>
                  <a:gd name="connsiteY143" fmla="*/ 2116 h 219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1675643" h="2197567">
                    <a:moveTo>
                      <a:pt x="838174" y="0"/>
                    </a:moveTo>
                    <a:lnTo>
                      <a:pt x="910017" y="2116"/>
                    </a:lnTo>
                    <a:lnTo>
                      <a:pt x="979748" y="9167"/>
                    </a:lnTo>
                    <a:lnTo>
                      <a:pt x="1045252" y="21860"/>
                    </a:lnTo>
                    <a:lnTo>
                      <a:pt x="1110052" y="37373"/>
                    </a:lnTo>
                    <a:lnTo>
                      <a:pt x="1170626" y="56412"/>
                    </a:lnTo>
                    <a:lnTo>
                      <a:pt x="1228382" y="78977"/>
                    </a:lnTo>
                    <a:lnTo>
                      <a:pt x="1283322" y="105773"/>
                    </a:lnTo>
                    <a:lnTo>
                      <a:pt x="1334739" y="134685"/>
                    </a:lnTo>
                    <a:lnTo>
                      <a:pt x="1381930" y="166417"/>
                    </a:lnTo>
                    <a:lnTo>
                      <a:pt x="1427008" y="200264"/>
                    </a:lnTo>
                    <a:lnTo>
                      <a:pt x="1467156" y="236227"/>
                    </a:lnTo>
                    <a:lnTo>
                      <a:pt x="1503782" y="274305"/>
                    </a:lnTo>
                    <a:lnTo>
                      <a:pt x="1538295" y="312384"/>
                    </a:lnTo>
                    <a:lnTo>
                      <a:pt x="1566469" y="352577"/>
                    </a:lnTo>
                    <a:lnTo>
                      <a:pt x="1592530" y="392771"/>
                    </a:lnTo>
                    <a:lnTo>
                      <a:pt x="1612956" y="432965"/>
                    </a:lnTo>
                    <a:lnTo>
                      <a:pt x="1630565" y="473864"/>
                    </a:lnTo>
                    <a:lnTo>
                      <a:pt x="1642539" y="514058"/>
                    </a:lnTo>
                    <a:lnTo>
                      <a:pt x="1642539" y="517584"/>
                    </a:lnTo>
                    <a:lnTo>
                      <a:pt x="1644652" y="526751"/>
                    </a:lnTo>
                    <a:lnTo>
                      <a:pt x="1647469" y="540149"/>
                    </a:lnTo>
                    <a:lnTo>
                      <a:pt x="1650991" y="559188"/>
                    </a:lnTo>
                    <a:lnTo>
                      <a:pt x="1655217" y="583163"/>
                    </a:lnTo>
                    <a:lnTo>
                      <a:pt x="1658739" y="609959"/>
                    </a:lnTo>
                    <a:lnTo>
                      <a:pt x="1662965" y="641691"/>
                    </a:lnTo>
                    <a:lnTo>
                      <a:pt x="1667191" y="675538"/>
                    </a:lnTo>
                    <a:lnTo>
                      <a:pt x="1670008" y="712911"/>
                    </a:lnTo>
                    <a:lnTo>
                      <a:pt x="1673530" y="751695"/>
                    </a:lnTo>
                    <a:lnTo>
                      <a:pt x="1675643" y="791889"/>
                    </a:lnTo>
                    <a:lnTo>
                      <a:pt x="1675643" y="834198"/>
                    </a:lnTo>
                    <a:lnTo>
                      <a:pt x="1674234" y="877212"/>
                    </a:lnTo>
                    <a:lnTo>
                      <a:pt x="1672121" y="920227"/>
                    </a:lnTo>
                    <a:lnTo>
                      <a:pt x="1667191" y="964652"/>
                    </a:lnTo>
                    <a:lnTo>
                      <a:pt x="1660852" y="1006961"/>
                    </a:lnTo>
                    <a:lnTo>
                      <a:pt x="1651695" y="1048565"/>
                    </a:lnTo>
                    <a:lnTo>
                      <a:pt x="1639721" y="1090169"/>
                    </a:lnTo>
                    <a:lnTo>
                      <a:pt x="1624930" y="1128953"/>
                    </a:lnTo>
                    <a:lnTo>
                      <a:pt x="1608026" y="1166326"/>
                    </a:lnTo>
                    <a:lnTo>
                      <a:pt x="1586191" y="1200173"/>
                    </a:lnTo>
                    <a:lnTo>
                      <a:pt x="1578338" y="1210281"/>
                    </a:lnTo>
                    <a:lnTo>
                      <a:pt x="1576335" y="1240358"/>
                    </a:lnTo>
                    <a:lnTo>
                      <a:pt x="1572817" y="1292480"/>
                    </a:lnTo>
                    <a:lnTo>
                      <a:pt x="1567187" y="1346010"/>
                    </a:lnTo>
                    <a:lnTo>
                      <a:pt x="1559447" y="1399541"/>
                    </a:lnTo>
                    <a:lnTo>
                      <a:pt x="1551003" y="1451662"/>
                    </a:lnTo>
                    <a:lnTo>
                      <a:pt x="1539744" y="1503784"/>
                    </a:lnTo>
                    <a:lnTo>
                      <a:pt x="1527781" y="1556610"/>
                    </a:lnTo>
                    <a:lnTo>
                      <a:pt x="1512300" y="1608028"/>
                    </a:lnTo>
                    <a:lnTo>
                      <a:pt x="1495412" y="1658036"/>
                    </a:lnTo>
                    <a:lnTo>
                      <a:pt x="1476413" y="1707341"/>
                    </a:lnTo>
                    <a:lnTo>
                      <a:pt x="1454599" y="1755941"/>
                    </a:lnTo>
                    <a:lnTo>
                      <a:pt x="1431377" y="1801723"/>
                    </a:lnTo>
                    <a:lnTo>
                      <a:pt x="1403230" y="1846802"/>
                    </a:lnTo>
                    <a:lnTo>
                      <a:pt x="1374379" y="1890471"/>
                    </a:lnTo>
                    <a:lnTo>
                      <a:pt x="1342010" y="1932028"/>
                    </a:lnTo>
                    <a:lnTo>
                      <a:pt x="1306826" y="1971471"/>
                    </a:lnTo>
                    <a:lnTo>
                      <a:pt x="1268827" y="2008098"/>
                    </a:lnTo>
                    <a:lnTo>
                      <a:pt x="1227310" y="2041906"/>
                    </a:lnTo>
                    <a:lnTo>
                      <a:pt x="1182275" y="2074306"/>
                    </a:lnTo>
                    <a:lnTo>
                      <a:pt x="1133721" y="2102480"/>
                    </a:lnTo>
                    <a:lnTo>
                      <a:pt x="1082352" y="2128541"/>
                    </a:lnTo>
                    <a:lnTo>
                      <a:pt x="1027465" y="2151080"/>
                    </a:lnTo>
                    <a:lnTo>
                      <a:pt x="969060" y="2170802"/>
                    </a:lnTo>
                    <a:lnTo>
                      <a:pt x="905025" y="2186298"/>
                    </a:lnTo>
                    <a:lnTo>
                      <a:pt x="838879" y="2197567"/>
                    </a:lnTo>
                    <a:lnTo>
                      <a:pt x="839120" y="2197406"/>
                    </a:lnTo>
                    <a:lnTo>
                      <a:pt x="838174" y="2197567"/>
                    </a:lnTo>
                    <a:lnTo>
                      <a:pt x="771261" y="2186298"/>
                    </a:lnTo>
                    <a:lnTo>
                      <a:pt x="708574" y="2170802"/>
                    </a:lnTo>
                    <a:lnTo>
                      <a:pt x="649409" y="2151080"/>
                    </a:lnTo>
                    <a:lnTo>
                      <a:pt x="593765" y="2128541"/>
                    </a:lnTo>
                    <a:lnTo>
                      <a:pt x="542348" y="2102480"/>
                    </a:lnTo>
                    <a:lnTo>
                      <a:pt x="494452" y="2074306"/>
                    </a:lnTo>
                    <a:lnTo>
                      <a:pt x="448670" y="2041906"/>
                    </a:lnTo>
                    <a:lnTo>
                      <a:pt x="407817" y="2008098"/>
                    </a:lnTo>
                    <a:lnTo>
                      <a:pt x="369078" y="1971471"/>
                    </a:lnTo>
                    <a:lnTo>
                      <a:pt x="333861" y="1932028"/>
                    </a:lnTo>
                    <a:lnTo>
                      <a:pt x="302165" y="1890471"/>
                    </a:lnTo>
                    <a:lnTo>
                      <a:pt x="272583" y="1846802"/>
                    </a:lnTo>
                    <a:lnTo>
                      <a:pt x="245817" y="1801723"/>
                    </a:lnTo>
                    <a:lnTo>
                      <a:pt x="221165" y="1755941"/>
                    </a:lnTo>
                    <a:lnTo>
                      <a:pt x="200035" y="1707341"/>
                    </a:lnTo>
                    <a:lnTo>
                      <a:pt x="181017" y="1658036"/>
                    </a:lnTo>
                    <a:lnTo>
                      <a:pt x="164113" y="1608028"/>
                    </a:lnTo>
                    <a:lnTo>
                      <a:pt x="149322" y="1556610"/>
                    </a:lnTo>
                    <a:lnTo>
                      <a:pt x="135939" y="1503784"/>
                    </a:lnTo>
                    <a:lnTo>
                      <a:pt x="126078" y="1451662"/>
                    </a:lnTo>
                    <a:lnTo>
                      <a:pt x="116922" y="1399541"/>
                    </a:lnTo>
                    <a:lnTo>
                      <a:pt x="109174" y="1346010"/>
                    </a:lnTo>
                    <a:lnTo>
                      <a:pt x="104244" y="1292480"/>
                    </a:lnTo>
                    <a:lnTo>
                      <a:pt x="100017" y="1240358"/>
                    </a:lnTo>
                    <a:lnTo>
                      <a:pt x="98470" y="1211341"/>
                    </a:lnTo>
                    <a:lnTo>
                      <a:pt x="90157" y="1200878"/>
                    </a:lnTo>
                    <a:lnTo>
                      <a:pt x="68322" y="1166326"/>
                    </a:lnTo>
                    <a:lnTo>
                      <a:pt x="50009" y="1130363"/>
                    </a:lnTo>
                    <a:lnTo>
                      <a:pt x="35922" y="1090874"/>
                    </a:lnTo>
                    <a:lnTo>
                      <a:pt x="24652" y="1049975"/>
                    </a:lnTo>
                    <a:lnTo>
                      <a:pt x="15496" y="1007666"/>
                    </a:lnTo>
                    <a:lnTo>
                      <a:pt x="8452" y="964652"/>
                    </a:lnTo>
                    <a:lnTo>
                      <a:pt x="4226" y="921637"/>
                    </a:lnTo>
                    <a:lnTo>
                      <a:pt x="704" y="877212"/>
                    </a:lnTo>
                    <a:lnTo>
                      <a:pt x="0" y="834198"/>
                    </a:lnTo>
                    <a:lnTo>
                      <a:pt x="704" y="791889"/>
                    </a:lnTo>
                    <a:lnTo>
                      <a:pt x="2113" y="751695"/>
                    </a:lnTo>
                    <a:lnTo>
                      <a:pt x="4930" y="712911"/>
                    </a:lnTo>
                    <a:lnTo>
                      <a:pt x="8452" y="675538"/>
                    </a:lnTo>
                    <a:lnTo>
                      <a:pt x="11974" y="641691"/>
                    </a:lnTo>
                    <a:lnTo>
                      <a:pt x="16200" y="610664"/>
                    </a:lnTo>
                    <a:lnTo>
                      <a:pt x="20426" y="583163"/>
                    </a:lnTo>
                    <a:lnTo>
                      <a:pt x="24652" y="559188"/>
                    </a:lnTo>
                    <a:lnTo>
                      <a:pt x="28878" y="540854"/>
                    </a:lnTo>
                    <a:lnTo>
                      <a:pt x="30991" y="526751"/>
                    </a:lnTo>
                    <a:lnTo>
                      <a:pt x="33104" y="517584"/>
                    </a:lnTo>
                    <a:lnTo>
                      <a:pt x="33809" y="514058"/>
                    </a:lnTo>
                    <a:lnTo>
                      <a:pt x="40852" y="488672"/>
                    </a:lnTo>
                    <a:lnTo>
                      <a:pt x="51417" y="466107"/>
                    </a:lnTo>
                    <a:lnTo>
                      <a:pt x="63391" y="444248"/>
                    </a:lnTo>
                    <a:lnTo>
                      <a:pt x="76774" y="424503"/>
                    </a:lnTo>
                    <a:lnTo>
                      <a:pt x="91565" y="408285"/>
                    </a:lnTo>
                    <a:lnTo>
                      <a:pt x="104244" y="394182"/>
                    </a:lnTo>
                    <a:lnTo>
                      <a:pt x="117626" y="382194"/>
                    </a:lnTo>
                    <a:lnTo>
                      <a:pt x="128896" y="373027"/>
                    </a:lnTo>
                    <a:lnTo>
                      <a:pt x="138757" y="365975"/>
                    </a:lnTo>
                    <a:lnTo>
                      <a:pt x="144391" y="361744"/>
                    </a:lnTo>
                    <a:lnTo>
                      <a:pt x="146504" y="361039"/>
                    </a:lnTo>
                    <a:lnTo>
                      <a:pt x="146504" y="357513"/>
                    </a:lnTo>
                    <a:lnTo>
                      <a:pt x="150026" y="349757"/>
                    </a:lnTo>
                    <a:lnTo>
                      <a:pt x="153548" y="337064"/>
                    </a:lnTo>
                    <a:lnTo>
                      <a:pt x="161296" y="320845"/>
                    </a:lnTo>
                    <a:lnTo>
                      <a:pt x="171157" y="301101"/>
                    </a:lnTo>
                    <a:lnTo>
                      <a:pt x="184539" y="279946"/>
                    </a:lnTo>
                    <a:lnTo>
                      <a:pt x="200035" y="255971"/>
                    </a:lnTo>
                    <a:lnTo>
                      <a:pt x="220461" y="231291"/>
                    </a:lnTo>
                    <a:lnTo>
                      <a:pt x="244409" y="206610"/>
                    </a:lnTo>
                    <a:lnTo>
                      <a:pt x="272583" y="181930"/>
                    </a:lnTo>
                    <a:lnTo>
                      <a:pt x="321183" y="147377"/>
                    </a:lnTo>
                    <a:lnTo>
                      <a:pt x="373304" y="114940"/>
                    </a:lnTo>
                    <a:lnTo>
                      <a:pt x="429652" y="86734"/>
                    </a:lnTo>
                    <a:lnTo>
                      <a:pt x="489522" y="62054"/>
                    </a:lnTo>
                    <a:lnTo>
                      <a:pt x="552913" y="40194"/>
                    </a:lnTo>
                    <a:lnTo>
                      <a:pt x="619826" y="22565"/>
                    </a:lnTo>
                    <a:lnTo>
                      <a:pt x="689556" y="10577"/>
                    </a:lnTo>
                    <a:lnTo>
                      <a:pt x="762104" y="2116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9" name="Freeform 53"/>
            <p:cNvSpPr>
              <a:spLocks/>
            </p:cNvSpPr>
            <p:nvPr/>
          </p:nvSpPr>
          <p:spPr bwMode="auto">
            <a:xfrm rot="5400000" flipH="1">
              <a:off x="11606536" y="6369894"/>
              <a:ext cx="88949" cy="321123"/>
            </a:xfrm>
            <a:prstGeom prst="leftBracket">
              <a:avLst>
                <a:gd name="adj" fmla="val 152582"/>
              </a:avLst>
            </a:pr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solidFill>
                  <a:prstClr val="black"/>
                </a:solidFill>
              </a:endParaRPr>
            </a:p>
          </p:txBody>
        </p:sp>
        <p:sp>
          <p:nvSpPr>
            <p:cNvPr id="30" name="자유형 29"/>
            <p:cNvSpPr/>
            <p:nvPr/>
          </p:nvSpPr>
          <p:spPr>
            <a:xfrm flipH="1">
              <a:off x="11492315" y="6484987"/>
              <a:ext cx="320050" cy="93072"/>
            </a:xfrm>
            <a:custGeom>
              <a:avLst/>
              <a:gdLst>
                <a:gd name="connsiteX0" fmla="*/ 0 w 676275"/>
                <a:gd name="connsiteY0" fmla="*/ 0 h 212694"/>
                <a:gd name="connsiteX1" fmla="*/ 54769 w 676275"/>
                <a:gd name="connsiteY1" fmla="*/ 119063 h 212694"/>
                <a:gd name="connsiteX2" fmla="*/ 271463 w 676275"/>
                <a:gd name="connsiteY2" fmla="*/ 209550 h 212694"/>
                <a:gd name="connsiteX3" fmla="*/ 509588 w 676275"/>
                <a:gd name="connsiteY3" fmla="*/ 183357 h 212694"/>
                <a:gd name="connsiteX4" fmla="*/ 647700 w 676275"/>
                <a:gd name="connsiteY4" fmla="*/ 100013 h 212694"/>
                <a:gd name="connsiteX5" fmla="*/ 676275 w 676275"/>
                <a:gd name="connsiteY5" fmla="*/ 26194 h 212694"/>
                <a:gd name="connsiteX0" fmla="*/ 0 w 664369"/>
                <a:gd name="connsiteY0" fmla="*/ 0 h 193644"/>
                <a:gd name="connsiteX1" fmla="*/ 42863 w 664369"/>
                <a:gd name="connsiteY1" fmla="*/ 100013 h 193644"/>
                <a:gd name="connsiteX2" fmla="*/ 259557 w 664369"/>
                <a:gd name="connsiteY2" fmla="*/ 190500 h 193644"/>
                <a:gd name="connsiteX3" fmla="*/ 497682 w 664369"/>
                <a:gd name="connsiteY3" fmla="*/ 164307 h 193644"/>
                <a:gd name="connsiteX4" fmla="*/ 635794 w 664369"/>
                <a:gd name="connsiteY4" fmla="*/ 80963 h 193644"/>
                <a:gd name="connsiteX5" fmla="*/ 664369 w 664369"/>
                <a:gd name="connsiteY5" fmla="*/ 7144 h 193644"/>
                <a:gd name="connsiteX0" fmla="*/ 1524 w 665893"/>
                <a:gd name="connsiteY0" fmla="*/ 0 h 193644"/>
                <a:gd name="connsiteX1" fmla="*/ 44387 w 665893"/>
                <a:gd name="connsiteY1" fmla="*/ 100013 h 193644"/>
                <a:gd name="connsiteX2" fmla="*/ 261081 w 665893"/>
                <a:gd name="connsiteY2" fmla="*/ 190500 h 193644"/>
                <a:gd name="connsiteX3" fmla="*/ 499206 w 665893"/>
                <a:gd name="connsiteY3" fmla="*/ 164307 h 193644"/>
                <a:gd name="connsiteX4" fmla="*/ 637318 w 665893"/>
                <a:gd name="connsiteY4" fmla="*/ 80963 h 193644"/>
                <a:gd name="connsiteX5" fmla="*/ 665893 w 665893"/>
                <a:gd name="connsiteY5" fmla="*/ 7144 h 1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5893" h="193644">
                  <a:moveTo>
                    <a:pt x="1524" y="0"/>
                  </a:moveTo>
                  <a:cubicBezTo>
                    <a:pt x="-3239" y="42069"/>
                    <a:pt x="1128" y="68263"/>
                    <a:pt x="44387" y="100013"/>
                  </a:cubicBezTo>
                  <a:cubicBezTo>
                    <a:pt x="87646" y="131763"/>
                    <a:pt x="185278" y="179784"/>
                    <a:pt x="261081" y="190500"/>
                  </a:cubicBezTo>
                  <a:cubicBezTo>
                    <a:pt x="336884" y="201216"/>
                    <a:pt x="436500" y="182563"/>
                    <a:pt x="499206" y="164307"/>
                  </a:cubicBezTo>
                  <a:cubicBezTo>
                    <a:pt x="561912" y="146051"/>
                    <a:pt x="609537" y="107157"/>
                    <a:pt x="637318" y="80963"/>
                  </a:cubicBezTo>
                  <a:cubicBezTo>
                    <a:pt x="665099" y="54769"/>
                    <a:pt x="665496" y="30956"/>
                    <a:pt x="665893" y="7144"/>
                  </a:cubicBezTo>
                </a:path>
              </a:pathLst>
            </a:custGeom>
            <a:noFill/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순서도: 지연 31"/>
            <p:cNvSpPr/>
            <p:nvPr/>
          </p:nvSpPr>
          <p:spPr>
            <a:xfrm rot="16747283" flipH="1">
              <a:off x="10534195" y="5556267"/>
              <a:ext cx="595247" cy="194929"/>
            </a:xfrm>
            <a:custGeom>
              <a:avLst/>
              <a:gdLst>
                <a:gd name="connsiteX0" fmla="*/ 0 w 940506"/>
                <a:gd name="connsiteY0" fmla="*/ 0 h 405567"/>
                <a:gd name="connsiteX1" fmla="*/ 470253 w 940506"/>
                <a:gd name="connsiteY1" fmla="*/ 0 h 405567"/>
                <a:gd name="connsiteX2" fmla="*/ 940506 w 940506"/>
                <a:gd name="connsiteY2" fmla="*/ 202784 h 405567"/>
                <a:gd name="connsiteX3" fmla="*/ 470253 w 940506"/>
                <a:gd name="connsiteY3" fmla="*/ 405568 h 405567"/>
                <a:gd name="connsiteX4" fmla="*/ 0 w 940506"/>
                <a:gd name="connsiteY4" fmla="*/ 405567 h 405567"/>
                <a:gd name="connsiteX5" fmla="*/ 0 w 940506"/>
                <a:gd name="connsiteY5" fmla="*/ 0 h 405567"/>
                <a:gd name="connsiteX0" fmla="*/ 256943 w 1197449"/>
                <a:gd name="connsiteY0" fmla="*/ 0 h 405568"/>
                <a:gd name="connsiteX1" fmla="*/ 727196 w 1197449"/>
                <a:gd name="connsiteY1" fmla="*/ 0 h 405568"/>
                <a:gd name="connsiteX2" fmla="*/ 1197449 w 1197449"/>
                <a:gd name="connsiteY2" fmla="*/ 202784 h 405568"/>
                <a:gd name="connsiteX3" fmla="*/ 727196 w 1197449"/>
                <a:gd name="connsiteY3" fmla="*/ 405568 h 405568"/>
                <a:gd name="connsiteX4" fmla="*/ 0 w 1197449"/>
                <a:gd name="connsiteY4" fmla="*/ 383607 h 405568"/>
                <a:gd name="connsiteX5" fmla="*/ 256943 w 1197449"/>
                <a:gd name="connsiteY5" fmla="*/ 0 h 405568"/>
                <a:gd name="connsiteX0" fmla="*/ 0 w 1221335"/>
                <a:gd name="connsiteY0" fmla="*/ 86753 h 405568"/>
                <a:gd name="connsiteX1" fmla="*/ 751082 w 1221335"/>
                <a:gd name="connsiteY1" fmla="*/ 0 h 405568"/>
                <a:gd name="connsiteX2" fmla="*/ 1221335 w 1221335"/>
                <a:gd name="connsiteY2" fmla="*/ 202784 h 405568"/>
                <a:gd name="connsiteX3" fmla="*/ 751082 w 1221335"/>
                <a:gd name="connsiteY3" fmla="*/ 405568 h 405568"/>
                <a:gd name="connsiteX4" fmla="*/ 23886 w 1221335"/>
                <a:gd name="connsiteY4" fmla="*/ 383607 h 405568"/>
                <a:gd name="connsiteX5" fmla="*/ 0 w 1221335"/>
                <a:gd name="connsiteY5" fmla="*/ 86753 h 405568"/>
                <a:gd name="connsiteX0" fmla="*/ 17130 w 1238465"/>
                <a:gd name="connsiteY0" fmla="*/ 86753 h 405568"/>
                <a:gd name="connsiteX1" fmla="*/ 768212 w 1238465"/>
                <a:gd name="connsiteY1" fmla="*/ 0 h 405568"/>
                <a:gd name="connsiteX2" fmla="*/ 1238465 w 1238465"/>
                <a:gd name="connsiteY2" fmla="*/ 202784 h 405568"/>
                <a:gd name="connsiteX3" fmla="*/ 768212 w 1238465"/>
                <a:gd name="connsiteY3" fmla="*/ 405568 h 405568"/>
                <a:gd name="connsiteX4" fmla="*/ 0 w 1238465"/>
                <a:gd name="connsiteY4" fmla="*/ 398727 h 405568"/>
                <a:gd name="connsiteX5" fmla="*/ 17130 w 1238465"/>
                <a:gd name="connsiteY5" fmla="*/ 86753 h 4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465" h="405568">
                  <a:moveTo>
                    <a:pt x="17130" y="86753"/>
                  </a:moveTo>
                  <a:lnTo>
                    <a:pt x="768212" y="0"/>
                  </a:lnTo>
                  <a:cubicBezTo>
                    <a:pt x="1027926" y="0"/>
                    <a:pt x="1238465" y="90789"/>
                    <a:pt x="1238465" y="202784"/>
                  </a:cubicBezTo>
                  <a:cubicBezTo>
                    <a:pt x="1238465" y="314779"/>
                    <a:pt x="1027926" y="405568"/>
                    <a:pt x="768212" y="405568"/>
                  </a:cubicBezTo>
                  <a:lnTo>
                    <a:pt x="0" y="398727"/>
                  </a:lnTo>
                  <a:lnTo>
                    <a:pt x="17130" y="86753"/>
                  </a:lnTo>
                  <a:close/>
                </a:path>
              </a:pathLst>
            </a:cu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>
              <a:spLocks/>
            </p:cNvSpPr>
            <p:nvPr/>
          </p:nvSpPr>
          <p:spPr bwMode="auto">
            <a:xfrm rot="9839204" flipV="1">
              <a:off x="10783856" y="5182901"/>
              <a:ext cx="216495" cy="216486"/>
            </a:xfrm>
            <a:custGeom>
              <a:avLst/>
              <a:gdLst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67771 w 1936374"/>
                <a:gd name="connsiteY10" fmla="*/ 1989719 h 2344147"/>
                <a:gd name="connsiteX11" fmla="*/ 267733 w 1936374"/>
                <a:gd name="connsiteY11" fmla="*/ 1989680 h 2344147"/>
                <a:gd name="connsiteX12" fmla="*/ 248446 w 1936374"/>
                <a:gd name="connsiteY12" fmla="*/ 1970392 h 2344147"/>
                <a:gd name="connsiteX13" fmla="*/ 248486 w 1936374"/>
                <a:gd name="connsiteY13" fmla="*/ 1970434 h 2344147"/>
                <a:gd name="connsiteX14" fmla="*/ 333326 w 1936374"/>
                <a:gd name="connsiteY14" fmla="*/ 2056993 h 2344147"/>
                <a:gd name="connsiteX15" fmla="*/ 332951 w 1936374"/>
                <a:gd name="connsiteY15" fmla="*/ 2056599 h 2344147"/>
                <a:gd name="connsiteX16" fmla="*/ 320095 w 1936374"/>
                <a:gd name="connsiteY16" fmla="*/ 2044279 h 2344147"/>
                <a:gd name="connsiteX17" fmla="*/ 320526 w 1936374"/>
                <a:gd name="connsiteY17" fmla="*/ 2044727 h 2344147"/>
                <a:gd name="connsiteX18" fmla="*/ 353677 w 1936374"/>
                <a:gd name="connsiteY18" fmla="*/ 2077353 h 2344147"/>
                <a:gd name="connsiteX19" fmla="*/ 353367 w 1936374"/>
                <a:gd name="connsiteY19" fmla="*/ 2077015 h 2344147"/>
                <a:gd name="connsiteX20" fmla="*/ 344870 w 1936374"/>
                <a:gd name="connsiteY20" fmla="*/ 2069049 h 2344147"/>
                <a:gd name="connsiteX21" fmla="*/ 345290 w 1936374"/>
                <a:gd name="connsiteY21" fmla="*/ 2069491 h 2344147"/>
                <a:gd name="connsiteX22" fmla="*/ 364294 w 1936374"/>
                <a:gd name="connsiteY22" fmla="*/ 2088019 h 2344147"/>
                <a:gd name="connsiteX23" fmla="*/ 364142 w 1936374"/>
                <a:gd name="connsiteY23" fmla="*/ 2087791 h 2344147"/>
                <a:gd name="connsiteX24" fmla="*/ 360046 w 1936374"/>
                <a:gd name="connsiteY24" fmla="*/ 2084206 h 2344147"/>
                <a:gd name="connsiteX25" fmla="*/ 360486 w 1936374"/>
                <a:gd name="connsiteY25" fmla="*/ 2084687 h 2344147"/>
                <a:gd name="connsiteX26" fmla="*/ 391707 w 1936374"/>
                <a:gd name="connsiteY26" fmla="*/ 2113682 h 2344147"/>
                <a:gd name="connsiteX27" fmla="*/ 391363 w 1936374"/>
                <a:gd name="connsiteY27" fmla="*/ 2113311 h 2344147"/>
                <a:gd name="connsiteX28" fmla="*/ 366016 w 1936374"/>
                <a:gd name="connsiteY28" fmla="*/ 2090166 h 2344147"/>
                <a:gd name="connsiteX29" fmla="*/ 366115 w 1936374"/>
                <a:gd name="connsiteY29" fmla="*/ 2090315 h 2344147"/>
                <a:gd name="connsiteX30" fmla="*/ 1669036 w 1936374"/>
                <a:gd name="connsiteY30" fmla="*/ 2344147 h 2344147"/>
                <a:gd name="connsiteX31" fmla="*/ 1736574 w 1936374"/>
                <a:gd name="connsiteY31" fmla="*/ 2115642 h 2344147"/>
                <a:gd name="connsiteX32" fmla="*/ 1763589 w 1936374"/>
                <a:gd name="connsiteY32" fmla="*/ 2061612 h 2344147"/>
                <a:gd name="connsiteX33" fmla="*/ 1787227 w 1936374"/>
                <a:gd name="connsiteY33" fmla="*/ 2005892 h 2344147"/>
                <a:gd name="connsiteX34" fmla="*/ 1809178 w 1936374"/>
                <a:gd name="connsiteY34" fmla="*/ 1949610 h 2344147"/>
                <a:gd name="connsiteX35" fmla="*/ 1828876 w 1936374"/>
                <a:gd name="connsiteY35" fmla="*/ 1892766 h 2344147"/>
                <a:gd name="connsiteX36" fmla="*/ 1846886 w 1936374"/>
                <a:gd name="connsiteY36" fmla="*/ 1834232 h 2344147"/>
                <a:gd name="connsiteX37" fmla="*/ 1862645 w 1936374"/>
                <a:gd name="connsiteY37" fmla="*/ 1776825 h 2344147"/>
                <a:gd name="connsiteX38" fmla="*/ 1876153 w 1936374"/>
                <a:gd name="connsiteY38" fmla="*/ 1717728 h 2344147"/>
                <a:gd name="connsiteX39" fmla="*/ 1888535 w 1936374"/>
                <a:gd name="connsiteY39" fmla="*/ 1659195 h 2344147"/>
                <a:gd name="connsiteX40" fmla="*/ 1899228 w 1936374"/>
                <a:gd name="connsiteY40" fmla="*/ 1600662 h 2344147"/>
                <a:gd name="connsiteX41" fmla="*/ 1908234 w 1936374"/>
                <a:gd name="connsiteY41" fmla="*/ 1543254 h 2344147"/>
                <a:gd name="connsiteX42" fmla="*/ 1915550 w 1936374"/>
                <a:gd name="connsiteY42" fmla="*/ 1485846 h 2344147"/>
                <a:gd name="connsiteX43" fmla="*/ 1922304 w 1936374"/>
                <a:gd name="connsiteY43" fmla="*/ 1429564 h 2344147"/>
                <a:gd name="connsiteX44" fmla="*/ 1927369 w 1936374"/>
                <a:gd name="connsiteY44" fmla="*/ 1374407 h 2344147"/>
                <a:gd name="connsiteX45" fmla="*/ 1930746 w 1936374"/>
                <a:gd name="connsiteY45" fmla="*/ 1320939 h 2344147"/>
                <a:gd name="connsiteX46" fmla="*/ 1933560 w 1936374"/>
                <a:gd name="connsiteY46" fmla="*/ 1268597 h 2344147"/>
                <a:gd name="connsiteX47" fmla="*/ 1935249 w 1936374"/>
                <a:gd name="connsiteY47" fmla="*/ 1217943 h 2344147"/>
                <a:gd name="connsiteX48" fmla="*/ 1936374 w 1936374"/>
                <a:gd name="connsiteY48" fmla="*/ 1169541 h 2344147"/>
                <a:gd name="connsiteX49" fmla="*/ 1936374 w 1936374"/>
                <a:gd name="connsiteY49" fmla="*/ 1123389 h 2344147"/>
                <a:gd name="connsiteX50" fmla="*/ 1936374 w 1936374"/>
                <a:gd name="connsiteY50" fmla="*/ 1079489 h 2344147"/>
                <a:gd name="connsiteX51" fmla="*/ 1935811 w 1936374"/>
                <a:gd name="connsiteY51" fmla="*/ 1038404 h 2344147"/>
                <a:gd name="connsiteX52" fmla="*/ 1934123 w 1936374"/>
                <a:gd name="connsiteY52" fmla="*/ 1000132 h 2344147"/>
                <a:gd name="connsiteX53" fmla="*/ 1932997 w 1936374"/>
                <a:gd name="connsiteY53" fmla="*/ 964675 h 2344147"/>
                <a:gd name="connsiteX54" fmla="*/ 1931309 w 1936374"/>
                <a:gd name="connsiteY54" fmla="*/ 933156 h 2344147"/>
                <a:gd name="connsiteX55" fmla="*/ 1929057 w 1936374"/>
                <a:gd name="connsiteY55" fmla="*/ 905015 h 2344147"/>
                <a:gd name="connsiteX56" fmla="*/ 1927369 w 1936374"/>
                <a:gd name="connsiteY56" fmla="*/ 880251 h 2344147"/>
                <a:gd name="connsiteX57" fmla="*/ 1925681 w 1936374"/>
                <a:gd name="connsiteY57" fmla="*/ 859427 h 2344147"/>
                <a:gd name="connsiteX58" fmla="*/ 1924555 w 1936374"/>
                <a:gd name="connsiteY58" fmla="*/ 843105 h 2344147"/>
                <a:gd name="connsiteX59" fmla="*/ 1922866 w 1936374"/>
                <a:gd name="connsiteY59" fmla="*/ 831286 h 2344147"/>
                <a:gd name="connsiteX60" fmla="*/ 1922304 w 1936374"/>
                <a:gd name="connsiteY60" fmla="*/ 823406 h 2344147"/>
                <a:gd name="connsiteX61" fmla="*/ 1922304 w 1936374"/>
                <a:gd name="connsiteY61" fmla="*/ 821155 h 2344147"/>
                <a:gd name="connsiteX62" fmla="*/ 1924555 w 1936374"/>
                <a:gd name="connsiteY62" fmla="*/ 781758 h 2344147"/>
                <a:gd name="connsiteX63" fmla="*/ 1923429 w 1936374"/>
                <a:gd name="connsiteY63" fmla="*/ 745175 h 2344147"/>
                <a:gd name="connsiteX64" fmla="*/ 1920052 w 1936374"/>
                <a:gd name="connsiteY64" fmla="*/ 710280 h 2344147"/>
                <a:gd name="connsiteX65" fmla="*/ 1913299 w 1936374"/>
                <a:gd name="connsiteY65" fmla="*/ 677636 h 2344147"/>
                <a:gd name="connsiteX66" fmla="*/ 1904856 w 1936374"/>
                <a:gd name="connsiteY66" fmla="*/ 647806 h 2344147"/>
                <a:gd name="connsiteX67" fmla="*/ 1894163 w 1936374"/>
                <a:gd name="connsiteY67" fmla="*/ 619666 h 2344147"/>
                <a:gd name="connsiteX68" fmla="*/ 1881781 w 1936374"/>
                <a:gd name="connsiteY68" fmla="*/ 592650 h 2344147"/>
                <a:gd name="connsiteX69" fmla="*/ 1867710 w 1936374"/>
                <a:gd name="connsiteY69" fmla="*/ 569012 h 2344147"/>
                <a:gd name="connsiteX70" fmla="*/ 1850826 w 1936374"/>
                <a:gd name="connsiteY70" fmla="*/ 546499 h 2344147"/>
                <a:gd name="connsiteX71" fmla="*/ 1833941 w 1936374"/>
                <a:gd name="connsiteY71" fmla="*/ 525675 h 2344147"/>
                <a:gd name="connsiteX72" fmla="*/ 1814806 w 1936374"/>
                <a:gd name="connsiteY72" fmla="*/ 507101 h 2344147"/>
                <a:gd name="connsiteX73" fmla="*/ 1795670 w 1936374"/>
                <a:gd name="connsiteY73" fmla="*/ 489654 h 2344147"/>
                <a:gd name="connsiteX74" fmla="*/ 1775409 w 1936374"/>
                <a:gd name="connsiteY74" fmla="*/ 473895 h 2344147"/>
                <a:gd name="connsiteX75" fmla="*/ 1754584 w 1936374"/>
                <a:gd name="connsiteY75" fmla="*/ 459262 h 2344147"/>
                <a:gd name="connsiteX76" fmla="*/ 1733760 w 1936374"/>
                <a:gd name="connsiteY76" fmla="*/ 447442 h 2344147"/>
                <a:gd name="connsiteX77" fmla="*/ 1712373 w 1936374"/>
                <a:gd name="connsiteY77" fmla="*/ 435623 h 2344147"/>
                <a:gd name="connsiteX78" fmla="*/ 1691549 w 1936374"/>
                <a:gd name="connsiteY78" fmla="*/ 425492 h 2344147"/>
                <a:gd name="connsiteX79" fmla="*/ 1670725 w 1936374"/>
                <a:gd name="connsiteY79" fmla="*/ 417050 h 2344147"/>
                <a:gd name="connsiteX80" fmla="*/ 1650463 w 1936374"/>
                <a:gd name="connsiteY80" fmla="*/ 409171 h 2344147"/>
                <a:gd name="connsiteX81" fmla="*/ 1630201 w 1936374"/>
                <a:gd name="connsiteY81" fmla="*/ 401854 h 2344147"/>
                <a:gd name="connsiteX82" fmla="*/ 1611629 w 1936374"/>
                <a:gd name="connsiteY82" fmla="*/ 396789 h 2344147"/>
                <a:gd name="connsiteX83" fmla="*/ 1594182 w 1936374"/>
                <a:gd name="connsiteY83" fmla="*/ 391723 h 2344147"/>
                <a:gd name="connsiteX84" fmla="*/ 1577860 w 1936374"/>
                <a:gd name="connsiteY84" fmla="*/ 387221 h 2344147"/>
                <a:gd name="connsiteX85" fmla="*/ 1562664 w 1936374"/>
                <a:gd name="connsiteY85" fmla="*/ 384406 h 2344147"/>
                <a:gd name="connsiteX86" fmla="*/ 1549719 w 1936374"/>
                <a:gd name="connsiteY86" fmla="*/ 381592 h 2344147"/>
                <a:gd name="connsiteX87" fmla="*/ 1538463 w 1936374"/>
                <a:gd name="connsiteY87" fmla="*/ 379904 h 2344147"/>
                <a:gd name="connsiteX88" fmla="*/ 1530020 w 1936374"/>
                <a:gd name="connsiteY88" fmla="*/ 378779 h 2344147"/>
                <a:gd name="connsiteX89" fmla="*/ 1522704 w 1936374"/>
                <a:gd name="connsiteY89" fmla="*/ 378216 h 2344147"/>
                <a:gd name="connsiteX90" fmla="*/ 1518201 w 1936374"/>
                <a:gd name="connsiteY90" fmla="*/ 377090 h 2344147"/>
                <a:gd name="connsiteX91" fmla="*/ 1517075 w 1936374"/>
                <a:gd name="connsiteY91" fmla="*/ 377090 h 2344147"/>
                <a:gd name="connsiteX92" fmla="*/ 1503005 w 1936374"/>
                <a:gd name="connsiteY92" fmla="*/ 341070 h 2344147"/>
                <a:gd name="connsiteX93" fmla="*/ 1487809 w 1936374"/>
                <a:gd name="connsiteY93" fmla="*/ 308989 h 2344147"/>
                <a:gd name="connsiteX94" fmla="*/ 1472050 w 1936374"/>
                <a:gd name="connsiteY94" fmla="*/ 279722 h 2344147"/>
                <a:gd name="connsiteX95" fmla="*/ 1455165 w 1936374"/>
                <a:gd name="connsiteY95" fmla="*/ 254958 h 2344147"/>
                <a:gd name="connsiteX96" fmla="*/ 1436593 w 1936374"/>
                <a:gd name="connsiteY96" fmla="*/ 233008 h 2344147"/>
                <a:gd name="connsiteX97" fmla="*/ 1417457 w 1936374"/>
                <a:gd name="connsiteY97" fmla="*/ 213872 h 2344147"/>
                <a:gd name="connsiteX98" fmla="*/ 1397758 w 1936374"/>
                <a:gd name="connsiteY98" fmla="*/ 197550 h 2344147"/>
                <a:gd name="connsiteX99" fmla="*/ 1377497 w 1936374"/>
                <a:gd name="connsiteY99" fmla="*/ 184605 h 2344147"/>
                <a:gd name="connsiteX100" fmla="*/ 1356673 w 1936374"/>
                <a:gd name="connsiteY100" fmla="*/ 173912 h 2344147"/>
                <a:gd name="connsiteX101" fmla="*/ 1335848 w 1936374"/>
                <a:gd name="connsiteY101" fmla="*/ 165470 h 2344147"/>
                <a:gd name="connsiteX102" fmla="*/ 1315024 w 1936374"/>
                <a:gd name="connsiteY102" fmla="*/ 158716 h 2344147"/>
                <a:gd name="connsiteX103" fmla="*/ 1294200 w 1936374"/>
                <a:gd name="connsiteY103" fmla="*/ 154776 h 2344147"/>
                <a:gd name="connsiteX104" fmla="*/ 1273376 w 1936374"/>
                <a:gd name="connsiteY104" fmla="*/ 151399 h 2344147"/>
                <a:gd name="connsiteX105" fmla="*/ 1252552 w 1936374"/>
                <a:gd name="connsiteY105" fmla="*/ 150274 h 2344147"/>
                <a:gd name="connsiteX106" fmla="*/ 1232290 w 1936374"/>
                <a:gd name="connsiteY106" fmla="*/ 150836 h 2344147"/>
                <a:gd name="connsiteX107" fmla="*/ 1212029 w 1936374"/>
                <a:gd name="connsiteY107" fmla="*/ 152525 h 2344147"/>
                <a:gd name="connsiteX108" fmla="*/ 1193456 w 1936374"/>
                <a:gd name="connsiteY108" fmla="*/ 155339 h 2344147"/>
                <a:gd name="connsiteX109" fmla="*/ 1174883 w 1936374"/>
                <a:gd name="connsiteY109" fmla="*/ 158153 h 2344147"/>
                <a:gd name="connsiteX110" fmla="*/ 1157436 w 1936374"/>
                <a:gd name="connsiteY110" fmla="*/ 162655 h 2344147"/>
                <a:gd name="connsiteX111" fmla="*/ 1141114 w 1936374"/>
                <a:gd name="connsiteY111" fmla="*/ 166595 h 2344147"/>
                <a:gd name="connsiteX112" fmla="*/ 1125918 w 1936374"/>
                <a:gd name="connsiteY112" fmla="*/ 171660 h 2344147"/>
                <a:gd name="connsiteX113" fmla="*/ 1112410 w 1936374"/>
                <a:gd name="connsiteY113" fmla="*/ 176726 h 2344147"/>
                <a:gd name="connsiteX114" fmla="*/ 1099465 w 1936374"/>
                <a:gd name="connsiteY114" fmla="*/ 181791 h 2344147"/>
                <a:gd name="connsiteX115" fmla="*/ 1088772 w 1936374"/>
                <a:gd name="connsiteY115" fmla="*/ 186294 h 2344147"/>
                <a:gd name="connsiteX116" fmla="*/ 1079204 w 1936374"/>
                <a:gd name="connsiteY116" fmla="*/ 190796 h 2344147"/>
                <a:gd name="connsiteX117" fmla="*/ 1071887 w 1936374"/>
                <a:gd name="connsiteY117" fmla="*/ 194173 h 2344147"/>
                <a:gd name="connsiteX118" fmla="*/ 1066259 w 1936374"/>
                <a:gd name="connsiteY118" fmla="*/ 196987 h 2344147"/>
                <a:gd name="connsiteX119" fmla="*/ 1063445 w 1936374"/>
                <a:gd name="connsiteY119" fmla="*/ 199239 h 2344147"/>
                <a:gd name="connsiteX120" fmla="*/ 1061757 w 1936374"/>
                <a:gd name="connsiteY120" fmla="*/ 199801 h 2344147"/>
                <a:gd name="connsiteX121" fmla="*/ 1043746 w 1936374"/>
                <a:gd name="connsiteY121" fmla="*/ 163781 h 2344147"/>
                <a:gd name="connsiteX122" fmla="*/ 1026299 w 1936374"/>
                <a:gd name="connsiteY122" fmla="*/ 132263 h 2344147"/>
                <a:gd name="connsiteX123" fmla="*/ 1006038 w 1936374"/>
                <a:gd name="connsiteY123" fmla="*/ 104685 h 2344147"/>
                <a:gd name="connsiteX124" fmla="*/ 985776 w 1936374"/>
                <a:gd name="connsiteY124" fmla="*/ 80484 h 2344147"/>
                <a:gd name="connsiteX125" fmla="*/ 964952 w 1936374"/>
                <a:gd name="connsiteY125" fmla="*/ 60222 h 2344147"/>
                <a:gd name="connsiteX126" fmla="*/ 943565 w 1936374"/>
                <a:gd name="connsiteY126" fmla="*/ 43337 h 2344147"/>
                <a:gd name="connsiteX127" fmla="*/ 921052 w 1936374"/>
                <a:gd name="connsiteY127" fmla="*/ 29830 h 2344147"/>
                <a:gd name="connsiteX128" fmla="*/ 899102 w 1936374"/>
                <a:gd name="connsiteY128" fmla="*/ 19136 h 2344147"/>
                <a:gd name="connsiteX129" fmla="*/ 876027 w 1936374"/>
                <a:gd name="connsiteY129" fmla="*/ 10131 h 2344147"/>
                <a:gd name="connsiteX130" fmla="*/ 853514 w 1936374"/>
                <a:gd name="connsiteY130" fmla="*/ 4503 h 2344147"/>
                <a:gd name="connsiteX131" fmla="*/ 830438 w 1936374"/>
                <a:gd name="connsiteY131" fmla="*/ 1689 h 2344147"/>
                <a:gd name="connsiteX132" fmla="*/ 808489 w 1936374"/>
                <a:gd name="connsiteY132" fmla="*/ 0 h 2344147"/>
                <a:gd name="connsiteX133" fmla="*/ 785976 w 1936374"/>
                <a:gd name="connsiteY133" fmla="*/ 1126 h 2344147"/>
                <a:gd name="connsiteX134" fmla="*/ 764589 w 1936374"/>
                <a:gd name="connsiteY134" fmla="*/ 3377 h 2344147"/>
                <a:gd name="connsiteX135" fmla="*/ 742639 w 1936374"/>
                <a:gd name="connsiteY135" fmla="*/ 6754 h 2344147"/>
                <a:gd name="connsiteX136" fmla="*/ 722941 w 1936374"/>
                <a:gd name="connsiteY136" fmla="*/ 11257 h 2344147"/>
                <a:gd name="connsiteX137" fmla="*/ 702679 w 1936374"/>
                <a:gd name="connsiteY137" fmla="*/ 16885 h 2344147"/>
                <a:gd name="connsiteX138" fmla="*/ 684106 w 1936374"/>
                <a:gd name="connsiteY138" fmla="*/ 24201 h 2344147"/>
                <a:gd name="connsiteX139" fmla="*/ 666096 w 1936374"/>
                <a:gd name="connsiteY139" fmla="*/ 30392 h 2344147"/>
                <a:gd name="connsiteX140" fmla="*/ 648649 w 1936374"/>
                <a:gd name="connsiteY140" fmla="*/ 38272 h 2344147"/>
                <a:gd name="connsiteX141" fmla="*/ 633453 w 1936374"/>
                <a:gd name="connsiteY141" fmla="*/ 45589 h 2344147"/>
                <a:gd name="connsiteX142" fmla="*/ 619382 w 1936374"/>
                <a:gd name="connsiteY142" fmla="*/ 53468 h 2344147"/>
                <a:gd name="connsiteX143" fmla="*/ 606437 w 1936374"/>
                <a:gd name="connsiteY143" fmla="*/ 60785 h 2344147"/>
                <a:gd name="connsiteX144" fmla="*/ 595744 w 1936374"/>
                <a:gd name="connsiteY144" fmla="*/ 67539 h 2344147"/>
                <a:gd name="connsiteX145" fmla="*/ 586176 w 1936374"/>
                <a:gd name="connsiteY145" fmla="*/ 73167 h 2344147"/>
                <a:gd name="connsiteX146" fmla="*/ 578297 w 1936374"/>
                <a:gd name="connsiteY146" fmla="*/ 78232 h 2344147"/>
                <a:gd name="connsiteX147" fmla="*/ 573231 w 1936374"/>
                <a:gd name="connsiteY147" fmla="*/ 82172 h 2344147"/>
                <a:gd name="connsiteX148" fmla="*/ 569855 w 1936374"/>
                <a:gd name="connsiteY148" fmla="*/ 84424 h 2344147"/>
                <a:gd name="connsiteX149" fmla="*/ 568166 w 1936374"/>
                <a:gd name="connsiteY149" fmla="*/ 85549 h 2344147"/>
                <a:gd name="connsiteX150" fmla="*/ 525955 w 1936374"/>
                <a:gd name="connsiteY150" fmla="*/ 73730 h 2344147"/>
                <a:gd name="connsiteX151" fmla="*/ 485432 w 1936374"/>
                <a:gd name="connsiteY151" fmla="*/ 65287 h 2344147"/>
                <a:gd name="connsiteX152" fmla="*/ 447723 w 1936374"/>
                <a:gd name="connsiteY152" fmla="*/ 60222 h 2344147"/>
                <a:gd name="connsiteX153" fmla="*/ 412266 w 1936374"/>
                <a:gd name="connsiteY153" fmla="*/ 56282 h 2344147"/>
                <a:gd name="connsiteX154" fmla="*/ 378496 w 1936374"/>
                <a:gd name="connsiteY154" fmla="*/ 56282 h 2344147"/>
                <a:gd name="connsiteX155" fmla="*/ 346979 w 1936374"/>
                <a:gd name="connsiteY155" fmla="*/ 57971 h 2344147"/>
                <a:gd name="connsiteX156" fmla="*/ 317713 w 1936374"/>
                <a:gd name="connsiteY156" fmla="*/ 62474 h 2344147"/>
                <a:gd name="connsiteX157" fmla="*/ 290134 w 1936374"/>
                <a:gd name="connsiteY157" fmla="*/ 68101 h 2344147"/>
                <a:gd name="connsiteX158" fmla="*/ 264245 w 1936374"/>
                <a:gd name="connsiteY158" fmla="*/ 75981 h 2344147"/>
                <a:gd name="connsiteX159" fmla="*/ 241169 w 1936374"/>
                <a:gd name="connsiteY159" fmla="*/ 85549 h 2344147"/>
                <a:gd name="connsiteX160" fmla="*/ 219219 w 1936374"/>
                <a:gd name="connsiteY160" fmla="*/ 96242 h 2344147"/>
                <a:gd name="connsiteX161" fmla="*/ 198958 w 1936374"/>
                <a:gd name="connsiteY161" fmla="*/ 108625 h 2344147"/>
                <a:gd name="connsiteX162" fmla="*/ 180385 w 1936374"/>
                <a:gd name="connsiteY162" fmla="*/ 121570 h 2344147"/>
                <a:gd name="connsiteX163" fmla="*/ 163500 w 1936374"/>
                <a:gd name="connsiteY163" fmla="*/ 135640 h 2344147"/>
                <a:gd name="connsiteX164" fmla="*/ 147742 w 1936374"/>
                <a:gd name="connsiteY164" fmla="*/ 150836 h 2344147"/>
                <a:gd name="connsiteX165" fmla="*/ 133672 w 1936374"/>
                <a:gd name="connsiteY165" fmla="*/ 166032 h 2344147"/>
                <a:gd name="connsiteX166" fmla="*/ 121289 w 1936374"/>
                <a:gd name="connsiteY166" fmla="*/ 182354 h 2344147"/>
                <a:gd name="connsiteX167" fmla="*/ 110033 w 1936374"/>
                <a:gd name="connsiteY167" fmla="*/ 198676 h 2344147"/>
                <a:gd name="connsiteX168" fmla="*/ 99902 w 1936374"/>
                <a:gd name="connsiteY168" fmla="*/ 214435 h 2344147"/>
                <a:gd name="connsiteX169" fmla="*/ 90897 w 1936374"/>
                <a:gd name="connsiteY169" fmla="*/ 230756 h 2344147"/>
                <a:gd name="connsiteX170" fmla="*/ 83018 w 1936374"/>
                <a:gd name="connsiteY170" fmla="*/ 246516 h 2344147"/>
                <a:gd name="connsiteX171" fmla="*/ 76264 w 1936374"/>
                <a:gd name="connsiteY171" fmla="*/ 261712 h 2344147"/>
                <a:gd name="connsiteX172" fmla="*/ 70073 w 1936374"/>
                <a:gd name="connsiteY172" fmla="*/ 276908 h 2344147"/>
                <a:gd name="connsiteX173" fmla="*/ 65008 w 1936374"/>
                <a:gd name="connsiteY173" fmla="*/ 290979 h 2344147"/>
                <a:gd name="connsiteX174" fmla="*/ 61068 w 1936374"/>
                <a:gd name="connsiteY174" fmla="*/ 303923 h 2344147"/>
                <a:gd name="connsiteX175" fmla="*/ 58254 w 1936374"/>
                <a:gd name="connsiteY175" fmla="*/ 315180 h 2344147"/>
                <a:gd name="connsiteX176" fmla="*/ 55440 w 1936374"/>
                <a:gd name="connsiteY176" fmla="*/ 325873 h 2344147"/>
                <a:gd name="connsiteX177" fmla="*/ 53188 w 1936374"/>
                <a:gd name="connsiteY177" fmla="*/ 334879 h 2344147"/>
                <a:gd name="connsiteX178" fmla="*/ 51500 w 1936374"/>
                <a:gd name="connsiteY178" fmla="*/ 342195 h 2344147"/>
                <a:gd name="connsiteX179" fmla="*/ 50937 w 1936374"/>
                <a:gd name="connsiteY179" fmla="*/ 347823 h 2344147"/>
                <a:gd name="connsiteX180" fmla="*/ 50374 w 1936374"/>
                <a:gd name="connsiteY180" fmla="*/ 350637 h 2344147"/>
                <a:gd name="connsiteX181" fmla="*/ 50374 w 1936374"/>
                <a:gd name="connsiteY181" fmla="*/ 351763 h 2344147"/>
                <a:gd name="connsiteX182" fmla="*/ 45872 w 1936374"/>
                <a:gd name="connsiteY182" fmla="*/ 371462 h 2344147"/>
                <a:gd name="connsiteX183" fmla="*/ 41369 w 1936374"/>
                <a:gd name="connsiteY183" fmla="*/ 395100 h 2344147"/>
                <a:gd name="connsiteX184" fmla="*/ 38555 w 1936374"/>
                <a:gd name="connsiteY184" fmla="*/ 420990 h 2344147"/>
                <a:gd name="connsiteX185" fmla="*/ 35741 w 1936374"/>
                <a:gd name="connsiteY185" fmla="*/ 450256 h 2344147"/>
                <a:gd name="connsiteX186" fmla="*/ 32927 w 1936374"/>
                <a:gd name="connsiteY186" fmla="*/ 481212 h 2344147"/>
                <a:gd name="connsiteX187" fmla="*/ 30675 w 1936374"/>
                <a:gd name="connsiteY187" fmla="*/ 513292 h 2344147"/>
                <a:gd name="connsiteX188" fmla="*/ 29550 w 1936374"/>
                <a:gd name="connsiteY188" fmla="*/ 546499 h 2344147"/>
                <a:gd name="connsiteX189" fmla="*/ 27862 w 1936374"/>
                <a:gd name="connsiteY189" fmla="*/ 581393 h 2344147"/>
                <a:gd name="connsiteX190" fmla="*/ 27299 w 1936374"/>
                <a:gd name="connsiteY190" fmla="*/ 615726 h 2344147"/>
                <a:gd name="connsiteX191" fmla="*/ 26736 w 1936374"/>
                <a:gd name="connsiteY191" fmla="*/ 650621 h 2344147"/>
                <a:gd name="connsiteX192" fmla="*/ 26736 w 1936374"/>
                <a:gd name="connsiteY192" fmla="*/ 683827 h 2344147"/>
                <a:gd name="connsiteX193" fmla="*/ 25610 w 1936374"/>
                <a:gd name="connsiteY193" fmla="*/ 717033 h 2344147"/>
                <a:gd name="connsiteX194" fmla="*/ 25610 w 1936374"/>
                <a:gd name="connsiteY194" fmla="*/ 747988 h 2344147"/>
                <a:gd name="connsiteX195" fmla="*/ 25610 w 1936374"/>
                <a:gd name="connsiteY195" fmla="*/ 777255 h 2344147"/>
                <a:gd name="connsiteX196" fmla="*/ 25610 w 1936374"/>
                <a:gd name="connsiteY196" fmla="*/ 804271 h 2344147"/>
                <a:gd name="connsiteX197" fmla="*/ 26736 w 1936374"/>
                <a:gd name="connsiteY197" fmla="*/ 827909 h 2344147"/>
                <a:gd name="connsiteX198" fmla="*/ 26736 w 1936374"/>
                <a:gd name="connsiteY198" fmla="*/ 848171 h 2344147"/>
                <a:gd name="connsiteX199" fmla="*/ 27299 w 1936374"/>
                <a:gd name="connsiteY199" fmla="*/ 865055 h 2344147"/>
                <a:gd name="connsiteX200" fmla="*/ 27299 w 1936374"/>
                <a:gd name="connsiteY200" fmla="*/ 869126 h 2344147"/>
                <a:gd name="connsiteX201" fmla="*/ 62319 w 1936374"/>
                <a:gd name="connsiteY201" fmla="*/ 1009580 h 2344147"/>
                <a:gd name="connsiteX202" fmla="*/ 197736 w 1936374"/>
                <a:gd name="connsiteY202" fmla="*/ 1518857 h 2344147"/>
                <a:gd name="connsiteX203" fmla="*/ 466471 w 1936374"/>
                <a:gd name="connsiteY203" fmla="*/ 2203492 h 2344147"/>
                <a:gd name="connsiteX204" fmla="*/ 475994 w 1936374"/>
                <a:gd name="connsiteY204" fmla="*/ 2252993 h 2344147"/>
                <a:gd name="connsiteX205" fmla="*/ 475427 w 1936374"/>
                <a:gd name="connsiteY205" fmla="*/ 2266980 h 2344147"/>
                <a:gd name="connsiteX206" fmla="*/ 477836 w 1936374"/>
                <a:gd name="connsiteY206" fmla="*/ 2275814 h 2344147"/>
                <a:gd name="connsiteX207" fmla="*/ 481648 w 1936374"/>
                <a:gd name="connsiteY207" fmla="*/ 2318876 h 2344147"/>
                <a:gd name="connsiteX208" fmla="*/ 480521 w 1936374"/>
                <a:gd name="connsiteY208" fmla="*/ 2331608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7736 w 1936374"/>
                <a:gd name="connsiteY208" fmla="*/ 151885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16599 w 1936374"/>
                <a:gd name="connsiteY207" fmla="*/ 124580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481648 w 1936374"/>
                <a:gd name="connsiteY213" fmla="*/ 2318876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588516 w 1936374"/>
                <a:gd name="connsiteY213" fmla="*/ 2320424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1936374" h="2345074">
                  <a:moveTo>
                    <a:pt x="23875" y="878134"/>
                  </a:moveTo>
                  <a:lnTo>
                    <a:pt x="23875" y="875299"/>
                  </a:lnTo>
                  <a:lnTo>
                    <a:pt x="23875" y="867587"/>
                  </a:lnTo>
                  <a:lnTo>
                    <a:pt x="22797" y="861115"/>
                  </a:lnTo>
                  <a:lnTo>
                    <a:pt x="17168" y="838040"/>
                  </a:lnTo>
                  <a:lnTo>
                    <a:pt x="9852" y="817779"/>
                  </a:lnTo>
                  <a:lnTo>
                    <a:pt x="1972" y="800893"/>
                  </a:lnTo>
                  <a:lnTo>
                    <a:pt x="0" y="797935"/>
                  </a:lnTo>
                  <a:lnTo>
                    <a:pt x="16215" y="838108"/>
                  </a:lnTo>
                  <a:lnTo>
                    <a:pt x="19339" y="850912"/>
                  </a:lnTo>
                  <a:lnTo>
                    <a:pt x="23875" y="878134"/>
                  </a:lnTo>
                  <a:close/>
                  <a:moveTo>
                    <a:pt x="267771" y="1989719"/>
                  </a:moveTo>
                  <a:cubicBezTo>
                    <a:pt x="267758" y="1989706"/>
                    <a:pt x="267746" y="1989693"/>
                    <a:pt x="267733" y="1989680"/>
                  </a:cubicBezTo>
                  <a:lnTo>
                    <a:pt x="248446" y="1970392"/>
                  </a:lnTo>
                  <a:cubicBezTo>
                    <a:pt x="248459" y="1970406"/>
                    <a:pt x="248473" y="1970420"/>
                    <a:pt x="248486" y="1970434"/>
                  </a:cubicBezTo>
                  <a:lnTo>
                    <a:pt x="267771" y="1989719"/>
                  </a:lnTo>
                  <a:close/>
                  <a:moveTo>
                    <a:pt x="333326" y="2056993"/>
                  </a:moveTo>
                  <a:lnTo>
                    <a:pt x="332951" y="2056599"/>
                  </a:lnTo>
                  <a:lnTo>
                    <a:pt x="320095" y="2044279"/>
                  </a:lnTo>
                  <a:lnTo>
                    <a:pt x="320526" y="2044727"/>
                  </a:lnTo>
                  <a:lnTo>
                    <a:pt x="333326" y="2056993"/>
                  </a:lnTo>
                  <a:close/>
                  <a:moveTo>
                    <a:pt x="353677" y="2077353"/>
                  </a:moveTo>
                  <a:lnTo>
                    <a:pt x="353367" y="2077015"/>
                  </a:lnTo>
                  <a:lnTo>
                    <a:pt x="344870" y="2069049"/>
                  </a:lnTo>
                  <a:lnTo>
                    <a:pt x="345290" y="2069491"/>
                  </a:lnTo>
                  <a:lnTo>
                    <a:pt x="353677" y="2077353"/>
                  </a:lnTo>
                  <a:close/>
                  <a:moveTo>
                    <a:pt x="364294" y="2088019"/>
                  </a:moveTo>
                  <a:lnTo>
                    <a:pt x="364142" y="2087791"/>
                  </a:lnTo>
                  <a:lnTo>
                    <a:pt x="360046" y="2084206"/>
                  </a:lnTo>
                  <a:lnTo>
                    <a:pt x="360486" y="2084687"/>
                  </a:lnTo>
                  <a:lnTo>
                    <a:pt x="364294" y="2088019"/>
                  </a:lnTo>
                  <a:close/>
                  <a:moveTo>
                    <a:pt x="391707" y="2113682"/>
                  </a:moveTo>
                  <a:lnTo>
                    <a:pt x="391363" y="2113311"/>
                  </a:lnTo>
                  <a:lnTo>
                    <a:pt x="366016" y="2090166"/>
                  </a:lnTo>
                  <a:cubicBezTo>
                    <a:pt x="366049" y="2090216"/>
                    <a:pt x="366082" y="2090265"/>
                    <a:pt x="366115" y="2090315"/>
                  </a:cubicBezTo>
                  <a:lnTo>
                    <a:pt x="391707" y="2113682"/>
                  </a:lnTo>
                  <a:close/>
                  <a:moveTo>
                    <a:pt x="1669036" y="2344147"/>
                  </a:moveTo>
                  <a:lnTo>
                    <a:pt x="1736574" y="2115642"/>
                  </a:lnTo>
                  <a:lnTo>
                    <a:pt x="1763589" y="2061612"/>
                  </a:lnTo>
                  <a:lnTo>
                    <a:pt x="1787227" y="2005892"/>
                  </a:lnTo>
                  <a:lnTo>
                    <a:pt x="1809178" y="1949610"/>
                  </a:lnTo>
                  <a:lnTo>
                    <a:pt x="1828876" y="1892766"/>
                  </a:lnTo>
                  <a:lnTo>
                    <a:pt x="1846886" y="1834232"/>
                  </a:lnTo>
                  <a:lnTo>
                    <a:pt x="1862645" y="1776825"/>
                  </a:lnTo>
                  <a:lnTo>
                    <a:pt x="1876153" y="1717728"/>
                  </a:lnTo>
                  <a:lnTo>
                    <a:pt x="1888535" y="1659195"/>
                  </a:lnTo>
                  <a:lnTo>
                    <a:pt x="1899228" y="1600662"/>
                  </a:lnTo>
                  <a:lnTo>
                    <a:pt x="1908234" y="1543254"/>
                  </a:lnTo>
                  <a:lnTo>
                    <a:pt x="1915550" y="1485846"/>
                  </a:lnTo>
                  <a:lnTo>
                    <a:pt x="1922304" y="1429564"/>
                  </a:lnTo>
                  <a:lnTo>
                    <a:pt x="1927369" y="1374407"/>
                  </a:lnTo>
                  <a:lnTo>
                    <a:pt x="1930746" y="1320939"/>
                  </a:lnTo>
                  <a:lnTo>
                    <a:pt x="1933560" y="1268597"/>
                  </a:lnTo>
                  <a:lnTo>
                    <a:pt x="1935249" y="1217943"/>
                  </a:lnTo>
                  <a:lnTo>
                    <a:pt x="1936374" y="1169541"/>
                  </a:lnTo>
                  <a:lnTo>
                    <a:pt x="1936374" y="1123389"/>
                  </a:lnTo>
                  <a:lnTo>
                    <a:pt x="1936374" y="1079489"/>
                  </a:lnTo>
                  <a:cubicBezTo>
                    <a:pt x="1936186" y="1065794"/>
                    <a:pt x="1935999" y="1052099"/>
                    <a:pt x="1935811" y="1038404"/>
                  </a:cubicBezTo>
                  <a:cubicBezTo>
                    <a:pt x="1935248" y="1025647"/>
                    <a:pt x="1934686" y="1012889"/>
                    <a:pt x="1934123" y="1000132"/>
                  </a:cubicBezTo>
                  <a:cubicBezTo>
                    <a:pt x="1933748" y="988313"/>
                    <a:pt x="1933372" y="976494"/>
                    <a:pt x="1932997" y="964675"/>
                  </a:cubicBezTo>
                  <a:cubicBezTo>
                    <a:pt x="1932434" y="954169"/>
                    <a:pt x="1931872" y="943662"/>
                    <a:pt x="1931309" y="933156"/>
                  </a:cubicBezTo>
                  <a:lnTo>
                    <a:pt x="1929057" y="905015"/>
                  </a:lnTo>
                  <a:lnTo>
                    <a:pt x="1927369" y="880251"/>
                  </a:lnTo>
                  <a:lnTo>
                    <a:pt x="1925681" y="859427"/>
                  </a:lnTo>
                  <a:cubicBezTo>
                    <a:pt x="1925306" y="853986"/>
                    <a:pt x="1924930" y="848546"/>
                    <a:pt x="1924555" y="843105"/>
                  </a:cubicBezTo>
                  <a:lnTo>
                    <a:pt x="1922866" y="831286"/>
                  </a:lnTo>
                  <a:cubicBezTo>
                    <a:pt x="1922679" y="828659"/>
                    <a:pt x="1922491" y="826033"/>
                    <a:pt x="1922304" y="823406"/>
                  </a:cubicBezTo>
                  <a:lnTo>
                    <a:pt x="1922304" y="821155"/>
                  </a:lnTo>
                  <a:lnTo>
                    <a:pt x="1924555" y="781758"/>
                  </a:lnTo>
                  <a:cubicBezTo>
                    <a:pt x="1924180" y="769564"/>
                    <a:pt x="1923804" y="757369"/>
                    <a:pt x="1923429" y="745175"/>
                  </a:cubicBezTo>
                  <a:lnTo>
                    <a:pt x="1920052" y="710280"/>
                  </a:lnTo>
                  <a:lnTo>
                    <a:pt x="1913299" y="677636"/>
                  </a:lnTo>
                  <a:lnTo>
                    <a:pt x="1904856" y="647806"/>
                  </a:lnTo>
                  <a:lnTo>
                    <a:pt x="1894163" y="619666"/>
                  </a:lnTo>
                  <a:lnTo>
                    <a:pt x="1881781" y="592650"/>
                  </a:lnTo>
                  <a:lnTo>
                    <a:pt x="1867710" y="569012"/>
                  </a:lnTo>
                  <a:lnTo>
                    <a:pt x="1850826" y="546499"/>
                  </a:lnTo>
                  <a:lnTo>
                    <a:pt x="1833941" y="525675"/>
                  </a:lnTo>
                  <a:lnTo>
                    <a:pt x="1814806" y="507101"/>
                  </a:lnTo>
                  <a:lnTo>
                    <a:pt x="1795670" y="489654"/>
                  </a:lnTo>
                  <a:lnTo>
                    <a:pt x="1775409" y="473895"/>
                  </a:lnTo>
                  <a:lnTo>
                    <a:pt x="1754584" y="459262"/>
                  </a:lnTo>
                  <a:lnTo>
                    <a:pt x="1733760" y="447442"/>
                  </a:lnTo>
                  <a:lnTo>
                    <a:pt x="1712373" y="435623"/>
                  </a:lnTo>
                  <a:lnTo>
                    <a:pt x="1691549" y="425492"/>
                  </a:lnTo>
                  <a:lnTo>
                    <a:pt x="1670725" y="417050"/>
                  </a:lnTo>
                  <a:lnTo>
                    <a:pt x="1650463" y="409171"/>
                  </a:lnTo>
                  <a:lnTo>
                    <a:pt x="1630201" y="401854"/>
                  </a:lnTo>
                  <a:lnTo>
                    <a:pt x="1611629" y="396789"/>
                  </a:lnTo>
                  <a:lnTo>
                    <a:pt x="1594182" y="391723"/>
                  </a:lnTo>
                  <a:lnTo>
                    <a:pt x="1577860" y="387221"/>
                  </a:lnTo>
                  <a:lnTo>
                    <a:pt x="1562664" y="384406"/>
                  </a:lnTo>
                  <a:lnTo>
                    <a:pt x="1549719" y="381592"/>
                  </a:lnTo>
                  <a:lnTo>
                    <a:pt x="1538463" y="379904"/>
                  </a:lnTo>
                  <a:lnTo>
                    <a:pt x="1530020" y="378779"/>
                  </a:lnTo>
                  <a:lnTo>
                    <a:pt x="1522704" y="378216"/>
                  </a:lnTo>
                  <a:lnTo>
                    <a:pt x="1518201" y="377090"/>
                  </a:lnTo>
                  <a:lnTo>
                    <a:pt x="1517075" y="377090"/>
                  </a:lnTo>
                  <a:lnTo>
                    <a:pt x="1503005" y="341070"/>
                  </a:lnTo>
                  <a:lnTo>
                    <a:pt x="1487809" y="308989"/>
                  </a:lnTo>
                  <a:lnTo>
                    <a:pt x="1472050" y="279722"/>
                  </a:lnTo>
                  <a:lnTo>
                    <a:pt x="1455165" y="254958"/>
                  </a:lnTo>
                  <a:lnTo>
                    <a:pt x="1436593" y="233008"/>
                  </a:lnTo>
                  <a:lnTo>
                    <a:pt x="1417457" y="213872"/>
                  </a:lnTo>
                  <a:lnTo>
                    <a:pt x="1397758" y="197550"/>
                  </a:lnTo>
                  <a:lnTo>
                    <a:pt x="1377497" y="184605"/>
                  </a:lnTo>
                  <a:lnTo>
                    <a:pt x="1356673" y="173912"/>
                  </a:lnTo>
                  <a:lnTo>
                    <a:pt x="1335848" y="165470"/>
                  </a:lnTo>
                  <a:lnTo>
                    <a:pt x="1315024" y="158716"/>
                  </a:lnTo>
                  <a:lnTo>
                    <a:pt x="1294200" y="154776"/>
                  </a:lnTo>
                  <a:lnTo>
                    <a:pt x="1273376" y="151399"/>
                  </a:lnTo>
                  <a:lnTo>
                    <a:pt x="1252552" y="150274"/>
                  </a:lnTo>
                  <a:lnTo>
                    <a:pt x="1232290" y="150836"/>
                  </a:lnTo>
                  <a:lnTo>
                    <a:pt x="1212029" y="152525"/>
                  </a:lnTo>
                  <a:lnTo>
                    <a:pt x="1193456" y="155339"/>
                  </a:lnTo>
                  <a:lnTo>
                    <a:pt x="1174883" y="158153"/>
                  </a:lnTo>
                  <a:lnTo>
                    <a:pt x="1157436" y="162655"/>
                  </a:lnTo>
                  <a:lnTo>
                    <a:pt x="1141114" y="166595"/>
                  </a:lnTo>
                  <a:lnTo>
                    <a:pt x="1125918" y="171660"/>
                  </a:lnTo>
                  <a:lnTo>
                    <a:pt x="1112410" y="176726"/>
                  </a:lnTo>
                  <a:lnTo>
                    <a:pt x="1099465" y="181791"/>
                  </a:lnTo>
                  <a:lnTo>
                    <a:pt x="1088772" y="186294"/>
                  </a:lnTo>
                  <a:lnTo>
                    <a:pt x="1079204" y="190796"/>
                  </a:lnTo>
                  <a:lnTo>
                    <a:pt x="1071887" y="194173"/>
                  </a:lnTo>
                  <a:lnTo>
                    <a:pt x="1066259" y="196987"/>
                  </a:lnTo>
                  <a:lnTo>
                    <a:pt x="1063445" y="199239"/>
                  </a:lnTo>
                  <a:lnTo>
                    <a:pt x="1061757" y="199801"/>
                  </a:lnTo>
                  <a:lnTo>
                    <a:pt x="1043746" y="163781"/>
                  </a:lnTo>
                  <a:lnTo>
                    <a:pt x="1026299" y="132263"/>
                  </a:lnTo>
                  <a:lnTo>
                    <a:pt x="1006038" y="104685"/>
                  </a:lnTo>
                  <a:lnTo>
                    <a:pt x="985776" y="80484"/>
                  </a:lnTo>
                  <a:lnTo>
                    <a:pt x="964952" y="60222"/>
                  </a:lnTo>
                  <a:lnTo>
                    <a:pt x="943565" y="43337"/>
                  </a:lnTo>
                  <a:lnTo>
                    <a:pt x="921052" y="29830"/>
                  </a:lnTo>
                  <a:lnTo>
                    <a:pt x="899102" y="19136"/>
                  </a:lnTo>
                  <a:lnTo>
                    <a:pt x="876027" y="10131"/>
                  </a:lnTo>
                  <a:lnTo>
                    <a:pt x="853514" y="4503"/>
                  </a:lnTo>
                  <a:lnTo>
                    <a:pt x="830438" y="1689"/>
                  </a:lnTo>
                  <a:lnTo>
                    <a:pt x="808489" y="0"/>
                  </a:lnTo>
                  <a:lnTo>
                    <a:pt x="785976" y="1126"/>
                  </a:lnTo>
                  <a:lnTo>
                    <a:pt x="764589" y="3377"/>
                  </a:lnTo>
                  <a:lnTo>
                    <a:pt x="742639" y="6754"/>
                  </a:lnTo>
                  <a:lnTo>
                    <a:pt x="722941" y="11257"/>
                  </a:lnTo>
                  <a:lnTo>
                    <a:pt x="702679" y="16885"/>
                  </a:lnTo>
                  <a:lnTo>
                    <a:pt x="684106" y="24201"/>
                  </a:lnTo>
                  <a:lnTo>
                    <a:pt x="666096" y="30392"/>
                  </a:lnTo>
                  <a:lnTo>
                    <a:pt x="648649" y="38272"/>
                  </a:lnTo>
                  <a:lnTo>
                    <a:pt x="633453" y="45589"/>
                  </a:lnTo>
                  <a:lnTo>
                    <a:pt x="619382" y="53468"/>
                  </a:lnTo>
                  <a:lnTo>
                    <a:pt x="606437" y="60785"/>
                  </a:lnTo>
                  <a:lnTo>
                    <a:pt x="595744" y="67539"/>
                  </a:lnTo>
                  <a:lnTo>
                    <a:pt x="586176" y="73167"/>
                  </a:lnTo>
                  <a:lnTo>
                    <a:pt x="578297" y="78232"/>
                  </a:lnTo>
                  <a:lnTo>
                    <a:pt x="573231" y="82172"/>
                  </a:lnTo>
                  <a:lnTo>
                    <a:pt x="569855" y="84424"/>
                  </a:lnTo>
                  <a:lnTo>
                    <a:pt x="568166" y="85549"/>
                  </a:lnTo>
                  <a:lnTo>
                    <a:pt x="525955" y="73730"/>
                  </a:lnTo>
                  <a:lnTo>
                    <a:pt x="485432" y="65287"/>
                  </a:lnTo>
                  <a:lnTo>
                    <a:pt x="447723" y="60222"/>
                  </a:lnTo>
                  <a:lnTo>
                    <a:pt x="412266" y="56282"/>
                  </a:lnTo>
                  <a:lnTo>
                    <a:pt x="378496" y="56282"/>
                  </a:lnTo>
                  <a:lnTo>
                    <a:pt x="346979" y="57971"/>
                  </a:lnTo>
                  <a:lnTo>
                    <a:pt x="317713" y="62474"/>
                  </a:lnTo>
                  <a:lnTo>
                    <a:pt x="290134" y="68101"/>
                  </a:lnTo>
                  <a:lnTo>
                    <a:pt x="264245" y="75981"/>
                  </a:lnTo>
                  <a:lnTo>
                    <a:pt x="241169" y="85549"/>
                  </a:lnTo>
                  <a:lnTo>
                    <a:pt x="219219" y="96242"/>
                  </a:lnTo>
                  <a:lnTo>
                    <a:pt x="198958" y="108625"/>
                  </a:lnTo>
                  <a:lnTo>
                    <a:pt x="180385" y="121570"/>
                  </a:lnTo>
                  <a:lnTo>
                    <a:pt x="163500" y="135640"/>
                  </a:lnTo>
                  <a:lnTo>
                    <a:pt x="147742" y="150836"/>
                  </a:lnTo>
                  <a:lnTo>
                    <a:pt x="133672" y="166032"/>
                  </a:lnTo>
                  <a:lnTo>
                    <a:pt x="121289" y="182354"/>
                  </a:lnTo>
                  <a:lnTo>
                    <a:pt x="110033" y="198676"/>
                  </a:lnTo>
                  <a:lnTo>
                    <a:pt x="99902" y="214435"/>
                  </a:lnTo>
                  <a:lnTo>
                    <a:pt x="90897" y="230756"/>
                  </a:lnTo>
                  <a:lnTo>
                    <a:pt x="83018" y="246516"/>
                  </a:lnTo>
                  <a:lnTo>
                    <a:pt x="76264" y="261712"/>
                  </a:lnTo>
                  <a:lnTo>
                    <a:pt x="70073" y="276908"/>
                  </a:lnTo>
                  <a:lnTo>
                    <a:pt x="65008" y="290979"/>
                  </a:lnTo>
                  <a:lnTo>
                    <a:pt x="61068" y="303923"/>
                  </a:lnTo>
                  <a:lnTo>
                    <a:pt x="58254" y="315180"/>
                  </a:lnTo>
                  <a:lnTo>
                    <a:pt x="55440" y="325873"/>
                  </a:lnTo>
                  <a:lnTo>
                    <a:pt x="53188" y="334879"/>
                  </a:lnTo>
                  <a:lnTo>
                    <a:pt x="51500" y="342195"/>
                  </a:lnTo>
                  <a:cubicBezTo>
                    <a:pt x="51312" y="344071"/>
                    <a:pt x="51125" y="345947"/>
                    <a:pt x="50937" y="347823"/>
                  </a:cubicBezTo>
                  <a:lnTo>
                    <a:pt x="50374" y="350637"/>
                  </a:lnTo>
                  <a:lnTo>
                    <a:pt x="50374" y="351763"/>
                  </a:lnTo>
                  <a:lnTo>
                    <a:pt x="45872" y="371462"/>
                  </a:lnTo>
                  <a:lnTo>
                    <a:pt x="41369" y="395100"/>
                  </a:lnTo>
                  <a:lnTo>
                    <a:pt x="38555" y="420990"/>
                  </a:lnTo>
                  <a:lnTo>
                    <a:pt x="35741" y="450256"/>
                  </a:lnTo>
                  <a:lnTo>
                    <a:pt x="32927" y="481212"/>
                  </a:lnTo>
                  <a:lnTo>
                    <a:pt x="30675" y="513292"/>
                  </a:lnTo>
                  <a:lnTo>
                    <a:pt x="29550" y="546499"/>
                  </a:lnTo>
                  <a:cubicBezTo>
                    <a:pt x="28987" y="558130"/>
                    <a:pt x="28425" y="569762"/>
                    <a:pt x="27862" y="581393"/>
                  </a:cubicBezTo>
                  <a:cubicBezTo>
                    <a:pt x="27674" y="592837"/>
                    <a:pt x="27487" y="604282"/>
                    <a:pt x="27299" y="615726"/>
                  </a:cubicBezTo>
                  <a:cubicBezTo>
                    <a:pt x="27111" y="627358"/>
                    <a:pt x="26924" y="638989"/>
                    <a:pt x="26736" y="650621"/>
                  </a:cubicBezTo>
                  <a:lnTo>
                    <a:pt x="26736" y="683827"/>
                  </a:lnTo>
                  <a:cubicBezTo>
                    <a:pt x="26361" y="694896"/>
                    <a:pt x="25985" y="705964"/>
                    <a:pt x="25610" y="717033"/>
                  </a:cubicBezTo>
                  <a:lnTo>
                    <a:pt x="25610" y="747988"/>
                  </a:lnTo>
                  <a:lnTo>
                    <a:pt x="25610" y="777255"/>
                  </a:lnTo>
                  <a:lnTo>
                    <a:pt x="25610" y="804271"/>
                  </a:lnTo>
                  <a:cubicBezTo>
                    <a:pt x="25985" y="812150"/>
                    <a:pt x="26361" y="820030"/>
                    <a:pt x="26736" y="827909"/>
                  </a:cubicBezTo>
                  <a:lnTo>
                    <a:pt x="26736" y="848171"/>
                  </a:lnTo>
                  <a:cubicBezTo>
                    <a:pt x="26924" y="853799"/>
                    <a:pt x="27111" y="859427"/>
                    <a:pt x="27299" y="865055"/>
                  </a:cubicBezTo>
                  <a:lnTo>
                    <a:pt x="27299" y="869126"/>
                  </a:lnTo>
                  <a:cubicBezTo>
                    <a:pt x="38972" y="915944"/>
                    <a:pt x="4926" y="1198982"/>
                    <a:pt x="16599" y="1245800"/>
                  </a:cubicBezTo>
                  <a:cubicBezTo>
                    <a:pt x="54839" y="1404762"/>
                    <a:pt x="38937" y="1450682"/>
                    <a:pt x="113916" y="1610297"/>
                  </a:cubicBezTo>
                  <a:cubicBezTo>
                    <a:pt x="188895" y="1769912"/>
                    <a:pt x="406125" y="2096376"/>
                    <a:pt x="466471" y="2203492"/>
                  </a:cubicBezTo>
                  <a:cubicBezTo>
                    <a:pt x="526817" y="2310608"/>
                    <a:pt x="474886" y="2238633"/>
                    <a:pt x="475994" y="2252993"/>
                  </a:cubicBezTo>
                  <a:lnTo>
                    <a:pt x="475427" y="2266980"/>
                  </a:lnTo>
                  <a:lnTo>
                    <a:pt x="477836" y="2275814"/>
                  </a:lnTo>
                  <a:cubicBezTo>
                    <a:pt x="480335" y="2289723"/>
                    <a:pt x="588516" y="2305673"/>
                    <a:pt x="588516" y="2320424"/>
                  </a:cubicBezTo>
                  <a:cubicBezTo>
                    <a:pt x="588140" y="2324668"/>
                    <a:pt x="590589" y="2340828"/>
                    <a:pt x="590213" y="2345072"/>
                  </a:cubicBezTo>
                  <a:lnTo>
                    <a:pt x="1669036" y="2344147"/>
                  </a:lnTo>
                  <a:close/>
                </a:path>
              </a:pathLst>
            </a:cu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자유형 46"/>
            <p:cNvSpPr/>
            <p:nvPr/>
          </p:nvSpPr>
          <p:spPr>
            <a:xfrm flipH="1">
              <a:off x="11843036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11279484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Group 4"/>
            <p:cNvGrpSpPr>
              <a:grpSpLocks noChangeAspect="1"/>
            </p:cNvGrpSpPr>
            <p:nvPr/>
          </p:nvGrpSpPr>
          <p:grpSpPr bwMode="auto">
            <a:xfrm rot="21037912">
              <a:off x="10983608" y="5445680"/>
              <a:ext cx="1069098" cy="792004"/>
              <a:chOff x="0" y="-188"/>
              <a:chExt cx="1987" cy="1472"/>
            </a:xfrm>
          </p:grpSpPr>
          <p:sp>
            <p:nvSpPr>
              <p:cNvPr id="15" name="Freeform 5"/>
              <p:cNvSpPr>
                <a:spLocks/>
              </p:cNvSpPr>
              <p:nvPr/>
            </p:nvSpPr>
            <p:spPr bwMode="auto">
              <a:xfrm>
                <a:off x="0" y="497"/>
                <a:ext cx="1605" cy="787"/>
              </a:xfrm>
              <a:custGeom>
                <a:avLst/>
                <a:gdLst>
                  <a:gd name="T0" fmla="*/ 6423 w 6423"/>
                  <a:gd name="T1" fmla="*/ 1764 h 3147"/>
                  <a:gd name="T2" fmla="*/ 6409 w 6423"/>
                  <a:gd name="T3" fmla="*/ 1784 h 3147"/>
                  <a:gd name="T4" fmla="*/ 6319 w 6423"/>
                  <a:gd name="T5" fmla="*/ 1900 h 3147"/>
                  <a:gd name="T6" fmla="*/ 6161 w 6423"/>
                  <a:gd name="T7" fmla="*/ 2082 h 3147"/>
                  <a:gd name="T8" fmla="*/ 5994 w 6423"/>
                  <a:gd name="T9" fmla="*/ 2245 h 3147"/>
                  <a:gd name="T10" fmla="*/ 5865 w 6423"/>
                  <a:gd name="T11" fmla="*/ 2361 h 3147"/>
                  <a:gd name="T12" fmla="*/ 5717 w 6423"/>
                  <a:gd name="T13" fmla="*/ 2480 h 3147"/>
                  <a:gd name="T14" fmla="*/ 5554 w 6423"/>
                  <a:gd name="T15" fmla="*/ 2598 h 3147"/>
                  <a:gd name="T16" fmla="*/ 5375 w 6423"/>
                  <a:gd name="T17" fmla="*/ 2711 h 3147"/>
                  <a:gd name="T18" fmla="*/ 5178 w 6423"/>
                  <a:gd name="T19" fmla="*/ 2819 h 3147"/>
                  <a:gd name="T20" fmla="*/ 4967 w 6423"/>
                  <a:gd name="T21" fmla="*/ 2916 h 3147"/>
                  <a:gd name="T22" fmla="*/ 4739 w 6423"/>
                  <a:gd name="T23" fmla="*/ 3000 h 3147"/>
                  <a:gd name="T24" fmla="*/ 4495 w 6423"/>
                  <a:gd name="T25" fmla="*/ 3067 h 3147"/>
                  <a:gd name="T26" fmla="*/ 4301 w 6423"/>
                  <a:gd name="T27" fmla="*/ 3105 h 3147"/>
                  <a:gd name="T28" fmla="*/ 4168 w 6423"/>
                  <a:gd name="T29" fmla="*/ 3123 h 3147"/>
                  <a:gd name="T30" fmla="*/ 4100 w 6423"/>
                  <a:gd name="T31" fmla="*/ 3130 h 3147"/>
                  <a:gd name="T32" fmla="*/ 3963 w 6423"/>
                  <a:gd name="T33" fmla="*/ 3141 h 3147"/>
                  <a:gd name="T34" fmla="*/ 3722 w 6423"/>
                  <a:gd name="T35" fmla="*/ 3147 h 3147"/>
                  <a:gd name="T36" fmla="*/ 3515 w 6423"/>
                  <a:gd name="T37" fmla="*/ 3136 h 3147"/>
                  <a:gd name="T38" fmla="*/ 3339 w 6423"/>
                  <a:gd name="T39" fmla="*/ 3108 h 3147"/>
                  <a:gd name="T40" fmla="*/ 3187 w 6423"/>
                  <a:gd name="T41" fmla="*/ 3068 h 3147"/>
                  <a:gd name="T42" fmla="*/ 3053 w 6423"/>
                  <a:gd name="T43" fmla="*/ 3016 h 3147"/>
                  <a:gd name="T44" fmla="*/ 2933 w 6423"/>
                  <a:gd name="T45" fmla="*/ 2956 h 3147"/>
                  <a:gd name="T46" fmla="*/ 2823 w 6423"/>
                  <a:gd name="T47" fmla="*/ 2888 h 3147"/>
                  <a:gd name="T48" fmla="*/ 2659 w 6423"/>
                  <a:gd name="T49" fmla="*/ 2777 h 3147"/>
                  <a:gd name="T50" fmla="*/ 2483 w 6423"/>
                  <a:gd name="T51" fmla="*/ 2661 h 3147"/>
                  <a:gd name="T52" fmla="*/ 2349 w 6423"/>
                  <a:gd name="T53" fmla="*/ 2584 h 3147"/>
                  <a:gd name="T54" fmla="*/ 2197 w 6423"/>
                  <a:gd name="T55" fmla="*/ 2511 h 3147"/>
                  <a:gd name="T56" fmla="*/ 2020 w 6423"/>
                  <a:gd name="T57" fmla="*/ 2443 h 3147"/>
                  <a:gd name="T58" fmla="*/ 1815 w 6423"/>
                  <a:gd name="T59" fmla="*/ 2383 h 3147"/>
                  <a:gd name="T60" fmla="*/ 1573 w 6423"/>
                  <a:gd name="T61" fmla="*/ 2331 h 3147"/>
                  <a:gd name="T62" fmla="*/ 1436 w 6423"/>
                  <a:gd name="T63" fmla="*/ 2311 h 3147"/>
                  <a:gd name="T64" fmla="*/ 1302 w 6423"/>
                  <a:gd name="T65" fmla="*/ 2293 h 3147"/>
                  <a:gd name="T66" fmla="*/ 1063 w 6423"/>
                  <a:gd name="T67" fmla="*/ 2274 h 3147"/>
                  <a:gd name="T68" fmla="*/ 853 w 6423"/>
                  <a:gd name="T69" fmla="*/ 2272 h 3147"/>
                  <a:gd name="T70" fmla="*/ 671 w 6423"/>
                  <a:gd name="T71" fmla="*/ 2283 h 3147"/>
                  <a:gd name="T72" fmla="*/ 519 w 6423"/>
                  <a:gd name="T73" fmla="*/ 2305 h 3147"/>
                  <a:gd name="T74" fmla="*/ 393 w 6423"/>
                  <a:gd name="T75" fmla="*/ 2335 h 3147"/>
                  <a:gd name="T76" fmla="*/ 292 w 6423"/>
                  <a:gd name="T77" fmla="*/ 2369 h 3147"/>
                  <a:gd name="T78" fmla="*/ 216 w 6423"/>
                  <a:gd name="T79" fmla="*/ 2404 h 3147"/>
                  <a:gd name="T80" fmla="*/ 189 w 6423"/>
                  <a:gd name="T81" fmla="*/ 2420 h 3147"/>
                  <a:gd name="T82" fmla="*/ 169 w 6423"/>
                  <a:gd name="T83" fmla="*/ 2432 h 3147"/>
                  <a:gd name="T84" fmla="*/ 124 w 6423"/>
                  <a:gd name="T85" fmla="*/ 2442 h 3147"/>
                  <a:gd name="T86" fmla="*/ 80 w 6423"/>
                  <a:gd name="T87" fmla="*/ 2434 h 3147"/>
                  <a:gd name="T88" fmla="*/ 43 w 6423"/>
                  <a:gd name="T89" fmla="*/ 2412 h 3147"/>
                  <a:gd name="T90" fmla="*/ 26 w 6423"/>
                  <a:gd name="T91" fmla="*/ 2394 h 3147"/>
                  <a:gd name="T92" fmla="*/ 14 w 6423"/>
                  <a:gd name="T93" fmla="*/ 2375 h 3147"/>
                  <a:gd name="T94" fmla="*/ 0 w 6423"/>
                  <a:gd name="T95" fmla="*/ 2332 h 3147"/>
                  <a:gd name="T96" fmla="*/ 4 w 6423"/>
                  <a:gd name="T97" fmla="*/ 2288 h 3147"/>
                  <a:gd name="T98" fmla="*/ 22 w 6423"/>
                  <a:gd name="T99" fmla="*/ 2248 h 3147"/>
                  <a:gd name="T100" fmla="*/ 38 w 6423"/>
                  <a:gd name="T101" fmla="*/ 2231 h 3147"/>
                  <a:gd name="T102" fmla="*/ 92 w 6423"/>
                  <a:gd name="T103" fmla="*/ 2181 h 3147"/>
                  <a:gd name="T104" fmla="*/ 229 w 6423"/>
                  <a:gd name="T105" fmla="*/ 2070 h 3147"/>
                  <a:gd name="T106" fmla="*/ 486 w 6423"/>
                  <a:gd name="T107" fmla="*/ 1881 h 3147"/>
                  <a:gd name="T108" fmla="*/ 1142 w 6423"/>
                  <a:gd name="T109" fmla="*/ 1429 h 3147"/>
                  <a:gd name="T110" fmla="*/ 1641 w 6423"/>
                  <a:gd name="T111" fmla="*/ 1080 h 3147"/>
                  <a:gd name="T112" fmla="*/ 4511 w 6423"/>
                  <a:gd name="T113" fmla="*/ 0 h 3147"/>
                  <a:gd name="T114" fmla="*/ 6423 w 6423"/>
                  <a:gd name="T115" fmla="*/ 1764 h 3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423" h="3147">
                    <a:moveTo>
                      <a:pt x="6423" y="1764"/>
                    </a:moveTo>
                    <a:lnTo>
                      <a:pt x="6409" y="1784"/>
                    </a:lnTo>
                    <a:lnTo>
                      <a:pt x="6319" y="1900"/>
                    </a:lnTo>
                    <a:lnTo>
                      <a:pt x="6161" y="2082"/>
                    </a:lnTo>
                    <a:lnTo>
                      <a:pt x="5994" y="2245"/>
                    </a:lnTo>
                    <a:lnTo>
                      <a:pt x="5865" y="2361"/>
                    </a:lnTo>
                    <a:lnTo>
                      <a:pt x="5717" y="2480"/>
                    </a:lnTo>
                    <a:lnTo>
                      <a:pt x="5554" y="2598"/>
                    </a:lnTo>
                    <a:lnTo>
                      <a:pt x="5375" y="2711"/>
                    </a:lnTo>
                    <a:lnTo>
                      <a:pt x="5178" y="2819"/>
                    </a:lnTo>
                    <a:lnTo>
                      <a:pt x="4967" y="2916"/>
                    </a:lnTo>
                    <a:lnTo>
                      <a:pt x="4739" y="3000"/>
                    </a:lnTo>
                    <a:lnTo>
                      <a:pt x="4495" y="3067"/>
                    </a:lnTo>
                    <a:lnTo>
                      <a:pt x="4301" y="3105"/>
                    </a:lnTo>
                    <a:lnTo>
                      <a:pt x="4168" y="3123"/>
                    </a:lnTo>
                    <a:lnTo>
                      <a:pt x="4100" y="3130"/>
                    </a:lnTo>
                    <a:lnTo>
                      <a:pt x="3963" y="3141"/>
                    </a:lnTo>
                    <a:lnTo>
                      <a:pt x="3722" y="3147"/>
                    </a:lnTo>
                    <a:lnTo>
                      <a:pt x="3515" y="3136"/>
                    </a:lnTo>
                    <a:lnTo>
                      <a:pt x="3339" y="3108"/>
                    </a:lnTo>
                    <a:lnTo>
                      <a:pt x="3187" y="3068"/>
                    </a:lnTo>
                    <a:lnTo>
                      <a:pt x="3053" y="3016"/>
                    </a:lnTo>
                    <a:lnTo>
                      <a:pt x="2933" y="2956"/>
                    </a:lnTo>
                    <a:lnTo>
                      <a:pt x="2823" y="2888"/>
                    </a:lnTo>
                    <a:lnTo>
                      <a:pt x="2659" y="2777"/>
                    </a:lnTo>
                    <a:lnTo>
                      <a:pt x="2483" y="2661"/>
                    </a:lnTo>
                    <a:lnTo>
                      <a:pt x="2349" y="2584"/>
                    </a:lnTo>
                    <a:lnTo>
                      <a:pt x="2197" y="2511"/>
                    </a:lnTo>
                    <a:lnTo>
                      <a:pt x="2020" y="2443"/>
                    </a:lnTo>
                    <a:lnTo>
                      <a:pt x="1815" y="2383"/>
                    </a:lnTo>
                    <a:lnTo>
                      <a:pt x="1573" y="2331"/>
                    </a:lnTo>
                    <a:lnTo>
                      <a:pt x="1436" y="2311"/>
                    </a:lnTo>
                    <a:lnTo>
                      <a:pt x="1302" y="2293"/>
                    </a:lnTo>
                    <a:lnTo>
                      <a:pt x="1063" y="2274"/>
                    </a:lnTo>
                    <a:lnTo>
                      <a:pt x="853" y="2272"/>
                    </a:lnTo>
                    <a:lnTo>
                      <a:pt x="671" y="2283"/>
                    </a:lnTo>
                    <a:lnTo>
                      <a:pt x="519" y="2305"/>
                    </a:lnTo>
                    <a:lnTo>
                      <a:pt x="393" y="2335"/>
                    </a:lnTo>
                    <a:lnTo>
                      <a:pt x="292" y="2369"/>
                    </a:lnTo>
                    <a:lnTo>
                      <a:pt x="216" y="2404"/>
                    </a:lnTo>
                    <a:lnTo>
                      <a:pt x="189" y="2420"/>
                    </a:lnTo>
                    <a:lnTo>
                      <a:pt x="169" y="2432"/>
                    </a:lnTo>
                    <a:lnTo>
                      <a:pt x="124" y="2442"/>
                    </a:lnTo>
                    <a:lnTo>
                      <a:pt x="80" y="2434"/>
                    </a:lnTo>
                    <a:lnTo>
                      <a:pt x="43" y="2412"/>
                    </a:lnTo>
                    <a:lnTo>
                      <a:pt x="26" y="2394"/>
                    </a:lnTo>
                    <a:lnTo>
                      <a:pt x="14" y="2375"/>
                    </a:lnTo>
                    <a:lnTo>
                      <a:pt x="0" y="2332"/>
                    </a:lnTo>
                    <a:lnTo>
                      <a:pt x="4" y="2288"/>
                    </a:lnTo>
                    <a:lnTo>
                      <a:pt x="22" y="2248"/>
                    </a:lnTo>
                    <a:lnTo>
                      <a:pt x="38" y="2231"/>
                    </a:lnTo>
                    <a:lnTo>
                      <a:pt x="92" y="2181"/>
                    </a:lnTo>
                    <a:lnTo>
                      <a:pt x="229" y="2070"/>
                    </a:lnTo>
                    <a:lnTo>
                      <a:pt x="486" y="1881"/>
                    </a:lnTo>
                    <a:lnTo>
                      <a:pt x="1142" y="1429"/>
                    </a:lnTo>
                    <a:lnTo>
                      <a:pt x="1641" y="1080"/>
                    </a:lnTo>
                    <a:lnTo>
                      <a:pt x="4511" y="0"/>
                    </a:lnTo>
                    <a:lnTo>
                      <a:pt x="6423" y="1764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6"/>
              <p:cNvSpPr>
                <a:spLocks/>
              </p:cNvSpPr>
              <p:nvPr/>
            </p:nvSpPr>
            <p:spPr bwMode="auto">
              <a:xfrm>
                <a:off x="1196" y="-188"/>
                <a:ext cx="208" cy="126"/>
              </a:xfrm>
              <a:custGeom>
                <a:avLst/>
                <a:gdLst>
                  <a:gd name="T0" fmla="*/ 818 w 832"/>
                  <a:gd name="T1" fmla="*/ 501 h 501"/>
                  <a:gd name="T2" fmla="*/ 820 w 832"/>
                  <a:gd name="T3" fmla="*/ 453 h 501"/>
                  <a:gd name="T4" fmla="*/ 830 w 832"/>
                  <a:gd name="T5" fmla="*/ 379 h 501"/>
                  <a:gd name="T6" fmla="*/ 832 w 832"/>
                  <a:gd name="T7" fmla="*/ 355 h 501"/>
                  <a:gd name="T8" fmla="*/ 830 w 832"/>
                  <a:gd name="T9" fmla="*/ 315 h 501"/>
                  <a:gd name="T10" fmla="*/ 814 w 832"/>
                  <a:gd name="T11" fmla="*/ 242 h 501"/>
                  <a:gd name="T12" fmla="*/ 781 w 832"/>
                  <a:gd name="T13" fmla="*/ 177 h 501"/>
                  <a:gd name="T14" fmla="*/ 737 w 832"/>
                  <a:gd name="T15" fmla="*/ 123 h 501"/>
                  <a:gd name="T16" fmla="*/ 683 w 832"/>
                  <a:gd name="T17" fmla="*/ 79 h 501"/>
                  <a:gd name="T18" fmla="*/ 620 w 832"/>
                  <a:gd name="T19" fmla="*/ 44 h 501"/>
                  <a:gd name="T20" fmla="*/ 551 w 832"/>
                  <a:gd name="T21" fmla="*/ 19 h 501"/>
                  <a:gd name="T22" fmla="*/ 478 w 832"/>
                  <a:gd name="T23" fmla="*/ 5 h 501"/>
                  <a:gd name="T24" fmla="*/ 403 w 832"/>
                  <a:gd name="T25" fmla="*/ 0 h 501"/>
                  <a:gd name="T26" fmla="*/ 329 w 832"/>
                  <a:gd name="T27" fmla="*/ 6 h 501"/>
                  <a:gd name="T28" fmla="*/ 257 w 832"/>
                  <a:gd name="T29" fmla="*/ 22 h 501"/>
                  <a:gd name="T30" fmla="*/ 192 w 832"/>
                  <a:gd name="T31" fmla="*/ 50 h 501"/>
                  <a:gd name="T32" fmla="*/ 132 w 832"/>
                  <a:gd name="T33" fmla="*/ 88 h 501"/>
                  <a:gd name="T34" fmla="*/ 82 w 832"/>
                  <a:gd name="T35" fmla="*/ 137 h 501"/>
                  <a:gd name="T36" fmla="*/ 43 w 832"/>
                  <a:gd name="T37" fmla="*/ 199 h 501"/>
                  <a:gd name="T38" fmla="*/ 18 w 832"/>
                  <a:gd name="T39" fmla="*/ 271 h 501"/>
                  <a:gd name="T40" fmla="*/ 12 w 832"/>
                  <a:gd name="T41" fmla="*/ 312 h 501"/>
                  <a:gd name="T42" fmla="*/ 0 w 832"/>
                  <a:gd name="T43" fmla="*/ 427 h 501"/>
                  <a:gd name="T44" fmla="*/ 818 w 832"/>
                  <a:gd name="T45" fmla="*/ 501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32" h="501">
                    <a:moveTo>
                      <a:pt x="818" y="501"/>
                    </a:moveTo>
                    <a:lnTo>
                      <a:pt x="820" y="453"/>
                    </a:lnTo>
                    <a:lnTo>
                      <a:pt x="830" y="379"/>
                    </a:lnTo>
                    <a:lnTo>
                      <a:pt x="832" y="355"/>
                    </a:lnTo>
                    <a:lnTo>
                      <a:pt x="830" y="315"/>
                    </a:lnTo>
                    <a:lnTo>
                      <a:pt x="814" y="242"/>
                    </a:lnTo>
                    <a:lnTo>
                      <a:pt x="781" y="177"/>
                    </a:lnTo>
                    <a:lnTo>
                      <a:pt x="737" y="123"/>
                    </a:lnTo>
                    <a:lnTo>
                      <a:pt x="683" y="79"/>
                    </a:lnTo>
                    <a:lnTo>
                      <a:pt x="620" y="44"/>
                    </a:lnTo>
                    <a:lnTo>
                      <a:pt x="551" y="19"/>
                    </a:lnTo>
                    <a:lnTo>
                      <a:pt x="478" y="5"/>
                    </a:lnTo>
                    <a:lnTo>
                      <a:pt x="403" y="0"/>
                    </a:lnTo>
                    <a:lnTo>
                      <a:pt x="329" y="6"/>
                    </a:lnTo>
                    <a:lnTo>
                      <a:pt x="257" y="22"/>
                    </a:lnTo>
                    <a:lnTo>
                      <a:pt x="192" y="50"/>
                    </a:lnTo>
                    <a:lnTo>
                      <a:pt x="132" y="88"/>
                    </a:lnTo>
                    <a:lnTo>
                      <a:pt x="82" y="137"/>
                    </a:lnTo>
                    <a:lnTo>
                      <a:pt x="43" y="199"/>
                    </a:lnTo>
                    <a:lnTo>
                      <a:pt x="18" y="271"/>
                    </a:lnTo>
                    <a:lnTo>
                      <a:pt x="12" y="312"/>
                    </a:lnTo>
                    <a:lnTo>
                      <a:pt x="0" y="427"/>
                    </a:lnTo>
                    <a:lnTo>
                      <a:pt x="818" y="50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7"/>
              <p:cNvSpPr>
                <a:spLocks/>
              </p:cNvSpPr>
              <p:nvPr/>
            </p:nvSpPr>
            <p:spPr bwMode="auto">
              <a:xfrm>
                <a:off x="410" y="-88"/>
                <a:ext cx="1577" cy="1045"/>
              </a:xfrm>
              <a:custGeom>
                <a:avLst/>
                <a:gdLst>
                  <a:gd name="T0" fmla="*/ 6306 w 6307"/>
                  <a:gd name="T1" fmla="*/ 3161 h 4179"/>
                  <a:gd name="T2" fmla="*/ 6287 w 6307"/>
                  <a:gd name="T3" fmla="*/ 3563 h 4179"/>
                  <a:gd name="T4" fmla="*/ 6240 w 6307"/>
                  <a:gd name="T5" fmla="*/ 3846 h 4179"/>
                  <a:gd name="T6" fmla="*/ 6162 w 6307"/>
                  <a:gd name="T7" fmla="*/ 4030 h 4179"/>
                  <a:gd name="T8" fmla="*/ 6051 w 6307"/>
                  <a:gd name="T9" fmla="*/ 4132 h 4179"/>
                  <a:gd name="T10" fmla="*/ 5903 w 6307"/>
                  <a:gd name="T11" fmla="*/ 4175 h 4179"/>
                  <a:gd name="T12" fmla="*/ 5665 w 6307"/>
                  <a:gd name="T13" fmla="*/ 4171 h 4179"/>
                  <a:gd name="T14" fmla="*/ 5288 w 6307"/>
                  <a:gd name="T15" fmla="*/ 4131 h 4179"/>
                  <a:gd name="T16" fmla="*/ 4830 w 6307"/>
                  <a:gd name="T17" fmla="*/ 4102 h 4179"/>
                  <a:gd name="T18" fmla="*/ 4303 w 6307"/>
                  <a:gd name="T19" fmla="*/ 4070 h 4179"/>
                  <a:gd name="T20" fmla="*/ 3554 w 6307"/>
                  <a:gd name="T21" fmla="*/ 3958 h 4179"/>
                  <a:gd name="T22" fmla="*/ 2242 w 6307"/>
                  <a:gd name="T23" fmla="*/ 3666 h 4179"/>
                  <a:gd name="T24" fmla="*/ 1672 w 6307"/>
                  <a:gd name="T25" fmla="*/ 3525 h 4179"/>
                  <a:gd name="T26" fmla="*/ 1214 w 6307"/>
                  <a:gd name="T27" fmla="*/ 3439 h 4179"/>
                  <a:gd name="T28" fmla="*/ 737 w 6307"/>
                  <a:gd name="T29" fmla="*/ 3386 h 4179"/>
                  <a:gd name="T30" fmla="*/ 287 w 6307"/>
                  <a:gd name="T31" fmla="*/ 3380 h 4179"/>
                  <a:gd name="T32" fmla="*/ 0 w 6307"/>
                  <a:gd name="T33" fmla="*/ 3414 h 4179"/>
                  <a:gd name="T34" fmla="*/ 42 w 6307"/>
                  <a:gd name="T35" fmla="*/ 3090 h 4179"/>
                  <a:gd name="T36" fmla="*/ 173 w 6307"/>
                  <a:gd name="T37" fmla="*/ 2488 h 4179"/>
                  <a:gd name="T38" fmla="*/ 318 w 6307"/>
                  <a:gd name="T39" fmla="*/ 2036 h 4179"/>
                  <a:gd name="T40" fmla="*/ 475 w 6307"/>
                  <a:gd name="T41" fmla="*/ 1664 h 4179"/>
                  <a:gd name="T42" fmla="*/ 677 w 6307"/>
                  <a:gd name="T43" fmla="*/ 1305 h 4179"/>
                  <a:gd name="T44" fmla="*/ 775 w 6307"/>
                  <a:gd name="T45" fmla="*/ 1163 h 4179"/>
                  <a:gd name="T46" fmla="*/ 954 w 6307"/>
                  <a:gd name="T47" fmla="*/ 955 h 4179"/>
                  <a:gd name="T48" fmla="*/ 1151 w 6307"/>
                  <a:gd name="T49" fmla="*/ 773 h 4179"/>
                  <a:gd name="T50" fmla="*/ 1366 w 6307"/>
                  <a:gd name="T51" fmla="*/ 617 h 4179"/>
                  <a:gd name="T52" fmla="*/ 1649 w 6307"/>
                  <a:gd name="T53" fmla="*/ 452 h 4179"/>
                  <a:gd name="T54" fmla="*/ 2118 w 6307"/>
                  <a:gd name="T55" fmla="*/ 254 h 4179"/>
                  <a:gd name="T56" fmla="*/ 2574 w 6307"/>
                  <a:gd name="T57" fmla="*/ 124 h 4179"/>
                  <a:gd name="T58" fmla="*/ 3074 w 6307"/>
                  <a:gd name="T59" fmla="*/ 36 h 4179"/>
                  <a:gd name="T60" fmla="*/ 3552 w 6307"/>
                  <a:gd name="T61" fmla="*/ 0 h 4179"/>
                  <a:gd name="T62" fmla="*/ 3847 w 6307"/>
                  <a:gd name="T63" fmla="*/ 61 h 4179"/>
                  <a:gd name="T64" fmla="*/ 4231 w 6307"/>
                  <a:gd name="T65" fmla="*/ 179 h 4179"/>
                  <a:gd name="T66" fmla="*/ 4600 w 6307"/>
                  <a:gd name="T67" fmla="*/ 335 h 4179"/>
                  <a:gd name="T68" fmla="*/ 4953 w 6307"/>
                  <a:gd name="T69" fmla="*/ 526 h 4179"/>
                  <a:gd name="T70" fmla="*/ 5118 w 6307"/>
                  <a:gd name="T71" fmla="*/ 633 h 4179"/>
                  <a:gd name="T72" fmla="*/ 5409 w 6307"/>
                  <a:gd name="T73" fmla="*/ 865 h 4179"/>
                  <a:gd name="T74" fmla="*/ 5658 w 6307"/>
                  <a:gd name="T75" fmla="*/ 1124 h 4179"/>
                  <a:gd name="T76" fmla="*/ 5866 w 6307"/>
                  <a:gd name="T77" fmla="*/ 1406 h 4179"/>
                  <a:gd name="T78" fmla="*/ 6034 w 6307"/>
                  <a:gd name="T79" fmla="*/ 1712 h 4179"/>
                  <a:gd name="T80" fmla="*/ 6161 w 6307"/>
                  <a:gd name="T81" fmla="*/ 2038 h 4179"/>
                  <a:gd name="T82" fmla="*/ 6248 w 6307"/>
                  <a:gd name="T83" fmla="*/ 2386 h 4179"/>
                  <a:gd name="T84" fmla="*/ 6297 w 6307"/>
                  <a:gd name="T85" fmla="*/ 2753 h 4179"/>
                  <a:gd name="T86" fmla="*/ 6307 w 6307"/>
                  <a:gd name="T87" fmla="*/ 3038 h 4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07" h="4179">
                    <a:moveTo>
                      <a:pt x="6307" y="3038"/>
                    </a:moveTo>
                    <a:lnTo>
                      <a:pt x="6306" y="3161"/>
                    </a:lnTo>
                    <a:lnTo>
                      <a:pt x="6300" y="3377"/>
                    </a:lnTo>
                    <a:lnTo>
                      <a:pt x="6287" y="3563"/>
                    </a:lnTo>
                    <a:lnTo>
                      <a:pt x="6267" y="3718"/>
                    </a:lnTo>
                    <a:lnTo>
                      <a:pt x="6240" y="3846"/>
                    </a:lnTo>
                    <a:lnTo>
                      <a:pt x="6205" y="3949"/>
                    </a:lnTo>
                    <a:lnTo>
                      <a:pt x="6162" y="4030"/>
                    </a:lnTo>
                    <a:lnTo>
                      <a:pt x="6111" y="4089"/>
                    </a:lnTo>
                    <a:lnTo>
                      <a:pt x="6051" y="4132"/>
                    </a:lnTo>
                    <a:lnTo>
                      <a:pt x="5982" y="4160"/>
                    </a:lnTo>
                    <a:lnTo>
                      <a:pt x="5903" y="4175"/>
                    </a:lnTo>
                    <a:lnTo>
                      <a:pt x="5815" y="4179"/>
                    </a:lnTo>
                    <a:lnTo>
                      <a:pt x="5665" y="4171"/>
                    </a:lnTo>
                    <a:lnTo>
                      <a:pt x="5425" y="4145"/>
                    </a:lnTo>
                    <a:lnTo>
                      <a:pt x="5288" y="4131"/>
                    </a:lnTo>
                    <a:lnTo>
                      <a:pt x="5116" y="4117"/>
                    </a:lnTo>
                    <a:lnTo>
                      <a:pt x="4830" y="4102"/>
                    </a:lnTo>
                    <a:lnTo>
                      <a:pt x="4573" y="4090"/>
                    </a:lnTo>
                    <a:lnTo>
                      <a:pt x="4303" y="4070"/>
                    </a:lnTo>
                    <a:lnTo>
                      <a:pt x="3977" y="4031"/>
                    </a:lnTo>
                    <a:lnTo>
                      <a:pt x="3554" y="3958"/>
                    </a:lnTo>
                    <a:lnTo>
                      <a:pt x="2989" y="3840"/>
                    </a:lnTo>
                    <a:lnTo>
                      <a:pt x="2242" y="3666"/>
                    </a:lnTo>
                    <a:lnTo>
                      <a:pt x="1776" y="3550"/>
                    </a:lnTo>
                    <a:lnTo>
                      <a:pt x="1672" y="3525"/>
                    </a:lnTo>
                    <a:lnTo>
                      <a:pt x="1449" y="3479"/>
                    </a:lnTo>
                    <a:lnTo>
                      <a:pt x="1214" y="3439"/>
                    </a:lnTo>
                    <a:lnTo>
                      <a:pt x="975" y="3408"/>
                    </a:lnTo>
                    <a:lnTo>
                      <a:pt x="737" y="3386"/>
                    </a:lnTo>
                    <a:lnTo>
                      <a:pt x="505" y="3376"/>
                    </a:lnTo>
                    <a:lnTo>
                      <a:pt x="287" y="3380"/>
                    </a:lnTo>
                    <a:lnTo>
                      <a:pt x="88" y="3398"/>
                    </a:lnTo>
                    <a:lnTo>
                      <a:pt x="0" y="3414"/>
                    </a:lnTo>
                    <a:lnTo>
                      <a:pt x="3" y="3374"/>
                    </a:lnTo>
                    <a:lnTo>
                      <a:pt x="42" y="3090"/>
                    </a:lnTo>
                    <a:lnTo>
                      <a:pt x="93" y="2815"/>
                    </a:lnTo>
                    <a:lnTo>
                      <a:pt x="173" y="2488"/>
                    </a:lnTo>
                    <a:lnTo>
                      <a:pt x="253" y="2220"/>
                    </a:lnTo>
                    <a:lnTo>
                      <a:pt x="318" y="2036"/>
                    </a:lnTo>
                    <a:lnTo>
                      <a:pt x="392" y="1850"/>
                    </a:lnTo>
                    <a:lnTo>
                      <a:pt x="475" y="1664"/>
                    </a:lnTo>
                    <a:lnTo>
                      <a:pt x="571" y="1481"/>
                    </a:lnTo>
                    <a:lnTo>
                      <a:pt x="677" y="1305"/>
                    </a:lnTo>
                    <a:lnTo>
                      <a:pt x="734" y="1219"/>
                    </a:lnTo>
                    <a:lnTo>
                      <a:pt x="775" y="1163"/>
                    </a:lnTo>
                    <a:lnTo>
                      <a:pt x="862" y="1055"/>
                    </a:lnTo>
                    <a:lnTo>
                      <a:pt x="954" y="955"/>
                    </a:lnTo>
                    <a:lnTo>
                      <a:pt x="1049" y="861"/>
                    </a:lnTo>
                    <a:lnTo>
                      <a:pt x="1151" y="773"/>
                    </a:lnTo>
                    <a:lnTo>
                      <a:pt x="1257" y="693"/>
                    </a:lnTo>
                    <a:lnTo>
                      <a:pt x="1366" y="617"/>
                    </a:lnTo>
                    <a:lnTo>
                      <a:pt x="1478" y="547"/>
                    </a:lnTo>
                    <a:lnTo>
                      <a:pt x="1649" y="452"/>
                    </a:lnTo>
                    <a:lnTo>
                      <a:pt x="1883" y="344"/>
                    </a:lnTo>
                    <a:lnTo>
                      <a:pt x="2118" y="254"/>
                    </a:lnTo>
                    <a:lnTo>
                      <a:pt x="2349" y="182"/>
                    </a:lnTo>
                    <a:lnTo>
                      <a:pt x="2574" y="124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lnTo>
                      <a:pt x="3652" y="17"/>
                    </a:lnTo>
                    <a:lnTo>
                      <a:pt x="3847" y="61"/>
                    </a:lnTo>
                    <a:lnTo>
                      <a:pt x="4041" y="116"/>
                    </a:lnTo>
                    <a:lnTo>
                      <a:pt x="4231" y="179"/>
                    </a:lnTo>
                    <a:lnTo>
                      <a:pt x="4418" y="252"/>
                    </a:lnTo>
                    <a:lnTo>
                      <a:pt x="4600" y="335"/>
                    </a:lnTo>
                    <a:lnTo>
                      <a:pt x="4779" y="426"/>
                    </a:lnTo>
                    <a:lnTo>
                      <a:pt x="4953" y="526"/>
                    </a:lnTo>
                    <a:lnTo>
                      <a:pt x="5037" y="581"/>
                    </a:lnTo>
                    <a:lnTo>
                      <a:pt x="5118" y="633"/>
                    </a:lnTo>
                    <a:lnTo>
                      <a:pt x="5269" y="747"/>
                    </a:lnTo>
                    <a:lnTo>
                      <a:pt x="5409" y="865"/>
                    </a:lnTo>
                    <a:lnTo>
                      <a:pt x="5539" y="991"/>
                    </a:lnTo>
                    <a:lnTo>
                      <a:pt x="5658" y="1124"/>
                    </a:lnTo>
                    <a:lnTo>
                      <a:pt x="5768" y="1261"/>
                    </a:lnTo>
                    <a:lnTo>
                      <a:pt x="5866" y="1406"/>
                    </a:lnTo>
                    <a:lnTo>
                      <a:pt x="5956" y="1556"/>
                    </a:lnTo>
                    <a:lnTo>
                      <a:pt x="6034" y="1712"/>
                    </a:lnTo>
                    <a:lnTo>
                      <a:pt x="6103" y="1872"/>
                    </a:lnTo>
                    <a:lnTo>
                      <a:pt x="6161" y="2038"/>
                    </a:lnTo>
                    <a:lnTo>
                      <a:pt x="6210" y="2210"/>
                    </a:lnTo>
                    <a:lnTo>
                      <a:pt x="6248" y="2386"/>
                    </a:lnTo>
                    <a:lnTo>
                      <a:pt x="6277" y="2567"/>
                    </a:lnTo>
                    <a:lnTo>
                      <a:pt x="6297" y="2753"/>
                    </a:lnTo>
                    <a:lnTo>
                      <a:pt x="6306" y="2941"/>
                    </a:lnTo>
                    <a:lnTo>
                      <a:pt x="6307" y="303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8"/>
              <p:cNvSpPr>
                <a:spLocks/>
              </p:cNvSpPr>
              <p:nvPr/>
            </p:nvSpPr>
            <p:spPr bwMode="auto">
              <a:xfrm>
                <a:off x="410" y="-88"/>
                <a:ext cx="888" cy="861"/>
              </a:xfrm>
              <a:custGeom>
                <a:avLst/>
                <a:gdLst>
                  <a:gd name="T0" fmla="*/ 3552 w 3552"/>
                  <a:gd name="T1" fmla="*/ 0 h 3445"/>
                  <a:gd name="T2" fmla="*/ 3463 w 3552"/>
                  <a:gd name="T3" fmla="*/ 17 h 3445"/>
                  <a:gd name="T4" fmla="*/ 3292 w 3552"/>
                  <a:gd name="T5" fmla="*/ 61 h 3445"/>
                  <a:gd name="T6" fmla="*/ 3130 w 3552"/>
                  <a:gd name="T7" fmla="*/ 118 h 3445"/>
                  <a:gd name="T8" fmla="*/ 2977 w 3552"/>
                  <a:gd name="T9" fmla="*/ 185 h 3445"/>
                  <a:gd name="T10" fmla="*/ 2832 w 3552"/>
                  <a:gd name="T11" fmla="*/ 263 h 3445"/>
                  <a:gd name="T12" fmla="*/ 2694 w 3552"/>
                  <a:gd name="T13" fmla="*/ 350 h 3445"/>
                  <a:gd name="T14" fmla="*/ 2566 w 3552"/>
                  <a:gd name="T15" fmla="*/ 446 h 3445"/>
                  <a:gd name="T16" fmla="*/ 2444 w 3552"/>
                  <a:gd name="T17" fmla="*/ 549 h 3445"/>
                  <a:gd name="T18" fmla="*/ 2330 w 3552"/>
                  <a:gd name="T19" fmla="*/ 660 h 3445"/>
                  <a:gd name="T20" fmla="*/ 2225 w 3552"/>
                  <a:gd name="T21" fmla="*/ 777 h 3445"/>
                  <a:gd name="T22" fmla="*/ 2125 w 3552"/>
                  <a:gd name="T23" fmla="*/ 899 h 3445"/>
                  <a:gd name="T24" fmla="*/ 2032 w 3552"/>
                  <a:gd name="T25" fmla="*/ 1028 h 3445"/>
                  <a:gd name="T26" fmla="*/ 1946 w 3552"/>
                  <a:gd name="T27" fmla="*/ 1159 h 3445"/>
                  <a:gd name="T28" fmla="*/ 1867 w 3552"/>
                  <a:gd name="T29" fmla="*/ 1294 h 3445"/>
                  <a:gd name="T30" fmla="*/ 1757 w 3552"/>
                  <a:gd name="T31" fmla="*/ 1501 h 3445"/>
                  <a:gd name="T32" fmla="*/ 1633 w 3552"/>
                  <a:gd name="T33" fmla="*/ 1781 h 3445"/>
                  <a:gd name="T34" fmla="*/ 1529 w 3552"/>
                  <a:gd name="T35" fmla="*/ 2062 h 3445"/>
                  <a:gd name="T36" fmla="*/ 1445 w 3552"/>
                  <a:gd name="T37" fmla="*/ 2335 h 3445"/>
                  <a:gd name="T38" fmla="*/ 1378 w 3552"/>
                  <a:gd name="T39" fmla="*/ 2596 h 3445"/>
                  <a:gd name="T40" fmla="*/ 1326 w 3552"/>
                  <a:gd name="T41" fmla="*/ 2838 h 3445"/>
                  <a:gd name="T42" fmla="*/ 1287 w 3552"/>
                  <a:gd name="T43" fmla="*/ 3055 h 3445"/>
                  <a:gd name="T44" fmla="*/ 1250 w 3552"/>
                  <a:gd name="T45" fmla="*/ 3324 h 3445"/>
                  <a:gd name="T46" fmla="*/ 1237 w 3552"/>
                  <a:gd name="T47" fmla="*/ 3445 h 3445"/>
                  <a:gd name="T48" fmla="*/ 1161 w 3552"/>
                  <a:gd name="T49" fmla="*/ 3432 h 3445"/>
                  <a:gd name="T50" fmla="*/ 1007 w 3552"/>
                  <a:gd name="T51" fmla="*/ 3409 h 3445"/>
                  <a:gd name="T52" fmla="*/ 853 w 3552"/>
                  <a:gd name="T53" fmla="*/ 3394 h 3445"/>
                  <a:gd name="T54" fmla="*/ 698 w 3552"/>
                  <a:gd name="T55" fmla="*/ 3384 h 3445"/>
                  <a:gd name="T56" fmla="*/ 542 w 3552"/>
                  <a:gd name="T57" fmla="*/ 3380 h 3445"/>
                  <a:gd name="T58" fmla="*/ 387 w 3552"/>
                  <a:gd name="T59" fmla="*/ 3382 h 3445"/>
                  <a:gd name="T60" fmla="*/ 232 w 3552"/>
                  <a:gd name="T61" fmla="*/ 3391 h 3445"/>
                  <a:gd name="T62" fmla="*/ 77 w 3552"/>
                  <a:gd name="T63" fmla="*/ 3406 h 3445"/>
                  <a:gd name="T64" fmla="*/ 0 w 3552"/>
                  <a:gd name="T65" fmla="*/ 3416 h 3445"/>
                  <a:gd name="T66" fmla="*/ 3 w 3552"/>
                  <a:gd name="T67" fmla="*/ 3376 h 3445"/>
                  <a:gd name="T68" fmla="*/ 42 w 3552"/>
                  <a:gd name="T69" fmla="*/ 3093 h 3445"/>
                  <a:gd name="T70" fmla="*/ 93 w 3552"/>
                  <a:gd name="T71" fmla="*/ 2818 h 3445"/>
                  <a:gd name="T72" fmla="*/ 173 w 3552"/>
                  <a:gd name="T73" fmla="*/ 2490 h 3445"/>
                  <a:gd name="T74" fmla="*/ 253 w 3552"/>
                  <a:gd name="T75" fmla="*/ 2223 h 3445"/>
                  <a:gd name="T76" fmla="*/ 318 w 3552"/>
                  <a:gd name="T77" fmla="*/ 2038 h 3445"/>
                  <a:gd name="T78" fmla="*/ 392 w 3552"/>
                  <a:gd name="T79" fmla="*/ 1853 h 3445"/>
                  <a:gd name="T80" fmla="*/ 475 w 3552"/>
                  <a:gd name="T81" fmla="*/ 1667 h 3445"/>
                  <a:gd name="T82" fmla="*/ 571 w 3552"/>
                  <a:gd name="T83" fmla="*/ 1484 h 3445"/>
                  <a:gd name="T84" fmla="*/ 677 w 3552"/>
                  <a:gd name="T85" fmla="*/ 1307 h 3445"/>
                  <a:gd name="T86" fmla="*/ 734 w 3552"/>
                  <a:gd name="T87" fmla="*/ 1222 h 3445"/>
                  <a:gd name="T88" fmla="*/ 775 w 3552"/>
                  <a:gd name="T89" fmla="*/ 1165 h 3445"/>
                  <a:gd name="T90" fmla="*/ 862 w 3552"/>
                  <a:gd name="T91" fmla="*/ 1058 h 3445"/>
                  <a:gd name="T92" fmla="*/ 954 w 3552"/>
                  <a:gd name="T93" fmla="*/ 957 h 3445"/>
                  <a:gd name="T94" fmla="*/ 1049 w 3552"/>
                  <a:gd name="T95" fmla="*/ 863 h 3445"/>
                  <a:gd name="T96" fmla="*/ 1151 w 3552"/>
                  <a:gd name="T97" fmla="*/ 775 h 3445"/>
                  <a:gd name="T98" fmla="*/ 1257 w 3552"/>
                  <a:gd name="T99" fmla="*/ 694 h 3445"/>
                  <a:gd name="T100" fmla="*/ 1366 w 3552"/>
                  <a:gd name="T101" fmla="*/ 618 h 3445"/>
                  <a:gd name="T102" fmla="*/ 1478 w 3552"/>
                  <a:gd name="T103" fmla="*/ 548 h 3445"/>
                  <a:gd name="T104" fmla="*/ 1649 w 3552"/>
                  <a:gd name="T105" fmla="*/ 453 h 3445"/>
                  <a:gd name="T106" fmla="*/ 1883 w 3552"/>
                  <a:gd name="T107" fmla="*/ 345 h 3445"/>
                  <a:gd name="T108" fmla="*/ 2118 w 3552"/>
                  <a:gd name="T109" fmla="*/ 255 h 3445"/>
                  <a:gd name="T110" fmla="*/ 2349 w 3552"/>
                  <a:gd name="T111" fmla="*/ 182 h 3445"/>
                  <a:gd name="T112" fmla="*/ 2574 w 3552"/>
                  <a:gd name="T113" fmla="*/ 126 h 3445"/>
                  <a:gd name="T114" fmla="*/ 2786 w 3552"/>
                  <a:gd name="T115" fmla="*/ 82 h 3445"/>
                  <a:gd name="T116" fmla="*/ 3074 w 3552"/>
                  <a:gd name="T117" fmla="*/ 36 h 3445"/>
                  <a:gd name="T118" fmla="*/ 3491 w 3552"/>
                  <a:gd name="T119" fmla="*/ 0 h 3445"/>
                  <a:gd name="T120" fmla="*/ 3552 w 3552"/>
                  <a:gd name="T121" fmla="*/ 0 h 3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552" h="3445">
                    <a:moveTo>
                      <a:pt x="3552" y="0"/>
                    </a:moveTo>
                    <a:lnTo>
                      <a:pt x="3463" y="17"/>
                    </a:lnTo>
                    <a:lnTo>
                      <a:pt x="3292" y="61"/>
                    </a:lnTo>
                    <a:lnTo>
                      <a:pt x="3130" y="118"/>
                    </a:lnTo>
                    <a:lnTo>
                      <a:pt x="2977" y="185"/>
                    </a:lnTo>
                    <a:lnTo>
                      <a:pt x="2832" y="263"/>
                    </a:lnTo>
                    <a:lnTo>
                      <a:pt x="2694" y="350"/>
                    </a:lnTo>
                    <a:lnTo>
                      <a:pt x="2566" y="446"/>
                    </a:lnTo>
                    <a:lnTo>
                      <a:pt x="2444" y="549"/>
                    </a:lnTo>
                    <a:lnTo>
                      <a:pt x="2330" y="660"/>
                    </a:lnTo>
                    <a:lnTo>
                      <a:pt x="2225" y="777"/>
                    </a:lnTo>
                    <a:lnTo>
                      <a:pt x="2125" y="899"/>
                    </a:lnTo>
                    <a:lnTo>
                      <a:pt x="2032" y="1028"/>
                    </a:lnTo>
                    <a:lnTo>
                      <a:pt x="1946" y="1159"/>
                    </a:lnTo>
                    <a:lnTo>
                      <a:pt x="1867" y="1294"/>
                    </a:lnTo>
                    <a:lnTo>
                      <a:pt x="1757" y="1501"/>
                    </a:lnTo>
                    <a:lnTo>
                      <a:pt x="1633" y="1781"/>
                    </a:lnTo>
                    <a:lnTo>
                      <a:pt x="1529" y="2062"/>
                    </a:lnTo>
                    <a:lnTo>
                      <a:pt x="1445" y="2335"/>
                    </a:lnTo>
                    <a:lnTo>
                      <a:pt x="1378" y="2596"/>
                    </a:lnTo>
                    <a:lnTo>
                      <a:pt x="1326" y="2838"/>
                    </a:lnTo>
                    <a:lnTo>
                      <a:pt x="1287" y="3055"/>
                    </a:lnTo>
                    <a:lnTo>
                      <a:pt x="1250" y="3324"/>
                    </a:lnTo>
                    <a:lnTo>
                      <a:pt x="1237" y="3445"/>
                    </a:lnTo>
                    <a:lnTo>
                      <a:pt x="1161" y="3432"/>
                    </a:lnTo>
                    <a:lnTo>
                      <a:pt x="1007" y="3409"/>
                    </a:lnTo>
                    <a:lnTo>
                      <a:pt x="853" y="3394"/>
                    </a:lnTo>
                    <a:lnTo>
                      <a:pt x="698" y="3384"/>
                    </a:lnTo>
                    <a:lnTo>
                      <a:pt x="542" y="3380"/>
                    </a:lnTo>
                    <a:lnTo>
                      <a:pt x="387" y="3382"/>
                    </a:lnTo>
                    <a:lnTo>
                      <a:pt x="232" y="3391"/>
                    </a:lnTo>
                    <a:lnTo>
                      <a:pt x="77" y="3406"/>
                    </a:lnTo>
                    <a:lnTo>
                      <a:pt x="0" y="3416"/>
                    </a:lnTo>
                    <a:lnTo>
                      <a:pt x="3" y="3376"/>
                    </a:lnTo>
                    <a:lnTo>
                      <a:pt x="42" y="3093"/>
                    </a:lnTo>
                    <a:lnTo>
                      <a:pt x="93" y="2818"/>
                    </a:lnTo>
                    <a:lnTo>
                      <a:pt x="173" y="2490"/>
                    </a:lnTo>
                    <a:lnTo>
                      <a:pt x="253" y="2223"/>
                    </a:lnTo>
                    <a:lnTo>
                      <a:pt x="318" y="2038"/>
                    </a:lnTo>
                    <a:lnTo>
                      <a:pt x="392" y="1853"/>
                    </a:lnTo>
                    <a:lnTo>
                      <a:pt x="475" y="1667"/>
                    </a:lnTo>
                    <a:lnTo>
                      <a:pt x="571" y="1484"/>
                    </a:lnTo>
                    <a:lnTo>
                      <a:pt x="677" y="1307"/>
                    </a:lnTo>
                    <a:lnTo>
                      <a:pt x="734" y="1222"/>
                    </a:lnTo>
                    <a:lnTo>
                      <a:pt x="775" y="1165"/>
                    </a:lnTo>
                    <a:lnTo>
                      <a:pt x="862" y="1058"/>
                    </a:lnTo>
                    <a:lnTo>
                      <a:pt x="954" y="957"/>
                    </a:lnTo>
                    <a:lnTo>
                      <a:pt x="1049" y="863"/>
                    </a:lnTo>
                    <a:lnTo>
                      <a:pt x="1151" y="775"/>
                    </a:lnTo>
                    <a:lnTo>
                      <a:pt x="1257" y="694"/>
                    </a:lnTo>
                    <a:lnTo>
                      <a:pt x="1366" y="618"/>
                    </a:lnTo>
                    <a:lnTo>
                      <a:pt x="1478" y="548"/>
                    </a:lnTo>
                    <a:lnTo>
                      <a:pt x="1649" y="453"/>
                    </a:lnTo>
                    <a:lnTo>
                      <a:pt x="1883" y="345"/>
                    </a:lnTo>
                    <a:lnTo>
                      <a:pt x="2118" y="255"/>
                    </a:lnTo>
                    <a:lnTo>
                      <a:pt x="2349" y="182"/>
                    </a:lnTo>
                    <a:lnTo>
                      <a:pt x="2574" y="126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9"/>
              <p:cNvSpPr>
                <a:spLocks/>
              </p:cNvSpPr>
              <p:nvPr/>
            </p:nvSpPr>
            <p:spPr bwMode="auto">
              <a:xfrm>
                <a:off x="719" y="-88"/>
                <a:ext cx="802" cy="1012"/>
              </a:xfrm>
              <a:custGeom>
                <a:avLst/>
                <a:gdLst>
                  <a:gd name="T0" fmla="*/ 2863 w 3209"/>
                  <a:gd name="T1" fmla="*/ 4049 h 4049"/>
                  <a:gd name="T2" fmla="*/ 2654 w 3209"/>
                  <a:gd name="T3" fmla="*/ 4022 h 4049"/>
                  <a:gd name="T4" fmla="*/ 2242 w 3209"/>
                  <a:gd name="T5" fmla="*/ 3952 h 4049"/>
                  <a:gd name="T6" fmla="*/ 1840 w 3209"/>
                  <a:gd name="T7" fmla="*/ 3869 h 4049"/>
                  <a:gd name="T8" fmla="*/ 1452 w 3209"/>
                  <a:gd name="T9" fmla="*/ 3779 h 4049"/>
                  <a:gd name="T10" fmla="*/ 904 w 3209"/>
                  <a:gd name="T11" fmla="*/ 3643 h 4049"/>
                  <a:gd name="T12" fmla="*/ 419 w 3209"/>
                  <a:gd name="T13" fmla="*/ 3526 h 4049"/>
                  <a:gd name="T14" fmla="*/ 131 w 3209"/>
                  <a:gd name="T15" fmla="*/ 3466 h 4049"/>
                  <a:gd name="T16" fmla="*/ 0 w 3209"/>
                  <a:gd name="T17" fmla="*/ 3445 h 4049"/>
                  <a:gd name="T18" fmla="*/ 12 w 3209"/>
                  <a:gd name="T19" fmla="*/ 3324 h 4049"/>
                  <a:gd name="T20" fmla="*/ 50 w 3209"/>
                  <a:gd name="T21" fmla="*/ 3055 h 4049"/>
                  <a:gd name="T22" fmla="*/ 89 w 3209"/>
                  <a:gd name="T23" fmla="*/ 2838 h 4049"/>
                  <a:gd name="T24" fmla="*/ 142 w 3209"/>
                  <a:gd name="T25" fmla="*/ 2596 h 4049"/>
                  <a:gd name="T26" fmla="*/ 209 w 3209"/>
                  <a:gd name="T27" fmla="*/ 2335 h 4049"/>
                  <a:gd name="T28" fmla="*/ 293 w 3209"/>
                  <a:gd name="T29" fmla="*/ 2062 h 4049"/>
                  <a:gd name="T30" fmla="*/ 397 w 3209"/>
                  <a:gd name="T31" fmla="*/ 1781 h 4049"/>
                  <a:gd name="T32" fmla="*/ 521 w 3209"/>
                  <a:gd name="T33" fmla="*/ 1501 h 4049"/>
                  <a:gd name="T34" fmla="*/ 631 w 3209"/>
                  <a:gd name="T35" fmla="*/ 1294 h 4049"/>
                  <a:gd name="T36" fmla="*/ 710 w 3209"/>
                  <a:gd name="T37" fmla="*/ 1159 h 4049"/>
                  <a:gd name="T38" fmla="*/ 796 w 3209"/>
                  <a:gd name="T39" fmla="*/ 1028 h 4049"/>
                  <a:gd name="T40" fmla="*/ 889 w 3209"/>
                  <a:gd name="T41" fmla="*/ 899 h 4049"/>
                  <a:gd name="T42" fmla="*/ 989 w 3209"/>
                  <a:gd name="T43" fmla="*/ 777 h 4049"/>
                  <a:gd name="T44" fmla="*/ 1094 w 3209"/>
                  <a:gd name="T45" fmla="*/ 660 h 4049"/>
                  <a:gd name="T46" fmla="*/ 1208 w 3209"/>
                  <a:gd name="T47" fmla="*/ 549 h 4049"/>
                  <a:gd name="T48" fmla="*/ 1330 w 3209"/>
                  <a:gd name="T49" fmla="*/ 446 h 4049"/>
                  <a:gd name="T50" fmla="*/ 1458 w 3209"/>
                  <a:gd name="T51" fmla="*/ 350 h 4049"/>
                  <a:gd name="T52" fmla="*/ 1596 w 3209"/>
                  <a:gd name="T53" fmla="*/ 263 h 4049"/>
                  <a:gd name="T54" fmla="*/ 1741 w 3209"/>
                  <a:gd name="T55" fmla="*/ 185 h 4049"/>
                  <a:gd name="T56" fmla="*/ 1894 w 3209"/>
                  <a:gd name="T57" fmla="*/ 118 h 4049"/>
                  <a:gd name="T58" fmla="*/ 2056 w 3209"/>
                  <a:gd name="T59" fmla="*/ 61 h 4049"/>
                  <a:gd name="T60" fmla="*/ 2227 w 3209"/>
                  <a:gd name="T61" fmla="*/ 17 h 4049"/>
                  <a:gd name="T62" fmla="*/ 2316 w 3209"/>
                  <a:gd name="T63" fmla="*/ 0 h 4049"/>
                  <a:gd name="T64" fmla="*/ 2386 w 3209"/>
                  <a:gd name="T65" fmla="*/ 38 h 4049"/>
                  <a:gd name="T66" fmla="*/ 2513 w 3209"/>
                  <a:gd name="T67" fmla="*/ 122 h 4049"/>
                  <a:gd name="T68" fmla="*/ 2627 w 3209"/>
                  <a:gd name="T69" fmla="*/ 218 h 4049"/>
                  <a:gd name="T70" fmla="*/ 2731 w 3209"/>
                  <a:gd name="T71" fmla="*/ 322 h 4049"/>
                  <a:gd name="T72" fmla="*/ 2821 w 3209"/>
                  <a:gd name="T73" fmla="*/ 437 h 4049"/>
                  <a:gd name="T74" fmla="*/ 2901 w 3209"/>
                  <a:gd name="T75" fmla="*/ 559 h 4049"/>
                  <a:gd name="T76" fmla="*/ 2970 w 3209"/>
                  <a:gd name="T77" fmla="*/ 690 h 4049"/>
                  <a:gd name="T78" fmla="*/ 3029 w 3209"/>
                  <a:gd name="T79" fmla="*/ 827 h 4049"/>
                  <a:gd name="T80" fmla="*/ 3080 w 3209"/>
                  <a:gd name="T81" fmla="*/ 970 h 4049"/>
                  <a:gd name="T82" fmla="*/ 3120 w 3209"/>
                  <a:gd name="T83" fmla="*/ 1118 h 4049"/>
                  <a:gd name="T84" fmla="*/ 3153 w 3209"/>
                  <a:gd name="T85" fmla="*/ 1271 h 4049"/>
                  <a:gd name="T86" fmla="*/ 3177 w 3209"/>
                  <a:gd name="T87" fmla="*/ 1426 h 4049"/>
                  <a:gd name="T88" fmla="*/ 3194 w 3209"/>
                  <a:gd name="T89" fmla="*/ 1585 h 4049"/>
                  <a:gd name="T90" fmla="*/ 3204 w 3209"/>
                  <a:gd name="T91" fmla="*/ 1746 h 4049"/>
                  <a:gd name="T92" fmla="*/ 3209 w 3209"/>
                  <a:gd name="T93" fmla="*/ 1988 h 4049"/>
                  <a:gd name="T94" fmla="*/ 3197 w 3209"/>
                  <a:gd name="T95" fmla="*/ 2310 h 4049"/>
                  <a:gd name="T96" fmla="*/ 3167 w 3209"/>
                  <a:gd name="T97" fmla="*/ 2625 h 4049"/>
                  <a:gd name="T98" fmla="*/ 3124 w 3209"/>
                  <a:gd name="T99" fmla="*/ 2926 h 4049"/>
                  <a:gd name="T100" fmla="*/ 3073 w 3209"/>
                  <a:gd name="T101" fmla="*/ 3209 h 4049"/>
                  <a:gd name="T102" fmla="*/ 2991 w 3209"/>
                  <a:gd name="T103" fmla="*/ 3583 h 4049"/>
                  <a:gd name="T104" fmla="*/ 2893 w 3209"/>
                  <a:gd name="T105" fmla="*/ 3947 h 4049"/>
                  <a:gd name="T106" fmla="*/ 2863 w 3209"/>
                  <a:gd name="T107" fmla="*/ 4049 h 4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09" h="4049">
                    <a:moveTo>
                      <a:pt x="2863" y="4049"/>
                    </a:moveTo>
                    <a:lnTo>
                      <a:pt x="2654" y="4022"/>
                    </a:lnTo>
                    <a:lnTo>
                      <a:pt x="2242" y="3952"/>
                    </a:lnTo>
                    <a:lnTo>
                      <a:pt x="1840" y="3869"/>
                    </a:lnTo>
                    <a:lnTo>
                      <a:pt x="1452" y="3779"/>
                    </a:lnTo>
                    <a:lnTo>
                      <a:pt x="904" y="3643"/>
                    </a:lnTo>
                    <a:lnTo>
                      <a:pt x="419" y="3526"/>
                    </a:lnTo>
                    <a:lnTo>
                      <a:pt x="131" y="3466"/>
                    </a:lnTo>
                    <a:lnTo>
                      <a:pt x="0" y="3445"/>
                    </a:lnTo>
                    <a:lnTo>
                      <a:pt x="12" y="3324"/>
                    </a:lnTo>
                    <a:lnTo>
                      <a:pt x="50" y="3055"/>
                    </a:lnTo>
                    <a:lnTo>
                      <a:pt x="89" y="2838"/>
                    </a:lnTo>
                    <a:lnTo>
                      <a:pt x="142" y="2596"/>
                    </a:lnTo>
                    <a:lnTo>
                      <a:pt x="209" y="2335"/>
                    </a:lnTo>
                    <a:lnTo>
                      <a:pt x="293" y="2062"/>
                    </a:lnTo>
                    <a:lnTo>
                      <a:pt x="397" y="1781"/>
                    </a:lnTo>
                    <a:lnTo>
                      <a:pt x="521" y="1501"/>
                    </a:lnTo>
                    <a:lnTo>
                      <a:pt x="631" y="1294"/>
                    </a:lnTo>
                    <a:lnTo>
                      <a:pt x="710" y="1159"/>
                    </a:lnTo>
                    <a:lnTo>
                      <a:pt x="796" y="1028"/>
                    </a:lnTo>
                    <a:lnTo>
                      <a:pt x="889" y="899"/>
                    </a:lnTo>
                    <a:lnTo>
                      <a:pt x="989" y="777"/>
                    </a:lnTo>
                    <a:lnTo>
                      <a:pt x="1094" y="660"/>
                    </a:lnTo>
                    <a:lnTo>
                      <a:pt x="1208" y="549"/>
                    </a:lnTo>
                    <a:lnTo>
                      <a:pt x="1330" y="446"/>
                    </a:lnTo>
                    <a:lnTo>
                      <a:pt x="1458" y="350"/>
                    </a:lnTo>
                    <a:lnTo>
                      <a:pt x="1596" y="263"/>
                    </a:lnTo>
                    <a:lnTo>
                      <a:pt x="1741" y="185"/>
                    </a:lnTo>
                    <a:lnTo>
                      <a:pt x="1894" y="118"/>
                    </a:lnTo>
                    <a:lnTo>
                      <a:pt x="2056" y="61"/>
                    </a:lnTo>
                    <a:lnTo>
                      <a:pt x="2227" y="17"/>
                    </a:lnTo>
                    <a:lnTo>
                      <a:pt x="2316" y="0"/>
                    </a:lnTo>
                    <a:lnTo>
                      <a:pt x="2386" y="38"/>
                    </a:lnTo>
                    <a:lnTo>
                      <a:pt x="2513" y="122"/>
                    </a:lnTo>
                    <a:lnTo>
                      <a:pt x="2627" y="218"/>
                    </a:lnTo>
                    <a:lnTo>
                      <a:pt x="2731" y="322"/>
                    </a:lnTo>
                    <a:lnTo>
                      <a:pt x="2821" y="437"/>
                    </a:lnTo>
                    <a:lnTo>
                      <a:pt x="2901" y="559"/>
                    </a:lnTo>
                    <a:lnTo>
                      <a:pt x="2970" y="690"/>
                    </a:lnTo>
                    <a:lnTo>
                      <a:pt x="3029" y="827"/>
                    </a:lnTo>
                    <a:lnTo>
                      <a:pt x="3080" y="970"/>
                    </a:lnTo>
                    <a:lnTo>
                      <a:pt x="3120" y="1118"/>
                    </a:lnTo>
                    <a:lnTo>
                      <a:pt x="3153" y="1271"/>
                    </a:lnTo>
                    <a:lnTo>
                      <a:pt x="3177" y="1426"/>
                    </a:lnTo>
                    <a:lnTo>
                      <a:pt x="3194" y="1585"/>
                    </a:lnTo>
                    <a:lnTo>
                      <a:pt x="3204" y="1746"/>
                    </a:lnTo>
                    <a:lnTo>
                      <a:pt x="3209" y="1988"/>
                    </a:lnTo>
                    <a:lnTo>
                      <a:pt x="3197" y="2310"/>
                    </a:lnTo>
                    <a:lnTo>
                      <a:pt x="3167" y="2625"/>
                    </a:lnTo>
                    <a:lnTo>
                      <a:pt x="3124" y="2926"/>
                    </a:lnTo>
                    <a:lnTo>
                      <a:pt x="3073" y="3209"/>
                    </a:lnTo>
                    <a:lnTo>
                      <a:pt x="2991" y="3583"/>
                    </a:lnTo>
                    <a:lnTo>
                      <a:pt x="2893" y="3947"/>
                    </a:lnTo>
                    <a:lnTo>
                      <a:pt x="2863" y="404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4" name="제목 1">
            <a:extLst>
              <a:ext uri="{FF2B5EF4-FFF2-40B4-BE49-F238E27FC236}">
                <a16:creationId xmlns:a16="http://schemas.microsoft.com/office/drawing/2014/main" id="{6E47A31D-BECF-40F1-ABBC-7C20F7AAE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9314" y="1621272"/>
            <a:ext cx="6350699" cy="3615454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5200" dirty="0"/>
              <a:t>4. Retrofit + </a:t>
            </a:r>
            <a:br>
              <a:rPr lang="en-US" altLang="ko-KR" sz="5200" dirty="0"/>
            </a:br>
            <a:r>
              <a:rPr lang="en-US" altLang="ko-KR" sz="5200" dirty="0" err="1"/>
              <a:t>MPAndroidChart</a:t>
            </a:r>
            <a:br>
              <a:rPr lang="en-US" altLang="ko-KR" sz="5200" dirty="0"/>
            </a:br>
            <a:br>
              <a:rPr lang="en-US" altLang="ko-KR" sz="5200" dirty="0"/>
            </a:br>
            <a:r>
              <a:rPr lang="en-US" altLang="ko-KR" sz="1800" dirty="0" err="1"/>
              <a:t>TempActivity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HumiActivity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DustActivity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UdustActivity</a:t>
            </a:r>
            <a:r>
              <a:rPr lang="en-US" altLang="ko-KR" sz="1800" dirty="0"/>
              <a:t> </a:t>
            </a:r>
            <a:r>
              <a:rPr lang="ko-KR" altLang="en-US" sz="1800" dirty="0"/>
              <a:t>동일</a:t>
            </a:r>
            <a:endParaRPr lang="en-US" altLang="ko-KR" sz="5200" dirty="0"/>
          </a:p>
        </p:txBody>
      </p:sp>
      <p:pic>
        <p:nvPicPr>
          <p:cNvPr id="36" name="그림 35" descr="스크린샷이(가) 표시된 사진&#10;&#10;자동 생성된 설명">
            <a:extLst>
              <a:ext uri="{FF2B5EF4-FFF2-40B4-BE49-F238E27FC236}">
                <a16:creationId xmlns:a16="http://schemas.microsoft.com/office/drawing/2014/main" id="{50B43EFE-EC9F-455A-BF23-C8C1808854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0201"/>
          <a:stretch/>
        </p:blipFill>
        <p:spPr>
          <a:xfrm>
            <a:off x="831987" y="728907"/>
            <a:ext cx="3806645" cy="540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6126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9834663" y="3159258"/>
            <a:ext cx="2357337" cy="3759065"/>
            <a:chOff x="9834663" y="3159258"/>
            <a:chExt cx="2357337" cy="3759065"/>
          </a:xfrm>
        </p:grpSpPr>
        <p:sp>
          <p:nvSpPr>
            <p:cNvPr id="35" name="자유형 34"/>
            <p:cNvSpPr/>
            <p:nvPr/>
          </p:nvSpPr>
          <p:spPr>
            <a:xfrm>
              <a:off x="9834663" y="3159258"/>
              <a:ext cx="2357337" cy="3698742"/>
            </a:xfrm>
            <a:custGeom>
              <a:avLst/>
              <a:gdLst>
                <a:gd name="connsiteX0" fmla="*/ 2357337 w 2357337"/>
                <a:gd name="connsiteY0" fmla="*/ 0 h 3698742"/>
                <a:gd name="connsiteX1" fmla="*/ 2357337 w 2357337"/>
                <a:gd name="connsiteY1" fmla="*/ 3698742 h 3698742"/>
                <a:gd name="connsiteX2" fmla="*/ 0 w 2357337"/>
                <a:gd name="connsiteY2" fmla="*/ 3698742 h 3698742"/>
                <a:gd name="connsiteX3" fmla="*/ 13715 w 2357337"/>
                <a:gd name="connsiteY3" fmla="*/ 3627335 h 3698742"/>
                <a:gd name="connsiteX4" fmla="*/ 1290700 w 2357337"/>
                <a:gd name="connsiteY4" fmla="*/ 1755246 h 3698742"/>
                <a:gd name="connsiteX5" fmla="*/ 2197018 w 2357337"/>
                <a:gd name="connsiteY5" fmla="*/ 379853 h 3698742"/>
                <a:gd name="connsiteX6" fmla="*/ 2329945 w 2357337"/>
                <a:gd name="connsiteY6" fmla="*/ 78424 h 369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7337" h="3698742">
                  <a:moveTo>
                    <a:pt x="2357337" y="0"/>
                  </a:moveTo>
                  <a:lnTo>
                    <a:pt x="2357337" y="3698742"/>
                  </a:lnTo>
                  <a:lnTo>
                    <a:pt x="0" y="3698742"/>
                  </a:lnTo>
                  <a:lnTo>
                    <a:pt x="13715" y="3627335"/>
                  </a:lnTo>
                  <a:cubicBezTo>
                    <a:pt x="180522" y="2837118"/>
                    <a:pt x="552307" y="2032468"/>
                    <a:pt x="1290700" y="1755246"/>
                  </a:cubicBezTo>
                  <a:cubicBezTo>
                    <a:pt x="1825639" y="2452482"/>
                    <a:pt x="1827179" y="762117"/>
                    <a:pt x="2197018" y="379853"/>
                  </a:cubicBezTo>
                  <a:cubicBezTo>
                    <a:pt x="2252656" y="285510"/>
                    <a:pt x="2293718" y="180343"/>
                    <a:pt x="2329945" y="78424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1" name="Group 45"/>
            <p:cNvGrpSpPr>
              <a:grpSpLocks noChangeAspect="1"/>
            </p:cNvGrpSpPr>
            <p:nvPr/>
          </p:nvGrpSpPr>
          <p:grpSpPr bwMode="auto">
            <a:xfrm rot="16373145" flipH="1">
              <a:off x="10833984" y="4920342"/>
              <a:ext cx="434830" cy="434830"/>
              <a:chOff x="4450" y="913"/>
              <a:chExt cx="2742" cy="2742"/>
            </a:xfrm>
          </p:grpSpPr>
          <p:sp>
            <p:nvSpPr>
              <p:cNvPr id="42" name="Freeform 46"/>
              <p:cNvSpPr>
                <a:spLocks/>
              </p:cNvSpPr>
              <p:nvPr/>
            </p:nvSpPr>
            <p:spPr bwMode="auto">
              <a:xfrm>
                <a:off x="5027" y="913"/>
                <a:ext cx="2164" cy="2164"/>
              </a:xfrm>
              <a:custGeom>
                <a:avLst/>
                <a:gdLst>
                  <a:gd name="T0" fmla="*/ 5125 w 6491"/>
                  <a:gd name="T1" fmla="*/ 2411 h 6492"/>
                  <a:gd name="T2" fmla="*/ 4579 w 6491"/>
                  <a:gd name="T3" fmla="*/ 2816 h 6492"/>
                  <a:gd name="T4" fmla="*/ 3897 w 6491"/>
                  <a:gd name="T5" fmla="*/ 3412 h 6492"/>
                  <a:gd name="T6" fmla="*/ 3360 w 6491"/>
                  <a:gd name="T7" fmla="*/ 3946 h 6492"/>
                  <a:gd name="T8" fmla="*/ 3258 w 6491"/>
                  <a:gd name="T9" fmla="*/ 4082 h 6492"/>
                  <a:gd name="T10" fmla="*/ 3193 w 6491"/>
                  <a:gd name="T11" fmla="*/ 4298 h 6492"/>
                  <a:gd name="T12" fmla="*/ 3193 w 6491"/>
                  <a:gd name="T13" fmla="*/ 4411 h 6492"/>
                  <a:gd name="T14" fmla="*/ 3258 w 6491"/>
                  <a:gd name="T15" fmla="*/ 4626 h 6492"/>
                  <a:gd name="T16" fmla="*/ 3360 w 6491"/>
                  <a:gd name="T17" fmla="*/ 4761 h 6492"/>
                  <a:gd name="T18" fmla="*/ 3501 w 6491"/>
                  <a:gd name="T19" fmla="*/ 4907 h 6492"/>
                  <a:gd name="T20" fmla="*/ 3606 w 6491"/>
                  <a:gd name="T21" fmla="*/ 5107 h 6492"/>
                  <a:gd name="T22" fmla="*/ 3628 w 6491"/>
                  <a:gd name="T23" fmla="*/ 5326 h 6492"/>
                  <a:gd name="T24" fmla="*/ 3564 w 6491"/>
                  <a:gd name="T25" fmla="*/ 5539 h 6492"/>
                  <a:gd name="T26" fmla="*/ 3461 w 6491"/>
                  <a:gd name="T27" fmla="*/ 5677 h 6492"/>
                  <a:gd name="T28" fmla="*/ 0 w 6491"/>
                  <a:gd name="T29" fmla="*/ 3844 h 6492"/>
                  <a:gd name="T30" fmla="*/ 858 w 6491"/>
                  <a:gd name="T31" fmla="*/ 2990 h 6492"/>
                  <a:gd name="T32" fmla="*/ 1058 w 6491"/>
                  <a:gd name="T33" fmla="*/ 2885 h 6492"/>
                  <a:gd name="T34" fmla="*/ 1277 w 6491"/>
                  <a:gd name="T35" fmla="*/ 2865 h 6492"/>
                  <a:gd name="T36" fmla="*/ 1490 w 6491"/>
                  <a:gd name="T37" fmla="*/ 2928 h 6492"/>
                  <a:gd name="T38" fmla="*/ 1628 w 6491"/>
                  <a:gd name="T39" fmla="*/ 3030 h 6492"/>
                  <a:gd name="T40" fmla="*/ 1772 w 6491"/>
                  <a:gd name="T41" fmla="*/ 3171 h 6492"/>
                  <a:gd name="T42" fmla="*/ 1971 w 6491"/>
                  <a:gd name="T43" fmla="*/ 3277 h 6492"/>
                  <a:gd name="T44" fmla="*/ 2138 w 6491"/>
                  <a:gd name="T45" fmla="*/ 3301 h 6492"/>
                  <a:gd name="T46" fmla="*/ 2306 w 6491"/>
                  <a:gd name="T47" fmla="*/ 3277 h 6492"/>
                  <a:gd name="T48" fmla="*/ 2503 w 6491"/>
                  <a:gd name="T49" fmla="*/ 3171 h 6492"/>
                  <a:gd name="T50" fmla="*/ 2921 w 6491"/>
                  <a:gd name="T51" fmla="*/ 2757 h 6492"/>
                  <a:gd name="T52" fmla="*/ 3386 w 6491"/>
                  <a:gd name="T53" fmla="*/ 2261 h 6492"/>
                  <a:gd name="T54" fmla="*/ 3950 w 6491"/>
                  <a:gd name="T55" fmla="*/ 1551 h 6492"/>
                  <a:gd name="T56" fmla="*/ 4739 w 6491"/>
                  <a:gd name="T57" fmla="*/ 414 h 6492"/>
                  <a:gd name="T58" fmla="*/ 4840 w 6491"/>
                  <a:gd name="T59" fmla="*/ 291 h 6492"/>
                  <a:gd name="T60" fmla="*/ 5001 w 6491"/>
                  <a:gd name="T61" fmla="*/ 157 h 6492"/>
                  <a:gd name="T62" fmla="*/ 5187 w 6491"/>
                  <a:gd name="T63" fmla="*/ 62 h 6492"/>
                  <a:gd name="T64" fmla="*/ 5391 w 6491"/>
                  <a:gd name="T65" fmla="*/ 9 h 6492"/>
                  <a:gd name="T66" fmla="*/ 5496 w 6491"/>
                  <a:gd name="T67" fmla="*/ 0 h 6492"/>
                  <a:gd name="T68" fmla="*/ 5707 w 6491"/>
                  <a:gd name="T69" fmla="*/ 16 h 6492"/>
                  <a:gd name="T70" fmla="*/ 5907 w 6491"/>
                  <a:gd name="T71" fmla="*/ 75 h 6492"/>
                  <a:gd name="T72" fmla="*/ 6088 w 6491"/>
                  <a:gd name="T73" fmla="*/ 179 h 6492"/>
                  <a:gd name="T74" fmla="*/ 6211 w 6491"/>
                  <a:gd name="T75" fmla="*/ 281 h 6492"/>
                  <a:gd name="T76" fmla="*/ 6313 w 6491"/>
                  <a:gd name="T77" fmla="*/ 402 h 6492"/>
                  <a:gd name="T78" fmla="*/ 6415 w 6491"/>
                  <a:gd name="T79" fmla="*/ 585 h 6492"/>
                  <a:gd name="T80" fmla="*/ 6475 w 6491"/>
                  <a:gd name="T81" fmla="*/ 785 h 6492"/>
                  <a:gd name="T82" fmla="*/ 6491 w 6491"/>
                  <a:gd name="T83" fmla="*/ 994 h 6492"/>
                  <a:gd name="T84" fmla="*/ 6481 w 6491"/>
                  <a:gd name="T85" fmla="*/ 1100 h 6492"/>
                  <a:gd name="T86" fmla="*/ 6428 w 6491"/>
                  <a:gd name="T87" fmla="*/ 1305 h 6492"/>
                  <a:gd name="T88" fmla="*/ 6333 w 6491"/>
                  <a:gd name="T89" fmla="*/ 1491 h 6492"/>
                  <a:gd name="T90" fmla="*/ 6200 w 6491"/>
                  <a:gd name="T91" fmla="*/ 1651 h 6492"/>
                  <a:gd name="T92" fmla="*/ 6077 w 6491"/>
                  <a:gd name="T93" fmla="*/ 1751 h 6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491" h="6492">
                    <a:moveTo>
                      <a:pt x="6077" y="1751"/>
                    </a:moveTo>
                    <a:lnTo>
                      <a:pt x="5125" y="2411"/>
                    </a:lnTo>
                    <a:lnTo>
                      <a:pt x="4939" y="2542"/>
                    </a:lnTo>
                    <a:lnTo>
                      <a:pt x="4579" y="2816"/>
                    </a:lnTo>
                    <a:lnTo>
                      <a:pt x="4231" y="3107"/>
                    </a:lnTo>
                    <a:lnTo>
                      <a:pt x="3897" y="3412"/>
                    </a:lnTo>
                    <a:lnTo>
                      <a:pt x="3734" y="3570"/>
                    </a:lnTo>
                    <a:lnTo>
                      <a:pt x="3360" y="3946"/>
                    </a:lnTo>
                    <a:lnTo>
                      <a:pt x="3321" y="3988"/>
                    </a:lnTo>
                    <a:lnTo>
                      <a:pt x="3258" y="4082"/>
                    </a:lnTo>
                    <a:lnTo>
                      <a:pt x="3215" y="4187"/>
                    </a:lnTo>
                    <a:lnTo>
                      <a:pt x="3193" y="4298"/>
                    </a:lnTo>
                    <a:lnTo>
                      <a:pt x="3192" y="4354"/>
                    </a:lnTo>
                    <a:lnTo>
                      <a:pt x="3193" y="4411"/>
                    </a:lnTo>
                    <a:lnTo>
                      <a:pt x="3215" y="4522"/>
                    </a:lnTo>
                    <a:lnTo>
                      <a:pt x="3258" y="4626"/>
                    </a:lnTo>
                    <a:lnTo>
                      <a:pt x="3321" y="4720"/>
                    </a:lnTo>
                    <a:lnTo>
                      <a:pt x="3360" y="4761"/>
                    </a:lnTo>
                    <a:lnTo>
                      <a:pt x="3461" y="4864"/>
                    </a:lnTo>
                    <a:lnTo>
                      <a:pt x="3501" y="4907"/>
                    </a:lnTo>
                    <a:lnTo>
                      <a:pt x="3564" y="5003"/>
                    </a:lnTo>
                    <a:lnTo>
                      <a:pt x="3606" y="5107"/>
                    </a:lnTo>
                    <a:lnTo>
                      <a:pt x="3628" y="5216"/>
                    </a:lnTo>
                    <a:lnTo>
                      <a:pt x="3628" y="5326"/>
                    </a:lnTo>
                    <a:lnTo>
                      <a:pt x="3606" y="5435"/>
                    </a:lnTo>
                    <a:lnTo>
                      <a:pt x="3564" y="5539"/>
                    </a:lnTo>
                    <a:lnTo>
                      <a:pt x="3501" y="5634"/>
                    </a:lnTo>
                    <a:lnTo>
                      <a:pt x="3461" y="5677"/>
                    </a:lnTo>
                    <a:lnTo>
                      <a:pt x="2647" y="6492"/>
                    </a:lnTo>
                    <a:lnTo>
                      <a:pt x="0" y="3844"/>
                    </a:lnTo>
                    <a:lnTo>
                      <a:pt x="815" y="3030"/>
                    </a:lnTo>
                    <a:lnTo>
                      <a:pt x="858" y="2990"/>
                    </a:lnTo>
                    <a:lnTo>
                      <a:pt x="954" y="2928"/>
                    </a:lnTo>
                    <a:lnTo>
                      <a:pt x="1058" y="2885"/>
                    </a:lnTo>
                    <a:lnTo>
                      <a:pt x="1166" y="2865"/>
                    </a:lnTo>
                    <a:lnTo>
                      <a:pt x="1277" y="2865"/>
                    </a:lnTo>
                    <a:lnTo>
                      <a:pt x="1386" y="2885"/>
                    </a:lnTo>
                    <a:lnTo>
                      <a:pt x="1490" y="2928"/>
                    </a:lnTo>
                    <a:lnTo>
                      <a:pt x="1585" y="2990"/>
                    </a:lnTo>
                    <a:lnTo>
                      <a:pt x="1628" y="3030"/>
                    </a:lnTo>
                    <a:lnTo>
                      <a:pt x="1730" y="3131"/>
                    </a:lnTo>
                    <a:lnTo>
                      <a:pt x="1772" y="3171"/>
                    </a:lnTo>
                    <a:lnTo>
                      <a:pt x="1866" y="3233"/>
                    </a:lnTo>
                    <a:lnTo>
                      <a:pt x="1971" y="3277"/>
                    </a:lnTo>
                    <a:lnTo>
                      <a:pt x="2082" y="3300"/>
                    </a:lnTo>
                    <a:lnTo>
                      <a:pt x="2138" y="3301"/>
                    </a:lnTo>
                    <a:lnTo>
                      <a:pt x="2195" y="3300"/>
                    </a:lnTo>
                    <a:lnTo>
                      <a:pt x="2306" y="3277"/>
                    </a:lnTo>
                    <a:lnTo>
                      <a:pt x="2410" y="3233"/>
                    </a:lnTo>
                    <a:lnTo>
                      <a:pt x="2503" y="3171"/>
                    </a:lnTo>
                    <a:lnTo>
                      <a:pt x="2545" y="3131"/>
                    </a:lnTo>
                    <a:lnTo>
                      <a:pt x="2921" y="2757"/>
                    </a:lnTo>
                    <a:lnTo>
                      <a:pt x="3081" y="2595"/>
                    </a:lnTo>
                    <a:lnTo>
                      <a:pt x="3386" y="2261"/>
                    </a:lnTo>
                    <a:lnTo>
                      <a:pt x="3677" y="1913"/>
                    </a:lnTo>
                    <a:lnTo>
                      <a:pt x="3950" y="1551"/>
                    </a:lnTo>
                    <a:lnTo>
                      <a:pt x="4080" y="1365"/>
                    </a:lnTo>
                    <a:lnTo>
                      <a:pt x="4739" y="414"/>
                    </a:lnTo>
                    <a:lnTo>
                      <a:pt x="4771" y="370"/>
                    </a:lnTo>
                    <a:lnTo>
                      <a:pt x="4840" y="291"/>
                    </a:lnTo>
                    <a:lnTo>
                      <a:pt x="4918" y="219"/>
                    </a:lnTo>
                    <a:lnTo>
                      <a:pt x="5001" y="157"/>
                    </a:lnTo>
                    <a:lnTo>
                      <a:pt x="5092" y="105"/>
                    </a:lnTo>
                    <a:lnTo>
                      <a:pt x="5187" y="62"/>
                    </a:lnTo>
                    <a:lnTo>
                      <a:pt x="5288" y="30"/>
                    </a:lnTo>
                    <a:lnTo>
                      <a:pt x="5391" y="9"/>
                    </a:lnTo>
                    <a:lnTo>
                      <a:pt x="5443" y="3"/>
                    </a:lnTo>
                    <a:lnTo>
                      <a:pt x="5496" y="0"/>
                    </a:lnTo>
                    <a:lnTo>
                      <a:pt x="5603" y="2"/>
                    </a:lnTo>
                    <a:lnTo>
                      <a:pt x="5707" y="16"/>
                    </a:lnTo>
                    <a:lnTo>
                      <a:pt x="5809" y="41"/>
                    </a:lnTo>
                    <a:lnTo>
                      <a:pt x="5907" y="75"/>
                    </a:lnTo>
                    <a:lnTo>
                      <a:pt x="6000" y="121"/>
                    </a:lnTo>
                    <a:lnTo>
                      <a:pt x="6088" y="179"/>
                    </a:lnTo>
                    <a:lnTo>
                      <a:pt x="6172" y="244"/>
                    </a:lnTo>
                    <a:lnTo>
                      <a:pt x="6211" y="281"/>
                    </a:lnTo>
                    <a:lnTo>
                      <a:pt x="6247" y="320"/>
                    </a:lnTo>
                    <a:lnTo>
                      <a:pt x="6313" y="402"/>
                    </a:lnTo>
                    <a:lnTo>
                      <a:pt x="6369" y="491"/>
                    </a:lnTo>
                    <a:lnTo>
                      <a:pt x="6415" y="585"/>
                    </a:lnTo>
                    <a:lnTo>
                      <a:pt x="6451" y="683"/>
                    </a:lnTo>
                    <a:lnTo>
                      <a:pt x="6475" y="785"/>
                    </a:lnTo>
                    <a:lnTo>
                      <a:pt x="6490" y="889"/>
                    </a:lnTo>
                    <a:lnTo>
                      <a:pt x="6491" y="994"/>
                    </a:lnTo>
                    <a:lnTo>
                      <a:pt x="6487" y="1047"/>
                    </a:lnTo>
                    <a:lnTo>
                      <a:pt x="6481" y="1100"/>
                    </a:lnTo>
                    <a:lnTo>
                      <a:pt x="6461" y="1204"/>
                    </a:lnTo>
                    <a:lnTo>
                      <a:pt x="6428" y="1305"/>
                    </a:lnTo>
                    <a:lnTo>
                      <a:pt x="6386" y="1400"/>
                    </a:lnTo>
                    <a:lnTo>
                      <a:pt x="6333" y="1491"/>
                    </a:lnTo>
                    <a:lnTo>
                      <a:pt x="6271" y="1574"/>
                    </a:lnTo>
                    <a:lnTo>
                      <a:pt x="6200" y="1651"/>
                    </a:lnTo>
                    <a:lnTo>
                      <a:pt x="6120" y="1721"/>
                    </a:lnTo>
                    <a:lnTo>
                      <a:pt x="6077" y="1751"/>
                    </a:lnTo>
                    <a:close/>
                  </a:path>
                </a:pathLst>
              </a:custGeom>
              <a:solidFill>
                <a:srgbClr val="754C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47"/>
              <p:cNvSpPr>
                <a:spLocks/>
              </p:cNvSpPr>
              <p:nvPr/>
            </p:nvSpPr>
            <p:spPr bwMode="auto">
              <a:xfrm>
                <a:off x="5027" y="964"/>
                <a:ext cx="2165" cy="2113"/>
              </a:xfrm>
              <a:custGeom>
                <a:avLst/>
                <a:gdLst>
                  <a:gd name="T0" fmla="*/ 6173 w 6493"/>
                  <a:gd name="T1" fmla="*/ 92 h 6339"/>
                  <a:gd name="T2" fmla="*/ 6051 w 6493"/>
                  <a:gd name="T3" fmla="*/ 0 h 6339"/>
                  <a:gd name="T4" fmla="*/ 6120 w 6493"/>
                  <a:gd name="T5" fmla="*/ 125 h 6339"/>
                  <a:gd name="T6" fmla="*/ 6179 w 6493"/>
                  <a:gd name="T7" fmla="*/ 302 h 6339"/>
                  <a:gd name="T8" fmla="*/ 6203 w 6493"/>
                  <a:gd name="T9" fmla="*/ 482 h 6339"/>
                  <a:gd name="T10" fmla="*/ 6193 w 6493"/>
                  <a:gd name="T11" fmla="*/ 662 h 6339"/>
                  <a:gd name="T12" fmla="*/ 6150 w 6493"/>
                  <a:gd name="T13" fmla="*/ 838 h 6339"/>
                  <a:gd name="T14" fmla="*/ 6074 w 6493"/>
                  <a:gd name="T15" fmla="*/ 1004 h 6339"/>
                  <a:gd name="T16" fmla="*/ 5967 w 6493"/>
                  <a:gd name="T17" fmla="*/ 1152 h 6339"/>
                  <a:gd name="T18" fmla="*/ 5829 w 6493"/>
                  <a:gd name="T19" fmla="*/ 1282 h 6339"/>
                  <a:gd name="T20" fmla="*/ 4837 w 6493"/>
                  <a:gd name="T21" fmla="*/ 1970 h 6339"/>
                  <a:gd name="T22" fmla="*/ 4291 w 6493"/>
                  <a:gd name="T23" fmla="*/ 2375 h 6339"/>
                  <a:gd name="T24" fmla="*/ 3609 w 6493"/>
                  <a:gd name="T25" fmla="*/ 2971 h 6339"/>
                  <a:gd name="T26" fmla="*/ 3072 w 6493"/>
                  <a:gd name="T27" fmla="*/ 3505 h 6339"/>
                  <a:gd name="T28" fmla="*/ 2971 w 6493"/>
                  <a:gd name="T29" fmla="*/ 3642 h 6339"/>
                  <a:gd name="T30" fmla="*/ 2905 w 6493"/>
                  <a:gd name="T31" fmla="*/ 3857 h 6339"/>
                  <a:gd name="T32" fmla="*/ 2905 w 6493"/>
                  <a:gd name="T33" fmla="*/ 3970 h 6339"/>
                  <a:gd name="T34" fmla="*/ 2971 w 6493"/>
                  <a:gd name="T35" fmla="*/ 4185 h 6339"/>
                  <a:gd name="T36" fmla="*/ 3072 w 6493"/>
                  <a:gd name="T37" fmla="*/ 4320 h 6339"/>
                  <a:gd name="T38" fmla="*/ 3213 w 6493"/>
                  <a:gd name="T39" fmla="*/ 4464 h 6339"/>
                  <a:gd name="T40" fmla="*/ 3320 w 6493"/>
                  <a:gd name="T41" fmla="*/ 4662 h 6339"/>
                  <a:gd name="T42" fmla="*/ 3343 w 6493"/>
                  <a:gd name="T43" fmla="*/ 4830 h 6339"/>
                  <a:gd name="T44" fmla="*/ 3320 w 6493"/>
                  <a:gd name="T45" fmla="*/ 4997 h 6339"/>
                  <a:gd name="T46" fmla="*/ 3213 w 6493"/>
                  <a:gd name="T47" fmla="*/ 5196 h 6339"/>
                  <a:gd name="T48" fmla="*/ 2359 w 6493"/>
                  <a:gd name="T49" fmla="*/ 6051 h 6339"/>
                  <a:gd name="T50" fmla="*/ 2647 w 6493"/>
                  <a:gd name="T51" fmla="*/ 6339 h 6339"/>
                  <a:gd name="T52" fmla="*/ 3501 w 6493"/>
                  <a:gd name="T53" fmla="*/ 5484 h 6339"/>
                  <a:gd name="T54" fmla="*/ 3606 w 6493"/>
                  <a:gd name="T55" fmla="*/ 5285 h 6339"/>
                  <a:gd name="T56" fmla="*/ 3631 w 6493"/>
                  <a:gd name="T57" fmla="*/ 5118 h 6339"/>
                  <a:gd name="T58" fmla="*/ 3606 w 6493"/>
                  <a:gd name="T59" fmla="*/ 4950 h 6339"/>
                  <a:gd name="T60" fmla="*/ 3501 w 6493"/>
                  <a:gd name="T61" fmla="*/ 4752 h 6339"/>
                  <a:gd name="T62" fmla="*/ 3360 w 6493"/>
                  <a:gd name="T63" fmla="*/ 4608 h 6339"/>
                  <a:gd name="T64" fmla="*/ 3258 w 6493"/>
                  <a:gd name="T65" fmla="*/ 4473 h 6339"/>
                  <a:gd name="T66" fmla="*/ 3193 w 6493"/>
                  <a:gd name="T67" fmla="*/ 4258 h 6339"/>
                  <a:gd name="T68" fmla="*/ 3193 w 6493"/>
                  <a:gd name="T69" fmla="*/ 4145 h 6339"/>
                  <a:gd name="T70" fmla="*/ 3258 w 6493"/>
                  <a:gd name="T71" fmla="*/ 3930 h 6339"/>
                  <a:gd name="T72" fmla="*/ 3360 w 6493"/>
                  <a:gd name="T73" fmla="*/ 3795 h 6339"/>
                  <a:gd name="T74" fmla="*/ 3897 w 6493"/>
                  <a:gd name="T75" fmla="*/ 3259 h 6339"/>
                  <a:gd name="T76" fmla="*/ 4579 w 6493"/>
                  <a:gd name="T77" fmla="*/ 2663 h 6339"/>
                  <a:gd name="T78" fmla="*/ 5125 w 6493"/>
                  <a:gd name="T79" fmla="*/ 2258 h 6339"/>
                  <a:gd name="T80" fmla="*/ 6121 w 6493"/>
                  <a:gd name="T81" fmla="*/ 1567 h 6339"/>
                  <a:gd name="T82" fmla="*/ 6272 w 6493"/>
                  <a:gd name="T83" fmla="*/ 1420 h 6339"/>
                  <a:gd name="T84" fmla="*/ 6388 w 6493"/>
                  <a:gd name="T85" fmla="*/ 1246 h 6339"/>
                  <a:gd name="T86" fmla="*/ 6461 w 6493"/>
                  <a:gd name="T87" fmla="*/ 1051 h 6339"/>
                  <a:gd name="T88" fmla="*/ 6488 w 6493"/>
                  <a:gd name="T89" fmla="*/ 894 h 6339"/>
                  <a:gd name="T90" fmla="*/ 6490 w 6493"/>
                  <a:gd name="T91" fmla="*/ 734 h 6339"/>
                  <a:gd name="T92" fmla="*/ 6451 w 6493"/>
                  <a:gd name="T93" fmla="*/ 530 h 6339"/>
                  <a:gd name="T94" fmla="*/ 6370 w 6493"/>
                  <a:gd name="T95" fmla="*/ 337 h 6339"/>
                  <a:gd name="T96" fmla="*/ 6248 w 6493"/>
                  <a:gd name="T97" fmla="*/ 165 h 6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493" h="6339">
                    <a:moveTo>
                      <a:pt x="6211" y="128"/>
                    </a:moveTo>
                    <a:lnTo>
                      <a:pt x="6173" y="92"/>
                    </a:lnTo>
                    <a:lnTo>
                      <a:pt x="6094" y="29"/>
                    </a:lnTo>
                    <a:lnTo>
                      <a:pt x="6051" y="0"/>
                    </a:lnTo>
                    <a:lnTo>
                      <a:pt x="6077" y="40"/>
                    </a:lnTo>
                    <a:lnTo>
                      <a:pt x="6120" y="125"/>
                    </a:lnTo>
                    <a:lnTo>
                      <a:pt x="6154" y="213"/>
                    </a:lnTo>
                    <a:lnTo>
                      <a:pt x="6179" y="302"/>
                    </a:lnTo>
                    <a:lnTo>
                      <a:pt x="6196" y="392"/>
                    </a:lnTo>
                    <a:lnTo>
                      <a:pt x="6203" y="482"/>
                    </a:lnTo>
                    <a:lnTo>
                      <a:pt x="6202" y="573"/>
                    </a:lnTo>
                    <a:lnTo>
                      <a:pt x="6193" y="662"/>
                    </a:lnTo>
                    <a:lnTo>
                      <a:pt x="6176" y="752"/>
                    </a:lnTo>
                    <a:lnTo>
                      <a:pt x="6150" y="838"/>
                    </a:lnTo>
                    <a:lnTo>
                      <a:pt x="6115" y="923"/>
                    </a:lnTo>
                    <a:lnTo>
                      <a:pt x="6074" y="1004"/>
                    </a:lnTo>
                    <a:lnTo>
                      <a:pt x="6023" y="1080"/>
                    </a:lnTo>
                    <a:lnTo>
                      <a:pt x="5967" y="1152"/>
                    </a:lnTo>
                    <a:lnTo>
                      <a:pt x="5901" y="1220"/>
                    </a:lnTo>
                    <a:lnTo>
                      <a:pt x="5829" y="1282"/>
                    </a:lnTo>
                    <a:lnTo>
                      <a:pt x="5790" y="1310"/>
                    </a:lnTo>
                    <a:lnTo>
                      <a:pt x="4837" y="1970"/>
                    </a:lnTo>
                    <a:lnTo>
                      <a:pt x="4653" y="2101"/>
                    </a:lnTo>
                    <a:lnTo>
                      <a:pt x="4291" y="2375"/>
                    </a:lnTo>
                    <a:lnTo>
                      <a:pt x="3945" y="2666"/>
                    </a:lnTo>
                    <a:lnTo>
                      <a:pt x="3609" y="2971"/>
                    </a:lnTo>
                    <a:lnTo>
                      <a:pt x="3448" y="3131"/>
                    </a:lnTo>
                    <a:lnTo>
                      <a:pt x="3072" y="3505"/>
                    </a:lnTo>
                    <a:lnTo>
                      <a:pt x="3033" y="3547"/>
                    </a:lnTo>
                    <a:lnTo>
                      <a:pt x="2971" y="3642"/>
                    </a:lnTo>
                    <a:lnTo>
                      <a:pt x="2928" y="3746"/>
                    </a:lnTo>
                    <a:lnTo>
                      <a:pt x="2905" y="3857"/>
                    </a:lnTo>
                    <a:lnTo>
                      <a:pt x="2904" y="3913"/>
                    </a:lnTo>
                    <a:lnTo>
                      <a:pt x="2905" y="3970"/>
                    </a:lnTo>
                    <a:lnTo>
                      <a:pt x="2928" y="4081"/>
                    </a:lnTo>
                    <a:lnTo>
                      <a:pt x="2971" y="4185"/>
                    </a:lnTo>
                    <a:lnTo>
                      <a:pt x="3033" y="4279"/>
                    </a:lnTo>
                    <a:lnTo>
                      <a:pt x="3072" y="4320"/>
                    </a:lnTo>
                    <a:lnTo>
                      <a:pt x="3174" y="4423"/>
                    </a:lnTo>
                    <a:lnTo>
                      <a:pt x="3213" y="4464"/>
                    </a:lnTo>
                    <a:lnTo>
                      <a:pt x="3277" y="4558"/>
                    </a:lnTo>
                    <a:lnTo>
                      <a:pt x="3320" y="4662"/>
                    </a:lnTo>
                    <a:lnTo>
                      <a:pt x="3341" y="4773"/>
                    </a:lnTo>
                    <a:lnTo>
                      <a:pt x="3343" y="4830"/>
                    </a:lnTo>
                    <a:lnTo>
                      <a:pt x="3341" y="4886"/>
                    </a:lnTo>
                    <a:lnTo>
                      <a:pt x="3320" y="4997"/>
                    </a:lnTo>
                    <a:lnTo>
                      <a:pt x="3277" y="5101"/>
                    </a:lnTo>
                    <a:lnTo>
                      <a:pt x="3213" y="5196"/>
                    </a:lnTo>
                    <a:lnTo>
                      <a:pt x="3174" y="5238"/>
                    </a:lnTo>
                    <a:lnTo>
                      <a:pt x="2359" y="6051"/>
                    </a:lnTo>
                    <a:lnTo>
                      <a:pt x="0" y="3692"/>
                    </a:lnTo>
                    <a:lnTo>
                      <a:pt x="2647" y="6339"/>
                    </a:lnTo>
                    <a:lnTo>
                      <a:pt x="3462" y="5526"/>
                    </a:lnTo>
                    <a:lnTo>
                      <a:pt x="3501" y="5484"/>
                    </a:lnTo>
                    <a:lnTo>
                      <a:pt x="3563" y="5389"/>
                    </a:lnTo>
                    <a:lnTo>
                      <a:pt x="3606" y="5285"/>
                    </a:lnTo>
                    <a:lnTo>
                      <a:pt x="3628" y="5174"/>
                    </a:lnTo>
                    <a:lnTo>
                      <a:pt x="3631" y="5118"/>
                    </a:lnTo>
                    <a:lnTo>
                      <a:pt x="3628" y="5061"/>
                    </a:lnTo>
                    <a:lnTo>
                      <a:pt x="3606" y="4950"/>
                    </a:lnTo>
                    <a:lnTo>
                      <a:pt x="3563" y="4846"/>
                    </a:lnTo>
                    <a:lnTo>
                      <a:pt x="3501" y="4752"/>
                    </a:lnTo>
                    <a:lnTo>
                      <a:pt x="3462" y="4711"/>
                    </a:lnTo>
                    <a:lnTo>
                      <a:pt x="3360" y="4608"/>
                    </a:lnTo>
                    <a:lnTo>
                      <a:pt x="3321" y="4567"/>
                    </a:lnTo>
                    <a:lnTo>
                      <a:pt x="3258" y="4473"/>
                    </a:lnTo>
                    <a:lnTo>
                      <a:pt x="3215" y="4369"/>
                    </a:lnTo>
                    <a:lnTo>
                      <a:pt x="3193" y="4258"/>
                    </a:lnTo>
                    <a:lnTo>
                      <a:pt x="3192" y="4201"/>
                    </a:lnTo>
                    <a:lnTo>
                      <a:pt x="3193" y="4145"/>
                    </a:lnTo>
                    <a:lnTo>
                      <a:pt x="3215" y="4034"/>
                    </a:lnTo>
                    <a:lnTo>
                      <a:pt x="3258" y="3930"/>
                    </a:lnTo>
                    <a:lnTo>
                      <a:pt x="3321" y="3835"/>
                    </a:lnTo>
                    <a:lnTo>
                      <a:pt x="3360" y="3795"/>
                    </a:lnTo>
                    <a:lnTo>
                      <a:pt x="3736" y="3419"/>
                    </a:lnTo>
                    <a:lnTo>
                      <a:pt x="3897" y="3259"/>
                    </a:lnTo>
                    <a:lnTo>
                      <a:pt x="4231" y="2954"/>
                    </a:lnTo>
                    <a:lnTo>
                      <a:pt x="4579" y="2663"/>
                    </a:lnTo>
                    <a:lnTo>
                      <a:pt x="4941" y="2389"/>
                    </a:lnTo>
                    <a:lnTo>
                      <a:pt x="5125" y="2258"/>
                    </a:lnTo>
                    <a:lnTo>
                      <a:pt x="6078" y="1598"/>
                    </a:lnTo>
                    <a:lnTo>
                      <a:pt x="6121" y="1567"/>
                    </a:lnTo>
                    <a:lnTo>
                      <a:pt x="6202" y="1498"/>
                    </a:lnTo>
                    <a:lnTo>
                      <a:pt x="6272" y="1420"/>
                    </a:lnTo>
                    <a:lnTo>
                      <a:pt x="6334" y="1336"/>
                    </a:lnTo>
                    <a:lnTo>
                      <a:pt x="6388" y="1246"/>
                    </a:lnTo>
                    <a:lnTo>
                      <a:pt x="6429" y="1151"/>
                    </a:lnTo>
                    <a:lnTo>
                      <a:pt x="6461" y="1051"/>
                    </a:lnTo>
                    <a:lnTo>
                      <a:pt x="6483" y="947"/>
                    </a:lnTo>
                    <a:lnTo>
                      <a:pt x="6488" y="894"/>
                    </a:lnTo>
                    <a:lnTo>
                      <a:pt x="6493" y="841"/>
                    </a:lnTo>
                    <a:lnTo>
                      <a:pt x="6490" y="734"/>
                    </a:lnTo>
                    <a:lnTo>
                      <a:pt x="6475" y="631"/>
                    </a:lnTo>
                    <a:lnTo>
                      <a:pt x="6451" y="530"/>
                    </a:lnTo>
                    <a:lnTo>
                      <a:pt x="6416" y="432"/>
                    </a:lnTo>
                    <a:lnTo>
                      <a:pt x="6370" y="337"/>
                    </a:lnTo>
                    <a:lnTo>
                      <a:pt x="6313" y="249"/>
                    </a:lnTo>
                    <a:lnTo>
                      <a:pt x="6248" y="165"/>
                    </a:lnTo>
                    <a:lnTo>
                      <a:pt x="6211" y="128"/>
                    </a:ln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8"/>
              <p:cNvSpPr>
                <a:spLocks/>
              </p:cNvSpPr>
              <p:nvPr/>
            </p:nvSpPr>
            <p:spPr bwMode="auto">
              <a:xfrm>
                <a:off x="4450" y="2195"/>
                <a:ext cx="1460" cy="1460"/>
              </a:xfrm>
              <a:custGeom>
                <a:avLst/>
                <a:gdLst>
                  <a:gd name="T0" fmla="*/ 1731 w 4378"/>
                  <a:gd name="T1" fmla="*/ 0 h 4379"/>
                  <a:gd name="T2" fmla="*/ 0 w 4378"/>
                  <a:gd name="T3" fmla="*/ 1732 h 4379"/>
                  <a:gd name="T4" fmla="*/ 1630 w 4378"/>
                  <a:gd name="T5" fmla="*/ 3360 h 4379"/>
                  <a:gd name="T6" fmla="*/ 2038 w 4378"/>
                  <a:gd name="T7" fmla="*/ 3768 h 4379"/>
                  <a:gd name="T8" fmla="*/ 2648 w 4378"/>
                  <a:gd name="T9" fmla="*/ 4379 h 4379"/>
                  <a:gd name="T10" fmla="*/ 4378 w 4378"/>
                  <a:gd name="T11" fmla="*/ 2647 h 4379"/>
                  <a:gd name="T12" fmla="*/ 1731 w 4378"/>
                  <a:gd name="T13" fmla="*/ 0 h 4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78" h="4379">
                    <a:moveTo>
                      <a:pt x="1731" y="0"/>
                    </a:moveTo>
                    <a:lnTo>
                      <a:pt x="0" y="1732"/>
                    </a:lnTo>
                    <a:lnTo>
                      <a:pt x="1630" y="3360"/>
                    </a:lnTo>
                    <a:lnTo>
                      <a:pt x="2038" y="3768"/>
                    </a:lnTo>
                    <a:lnTo>
                      <a:pt x="2648" y="4379"/>
                    </a:lnTo>
                    <a:lnTo>
                      <a:pt x="4378" y="2647"/>
                    </a:lnTo>
                    <a:lnTo>
                      <a:pt x="1731" y="0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9"/>
              <p:cNvSpPr>
                <a:spLocks/>
              </p:cNvSpPr>
              <p:nvPr/>
            </p:nvSpPr>
            <p:spPr bwMode="auto">
              <a:xfrm>
                <a:off x="5237" y="2981"/>
                <a:ext cx="672" cy="674"/>
              </a:xfrm>
              <a:custGeom>
                <a:avLst/>
                <a:gdLst>
                  <a:gd name="T0" fmla="*/ 0 w 2018"/>
                  <a:gd name="T1" fmla="*/ 1732 h 2020"/>
                  <a:gd name="T2" fmla="*/ 1730 w 2018"/>
                  <a:gd name="T3" fmla="*/ 0 h 2020"/>
                  <a:gd name="T4" fmla="*/ 2018 w 2018"/>
                  <a:gd name="T5" fmla="*/ 288 h 2020"/>
                  <a:gd name="T6" fmla="*/ 288 w 2018"/>
                  <a:gd name="T7" fmla="*/ 2020 h 2020"/>
                  <a:gd name="T8" fmla="*/ 0 w 2018"/>
                  <a:gd name="T9" fmla="*/ 1732 h 2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8" h="2020">
                    <a:moveTo>
                      <a:pt x="0" y="1732"/>
                    </a:moveTo>
                    <a:lnTo>
                      <a:pt x="1730" y="0"/>
                    </a:lnTo>
                    <a:lnTo>
                      <a:pt x="2018" y="288"/>
                    </a:lnTo>
                    <a:lnTo>
                      <a:pt x="288" y="2020"/>
                    </a:lnTo>
                    <a:lnTo>
                      <a:pt x="0" y="1732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50"/>
              <p:cNvSpPr>
                <a:spLocks/>
              </p:cNvSpPr>
              <p:nvPr/>
            </p:nvSpPr>
            <p:spPr bwMode="auto">
              <a:xfrm>
                <a:off x="6798" y="1115"/>
                <a:ext cx="192" cy="192"/>
              </a:xfrm>
              <a:custGeom>
                <a:avLst/>
                <a:gdLst>
                  <a:gd name="T0" fmla="*/ 576 w 576"/>
                  <a:gd name="T1" fmla="*/ 288 h 576"/>
                  <a:gd name="T2" fmla="*/ 575 w 576"/>
                  <a:gd name="T3" fmla="*/ 318 h 576"/>
                  <a:gd name="T4" fmla="*/ 563 w 576"/>
                  <a:gd name="T5" fmla="*/ 374 h 576"/>
                  <a:gd name="T6" fmla="*/ 541 w 576"/>
                  <a:gd name="T7" fmla="*/ 426 h 576"/>
                  <a:gd name="T8" fmla="*/ 510 w 576"/>
                  <a:gd name="T9" fmla="*/ 472 h 576"/>
                  <a:gd name="T10" fmla="*/ 471 w 576"/>
                  <a:gd name="T11" fmla="*/ 511 h 576"/>
                  <a:gd name="T12" fmla="*/ 425 w 576"/>
                  <a:gd name="T13" fmla="*/ 541 h 576"/>
                  <a:gd name="T14" fmla="*/ 373 w 576"/>
                  <a:gd name="T15" fmla="*/ 563 h 576"/>
                  <a:gd name="T16" fmla="*/ 317 w 576"/>
                  <a:gd name="T17" fmla="*/ 574 h 576"/>
                  <a:gd name="T18" fmla="*/ 288 w 576"/>
                  <a:gd name="T19" fmla="*/ 576 h 576"/>
                  <a:gd name="T20" fmla="*/ 258 w 576"/>
                  <a:gd name="T21" fmla="*/ 574 h 576"/>
                  <a:gd name="T22" fmla="*/ 202 w 576"/>
                  <a:gd name="T23" fmla="*/ 563 h 576"/>
                  <a:gd name="T24" fmla="*/ 150 w 576"/>
                  <a:gd name="T25" fmla="*/ 541 h 576"/>
                  <a:gd name="T26" fmla="*/ 104 w 576"/>
                  <a:gd name="T27" fmla="*/ 511 h 576"/>
                  <a:gd name="T28" fmla="*/ 65 w 576"/>
                  <a:gd name="T29" fmla="*/ 472 h 576"/>
                  <a:gd name="T30" fmla="*/ 33 w 576"/>
                  <a:gd name="T31" fmla="*/ 426 h 576"/>
                  <a:gd name="T32" fmla="*/ 12 w 576"/>
                  <a:gd name="T33" fmla="*/ 374 h 576"/>
                  <a:gd name="T34" fmla="*/ 0 w 576"/>
                  <a:gd name="T35" fmla="*/ 318 h 576"/>
                  <a:gd name="T36" fmla="*/ 0 w 576"/>
                  <a:gd name="T37" fmla="*/ 288 h 576"/>
                  <a:gd name="T38" fmla="*/ 0 w 576"/>
                  <a:gd name="T39" fmla="*/ 259 h 576"/>
                  <a:gd name="T40" fmla="*/ 12 w 576"/>
                  <a:gd name="T41" fmla="*/ 203 h 576"/>
                  <a:gd name="T42" fmla="*/ 33 w 576"/>
                  <a:gd name="T43" fmla="*/ 151 h 576"/>
                  <a:gd name="T44" fmla="*/ 65 w 576"/>
                  <a:gd name="T45" fmla="*/ 105 h 576"/>
                  <a:gd name="T46" fmla="*/ 104 w 576"/>
                  <a:gd name="T47" fmla="*/ 66 h 576"/>
                  <a:gd name="T48" fmla="*/ 150 w 576"/>
                  <a:gd name="T49" fmla="*/ 34 h 576"/>
                  <a:gd name="T50" fmla="*/ 202 w 576"/>
                  <a:gd name="T51" fmla="*/ 13 h 576"/>
                  <a:gd name="T52" fmla="*/ 258 w 576"/>
                  <a:gd name="T53" fmla="*/ 1 h 576"/>
                  <a:gd name="T54" fmla="*/ 288 w 576"/>
                  <a:gd name="T55" fmla="*/ 0 h 576"/>
                  <a:gd name="T56" fmla="*/ 317 w 576"/>
                  <a:gd name="T57" fmla="*/ 1 h 576"/>
                  <a:gd name="T58" fmla="*/ 373 w 576"/>
                  <a:gd name="T59" fmla="*/ 13 h 576"/>
                  <a:gd name="T60" fmla="*/ 425 w 576"/>
                  <a:gd name="T61" fmla="*/ 34 h 576"/>
                  <a:gd name="T62" fmla="*/ 471 w 576"/>
                  <a:gd name="T63" fmla="*/ 66 h 576"/>
                  <a:gd name="T64" fmla="*/ 510 w 576"/>
                  <a:gd name="T65" fmla="*/ 105 h 576"/>
                  <a:gd name="T66" fmla="*/ 541 w 576"/>
                  <a:gd name="T67" fmla="*/ 151 h 576"/>
                  <a:gd name="T68" fmla="*/ 563 w 576"/>
                  <a:gd name="T69" fmla="*/ 203 h 576"/>
                  <a:gd name="T70" fmla="*/ 575 w 576"/>
                  <a:gd name="T71" fmla="*/ 259 h 576"/>
                  <a:gd name="T72" fmla="*/ 576 w 576"/>
                  <a:gd name="T73" fmla="*/ 288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6" h="576">
                    <a:moveTo>
                      <a:pt x="576" y="288"/>
                    </a:moveTo>
                    <a:lnTo>
                      <a:pt x="575" y="318"/>
                    </a:lnTo>
                    <a:lnTo>
                      <a:pt x="563" y="374"/>
                    </a:lnTo>
                    <a:lnTo>
                      <a:pt x="541" y="426"/>
                    </a:lnTo>
                    <a:lnTo>
                      <a:pt x="510" y="472"/>
                    </a:lnTo>
                    <a:lnTo>
                      <a:pt x="471" y="511"/>
                    </a:lnTo>
                    <a:lnTo>
                      <a:pt x="425" y="541"/>
                    </a:lnTo>
                    <a:lnTo>
                      <a:pt x="373" y="563"/>
                    </a:lnTo>
                    <a:lnTo>
                      <a:pt x="317" y="574"/>
                    </a:lnTo>
                    <a:lnTo>
                      <a:pt x="288" y="576"/>
                    </a:lnTo>
                    <a:lnTo>
                      <a:pt x="258" y="574"/>
                    </a:lnTo>
                    <a:lnTo>
                      <a:pt x="202" y="563"/>
                    </a:lnTo>
                    <a:lnTo>
                      <a:pt x="150" y="541"/>
                    </a:lnTo>
                    <a:lnTo>
                      <a:pt x="104" y="511"/>
                    </a:lnTo>
                    <a:lnTo>
                      <a:pt x="65" y="472"/>
                    </a:lnTo>
                    <a:lnTo>
                      <a:pt x="33" y="426"/>
                    </a:lnTo>
                    <a:lnTo>
                      <a:pt x="12" y="374"/>
                    </a:lnTo>
                    <a:lnTo>
                      <a:pt x="0" y="318"/>
                    </a:lnTo>
                    <a:lnTo>
                      <a:pt x="0" y="288"/>
                    </a:lnTo>
                    <a:lnTo>
                      <a:pt x="0" y="259"/>
                    </a:lnTo>
                    <a:lnTo>
                      <a:pt x="12" y="203"/>
                    </a:lnTo>
                    <a:lnTo>
                      <a:pt x="33" y="151"/>
                    </a:lnTo>
                    <a:lnTo>
                      <a:pt x="65" y="105"/>
                    </a:lnTo>
                    <a:lnTo>
                      <a:pt x="104" y="66"/>
                    </a:lnTo>
                    <a:lnTo>
                      <a:pt x="150" y="34"/>
                    </a:lnTo>
                    <a:lnTo>
                      <a:pt x="202" y="13"/>
                    </a:lnTo>
                    <a:lnTo>
                      <a:pt x="258" y="1"/>
                    </a:lnTo>
                    <a:lnTo>
                      <a:pt x="288" y="0"/>
                    </a:lnTo>
                    <a:lnTo>
                      <a:pt x="317" y="1"/>
                    </a:lnTo>
                    <a:lnTo>
                      <a:pt x="373" y="13"/>
                    </a:lnTo>
                    <a:lnTo>
                      <a:pt x="425" y="34"/>
                    </a:lnTo>
                    <a:lnTo>
                      <a:pt x="471" y="66"/>
                    </a:lnTo>
                    <a:lnTo>
                      <a:pt x="510" y="105"/>
                    </a:lnTo>
                    <a:lnTo>
                      <a:pt x="541" y="151"/>
                    </a:lnTo>
                    <a:lnTo>
                      <a:pt x="563" y="203"/>
                    </a:lnTo>
                    <a:lnTo>
                      <a:pt x="575" y="259"/>
                    </a:lnTo>
                    <a:lnTo>
                      <a:pt x="576" y="288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순서도: 지연 30"/>
            <p:cNvSpPr/>
            <p:nvPr/>
          </p:nvSpPr>
          <p:spPr>
            <a:xfrm rot="4147283" flipH="1">
              <a:off x="10503405" y="5975733"/>
              <a:ext cx="748810" cy="194929"/>
            </a:xfrm>
            <a:prstGeom prst="flowChartDelay">
              <a:avLst/>
            </a:pr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 flipH="1">
              <a:off x="10883462" y="6186394"/>
              <a:ext cx="1308538" cy="671607"/>
            </a:xfrm>
            <a:custGeom>
              <a:avLst/>
              <a:gdLst>
                <a:gd name="connsiteX0" fmla="*/ 1119034 w 1308538"/>
                <a:gd name="connsiteY0" fmla="*/ 143 h 671607"/>
                <a:gd name="connsiteX1" fmla="*/ 1100633 w 1308538"/>
                <a:gd name="connsiteY1" fmla="*/ 6411 h 671607"/>
                <a:gd name="connsiteX2" fmla="*/ 946502 w 1308538"/>
                <a:gd name="connsiteY2" fmla="*/ 288986 h 671607"/>
                <a:gd name="connsiteX3" fmla="*/ 863120 w 1308538"/>
                <a:gd name="connsiteY3" fmla="*/ 295853 h 671607"/>
                <a:gd name="connsiteX4" fmla="*/ 740993 w 1308538"/>
                <a:gd name="connsiteY4" fmla="*/ 306112 h 671607"/>
                <a:gd name="connsiteX5" fmla="*/ 317469 w 1308538"/>
                <a:gd name="connsiteY5" fmla="*/ 295853 h 671607"/>
                <a:gd name="connsiteX6" fmla="*/ 150154 w 1308538"/>
                <a:gd name="connsiteY6" fmla="*/ 331801 h 671607"/>
                <a:gd name="connsiteX7" fmla="*/ 64772 w 1308538"/>
                <a:gd name="connsiteY7" fmla="*/ 403085 h 671607"/>
                <a:gd name="connsiteX8" fmla="*/ 0 w 1308538"/>
                <a:gd name="connsiteY8" fmla="*/ 472032 h 671607"/>
                <a:gd name="connsiteX9" fmla="*/ 0 w 1308538"/>
                <a:gd name="connsiteY9" fmla="*/ 671607 h 671607"/>
                <a:gd name="connsiteX10" fmla="*/ 1152472 w 1308538"/>
                <a:gd name="connsiteY10" fmla="*/ 671607 h 671607"/>
                <a:gd name="connsiteX11" fmla="*/ 1203388 w 1308538"/>
                <a:gd name="connsiteY11" fmla="*/ 545873 h 671607"/>
                <a:gd name="connsiteX12" fmla="*/ 1308008 w 1308538"/>
                <a:gd name="connsiteY12" fmla="*/ 310523 h 671607"/>
                <a:gd name="connsiteX13" fmla="*/ 1237639 w 1308538"/>
                <a:gd name="connsiteY13" fmla="*/ 109166 h 671607"/>
                <a:gd name="connsiteX14" fmla="*/ 1119034 w 1308538"/>
                <a:gd name="connsiteY14" fmla="*/ 143 h 67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538" h="671607">
                  <a:moveTo>
                    <a:pt x="1119034" y="143"/>
                  </a:moveTo>
                  <a:cubicBezTo>
                    <a:pt x="1112848" y="669"/>
                    <a:pt x="1106698" y="2665"/>
                    <a:pt x="1100633" y="6411"/>
                  </a:cubicBezTo>
                  <a:cubicBezTo>
                    <a:pt x="1052110" y="36381"/>
                    <a:pt x="978076" y="267069"/>
                    <a:pt x="946502" y="288986"/>
                  </a:cubicBezTo>
                  <a:cubicBezTo>
                    <a:pt x="914927" y="310904"/>
                    <a:pt x="897372" y="292999"/>
                    <a:pt x="863120" y="295853"/>
                  </a:cubicBezTo>
                  <a:cubicBezTo>
                    <a:pt x="828869" y="298708"/>
                    <a:pt x="831934" y="306112"/>
                    <a:pt x="740993" y="306112"/>
                  </a:cubicBezTo>
                  <a:lnTo>
                    <a:pt x="317469" y="295853"/>
                  </a:lnTo>
                  <a:cubicBezTo>
                    <a:pt x="218996" y="300135"/>
                    <a:pt x="206583" y="298694"/>
                    <a:pt x="150154" y="331801"/>
                  </a:cubicBezTo>
                  <a:cubicBezTo>
                    <a:pt x="121940" y="348354"/>
                    <a:pt x="93397" y="374043"/>
                    <a:pt x="64772" y="403085"/>
                  </a:cubicBezTo>
                  <a:lnTo>
                    <a:pt x="0" y="472032"/>
                  </a:lnTo>
                  <a:lnTo>
                    <a:pt x="0" y="671607"/>
                  </a:lnTo>
                  <a:lnTo>
                    <a:pt x="1152472" y="671607"/>
                  </a:lnTo>
                  <a:lnTo>
                    <a:pt x="1203388" y="545873"/>
                  </a:lnTo>
                  <a:cubicBezTo>
                    <a:pt x="1236524" y="459552"/>
                    <a:pt x="1302299" y="383307"/>
                    <a:pt x="1308008" y="310523"/>
                  </a:cubicBezTo>
                  <a:cubicBezTo>
                    <a:pt x="1313716" y="237738"/>
                    <a:pt x="1272202" y="159851"/>
                    <a:pt x="1237639" y="109166"/>
                  </a:cubicBezTo>
                  <a:cubicBezTo>
                    <a:pt x="1207396" y="64816"/>
                    <a:pt x="1162333" y="-3539"/>
                    <a:pt x="1119034" y="1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 flipH="1">
              <a:off x="11240166" y="5517492"/>
              <a:ext cx="822634" cy="1030104"/>
              <a:chOff x="1219927" y="2725633"/>
              <a:chExt cx="1711565" cy="2143225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1682683" y="4161764"/>
                <a:ext cx="786052" cy="707094"/>
                <a:chOff x="1682683" y="4161764"/>
                <a:chExt cx="786052" cy="707094"/>
              </a:xfrm>
            </p:grpSpPr>
            <p:sp>
              <p:nvSpPr>
                <p:cNvPr id="12" name="Freeform 53"/>
                <p:cNvSpPr>
                  <a:spLocks/>
                </p:cNvSpPr>
                <p:nvPr/>
              </p:nvSpPr>
              <p:spPr bwMode="auto">
                <a:xfrm>
                  <a:off x="1738548" y="4691269"/>
                  <a:ext cx="672206" cy="177589"/>
                </a:xfrm>
                <a:custGeom>
                  <a:avLst/>
                  <a:gdLst>
                    <a:gd name="T0" fmla="*/ 255 w 511"/>
                    <a:gd name="T1" fmla="*/ 0 h 135"/>
                    <a:gd name="T2" fmla="*/ 294 w 511"/>
                    <a:gd name="T3" fmla="*/ 1 h 135"/>
                    <a:gd name="T4" fmla="*/ 331 w 511"/>
                    <a:gd name="T5" fmla="*/ 4 h 135"/>
                    <a:gd name="T6" fmla="*/ 365 w 511"/>
                    <a:gd name="T7" fmla="*/ 8 h 135"/>
                    <a:gd name="T8" fmla="*/ 396 w 511"/>
                    <a:gd name="T9" fmla="*/ 14 h 135"/>
                    <a:gd name="T10" fmla="*/ 425 w 511"/>
                    <a:gd name="T11" fmla="*/ 19 h 135"/>
                    <a:gd name="T12" fmla="*/ 450 w 511"/>
                    <a:gd name="T13" fmla="*/ 25 h 135"/>
                    <a:gd name="T14" fmla="*/ 471 w 511"/>
                    <a:gd name="T15" fmla="*/ 30 h 135"/>
                    <a:gd name="T16" fmla="*/ 488 w 511"/>
                    <a:gd name="T17" fmla="*/ 35 h 135"/>
                    <a:gd name="T18" fmla="*/ 501 w 511"/>
                    <a:gd name="T19" fmla="*/ 39 h 135"/>
                    <a:gd name="T20" fmla="*/ 509 w 511"/>
                    <a:gd name="T21" fmla="*/ 42 h 135"/>
                    <a:gd name="T22" fmla="*/ 511 w 511"/>
                    <a:gd name="T23" fmla="*/ 42 h 135"/>
                    <a:gd name="T24" fmla="*/ 510 w 511"/>
                    <a:gd name="T25" fmla="*/ 44 h 135"/>
                    <a:gd name="T26" fmla="*/ 505 w 511"/>
                    <a:gd name="T27" fmla="*/ 49 h 135"/>
                    <a:gd name="T28" fmla="*/ 496 w 511"/>
                    <a:gd name="T29" fmla="*/ 57 h 135"/>
                    <a:gd name="T30" fmla="*/ 485 w 511"/>
                    <a:gd name="T31" fmla="*/ 66 h 135"/>
                    <a:gd name="T32" fmla="*/ 470 w 511"/>
                    <a:gd name="T33" fmla="*/ 77 h 135"/>
                    <a:gd name="T34" fmla="*/ 451 w 511"/>
                    <a:gd name="T35" fmla="*/ 88 h 135"/>
                    <a:gd name="T36" fmla="*/ 429 w 511"/>
                    <a:gd name="T37" fmla="*/ 100 h 135"/>
                    <a:gd name="T38" fmla="*/ 403 w 511"/>
                    <a:gd name="T39" fmla="*/ 112 h 135"/>
                    <a:gd name="T40" fmla="*/ 372 w 511"/>
                    <a:gd name="T41" fmla="*/ 121 h 135"/>
                    <a:gd name="T42" fmla="*/ 337 w 511"/>
                    <a:gd name="T43" fmla="*/ 128 h 135"/>
                    <a:gd name="T44" fmla="*/ 298 w 511"/>
                    <a:gd name="T45" fmla="*/ 134 h 135"/>
                    <a:gd name="T46" fmla="*/ 256 w 511"/>
                    <a:gd name="T47" fmla="*/ 135 h 135"/>
                    <a:gd name="T48" fmla="*/ 213 w 511"/>
                    <a:gd name="T49" fmla="*/ 134 h 135"/>
                    <a:gd name="T50" fmla="*/ 174 w 511"/>
                    <a:gd name="T51" fmla="*/ 128 h 135"/>
                    <a:gd name="T52" fmla="*/ 139 w 511"/>
                    <a:gd name="T53" fmla="*/ 121 h 135"/>
                    <a:gd name="T54" fmla="*/ 109 w 511"/>
                    <a:gd name="T55" fmla="*/ 112 h 135"/>
                    <a:gd name="T56" fmla="*/ 82 w 511"/>
                    <a:gd name="T57" fmla="*/ 100 h 135"/>
                    <a:gd name="T58" fmla="*/ 60 w 511"/>
                    <a:gd name="T59" fmla="*/ 88 h 135"/>
                    <a:gd name="T60" fmla="*/ 41 w 511"/>
                    <a:gd name="T61" fmla="*/ 77 h 135"/>
                    <a:gd name="T62" fmla="*/ 26 w 511"/>
                    <a:gd name="T63" fmla="*/ 66 h 135"/>
                    <a:gd name="T64" fmla="*/ 15 w 511"/>
                    <a:gd name="T65" fmla="*/ 57 h 135"/>
                    <a:gd name="T66" fmla="*/ 6 w 511"/>
                    <a:gd name="T67" fmla="*/ 49 h 135"/>
                    <a:gd name="T68" fmla="*/ 2 w 511"/>
                    <a:gd name="T69" fmla="*/ 44 h 135"/>
                    <a:gd name="T70" fmla="*/ 0 w 511"/>
                    <a:gd name="T71" fmla="*/ 42 h 135"/>
                    <a:gd name="T72" fmla="*/ 43 w 511"/>
                    <a:gd name="T73" fmla="*/ 27 h 135"/>
                    <a:gd name="T74" fmla="*/ 88 w 511"/>
                    <a:gd name="T75" fmla="*/ 16 h 135"/>
                    <a:gd name="T76" fmla="*/ 131 w 511"/>
                    <a:gd name="T77" fmla="*/ 8 h 135"/>
                    <a:gd name="T78" fmla="*/ 173 w 511"/>
                    <a:gd name="T79" fmla="*/ 3 h 135"/>
                    <a:gd name="T80" fmla="*/ 215 w 511"/>
                    <a:gd name="T81" fmla="*/ 0 h 135"/>
                    <a:gd name="T82" fmla="*/ 255 w 511"/>
                    <a:gd name="T83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511" h="135">
                      <a:moveTo>
                        <a:pt x="255" y="0"/>
                      </a:moveTo>
                      <a:lnTo>
                        <a:pt x="294" y="1"/>
                      </a:lnTo>
                      <a:lnTo>
                        <a:pt x="331" y="4"/>
                      </a:lnTo>
                      <a:lnTo>
                        <a:pt x="365" y="8"/>
                      </a:lnTo>
                      <a:lnTo>
                        <a:pt x="396" y="14"/>
                      </a:lnTo>
                      <a:lnTo>
                        <a:pt x="425" y="19"/>
                      </a:lnTo>
                      <a:lnTo>
                        <a:pt x="450" y="25"/>
                      </a:lnTo>
                      <a:lnTo>
                        <a:pt x="471" y="30"/>
                      </a:lnTo>
                      <a:lnTo>
                        <a:pt x="488" y="35"/>
                      </a:lnTo>
                      <a:lnTo>
                        <a:pt x="501" y="39"/>
                      </a:lnTo>
                      <a:lnTo>
                        <a:pt x="509" y="42"/>
                      </a:lnTo>
                      <a:lnTo>
                        <a:pt x="511" y="42"/>
                      </a:lnTo>
                      <a:lnTo>
                        <a:pt x="510" y="44"/>
                      </a:lnTo>
                      <a:lnTo>
                        <a:pt x="505" y="49"/>
                      </a:lnTo>
                      <a:lnTo>
                        <a:pt x="496" y="57"/>
                      </a:lnTo>
                      <a:lnTo>
                        <a:pt x="485" y="66"/>
                      </a:lnTo>
                      <a:lnTo>
                        <a:pt x="470" y="77"/>
                      </a:lnTo>
                      <a:lnTo>
                        <a:pt x="451" y="88"/>
                      </a:lnTo>
                      <a:lnTo>
                        <a:pt x="429" y="100"/>
                      </a:lnTo>
                      <a:lnTo>
                        <a:pt x="403" y="112"/>
                      </a:lnTo>
                      <a:lnTo>
                        <a:pt x="372" y="121"/>
                      </a:lnTo>
                      <a:lnTo>
                        <a:pt x="337" y="128"/>
                      </a:lnTo>
                      <a:lnTo>
                        <a:pt x="298" y="134"/>
                      </a:lnTo>
                      <a:lnTo>
                        <a:pt x="256" y="135"/>
                      </a:lnTo>
                      <a:lnTo>
                        <a:pt x="213" y="134"/>
                      </a:lnTo>
                      <a:lnTo>
                        <a:pt x="174" y="128"/>
                      </a:lnTo>
                      <a:lnTo>
                        <a:pt x="139" y="121"/>
                      </a:lnTo>
                      <a:lnTo>
                        <a:pt x="109" y="112"/>
                      </a:lnTo>
                      <a:lnTo>
                        <a:pt x="82" y="100"/>
                      </a:lnTo>
                      <a:lnTo>
                        <a:pt x="60" y="88"/>
                      </a:lnTo>
                      <a:lnTo>
                        <a:pt x="41" y="77"/>
                      </a:lnTo>
                      <a:lnTo>
                        <a:pt x="26" y="66"/>
                      </a:lnTo>
                      <a:lnTo>
                        <a:pt x="15" y="57"/>
                      </a:lnTo>
                      <a:lnTo>
                        <a:pt x="6" y="49"/>
                      </a:lnTo>
                      <a:lnTo>
                        <a:pt x="2" y="44"/>
                      </a:lnTo>
                      <a:lnTo>
                        <a:pt x="0" y="42"/>
                      </a:lnTo>
                      <a:lnTo>
                        <a:pt x="43" y="27"/>
                      </a:lnTo>
                      <a:lnTo>
                        <a:pt x="88" y="16"/>
                      </a:lnTo>
                      <a:lnTo>
                        <a:pt x="131" y="8"/>
                      </a:lnTo>
                      <a:lnTo>
                        <a:pt x="173" y="3"/>
                      </a:lnTo>
                      <a:lnTo>
                        <a:pt x="215" y="0"/>
                      </a:lnTo>
                      <a:lnTo>
                        <a:pt x="255" y="0"/>
                      </a:lnTo>
                      <a:close/>
                    </a:path>
                  </a:pathLst>
                </a:custGeom>
                <a:solidFill>
                  <a:srgbClr val="FEDEC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1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" name="Freeform 33"/>
                <p:cNvSpPr>
                  <a:spLocks/>
                </p:cNvSpPr>
                <p:nvPr/>
              </p:nvSpPr>
              <p:spPr bwMode="auto">
                <a:xfrm>
                  <a:off x="1682683" y="4161764"/>
                  <a:ext cx="786052" cy="587426"/>
                </a:xfrm>
                <a:custGeom>
                  <a:avLst/>
                  <a:gdLst>
                    <a:gd name="T0" fmla="*/ 118 w 1117"/>
                    <a:gd name="T1" fmla="*/ 0 h 834"/>
                    <a:gd name="T2" fmla="*/ 999 w 1117"/>
                    <a:gd name="T3" fmla="*/ 0 h 834"/>
                    <a:gd name="T4" fmla="*/ 1006 w 1117"/>
                    <a:gd name="T5" fmla="*/ 21 h 834"/>
                    <a:gd name="T6" fmla="*/ 1011 w 1117"/>
                    <a:gd name="T7" fmla="*/ 50 h 834"/>
                    <a:gd name="T8" fmla="*/ 1015 w 1117"/>
                    <a:gd name="T9" fmla="*/ 85 h 834"/>
                    <a:gd name="T10" fmla="*/ 1018 w 1117"/>
                    <a:gd name="T11" fmla="*/ 126 h 834"/>
                    <a:gd name="T12" fmla="*/ 1021 w 1117"/>
                    <a:gd name="T13" fmla="*/ 171 h 834"/>
                    <a:gd name="T14" fmla="*/ 1025 w 1117"/>
                    <a:gd name="T15" fmla="*/ 222 h 834"/>
                    <a:gd name="T16" fmla="*/ 1031 w 1117"/>
                    <a:gd name="T17" fmla="*/ 274 h 834"/>
                    <a:gd name="T18" fmla="*/ 1040 w 1117"/>
                    <a:gd name="T19" fmla="*/ 330 h 834"/>
                    <a:gd name="T20" fmla="*/ 1051 w 1117"/>
                    <a:gd name="T21" fmla="*/ 387 h 834"/>
                    <a:gd name="T22" fmla="*/ 1067 w 1117"/>
                    <a:gd name="T23" fmla="*/ 445 h 834"/>
                    <a:gd name="T24" fmla="*/ 1089 w 1117"/>
                    <a:gd name="T25" fmla="*/ 503 h 834"/>
                    <a:gd name="T26" fmla="*/ 1117 w 1117"/>
                    <a:gd name="T27" fmla="*/ 560 h 834"/>
                    <a:gd name="T28" fmla="*/ 1067 w 1117"/>
                    <a:gd name="T29" fmla="*/ 600 h 834"/>
                    <a:gd name="T30" fmla="*/ 1015 w 1117"/>
                    <a:gd name="T31" fmla="*/ 639 h 834"/>
                    <a:gd name="T32" fmla="*/ 961 w 1117"/>
                    <a:gd name="T33" fmla="*/ 677 h 834"/>
                    <a:gd name="T34" fmla="*/ 903 w 1117"/>
                    <a:gd name="T35" fmla="*/ 712 h 834"/>
                    <a:gd name="T36" fmla="*/ 842 w 1117"/>
                    <a:gd name="T37" fmla="*/ 745 h 834"/>
                    <a:gd name="T38" fmla="*/ 778 w 1117"/>
                    <a:gd name="T39" fmla="*/ 775 h 834"/>
                    <a:gd name="T40" fmla="*/ 709 w 1117"/>
                    <a:gd name="T41" fmla="*/ 799 h 834"/>
                    <a:gd name="T42" fmla="*/ 636 w 1117"/>
                    <a:gd name="T43" fmla="*/ 820 h 834"/>
                    <a:gd name="T44" fmla="*/ 558 w 1117"/>
                    <a:gd name="T45" fmla="*/ 834 h 834"/>
                    <a:gd name="T46" fmla="*/ 480 w 1117"/>
                    <a:gd name="T47" fmla="*/ 820 h 834"/>
                    <a:gd name="T48" fmla="*/ 408 w 1117"/>
                    <a:gd name="T49" fmla="*/ 801 h 834"/>
                    <a:gd name="T50" fmla="*/ 338 w 1117"/>
                    <a:gd name="T51" fmla="*/ 776 h 834"/>
                    <a:gd name="T52" fmla="*/ 274 w 1117"/>
                    <a:gd name="T53" fmla="*/ 747 h 834"/>
                    <a:gd name="T54" fmla="*/ 212 w 1117"/>
                    <a:gd name="T55" fmla="*/ 713 h 834"/>
                    <a:gd name="T56" fmla="*/ 156 w 1117"/>
                    <a:gd name="T57" fmla="*/ 678 h 834"/>
                    <a:gd name="T58" fmla="*/ 100 w 1117"/>
                    <a:gd name="T59" fmla="*/ 642 h 834"/>
                    <a:gd name="T60" fmla="*/ 49 w 1117"/>
                    <a:gd name="T61" fmla="*/ 602 h 834"/>
                    <a:gd name="T62" fmla="*/ 0 w 1117"/>
                    <a:gd name="T63" fmla="*/ 563 h 834"/>
                    <a:gd name="T64" fmla="*/ 26 w 1117"/>
                    <a:gd name="T65" fmla="*/ 506 h 834"/>
                    <a:gd name="T66" fmla="*/ 48 w 1117"/>
                    <a:gd name="T67" fmla="*/ 448 h 834"/>
                    <a:gd name="T68" fmla="*/ 65 w 1117"/>
                    <a:gd name="T69" fmla="*/ 390 h 834"/>
                    <a:gd name="T70" fmla="*/ 77 w 1117"/>
                    <a:gd name="T71" fmla="*/ 333 h 834"/>
                    <a:gd name="T72" fmla="*/ 86 w 1117"/>
                    <a:gd name="T73" fmla="*/ 276 h 834"/>
                    <a:gd name="T74" fmla="*/ 91 w 1117"/>
                    <a:gd name="T75" fmla="*/ 223 h 834"/>
                    <a:gd name="T76" fmla="*/ 96 w 1117"/>
                    <a:gd name="T77" fmla="*/ 172 h 834"/>
                    <a:gd name="T78" fmla="*/ 99 w 1117"/>
                    <a:gd name="T79" fmla="*/ 126 h 834"/>
                    <a:gd name="T80" fmla="*/ 103 w 1117"/>
                    <a:gd name="T81" fmla="*/ 85 h 834"/>
                    <a:gd name="T82" fmla="*/ 106 w 1117"/>
                    <a:gd name="T83" fmla="*/ 50 h 834"/>
                    <a:gd name="T84" fmla="*/ 110 w 1117"/>
                    <a:gd name="T85" fmla="*/ 21 h 834"/>
                    <a:gd name="T86" fmla="*/ 118 w 1117"/>
                    <a:gd name="T87" fmla="*/ 0 h 8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117" h="834">
                      <a:moveTo>
                        <a:pt x="118" y="0"/>
                      </a:moveTo>
                      <a:lnTo>
                        <a:pt x="999" y="0"/>
                      </a:lnTo>
                      <a:lnTo>
                        <a:pt x="1006" y="21"/>
                      </a:lnTo>
                      <a:lnTo>
                        <a:pt x="1011" y="50"/>
                      </a:lnTo>
                      <a:lnTo>
                        <a:pt x="1015" y="85"/>
                      </a:lnTo>
                      <a:lnTo>
                        <a:pt x="1018" y="126"/>
                      </a:lnTo>
                      <a:lnTo>
                        <a:pt x="1021" y="171"/>
                      </a:lnTo>
                      <a:lnTo>
                        <a:pt x="1025" y="222"/>
                      </a:lnTo>
                      <a:lnTo>
                        <a:pt x="1031" y="274"/>
                      </a:lnTo>
                      <a:lnTo>
                        <a:pt x="1040" y="330"/>
                      </a:lnTo>
                      <a:lnTo>
                        <a:pt x="1051" y="387"/>
                      </a:lnTo>
                      <a:lnTo>
                        <a:pt x="1067" y="445"/>
                      </a:lnTo>
                      <a:lnTo>
                        <a:pt x="1089" y="503"/>
                      </a:lnTo>
                      <a:lnTo>
                        <a:pt x="1117" y="560"/>
                      </a:lnTo>
                      <a:lnTo>
                        <a:pt x="1067" y="600"/>
                      </a:lnTo>
                      <a:lnTo>
                        <a:pt x="1015" y="639"/>
                      </a:lnTo>
                      <a:lnTo>
                        <a:pt x="961" y="677"/>
                      </a:lnTo>
                      <a:lnTo>
                        <a:pt x="903" y="712"/>
                      </a:lnTo>
                      <a:lnTo>
                        <a:pt x="842" y="745"/>
                      </a:lnTo>
                      <a:lnTo>
                        <a:pt x="778" y="775"/>
                      </a:lnTo>
                      <a:lnTo>
                        <a:pt x="709" y="799"/>
                      </a:lnTo>
                      <a:lnTo>
                        <a:pt x="636" y="820"/>
                      </a:lnTo>
                      <a:lnTo>
                        <a:pt x="558" y="834"/>
                      </a:lnTo>
                      <a:lnTo>
                        <a:pt x="480" y="820"/>
                      </a:lnTo>
                      <a:lnTo>
                        <a:pt x="408" y="801"/>
                      </a:lnTo>
                      <a:lnTo>
                        <a:pt x="338" y="776"/>
                      </a:lnTo>
                      <a:lnTo>
                        <a:pt x="274" y="747"/>
                      </a:lnTo>
                      <a:lnTo>
                        <a:pt x="212" y="713"/>
                      </a:lnTo>
                      <a:lnTo>
                        <a:pt x="156" y="678"/>
                      </a:lnTo>
                      <a:lnTo>
                        <a:pt x="100" y="642"/>
                      </a:lnTo>
                      <a:lnTo>
                        <a:pt x="49" y="602"/>
                      </a:lnTo>
                      <a:lnTo>
                        <a:pt x="0" y="563"/>
                      </a:lnTo>
                      <a:lnTo>
                        <a:pt x="26" y="506"/>
                      </a:lnTo>
                      <a:lnTo>
                        <a:pt x="48" y="448"/>
                      </a:lnTo>
                      <a:lnTo>
                        <a:pt x="65" y="390"/>
                      </a:lnTo>
                      <a:lnTo>
                        <a:pt x="77" y="333"/>
                      </a:lnTo>
                      <a:lnTo>
                        <a:pt x="86" y="276"/>
                      </a:lnTo>
                      <a:lnTo>
                        <a:pt x="91" y="223"/>
                      </a:lnTo>
                      <a:lnTo>
                        <a:pt x="96" y="172"/>
                      </a:lnTo>
                      <a:lnTo>
                        <a:pt x="99" y="126"/>
                      </a:lnTo>
                      <a:lnTo>
                        <a:pt x="103" y="85"/>
                      </a:lnTo>
                      <a:lnTo>
                        <a:pt x="106" y="50"/>
                      </a:lnTo>
                      <a:lnTo>
                        <a:pt x="110" y="21"/>
                      </a:lnTo>
                      <a:lnTo>
                        <a:pt x="118" y="0"/>
                      </a:lnTo>
                      <a:close/>
                    </a:path>
                  </a:pathLst>
                </a:custGeom>
                <a:solidFill>
                  <a:srgbClr val="C69E7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" name="Freeform 42"/>
              <p:cNvSpPr>
                <a:spLocks/>
              </p:cNvSpPr>
              <p:nvPr/>
            </p:nvSpPr>
            <p:spPr bwMode="auto">
              <a:xfrm>
                <a:off x="2675814" y="3548981"/>
                <a:ext cx="255678" cy="443739"/>
              </a:xfrm>
              <a:custGeom>
                <a:avLst/>
                <a:gdLst>
                  <a:gd name="T0" fmla="*/ 206 w 362"/>
                  <a:gd name="T1" fmla="*/ 0 h 631"/>
                  <a:gd name="T2" fmla="*/ 238 w 362"/>
                  <a:gd name="T3" fmla="*/ 0 h 631"/>
                  <a:gd name="T4" fmla="*/ 264 w 362"/>
                  <a:gd name="T5" fmla="*/ 10 h 631"/>
                  <a:gd name="T6" fmla="*/ 289 w 362"/>
                  <a:gd name="T7" fmla="*/ 26 h 631"/>
                  <a:gd name="T8" fmla="*/ 311 w 362"/>
                  <a:gd name="T9" fmla="*/ 49 h 631"/>
                  <a:gd name="T10" fmla="*/ 328 w 362"/>
                  <a:gd name="T11" fmla="*/ 78 h 631"/>
                  <a:gd name="T12" fmla="*/ 343 w 362"/>
                  <a:gd name="T13" fmla="*/ 115 h 631"/>
                  <a:gd name="T14" fmla="*/ 353 w 362"/>
                  <a:gd name="T15" fmla="*/ 154 h 631"/>
                  <a:gd name="T16" fmla="*/ 359 w 362"/>
                  <a:gd name="T17" fmla="*/ 198 h 631"/>
                  <a:gd name="T18" fmla="*/ 362 w 362"/>
                  <a:gd name="T19" fmla="*/ 245 h 631"/>
                  <a:gd name="T20" fmla="*/ 359 w 362"/>
                  <a:gd name="T21" fmla="*/ 294 h 631"/>
                  <a:gd name="T22" fmla="*/ 353 w 362"/>
                  <a:gd name="T23" fmla="*/ 347 h 631"/>
                  <a:gd name="T24" fmla="*/ 340 w 362"/>
                  <a:gd name="T25" fmla="*/ 402 h 631"/>
                  <a:gd name="T26" fmla="*/ 322 w 362"/>
                  <a:gd name="T27" fmla="*/ 455 h 631"/>
                  <a:gd name="T28" fmla="*/ 300 w 362"/>
                  <a:gd name="T29" fmla="*/ 501 h 631"/>
                  <a:gd name="T30" fmla="*/ 276 w 362"/>
                  <a:gd name="T31" fmla="*/ 542 h 631"/>
                  <a:gd name="T32" fmla="*/ 248 w 362"/>
                  <a:gd name="T33" fmla="*/ 576 h 631"/>
                  <a:gd name="T34" fmla="*/ 219 w 362"/>
                  <a:gd name="T35" fmla="*/ 603 h 631"/>
                  <a:gd name="T36" fmla="*/ 188 w 362"/>
                  <a:gd name="T37" fmla="*/ 622 h 631"/>
                  <a:gd name="T38" fmla="*/ 156 w 362"/>
                  <a:gd name="T39" fmla="*/ 631 h 631"/>
                  <a:gd name="T40" fmla="*/ 124 w 362"/>
                  <a:gd name="T41" fmla="*/ 631 h 631"/>
                  <a:gd name="T42" fmla="*/ 96 w 362"/>
                  <a:gd name="T43" fmla="*/ 621 h 631"/>
                  <a:gd name="T44" fmla="*/ 73 w 362"/>
                  <a:gd name="T45" fmla="*/ 605 h 631"/>
                  <a:gd name="T46" fmla="*/ 51 w 362"/>
                  <a:gd name="T47" fmla="*/ 581 h 631"/>
                  <a:gd name="T48" fmla="*/ 34 w 362"/>
                  <a:gd name="T49" fmla="*/ 551 h 631"/>
                  <a:gd name="T50" fmla="*/ 19 w 362"/>
                  <a:gd name="T51" fmla="*/ 516 h 631"/>
                  <a:gd name="T52" fmla="*/ 9 w 362"/>
                  <a:gd name="T53" fmla="*/ 477 h 631"/>
                  <a:gd name="T54" fmla="*/ 3 w 362"/>
                  <a:gd name="T55" fmla="*/ 433 h 631"/>
                  <a:gd name="T56" fmla="*/ 0 w 362"/>
                  <a:gd name="T57" fmla="*/ 386 h 631"/>
                  <a:gd name="T58" fmla="*/ 3 w 362"/>
                  <a:gd name="T59" fmla="*/ 337 h 631"/>
                  <a:gd name="T60" fmla="*/ 9 w 362"/>
                  <a:gd name="T61" fmla="*/ 284 h 631"/>
                  <a:gd name="T62" fmla="*/ 22 w 362"/>
                  <a:gd name="T63" fmla="*/ 229 h 631"/>
                  <a:gd name="T64" fmla="*/ 40 w 362"/>
                  <a:gd name="T65" fmla="*/ 176 h 631"/>
                  <a:gd name="T66" fmla="*/ 61 w 362"/>
                  <a:gd name="T67" fmla="*/ 129 h 631"/>
                  <a:gd name="T68" fmla="*/ 86 w 362"/>
                  <a:gd name="T69" fmla="*/ 89 h 631"/>
                  <a:gd name="T70" fmla="*/ 114 w 362"/>
                  <a:gd name="T71" fmla="*/ 54 h 631"/>
                  <a:gd name="T72" fmla="*/ 143 w 362"/>
                  <a:gd name="T73" fmla="*/ 27 h 631"/>
                  <a:gd name="T74" fmla="*/ 174 w 362"/>
                  <a:gd name="T75" fmla="*/ 8 h 631"/>
                  <a:gd name="T76" fmla="*/ 206 w 362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2" h="631">
                    <a:moveTo>
                      <a:pt x="206" y="0"/>
                    </a:moveTo>
                    <a:lnTo>
                      <a:pt x="238" y="0"/>
                    </a:lnTo>
                    <a:lnTo>
                      <a:pt x="264" y="10"/>
                    </a:lnTo>
                    <a:lnTo>
                      <a:pt x="289" y="26"/>
                    </a:lnTo>
                    <a:lnTo>
                      <a:pt x="311" y="49"/>
                    </a:lnTo>
                    <a:lnTo>
                      <a:pt x="328" y="78"/>
                    </a:lnTo>
                    <a:lnTo>
                      <a:pt x="343" y="115"/>
                    </a:lnTo>
                    <a:lnTo>
                      <a:pt x="353" y="154"/>
                    </a:lnTo>
                    <a:lnTo>
                      <a:pt x="359" y="198"/>
                    </a:lnTo>
                    <a:lnTo>
                      <a:pt x="362" y="245"/>
                    </a:lnTo>
                    <a:lnTo>
                      <a:pt x="359" y="294"/>
                    </a:lnTo>
                    <a:lnTo>
                      <a:pt x="353" y="347"/>
                    </a:lnTo>
                    <a:lnTo>
                      <a:pt x="340" y="402"/>
                    </a:lnTo>
                    <a:lnTo>
                      <a:pt x="322" y="455"/>
                    </a:lnTo>
                    <a:lnTo>
                      <a:pt x="300" y="501"/>
                    </a:lnTo>
                    <a:lnTo>
                      <a:pt x="276" y="542"/>
                    </a:lnTo>
                    <a:lnTo>
                      <a:pt x="248" y="576"/>
                    </a:lnTo>
                    <a:lnTo>
                      <a:pt x="219" y="603"/>
                    </a:lnTo>
                    <a:lnTo>
                      <a:pt x="188" y="622"/>
                    </a:lnTo>
                    <a:lnTo>
                      <a:pt x="156" y="631"/>
                    </a:lnTo>
                    <a:lnTo>
                      <a:pt x="124" y="631"/>
                    </a:lnTo>
                    <a:lnTo>
                      <a:pt x="96" y="621"/>
                    </a:lnTo>
                    <a:lnTo>
                      <a:pt x="73" y="605"/>
                    </a:lnTo>
                    <a:lnTo>
                      <a:pt x="51" y="581"/>
                    </a:lnTo>
                    <a:lnTo>
                      <a:pt x="34" y="551"/>
                    </a:lnTo>
                    <a:lnTo>
                      <a:pt x="19" y="516"/>
                    </a:lnTo>
                    <a:lnTo>
                      <a:pt x="9" y="477"/>
                    </a:lnTo>
                    <a:lnTo>
                      <a:pt x="3" y="433"/>
                    </a:lnTo>
                    <a:lnTo>
                      <a:pt x="0" y="386"/>
                    </a:lnTo>
                    <a:lnTo>
                      <a:pt x="3" y="337"/>
                    </a:lnTo>
                    <a:lnTo>
                      <a:pt x="9" y="284"/>
                    </a:lnTo>
                    <a:lnTo>
                      <a:pt x="22" y="229"/>
                    </a:lnTo>
                    <a:lnTo>
                      <a:pt x="40" y="176"/>
                    </a:lnTo>
                    <a:lnTo>
                      <a:pt x="61" y="129"/>
                    </a:lnTo>
                    <a:lnTo>
                      <a:pt x="86" y="89"/>
                    </a:lnTo>
                    <a:lnTo>
                      <a:pt x="114" y="54"/>
                    </a:lnTo>
                    <a:lnTo>
                      <a:pt x="143" y="27"/>
                    </a:lnTo>
                    <a:lnTo>
                      <a:pt x="174" y="8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FEDEC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Freeform 43"/>
              <p:cNvSpPr>
                <a:spLocks/>
              </p:cNvSpPr>
              <p:nvPr/>
            </p:nvSpPr>
            <p:spPr bwMode="auto">
              <a:xfrm>
                <a:off x="1219927" y="3548981"/>
                <a:ext cx="253565" cy="443739"/>
              </a:xfrm>
              <a:custGeom>
                <a:avLst/>
                <a:gdLst>
                  <a:gd name="T0" fmla="*/ 156 w 361"/>
                  <a:gd name="T1" fmla="*/ 0 h 631"/>
                  <a:gd name="T2" fmla="*/ 186 w 361"/>
                  <a:gd name="T3" fmla="*/ 10 h 631"/>
                  <a:gd name="T4" fmla="*/ 217 w 361"/>
                  <a:gd name="T5" fmla="*/ 27 h 631"/>
                  <a:gd name="T6" fmla="*/ 247 w 361"/>
                  <a:gd name="T7" fmla="*/ 55 h 631"/>
                  <a:gd name="T8" fmla="*/ 275 w 361"/>
                  <a:gd name="T9" fmla="*/ 89 h 631"/>
                  <a:gd name="T10" fmla="*/ 300 w 361"/>
                  <a:gd name="T11" fmla="*/ 129 h 631"/>
                  <a:gd name="T12" fmla="*/ 320 w 361"/>
                  <a:gd name="T13" fmla="*/ 176 h 631"/>
                  <a:gd name="T14" fmla="*/ 338 w 361"/>
                  <a:gd name="T15" fmla="*/ 229 h 631"/>
                  <a:gd name="T16" fmla="*/ 351 w 361"/>
                  <a:gd name="T17" fmla="*/ 284 h 631"/>
                  <a:gd name="T18" fmla="*/ 358 w 361"/>
                  <a:gd name="T19" fmla="*/ 337 h 631"/>
                  <a:gd name="T20" fmla="*/ 361 w 361"/>
                  <a:gd name="T21" fmla="*/ 386 h 631"/>
                  <a:gd name="T22" fmla="*/ 358 w 361"/>
                  <a:gd name="T23" fmla="*/ 433 h 631"/>
                  <a:gd name="T24" fmla="*/ 352 w 361"/>
                  <a:gd name="T25" fmla="*/ 477 h 631"/>
                  <a:gd name="T26" fmla="*/ 341 w 361"/>
                  <a:gd name="T27" fmla="*/ 517 h 631"/>
                  <a:gd name="T28" fmla="*/ 327 w 361"/>
                  <a:gd name="T29" fmla="*/ 552 h 631"/>
                  <a:gd name="T30" fmla="*/ 309 w 361"/>
                  <a:gd name="T31" fmla="*/ 581 h 631"/>
                  <a:gd name="T32" fmla="*/ 288 w 361"/>
                  <a:gd name="T33" fmla="*/ 605 h 631"/>
                  <a:gd name="T34" fmla="*/ 263 w 361"/>
                  <a:gd name="T35" fmla="*/ 622 h 631"/>
                  <a:gd name="T36" fmla="*/ 237 w 361"/>
                  <a:gd name="T37" fmla="*/ 631 h 631"/>
                  <a:gd name="T38" fmla="*/ 205 w 361"/>
                  <a:gd name="T39" fmla="*/ 631 h 631"/>
                  <a:gd name="T40" fmla="*/ 173 w 361"/>
                  <a:gd name="T41" fmla="*/ 622 h 631"/>
                  <a:gd name="T42" fmla="*/ 142 w 361"/>
                  <a:gd name="T43" fmla="*/ 603 h 631"/>
                  <a:gd name="T44" fmla="*/ 113 w 361"/>
                  <a:gd name="T45" fmla="*/ 577 h 631"/>
                  <a:gd name="T46" fmla="*/ 86 w 361"/>
                  <a:gd name="T47" fmla="*/ 542 h 631"/>
                  <a:gd name="T48" fmla="*/ 61 w 361"/>
                  <a:gd name="T49" fmla="*/ 501 h 631"/>
                  <a:gd name="T50" fmla="*/ 39 w 361"/>
                  <a:gd name="T51" fmla="*/ 455 h 631"/>
                  <a:gd name="T52" fmla="*/ 22 w 361"/>
                  <a:gd name="T53" fmla="*/ 402 h 631"/>
                  <a:gd name="T54" fmla="*/ 8 w 361"/>
                  <a:gd name="T55" fmla="*/ 347 h 631"/>
                  <a:gd name="T56" fmla="*/ 1 w 361"/>
                  <a:gd name="T57" fmla="*/ 294 h 631"/>
                  <a:gd name="T58" fmla="*/ 0 w 361"/>
                  <a:gd name="T59" fmla="*/ 245 h 631"/>
                  <a:gd name="T60" fmla="*/ 1 w 361"/>
                  <a:gd name="T61" fmla="*/ 198 h 631"/>
                  <a:gd name="T62" fmla="*/ 8 w 361"/>
                  <a:gd name="T63" fmla="*/ 154 h 631"/>
                  <a:gd name="T64" fmla="*/ 19 w 361"/>
                  <a:gd name="T65" fmla="*/ 115 h 631"/>
                  <a:gd name="T66" fmla="*/ 33 w 361"/>
                  <a:gd name="T67" fmla="*/ 80 h 631"/>
                  <a:gd name="T68" fmla="*/ 51 w 361"/>
                  <a:gd name="T69" fmla="*/ 49 h 631"/>
                  <a:gd name="T70" fmla="*/ 73 w 361"/>
                  <a:gd name="T71" fmla="*/ 26 h 631"/>
                  <a:gd name="T72" fmla="*/ 96 w 361"/>
                  <a:gd name="T73" fmla="*/ 10 h 631"/>
                  <a:gd name="T74" fmla="*/ 123 w 361"/>
                  <a:gd name="T75" fmla="*/ 0 h 631"/>
                  <a:gd name="T76" fmla="*/ 156 w 361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631">
                    <a:moveTo>
                      <a:pt x="156" y="0"/>
                    </a:moveTo>
                    <a:lnTo>
                      <a:pt x="186" y="10"/>
                    </a:lnTo>
                    <a:lnTo>
                      <a:pt x="217" y="27"/>
                    </a:lnTo>
                    <a:lnTo>
                      <a:pt x="247" y="55"/>
                    </a:lnTo>
                    <a:lnTo>
                      <a:pt x="275" y="89"/>
                    </a:lnTo>
                    <a:lnTo>
                      <a:pt x="300" y="129"/>
                    </a:lnTo>
                    <a:lnTo>
                      <a:pt x="320" y="176"/>
                    </a:lnTo>
                    <a:lnTo>
                      <a:pt x="338" y="229"/>
                    </a:lnTo>
                    <a:lnTo>
                      <a:pt x="351" y="284"/>
                    </a:lnTo>
                    <a:lnTo>
                      <a:pt x="358" y="337"/>
                    </a:lnTo>
                    <a:lnTo>
                      <a:pt x="361" y="386"/>
                    </a:lnTo>
                    <a:lnTo>
                      <a:pt x="358" y="433"/>
                    </a:lnTo>
                    <a:lnTo>
                      <a:pt x="352" y="477"/>
                    </a:lnTo>
                    <a:lnTo>
                      <a:pt x="341" y="517"/>
                    </a:lnTo>
                    <a:lnTo>
                      <a:pt x="327" y="552"/>
                    </a:lnTo>
                    <a:lnTo>
                      <a:pt x="309" y="581"/>
                    </a:lnTo>
                    <a:lnTo>
                      <a:pt x="288" y="605"/>
                    </a:lnTo>
                    <a:lnTo>
                      <a:pt x="263" y="622"/>
                    </a:lnTo>
                    <a:lnTo>
                      <a:pt x="237" y="631"/>
                    </a:lnTo>
                    <a:lnTo>
                      <a:pt x="205" y="631"/>
                    </a:lnTo>
                    <a:lnTo>
                      <a:pt x="173" y="622"/>
                    </a:lnTo>
                    <a:lnTo>
                      <a:pt x="142" y="603"/>
                    </a:lnTo>
                    <a:lnTo>
                      <a:pt x="113" y="577"/>
                    </a:lnTo>
                    <a:lnTo>
                      <a:pt x="86" y="542"/>
                    </a:lnTo>
                    <a:lnTo>
                      <a:pt x="61" y="501"/>
                    </a:lnTo>
                    <a:lnTo>
                      <a:pt x="39" y="455"/>
                    </a:lnTo>
                    <a:lnTo>
                      <a:pt x="22" y="402"/>
                    </a:lnTo>
                    <a:lnTo>
                      <a:pt x="8" y="347"/>
                    </a:lnTo>
                    <a:lnTo>
                      <a:pt x="1" y="294"/>
                    </a:lnTo>
                    <a:lnTo>
                      <a:pt x="0" y="245"/>
                    </a:lnTo>
                    <a:lnTo>
                      <a:pt x="1" y="198"/>
                    </a:lnTo>
                    <a:lnTo>
                      <a:pt x="8" y="154"/>
                    </a:lnTo>
                    <a:lnTo>
                      <a:pt x="19" y="115"/>
                    </a:lnTo>
                    <a:lnTo>
                      <a:pt x="33" y="80"/>
                    </a:lnTo>
                    <a:lnTo>
                      <a:pt x="51" y="49"/>
                    </a:lnTo>
                    <a:lnTo>
                      <a:pt x="73" y="26"/>
                    </a:lnTo>
                    <a:lnTo>
                      <a:pt x="96" y="10"/>
                    </a:lnTo>
                    <a:lnTo>
                      <a:pt x="123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자유형 7"/>
              <p:cNvSpPr>
                <a:spLocks/>
              </p:cNvSpPr>
              <p:nvPr/>
            </p:nvSpPr>
            <p:spPr bwMode="auto">
              <a:xfrm>
                <a:off x="1236831" y="2725633"/>
                <a:ext cx="1675643" cy="1991862"/>
              </a:xfrm>
              <a:custGeom>
                <a:avLst/>
                <a:gdLst>
                  <a:gd name="connsiteX0" fmla="*/ 838174 w 1675643"/>
                  <a:gd name="connsiteY0" fmla="*/ 0 h 2197567"/>
                  <a:gd name="connsiteX1" fmla="*/ 910017 w 1675643"/>
                  <a:gd name="connsiteY1" fmla="*/ 2116 h 2197567"/>
                  <a:gd name="connsiteX2" fmla="*/ 979748 w 1675643"/>
                  <a:gd name="connsiteY2" fmla="*/ 9167 h 2197567"/>
                  <a:gd name="connsiteX3" fmla="*/ 1045252 w 1675643"/>
                  <a:gd name="connsiteY3" fmla="*/ 21860 h 2197567"/>
                  <a:gd name="connsiteX4" fmla="*/ 1110052 w 1675643"/>
                  <a:gd name="connsiteY4" fmla="*/ 37373 h 2197567"/>
                  <a:gd name="connsiteX5" fmla="*/ 1170626 w 1675643"/>
                  <a:gd name="connsiteY5" fmla="*/ 56412 h 2197567"/>
                  <a:gd name="connsiteX6" fmla="*/ 1228382 w 1675643"/>
                  <a:gd name="connsiteY6" fmla="*/ 78977 h 2197567"/>
                  <a:gd name="connsiteX7" fmla="*/ 1283322 w 1675643"/>
                  <a:gd name="connsiteY7" fmla="*/ 105773 h 2197567"/>
                  <a:gd name="connsiteX8" fmla="*/ 1334739 w 1675643"/>
                  <a:gd name="connsiteY8" fmla="*/ 134685 h 2197567"/>
                  <a:gd name="connsiteX9" fmla="*/ 1381930 w 1675643"/>
                  <a:gd name="connsiteY9" fmla="*/ 166417 h 2197567"/>
                  <a:gd name="connsiteX10" fmla="*/ 1427008 w 1675643"/>
                  <a:gd name="connsiteY10" fmla="*/ 200264 h 2197567"/>
                  <a:gd name="connsiteX11" fmla="*/ 1467156 w 1675643"/>
                  <a:gd name="connsiteY11" fmla="*/ 236227 h 2197567"/>
                  <a:gd name="connsiteX12" fmla="*/ 1503782 w 1675643"/>
                  <a:gd name="connsiteY12" fmla="*/ 274305 h 2197567"/>
                  <a:gd name="connsiteX13" fmla="*/ 1538295 w 1675643"/>
                  <a:gd name="connsiteY13" fmla="*/ 312384 h 2197567"/>
                  <a:gd name="connsiteX14" fmla="*/ 1566469 w 1675643"/>
                  <a:gd name="connsiteY14" fmla="*/ 352577 h 2197567"/>
                  <a:gd name="connsiteX15" fmla="*/ 1592530 w 1675643"/>
                  <a:gd name="connsiteY15" fmla="*/ 392771 h 2197567"/>
                  <a:gd name="connsiteX16" fmla="*/ 1612956 w 1675643"/>
                  <a:gd name="connsiteY16" fmla="*/ 432965 h 2197567"/>
                  <a:gd name="connsiteX17" fmla="*/ 1630565 w 1675643"/>
                  <a:gd name="connsiteY17" fmla="*/ 473864 h 2197567"/>
                  <a:gd name="connsiteX18" fmla="*/ 1642539 w 1675643"/>
                  <a:gd name="connsiteY18" fmla="*/ 514058 h 2197567"/>
                  <a:gd name="connsiteX19" fmla="*/ 1642539 w 1675643"/>
                  <a:gd name="connsiteY19" fmla="*/ 517584 h 2197567"/>
                  <a:gd name="connsiteX20" fmla="*/ 1644652 w 1675643"/>
                  <a:gd name="connsiteY20" fmla="*/ 526751 h 2197567"/>
                  <a:gd name="connsiteX21" fmla="*/ 1647469 w 1675643"/>
                  <a:gd name="connsiteY21" fmla="*/ 540149 h 2197567"/>
                  <a:gd name="connsiteX22" fmla="*/ 1650991 w 1675643"/>
                  <a:gd name="connsiteY22" fmla="*/ 559188 h 2197567"/>
                  <a:gd name="connsiteX23" fmla="*/ 1655217 w 1675643"/>
                  <a:gd name="connsiteY23" fmla="*/ 583163 h 2197567"/>
                  <a:gd name="connsiteX24" fmla="*/ 1658739 w 1675643"/>
                  <a:gd name="connsiteY24" fmla="*/ 609959 h 2197567"/>
                  <a:gd name="connsiteX25" fmla="*/ 1662965 w 1675643"/>
                  <a:gd name="connsiteY25" fmla="*/ 641691 h 2197567"/>
                  <a:gd name="connsiteX26" fmla="*/ 1667191 w 1675643"/>
                  <a:gd name="connsiteY26" fmla="*/ 675538 h 2197567"/>
                  <a:gd name="connsiteX27" fmla="*/ 1670008 w 1675643"/>
                  <a:gd name="connsiteY27" fmla="*/ 712911 h 2197567"/>
                  <a:gd name="connsiteX28" fmla="*/ 1673530 w 1675643"/>
                  <a:gd name="connsiteY28" fmla="*/ 751695 h 2197567"/>
                  <a:gd name="connsiteX29" fmla="*/ 1675643 w 1675643"/>
                  <a:gd name="connsiteY29" fmla="*/ 791889 h 2197567"/>
                  <a:gd name="connsiteX30" fmla="*/ 1675643 w 1675643"/>
                  <a:gd name="connsiteY30" fmla="*/ 834198 h 2197567"/>
                  <a:gd name="connsiteX31" fmla="*/ 1674234 w 1675643"/>
                  <a:gd name="connsiteY31" fmla="*/ 877212 h 2197567"/>
                  <a:gd name="connsiteX32" fmla="*/ 1672121 w 1675643"/>
                  <a:gd name="connsiteY32" fmla="*/ 920227 h 2197567"/>
                  <a:gd name="connsiteX33" fmla="*/ 1667191 w 1675643"/>
                  <a:gd name="connsiteY33" fmla="*/ 964652 h 2197567"/>
                  <a:gd name="connsiteX34" fmla="*/ 1660852 w 1675643"/>
                  <a:gd name="connsiteY34" fmla="*/ 1006961 h 2197567"/>
                  <a:gd name="connsiteX35" fmla="*/ 1651695 w 1675643"/>
                  <a:gd name="connsiteY35" fmla="*/ 1048565 h 2197567"/>
                  <a:gd name="connsiteX36" fmla="*/ 1639721 w 1675643"/>
                  <a:gd name="connsiteY36" fmla="*/ 1090169 h 2197567"/>
                  <a:gd name="connsiteX37" fmla="*/ 1624930 w 1675643"/>
                  <a:gd name="connsiteY37" fmla="*/ 1128953 h 2197567"/>
                  <a:gd name="connsiteX38" fmla="*/ 1608026 w 1675643"/>
                  <a:gd name="connsiteY38" fmla="*/ 1166326 h 2197567"/>
                  <a:gd name="connsiteX39" fmla="*/ 1586191 w 1675643"/>
                  <a:gd name="connsiteY39" fmla="*/ 1200173 h 2197567"/>
                  <a:gd name="connsiteX40" fmla="*/ 1578338 w 1675643"/>
                  <a:gd name="connsiteY40" fmla="*/ 1210281 h 2197567"/>
                  <a:gd name="connsiteX41" fmla="*/ 1576335 w 1675643"/>
                  <a:gd name="connsiteY41" fmla="*/ 1240358 h 2197567"/>
                  <a:gd name="connsiteX42" fmla="*/ 1572817 w 1675643"/>
                  <a:gd name="connsiteY42" fmla="*/ 1292480 h 2197567"/>
                  <a:gd name="connsiteX43" fmla="*/ 1567187 w 1675643"/>
                  <a:gd name="connsiteY43" fmla="*/ 1346010 h 2197567"/>
                  <a:gd name="connsiteX44" fmla="*/ 1559447 w 1675643"/>
                  <a:gd name="connsiteY44" fmla="*/ 1399541 h 2197567"/>
                  <a:gd name="connsiteX45" fmla="*/ 1551003 w 1675643"/>
                  <a:gd name="connsiteY45" fmla="*/ 1451662 h 2197567"/>
                  <a:gd name="connsiteX46" fmla="*/ 1539744 w 1675643"/>
                  <a:gd name="connsiteY46" fmla="*/ 1503784 h 2197567"/>
                  <a:gd name="connsiteX47" fmla="*/ 1527781 w 1675643"/>
                  <a:gd name="connsiteY47" fmla="*/ 1556610 h 2197567"/>
                  <a:gd name="connsiteX48" fmla="*/ 1512300 w 1675643"/>
                  <a:gd name="connsiteY48" fmla="*/ 1608028 h 2197567"/>
                  <a:gd name="connsiteX49" fmla="*/ 1495412 w 1675643"/>
                  <a:gd name="connsiteY49" fmla="*/ 1658036 h 2197567"/>
                  <a:gd name="connsiteX50" fmla="*/ 1476413 w 1675643"/>
                  <a:gd name="connsiteY50" fmla="*/ 1707341 h 2197567"/>
                  <a:gd name="connsiteX51" fmla="*/ 1454599 w 1675643"/>
                  <a:gd name="connsiteY51" fmla="*/ 1755941 h 2197567"/>
                  <a:gd name="connsiteX52" fmla="*/ 1431377 w 1675643"/>
                  <a:gd name="connsiteY52" fmla="*/ 1801723 h 2197567"/>
                  <a:gd name="connsiteX53" fmla="*/ 1403230 w 1675643"/>
                  <a:gd name="connsiteY53" fmla="*/ 1846802 h 2197567"/>
                  <a:gd name="connsiteX54" fmla="*/ 1374379 w 1675643"/>
                  <a:gd name="connsiteY54" fmla="*/ 1890471 h 2197567"/>
                  <a:gd name="connsiteX55" fmla="*/ 1342010 w 1675643"/>
                  <a:gd name="connsiteY55" fmla="*/ 1932028 h 2197567"/>
                  <a:gd name="connsiteX56" fmla="*/ 1306826 w 1675643"/>
                  <a:gd name="connsiteY56" fmla="*/ 1971471 h 2197567"/>
                  <a:gd name="connsiteX57" fmla="*/ 1268827 w 1675643"/>
                  <a:gd name="connsiteY57" fmla="*/ 2008098 h 2197567"/>
                  <a:gd name="connsiteX58" fmla="*/ 1227310 w 1675643"/>
                  <a:gd name="connsiteY58" fmla="*/ 2041906 h 2197567"/>
                  <a:gd name="connsiteX59" fmla="*/ 1182275 w 1675643"/>
                  <a:gd name="connsiteY59" fmla="*/ 2074306 h 2197567"/>
                  <a:gd name="connsiteX60" fmla="*/ 1133721 w 1675643"/>
                  <a:gd name="connsiteY60" fmla="*/ 2102480 h 2197567"/>
                  <a:gd name="connsiteX61" fmla="*/ 1082352 w 1675643"/>
                  <a:gd name="connsiteY61" fmla="*/ 2128541 h 2197567"/>
                  <a:gd name="connsiteX62" fmla="*/ 1027465 w 1675643"/>
                  <a:gd name="connsiteY62" fmla="*/ 2151080 h 2197567"/>
                  <a:gd name="connsiteX63" fmla="*/ 969060 w 1675643"/>
                  <a:gd name="connsiteY63" fmla="*/ 2170802 h 2197567"/>
                  <a:gd name="connsiteX64" fmla="*/ 905025 w 1675643"/>
                  <a:gd name="connsiteY64" fmla="*/ 2186298 h 2197567"/>
                  <a:gd name="connsiteX65" fmla="*/ 838879 w 1675643"/>
                  <a:gd name="connsiteY65" fmla="*/ 2197567 h 2197567"/>
                  <a:gd name="connsiteX66" fmla="*/ 839120 w 1675643"/>
                  <a:gd name="connsiteY66" fmla="*/ 2197406 h 2197567"/>
                  <a:gd name="connsiteX67" fmla="*/ 838174 w 1675643"/>
                  <a:gd name="connsiteY67" fmla="*/ 2197567 h 2197567"/>
                  <a:gd name="connsiteX68" fmla="*/ 771261 w 1675643"/>
                  <a:gd name="connsiteY68" fmla="*/ 2186298 h 2197567"/>
                  <a:gd name="connsiteX69" fmla="*/ 708574 w 1675643"/>
                  <a:gd name="connsiteY69" fmla="*/ 2170802 h 2197567"/>
                  <a:gd name="connsiteX70" fmla="*/ 649409 w 1675643"/>
                  <a:gd name="connsiteY70" fmla="*/ 2151080 h 2197567"/>
                  <a:gd name="connsiteX71" fmla="*/ 593765 w 1675643"/>
                  <a:gd name="connsiteY71" fmla="*/ 2128541 h 2197567"/>
                  <a:gd name="connsiteX72" fmla="*/ 542348 w 1675643"/>
                  <a:gd name="connsiteY72" fmla="*/ 2102480 h 2197567"/>
                  <a:gd name="connsiteX73" fmla="*/ 494452 w 1675643"/>
                  <a:gd name="connsiteY73" fmla="*/ 2074306 h 2197567"/>
                  <a:gd name="connsiteX74" fmla="*/ 448670 w 1675643"/>
                  <a:gd name="connsiteY74" fmla="*/ 2041906 h 2197567"/>
                  <a:gd name="connsiteX75" fmla="*/ 407817 w 1675643"/>
                  <a:gd name="connsiteY75" fmla="*/ 2008098 h 2197567"/>
                  <a:gd name="connsiteX76" fmla="*/ 369078 w 1675643"/>
                  <a:gd name="connsiteY76" fmla="*/ 1971471 h 2197567"/>
                  <a:gd name="connsiteX77" fmla="*/ 333861 w 1675643"/>
                  <a:gd name="connsiteY77" fmla="*/ 1932028 h 2197567"/>
                  <a:gd name="connsiteX78" fmla="*/ 302165 w 1675643"/>
                  <a:gd name="connsiteY78" fmla="*/ 1890471 h 2197567"/>
                  <a:gd name="connsiteX79" fmla="*/ 272583 w 1675643"/>
                  <a:gd name="connsiteY79" fmla="*/ 1846802 h 2197567"/>
                  <a:gd name="connsiteX80" fmla="*/ 245817 w 1675643"/>
                  <a:gd name="connsiteY80" fmla="*/ 1801723 h 2197567"/>
                  <a:gd name="connsiteX81" fmla="*/ 221165 w 1675643"/>
                  <a:gd name="connsiteY81" fmla="*/ 1755941 h 2197567"/>
                  <a:gd name="connsiteX82" fmla="*/ 200035 w 1675643"/>
                  <a:gd name="connsiteY82" fmla="*/ 1707341 h 2197567"/>
                  <a:gd name="connsiteX83" fmla="*/ 181017 w 1675643"/>
                  <a:gd name="connsiteY83" fmla="*/ 1658036 h 2197567"/>
                  <a:gd name="connsiteX84" fmla="*/ 164113 w 1675643"/>
                  <a:gd name="connsiteY84" fmla="*/ 1608028 h 2197567"/>
                  <a:gd name="connsiteX85" fmla="*/ 149322 w 1675643"/>
                  <a:gd name="connsiteY85" fmla="*/ 1556610 h 2197567"/>
                  <a:gd name="connsiteX86" fmla="*/ 135939 w 1675643"/>
                  <a:gd name="connsiteY86" fmla="*/ 1503784 h 2197567"/>
                  <a:gd name="connsiteX87" fmla="*/ 126078 w 1675643"/>
                  <a:gd name="connsiteY87" fmla="*/ 1451662 h 2197567"/>
                  <a:gd name="connsiteX88" fmla="*/ 116922 w 1675643"/>
                  <a:gd name="connsiteY88" fmla="*/ 1399541 h 2197567"/>
                  <a:gd name="connsiteX89" fmla="*/ 109174 w 1675643"/>
                  <a:gd name="connsiteY89" fmla="*/ 1346010 h 2197567"/>
                  <a:gd name="connsiteX90" fmla="*/ 104244 w 1675643"/>
                  <a:gd name="connsiteY90" fmla="*/ 1292480 h 2197567"/>
                  <a:gd name="connsiteX91" fmla="*/ 100017 w 1675643"/>
                  <a:gd name="connsiteY91" fmla="*/ 1240358 h 2197567"/>
                  <a:gd name="connsiteX92" fmla="*/ 98470 w 1675643"/>
                  <a:gd name="connsiteY92" fmla="*/ 1211341 h 2197567"/>
                  <a:gd name="connsiteX93" fmla="*/ 90157 w 1675643"/>
                  <a:gd name="connsiteY93" fmla="*/ 1200878 h 2197567"/>
                  <a:gd name="connsiteX94" fmla="*/ 68322 w 1675643"/>
                  <a:gd name="connsiteY94" fmla="*/ 1166326 h 2197567"/>
                  <a:gd name="connsiteX95" fmla="*/ 50009 w 1675643"/>
                  <a:gd name="connsiteY95" fmla="*/ 1130363 h 2197567"/>
                  <a:gd name="connsiteX96" fmla="*/ 35922 w 1675643"/>
                  <a:gd name="connsiteY96" fmla="*/ 1090874 h 2197567"/>
                  <a:gd name="connsiteX97" fmla="*/ 24652 w 1675643"/>
                  <a:gd name="connsiteY97" fmla="*/ 1049975 h 2197567"/>
                  <a:gd name="connsiteX98" fmla="*/ 15496 w 1675643"/>
                  <a:gd name="connsiteY98" fmla="*/ 1007666 h 2197567"/>
                  <a:gd name="connsiteX99" fmla="*/ 8452 w 1675643"/>
                  <a:gd name="connsiteY99" fmla="*/ 964652 h 2197567"/>
                  <a:gd name="connsiteX100" fmla="*/ 4226 w 1675643"/>
                  <a:gd name="connsiteY100" fmla="*/ 921637 h 2197567"/>
                  <a:gd name="connsiteX101" fmla="*/ 704 w 1675643"/>
                  <a:gd name="connsiteY101" fmla="*/ 877212 h 2197567"/>
                  <a:gd name="connsiteX102" fmla="*/ 0 w 1675643"/>
                  <a:gd name="connsiteY102" fmla="*/ 834198 h 2197567"/>
                  <a:gd name="connsiteX103" fmla="*/ 704 w 1675643"/>
                  <a:gd name="connsiteY103" fmla="*/ 791889 h 2197567"/>
                  <a:gd name="connsiteX104" fmla="*/ 2113 w 1675643"/>
                  <a:gd name="connsiteY104" fmla="*/ 751695 h 2197567"/>
                  <a:gd name="connsiteX105" fmla="*/ 4930 w 1675643"/>
                  <a:gd name="connsiteY105" fmla="*/ 712911 h 2197567"/>
                  <a:gd name="connsiteX106" fmla="*/ 8452 w 1675643"/>
                  <a:gd name="connsiteY106" fmla="*/ 675538 h 2197567"/>
                  <a:gd name="connsiteX107" fmla="*/ 11974 w 1675643"/>
                  <a:gd name="connsiteY107" fmla="*/ 641691 h 2197567"/>
                  <a:gd name="connsiteX108" fmla="*/ 16200 w 1675643"/>
                  <a:gd name="connsiteY108" fmla="*/ 610664 h 2197567"/>
                  <a:gd name="connsiteX109" fmla="*/ 20426 w 1675643"/>
                  <a:gd name="connsiteY109" fmla="*/ 583163 h 2197567"/>
                  <a:gd name="connsiteX110" fmla="*/ 24652 w 1675643"/>
                  <a:gd name="connsiteY110" fmla="*/ 559188 h 2197567"/>
                  <a:gd name="connsiteX111" fmla="*/ 28878 w 1675643"/>
                  <a:gd name="connsiteY111" fmla="*/ 540854 h 2197567"/>
                  <a:gd name="connsiteX112" fmla="*/ 30991 w 1675643"/>
                  <a:gd name="connsiteY112" fmla="*/ 526751 h 2197567"/>
                  <a:gd name="connsiteX113" fmla="*/ 33104 w 1675643"/>
                  <a:gd name="connsiteY113" fmla="*/ 517584 h 2197567"/>
                  <a:gd name="connsiteX114" fmla="*/ 33809 w 1675643"/>
                  <a:gd name="connsiteY114" fmla="*/ 514058 h 2197567"/>
                  <a:gd name="connsiteX115" fmla="*/ 40852 w 1675643"/>
                  <a:gd name="connsiteY115" fmla="*/ 488672 h 2197567"/>
                  <a:gd name="connsiteX116" fmla="*/ 51417 w 1675643"/>
                  <a:gd name="connsiteY116" fmla="*/ 466107 h 2197567"/>
                  <a:gd name="connsiteX117" fmla="*/ 63391 w 1675643"/>
                  <a:gd name="connsiteY117" fmla="*/ 444248 h 2197567"/>
                  <a:gd name="connsiteX118" fmla="*/ 76774 w 1675643"/>
                  <a:gd name="connsiteY118" fmla="*/ 424503 h 2197567"/>
                  <a:gd name="connsiteX119" fmla="*/ 91565 w 1675643"/>
                  <a:gd name="connsiteY119" fmla="*/ 408285 h 2197567"/>
                  <a:gd name="connsiteX120" fmla="*/ 104244 w 1675643"/>
                  <a:gd name="connsiteY120" fmla="*/ 394182 h 2197567"/>
                  <a:gd name="connsiteX121" fmla="*/ 117626 w 1675643"/>
                  <a:gd name="connsiteY121" fmla="*/ 382194 h 2197567"/>
                  <a:gd name="connsiteX122" fmla="*/ 128896 w 1675643"/>
                  <a:gd name="connsiteY122" fmla="*/ 373027 h 2197567"/>
                  <a:gd name="connsiteX123" fmla="*/ 138757 w 1675643"/>
                  <a:gd name="connsiteY123" fmla="*/ 365975 h 2197567"/>
                  <a:gd name="connsiteX124" fmla="*/ 144391 w 1675643"/>
                  <a:gd name="connsiteY124" fmla="*/ 361744 h 2197567"/>
                  <a:gd name="connsiteX125" fmla="*/ 146504 w 1675643"/>
                  <a:gd name="connsiteY125" fmla="*/ 361039 h 2197567"/>
                  <a:gd name="connsiteX126" fmla="*/ 146504 w 1675643"/>
                  <a:gd name="connsiteY126" fmla="*/ 357513 h 2197567"/>
                  <a:gd name="connsiteX127" fmla="*/ 150026 w 1675643"/>
                  <a:gd name="connsiteY127" fmla="*/ 349757 h 2197567"/>
                  <a:gd name="connsiteX128" fmla="*/ 153548 w 1675643"/>
                  <a:gd name="connsiteY128" fmla="*/ 337064 h 2197567"/>
                  <a:gd name="connsiteX129" fmla="*/ 161296 w 1675643"/>
                  <a:gd name="connsiteY129" fmla="*/ 320845 h 2197567"/>
                  <a:gd name="connsiteX130" fmla="*/ 171157 w 1675643"/>
                  <a:gd name="connsiteY130" fmla="*/ 301101 h 2197567"/>
                  <a:gd name="connsiteX131" fmla="*/ 184539 w 1675643"/>
                  <a:gd name="connsiteY131" fmla="*/ 279946 h 2197567"/>
                  <a:gd name="connsiteX132" fmla="*/ 200035 w 1675643"/>
                  <a:gd name="connsiteY132" fmla="*/ 255971 h 2197567"/>
                  <a:gd name="connsiteX133" fmla="*/ 220461 w 1675643"/>
                  <a:gd name="connsiteY133" fmla="*/ 231291 h 2197567"/>
                  <a:gd name="connsiteX134" fmla="*/ 244409 w 1675643"/>
                  <a:gd name="connsiteY134" fmla="*/ 206610 h 2197567"/>
                  <a:gd name="connsiteX135" fmla="*/ 272583 w 1675643"/>
                  <a:gd name="connsiteY135" fmla="*/ 181930 h 2197567"/>
                  <a:gd name="connsiteX136" fmla="*/ 321183 w 1675643"/>
                  <a:gd name="connsiteY136" fmla="*/ 147377 h 2197567"/>
                  <a:gd name="connsiteX137" fmla="*/ 373304 w 1675643"/>
                  <a:gd name="connsiteY137" fmla="*/ 114940 h 2197567"/>
                  <a:gd name="connsiteX138" fmla="*/ 429652 w 1675643"/>
                  <a:gd name="connsiteY138" fmla="*/ 86734 h 2197567"/>
                  <a:gd name="connsiteX139" fmla="*/ 489522 w 1675643"/>
                  <a:gd name="connsiteY139" fmla="*/ 62054 h 2197567"/>
                  <a:gd name="connsiteX140" fmla="*/ 552913 w 1675643"/>
                  <a:gd name="connsiteY140" fmla="*/ 40194 h 2197567"/>
                  <a:gd name="connsiteX141" fmla="*/ 619826 w 1675643"/>
                  <a:gd name="connsiteY141" fmla="*/ 22565 h 2197567"/>
                  <a:gd name="connsiteX142" fmla="*/ 689556 w 1675643"/>
                  <a:gd name="connsiteY142" fmla="*/ 10577 h 2197567"/>
                  <a:gd name="connsiteX143" fmla="*/ 762104 w 1675643"/>
                  <a:gd name="connsiteY143" fmla="*/ 2116 h 219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1675643" h="2197567">
                    <a:moveTo>
                      <a:pt x="838174" y="0"/>
                    </a:moveTo>
                    <a:lnTo>
                      <a:pt x="910017" y="2116"/>
                    </a:lnTo>
                    <a:lnTo>
                      <a:pt x="979748" y="9167"/>
                    </a:lnTo>
                    <a:lnTo>
                      <a:pt x="1045252" y="21860"/>
                    </a:lnTo>
                    <a:lnTo>
                      <a:pt x="1110052" y="37373"/>
                    </a:lnTo>
                    <a:lnTo>
                      <a:pt x="1170626" y="56412"/>
                    </a:lnTo>
                    <a:lnTo>
                      <a:pt x="1228382" y="78977"/>
                    </a:lnTo>
                    <a:lnTo>
                      <a:pt x="1283322" y="105773"/>
                    </a:lnTo>
                    <a:lnTo>
                      <a:pt x="1334739" y="134685"/>
                    </a:lnTo>
                    <a:lnTo>
                      <a:pt x="1381930" y="166417"/>
                    </a:lnTo>
                    <a:lnTo>
                      <a:pt x="1427008" y="200264"/>
                    </a:lnTo>
                    <a:lnTo>
                      <a:pt x="1467156" y="236227"/>
                    </a:lnTo>
                    <a:lnTo>
                      <a:pt x="1503782" y="274305"/>
                    </a:lnTo>
                    <a:lnTo>
                      <a:pt x="1538295" y="312384"/>
                    </a:lnTo>
                    <a:lnTo>
                      <a:pt x="1566469" y="352577"/>
                    </a:lnTo>
                    <a:lnTo>
                      <a:pt x="1592530" y="392771"/>
                    </a:lnTo>
                    <a:lnTo>
                      <a:pt x="1612956" y="432965"/>
                    </a:lnTo>
                    <a:lnTo>
                      <a:pt x="1630565" y="473864"/>
                    </a:lnTo>
                    <a:lnTo>
                      <a:pt x="1642539" y="514058"/>
                    </a:lnTo>
                    <a:lnTo>
                      <a:pt x="1642539" y="517584"/>
                    </a:lnTo>
                    <a:lnTo>
                      <a:pt x="1644652" y="526751"/>
                    </a:lnTo>
                    <a:lnTo>
                      <a:pt x="1647469" y="540149"/>
                    </a:lnTo>
                    <a:lnTo>
                      <a:pt x="1650991" y="559188"/>
                    </a:lnTo>
                    <a:lnTo>
                      <a:pt x="1655217" y="583163"/>
                    </a:lnTo>
                    <a:lnTo>
                      <a:pt x="1658739" y="609959"/>
                    </a:lnTo>
                    <a:lnTo>
                      <a:pt x="1662965" y="641691"/>
                    </a:lnTo>
                    <a:lnTo>
                      <a:pt x="1667191" y="675538"/>
                    </a:lnTo>
                    <a:lnTo>
                      <a:pt x="1670008" y="712911"/>
                    </a:lnTo>
                    <a:lnTo>
                      <a:pt x="1673530" y="751695"/>
                    </a:lnTo>
                    <a:lnTo>
                      <a:pt x="1675643" y="791889"/>
                    </a:lnTo>
                    <a:lnTo>
                      <a:pt x="1675643" y="834198"/>
                    </a:lnTo>
                    <a:lnTo>
                      <a:pt x="1674234" y="877212"/>
                    </a:lnTo>
                    <a:lnTo>
                      <a:pt x="1672121" y="920227"/>
                    </a:lnTo>
                    <a:lnTo>
                      <a:pt x="1667191" y="964652"/>
                    </a:lnTo>
                    <a:lnTo>
                      <a:pt x="1660852" y="1006961"/>
                    </a:lnTo>
                    <a:lnTo>
                      <a:pt x="1651695" y="1048565"/>
                    </a:lnTo>
                    <a:lnTo>
                      <a:pt x="1639721" y="1090169"/>
                    </a:lnTo>
                    <a:lnTo>
                      <a:pt x="1624930" y="1128953"/>
                    </a:lnTo>
                    <a:lnTo>
                      <a:pt x="1608026" y="1166326"/>
                    </a:lnTo>
                    <a:lnTo>
                      <a:pt x="1586191" y="1200173"/>
                    </a:lnTo>
                    <a:lnTo>
                      <a:pt x="1578338" y="1210281"/>
                    </a:lnTo>
                    <a:lnTo>
                      <a:pt x="1576335" y="1240358"/>
                    </a:lnTo>
                    <a:lnTo>
                      <a:pt x="1572817" y="1292480"/>
                    </a:lnTo>
                    <a:lnTo>
                      <a:pt x="1567187" y="1346010"/>
                    </a:lnTo>
                    <a:lnTo>
                      <a:pt x="1559447" y="1399541"/>
                    </a:lnTo>
                    <a:lnTo>
                      <a:pt x="1551003" y="1451662"/>
                    </a:lnTo>
                    <a:lnTo>
                      <a:pt x="1539744" y="1503784"/>
                    </a:lnTo>
                    <a:lnTo>
                      <a:pt x="1527781" y="1556610"/>
                    </a:lnTo>
                    <a:lnTo>
                      <a:pt x="1512300" y="1608028"/>
                    </a:lnTo>
                    <a:lnTo>
                      <a:pt x="1495412" y="1658036"/>
                    </a:lnTo>
                    <a:lnTo>
                      <a:pt x="1476413" y="1707341"/>
                    </a:lnTo>
                    <a:lnTo>
                      <a:pt x="1454599" y="1755941"/>
                    </a:lnTo>
                    <a:lnTo>
                      <a:pt x="1431377" y="1801723"/>
                    </a:lnTo>
                    <a:lnTo>
                      <a:pt x="1403230" y="1846802"/>
                    </a:lnTo>
                    <a:lnTo>
                      <a:pt x="1374379" y="1890471"/>
                    </a:lnTo>
                    <a:lnTo>
                      <a:pt x="1342010" y="1932028"/>
                    </a:lnTo>
                    <a:lnTo>
                      <a:pt x="1306826" y="1971471"/>
                    </a:lnTo>
                    <a:lnTo>
                      <a:pt x="1268827" y="2008098"/>
                    </a:lnTo>
                    <a:lnTo>
                      <a:pt x="1227310" y="2041906"/>
                    </a:lnTo>
                    <a:lnTo>
                      <a:pt x="1182275" y="2074306"/>
                    </a:lnTo>
                    <a:lnTo>
                      <a:pt x="1133721" y="2102480"/>
                    </a:lnTo>
                    <a:lnTo>
                      <a:pt x="1082352" y="2128541"/>
                    </a:lnTo>
                    <a:lnTo>
                      <a:pt x="1027465" y="2151080"/>
                    </a:lnTo>
                    <a:lnTo>
                      <a:pt x="969060" y="2170802"/>
                    </a:lnTo>
                    <a:lnTo>
                      <a:pt x="905025" y="2186298"/>
                    </a:lnTo>
                    <a:lnTo>
                      <a:pt x="838879" y="2197567"/>
                    </a:lnTo>
                    <a:lnTo>
                      <a:pt x="839120" y="2197406"/>
                    </a:lnTo>
                    <a:lnTo>
                      <a:pt x="838174" y="2197567"/>
                    </a:lnTo>
                    <a:lnTo>
                      <a:pt x="771261" y="2186298"/>
                    </a:lnTo>
                    <a:lnTo>
                      <a:pt x="708574" y="2170802"/>
                    </a:lnTo>
                    <a:lnTo>
                      <a:pt x="649409" y="2151080"/>
                    </a:lnTo>
                    <a:lnTo>
                      <a:pt x="593765" y="2128541"/>
                    </a:lnTo>
                    <a:lnTo>
                      <a:pt x="542348" y="2102480"/>
                    </a:lnTo>
                    <a:lnTo>
                      <a:pt x="494452" y="2074306"/>
                    </a:lnTo>
                    <a:lnTo>
                      <a:pt x="448670" y="2041906"/>
                    </a:lnTo>
                    <a:lnTo>
                      <a:pt x="407817" y="2008098"/>
                    </a:lnTo>
                    <a:lnTo>
                      <a:pt x="369078" y="1971471"/>
                    </a:lnTo>
                    <a:lnTo>
                      <a:pt x="333861" y="1932028"/>
                    </a:lnTo>
                    <a:lnTo>
                      <a:pt x="302165" y="1890471"/>
                    </a:lnTo>
                    <a:lnTo>
                      <a:pt x="272583" y="1846802"/>
                    </a:lnTo>
                    <a:lnTo>
                      <a:pt x="245817" y="1801723"/>
                    </a:lnTo>
                    <a:lnTo>
                      <a:pt x="221165" y="1755941"/>
                    </a:lnTo>
                    <a:lnTo>
                      <a:pt x="200035" y="1707341"/>
                    </a:lnTo>
                    <a:lnTo>
                      <a:pt x="181017" y="1658036"/>
                    </a:lnTo>
                    <a:lnTo>
                      <a:pt x="164113" y="1608028"/>
                    </a:lnTo>
                    <a:lnTo>
                      <a:pt x="149322" y="1556610"/>
                    </a:lnTo>
                    <a:lnTo>
                      <a:pt x="135939" y="1503784"/>
                    </a:lnTo>
                    <a:lnTo>
                      <a:pt x="126078" y="1451662"/>
                    </a:lnTo>
                    <a:lnTo>
                      <a:pt x="116922" y="1399541"/>
                    </a:lnTo>
                    <a:lnTo>
                      <a:pt x="109174" y="1346010"/>
                    </a:lnTo>
                    <a:lnTo>
                      <a:pt x="104244" y="1292480"/>
                    </a:lnTo>
                    <a:lnTo>
                      <a:pt x="100017" y="1240358"/>
                    </a:lnTo>
                    <a:lnTo>
                      <a:pt x="98470" y="1211341"/>
                    </a:lnTo>
                    <a:lnTo>
                      <a:pt x="90157" y="1200878"/>
                    </a:lnTo>
                    <a:lnTo>
                      <a:pt x="68322" y="1166326"/>
                    </a:lnTo>
                    <a:lnTo>
                      <a:pt x="50009" y="1130363"/>
                    </a:lnTo>
                    <a:lnTo>
                      <a:pt x="35922" y="1090874"/>
                    </a:lnTo>
                    <a:lnTo>
                      <a:pt x="24652" y="1049975"/>
                    </a:lnTo>
                    <a:lnTo>
                      <a:pt x="15496" y="1007666"/>
                    </a:lnTo>
                    <a:lnTo>
                      <a:pt x="8452" y="964652"/>
                    </a:lnTo>
                    <a:lnTo>
                      <a:pt x="4226" y="921637"/>
                    </a:lnTo>
                    <a:lnTo>
                      <a:pt x="704" y="877212"/>
                    </a:lnTo>
                    <a:lnTo>
                      <a:pt x="0" y="834198"/>
                    </a:lnTo>
                    <a:lnTo>
                      <a:pt x="704" y="791889"/>
                    </a:lnTo>
                    <a:lnTo>
                      <a:pt x="2113" y="751695"/>
                    </a:lnTo>
                    <a:lnTo>
                      <a:pt x="4930" y="712911"/>
                    </a:lnTo>
                    <a:lnTo>
                      <a:pt x="8452" y="675538"/>
                    </a:lnTo>
                    <a:lnTo>
                      <a:pt x="11974" y="641691"/>
                    </a:lnTo>
                    <a:lnTo>
                      <a:pt x="16200" y="610664"/>
                    </a:lnTo>
                    <a:lnTo>
                      <a:pt x="20426" y="583163"/>
                    </a:lnTo>
                    <a:lnTo>
                      <a:pt x="24652" y="559188"/>
                    </a:lnTo>
                    <a:lnTo>
                      <a:pt x="28878" y="540854"/>
                    </a:lnTo>
                    <a:lnTo>
                      <a:pt x="30991" y="526751"/>
                    </a:lnTo>
                    <a:lnTo>
                      <a:pt x="33104" y="517584"/>
                    </a:lnTo>
                    <a:lnTo>
                      <a:pt x="33809" y="514058"/>
                    </a:lnTo>
                    <a:lnTo>
                      <a:pt x="40852" y="488672"/>
                    </a:lnTo>
                    <a:lnTo>
                      <a:pt x="51417" y="466107"/>
                    </a:lnTo>
                    <a:lnTo>
                      <a:pt x="63391" y="444248"/>
                    </a:lnTo>
                    <a:lnTo>
                      <a:pt x="76774" y="424503"/>
                    </a:lnTo>
                    <a:lnTo>
                      <a:pt x="91565" y="408285"/>
                    </a:lnTo>
                    <a:lnTo>
                      <a:pt x="104244" y="394182"/>
                    </a:lnTo>
                    <a:lnTo>
                      <a:pt x="117626" y="382194"/>
                    </a:lnTo>
                    <a:lnTo>
                      <a:pt x="128896" y="373027"/>
                    </a:lnTo>
                    <a:lnTo>
                      <a:pt x="138757" y="365975"/>
                    </a:lnTo>
                    <a:lnTo>
                      <a:pt x="144391" y="361744"/>
                    </a:lnTo>
                    <a:lnTo>
                      <a:pt x="146504" y="361039"/>
                    </a:lnTo>
                    <a:lnTo>
                      <a:pt x="146504" y="357513"/>
                    </a:lnTo>
                    <a:lnTo>
                      <a:pt x="150026" y="349757"/>
                    </a:lnTo>
                    <a:lnTo>
                      <a:pt x="153548" y="337064"/>
                    </a:lnTo>
                    <a:lnTo>
                      <a:pt x="161296" y="320845"/>
                    </a:lnTo>
                    <a:lnTo>
                      <a:pt x="171157" y="301101"/>
                    </a:lnTo>
                    <a:lnTo>
                      <a:pt x="184539" y="279946"/>
                    </a:lnTo>
                    <a:lnTo>
                      <a:pt x="200035" y="255971"/>
                    </a:lnTo>
                    <a:lnTo>
                      <a:pt x="220461" y="231291"/>
                    </a:lnTo>
                    <a:lnTo>
                      <a:pt x="244409" y="206610"/>
                    </a:lnTo>
                    <a:lnTo>
                      <a:pt x="272583" y="181930"/>
                    </a:lnTo>
                    <a:lnTo>
                      <a:pt x="321183" y="147377"/>
                    </a:lnTo>
                    <a:lnTo>
                      <a:pt x="373304" y="114940"/>
                    </a:lnTo>
                    <a:lnTo>
                      <a:pt x="429652" y="86734"/>
                    </a:lnTo>
                    <a:lnTo>
                      <a:pt x="489522" y="62054"/>
                    </a:lnTo>
                    <a:lnTo>
                      <a:pt x="552913" y="40194"/>
                    </a:lnTo>
                    <a:lnTo>
                      <a:pt x="619826" y="22565"/>
                    </a:lnTo>
                    <a:lnTo>
                      <a:pt x="689556" y="10577"/>
                    </a:lnTo>
                    <a:lnTo>
                      <a:pt x="762104" y="2116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9" name="Freeform 53"/>
            <p:cNvSpPr>
              <a:spLocks/>
            </p:cNvSpPr>
            <p:nvPr/>
          </p:nvSpPr>
          <p:spPr bwMode="auto">
            <a:xfrm rot="5400000" flipH="1">
              <a:off x="11606536" y="6369894"/>
              <a:ext cx="88949" cy="321123"/>
            </a:xfrm>
            <a:prstGeom prst="leftBracket">
              <a:avLst>
                <a:gd name="adj" fmla="val 152582"/>
              </a:avLst>
            </a:pr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solidFill>
                  <a:prstClr val="black"/>
                </a:solidFill>
              </a:endParaRPr>
            </a:p>
          </p:txBody>
        </p:sp>
        <p:sp>
          <p:nvSpPr>
            <p:cNvPr id="30" name="자유형 29"/>
            <p:cNvSpPr/>
            <p:nvPr/>
          </p:nvSpPr>
          <p:spPr>
            <a:xfrm flipH="1">
              <a:off x="11492315" y="6484987"/>
              <a:ext cx="320050" cy="93072"/>
            </a:xfrm>
            <a:custGeom>
              <a:avLst/>
              <a:gdLst>
                <a:gd name="connsiteX0" fmla="*/ 0 w 676275"/>
                <a:gd name="connsiteY0" fmla="*/ 0 h 212694"/>
                <a:gd name="connsiteX1" fmla="*/ 54769 w 676275"/>
                <a:gd name="connsiteY1" fmla="*/ 119063 h 212694"/>
                <a:gd name="connsiteX2" fmla="*/ 271463 w 676275"/>
                <a:gd name="connsiteY2" fmla="*/ 209550 h 212694"/>
                <a:gd name="connsiteX3" fmla="*/ 509588 w 676275"/>
                <a:gd name="connsiteY3" fmla="*/ 183357 h 212694"/>
                <a:gd name="connsiteX4" fmla="*/ 647700 w 676275"/>
                <a:gd name="connsiteY4" fmla="*/ 100013 h 212694"/>
                <a:gd name="connsiteX5" fmla="*/ 676275 w 676275"/>
                <a:gd name="connsiteY5" fmla="*/ 26194 h 212694"/>
                <a:gd name="connsiteX0" fmla="*/ 0 w 664369"/>
                <a:gd name="connsiteY0" fmla="*/ 0 h 193644"/>
                <a:gd name="connsiteX1" fmla="*/ 42863 w 664369"/>
                <a:gd name="connsiteY1" fmla="*/ 100013 h 193644"/>
                <a:gd name="connsiteX2" fmla="*/ 259557 w 664369"/>
                <a:gd name="connsiteY2" fmla="*/ 190500 h 193644"/>
                <a:gd name="connsiteX3" fmla="*/ 497682 w 664369"/>
                <a:gd name="connsiteY3" fmla="*/ 164307 h 193644"/>
                <a:gd name="connsiteX4" fmla="*/ 635794 w 664369"/>
                <a:gd name="connsiteY4" fmla="*/ 80963 h 193644"/>
                <a:gd name="connsiteX5" fmla="*/ 664369 w 664369"/>
                <a:gd name="connsiteY5" fmla="*/ 7144 h 193644"/>
                <a:gd name="connsiteX0" fmla="*/ 1524 w 665893"/>
                <a:gd name="connsiteY0" fmla="*/ 0 h 193644"/>
                <a:gd name="connsiteX1" fmla="*/ 44387 w 665893"/>
                <a:gd name="connsiteY1" fmla="*/ 100013 h 193644"/>
                <a:gd name="connsiteX2" fmla="*/ 261081 w 665893"/>
                <a:gd name="connsiteY2" fmla="*/ 190500 h 193644"/>
                <a:gd name="connsiteX3" fmla="*/ 499206 w 665893"/>
                <a:gd name="connsiteY3" fmla="*/ 164307 h 193644"/>
                <a:gd name="connsiteX4" fmla="*/ 637318 w 665893"/>
                <a:gd name="connsiteY4" fmla="*/ 80963 h 193644"/>
                <a:gd name="connsiteX5" fmla="*/ 665893 w 665893"/>
                <a:gd name="connsiteY5" fmla="*/ 7144 h 1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5893" h="193644">
                  <a:moveTo>
                    <a:pt x="1524" y="0"/>
                  </a:moveTo>
                  <a:cubicBezTo>
                    <a:pt x="-3239" y="42069"/>
                    <a:pt x="1128" y="68263"/>
                    <a:pt x="44387" y="100013"/>
                  </a:cubicBezTo>
                  <a:cubicBezTo>
                    <a:pt x="87646" y="131763"/>
                    <a:pt x="185278" y="179784"/>
                    <a:pt x="261081" y="190500"/>
                  </a:cubicBezTo>
                  <a:cubicBezTo>
                    <a:pt x="336884" y="201216"/>
                    <a:pt x="436500" y="182563"/>
                    <a:pt x="499206" y="164307"/>
                  </a:cubicBezTo>
                  <a:cubicBezTo>
                    <a:pt x="561912" y="146051"/>
                    <a:pt x="609537" y="107157"/>
                    <a:pt x="637318" y="80963"/>
                  </a:cubicBezTo>
                  <a:cubicBezTo>
                    <a:pt x="665099" y="54769"/>
                    <a:pt x="665496" y="30956"/>
                    <a:pt x="665893" y="7144"/>
                  </a:cubicBezTo>
                </a:path>
              </a:pathLst>
            </a:custGeom>
            <a:noFill/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순서도: 지연 31"/>
            <p:cNvSpPr/>
            <p:nvPr/>
          </p:nvSpPr>
          <p:spPr>
            <a:xfrm rot="16747283" flipH="1">
              <a:off x="10534195" y="5556267"/>
              <a:ext cx="595247" cy="194929"/>
            </a:xfrm>
            <a:custGeom>
              <a:avLst/>
              <a:gdLst>
                <a:gd name="connsiteX0" fmla="*/ 0 w 940506"/>
                <a:gd name="connsiteY0" fmla="*/ 0 h 405567"/>
                <a:gd name="connsiteX1" fmla="*/ 470253 w 940506"/>
                <a:gd name="connsiteY1" fmla="*/ 0 h 405567"/>
                <a:gd name="connsiteX2" fmla="*/ 940506 w 940506"/>
                <a:gd name="connsiteY2" fmla="*/ 202784 h 405567"/>
                <a:gd name="connsiteX3" fmla="*/ 470253 w 940506"/>
                <a:gd name="connsiteY3" fmla="*/ 405568 h 405567"/>
                <a:gd name="connsiteX4" fmla="*/ 0 w 940506"/>
                <a:gd name="connsiteY4" fmla="*/ 405567 h 405567"/>
                <a:gd name="connsiteX5" fmla="*/ 0 w 940506"/>
                <a:gd name="connsiteY5" fmla="*/ 0 h 405567"/>
                <a:gd name="connsiteX0" fmla="*/ 256943 w 1197449"/>
                <a:gd name="connsiteY0" fmla="*/ 0 h 405568"/>
                <a:gd name="connsiteX1" fmla="*/ 727196 w 1197449"/>
                <a:gd name="connsiteY1" fmla="*/ 0 h 405568"/>
                <a:gd name="connsiteX2" fmla="*/ 1197449 w 1197449"/>
                <a:gd name="connsiteY2" fmla="*/ 202784 h 405568"/>
                <a:gd name="connsiteX3" fmla="*/ 727196 w 1197449"/>
                <a:gd name="connsiteY3" fmla="*/ 405568 h 405568"/>
                <a:gd name="connsiteX4" fmla="*/ 0 w 1197449"/>
                <a:gd name="connsiteY4" fmla="*/ 383607 h 405568"/>
                <a:gd name="connsiteX5" fmla="*/ 256943 w 1197449"/>
                <a:gd name="connsiteY5" fmla="*/ 0 h 405568"/>
                <a:gd name="connsiteX0" fmla="*/ 0 w 1221335"/>
                <a:gd name="connsiteY0" fmla="*/ 86753 h 405568"/>
                <a:gd name="connsiteX1" fmla="*/ 751082 w 1221335"/>
                <a:gd name="connsiteY1" fmla="*/ 0 h 405568"/>
                <a:gd name="connsiteX2" fmla="*/ 1221335 w 1221335"/>
                <a:gd name="connsiteY2" fmla="*/ 202784 h 405568"/>
                <a:gd name="connsiteX3" fmla="*/ 751082 w 1221335"/>
                <a:gd name="connsiteY3" fmla="*/ 405568 h 405568"/>
                <a:gd name="connsiteX4" fmla="*/ 23886 w 1221335"/>
                <a:gd name="connsiteY4" fmla="*/ 383607 h 405568"/>
                <a:gd name="connsiteX5" fmla="*/ 0 w 1221335"/>
                <a:gd name="connsiteY5" fmla="*/ 86753 h 405568"/>
                <a:gd name="connsiteX0" fmla="*/ 17130 w 1238465"/>
                <a:gd name="connsiteY0" fmla="*/ 86753 h 405568"/>
                <a:gd name="connsiteX1" fmla="*/ 768212 w 1238465"/>
                <a:gd name="connsiteY1" fmla="*/ 0 h 405568"/>
                <a:gd name="connsiteX2" fmla="*/ 1238465 w 1238465"/>
                <a:gd name="connsiteY2" fmla="*/ 202784 h 405568"/>
                <a:gd name="connsiteX3" fmla="*/ 768212 w 1238465"/>
                <a:gd name="connsiteY3" fmla="*/ 405568 h 405568"/>
                <a:gd name="connsiteX4" fmla="*/ 0 w 1238465"/>
                <a:gd name="connsiteY4" fmla="*/ 398727 h 405568"/>
                <a:gd name="connsiteX5" fmla="*/ 17130 w 1238465"/>
                <a:gd name="connsiteY5" fmla="*/ 86753 h 4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465" h="405568">
                  <a:moveTo>
                    <a:pt x="17130" y="86753"/>
                  </a:moveTo>
                  <a:lnTo>
                    <a:pt x="768212" y="0"/>
                  </a:lnTo>
                  <a:cubicBezTo>
                    <a:pt x="1027926" y="0"/>
                    <a:pt x="1238465" y="90789"/>
                    <a:pt x="1238465" y="202784"/>
                  </a:cubicBezTo>
                  <a:cubicBezTo>
                    <a:pt x="1238465" y="314779"/>
                    <a:pt x="1027926" y="405568"/>
                    <a:pt x="768212" y="405568"/>
                  </a:cubicBezTo>
                  <a:lnTo>
                    <a:pt x="0" y="398727"/>
                  </a:lnTo>
                  <a:lnTo>
                    <a:pt x="17130" y="86753"/>
                  </a:lnTo>
                  <a:close/>
                </a:path>
              </a:pathLst>
            </a:cu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>
              <a:spLocks/>
            </p:cNvSpPr>
            <p:nvPr/>
          </p:nvSpPr>
          <p:spPr bwMode="auto">
            <a:xfrm rot="9839204" flipV="1">
              <a:off x="10783856" y="5182901"/>
              <a:ext cx="216495" cy="216486"/>
            </a:xfrm>
            <a:custGeom>
              <a:avLst/>
              <a:gdLst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67771 w 1936374"/>
                <a:gd name="connsiteY10" fmla="*/ 1989719 h 2344147"/>
                <a:gd name="connsiteX11" fmla="*/ 267733 w 1936374"/>
                <a:gd name="connsiteY11" fmla="*/ 1989680 h 2344147"/>
                <a:gd name="connsiteX12" fmla="*/ 248446 w 1936374"/>
                <a:gd name="connsiteY12" fmla="*/ 1970392 h 2344147"/>
                <a:gd name="connsiteX13" fmla="*/ 248486 w 1936374"/>
                <a:gd name="connsiteY13" fmla="*/ 1970434 h 2344147"/>
                <a:gd name="connsiteX14" fmla="*/ 333326 w 1936374"/>
                <a:gd name="connsiteY14" fmla="*/ 2056993 h 2344147"/>
                <a:gd name="connsiteX15" fmla="*/ 332951 w 1936374"/>
                <a:gd name="connsiteY15" fmla="*/ 2056599 h 2344147"/>
                <a:gd name="connsiteX16" fmla="*/ 320095 w 1936374"/>
                <a:gd name="connsiteY16" fmla="*/ 2044279 h 2344147"/>
                <a:gd name="connsiteX17" fmla="*/ 320526 w 1936374"/>
                <a:gd name="connsiteY17" fmla="*/ 2044727 h 2344147"/>
                <a:gd name="connsiteX18" fmla="*/ 353677 w 1936374"/>
                <a:gd name="connsiteY18" fmla="*/ 2077353 h 2344147"/>
                <a:gd name="connsiteX19" fmla="*/ 353367 w 1936374"/>
                <a:gd name="connsiteY19" fmla="*/ 2077015 h 2344147"/>
                <a:gd name="connsiteX20" fmla="*/ 344870 w 1936374"/>
                <a:gd name="connsiteY20" fmla="*/ 2069049 h 2344147"/>
                <a:gd name="connsiteX21" fmla="*/ 345290 w 1936374"/>
                <a:gd name="connsiteY21" fmla="*/ 2069491 h 2344147"/>
                <a:gd name="connsiteX22" fmla="*/ 364294 w 1936374"/>
                <a:gd name="connsiteY22" fmla="*/ 2088019 h 2344147"/>
                <a:gd name="connsiteX23" fmla="*/ 364142 w 1936374"/>
                <a:gd name="connsiteY23" fmla="*/ 2087791 h 2344147"/>
                <a:gd name="connsiteX24" fmla="*/ 360046 w 1936374"/>
                <a:gd name="connsiteY24" fmla="*/ 2084206 h 2344147"/>
                <a:gd name="connsiteX25" fmla="*/ 360486 w 1936374"/>
                <a:gd name="connsiteY25" fmla="*/ 2084687 h 2344147"/>
                <a:gd name="connsiteX26" fmla="*/ 391707 w 1936374"/>
                <a:gd name="connsiteY26" fmla="*/ 2113682 h 2344147"/>
                <a:gd name="connsiteX27" fmla="*/ 391363 w 1936374"/>
                <a:gd name="connsiteY27" fmla="*/ 2113311 h 2344147"/>
                <a:gd name="connsiteX28" fmla="*/ 366016 w 1936374"/>
                <a:gd name="connsiteY28" fmla="*/ 2090166 h 2344147"/>
                <a:gd name="connsiteX29" fmla="*/ 366115 w 1936374"/>
                <a:gd name="connsiteY29" fmla="*/ 2090315 h 2344147"/>
                <a:gd name="connsiteX30" fmla="*/ 1669036 w 1936374"/>
                <a:gd name="connsiteY30" fmla="*/ 2344147 h 2344147"/>
                <a:gd name="connsiteX31" fmla="*/ 1736574 w 1936374"/>
                <a:gd name="connsiteY31" fmla="*/ 2115642 h 2344147"/>
                <a:gd name="connsiteX32" fmla="*/ 1763589 w 1936374"/>
                <a:gd name="connsiteY32" fmla="*/ 2061612 h 2344147"/>
                <a:gd name="connsiteX33" fmla="*/ 1787227 w 1936374"/>
                <a:gd name="connsiteY33" fmla="*/ 2005892 h 2344147"/>
                <a:gd name="connsiteX34" fmla="*/ 1809178 w 1936374"/>
                <a:gd name="connsiteY34" fmla="*/ 1949610 h 2344147"/>
                <a:gd name="connsiteX35" fmla="*/ 1828876 w 1936374"/>
                <a:gd name="connsiteY35" fmla="*/ 1892766 h 2344147"/>
                <a:gd name="connsiteX36" fmla="*/ 1846886 w 1936374"/>
                <a:gd name="connsiteY36" fmla="*/ 1834232 h 2344147"/>
                <a:gd name="connsiteX37" fmla="*/ 1862645 w 1936374"/>
                <a:gd name="connsiteY37" fmla="*/ 1776825 h 2344147"/>
                <a:gd name="connsiteX38" fmla="*/ 1876153 w 1936374"/>
                <a:gd name="connsiteY38" fmla="*/ 1717728 h 2344147"/>
                <a:gd name="connsiteX39" fmla="*/ 1888535 w 1936374"/>
                <a:gd name="connsiteY39" fmla="*/ 1659195 h 2344147"/>
                <a:gd name="connsiteX40" fmla="*/ 1899228 w 1936374"/>
                <a:gd name="connsiteY40" fmla="*/ 1600662 h 2344147"/>
                <a:gd name="connsiteX41" fmla="*/ 1908234 w 1936374"/>
                <a:gd name="connsiteY41" fmla="*/ 1543254 h 2344147"/>
                <a:gd name="connsiteX42" fmla="*/ 1915550 w 1936374"/>
                <a:gd name="connsiteY42" fmla="*/ 1485846 h 2344147"/>
                <a:gd name="connsiteX43" fmla="*/ 1922304 w 1936374"/>
                <a:gd name="connsiteY43" fmla="*/ 1429564 h 2344147"/>
                <a:gd name="connsiteX44" fmla="*/ 1927369 w 1936374"/>
                <a:gd name="connsiteY44" fmla="*/ 1374407 h 2344147"/>
                <a:gd name="connsiteX45" fmla="*/ 1930746 w 1936374"/>
                <a:gd name="connsiteY45" fmla="*/ 1320939 h 2344147"/>
                <a:gd name="connsiteX46" fmla="*/ 1933560 w 1936374"/>
                <a:gd name="connsiteY46" fmla="*/ 1268597 h 2344147"/>
                <a:gd name="connsiteX47" fmla="*/ 1935249 w 1936374"/>
                <a:gd name="connsiteY47" fmla="*/ 1217943 h 2344147"/>
                <a:gd name="connsiteX48" fmla="*/ 1936374 w 1936374"/>
                <a:gd name="connsiteY48" fmla="*/ 1169541 h 2344147"/>
                <a:gd name="connsiteX49" fmla="*/ 1936374 w 1936374"/>
                <a:gd name="connsiteY49" fmla="*/ 1123389 h 2344147"/>
                <a:gd name="connsiteX50" fmla="*/ 1936374 w 1936374"/>
                <a:gd name="connsiteY50" fmla="*/ 1079489 h 2344147"/>
                <a:gd name="connsiteX51" fmla="*/ 1935811 w 1936374"/>
                <a:gd name="connsiteY51" fmla="*/ 1038404 h 2344147"/>
                <a:gd name="connsiteX52" fmla="*/ 1934123 w 1936374"/>
                <a:gd name="connsiteY52" fmla="*/ 1000132 h 2344147"/>
                <a:gd name="connsiteX53" fmla="*/ 1932997 w 1936374"/>
                <a:gd name="connsiteY53" fmla="*/ 964675 h 2344147"/>
                <a:gd name="connsiteX54" fmla="*/ 1931309 w 1936374"/>
                <a:gd name="connsiteY54" fmla="*/ 933156 h 2344147"/>
                <a:gd name="connsiteX55" fmla="*/ 1929057 w 1936374"/>
                <a:gd name="connsiteY55" fmla="*/ 905015 h 2344147"/>
                <a:gd name="connsiteX56" fmla="*/ 1927369 w 1936374"/>
                <a:gd name="connsiteY56" fmla="*/ 880251 h 2344147"/>
                <a:gd name="connsiteX57" fmla="*/ 1925681 w 1936374"/>
                <a:gd name="connsiteY57" fmla="*/ 859427 h 2344147"/>
                <a:gd name="connsiteX58" fmla="*/ 1924555 w 1936374"/>
                <a:gd name="connsiteY58" fmla="*/ 843105 h 2344147"/>
                <a:gd name="connsiteX59" fmla="*/ 1922866 w 1936374"/>
                <a:gd name="connsiteY59" fmla="*/ 831286 h 2344147"/>
                <a:gd name="connsiteX60" fmla="*/ 1922304 w 1936374"/>
                <a:gd name="connsiteY60" fmla="*/ 823406 h 2344147"/>
                <a:gd name="connsiteX61" fmla="*/ 1922304 w 1936374"/>
                <a:gd name="connsiteY61" fmla="*/ 821155 h 2344147"/>
                <a:gd name="connsiteX62" fmla="*/ 1924555 w 1936374"/>
                <a:gd name="connsiteY62" fmla="*/ 781758 h 2344147"/>
                <a:gd name="connsiteX63" fmla="*/ 1923429 w 1936374"/>
                <a:gd name="connsiteY63" fmla="*/ 745175 h 2344147"/>
                <a:gd name="connsiteX64" fmla="*/ 1920052 w 1936374"/>
                <a:gd name="connsiteY64" fmla="*/ 710280 h 2344147"/>
                <a:gd name="connsiteX65" fmla="*/ 1913299 w 1936374"/>
                <a:gd name="connsiteY65" fmla="*/ 677636 h 2344147"/>
                <a:gd name="connsiteX66" fmla="*/ 1904856 w 1936374"/>
                <a:gd name="connsiteY66" fmla="*/ 647806 h 2344147"/>
                <a:gd name="connsiteX67" fmla="*/ 1894163 w 1936374"/>
                <a:gd name="connsiteY67" fmla="*/ 619666 h 2344147"/>
                <a:gd name="connsiteX68" fmla="*/ 1881781 w 1936374"/>
                <a:gd name="connsiteY68" fmla="*/ 592650 h 2344147"/>
                <a:gd name="connsiteX69" fmla="*/ 1867710 w 1936374"/>
                <a:gd name="connsiteY69" fmla="*/ 569012 h 2344147"/>
                <a:gd name="connsiteX70" fmla="*/ 1850826 w 1936374"/>
                <a:gd name="connsiteY70" fmla="*/ 546499 h 2344147"/>
                <a:gd name="connsiteX71" fmla="*/ 1833941 w 1936374"/>
                <a:gd name="connsiteY71" fmla="*/ 525675 h 2344147"/>
                <a:gd name="connsiteX72" fmla="*/ 1814806 w 1936374"/>
                <a:gd name="connsiteY72" fmla="*/ 507101 h 2344147"/>
                <a:gd name="connsiteX73" fmla="*/ 1795670 w 1936374"/>
                <a:gd name="connsiteY73" fmla="*/ 489654 h 2344147"/>
                <a:gd name="connsiteX74" fmla="*/ 1775409 w 1936374"/>
                <a:gd name="connsiteY74" fmla="*/ 473895 h 2344147"/>
                <a:gd name="connsiteX75" fmla="*/ 1754584 w 1936374"/>
                <a:gd name="connsiteY75" fmla="*/ 459262 h 2344147"/>
                <a:gd name="connsiteX76" fmla="*/ 1733760 w 1936374"/>
                <a:gd name="connsiteY76" fmla="*/ 447442 h 2344147"/>
                <a:gd name="connsiteX77" fmla="*/ 1712373 w 1936374"/>
                <a:gd name="connsiteY77" fmla="*/ 435623 h 2344147"/>
                <a:gd name="connsiteX78" fmla="*/ 1691549 w 1936374"/>
                <a:gd name="connsiteY78" fmla="*/ 425492 h 2344147"/>
                <a:gd name="connsiteX79" fmla="*/ 1670725 w 1936374"/>
                <a:gd name="connsiteY79" fmla="*/ 417050 h 2344147"/>
                <a:gd name="connsiteX80" fmla="*/ 1650463 w 1936374"/>
                <a:gd name="connsiteY80" fmla="*/ 409171 h 2344147"/>
                <a:gd name="connsiteX81" fmla="*/ 1630201 w 1936374"/>
                <a:gd name="connsiteY81" fmla="*/ 401854 h 2344147"/>
                <a:gd name="connsiteX82" fmla="*/ 1611629 w 1936374"/>
                <a:gd name="connsiteY82" fmla="*/ 396789 h 2344147"/>
                <a:gd name="connsiteX83" fmla="*/ 1594182 w 1936374"/>
                <a:gd name="connsiteY83" fmla="*/ 391723 h 2344147"/>
                <a:gd name="connsiteX84" fmla="*/ 1577860 w 1936374"/>
                <a:gd name="connsiteY84" fmla="*/ 387221 h 2344147"/>
                <a:gd name="connsiteX85" fmla="*/ 1562664 w 1936374"/>
                <a:gd name="connsiteY85" fmla="*/ 384406 h 2344147"/>
                <a:gd name="connsiteX86" fmla="*/ 1549719 w 1936374"/>
                <a:gd name="connsiteY86" fmla="*/ 381592 h 2344147"/>
                <a:gd name="connsiteX87" fmla="*/ 1538463 w 1936374"/>
                <a:gd name="connsiteY87" fmla="*/ 379904 h 2344147"/>
                <a:gd name="connsiteX88" fmla="*/ 1530020 w 1936374"/>
                <a:gd name="connsiteY88" fmla="*/ 378779 h 2344147"/>
                <a:gd name="connsiteX89" fmla="*/ 1522704 w 1936374"/>
                <a:gd name="connsiteY89" fmla="*/ 378216 h 2344147"/>
                <a:gd name="connsiteX90" fmla="*/ 1518201 w 1936374"/>
                <a:gd name="connsiteY90" fmla="*/ 377090 h 2344147"/>
                <a:gd name="connsiteX91" fmla="*/ 1517075 w 1936374"/>
                <a:gd name="connsiteY91" fmla="*/ 377090 h 2344147"/>
                <a:gd name="connsiteX92" fmla="*/ 1503005 w 1936374"/>
                <a:gd name="connsiteY92" fmla="*/ 341070 h 2344147"/>
                <a:gd name="connsiteX93" fmla="*/ 1487809 w 1936374"/>
                <a:gd name="connsiteY93" fmla="*/ 308989 h 2344147"/>
                <a:gd name="connsiteX94" fmla="*/ 1472050 w 1936374"/>
                <a:gd name="connsiteY94" fmla="*/ 279722 h 2344147"/>
                <a:gd name="connsiteX95" fmla="*/ 1455165 w 1936374"/>
                <a:gd name="connsiteY95" fmla="*/ 254958 h 2344147"/>
                <a:gd name="connsiteX96" fmla="*/ 1436593 w 1936374"/>
                <a:gd name="connsiteY96" fmla="*/ 233008 h 2344147"/>
                <a:gd name="connsiteX97" fmla="*/ 1417457 w 1936374"/>
                <a:gd name="connsiteY97" fmla="*/ 213872 h 2344147"/>
                <a:gd name="connsiteX98" fmla="*/ 1397758 w 1936374"/>
                <a:gd name="connsiteY98" fmla="*/ 197550 h 2344147"/>
                <a:gd name="connsiteX99" fmla="*/ 1377497 w 1936374"/>
                <a:gd name="connsiteY99" fmla="*/ 184605 h 2344147"/>
                <a:gd name="connsiteX100" fmla="*/ 1356673 w 1936374"/>
                <a:gd name="connsiteY100" fmla="*/ 173912 h 2344147"/>
                <a:gd name="connsiteX101" fmla="*/ 1335848 w 1936374"/>
                <a:gd name="connsiteY101" fmla="*/ 165470 h 2344147"/>
                <a:gd name="connsiteX102" fmla="*/ 1315024 w 1936374"/>
                <a:gd name="connsiteY102" fmla="*/ 158716 h 2344147"/>
                <a:gd name="connsiteX103" fmla="*/ 1294200 w 1936374"/>
                <a:gd name="connsiteY103" fmla="*/ 154776 h 2344147"/>
                <a:gd name="connsiteX104" fmla="*/ 1273376 w 1936374"/>
                <a:gd name="connsiteY104" fmla="*/ 151399 h 2344147"/>
                <a:gd name="connsiteX105" fmla="*/ 1252552 w 1936374"/>
                <a:gd name="connsiteY105" fmla="*/ 150274 h 2344147"/>
                <a:gd name="connsiteX106" fmla="*/ 1232290 w 1936374"/>
                <a:gd name="connsiteY106" fmla="*/ 150836 h 2344147"/>
                <a:gd name="connsiteX107" fmla="*/ 1212029 w 1936374"/>
                <a:gd name="connsiteY107" fmla="*/ 152525 h 2344147"/>
                <a:gd name="connsiteX108" fmla="*/ 1193456 w 1936374"/>
                <a:gd name="connsiteY108" fmla="*/ 155339 h 2344147"/>
                <a:gd name="connsiteX109" fmla="*/ 1174883 w 1936374"/>
                <a:gd name="connsiteY109" fmla="*/ 158153 h 2344147"/>
                <a:gd name="connsiteX110" fmla="*/ 1157436 w 1936374"/>
                <a:gd name="connsiteY110" fmla="*/ 162655 h 2344147"/>
                <a:gd name="connsiteX111" fmla="*/ 1141114 w 1936374"/>
                <a:gd name="connsiteY111" fmla="*/ 166595 h 2344147"/>
                <a:gd name="connsiteX112" fmla="*/ 1125918 w 1936374"/>
                <a:gd name="connsiteY112" fmla="*/ 171660 h 2344147"/>
                <a:gd name="connsiteX113" fmla="*/ 1112410 w 1936374"/>
                <a:gd name="connsiteY113" fmla="*/ 176726 h 2344147"/>
                <a:gd name="connsiteX114" fmla="*/ 1099465 w 1936374"/>
                <a:gd name="connsiteY114" fmla="*/ 181791 h 2344147"/>
                <a:gd name="connsiteX115" fmla="*/ 1088772 w 1936374"/>
                <a:gd name="connsiteY115" fmla="*/ 186294 h 2344147"/>
                <a:gd name="connsiteX116" fmla="*/ 1079204 w 1936374"/>
                <a:gd name="connsiteY116" fmla="*/ 190796 h 2344147"/>
                <a:gd name="connsiteX117" fmla="*/ 1071887 w 1936374"/>
                <a:gd name="connsiteY117" fmla="*/ 194173 h 2344147"/>
                <a:gd name="connsiteX118" fmla="*/ 1066259 w 1936374"/>
                <a:gd name="connsiteY118" fmla="*/ 196987 h 2344147"/>
                <a:gd name="connsiteX119" fmla="*/ 1063445 w 1936374"/>
                <a:gd name="connsiteY119" fmla="*/ 199239 h 2344147"/>
                <a:gd name="connsiteX120" fmla="*/ 1061757 w 1936374"/>
                <a:gd name="connsiteY120" fmla="*/ 199801 h 2344147"/>
                <a:gd name="connsiteX121" fmla="*/ 1043746 w 1936374"/>
                <a:gd name="connsiteY121" fmla="*/ 163781 h 2344147"/>
                <a:gd name="connsiteX122" fmla="*/ 1026299 w 1936374"/>
                <a:gd name="connsiteY122" fmla="*/ 132263 h 2344147"/>
                <a:gd name="connsiteX123" fmla="*/ 1006038 w 1936374"/>
                <a:gd name="connsiteY123" fmla="*/ 104685 h 2344147"/>
                <a:gd name="connsiteX124" fmla="*/ 985776 w 1936374"/>
                <a:gd name="connsiteY124" fmla="*/ 80484 h 2344147"/>
                <a:gd name="connsiteX125" fmla="*/ 964952 w 1936374"/>
                <a:gd name="connsiteY125" fmla="*/ 60222 h 2344147"/>
                <a:gd name="connsiteX126" fmla="*/ 943565 w 1936374"/>
                <a:gd name="connsiteY126" fmla="*/ 43337 h 2344147"/>
                <a:gd name="connsiteX127" fmla="*/ 921052 w 1936374"/>
                <a:gd name="connsiteY127" fmla="*/ 29830 h 2344147"/>
                <a:gd name="connsiteX128" fmla="*/ 899102 w 1936374"/>
                <a:gd name="connsiteY128" fmla="*/ 19136 h 2344147"/>
                <a:gd name="connsiteX129" fmla="*/ 876027 w 1936374"/>
                <a:gd name="connsiteY129" fmla="*/ 10131 h 2344147"/>
                <a:gd name="connsiteX130" fmla="*/ 853514 w 1936374"/>
                <a:gd name="connsiteY130" fmla="*/ 4503 h 2344147"/>
                <a:gd name="connsiteX131" fmla="*/ 830438 w 1936374"/>
                <a:gd name="connsiteY131" fmla="*/ 1689 h 2344147"/>
                <a:gd name="connsiteX132" fmla="*/ 808489 w 1936374"/>
                <a:gd name="connsiteY132" fmla="*/ 0 h 2344147"/>
                <a:gd name="connsiteX133" fmla="*/ 785976 w 1936374"/>
                <a:gd name="connsiteY133" fmla="*/ 1126 h 2344147"/>
                <a:gd name="connsiteX134" fmla="*/ 764589 w 1936374"/>
                <a:gd name="connsiteY134" fmla="*/ 3377 h 2344147"/>
                <a:gd name="connsiteX135" fmla="*/ 742639 w 1936374"/>
                <a:gd name="connsiteY135" fmla="*/ 6754 h 2344147"/>
                <a:gd name="connsiteX136" fmla="*/ 722941 w 1936374"/>
                <a:gd name="connsiteY136" fmla="*/ 11257 h 2344147"/>
                <a:gd name="connsiteX137" fmla="*/ 702679 w 1936374"/>
                <a:gd name="connsiteY137" fmla="*/ 16885 h 2344147"/>
                <a:gd name="connsiteX138" fmla="*/ 684106 w 1936374"/>
                <a:gd name="connsiteY138" fmla="*/ 24201 h 2344147"/>
                <a:gd name="connsiteX139" fmla="*/ 666096 w 1936374"/>
                <a:gd name="connsiteY139" fmla="*/ 30392 h 2344147"/>
                <a:gd name="connsiteX140" fmla="*/ 648649 w 1936374"/>
                <a:gd name="connsiteY140" fmla="*/ 38272 h 2344147"/>
                <a:gd name="connsiteX141" fmla="*/ 633453 w 1936374"/>
                <a:gd name="connsiteY141" fmla="*/ 45589 h 2344147"/>
                <a:gd name="connsiteX142" fmla="*/ 619382 w 1936374"/>
                <a:gd name="connsiteY142" fmla="*/ 53468 h 2344147"/>
                <a:gd name="connsiteX143" fmla="*/ 606437 w 1936374"/>
                <a:gd name="connsiteY143" fmla="*/ 60785 h 2344147"/>
                <a:gd name="connsiteX144" fmla="*/ 595744 w 1936374"/>
                <a:gd name="connsiteY144" fmla="*/ 67539 h 2344147"/>
                <a:gd name="connsiteX145" fmla="*/ 586176 w 1936374"/>
                <a:gd name="connsiteY145" fmla="*/ 73167 h 2344147"/>
                <a:gd name="connsiteX146" fmla="*/ 578297 w 1936374"/>
                <a:gd name="connsiteY146" fmla="*/ 78232 h 2344147"/>
                <a:gd name="connsiteX147" fmla="*/ 573231 w 1936374"/>
                <a:gd name="connsiteY147" fmla="*/ 82172 h 2344147"/>
                <a:gd name="connsiteX148" fmla="*/ 569855 w 1936374"/>
                <a:gd name="connsiteY148" fmla="*/ 84424 h 2344147"/>
                <a:gd name="connsiteX149" fmla="*/ 568166 w 1936374"/>
                <a:gd name="connsiteY149" fmla="*/ 85549 h 2344147"/>
                <a:gd name="connsiteX150" fmla="*/ 525955 w 1936374"/>
                <a:gd name="connsiteY150" fmla="*/ 73730 h 2344147"/>
                <a:gd name="connsiteX151" fmla="*/ 485432 w 1936374"/>
                <a:gd name="connsiteY151" fmla="*/ 65287 h 2344147"/>
                <a:gd name="connsiteX152" fmla="*/ 447723 w 1936374"/>
                <a:gd name="connsiteY152" fmla="*/ 60222 h 2344147"/>
                <a:gd name="connsiteX153" fmla="*/ 412266 w 1936374"/>
                <a:gd name="connsiteY153" fmla="*/ 56282 h 2344147"/>
                <a:gd name="connsiteX154" fmla="*/ 378496 w 1936374"/>
                <a:gd name="connsiteY154" fmla="*/ 56282 h 2344147"/>
                <a:gd name="connsiteX155" fmla="*/ 346979 w 1936374"/>
                <a:gd name="connsiteY155" fmla="*/ 57971 h 2344147"/>
                <a:gd name="connsiteX156" fmla="*/ 317713 w 1936374"/>
                <a:gd name="connsiteY156" fmla="*/ 62474 h 2344147"/>
                <a:gd name="connsiteX157" fmla="*/ 290134 w 1936374"/>
                <a:gd name="connsiteY157" fmla="*/ 68101 h 2344147"/>
                <a:gd name="connsiteX158" fmla="*/ 264245 w 1936374"/>
                <a:gd name="connsiteY158" fmla="*/ 75981 h 2344147"/>
                <a:gd name="connsiteX159" fmla="*/ 241169 w 1936374"/>
                <a:gd name="connsiteY159" fmla="*/ 85549 h 2344147"/>
                <a:gd name="connsiteX160" fmla="*/ 219219 w 1936374"/>
                <a:gd name="connsiteY160" fmla="*/ 96242 h 2344147"/>
                <a:gd name="connsiteX161" fmla="*/ 198958 w 1936374"/>
                <a:gd name="connsiteY161" fmla="*/ 108625 h 2344147"/>
                <a:gd name="connsiteX162" fmla="*/ 180385 w 1936374"/>
                <a:gd name="connsiteY162" fmla="*/ 121570 h 2344147"/>
                <a:gd name="connsiteX163" fmla="*/ 163500 w 1936374"/>
                <a:gd name="connsiteY163" fmla="*/ 135640 h 2344147"/>
                <a:gd name="connsiteX164" fmla="*/ 147742 w 1936374"/>
                <a:gd name="connsiteY164" fmla="*/ 150836 h 2344147"/>
                <a:gd name="connsiteX165" fmla="*/ 133672 w 1936374"/>
                <a:gd name="connsiteY165" fmla="*/ 166032 h 2344147"/>
                <a:gd name="connsiteX166" fmla="*/ 121289 w 1936374"/>
                <a:gd name="connsiteY166" fmla="*/ 182354 h 2344147"/>
                <a:gd name="connsiteX167" fmla="*/ 110033 w 1936374"/>
                <a:gd name="connsiteY167" fmla="*/ 198676 h 2344147"/>
                <a:gd name="connsiteX168" fmla="*/ 99902 w 1936374"/>
                <a:gd name="connsiteY168" fmla="*/ 214435 h 2344147"/>
                <a:gd name="connsiteX169" fmla="*/ 90897 w 1936374"/>
                <a:gd name="connsiteY169" fmla="*/ 230756 h 2344147"/>
                <a:gd name="connsiteX170" fmla="*/ 83018 w 1936374"/>
                <a:gd name="connsiteY170" fmla="*/ 246516 h 2344147"/>
                <a:gd name="connsiteX171" fmla="*/ 76264 w 1936374"/>
                <a:gd name="connsiteY171" fmla="*/ 261712 h 2344147"/>
                <a:gd name="connsiteX172" fmla="*/ 70073 w 1936374"/>
                <a:gd name="connsiteY172" fmla="*/ 276908 h 2344147"/>
                <a:gd name="connsiteX173" fmla="*/ 65008 w 1936374"/>
                <a:gd name="connsiteY173" fmla="*/ 290979 h 2344147"/>
                <a:gd name="connsiteX174" fmla="*/ 61068 w 1936374"/>
                <a:gd name="connsiteY174" fmla="*/ 303923 h 2344147"/>
                <a:gd name="connsiteX175" fmla="*/ 58254 w 1936374"/>
                <a:gd name="connsiteY175" fmla="*/ 315180 h 2344147"/>
                <a:gd name="connsiteX176" fmla="*/ 55440 w 1936374"/>
                <a:gd name="connsiteY176" fmla="*/ 325873 h 2344147"/>
                <a:gd name="connsiteX177" fmla="*/ 53188 w 1936374"/>
                <a:gd name="connsiteY177" fmla="*/ 334879 h 2344147"/>
                <a:gd name="connsiteX178" fmla="*/ 51500 w 1936374"/>
                <a:gd name="connsiteY178" fmla="*/ 342195 h 2344147"/>
                <a:gd name="connsiteX179" fmla="*/ 50937 w 1936374"/>
                <a:gd name="connsiteY179" fmla="*/ 347823 h 2344147"/>
                <a:gd name="connsiteX180" fmla="*/ 50374 w 1936374"/>
                <a:gd name="connsiteY180" fmla="*/ 350637 h 2344147"/>
                <a:gd name="connsiteX181" fmla="*/ 50374 w 1936374"/>
                <a:gd name="connsiteY181" fmla="*/ 351763 h 2344147"/>
                <a:gd name="connsiteX182" fmla="*/ 45872 w 1936374"/>
                <a:gd name="connsiteY182" fmla="*/ 371462 h 2344147"/>
                <a:gd name="connsiteX183" fmla="*/ 41369 w 1936374"/>
                <a:gd name="connsiteY183" fmla="*/ 395100 h 2344147"/>
                <a:gd name="connsiteX184" fmla="*/ 38555 w 1936374"/>
                <a:gd name="connsiteY184" fmla="*/ 420990 h 2344147"/>
                <a:gd name="connsiteX185" fmla="*/ 35741 w 1936374"/>
                <a:gd name="connsiteY185" fmla="*/ 450256 h 2344147"/>
                <a:gd name="connsiteX186" fmla="*/ 32927 w 1936374"/>
                <a:gd name="connsiteY186" fmla="*/ 481212 h 2344147"/>
                <a:gd name="connsiteX187" fmla="*/ 30675 w 1936374"/>
                <a:gd name="connsiteY187" fmla="*/ 513292 h 2344147"/>
                <a:gd name="connsiteX188" fmla="*/ 29550 w 1936374"/>
                <a:gd name="connsiteY188" fmla="*/ 546499 h 2344147"/>
                <a:gd name="connsiteX189" fmla="*/ 27862 w 1936374"/>
                <a:gd name="connsiteY189" fmla="*/ 581393 h 2344147"/>
                <a:gd name="connsiteX190" fmla="*/ 27299 w 1936374"/>
                <a:gd name="connsiteY190" fmla="*/ 615726 h 2344147"/>
                <a:gd name="connsiteX191" fmla="*/ 26736 w 1936374"/>
                <a:gd name="connsiteY191" fmla="*/ 650621 h 2344147"/>
                <a:gd name="connsiteX192" fmla="*/ 26736 w 1936374"/>
                <a:gd name="connsiteY192" fmla="*/ 683827 h 2344147"/>
                <a:gd name="connsiteX193" fmla="*/ 25610 w 1936374"/>
                <a:gd name="connsiteY193" fmla="*/ 717033 h 2344147"/>
                <a:gd name="connsiteX194" fmla="*/ 25610 w 1936374"/>
                <a:gd name="connsiteY194" fmla="*/ 747988 h 2344147"/>
                <a:gd name="connsiteX195" fmla="*/ 25610 w 1936374"/>
                <a:gd name="connsiteY195" fmla="*/ 777255 h 2344147"/>
                <a:gd name="connsiteX196" fmla="*/ 25610 w 1936374"/>
                <a:gd name="connsiteY196" fmla="*/ 804271 h 2344147"/>
                <a:gd name="connsiteX197" fmla="*/ 26736 w 1936374"/>
                <a:gd name="connsiteY197" fmla="*/ 827909 h 2344147"/>
                <a:gd name="connsiteX198" fmla="*/ 26736 w 1936374"/>
                <a:gd name="connsiteY198" fmla="*/ 848171 h 2344147"/>
                <a:gd name="connsiteX199" fmla="*/ 27299 w 1936374"/>
                <a:gd name="connsiteY199" fmla="*/ 865055 h 2344147"/>
                <a:gd name="connsiteX200" fmla="*/ 27299 w 1936374"/>
                <a:gd name="connsiteY200" fmla="*/ 869126 h 2344147"/>
                <a:gd name="connsiteX201" fmla="*/ 62319 w 1936374"/>
                <a:gd name="connsiteY201" fmla="*/ 1009580 h 2344147"/>
                <a:gd name="connsiteX202" fmla="*/ 197736 w 1936374"/>
                <a:gd name="connsiteY202" fmla="*/ 1518857 h 2344147"/>
                <a:gd name="connsiteX203" fmla="*/ 466471 w 1936374"/>
                <a:gd name="connsiteY203" fmla="*/ 2203492 h 2344147"/>
                <a:gd name="connsiteX204" fmla="*/ 475994 w 1936374"/>
                <a:gd name="connsiteY204" fmla="*/ 2252993 h 2344147"/>
                <a:gd name="connsiteX205" fmla="*/ 475427 w 1936374"/>
                <a:gd name="connsiteY205" fmla="*/ 2266980 h 2344147"/>
                <a:gd name="connsiteX206" fmla="*/ 477836 w 1936374"/>
                <a:gd name="connsiteY206" fmla="*/ 2275814 h 2344147"/>
                <a:gd name="connsiteX207" fmla="*/ 481648 w 1936374"/>
                <a:gd name="connsiteY207" fmla="*/ 2318876 h 2344147"/>
                <a:gd name="connsiteX208" fmla="*/ 480521 w 1936374"/>
                <a:gd name="connsiteY208" fmla="*/ 2331608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7736 w 1936374"/>
                <a:gd name="connsiteY208" fmla="*/ 151885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16599 w 1936374"/>
                <a:gd name="connsiteY207" fmla="*/ 124580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481648 w 1936374"/>
                <a:gd name="connsiteY213" fmla="*/ 2318876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588516 w 1936374"/>
                <a:gd name="connsiteY213" fmla="*/ 2320424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1936374" h="2345074">
                  <a:moveTo>
                    <a:pt x="23875" y="878134"/>
                  </a:moveTo>
                  <a:lnTo>
                    <a:pt x="23875" y="875299"/>
                  </a:lnTo>
                  <a:lnTo>
                    <a:pt x="23875" y="867587"/>
                  </a:lnTo>
                  <a:lnTo>
                    <a:pt x="22797" y="861115"/>
                  </a:lnTo>
                  <a:lnTo>
                    <a:pt x="17168" y="838040"/>
                  </a:lnTo>
                  <a:lnTo>
                    <a:pt x="9852" y="817779"/>
                  </a:lnTo>
                  <a:lnTo>
                    <a:pt x="1972" y="800893"/>
                  </a:lnTo>
                  <a:lnTo>
                    <a:pt x="0" y="797935"/>
                  </a:lnTo>
                  <a:lnTo>
                    <a:pt x="16215" y="838108"/>
                  </a:lnTo>
                  <a:lnTo>
                    <a:pt x="19339" y="850912"/>
                  </a:lnTo>
                  <a:lnTo>
                    <a:pt x="23875" y="878134"/>
                  </a:lnTo>
                  <a:close/>
                  <a:moveTo>
                    <a:pt x="267771" y="1989719"/>
                  </a:moveTo>
                  <a:cubicBezTo>
                    <a:pt x="267758" y="1989706"/>
                    <a:pt x="267746" y="1989693"/>
                    <a:pt x="267733" y="1989680"/>
                  </a:cubicBezTo>
                  <a:lnTo>
                    <a:pt x="248446" y="1970392"/>
                  </a:lnTo>
                  <a:cubicBezTo>
                    <a:pt x="248459" y="1970406"/>
                    <a:pt x="248473" y="1970420"/>
                    <a:pt x="248486" y="1970434"/>
                  </a:cubicBezTo>
                  <a:lnTo>
                    <a:pt x="267771" y="1989719"/>
                  </a:lnTo>
                  <a:close/>
                  <a:moveTo>
                    <a:pt x="333326" y="2056993"/>
                  </a:moveTo>
                  <a:lnTo>
                    <a:pt x="332951" y="2056599"/>
                  </a:lnTo>
                  <a:lnTo>
                    <a:pt x="320095" y="2044279"/>
                  </a:lnTo>
                  <a:lnTo>
                    <a:pt x="320526" y="2044727"/>
                  </a:lnTo>
                  <a:lnTo>
                    <a:pt x="333326" y="2056993"/>
                  </a:lnTo>
                  <a:close/>
                  <a:moveTo>
                    <a:pt x="353677" y="2077353"/>
                  </a:moveTo>
                  <a:lnTo>
                    <a:pt x="353367" y="2077015"/>
                  </a:lnTo>
                  <a:lnTo>
                    <a:pt x="344870" y="2069049"/>
                  </a:lnTo>
                  <a:lnTo>
                    <a:pt x="345290" y="2069491"/>
                  </a:lnTo>
                  <a:lnTo>
                    <a:pt x="353677" y="2077353"/>
                  </a:lnTo>
                  <a:close/>
                  <a:moveTo>
                    <a:pt x="364294" y="2088019"/>
                  </a:moveTo>
                  <a:lnTo>
                    <a:pt x="364142" y="2087791"/>
                  </a:lnTo>
                  <a:lnTo>
                    <a:pt x="360046" y="2084206"/>
                  </a:lnTo>
                  <a:lnTo>
                    <a:pt x="360486" y="2084687"/>
                  </a:lnTo>
                  <a:lnTo>
                    <a:pt x="364294" y="2088019"/>
                  </a:lnTo>
                  <a:close/>
                  <a:moveTo>
                    <a:pt x="391707" y="2113682"/>
                  </a:moveTo>
                  <a:lnTo>
                    <a:pt x="391363" y="2113311"/>
                  </a:lnTo>
                  <a:lnTo>
                    <a:pt x="366016" y="2090166"/>
                  </a:lnTo>
                  <a:cubicBezTo>
                    <a:pt x="366049" y="2090216"/>
                    <a:pt x="366082" y="2090265"/>
                    <a:pt x="366115" y="2090315"/>
                  </a:cubicBezTo>
                  <a:lnTo>
                    <a:pt x="391707" y="2113682"/>
                  </a:lnTo>
                  <a:close/>
                  <a:moveTo>
                    <a:pt x="1669036" y="2344147"/>
                  </a:moveTo>
                  <a:lnTo>
                    <a:pt x="1736574" y="2115642"/>
                  </a:lnTo>
                  <a:lnTo>
                    <a:pt x="1763589" y="2061612"/>
                  </a:lnTo>
                  <a:lnTo>
                    <a:pt x="1787227" y="2005892"/>
                  </a:lnTo>
                  <a:lnTo>
                    <a:pt x="1809178" y="1949610"/>
                  </a:lnTo>
                  <a:lnTo>
                    <a:pt x="1828876" y="1892766"/>
                  </a:lnTo>
                  <a:lnTo>
                    <a:pt x="1846886" y="1834232"/>
                  </a:lnTo>
                  <a:lnTo>
                    <a:pt x="1862645" y="1776825"/>
                  </a:lnTo>
                  <a:lnTo>
                    <a:pt x="1876153" y="1717728"/>
                  </a:lnTo>
                  <a:lnTo>
                    <a:pt x="1888535" y="1659195"/>
                  </a:lnTo>
                  <a:lnTo>
                    <a:pt x="1899228" y="1600662"/>
                  </a:lnTo>
                  <a:lnTo>
                    <a:pt x="1908234" y="1543254"/>
                  </a:lnTo>
                  <a:lnTo>
                    <a:pt x="1915550" y="1485846"/>
                  </a:lnTo>
                  <a:lnTo>
                    <a:pt x="1922304" y="1429564"/>
                  </a:lnTo>
                  <a:lnTo>
                    <a:pt x="1927369" y="1374407"/>
                  </a:lnTo>
                  <a:lnTo>
                    <a:pt x="1930746" y="1320939"/>
                  </a:lnTo>
                  <a:lnTo>
                    <a:pt x="1933560" y="1268597"/>
                  </a:lnTo>
                  <a:lnTo>
                    <a:pt x="1935249" y="1217943"/>
                  </a:lnTo>
                  <a:lnTo>
                    <a:pt x="1936374" y="1169541"/>
                  </a:lnTo>
                  <a:lnTo>
                    <a:pt x="1936374" y="1123389"/>
                  </a:lnTo>
                  <a:lnTo>
                    <a:pt x="1936374" y="1079489"/>
                  </a:lnTo>
                  <a:cubicBezTo>
                    <a:pt x="1936186" y="1065794"/>
                    <a:pt x="1935999" y="1052099"/>
                    <a:pt x="1935811" y="1038404"/>
                  </a:cubicBezTo>
                  <a:cubicBezTo>
                    <a:pt x="1935248" y="1025647"/>
                    <a:pt x="1934686" y="1012889"/>
                    <a:pt x="1934123" y="1000132"/>
                  </a:cubicBezTo>
                  <a:cubicBezTo>
                    <a:pt x="1933748" y="988313"/>
                    <a:pt x="1933372" y="976494"/>
                    <a:pt x="1932997" y="964675"/>
                  </a:cubicBezTo>
                  <a:cubicBezTo>
                    <a:pt x="1932434" y="954169"/>
                    <a:pt x="1931872" y="943662"/>
                    <a:pt x="1931309" y="933156"/>
                  </a:cubicBezTo>
                  <a:lnTo>
                    <a:pt x="1929057" y="905015"/>
                  </a:lnTo>
                  <a:lnTo>
                    <a:pt x="1927369" y="880251"/>
                  </a:lnTo>
                  <a:lnTo>
                    <a:pt x="1925681" y="859427"/>
                  </a:lnTo>
                  <a:cubicBezTo>
                    <a:pt x="1925306" y="853986"/>
                    <a:pt x="1924930" y="848546"/>
                    <a:pt x="1924555" y="843105"/>
                  </a:cubicBezTo>
                  <a:lnTo>
                    <a:pt x="1922866" y="831286"/>
                  </a:lnTo>
                  <a:cubicBezTo>
                    <a:pt x="1922679" y="828659"/>
                    <a:pt x="1922491" y="826033"/>
                    <a:pt x="1922304" y="823406"/>
                  </a:cubicBezTo>
                  <a:lnTo>
                    <a:pt x="1922304" y="821155"/>
                  </a:lnTo>
                  <a:lnTo>
                    <a:pt x="1924555" y="781758"/>
                  </a:lnTo>
                  <a:cubicBezTo>
                    <a:pt x="1924180" y="769564"/>
                    <a:pt x="1923804" y="757369"/>
                    <a:pt x="1923429" y="745175"/>
                  </a:cubicBezTo>
                  <a:lnTo>
                    <a:pt x="1920052" y="710280"/>
                  </a:lnTo>
                  <a:lnTo>
                    <a:pt x="1913299" y="677636"/>
                  </a:lnTo>
                  <a:lnTo>
                    <a:pt x="1904856" y="647806"/>
                  </a:lnTo>
                  <a:lnTo>
                    <a:pt x="1894163" y="619666"/>
                  </a:lnTo>
                  <a:lnTo>
                    <a:pt x="1881781" y="592650"/>
                  </a:lnTo>
                  <a:lnTo>
                    <a:pt x="1867710" y="569012"/>
                  </a:lnTo>
                  <a:lnTo>
                    <a:pt x="1850826" y="546499"/>
                  </a:lnTo>
                  <a:lnTo>
                    <a:pt x="1833941" y="525675"/>
                  </a:lnTo>
                  <a:lnTo>
                    <a:pt x="1814806" y="507101"/>
                  </a:lnTo>
                  <a:lnTo>
                    <a:pt x="1795670" y="489654"/>
                  </a:lnTo>
                  <a:lnTo>
                    <a:pt x="1775409" y="473895"/>
                  </a:lnTo>
                  <a:lnTo>
                    <a:pt x="1754584" y="459262"/>
                  </a:lnTo>
                  <a:lnTo>
                    <a:pt x="1733760" y="447442"/>
                  </a:lnTo>
                  <a:lnTo>
                    <a:pt x="1712373" y="435623"/>
                  </a:lnTo>
                  <a:lnTo>
                    <a:pt x="1691549" y="425492"/>
                  </a:lnTo>
                  <a:lnTo>
                    <a:pt x="1670725" y="417050"/>
                  </a:lnTo>
                  <a:lnTo>
                    <a:pt x="1650463" y="409171"/>
                  </a:lnTo>
                  <a:lnTo>
                    <a:pt x="1630201" y="401854"/>
                  </a:lnTo>
                  <a:lnTo>
                    <a:pt x="1611629" y="396789"/>
                  </a:lnTo>
                  <a:lnTo>
                    <a:pt x="1594182" y="391723"/>
                  </a:lnTo>
                  <a:lnTo>
                    <a:pt x="1577860" y="387221"/>
                  </a:lnTo>
                  <a:lnTo>
                    <a:pt x="1562664" y="384406"/>
                  </a:lnTo>
                  <a:lnTo>
                    <a:pt x="1549719" y="381592"/>
                  </a:lnTo>
                  <a:lnTo>
                    <a:pt x="1538463" y="379904"/>
                  </a:lnTo>
                  <a:lnTo>
                    <a:pt x="1530020" y="378779"/>
                  </a:lnTo>
                  <a:lnTo>
                    <a:pt x="1522704" y="378216"/>
                  </a:lnTo>
                  <a:lnTo>
                    <a:pt x="1518201" y="377090"/>
                  </a:lnTo>
                  <a:lnTo>
                    <a:pt x="1517075" y="377090"/>
                  </a:lnTo>
                  <a:lnTo>
                    <a:pt x="1503005" y="341070"/>
                  </a:lnTo>
                  <a:lnTo>
                    <a:pt x="1487809" y="308989"/>
                  </a:lnTo>
                  <a:lnTo>
                    <a:pt x="1472050" y="279722"/>
                  </a:lnTo>
                  <a:lnTo>
                    <a:pt x="1455165" y="254958"/>
                  </a:lnTo>
                  <a:lnTo>
                    <a:pt x="1436593" y="233008"/>
                  </a:lnTo>
                  <a:lnTo>
                    <a:pt x="1417457" y="213872"/>
                  </a:lnTo>
                  <a:lnTo>
                    <a:pt x="1397758" y="197550"/>
                  </a:lnTo>
                  <a:lnTo>
                    <a:pt x="1377497" y="184605"/>
                  </a:lnTo>
                  <a:lnTo>
                    <a:pt x="1356673" y="173912"/>
                  </a:lnTo>
                  <a:lnTo>
                    <a:pt x="1335848" y="165470"/>
                  </a:lnTo>
                  <a:lnTo>
                    <a:pt x="1315024" y="158716"/>
                  </a:lnTo>
                  <a:lnTo>
                    <a:pt x="1294200" y="154776"/>
                  </a:lnTo>
                  <a:lnTo>
                    <a:pt x="1273376" y="151399"/>
                  </a:lnTo>
                  <a:lnTo>
                    <a:pt x="1252552" y="150274"/>
                  </a:lnTo>
                  <a:lnTo>
                    <a:pt x="1232290" y="150836"/>
                  </a:lnTo>
                  <a:lnTo>
                    <a:pt x="1212029" y="152525"/>
                  </a:lnTo>
                  <a:lnTo>
                    <a:pt x="1193456" y="155339"/>
                  </a:lnTo>
                  <a:lnTo>
                    <a:pt x="1174883" y="158153"/>
                  </a:lnTo>
                  <a:lnTo>
                    <a:pt x="1157436" y="162655"/>
                  </a:lnTo>
                  <a:lnTo>
                    <a:pt x="1141114" y="166595"/>
                  </a:lnTo>
                  <a:lnTo>
                    <a:pt x="1125918" y="171660"/>
                  </a:lnTo>
                  <a:lnTo>
                    <a:pt x="1112410" y="176726"/>
                  </a:lnTo>
                  <a:lnTo>
                    <a:pt x="1099465" y="181791"/>
                  </a:lnTo>
                  <a:lnTo>
                    <a:pt x="1088772" y="186294"/>
                  </a:lnTo>
                  <a:lnTo>
                    <a:pt x="1079204" y="190796"/>
                  </a:lnTo>
                  <a:lnTo>
                    <a:pt x="1071887" y="194173"/>
                  </a:lnTo>
                  <a:lnTo>
                    <a:pt x="1066259" y="196987"/>
                  </a:lnTo>
                  <a:lnTo>
                    <a:pt x="1063445" y="199239"/>
                  </a:lnTo>
                  <a:lnTo>
                    <a:pt x="1061757" y="199801"/>
                  </a:lnTo>
                  <a:lnTo>
                    <a:pt x="1043746" y="163781"/>
                  </a:lnTo>
                  <a:lnTo>
                    <a:pt x="1026299" y="132263"/>
                  </a:lnTo>
                  <a:lnTo>
                    <a:pt x="1006038" y="104685"/>
                  </a:lnTo>
                  <a:lnTo>
                    <a:pt x="985776" y="80484"/>
                  </a:lnTo>
                  <a:lnTo>
                    <a:pt x="964952" y="60222"/>
                  </a:lnTo>
                  <a:lnTo>
                    <a:pt x="943565" y="43337"/>
                  </a:lnTo>
                  <a:lnTo>
                    <a:pt x="921052" y="29830"/>
                  </a:lnTo>
                  <a:lnTo>
                    <a:pt x="899102" y="19136"/>
                  </a:lnTo>
                  <a:lnTo>
                    <a:pt x="876027" y="10131"/>
                  </a:lnTo>
                  <a:lnTo>
                    <a:pt x="853514" y="4503"/>
                  </a:lnTo>
                  <a:lnTo>
                    <a:pt x="830438" y="1689"/>
                  </a:lnTo>
                  <a:lnTo>
                    <a:pt x="808489" y="0"/>
                  </a:lnTo>
                  <a:lnTo>
                    <a:pt x="785976" y="1126"/>
                  </a:lnTo>
                  <a:lnTo>
                    <a:pt x="764589" y="3377"/>
                  </a:lnTo>
                  <a:lnTo>
                    <a:pt x="742639" y="6754"/>
                  </a:lnTo>
                  <a:lnTo>
                    <a:pt x="722941" y="11257"/>
                  </a:lnTo>
                  <a:lnTo>
                    <a:pt x="702679" y="16885"/>
                  </a:lnTo>
                  <a:lnTo>
                    <a:pt x="684106" y="24201"/>
                  </a:lnTo>
                  <a:lnTo>
                    <a:pt x="666096" y="30392"/>
                  </a:lnTo>
                  <a:lnTo>
                    <a:pt x="648649" y="38272"/>
                  </a:lnTo>
                  <a:lnTo>
                    <a:pt x="633453" y="45589"/>
                  </a:lnTo>
                  <a:lnTo>
                    <a:pt x="619382" y="53468"/>
                  </a:lnTo>
                  <a:lnTo>
                    <a:pt x="606437" y="60785"/>
                  </a:lnTo>
                  <a:lnTo>
                    <a:pt x="595744" y="67539"/>
                  </a:lnTo>
                  <a:lnTo>
                    <a:pt x="586176" y="73167"/>
                  </a:lnTo>
                  <a:lnTo>
                    <a:pt x="578297" y="78232"/>
                  </a:lnTo>
                  <a:lnTo>
                    <a:pt x="573231" y="82172"/>
                  </a:lnTo>
                  <a:lnTo>
                    <a:pt x="569855" y="84424"/>
                  </a:lnTo>
                  <a:lnTo>
                    <a:pt x="568166" y="85549"/>
                  </a:lnTo>
                  <a:lnTo>
                    <a:pt x="525955" y="73730"/>
                  </a:lnTo>
                  <a:lnTo>
                    <a:pt x="485432" y="65287"/>
                  </a:lnTo>
                  <a:lnTo>
                    <a:pt x="447723" y="60222"/>
                  </a:lnTo>
                  <a:lnTo>
                    <a:pt x="412266" y="56282"/>
                  </a:lnTo>
                  <a:lnTo>
                    <a:pt x="378496" y="56282"/>
                  </a:lnTo>
                  <a:lnTo>
                    <a:pt x="346979" y="57971"/>
                  </a:lnTo>
                  <a:lnTo>
                    <a:pt x="317713" y="62474"/>
                  </a:lnTo>
                  <a:lnTo>
                    <a:pt x="290134" y="68101"/>
                  </a:lnTo>
                  <a:lnTo>
                    <a:pt x="264245" y="75981"/>
                  </a:lnTo>
                  <a:lnTo>
                    <a:pt x="241169" y="85549"/>
                  </a:lnTo>
                  <a:lnTo>
                    <a:pt x="219219" y="96242"/>
                  </a:lnTo>
                  <a:lnTo>
                    <a:pt x="198958" y="108625"/>
                  </a:lnTo>
                  <a:lnTo>
                    <a:pt x="180385" y="121570"/>
                  </a:lnTo>
                  <a:lnTo>
                    <a:pt x="163500" y="135640"/>
                  </a:lnTo>
                  <a:lnTo>
                    <a:pt x="147742" y="150836"/>
                  </a:lnTo>
                  <a:lnTo>
                    <a:pt x="133672" y="166032"/>
                  </a:lnTo>
                  <a:lnTo>
                    <a:pt x="121289" y="182354"/>
                  </a:lnTo>
                  <a:lnTo>
                    <a:pt x="110033" y="198676"/>
                  </a:lnTo>
                  <a:lnTo>
                    <a:pt x="99902" y="214435"/>
                  </a:lnTo>
                  <a:lnTo>
                    <a:pt x="90897" y="230756"/>
                  </a:lnTo>
                  <a:lnTo>
                    <a:pt x="83018" y="246516"/>
                  </a:lnTo>
                  <a:lnTo>
                    <a:pt x="76264" y="261712"/>
                  </a:lnTo>
                  <a:lnTo>
                    <a:pt x="70073" y="276908"/>
                  </a:lnTo>
                  <a:lnTo>
                    <a:pt x="65008" y="290979"/>
                  </a:lnTo>
                  <a:lnTo>
                    <a:pt x="61068" y="303923"/>
                  </a:lnTo>
                  <a:lnTo>
                    <a:pt x="58254" y="315180"/>
                  </a:lnTo>
                  <a:lnTo>
                    <a:pt x="55440" y="325873"/>
                  </a:lnTo>
                  <a:lnTo>
                    <a:pt x="53188" y="334879"/>
                  </a:lnTo>
                  <a:lnTo>
                    <a:pt x="51500" y="342195"/>
                  </a:lnTo>
                  <a:cubicBezTo>
                    <a:pt x="51312" y="344071"/>
                    <a:pt x="51125" y="345947"/>
                    <a:pt x="50937" y="347823"/>
                  </a:cubicBezTo>
                  <a:lnTo>
                    <a:pt x="50374" y="350637"/>
                  </a:lnTo>
                  <a:lnTo>
                    <a:pt x="50374" y="351763"/>
                  </a:lnTo>
                  <a:lnTo>
                    <a:pt x="45872" y="371462"/>
                  </a:lnTo>
                  <a:lnTo>
                    <a:pt x="41369" y="395100"/>
                  </a:lnTo>
                  <a:lnTo>
                    <a:pt x="38555" y="420990"/>
                  </a:lnTo>
                  <a:lnTo>
                    <a:pt x="35741" y="450256"/>
                  </a:lnTo>
                  <a:lnTo>
                    <a:pt x="32927" y="481212"/>
                  </a:lnTo>
                  <a:lnTo>
                    <a:pt x="30675" y="513292"/>
                  </a:lnTo>
                  <a:lnTo>
                    <a:pt x="29550" y="546499"/>
                  </a:lnTo>
                  <a:cubicBezTo>
                    <a:pt x="28987" y="558130"/>
                    <a:pt x="28425" y="569762"/>
                    <a:pt x="27862" y="581393"/>
                  </a:cubicBezTo>
                  <a:cubicBezTo>
                    <a:pt x="27674" y="592837"/>
                    <a:pt x="27487" y="604282"/>
                    <a:pt x="27299" y="615726"/>
                  </a:cubicBezTo>
                  <a:cubicBezTo>
                    <a:pt x="27111" y="627358"/>
                    <a:pt x="26924" y="638989"/>
                    <a:pt x="26736" y="650621"/>
                  </a:cubicBezTo>
                  <a:lnTo>
                    <a:pt x="26736" y="683827"/>
                  </a:lnTo>
                  <a:cubicBezTo>
                    <a:pt x="26361" y="694896"/>
                    <a:pt x="25985" y="705964"/>
                    <a:pt x="25610" y="717033"/>
                  </a:cubicBezTo>
                  <a:lnTo>
                    <a:pt x="25610" y="747988"/>
                  </a:lnTo>
                  <a:lnTo>
                    <a:pt x="25610" y="777255"/>
                  </a:lnTo>
                  <a:lnTo>
                    <a:pt x="25610" y="804271"/>
                  </a:lnTo>
                  <a:cubicBezTo>
                    <a:pt x="25985" y="812150"/>
                    <a:pt x="26361" y="820030"/>
                    <a:pt x="26736" y="827909"/>
                  </a:cubicBezTo>
                  <a:lnTo>
                    <a:pt x="26736" y="848171"/>
                  </a:lnTo>
                  <a:cubicBezTo>
                    <a:pt x="26924" y="853799"/>
                    <a:pt x="27111" y="859427"/>
                    <a:pt x="27299" y="865055"/>
                  </a:cubicBezTo>
                  <a:lnTo>
                    <a:pt x="27299" y="869126"/>
                  </a:lnTo>
                  <a:cubicBezTo>
                    <a:pt x="38972" y="915944"/>
                    <a:pt x="4926" y="1198982"/>
                    <a:pt x="16599" y="1245800"/>
                  </a:cubicBezTo>
                  <a:cubicBezTo>
                    <a:pt x="54839" y="1404762"/>
                    <a:pt x="38937" y="1450682"/>
                    <a:pt x="113916" y="1610297"/>
                  </a:cubicBezTo>
                  <a:cubicBezTo>
                    <a:pt x="188895" y="1769912"/>
                    <a:pt x="406125" y="2096376"/>
                    <a:pt x="466471" y="2203492"/>
                  </a:cubicBezTo>
                  <a:cubicBezTo>
                    <a:pt x="526817" y="2310608"/>
                    <a:pt x="474886" y="2238633"/>
                    <a:pt x="475994" y="2252993"/>
                  </a:cubicBezTo>
                  <a:lnTo>
                    <a:pt x="475427" y="2266980"/>
                  </a:lnTo>
                  <a:lnTo>
                    <a:pt x="477836" y="2275814"/>
                  </a:lnTo>
                  <a:cubicBezTo>
                    <a:pt x="480335" y="2289723"/>
                    <a:pt x="588516" y="2305673"/>
                    <a:pt x="588516" y="2320424"/>
                  </a:cubicBezTo>
                  <a:cubicBezTo>
                    <a:pt x="588140" y="2324668"/>
                    <a:pt x="590589" y="2340828"/>
                    <a:pt x="590213" y="2345072"/>
                  </a:cubicBezTo>
                  <a:lnTo>
                    <a:pt x="1669036" y="2344147"/>
                  </a:lnTo>
                  <a:close/>
                </a:path>
              </a:pathLst>
            </a:cu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자유형 46"/>
            <p:cNvSpPr/>
            <p:nvPr/>
          </p:nvSpPr>
          <p:spPr>
            <a:xfrm flipH="1">
              <a:off x="11843036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11279484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Group 4"/>
            <p:cNvGrpSpPr>
              <a:grpSpLocks noChangeAspect="1"/>
            </p:cNvGrpSpPr>
            <p:nvPr/>
          </p:nvGrpSpPr>
          <p:grpSpPr bwMode="auto">
            <a:xfrm rot="21037912">
              <a:off x="10983608" y="5445680"/>
              <a:ext cx="1069098" cy="792004"/>
              <a:chOff x="0" y="-188"/>
              <a:chExt cx="1987" cy="1472"/>
            </a:xfrm>
          </p:grpSpPr>
          <p:sp>
            <p:nvSpPr>
              <p:cNvPr id="15" name="Freeform 5"/>
              <p:cNvSpPr>
                <a:spLocks/>
              </p:cNvSpPr>
              <p:nvPr/>
            </p:nvSpPr>
            <p:spPr bwMode="auto">
              <a:xfrm>
                <a:off x="0" y="497"/>
                <a:ext cx="1605" cy="787"/>
              </a:xfrm>
              <a:custGeom>
                <a:avLst/>
                <a:gdLst>
                  <a:gd name="T0" fmla="*/ 6423 w 6423"/>
                  <a:gd name="T1" fmla="*/ 1764 h 3147"/>
                  <a:gd name="T2" fmla="*/ 6409 w 6423"/>
                  <a:gd name="T3" fmla="*/ 1784 h 3147"/>
                  <a:gd name="T4" fmla="*/ 6319 w 6423"/>
                  <a:gd name="T5" fmla="*/ 1900 h 3147"/>
                  <a:gd name="T6" fmla="*/ 6161 w 6423"/>
                  <a:gd name="T7" fmla="*/ 2082 h 3147"/>
                  <a:gd name="T8" fmla="*/ 5994 w 6423"/>
                  <a:gd name="T9" fmla="*/ 2245 h 3147"/>
                  <a:gd name="T10" fmla="*/ 5865 w 6423"/>
                  <a:gd name="T11" fmla="*/ 2361 h 3147"/>
                  <a:gd name="T12" fmla="*/ 5717 w 6423"/>
                  <a:gd name="T13" fmla="*/ 2480 h 3147"/>
                  <a:gd name="T14" fmla="*/ 5554 w 6423"/>
                  <a:gd name="T15" fmla="*/ 2598 h 3147"/>
                  <a:gd name="T16" fmla="*/ 5375 w 6423"/>
                  <a:gd name="T17" fmla="*/ 2711 h 3147"/>
                  <a:gd name="T18" fmla="*/ 5178 w 6423"/>
                  <a:gd name="T19" fmla="*/ 2819 h 3147"/>
                  <a:gd name="T20" fmla="*/ 4967 w 6423"/>
                  <a:gd name="T21" fmla="*/ 2916 h 3147"/>
                  <a:gd name="T22" fmla="*/ 4739 w 6423"/>
                  <a:gd name="T23" fmla="*/ 3000 h 3147"/>
                  <a:gd name="T24" fmla="*/ 4495 w 6423"/>
                  <a:gd name="T25" fmla="*/ 3067 h 3147"/>
                  <a:gd name="T26" fmla="*/ 4301 w 6423"/>
                  <a:gd name="T27" fmla="*/ 3105 h 3147"/>
                  <a:gd name="T28" fmla="*/ 4168 w 6423"/>
                  <a:gd name="T29" fmla="*/ 3123 h 3147"/>
                  <a:gd name="T30" fmla="*/ 4100 w 6423"/>
                  <a:gd name="T31" fmla="*/ 3130 h 3147"/>
                  <a:gd name="T32" fmla="*/ 3963 w 6423"/>
                  <a:gd name="T33" fmla="*/ 3141 h 3147"/>
                  <a:gd name="T34" fmla="*/ 3722 w 6423"/>
                  <a:gd name="T35" fmla="*/ 3147 h 3147"/>
                  <a:gd name="T36" fmla="*/ 3515 w 6423"/>
                  <a:gd name="T37" fmla="*/ 3136 h 3147"/>
                  <a:gd name="T38" fmla="*/ 3339 w 6423"/>
                  <a:gd name="T39" fmla="*/ 3108 h 3147"/>
                  <a:gd name="T40" fmla="*/ 3187 w 6423"/>
                  <a:gd name="T41" fmla="*/ 3068 h 3147"/>
                  <a:gd name="T42" fmla="*/ 3053 w 6423"/>
                  <a:gd name="T43" fmla="*/ 3016 h 3147"/>
                  <a:gd name="T44" fmla="*/ 2933 w 6423"/>
                  <a:gd name="T45" fmla="*/ 2956 h 3147"/>
                  <a:gd name="T46" fmla="*/ 2823 w 6423"/>
                  <a:gd name="T47" fmla="*/ 2888 h 3147"/>
                  <a:gd name="T48" fmla="*/ 2659 w 6423"/>
                  <a:gd name="T49" fmla="*/ 2777 h 3147"/>
                  <a:gd name="T50" fmla="*/ 2483 w 6423"/>
                  <a:gd name="T51" fmla="*/ 2661 h 3147"/>
                  <a:gd name="T52" fmla="*/ 2349 w 6423"/>
                  <a:gd name="T53" fmla="*/ 2584 h 3147"/>
                  <a:gd name="T54" fmla="*/ 2197 w 6423"/>
                  <a:gd name="T55" fmla="*/ 2511 h 3147"/>
                  <a:gd name="T56" fmla="*/ 2020 w 6423"/>
                  <a:gd name="T57" fmla="*/ 2443 h 3147"/>
                  <a:gd name="T58" fmla="*/ 1815 w 6423"/>
                  <a:gd name="T59" fmla="*/ 2383 h 3147"/>
                  <a:gd name="T60" fmla="*/ 1573 w 6423"/>
                  <a:gd name="T61" fmla="*/ 2331 h 3147"/>
                  <a:gd name="T62" fmla="*/ 1436 w 6423"/>
                  <a:gd name="T63" fmla="*/ 2311 h 3147"/>
                  <a:gd name="T64" fmla="*/ 1302 w 6423"/>
                  <a:gd name="T65" fmla="*/ 2293 h 3147"/>
                  <a:gd name="T66" fmla="*/ 1063 w 6423"/>
                  <a:gd name="T67" fmla="*/ 2274 h 3147"/>
                  <a:gd name="T68" fmla="*/ 853 w 6423"/>
                  <a:gd name="T69" fmla="*/ 2272 h 3147"/>
                  <a:gd name="T70" fmla="*/ 671 w 6423"/>
                  <a:gd name="T71" fmla="*/ 2283 h 3147"/>
                  <a:gd name="T72" fmla="*/ 519 w 6423"/>
                  <a:gd name="T73" fmla="*/ 2305 h 3147"/>
                  <a:gd name="T74" fmla="*/ 393 w 6423"/>
                  <a:gd name="T75" fmla="*/ 2335 h 3147"/>
                  <a:gd name="T76" fmla="*/ 292 w 6423"/>
                  <a:gd name="T77" fmla="*/ 2369 h 3147"/>
                  <a:gd name="T78" fmla="*/ 216 w 6423"/>
                  <a:gd name="T79" fmla="*/ 2404 h 3147"/>
                  <a:gd name="T80" fmla="*/ 189 w 6423"/>
                  <a:gd name="T81" fmla="*/ 2420 h 3147"/>
                  <a:gd name="T82" fmla="*/ 169 w 6423"/>
                  <a:gd name="T83" fmla="*/ 2432 h 3147"/>
                  <a:gd name="T84" fmla="*/ 124 w 6423"/>
                  <a:gd name="T85" fmla="*/ 2442 h 3147"/>
                  <a:gd name="T86" fmla="*/ 80 w 6423"/>
                  <a:gd name="T87" fmla="*/ 2434 h 3147"/>
                  <a:gd name="T88" fmla="*/ 43 w 6423"/>
                  <a:gd name="T89" fmla="*/ 2412 h 3147"/>
                  <a:gd name="T90" fmla="*/ 26 w 6423"/>
                  <a:gd name="T91" fmla="*/ 2394 h 3147"/>
                  <a:gd name="T92" fmla="*/ 14 w 6423"/>
                  <a:gd name="T93" fmla="*/ 2375 h 3147"/>
                  <a:gd name="T94" fmla="*/ 0 w 6423"/>
                  <a:gd name="T95" fmla="*/ 2332 h 3147"/>
                  <a:gd name="T96" fmla="*/ 4 w 6423"/>
                  <a:gd name="T97" fmla="*/ 2288 h 3147"/>
                  <a:gd name="T98" fmla="*/ 22 w 6423"/>
                  <a:gd name="T99" fmla="*/ 2248 h 3147"/>
                  <a:gd name="T100" fmla="*/ 38 w 6423"/>
                  <a:gd name="T101" fmla="*/ 2231 h 3147"/>
                  <a:gd name="T102" fmla="*/ 92 w 6423"/>
                  <a:gd name="T103" fmla="*/ 2181 h 3147"/>
                  <a:gd name="T104" fmla="*/ 229 w 6423"/>
                  <a:gd name="T105" fmla="*/ 2070 h 3147"/>
                  <a:gd name="T106" fmla="*/ 486 w 6423"/>
                  <a:gd name="T107" fmla="*/ 1881 h 3147"/>
                  <a:gd name="T108" fmla="*/ 1142 w 6423"/>
                  <a:gd name="T109" fmla="*/ 1429 h 3147"/>
                  <a:gd name="T110" fmla="*/ 1641 w 6423"/>
                  <a:gd name="T111" fmla="*/ 1080 h 3147"/>
                  <a:gd name="T112" fmla="*/ 4511 w 6423"/>
                  <a:gd name="T113" fmla="*/ 0 h 3147"/>
                  <a:gd name="T114" fmla="*/ 6423 w 6423"/>
                  <a:gd name="T115" fmla="*/ 1764 h 3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423" h="3147">
                    <a:moveTo>
                      <a:pt x="6423" y="1764"/>
                    </a:moveTo>
                    <a:lnTo>
                      <a:pt x="6409" y="1784"/>
                    </a:lnTo>
                    <a:lnTo>
                      <a:pt x="6319" y="1900"/>
                    </a:lnTo>
                    <a:lnTo>
                      <a:pt x="6161" y="2082"/>
                    </a:lnTo>
                    <a:lnTo>
                      <a:pt x="5994" y="2245"/>
                    </a:lnTo>
                    <a:lnTo>
                      <a:pt x="5865" y="2361"/>
                    </a:lnTo>
                    <a:lnTo>
                      <a:pt x="5717" y="2480"/>
                    </a:lnTo>
                    <a:lnTo>
                      <a:pt x="5554" y="2598"/>
                    </a:lnTo>
                    <a:lnTo>
                      <a:pt x="5375" y="2711"/>
                    </a:lnTo>
                    <a:lnTo>
                      <a:pt x="5178" y="2819"/>
                    </a:lnTo>
                    <a:lnTo>
                      <a:pt x="4967" y="2916"/>
                    </a:lnTo>
                    <a:lnTo>
                      <a:pt x="4739" y="3000"/>
                    </a:lnTo>
                    <a:lnTo>
                      <a:pt x="4495" y="3067"/>
                    </a:lnTo>
                    <a:lnTo>
                      <a:pt x="4301" y="3105"/>
                    </a:lnTo>
                    <a:lnTo>
                      <a:pt x="4168" y="3123"/>
                    </a:lnTo>
                    <a:lnTo>
                      <a:pt x="4100" y="3130"/>
                    </a:lnTo>
                    <a:lnTo>
                      <a:pt x="3963" y="3141"/>
                    </a:lnTo>
                    <a:lnTo>
                      <a:pt x="3722" y="3147"/>
                    </a:lnTo>
                    <a:lnTo>
                      <a:pt x="3515" y="3136"/>
                    </a:lnTo>
                    <a:lnTo>
                      <a:pt x="3339" y="3108"/>
                    </a:lnTo>
                    <a:lnTo>
                      <a:pt x="3187" y="3068"/>
                    </a:lnTo>
                    <a:lnTo>
                      <a:pt x="3053" y="3016"/>
                    </a:lnTo>
                    <a:lnTo>
                      <a:pt x="2933" y="2956"/>
                    </a:lnTo>
                    <a:lnTo>
                      <a:pt x="2823" y="2888"/>
                    </a:lnTo>
                    <a:lnTo>
                      <a:pt x="2659" y="2777"/>
                    </a:lnTo>
                    <a:lnTo>
                      <a:pt x="2483" y="2661"/>
                    </a:lnTo>
                    <a:lnTo>
                      <a:pt x="2349" y="2584"/>
                    </a:lnTo>
                    <a:lnTo>
                      <a:pt x="2197" y="2511"/>
                    </a:lnTo>
                    <a:lnTo>
                      <a:pt x="2020" y="2443"/>
                    </a:lnTo>
                    <a:lnTo>
                      <a:pt x="1815" y="2383"/>
                    </a:lnTo>
                    <a:lnTo>
                      <a:pt x="1573" y="2331"/>
                    </a:lnTo>
                    <a:lnTo>
                      <a:pt x="1436" y="2311"/>
                    </a:lnTo>
                    <a:lnTo>
                      <a:pt x="1302" y="2293"/>
                    </a:lnTo>
                    <a:lnTo>
                      <a:pt x="1063" y="2274"/>
                    </a:lnTo>
                    <a:lnTo>
                      <a:pt x="853" y="2272"/>
                    </a:lnTo>
                    <a:lnTo>
                      <a:pt x="671" y="2283"/>
                    </a:lnTo>
                    <a:lnTo>
                      <a:pt x="519" y="2305"/>
                    </a:lnTo>
                    <a:lnTo>
                      <a:pt x="393" y="2335"/>
                    </a:lnTo>
                    <a:lnTo>
                      <a:pt x="292" y="2369"/>
                    </a:lnTo>
                    <a:lnTo>
                      <a:pt x="216" y="2404"/>
                    </a:lnTo>
                    <a:lnTo>
                      <a:pt x="189" y="2420"/>
                    </a:lnTo>
                    <a:lnTo>
                      <a:pt x="169" y="2432"/>
                    </a:lnTo>
                    <a:lnTo>
                      <a:pt x="124" y="2442"/>
                    </a:lnTo>
                    <a:lnTo>
                      <a:pt x="80" y="2434"/>
                    </a:lnTo>
                    <a:lnTo>
                      <a:pt x="43" y="2412"/>
                    </a:lnTo>
                    <a:lnTo>
                      <a:pt x="26" y="2394"/>
                    </a:lnTo>
                    <a:lnTo>
                      <a:pt x="14" y="2375"/>
                    </a:lnTo>
                    <a:lnTo>
                      <a:pt x="0" y="2332"/>
                    </a:lnTo>
                    <a:lnTo>
                      <a:pt x="4" y="2288"/>
                    </a:lnTo>
                    <a:lnTo>
                      <a:pt x="22" y="2248"/>
                    </a:lnTo>
                    <a:lnTo>
                      <a:pt x="38" y="2231"/>
                    </a:lnTo>
                    <a:lnTo>
                      <a:pt x="92" y="2181"/>
                    </a:lnTo>
                    <a:lnTo>
                      <a:pt x="229" y="2070"/>
                    </a:lnTo>
                    <a:lnTo>
                      <a:pt x="486" y="1881"/>
                    </a:lnTo>
                    <a:lnTo>
                      <a:pt x="1142" y="1429"/>
                    </a:lnTo>
                    <a:lnTo>
                      <a:pt x="1641" y="1080"/>
                    </a:lnTo>
                    <a:lnTo>
                      <a:pt x="4511" y="0"/>
                    </a:lnTo>
                    <a:lnTo>
                      <a:pt x="6423" y="1764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6"/>
              <p:cNvSpPr>
                <a:spLocks/>
              </p:cNvSpPr>
              <p:nvPr/>
            </p:nvSpPr>
            <p:spPr bwMode="auto">
              <a:xfrm>
                <a:off x="1196" y="-188"/>
                <a:ext cx="208" cy="126"/>
              </a:xfrm>
              <a:custGeom>
                <a:avLst/>
                <a:gdLst>
                  <a:gd name="T0" fmla="*/ 818 w 832"/>
                  <a:gd name="T1" fmla="*/ 501 h 501"/>
                  <a:gd name="T2" fmla="*/ 820 w 832"/>
                  <a:gd name="T3" fmla="*/ 453 h 501"/>
                  <a:gd name="T4" fmla="*/ 830 w 832"/>
                  <a:gd name="T5" fmla="*/ 379 h 501"/>
                  <a:gd name="T6" fmla="*/ 832 w 832"/>
                  <a:gd name="T7" fmla="*/ 355 h 501"/>
                  <a:gd name="T8" fmla="*/ 830 w 832"/>
                  <a:gd name="T9" fmla="*/ 315 h 501"/>
                  <a:gd name="T10" fmla="*/ 814 w 832"/>
                  <a:gd name="T11" fmla="*/ 242 h 501"/>
                  <a:gd name="T12" fmla="*/ 781 w 832"/>
                  <a:gd name="T13" fmla="*/ 177 h 501"/>
                  <a:gd name="T14" fmla="*/ 737 w 832"/>
                  <a:gd name="T15" fmla="*/ 123 h 501"/>
                  <a:gd name="T16" fmla="*/ 683 w 832"/>
                  <a:gd name="T17" fmla="*/ 79 h 501"/>
                  <a:gd name="T18" fmla="*/ 620 w 832"/>
                  <a:gd name="T19" fmla="*/ 44 h 501"/>
                  <a:gd name="T20" fmla="*/ 551 w 832"/>
                  <a:gd name="T21" fmla="*/ 19 h 501"/>
                  <a:gd name="T22" fmla="*/ 478 w 832"/>
                  <a:gd name="T23" fmla="*/ 5 h 501"/>
                  <a:gd name="T24" fmla="*/ 403 w 832"/>
                  <a:gd name="T25" fmla="*/ 0 h 501"/>
                  <a:gd name="T26" fmla="*/ 329 w 832"/>
                  <a:gd name="T27" fmla="*/ 6 h 501"/>
                  <a:gd name="T28" fmla="*/ 257 w 832"/>
                  <a:gd name="T29" fmla="*/ 22 h 501"/>
                  <a:gd name="T30" fmla="*/ 192 w 832"/>
                  <a:gd name="T31" fmla="*/ 50 h 501"/>
                  <a:gd name="T32" fmla="*/ 132 w 832"/>
                  <a:gd name="T33" fmla="*/ 88 h 501"/>
                  <a:gd name="T34" fmla="*/ 82 w 832"/>
                  <a:gd name="T35" fmla="*/ 137 h 501"/>
                  <a:gd name="T36" fmla="*/ 43 w 832"/>
                  <a:gd name="T37" fmla="*/ 199 h 501"/>
                  <a:gd name="T38" fmla="*/ 18 w 832"/>
                  <a:gd name="T39" fmla="*/ 271 h 501"/>
                  <a:gd name="T40" fmla="*/ 12 w 832"/>
                  <a:gd name="T41" fmla="*/ 312 h 501"/>
                  <a:gd name="T42" fmla="*/ 0 w 832"/>
                  <a:gd name="T43" fmla="*/ 427 h 501"/>
                  <a:gd name="T44" fmla="*/ 818 w 832"/>
                  <a:gd name="T45" fmla="*/ 501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32" h="501">
                    <a:moveTo>
                      <a:pt x="818" y="501"/>
                    </a:moveTo>
                    <a:lnTo>
                      <a:pt x="820" y="453"/>
                    </a:lnTo>
                    <a:lnTo>
                      <a:pt x="830" y="379"/>
                    </a:lnTo>
                    <a:lnTo>
                      <a:pt x="832" y="355"/>
                    </a:lnTo>
                    <a:lnTo>
                      <a:pt x="830" y="315"/>
                    </a:lnTo>
                    <a:lnTo>
                      <a:pt x="814" y="242"/>
                    </a:lnTo>
                    <a:lnTo>
                      <a:pt x="781" y="177"/>
                    </a:lnTo>
                    <a:lnTo>
                      <a:pt x="737" y="123"/>
                    </a:lnTo>
                    <a:lnTo>
                      <a:pt x="683" y="79"/>
                    </a:lnTo>
                    <a:lnTo>
                      <a:pt x="620" y="44"/>
                    </a:lnTo>
                    <a:lnTo>
                      <a:pt x="551" y="19"/>
                    </a:lnTo>
                    <a:lnTo>
                      <a:pt x="478" y="5"/>
                    </a:lnTo>
                    <a:lnTo>
                      <a:pt x="403" y="0"/>
                    </a:lnTo>
                    <a:lnTo>
                      <a:pt x="329" y="6"/>
                    </a:lnTo>
                    <a:lnTo>
                      <a:pt x="257" y="22"/>
                    </a:lnTo>
                    <a:lnTo>
                      <a:pt x="192" y="50"/>
                    </a:lnTo>
                    <a:lnTo>
                      <a:pt x="132" y="88"/>
                    </a:lnTo>
                    <a:lnTo>
                      <a:pt x="82" y="137"/>
                    </a:lnTo>
                    <a:lnTo>
                      <a:pt x="43" y="199"/>
                    </a:lnTo>
                    <a:lnTo>
                      <a:pt x="18" y="271"/>
                    </a:lnTo>
                    <a:lnTo>
                      <a:pt x="12" y="312"/>
                    </a:lnTo>
                    <a:lnTo>
                      <a:pt x="0" y="427"/>
                    </a:lnTo>
                    <a:lnTo>
                      <a:pt x="818" y="50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7"/>
              <p:cNvSpPr>
                <a:spLocks/>
              </p:cNvSpPr>
              <p:nvPr/>
            </p:nvSpPr>
            <p:spPr bwMode="auto">
              <a:xfrm>
                <a:off x="410" y="-88"/>
                <a:ext cx="1577" cy="1045"/>
              </a:xfrm>
              <a:custGeom>
                <a:avLst/>
                <a:gdLst>
                  <a:gd name="T0" fmla="*/ 6306 w 6307"/>
                  <a:gd name="T1" fmla="*/ 3161 h 4179"/>
                  <a:gd name="T2" fmla="*/ 6287 w 6307"/>
                  <a:gd name="T3" fmla="*/ 3563 h 4179"/>
                  <a:gd name="T4" fmla="*/ 6240 w 6307"/>
                  <a:gd name="T5" fmla="*/ 3846 h 4179"/>
                  <a:gd name="T6" fmla="*/ 6162 w 6307"/>
                  <a:gd name="T7" fmla="*/ 4030 h 4179"/>
                  <a:gd name="T8" fmla="*/ 6051 w 6307"/>
                  <a:gd name="T9" fmla="*/ 4132 h 4179"/>
                  <a:gd name="T10" fmla="*/ 5903 w 6307"/>
                  <a:gd name="T11" fmla="*/ 4175 h 4179"/>
                  <a:gd name="T12" fmla="*/ 5665 w 6307"/>
                  <a:gd name="T13" fmla="*/ 4171 h 4179"/>
                  <a:gd name="T14" fmla="*/ 5288 w 6307"/>
                  <a:gd name="T15" fmla="*/ 4131 h 4179"/>
                  <a:gd name="T16" fmla="*/ 4830 w 6307"/>
                  <a:gd name="T17" fmla="*/ 4102 h 4179"/>
                  <a:gd name="T18" fmla="*/ 4303 w 6307"/>
                  <a:gd name="T19" fmla="*/ 4070 h 4179"/>
                  <a:gd name="T20" fmla="*/ 3554 w 6307"/>
                  <a:gd name="T21" fmla="*/ 3958 h 4179"/>
                  <a:gd name="T22" fmla="*/ 2242 w 6307"/>
                  <a:gd name="T23" fmla="*/ 3666 h 4179"/>
                  <a:gd name="T24" fmla="*/ 1672 w 6307"/>
                  <a:gd name="T25" fmla="*/ 3525 h 4179"/>
                  <a:gd name="T26" fmla="*/ 1214 w 6307"/>
                  <a:gd name="T27" fmla="*/ 3439 h 4179"/>
                  <a:gd name="T28" fmla="*/ 737 w 6307"/>
                  <a:gd name="T29" fmla="*/ 3386 h 4179"/>
                  <a:gd name="T30" fmla="*/ 287 w 6307"/>
                  <a:gd name="T31" fmla="*/ 3380 h 4179"/>
                  <a:gd name="T32" fmla="*/ 0 w 6307"/>
                  <a:gd name="T33" fmla="*/ 3414 h 4179"/>
                  <a:gd name="T34" fmla="*/ 42 w 6307"/>
                  <a:gd name="T35" fmla="*/ 3090 h 4179"/>
                  <a:gd name="T36" fmla="*/ 173 w 6307"/>
                  <a:gd name="T37" fmla="*/ 2488 h 4179"/>
                  <a:gd name="T38" fmla="*/ 318 w 6307"/>
                  <a:gd name="T39" fmla="*/ 2036 h 4179"/>
                  <a:gd name="T40" fmla="*/ 475 w 6307"/>
                  <a:gd name="T41" fmla="*/ 1664 h 4179"/>
                  <a:gd name="T42" fmla="*/ 677 w 6307"/>
                  <a:gd name="T43" fmla="*/ 1305 h 4179"/>
                  <a:gd name="T44" fmla="*/ 775 w 6307"/>
                  <a:gd name="T45" fmla="*/ 1163 h 4179"/>
                  <a:gd name="T46" fmla="*/ 954 w 6307"/>
                  <a:gd name="T47" fmla="*/ 955 h 4179"/>
                  <a:gd name="T48" fmla="*/ 1151 w 6307"/>
                  <a:gd name="T49" fmla="*/ 773 h 4179"/>
                  <a:gd name="T50" fmla="*/ 1366 w 6307"/>
                  <a:gd name="T51" fmla="*/ 617 h 4179"/>
                  <a:gd name="T52" fmla="*/ 1649 w 6307"/>
                  <a:gd name="T53" fmla="*/ 452 h 4179"/>
                  <a:gd name="T54" fmla="*/ 2118 w 6307"/>
                  <a:gd name="T55" fmla="*/ 254 h 4179"/>
                  <a:gd name="T56" fmla="*/ 2574 w 6307"/>
                  <a:gd name="T57" fmla="*/ 124 h 4179"/>
                  <a:gd name="T58" fmla="*/ 3074 w 6307"/>
                  <a:gd name="T59" fmla="*/ 36 h 4179"/>
                  <a:gd name="T60" fmla="*/ 3552 w 6307"/>
                  <a:gd name="T61" fmla="*/ 0 h 4179"/>
                  <a:gd name="T62" fmla="*/ 3847 w 6307"/>
                  <a:gd name="T63" fmla="*/ 61 h 4179"/>
                  <a:gd name="T64" fmla="*/ 4231 w 6307"/>
                  <a:gd name="T65" fmla="*/ 179 h 4179"/>
                  <a:gd name="T66" fmla="*/ 4600 w 6307"/>
                  <a:gd name="T67" fmla="*/ 335 h 4179"/>
                  <a:gd name="T68" fmla="*/ 4953 w 6307"/>
                  <a:gd name="T69" fmla="*/ 526 h 4179"/>
                  <a:gd name="T70" fmla="*/ 5118 w 6307"/>
                  <a:gd name="T71" fmla="*/ 633 h 4179"/>
                  <a:gd name="T72" fmla="*/ 5409 w 6307"/>
                  <a:gd name="T73" fmla="*/ 865 h 4179"/>
                  <a:gd name="T74" fmla="*/ 5658 w 6307"/>
                  <a:gd name="T75" fmla="*/ 1124 h 4179"/>
                  <a:gd name="T76" fmla="*/ 5866 w 6307"/>
                  <a:gd name="T77" fmla="*/ 1406 h 4179"/>
                  <a:gd name="T78" fmla="*/ 6034 w 6307"/>
                  <a:gd name="T79" fmla="*/ 1712 h 4179"/>
                  <a:gd name="T80" fmla="*/ 6161 w 6307"/>
                  <a:gd name="T81" fmla="*/ 2038 h 4179"/>
                  <a:gd name="T82" fmla="*/ 6248 w 6307"/>
                  <a:gd name="T83" fmla="*/ 2386 h 4179"/>
                  <a:gd name="T84" fmla="*/ 6297 w 6307"/>
                  <a:gd name="T85" fmla="*/ 2753 h 4179"/>
                  <a:gd name="T86" fmla="*/ 6307 w 6307"/>
                  <a:gd name="T87" fmla="*/ 3038 h 4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07" h="4179">
                    <a:moveTo>
                      <a:pt x="6307" y="3038"/>
                    </a:moveTo>
                    <a:lnTo>
                      <a:pt x="6306" y="3161"/>
                    </a:lnTo>
                    <a:lnTo>
                      <a:pt x="6300" y="3377"/>
                    </a:lnTo>
                    <a:lnTo>
                      <a:pt x="6287" y="3563"/>
                    </a:lnTo>
                    <a:lnTo>
                      <a:pt x="6267" y="3718"/>
                    </a:lnTo>
                    <a:lnTo>
                      <a:pt x="6240" y="3846"/>
                    </a:lnTo>
                    <a:lnTo>
                      <a:pt x="6205" y="3949"/>
                    </a:lnTo>
                    <a:lnTo>
                      <a:pt x="6162" y="4030"/>
                    </a:lnTo>
                    <a:lnTo>
                      <a:pt x="6111" y="4089"/>
                    </a:lnTo>
                    <a:lnTo>
                      <a:pt x="6051" y="4132"/>
                    </a:lnTo>
                    <a:lnTo>
                      <a:pt x="5982" y="4160"/>
                    </a:lnTo>
                    <a:lnTo>
                      <a:pt x="5903" y="4175"/>
                    </a:lnTo>
                    <a:lnTo>
                      <a:pt x="5815" y="4179"/>
                    </a:lnTo>
                    <a:lnTo>
                      <a:pt x="5665" y="4171"/>
                    </a:lnTo>
                    <a:lnTo>
                      <a:pt x="5425" y="4145"/>
                    </a:lnTo>
                    <a:lnTo>
                      <a:pt x="5288" y="4131"/>
                    </a:lnTo>
                    <a:lnTo>
                      <a:pt x="5116" y="4117"/>
                    </a:lnTo>
                    <a:lnTo>
                      <a:pt x="4830" y="4102"/>
                    </a:lnTo>
                    <a:lnTo>
                      <a:pt x="4573" y="4090"/>
                    </a:lnTo>
                    <a:lnTo>
                      <a:pt x="4303" y="4070"/>
                    </a:lnTo>
                    <a:lnTo>
                      <a:pt x="3977" y="4031"/>
                    </a:lnTo>
                    <a:lnTo>
                      <a:pt x="3554" y="3958"/>
                    </a:lnTo>
                    <a:lnTo>
                      <a:pt x="2989" y="3840"/>
                    </a:lnTo>
                    <a:lnTo>
                      <a:pt x="2242" y="3666"/>
                    </a:lnTo>
                    <a:lnTo>
                      <a:pt x="1776" y="3550"/>
                    </a:lnTo>
                    <a:lnTo>
                      <a:pt x="1672" y="3525"/>
                    </a:lnTo>
                    <a:lnTo>
                      <a:pt x="1449" y="3479"/>
                    </a:lnTo>
                    <a:lnTo>
                      <a:pt x="1214" y="3439"/>
                    </a:lnTo>
                    <a:lnTo>
                      <a:pt x="975" y="3408"/>
                    </a:lnTo>
                    <a:lnTo>
                      <a:pt x="737" y="3386"/>
                    </a:lnTo>
                    <a:lnTo>
                      <a:pt x="505" y="3376"/>
                    </a:lnTo>
                    <a:lnTo>
                      <a:pt x="287" y="3380"/>
                    </a:lnTo>
                    <a:lnTo>
                      <a:pt x="88" y="3398"/>
                    </a:lnTo>
                    <a:lnTo>
                      <a:pt x="0" y="3414"/>
                    </a:lnTo>
                    <a:lnTo>
                      <a:pt x="3" y="3374"/>
                    </a:lnTo>
                    <a:lnTo>
                      <a:pt x="42" y="3090"/>
                    </a:lnTo>
                    <a:lnTo>
                      <a:pt x="93" y="2815"/>
                    </a:lnTo>
                    <a:lnTo>
                      <a:pt x="173" y="2488"/>
                    </a:lnTo>
                    <a:lnTo>
                      <a:pt x="253" y="2220"/>
                    </a:lnTo>
                    <a:lnTo>
                      <a:pt x="318" y="2036"/>
                    </a:lnTo>
                    <a:lnTo>
                      <a:pt x="392" y="1850"/>
                    </a:lnTo>
                    <a:lnTo>
                      <a:pt x="475" y="1664"/>
                    </a:lnTo>
                    <a:lnTo>
                      <a:pt x="571" y="1481"/>
                    </a:lnTo>
                    <a:lnTo>
                      <a:pt x="677" y="1305"/>
                    </a:lnTo>
                    <a:lnTo>
                      <a:pt x="734" y="1219"/>
                    </a:lnTo>
                    <a:lnTo>
                      <a:pt x="775" y="1163"/>
                    </a:lnTo>
                    <a:lnTo>
                      <a:pt x="862" y="1055"/>
                    </a:lnTo>
                    <a:lnTo>
                      <a:pt x="954" y="955"/>
                    </a:lnTo>
                    <a:lnTo>
                      <a:pt x="1049" y="861"/>
                    </a:lnTo>
                    <a:lnTo>
                      <a:pt x="1151" y="773"/>
                    </a:lnTo>
                    <a:lnTo>
                      <a:pt x="1257" y="693"/>
                    </a:lnTo>
                    <a:lnTo>
                      <a:pt x="1366" y="617"/>
                    </a:lnTo>
                    <a:lnTo>
                      <a:pt x="1478" y="547"/>
                    </a:lnTo>
                    <a:lnTo>
                      <a:pt x="1649" y="452"/>
                    </a:lnTo>
                    <a:lnTo>
                      <a:pt x="1883" y="344"/>
                    </a:lnTo>
                    <a:lnTo>
                      <a:pt x="2118" y="254"/>
                    </a:lnTo>
                    <a:lnTo>
                      <a:pt x="2349" y="182"/>
                    </a:lnTo>
                    <a:lnTo>
                      <a:pt x="2574" y="124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lnTo>
                      <a:pt x="3652" y="17"/>
                    </a:lnTo>
                    <a:lnTo>
                      <a:pt x="3847" y="61"/>
                    </a:lnTo>
                    <a:lnTo>
                      <a:pt x="4041" y="116"/>
                    </a:lnTo>
                    <a:lnTo>
                      <a:pt x="4231" y="179"/>
                    </a:lnTo>
                    <a:lnTo>
                      <a:pt x="4418" y="252"/>
                    </a:lnTo>
                    <a:lnTo>
                      <a:pt x="4600" y="335"/>
                    </a:lnTo>
                    <a:lnTo>
                      <a:pt x="4779" y="426"/>
                    </a:lnTo>
                    <a:lnTo>
                      <a:pt x="4953" y="526"/>
                    </a:lnTo>
                    <a:lnTo>
                      <a:pt x="5037" y="581"/>
                    </a:lnTo>
                    <a:lnTo>
                      <a:pt x="5118" y="633"/>
                    </a:lnTo>
                    <a:lnTo>
                      <a:pt x="5269" y="747"/>
                    </a:lnTo>
                    <a:lnTo>
                      <a:pt x="5409" y="865"/>
                    </a:lnTo>
                    <a:lnTo>
                      <a:pt x="5539" y="991"/>
                    </a:lnTo>
                    <a:lnTo>
                      <a:pt x="5658" y="1124"/>
                    </a:lnTo>
                    <a:lnTo>
                      <a:pt x="5768" y="1261"/>
                    </a:lnTo>
                    <a:lnTo>
                      <a:pt x="5866" y="1406"/>
                    </a:lnTo>
                    <a:lnTo>
                      <a:pt x="5956" y="1556"/>
                    </a:lnTo>
                    <a:lnTo>
                      <a:pt x="6034" y="1712"/>
                    </a:lnTo>
                    <a:lnTo>
                      <a:pt x="6103" y="1872"/>
                    </a:lnTo>
                    <a:lnTo>
                      <a:pt x="6161" y="2038"/>
                    </a:lnTo>
                    <a:lnTo>
                      <a:pt x="6210" y="2210"/>
                    </a:lnTo>
                    <a:lnTo>
                      <a:pt x="6248" y="2386"/>
                    </a:lnTo>
                    <a:lnTo>
                      <a:pt x="6277" y="2567"/>
                    </a:lnTo>
                    <a:lnTo>
                      <a:pt x="6297" y="2753"/>
                    </a:lnTo>
                    <a:lnTo>
                      <a:pt x="6306" y="2941"/>
                    </a:lnTo>
                    <a:lnTo>
                      <a:pt x="6307" y="303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8"/>
              <p:cNvSpPr>
                <a:spLocks/>
              </p:cNvSpPr>
              <p:nvPr/>
            </p:nvSpPr>
            <p:spPr bwMode="auto">
              <a:xfrm>
                <a:off x="410" y="-88"/>
                <a:ext cx="888" cy="861"/>
              </a:xfrm>
              <a:custGeom>
                <a:avLst/>
                <a:gdLst>
                  <a:gd name="T0" fmla="*/ 3552 w 3552"/>
                  <a:gd name="T1" fmla="*/ 0 h 3445"/>
                  <a:gd name="T2" fmla="*/ 3463 w 3552"/>
                  <a:gd name="T3" fmla="*/ 17 h 3445"/>
                  <a:gd name="T4" fmla="*/ 3292 w 3552"/>
                  <a:gd name="T5" fmla="*/ 61 h 3445"/>
                  <a:gd name="T6" fmla="*/ 3130 w 3552"/>
                  <a:gd name="T7" fmla="*/ 118 h 3445"/>
                  <a:gd name="T8" fmla="*/ 2977 w 3552"/>
                  <a:gd name="T9" fmla="*/ 185 h 3445"/>
                  <a:gd name="T10" fmla="*/ 2832 w 3552"/>
                  <a:gd name="T11" fmla="*/ 263 h 3445"/>
                  <a:gd name="T12" fmla="*/ 2694 w 3552"/>
                  <a:gd name="T13" fmla="*/ 350 h 3445"/>
                  <a:gd name="T14" fmla="*/ 2566 w 3552"/>
                  <a:gd name="T15" fmla="*/ 446 h 3445"/>
                  <a:gd name="T16" fmla="*/ 2444 w 3552"/>
                  <a:gd name="T17" fmla="*/ 549 h 3445"/>
                  <a:gd name="T18" fmla="*/ 2330 w 3552"/>
                  <a:gd name="T19" fmla="*/ 660 h 3445"/>
                  <a:gd name="T20" fmla="*/ 2225 w 3552"/>
                  <a:gd name="T21" fmla="*/ 777 h 3445"/>
                  <a:gd name="T22" fmla="*/ 2125 w 3552"/>
                  <a:gd name="T23" fmla="*/ 899 h 3445"/>
                  <a:gd name="T24" fmla="*/ 2032 w 3552"/>
                  <a:gd name="T25" fmla="*/ 1028 h 3445"/>
                  <a:gd name="T26" fmla="*/ 1946 w 3552"/>
                  <a:gd name="T27" fmla="*/ 1159 h 3445"/>
                  <a:gd name="T28" fmla="*/ 1867 w 3552"/>
                  <a:gd name="T29" fmla="*/ 1294 h 3445"/>
                  <a:gd name="T30" fmla="*/ 1757 w 3552"/>
                  <a:gd name="T31" fmla="*/ 1501 h 3445"/>
                  <a:gd name="T32" fmla="*/ 1633 w 3552"/>
                  <a:gd name="T33" fmla="*/ 1781 h 3445"/>
                  <a:gd name="T34" fmla="*/ 1529 w 3552"/>
                  <a:gd name="T35" fmla="*/ 2062 h 3445"/>
                  <a:gd name="T36" fmla="*/ 1445 w 3552"/>
                  <a:gd name="T37" fmla="*/ 2335 h 3445"/>
                  <a:gd name="T38" fmla="*/ 1378 w 3552"/>
                  <a:gd name="T39" fmla="*/ 2596 h 3445"/>
                  <a:gd name="T40" fmla="*/ 1326 w 3552"/>
                  <a:gd name="T41" fmla="*/ 2838 h 3445"/>
                  <a:gd name="T42" fmla="*/ 1287 w 3552"/>
                  <a:gd name="T43" fmla="*/ 3055 h 3445"/>
                  <a:gd name="T44" fmla="*/ 1250 w 3552"/>
                  <a:gd name="T45" fmla="*/ 3324 h 3445"/>
                  <a:gd name="T46" fmla="*/ 1237 w 3552"/>
                  <a:gd name="T47" fmla="*/ 3445 h 3445"/>
                  <a:gd name="T48" fmla="*/ 1161 w 3552"/>
                  <a:gd name="T49" fmla="*/ 3432 h 3445"/>
                  <a:gd name="T50" fmla="*/ 1007 w 3552"/>
                  <a:gd name="T51" fmla="*/ 3409 h 3445"/>
                  <a:gd name="T52" fmla="*/ 853 w 3552"/>
                  <a:gd name="T53" fmla="*/ 3394 h 3445"/>
                  <a:gd name="T54" fmla="*/ 698 w 3552"/>
                  <a:gd name="T55" fmla="*/ 3384 h 3445"/>
                  <a:gd name="T56" fmla="*/ 542 w 3552"/>
                  <a:gd name="T57" fmla="*/ 3380 h 3445"/>
                  <a:gd name="T58" fmla="*/ 387 w 3552"/>
                  <a:gd name="T59" fmla="*/ 3382 h 3445"/>
                  <a:gd name="T60" fmla="*/ 232 w 3552"/>
                  <a:gd name="T61" fmla="*/ 3391 h 3445"/>
                  <a:gd name="T62" fmla="*/ 77 w 3552"/>
                  <a:gd name="T63" fmla="*/ 3406 h 3445"/>
                  <a:gd name="T64" fmla="*/ 0 w 3552"/>
                  <a:gd name="T65" fmla="*/ 3416 h 3445"/>
                  <a:gd name="T66" fmla="*/ 3 w 3552"/>
                  <a:gd name="T67" fmla="*/ 3376 h 3445"/>
                  <a:gd name="T68" fmla="*/ 42 w 3552"/>
                  <a:gd name="T69" fmla="*/ 3093 h 3445"/>
                  <a:gd name="T70" fmla="*/ 93 w 3552"/>
                  <a:gd name="T71" fmla="*/ 2818 h 3445"/>
                  <a:gd name="T72" fmla="*/ 173 w 3552"/>
                  <a:gd name="T73" fmla="*/ 2490 h 3445"/>
                  <a:gd name="T74" fmla="*/ 253 w 3552"/>
                  <a:gd name="T75" fmla="*/ 2223 h 3445"/>
                  <a:gd name="T76" fmla="*/ 318 w 3552"/>
                  <a:gd name="T77" fmla="*/ 2038 h 3445"/>
                  <a:gd name="T78" fmla="*/ 392 w 3552"/>
                  <a:gd name="T79" fmla="*/ 1853 h 3445"/>
                  <a:gd name="T80" fmla="*/ 475 w 3552"/>
                  <a:gd name="T81" fmla="*/ 1667 h 3445"/>
                  <a:gd name="T82" fmla="*/ 571 w 3552"/>
                  <a:gd name="T83" fmla="*/ 1484 h 3445"/>
                  <a:gd name="T84" fmla="*/ 677 w 3552"/>
                  <a:gd name="T85" fmla="*/ 1307 h 3445"/>
                  <a:gd name="T86" fmla="*/ 734 w 3552"/>
                  <a:gd name="T87" fmla="*/ 1222 h 3445"/>
                  <a:gd name="T88" fmla="*/ 775 w 3552"/>
                  <a:gd name="T89" fmla="*/ 1165 h 3445"/>
                  <a:gd name="T90" fmla="*/ 862 w 3552"/>
                  <a:gd name="T91" fmla="*/ 1058 h 3445"/>
                  <a:gd name="T92" fmla="*/ 954 w 3552"/>
                  <a:gd name="T93" fmla="*/ 957 h 3445"/>
                  <a:gd name="T94" fmla="*/ 1049 w 3552"/>
                  <a:gd name="T95" fmla="*/ 863 h 3445"/>
                  <a:gd name="T96" fmla="*/ 1151 w 3552"/>
                  <a:gd name="T97" fmla="*/ 775 h 3445"/>
                  <a:gd name="T98" fmla="*/ 1257 w 3552"/>
                  <a:gd name="T99" fmla="*/ 694 h 3445"/>
                  <a:gd name="T100" fmla="*/ 1366 w 3552"/>
                  <a:gd name="T101" fmla="*/ 618 h 3445"/>
                  <a:gd name="T102" fmla="*/ 1478 w 3552"/>
                  <a:gd name="T103" fmla="*/ 548 h 3445"/>
                  <a:gd name="T104" fmla="*/ 1649 w 3552"/>
                  <a:gd name="T105" fmla="*/ 453 h 3445"/>
                  <a:gd name="T106" fmla="*/ 1883 w 3552"/>
                  <a:gd name="T107" fmla="*/ 345 h 3445"/>
                  <a:gd name="T108" fmla="*/ 2118 w 3552"/>
                  <a:gd name="T109" fmla="*/ 255 h 3445"/>
                  <a:gd name="T110" fmla="*/ 2349 w 3552"/>
                  <a:gd name="T111" fmla="*/ 182 h 3445"/>
                  <a:gd name="T112" fmla="*/ 2574 w 3552"/>
                  <a:gd name="T113" fmla="*/ 126 h 3445"/>
                  <a:gd name="T114" fmla="*/ 2786 w 3552"/>
                  <a:gd name="T115" fmla="*/ 82 h 3445"/>
                  <a:gd name="T116" fmla="*/ 3074 w 3552"/>
                  <a:gd name="T117" fmla="*/ 36 h 3445"/>
                  <a:gd name="T118" fmla="*/ 3491 w 3552"/>
                  <a:gd name="T119" fmla="*/ 0 h 3445"/>
                  <a:gd name="T120" fmla="*/ 3552 w 3552"/>
                  <a:gd name="T121" fmla="*/ 0 h 3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552" h="3445">
                    <a:moveTo>
                      <a:pt x="3552" y="0"/>
                    </a:moveTo>
                    <a:lnTo>
                      <a:pt x="3463" y="17"/>
                    </a:lnTo>
                    <a:lnTo>
                      <a:pt x="3292" y="61"/>
                    </a:lnTo>
                    <a:lnTo>
                      <a:pt x="3130" y="118"/>
                    </a:lnTo>
                    <a:lnTo>
                      <a:pt x="2977" y="185"/>
                    </a:lnTo>
                    <a:lnTo>
                      <a:pt x="2832" y="263"/>
                    </a:lnTo>
                    <a:lnTo>
                      <a:pt x="2694" y="350"/>
                    </a:lnTo>
                    <a:lnTo>
                      <a:pt x="2566" y="446"/>
                    </a:lnTo>
                    <a:lnTo>
                      <a:pt x="2444" y="549"/>
                    </a:lnTo>
                    <a:lnTo>
                      <a:pt x="2330" y="660"/>
                    </a:lnTo>
                    <a:lnTo>
                      <a:pt x="2225" y="777"/>
                    </a:lnTo>
                    <a:lnTo>
                      <a:pt x="2125" y="899"/>
                    </a:lnTo>
                    <a:lnTo>
                      <a:pt x="2032" y="1028"/>
                    </a:lnTo>
                    <a:lnTo>
                      <a:pt x="1946" y="1159"/>
                    </a:lnTo>
                    <a:lnTo>
                      <a:pt x="1867" y="1294"/>
                    </a:lnTo>
                    <a:lnTo>
                      <a:pt x="1757" y="1501"/>
                    </a:lnTo>
                    <a:lnTo>
                      <a:pt x="1633" y="1781"/>
                    </a:lnTo>
                    <a:lnTo>
                      <a:pt x="1529" y="2062"/>
                    </a:lnTo>
                    <a:lnTo>
                      <a:pt x="1445" y="2335"/>
                    </a:lnTo>
                    <a:lnTo>
                      <a:pt x="1378" y="2596"/>
                    </a:lnTo>
                    <a:lnTo>
                      <a:pt x="1326" y="2838"/>
                    </a:lnTo>
                    <a:lnTo>
                      <a:pt x="1287" y="3055"/>
                    </a:lnTo>
                    <a:lnTo>
                      <a:pt x="1250" y="3324"/>
                    </a:lnTo>
                    <a:lnTo>
                      <a:pt x="1237" y="3445"/>
                    </a:lnTo>
                    <a:lnTo>
                      <a:pt x="1161" y="3432"/>
                    </a:lnTo>
                    <a:lnTo>
                      <a:pt x="1007" y="3409"/>
                    </a:lnTo>
                    <a:lnTo>
                      <a:pt x="853" y="3394"/>
                    </a:lnTo>
                    <a:lnTo>
                      <a:pt x="698" y="3384"/>
                    </a:lnTo>
                    <a:lnTo>
                      <a:pt x="542" y="3380"/>
                    </a:lnTo>
                    <a:lnTo>
                      <a:pt x="387" y="3382"/>
                    </a:lnTo>
                    <a:lnTo>
                      <a:pt x="232" y="3391"/>
                    </a:lnTo>
                    <a:lnTo>
                      <a:pt x="77" y="3406"/>
                    </a:lnTo>
                    <a:lnTo>
                      <a:pt x="0" y="3416"/>
                    </a:lnTo>
                    <a:lnTo>
                      <a:pt x="3" y="3376"/>
                    </a:lnTo>
                    <a:lnTo>
                      <a:pt x="42" y="3093"/>
                    </a:lnTo>
                    <a:lnTo>
                      <a:pt x="93" y="2818"/>
                    </a:lnTo>
                    <a:lnTo>
                      <a:pt x="173" y="2490"/>
                    </a:lnTo>
                    <a:lnTo>
                      <a:pt x="253" y="2223"/>
                    </a:lnTo>
                    <a:lnTo>
                      <a:pt x="318" y="2038"/>
                    </a:lnTo>
                    <a:lnTo>
                      <a:pt x="392" y="1853"/>
                    </a:lnTo>
                    <a:lnTo>
                      <a:pt x="475" y="1667"/>
                    </a:lnTo>
                    <a:lnTo>
                      <a:pt x="571" y="1484"/>
                    </a:lnTo>
                    <a:lnTo>
                      <a:pt x="677" y="1307"/>
                    </a:lnTo>
                    <a:lnTo>
                      <a:pt x="734" y="1222"/>
                    </a:lnTo>
                    <a:lnTo>
                      <a:pt x="775" y="1165"/>
                    </a:lnTo>
                    <a:lnTo>
                      <a:pt x="862" y="1058"/>
                    </a:lnTo>
                    <a:lnTo>
                      <a:pt x="954" y="957"/>
                    </a:lnTo>
                    <a:lnTo>
                      <a:pt x="1049" y="863"/>
                    </a:lnTo>
                    <a:lnTo>
                      <a:pt x="1151" y="775"/>
                    </a:lnTo>
                    <a:lnTo>
                      <a:pt x="1257" y="694"/>
                    </a:lnTo>
                    <a:lnTo>
                      <a:pt x="1366" y="618"/>
                    </a:lnTo>
                    <a:lnTo>
                      <a:pt x="1478" y="548"/>
                    </a:lnTo>
                    <a:lnTo>
                      <a:pt x="1649" y="453"/>
                    </a:lnTo>
                    <a:lnTo>
                      <a:pt x="1883" y="345"/>
                    </a:lnTo>
                    <a:lnTo>
                      <a:pt x="2118" y="255"/>
                    </a:lnTo>
                    <a:lnTo>
                      <a:pt x="2349" y="182"/>
                    </a:lnTo>
                    <a:lnTo>
                      <a:pt x="2574" y="126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9"/>
              <p:cNvSpPr>
                <a:spLocks/>
              </p:cNvSpPr>
              <p:nvPr/>
            </p:nvSpPr>
            <p:spPr bwMode="auto">
              <a:xfrm>
                <a:off x="719" y="-88"/>
                <a:ext cx="802" cy="1012"/>
              </a:xfrm>
              <a:custGeom>
                <a:avLst/>
                <a:gdLst>
                  <a:gd name="T0" fmla="*/ 2863 w 3209"/>
                  <a:gd name="T1" fmla="*/ 4049 h 4049"/>
                  <a:gd name="T2" fmla="*/ 2654 w 3209"/>
                  <a:gd name="T3" fmla="*/ 4022 h 4049"/>
                  <a:gd name="T4" fmla="*/ 2242 w 3209"/>
                  <a:gd name="T5" fmla="*/ 3952 h 4049"/>
                  <a:gd name="T6" fmla="*/ 1840 w 3209"/>
                  <a:gd name="T7" fmla="*/ 3869 h 4049"/>
                  <a:gd name="T8" fmla="*/ 1452 w 3209"/>
                  <a:gd name="T9" fmla="*/ 3779 h 4049"/>
                  <a:gd name="T10" fmla="*/ 904 w 3209"/>
                  <a:gd name="T11" fmla="*/ 3643 h 4049"/>
                  <a:gd name="T12" fmla="*/ 419 w 3209"/>
                  <a:gd name="T13" fmla="*/ 3526 h 4049"/>
                  <a:gd name="T14" fmla="*/ 131 w 3209"/>
                  <a:gd name="T15" fmla="*/ 3466 h 4049"/>
                  <a:gd name="T16" fmla="*/ 0 w 3209"/>
                  <a:gd name="T17" fmla="*/ 3445 h 4049"/>
                  <a:gd name="T18" fmla="*/ 12 w 3209"/>
                  <a:gd name="T19" fmla="*/ 3324 h 4049"/>
                  <a:gd name="T20" fmla="*/ 50 w 3209"/>
                  <a:gd name="T21" fmla="*/ 3055 h 4049"/>
                  <a:gd name="T22" fmla="*/ 89 w 3209"/>
                  <a:gd name="T23" fmla="*/ 2838 h 4049"/>
                  <a:gd name="T24" fmla="*/ 142 w 3209"/>
                  <a:gd name="T25" fmla="*/ 2596 h 4049"/>
                  <a:gd name="T26" fmla="*/ 209 w 3209"/>
                  <a:gd name="T27" fmla="*/ 2335 h 4049"/>
                  <a:gd name="T28" fmla="*/ 293 w 3209"/>
                  <a:gd name="T29" fmla="*/ 2062 h 4049"/>
                  <a:gd name="T30" fmla="*/ 397 w 3209"/>
                  <a:gd name="T31" fmla="*/ 1781 h 4049"/>
                  <a:gd name="T32" fmla="*/ 521 w 3209"/>
                  <a:gd name="T33" fmla="*/ 1501 h 4049"/>
                  <a:gd name="T34" fmla="*/ 631 w 3209"/>
                  <a:gd name="T35" fmla="*/ 1294 h 4049"/>
                  <a:gd name="T36" fmla="*/ 710 w 3209"/>
                  <a:gd name="T37" fmla="*/ 1159 h 4049"/>
                  <a:gd name="T38" fmla="*/ 796 w 3209"/>
                  <a:gd name="T39" fmla="*/ 1028 h 4049"/>
                  <a:gd name="T40" fmla="*/ 889 w 3209"/>
                  <a:gd name="T41" fmla="*/ 899 h 4049"/>
                  <a:gd name="T42" fmla="*/ 989 w 3209"/>
                  <a:gd name="T43" fmla="*/ 777 h 4049"/>
                  <a:gd name="T44" fmla="*/ 1094 w 3209"/>
                  <a:gd name="T45" fmla="*/ 660 h 4049"/>
                  <a:gd name="T46" fmla="*/ 1208 w 3209"/>
                  <a:gd name="T47" fmla="*/ 549 h 4049"/>
                  <a:gd name="T48" fmla="*/ 1330 w 3209"/>
                  <a:gd name="T49" fmla="*/ 446 h 4049"/>
                  <a:gd name="T50" fmla="*/ 1458 w 3209"/>
                  <a:gd name="T51" fmla="*/ 350 h 4049"/>
                  <a:gd name="T52" fmla="*/ 1596 w 3209"/>
                  <a:gd name="T53" fmla="*/ 263 h 4049"/>
                  <a:gd name="T54" fmla="*/ 1741 w 3209"/>
                  <a:gd name="T55" fmla="*/ 185 h 4049"/>
                  <a:gd name="T56" fmla="*/ 1894 w 3209"/>
                  <a:gd name="T57" fmla="*/ 118 h 4049"/>
                  <a:gd name="T58" fmla="*/ 2056 w 3209"/>
                  <a:gd name="T59" fmla="*/ 61 h 4049"/>
                  <a:gd name="T60" fmla="*/ 2227 w 3209"/>
                  <a:gd name="T61" fmla="*/ 17 h 4049"/>
                  <a:gd name="T62" fmla="*/ 2316 w 3209"/>
                  <a:gd name="T63" fmla="*/ 0 h 4049"/>
                  <a:gd name="T64" fmla="*/ 2386 w 3209"/>
                  <a:gd name="T65" fmla="*/ 38 h 4049"/>
                  <a:gd name="T66" fmla="*/ 2513 w 3209"/>
                  <a:gd name="T67" fmla="*/ 122 h 4049"/>
                  <a:gd name="T68" fmla="*/ 2627 w 3209"/>
                  <a:gd name="T69" fmla="*/ 218 h 4049"/>
                  <a:gd name="T70" fmla="*/ 2731 w 3209"/>
                  <a:gd name="T71" fmla="*/ 322 h 4049"/>
                  <a:gd name="T72" fmla="*/ 2821 w 3209"/>
                  <a:gd name="T73" fmla="*/ 437 h 4049"/>
                  <a:gd name="T74" fmla="*/ 2901 w 3209"/>
                  <a:gd name="T75" fmla="*/ 559 h 4049"/>
                  <a:gd name="T76" fmla="*/ 2970 w 3209"/>
                  <a:gd name="T77" fmla="*/ 690 h 4049"/>
                  <a:gd name="T78" fmla="*/ 3029 w 3209"/>
                  <a:gd name="T79" fmla="*/ 827 h 4049"/>
                  <a:gd name="T80" fmla="*/ 3080 w 3209"/>
                  <a:gd name="T81" fmla="*/ 970 h 4049"/>
                  <a:gd name="T82" fmla="*/ 3120 w 3209"/>
                  <a:gd name="T83" fmla="*/ 1118 h 4049"/>
                  <a:gd name="T84" fmla="*/ 3153 w 3209"/>
                  <a:gd name="T85" fmla="*/ 1271 h 4049"/>
                  <a:gd name="T86" fmla="*/ 3177 w 3209"/>
                  <a:gd name="T87" fmla="*/ 1426 h 4049"/>
                  <a:gd name="T88" fmla="*/ 3194 w 3209"/>
                  <a:gd name="T89" fmla="*/ 1585 h 4049"/>
                  <a:gd name="T90" fmla="*/ 3204 w 3209"/>
                  <a:gd name="T91" fmla="*/ 1746 h 4049"/>
                  <a:gd name="T92" fmla="*/ 3209 w 3209"/>
                  <a:gd name="T93" fmla="*/ 1988 h 4049"/>
                  <a:gd name="T94" fmla="*/ 3197 w 3209"/>
                  <a:gd name="T95" fmla="*/ 2310 h 4049"/>
                  <a:gd name="T96" fmla="*/ 3167 w 3209"/>
                  <a:gd name="T97" fmla="*/ 2625 h 4049"/>
                  <a:gd name="T98" fmla="*/ 3124 w 3209"/>
                  <a:gd name="T99" fmla="*/ 2926 h 4049"/>
                  <a:gd name="T100" fmla="*/ 3073 w 3209"/>
                  <a:gd name="T101" fmla="*/ 3209 h 4049"/>
                  <a:gd name="T102" fmla="*/ 2991 w 3209"/>
                  <a:gd name="T103" fmla="*/ 3583 h 4049"/>
                  <a:gd name="T104" fmla="*/ 2893 w 3209"/>
                  <a:gd name="T105" fmla="*/ 3947 h 4049"/>
                  <a:gd name="T106" fmla="*/ 2863 w 3209"/>
                  <a:gd name="T107" fmla="*/ 4049 h 4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09" h="4049">
                    <a:moveTo>
                      <a:pt x="2863" y="4049"/>
                    </a:moveTo>
                    <a:lnTo>
                      <a:pt x="2654" y="4022"/>
                    </a:lnTo>
                    <a:lnTo>
                      <a:pt x="2242" y="3952"/>
                    </a:lnTo>
                    <a:lnTo>
                      <a:pt x="1840" y="3869"/>
                    </a:lnTo>
                    <a:lnTo>
                      <a:pt x="1452" y="3779"/>
                    </a:lnTo>
                    <a:lnTo>
                      <a:pt x="904" y="3643"/>
                    </a:lnTo>
                    <a:lnTo>
                      <a:pt x="419" y="3526"/>
                    </a:lnTo>
                    <a:lnTo>
                      <a:pt x="131" y="3466"/>
                    </a:lnTo>
                    <a:lnTo>
                      <a:pt x="0" y="3445"/>
                    </a:lnTo>
                    <a:lnTo>
                      <a:pt x="12" y="3324"/>
                    </a:lnTo>
                    <a:lnTo>
                      <a:pt x="50" y="3055"/>
                    </a:lnTo>
                    <a:lnTo>
                      <a:pt x="89" y="2838"/>
                    </a:lnTo>
                    <a:lnTo>
                      <a:pt x="142" y="2596"/>
                    </a:lnTo>
                    <a:lnTo>
                      <a:pt x="209" y="2335"/>
                    </a:lnTo>
                    <a:lnTo>
                      <a:pt x="293" y="2062"/>
                    </a:lnTo>
                    <a:lnTo>
                      <a:pt x="397" y="1781"/>
                    </a:lnTo>
                    <a:lnTo>
                      <a:pt x="521" y="1501"/>
                    </a:lnTo>
                    <a:lnTo>
                      <a:pt x="631" y="1294"/>
                    </a:lnTo>
                    <a:lnTo>
                      <a:pt x="710" y="1159"/>
                    </a:lnTo>
                    <a:lnTo>
                      <a:pt x="796" y="1028"/>
                    </a:lnTo>
                    <a:lnTo>
                      <a:pt x="889" y="899"/>
                    </a:lnTo>
                    <a:lnTo>
                      <a:pt x="989" y="777"/>
                    </a:lnTo>
                    <a:lnTo>
                      <a:pt x="1094" y="660"/>
                    </a:lnTo>
                    <a:lnTo>
                      <a:pt x="1208" y="549"/>
                    </a:lnTo>
                    <a:lnTo>
                      <a:pt x="1330" y="446"/>
                    </a:lnTo>
                    <a:lnTo>
                      <a:pt x="1458" y="350"/>
                    </a:lnTo>
                    <a:lnTo>
                      <a:pt x="1596" y="263"/>
                    </a:lnTo>
                    <a:lnTo>
                      <a:pt x="1741" y="185"/>
                    </a:lnTo>
                    <a:lnTo>
                      <a:pt x="1894" y="118"/>
                    </a:lnTo>
                    <a:lnTo>
                      <a:pt x="2056" y="61"/>
                    </a:lnTo>
                    <a:lnTo>
                      <a:pt x="2227" y="17"/>
                    </a:lnTo>
                    <a:lnTo>
                      <a:pt x="2316" y="0"/>
                    </a:lnTo>
                    <a:lnTo>
                      <a:pt x="2386" y="38"/>
                    </a:lnTo>
                    <a:lnTo>
                      <a:pt x="2513" y="122"/>
                    </a:lnTo>
                    <a:lnTo>
                      <a:pt x="2627" y="218"/>
                    </a:lnTo>
                    <a:lnTo>
                      <a:pt x="2731" y="322"/>
                    </a:lnTo>
                    <a:lnTo>
                      <a:pt x="2821" y="437"/>
                    </a:lnTo>
                    <a:lnTo>
                      <a:pt x="2901" y="559"/>
                    </a:lnTo>
                    <a:lnTo>
                      <a:pt x="2970" y="690"/>
                    </a:lnTo>
                    <a:lnTo>
                      <a:pt x="3029" y="827"/>
                    </a:lnTo>
                    <a:lnTo>
                      <a:pt x="3080" y="970"/>
                    </a:lnTo>
                    <a:lnTo>
                      <a:pt x="3120" y="1118"/>
                    </a:lnTo>
                    <a:lnTo>
                      <a:pt x="3153" y="1271"/>
                    </a:lnTo>
                    <a:lnTo>
                      <a:pt x="3177" y="1426"/>
                    </a:lnTo>
                    <a:lnTo>
                      <a:pt x="3194" y="1585"/>
                    </a:lnTo>
                    <a:lnTo>
                      <a:pt x="3204" y="1746"/>
                    </a:lnTo>
                    <a:lnTo>
                      <a:pt x="3209" y="1988"/>
                    </a:lnTo>
                    <a:lnTo>
                      <a:pt x="3197" y="2310"/>
                    </a:lnTo>
                    <a:lnTo>
                      <a:pt x="3167" y="2625"/>
                    </a:lnTo>
                    <a:lnTo>
                      <a:pt x="3124" y="2926"/>
                    </a:lnTo>
                    <a:lnTo>
                      <a:pt x="3073" y="3209"/>
                    </a:lnTo>
                    <a:lnTo>
                      <a:pt x="2991" y="3583"/>
                    </a:lnTo>
                    <a:lnTo>
                      <a:pt x="2893" y="3947"/>
                    </a:lnTo>
                    <a:lnTo>
                      <a:pt x="2863" y="404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4" name="제목 1">
            <a:extLst>
              <a:ext uri="{FF2B5EF4-FFF2-40B4-BE49-F238E27FC236}">
                <a16:creationId xmlns:a16="http://schemas.microsoft.com/office/drawing/2014/main" id="{5C86FF32-FCC5-4A44-A5E4-F6E1A2E26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TempActivity.java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1DD882-B418-4299-8038-461CA88E3503}"/>
              </a:ext>
            </a:extLst>
          </p:cNvPr>
          <p:cNvSpPr txBox="1"/>
          <p:nvPr/>
        </p:nvSpPr>
        <p:spPr>
          <a:xfrm>
            <a:off x="6096000" y="1720542"/>
            <a:ext cx="5257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BASE_URL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BASE_URL</a:t>
            </a:r>
            <a:r>
              <a:rPr lang="en-US" altLang="ko-KR" dirty="0"/>
              <a:t> </a:t>
            </a:r>
            <a:r>
              <a:rPr lang="ko-KR" altLang="en-US" dirty="0"/>
              <a:t>을 통한 </a:t>
            </a:r>
            <a:r>
              <a:rPr lang="en-US" altLang="ko-KR" dirty="0"/>
              <a:t>URL </a:t>
            </a:r>
            <a:r>
              <a:rPr lang="ko-KR" altLang="en-US" dirty="0"/>
              <a:t>서비스 실행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MPAndroidChart</a:t>
            </a:r>
            <a:r>
              <a:rPr lang="en-US" altLang="ko-KR" dirty="0"/>
              <a:t> </a:t>
            </a:r>
            <a:r>
              <a:rPr lang="ko-KR" altLang="en-US" dirty="0"/>
              <a:t>를 이용해서 </a:t>
            </a:r>
            <a:r>
              <a:rPr lang="en-US" altLang="ko-KR" dirty="0" err="1"/>
              <a:t>LineChart</a:t>
            </a:r>
            <a:r>
              <a:rPr lang="en-US" altLang="ko-KR" dirty="0"/>
              <a:t>, </a:t>
            </a:r>
            <a:r>
              <a:rPr lang="en-US" altLang="ko-KR" dirty="0" err="1"/>
              <a:t>LineData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6B8357EC-8B23-488B-89FA-3CE873274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5982"/>
            <a:ext cx="4344255" cy="128241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35164B9A-55D8-4676-B7B2-6FD8C7BED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2858393"/>
            <a:ext cx="4344255" cy="376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958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9834663" y="3159258"/>
            <a:ext cx="2357337" cy="3759065"/>
            <a:chOff x="9834663" y="3159258"/>
            <a:chExt cx="2357337" cy="3759065"/>
          </a:xfrm>
        </p:grpSpPr>
        <p:sp>
          <p:nvSpPr>
            <p:cNvPr id="35" name="자유형 34"/>
            <p:cNvSpPr/>
            <p:nvPr/>
          </p:nvSpPr>
          <p:spPr>
            <a:xfrm>
              <a:off x="9834663" y="3159258"/>
              <a:ext cx="2357337" cy="3698742"/>
            </a:xfrm>
            <a:custGeom>
              <a:avLst/>
              <a:gdLst>
                <a:gd name="connsiteX0" fmla="*/ 2357337 w 2357337"/>
                <a:gd name="connsiteY0" fmla="*/ 0 h 3698742"/>
                <a:gd name="connsiteX1" fmla="*/ 2357337 w 2357337"/>
                <a:gd name="connsiteY1" fmla="*/ 3698742 h 3698742"/>
                <a:gd name="connsiteX2" fmla="*/ 0 w 2357337"/>
                <a:gd name="connsiteY2" fmla="*/ 3698742 h 3698742"/>
                <a:gd name="connsiteX3" fmla="*/ 13715 w 2357337"/>
                <a:gd name="connsiteY3" fmla="*/ 3627335 h 3698742"/>
                <a:gd name="connsiteX4" fmla="*/ 1290700 w 2357337"/>
                <a:gd name="connsiteY4" fmla="*/ 1755246 h 3698742"/>
                <a:gd name="connsiteX5" fmla="*/ 2197018 w 2357337"/>
                <a:gd name="connsiteY5" fmla="*/ 379853 h 3698742"/>
                <a:gd name="connsiteX6" fmla="*/ 2329945 w 2357337"/>
                <a:gd name="connsiteY6" fmla="*/ 78424 h 369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7337" h="3698742">
                  <a:moveTo>
                    <a:pt x="2357337" y="0"/>
                  </a:moveTo>
                  <a:lnTo>
                    <a:pt x="2357337" y="3698742"/>
                  </a:lnTo>
                  <a:lnTo>
                    <a:pt x="0" y="3698742"/>
                  </a:lnTo>
                  <a:lnTo>
                    <a:pt x="13715" y="3627335"/>
                  </a:lnTo>
                  <a:cubicBezTo>
                    <a:pt x="180522" y="2837118"/>
                    <a:pt x="552307" y="2032468"/>
                    <a:pt x="1290700" y="1755246"/>
                  </a:cubicBezTo>
                  <a:cubicBezTo>
                    <a:pt x="1825639" y="2452482"/>
                    <a:pt x="1827179" y="762117"/>
                    <a:pt x="2197018" y="379853"/>
                  </a:cubicBezTo>
                  <a:cubicBezTo>
                    <a:pt x="2252656" y="285510"/>
                    <a:pt x="2293718" y="180343"/>
                    <a:pt x="2329945" y="78424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1" name="Group 45"/>
            <p:cNvGrpSpPr>
              <a:grpSpLocks noChangeAspect="1"/>
            </p:cNvGrpSpPr>
            <p:nvPr/>
          </p:nvGrpSpPr>
          <p:grpSpPr bwMode="auto">
            <a:xfrm rot="16373145" flipH="1">
              <a:off x="10833984" y="4920342"/>
              <a:ext cx="434830" cy="434830"/>
              <a:chOff x="4450" y="913"/>
              <a:chExt cx="2742" cy="2742"/>
            </a:xfrm>
          </p:grpSpPr>
          <p:sp>
            <p:nvSpPr>
              <p:cNvPr id="42" name="Freeform 46"/>
              <p:cNvSpPr>
                <a:spLocks/>
              </p:cNvSpPr>
              <p:nvPr/>
            </p:nvSpPr>
            <p:spPr bwMode="auto">
              <a:xfrm>
                <a:off x="5027" y="913"/>
                <a:ext cx="2164" cy="2164"/>
              </a:xfrm>
              <a:custGeom>
                <a:avLst/>
                <a:gdLst>
                  <a:gd name="T0" fmla="*/ 5125 w 6491"/>
                  <a:gd name="T1" fmla="*/ 2411 h 6492"/>
                  <a:gd name="T2" fmla="*/ 4579 w 6491"/>
                  <a:gd name="T3" fmla="*/ 2816 h 6492"/>
                  <a:gd name="T4" fmla="*/ 3897 w 6491"/>
                  <a:gd name="T5" fmla="*/ 3412 h 6492"/>
                  <a:gd name="T6" fmla="*/ 3360 w 6491"/>
                  <a:gd name="T7" fmla="*/ 3946 h 6492"/>
                  <a:gd name="T8" fmla="*/ 3258 w 6491"/>
                  <a:gd name="T9" fmla="*/ 4082 h 6492"/>
                  <a:gd name="T10" fmla="*/ 3193 w 6491"/>
                  <a:gd name="T11" fmla="*/ 4298 h 6492"/>
                  <a:gd name="T12" fmla="*/ 3193 w 6491"/>
                  <a:gd name="T13" fmla="*/ 4411 h 6492"/>
                  <a:gd name="T14" fmla="*/ 3258 w 6491"/>
                  <a:gd name="T15" fmla="*/ 4626 h 6492"/>
                  <a:gd name="T16" fmla="*/ 3360 w 6491"/>
                  <a:gd name="T17" fmla="*/ 4761 h 6492"/>
                  <a:gd name="T18" fmla="*/ 3501 w 6491"/>
                  <a:gd name="T19" fmla="*/ 4907 h 6492"/>
                  <a:gd name="T20" fmla="*/ 3606 w 6491"/>
                  <a:gd name="T21" fmla="*/ 5107 h 6492"/>
                  <a:gd name="T22" fmla="*/ 3628 w 6491"/>
                  <a:gd name="T23" fmla="*/ 5326 h 6492"/>
                  <a:gd name="T24" fmla="*/ 3564 w 6491"/>
                  <a:gd name="T25" fmla="*/ 5539 h 6492"/>
                  <a:gd name="T26" fmla="*/ 3461 w 6491"/>
                  <a:gd name="T27" fmla="*/ 5677 h 6492"/>
                  <a:gd name="T28" fmla="*/ 0 w 6491"/>
                  <a:gd name="T29" fmla="*/ 3844 h 6492"/>
                  <a:gd name="T30" fmla="*/ 858 w 6491"/>
                  <a:gd name="T31" fmla="*/ 2990 h 6492"/>
                  <a:gd name="T32" fmla="*/ 1058 w 6491"/>
                  <a:gd name="T33" fmla="*/ 2885 h 6492"/>
                  <a:gd name="T34" fmla="*/ 1277 w 6491"/>
                  <a:gd name="T35" fmla="*/ 2865 h 6492"/>
                  <a:gd name="T36" fmla="*/ 1490 w 6491"/>
                  <a:gd name="T37" fmla="*/ 2928 h 6492"/>
                  <a:gd name="T38" fmla="*/ 1628 w 6491"/>
                  <a:gd name="T39" fmla="*/ 3030 h 6492"/>
                  <a:gd name="T40" fmla="*/ 1772 w 6491"/>
                  <a:gd name="T41" fmla="*/ 3171 h 6492"/>
                  <a:gd name="T42" fmla="*/ 1971 w 6491"/>
                  <a:gd name="T43" fmla="*/ 3277 h 6492"/>
                  <a:gd name="T44" fmla="*/ 2138 w 6491"/>
                  <a:gd name="T45" fmla="*/ 3301 h 6492"/>
                  <a:gd name="T46" fmla="*/ 2306 w 6491"/>
                  <a:gd name="T47" fmla="*/ 3277 h 6492"/>
                  <a:gd name="T48" fmla="*/ 2503 w 6491"/>
                  <a:gd name="T49" fmla="*/ 3171 h 6492"/>
                  <a:gd name="T50" fmla="*/ 2921 w 6491"/>
                  <a:gd name="T51" fmla="*/ 2757 h 6492"/>
                  <a:gd name="T52" fmla="*/ 3386 w 6491"/>
                  <a:gd name="T53" fmla="*/ 2261 h 6492"/>
                  <a:gd name="T54" fmla="*/ 3950 w 6491"/>
                  <a:gd name="T55" fmla="*/ 1551 h 6492"/>
                  <a:gd name="T56" fmla="*/ 4739 w 6491"/>
                  <a:gd name="T57" fmla="*/ 414 h 6492"/>
                  <a:gd name="T58" fmla="*/ 4840 w 6491"/>
                  <a:gd name="T59" fmla="*/ 291 h 6492"/>
                  <a:gd name="T60" fmla="*/ 5001 w 6491"/>
                  <a:gd name="T61" fmla="*/ 157 h 6492"/>
                  <a:gd name="T62" fmla="*/ 5187 w 6491"/>
                  <a:gd name="T63" fmla="*/ 62 h 6492"/>
                  <a:gd name="T64" fmla="*/ 5391 w 6491"/>
                  <a:gd name="T65" fmla="*/ 9 h 6492"/>
                  <a:gd name="T66" fmla="*/ 5496 w 6491"/>
                  <a:gd name="T67" fmla="*/ 0 h 6492"/>
                  <a:gd name="T68" fmla="*/ 5707 w 6491"/>
                  <a:gd name="T69" fmla="*/ 16 h 6492"/>
                  <a:gd name="T70" fmla="*/ 5907 w 6491"/>
                  <a:gd name="T71" fmla="*/ 75 h 6492"/>
                  <a:gd name="T72" fmla="*/ 6088 w 6491"/>
                  <a:gd name="T73" fmla="*/ 179 h 6492"/>
                  <a:gd name="T74" fmla="*/ 6211 w 6491"/>
                  <a:gd name="T75" fmla="*/ 281 h 6492"/>
                  <a:gd name="T76" fmla="*/ 6313 w 6491"/>
                  <a:gd name="T77" fmla="*/ 402 h 6492"/>
                  <a:gd name="T78" fmla="*/ 6415 w 6491"/>
                  <a:gd name="T79" fmla="*/ 585 h 6492"/>
                  <a:gd name="T80" fmla="*/ 6475 w 6491"/>
                  <a:gd name="T81" fmla="*/ 785 h 6492"/>
                  <a:gd name="T82" fmla="*/ 6491 w 6491"/>
                  <a:gd name="T83" fmla="*/ 994 h 6492"/>
                  <a:gd name="T84" fmla="*/ 6481 w 6491"/>
                  <a:gd name="T85" fmla="*/ 1100 h 6492"/>
                  <a:gd name="T86" fmla="*/ 6428 w 6491"/>
                  <a:gd name="T87" fmla="*/ 1305 h 6492"/>
                  <a:gd name="T88" fmla="*/ 6333 w 6491"/>
                  <a:gd name="T89" fmla="*/ 1491 h 6492"/>
                  <a:gd name="T90" fmla="*/ 6200 w 6491"/>
                  <a:gd name="T91" fmla="*/ 1651 h 6492"/>
                  <a:gd name="T92" fmla="*/ 6077 w 6491"/>
                  <a:gd name="T93" fmla="*/ 1751 h 6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491" h="6492">
                    <a:moveTo>
                      <a:pt x="6077" y="1751"/>
                    </a:moveTo>
                    <a:lnTo>
                      <a:pt x="5125" y="2411"/>
                    </a:lnTo>
                    <a:lnTo>
                      <a:pt x="4939" y="2542"/>
                    </a:lnTo>
                    <a:lnTo>
                      <a:pt x="4579" y="2816"/>
                    </a:lnTo>
                    <a:lnTo>
                      <a:pt x="4231" y="3107"/>
                    </a:lnTo>
                    <a:lnTo>
                      <a:pt x="3897" y="3412"/>
                    </a:lnTo>
                    <a:lnTo>
                      <a:pt x="3734" y="3570"/>
                    </a:lnTo>
                    <a:lnTo>
                      <a:pt x="3360" y="3946"/>
                    </a:lnTo>
                    <a:lnTo>
                      <a:pt x="3321" y="3988"/>
                    </a:lnTo>
                    <a:lnTo>
                      <a:pt x="3258" y="4082"/>
                    </a:lnTo>
                    <a:lnTo>
                      <a:pt x="3215" y="4187"/>
                    </a:lnTo>
                    <a:lnTo>
                      <a:pt x="3193" y="4298"/>
                    </a:lnTo>
                    <a:lnTo>
                      <a:pt x="3192" y="4354"/>
                    </a:lnTo>
                    <a:lnTo>
                      <a:pt x="3193" y="4411"/>
                    </a:lnTo>
                    <a:lnTo>
                      <a:pt x="3215" y="4522"/>
                    </a:lnTo>
                    <a:lnTo>
                      <a:pt x="3258" y="4626"/>
                    </a:lnTo>
                    <a:lnTo>
                      <a:pt x="3321" y="4720"/>
                    </a:lnTo>
                    <a:lnTo>
                      <a:pt x="3360" y="4761"/>
                    </a:lnTo>
                    <a:lnTo>
                      <a:pt x="3461" y="4864"/>
                    </a:lnTo>
                    <a:lnTo>
                      <a:pt x="3501" y="4907"/>
                    </a:lnTo>
                    <a:lnTo>
                      <a:pt x="3564" y="5003"/>
                    </a:lnTo>
                    <a:lnTo>
                      <a:pt x="3606" y="5107"/>
                    </a:lnTo>
                    <a:lnTo>
                      <a:pt x="3628" y="5216"/>
                    </a:lnTo>
                    <a:lnTo>
                      <a:pt x="3628" y="5326"/>
                    </a:lnTo>
                    <a:lnTo>
                      <a:pt x="3606" y="5435"/>
                    </a:lnTo>
                    <a:lnTo>
                      <a:pt x="3564" y="5539"/>
                    </a:lnTo>
                    <a:lnTo>
                      <a:pt x="3501" y="5634"/>
                    </a:lnTo>
                    <a:lnTo>
                      <a:pt x="3461" y="5677"/>
                    </a:lnTo>
                    <a:lnTo>
                      <a:pt x="2647" y="6492"/>
                    </a:lnTo>
                    <a:lnTo>
                      <a:pt x="0" y="3844"/>
                    </a:lnTo>
                    <a:lnTo>
                      <a:pt x="815" y="3030"/>
                    </a:lnTo>
                    <a:lnTo>
                      <a:pt x="858" y="2990"/>
                    </a:lnTo>
                    <a:lnTo>
                      <a:pt x="954" y="2928"/>
                    </a:lnTo>
                    <a:lnTo>
                      <a:pt x="1058" y="2885"/>
                    </a:lnTo>
                    <a:lnTo>
                      <a:pt x="1166" y="2865"/>
                    </a:lnTo>
                    <a:lnTo>
                      <a:pt x="1277" y="2865"/>
                    </a:lnTo>
                    <a:lnTo>
                      <a:pt x="1386" y="2885"/>
                    </a:lnTo>
                    <a:lnTo>
                      <a:pt x="1490" y="2928"/>
                    </a:lnTo>
                    <a:lnTo>
                      <a:pt x="1585" y="2990"/>
                    </a:lnTo>
                    <a:lnTo>
                      <a:pt x="1628" y="3030"/>
                    </a:lnTo>
                    <a:lnTo>
                      <a:pt x="1730" y="3131"/>
                    </a:lnTo>
                    <a:lnTo>
                      <a:pt x="1772" y="3171"/>
                    </a:lnTo>
                    <a:lnTo>
                      <a:pt x="1866" y="3233"/>
                    </a:lnTo>
                    <a:lnTo>
                      <a:pt x="1971" y="3277"/>
                    </a:lnTo>
                    <a:lnTo>
                      <a:pt x="2082" y="3300"/>
                    </a:lnTo>
                    <a:lnTo>
                      <a:pt x="2138" y="3301"/>
                    </a:lnTo>
                    <a:lnTo>
                      <a:pt x="2195" y="3300"/>
                    </a:lnTo>
                    <a:lnTo>
                      <a:pt x="2306" y="3277"/>
                    </a:lnTo>
                    <a:lnTo>
                      <a:pt x="2410" y="3233"/>
                    </a:lnTo>
                    <a:lnTo>
                      <a:pt x="2503" y="3171"/>
                    </a:lnTo>
                    <a:lnTo>
                      <a:pt x="2545" y="3131"/>
                    </a:lnTo>
                    <a:lnTo>
                      <a:pt x="2921" y="2757"/>
                    </a:lnTo>
                    <a:lnTo>
                      <a:pt x="3081" y="2595"/>
                    </a:lnTo>
                    <a:lnTo>
                      <a:pt x="3386" y="2261"/>
                    </a:lnTo>
                    <a:lnTo>
                      <a:pt x="3677" y="1913"/>
                    </a:lnTo>
                    <a:lnTo>
                      <a:pt x="3950" y="1551"/>
                    </a:lnTo>
                    <a:lnTo>
                      <a:pt x="4080" y="1365"/>
                    </a:lnTo>
                    <a:lnTo>
                      <a:pt x="4739" y="414"/>
                    </a:lnTo>
                    <a:lnTo>
                      <a:pt x="4771" y="370"/>
                    </a:lnTo>
                    <a:lnTo>
                      <a:pt x="4840" y="291"/>
                    </a:lnTo>
                    <a:lnTo>
                      <a:pt x="4918" y="219"/>
                    </a:lnTo>
                    <a:lnTo>
                      <a:pt x="5001" y="157"/>
                    </a:lnTo>
                    <a:lnTo>
                      <a:pt x="5092" y="105"/>
                    </a:lnTo>
                    <a:lnTo>
                      <a:pt x="5187" y="62"/>
                    </a:lnTo>
                    <a:lnTo>
                      <a:pt x="5288" y="30"/>
                    </a:lnTo>
                    <a:lnTo>
                      <a:pt x="5391" y="9"/>
                    </a:lnTo>
                    <a:lnTo>
                      <a:pt x="5443" y="3"/>
                    </a:lnTo>
                    <a:lnTo>
                      <a:pt x="5496" y="0"/>
                    </a:lnTo>
                    <a:lnTo>
                      <a:pt x="5603" y="2"/>
                    </a:lnTo>
                    <a:lnTo>
                      <a:pt x="5707" y="16"/>
                    </a:lnTo>
                    <a:lnTo>
                      <a:pt x="5809" y="41"/>
                    </a:lnTo>
                    <a:lnTo>
                      <a:pt x="5907" y="75"/>
                    </a:lnTo>
                    <a:lnTo>
                      <a:pt x="6000" y="121"/>
                    </a:lnTo>
                    <a:lnTo>
                      <a:pt x="6088" y="179"/>
                    </a:lnTo>
                    <a:lnTo>
                      <a:pt x="6172" y="244"/>
                    </a:lnTo>
                    <a:lnTo>
                      <a:pt x="6211" y="281"/>
                    </a:lnTo>
                    <a:lnTo>
                      <a:pt x="6247" y="320"/>
                    </a:lnTo>
                    <a:lnTo>
                      <a:pt x="6313" y="402"/>
                    </a:lnTo>
                    <a:lnTo>
                      <a:pt x="6369" y="491"/>
                    </a:lnTo>
                    <a:lnTo>
                      <a:pt x="6415" y="585"/>
                    </a:lnTo>
                    <a:lnTo>
                      <a:pt x="6451" y="683"/>
                    </a:lnTo>
                    <a:lnTo>
                      <a:pt x="6475" y="785"/>
                    </a:lnTo>
                    <a:lnTo>
                      <a:pt x="6490" y="889"/>
                    </a:lnTo>
                    <a:lnTo>
                      <a:pt x="6491" y="994"/>
                    </a:lnTo>
                    <a:lnTo>
                      <a:pt x="6487" y="1047"/>
                    </a:lnTo>
                    <a:lnTo>
                      <a:pt x="6481" y="1100"/>
                    </a:lnTo>
                    <a:lnTo>
                      <a:pt x="6461" y="1204"/>
                    </a:lnTo>
                    <a:lnTo>
                      <a:pt x="6428" y="1305"/>
                    </a:lnTo>
                    <a:lnTo>
                      <a:pt x="6386" y="1400"/>
                    </a:lnTo>
                    <a:lnTo>
                      <a:pt x="6333" y="1491"/>
                    </a:lnTo>
                    <a:lnTo>
                      <a:pt x="6271" y="1574"/>
                    </a:lnTo>
                    <a:lnTo>
                      <a:pt x="6200" y="1651"/>
                    </a:lnTo>
                    <a:lnTo>
                      <a:pt x="6120" y="1721"/>
                    </a:lnTo>
                    <a:lnTo>
                      <a:pt x="6077" y="1751"/>
                    </a:lnTo>
                    <a:close/>
                  </a:path>
                </a:pathLst>
              </a:custGeom>
              <a:solidFill>
                <a:srgbClr val="754C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47"/>
              <p:cNvSpPr>
                <a:spLocks/>
              </p:cNvSpPr>
              <p:nvPr/>
            </p:nvSpPr>
            <p:spPr bwMode="auto">
              <a:xfrm>
                <a:off x="5027" y="964"/>
                <a:ext cx="2165" cy="2113"/>
              </a:xfrm>
              <a:custGeom>
                <a:avLst/>
                <a:gdLst>
                  <a:gd name="T0" fmla="*/ 6173 w 6493"/>
                  <a:gd name="T1" fmla="*/ 92 h 6339"/>
                  <a:gd name="T2" fmla="*/ 6051 w 6493"/>
                  <a:gd name="T3" fmla="*/ 0 h 6339"/>
                  <a:gd name="T4" fmla="*/ 6120 w 6493"/>
                  <a:gd name="T5" fmla="*/ 125 h 6339"/>
                  <a:gd name="T6" fmla="*/ 6179 w 6493"/>
                  <a:gd name="T7" fmla="*/ 302 h 6339"/>
                  <a:gd name="T8" fmla="*/ 6203 w 6493"/>
                  <a:gd name="T9" fmla="*/ 482 h 6339"/>
                  <a:gd name="T10" fmla="*/ 6193 w 6493"/>
                  <a:gd name="T11" fmla="*/ 662 h 6339"/>
                  <a:gd name="T12" fmla="*/ 6150 w 6493"/>
                  <a:gd name="T13" fmla="*/ 838 h 6339"/>
                  <a:gd name="T14" fmla="*/ 6074 w 6493"/>
                  <a:gd name="T15" fmla="*/ 1004 h 6339"/>
                  <a:gd name="T16" fmla="*/ 5967 w 6493"/>
                  <a:gd name="T17" fmla="*/ 1152 h 6339"/>
                  <a:gd name="T18" fmla="*/ 5829 w 6493"/>
                  <a:gd name="T19" fmla="*/ 1282 h 6339"/>
                  <a:gd name="T20" fmla="*/ 4837 w 6493"/>
                  <a:gd name="T21" fmla="*/ 1970 h 6339"/>
                  <a:gd name="T22" fmla="*/ 4291 w 6493"/>
                  <a:gd name="T23" fmla="*/ 2375 h 6339"/>
                  <a:gd name="T24" fmla="*/ 3609 w 6493"/>
                  <a:gd name="T25" fmla="*/ 2971 h 6339"/>
                  <a:gd name="T26" fmla="*/ 3072 w 6493"/>
                  <a:gd name="T27" fmla="*/ 3505 h 6339"/>
                  <a:gd name="T28" fmla="*/ 2971 w 6493"/>
                  <a:gd name="T29" fmla="*/ 3642 h 6339"/>
                  <a:gd name="T30" fmla="*/ 2905 w 6493"/>
                  <a:gd name="T31" fmla="*/ 3857 h 6339"/>
                  <a:gd name="T32" fmla="*/ 2905 w 6493"/>
                  <a:gd name="T33" fmla="*/ 3970 h 6339"/>
                  <a:gd name="T34" fmla="*/ 2971 w 6493"/>
                  <a:gd name="T35" fmla="*/ 4185 h 6339"/>
                  <a:gd name="T36" fmla="*/ 3072 w 6493"/>
                  <a:gd name="T37" fmla="*/ 4320 h 6339"/>
                  <a:gd name="T38" fmla="*/ 3213 w 6493"/>
                  <a:gd name="T39" fmla="*/ 4464 h 6339"/>
                  <a:gd name="T40" fmla="*/ 3320 w 6493"/>
                  <a:gd name="T41" fmla="*/ 4662 h 6339"/>
                  <a:gd name="T42" fmla="*/ 3343 w 6493"/>
                  <a:gd name="T43" fmla="*/ 4830 h 6339"/>
                  <a:gd name="T44" fmla="*/ 3320 w 6493"/>
                  <a:gd name="T45" fmla="*/ 4997 h 6339"/>
                  <a:gd name="T46" fmla="*/ 3213 w 6493"/>
                  <a:gd name="T47" fmla="*/ 5196 h 6339"/>
                  <a:gd name="T48" fmla="*/ 2359 w 6493"/>
                  <a:gd name="T49" fmla="*/ 6051 h 6339"/>
                  <a:gd name="T50" fmla="*/ 2647 w 6493"/>
                  <a:gd name="T51" fmla="*/ 6339 h 6339"/>
                  <a:gd name="T52" fmla="*/ 3501 w 6493"/>
                  <a:gd name="T53" fmla="*/ 5484 h 6339"/>
                  <a:gd name="T54" fmla="*/ 3606 w 6493"/>
                  <a:gd name="T55" fmla="*/ 5285 h 6339"/>
                  <a:gd name="T56" fmla="*/ 3631 w 6493"/>
                  <a:gd name="T57" fmla="*/ 5118 h 6339"/>
                  <a:gd name="T58" fmla="*/ 3606 w 6493"/>
                  <a:gd name="T59" fmla="*/ 4950 h 6339"/>
                  <a:gd name="T60" fmla="*/ 3501 w 6493"/>
                  <a:gd name="T61" fmla="*/ 4752 h 6339"/>
                  <a:gd name="T62" fmla="*/ 3360 w 6493"/>
                  <a:gd name="T63" fmla="*/ 4608 h 6339"/>
                  <a:gd name="T64" fmla="*/ 3258 w 6493"/>
                  <a:gd name="T65" fmla="*/ 4473 h 6339"/>
                  <a:gd name="T66" fmla="*/ 3193 w 6493"/>
                  <a:gd name="T67" fmla="*/ 4258 h 6339"/>
                  <a:gd name="T68" fmla="*/ 3193 w 6493"/>
                  <a:gd name="T69" fmla="*/ 4145 h 6339"/>
                  <a:gd name="T70" fmla="*/ 3258 w 6493"/>
                  <a:gd name="T71" fmla="*/ 3930 h 6339"/>
                  <a:gd name="T72" fmla="*/ 3360 w 6493"/>
                  <a:gd name="T73" fmla="*/ 3795 h 6339"/>
                  <a:gd name="T74" fmla="*/ 3897 w 6493"/>
                  <a:gd name="T75" fmla="*/ 3259 h 6339"/>
                  <a:gd name="T76" fmla="*/ 4579 w 6493"/>
                  <a:gd name="T77" fmla="*/ 2663 h 6339"/>
                  <a:gd name="T78" fmla="*/ 5125 w 6493"/>
                  <a:gd name="T79" fmla="*/ 2258 h 6339"/>
                  <a:gd name="T80" fmla="*/ 6121 w 6493"/>
                  <a:gd name="T81" fmla="*/ 1567 h 6339"/>
                  <a:gd name="T82" fmla="*/ 6272 w 6493"/>
                  <a:gd name="T83" fmla="*/ 1420 h 6339"/>
                  <a:gd name="T84" fmla="*/ 6388 w 6493"/>
                  <a:gd name="T85" fmla="*/ 1246 h 6339"/>
                  <a:gd name="T86" fmla="*/ 6461 w 6493"/>
                  <a:gd name="T87" fmla="*/ 1051 h 6339"/>
                  <a:gd name="T88" fmla="*/ 6488 w 6493"/>
                  <a:gd name="T89" fmla="*/ 894 h 6339"/>
                  <a:gd name="T90" fmla="*/ 6490 w 6493"/>
                  <a:gd name="T91" fmla="*/ 734 h 6339"/>
                  <a:gd name="T92" fmla="*/ 6451 w 6493"/>
                  <a:gd name="T93" fmla="*/ 530 h 6339"/>
                  <a:gd name="T94" fmla="*/ 6370 w 6493"/>
                  <a:gd name="T95" fmla="*/ 337 h 6339"/>
                  <a:gd name="T96" fmla="*/ 6248 w 6493"/>
                  <a:gd name="T97" fmla="*/ 165 h 6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493" h="6339">
                    <a:moveTo>
                      <a:pt x="6211" y="128"/>
                    </a:moveTo>
                    <a:lnTo>
                      <a:pt x="6173" y="92"/>
                    </a:lnTo>
                    <a:lnTo>
                      <a:pt x="6094" y="29"/>
                    </a:lnTo>
                    <a:lnTo>
                      <a:pt x="6051" y="0"/>
                    </a:lnTo>
                    <a:lnTo>
                      <a:pt x="6077" y="40"/>
                    </a:lnTo>
                    <a:lnTo>
                      <a:pt x="6120" y="125"/>
                    </a:lnTo>
                    <a:lnTo>
                      <a:pt x="6154" y="213"/>
                    </a:lnTo>
                    <a:lnTo>
                      <a:pt x="6179" y="302"/>
                    </a:lnTo>
                    <a:lnTo>
                      <a:pt x="6196" y="392"/>
                    </a:lnTo>
                    <a:lnTo>
                      <a:pt x="6203" y="482"/>
                    </a:lnTo>
                    <a:lnTo>
                      <a:pt x="6202" y="573"/>
                    </a:lnTo>
                    <a:lnTo>
                      <a:pt x="6193" y="662"/>
                    </a:lnTo>
                    <a:lnTo>
                      <a:pt x="6176" y="752"/>
                    </a:lnTo>
                    <a:lnTo>
                      <a:pt x="6150" y="838"/>
                    </a:lnTo>
                    <a:lnTo>
                      <a:pt x="6115" y="923"/>
                    </a:lnTo>
                    <a:lnTo>
                      <a:pt x="6074" y="1004"/>
                    </a:lnTo>
                    <a:lnTo>
                      <a:pt x="6023" y="1080"/>
                    </a:lnTo>
                    <a:lnTo>
                      <a:pt x="5967" y="1152"/>
                    </a:lnTo>
                    <a:lnTo>
                      <a:pt x="5901" y="1220"/>
                    </a:lnTo>
                    <a:lnTo>
                      <a:pt x="5829" y="1282"/>
                    </a:lnTo>
                    <a:lnTo>
                      <a:pt x="5790" y="1310"/>
                    </a:lnTo>
                    <a:lnTo>
                      <a:pt x="4837" y="1970"/>
                    </a:lnTo>
                    <a:lnTo>
                      <a:pt x="4653" y="2101"/>
                    </a:lnTo>
                    <a:lnTo>
                      <a:pt x="4291" y="2375"/>
                    </a:lnTo>
                    <a:lnTo>
                      <a:pt x="3945" y="2666"/>
                    </a:lnTo>
                    <a:lnTo>
                      <a:pt x="3609" y="2971"/>
                    </a:lnTo>
                    <a:lnTo>
                      <a:pt x="3448" y="3131"/>
                    </a:lnTo>
                    <a:lnTo>
                      <a:pt x="3072" y="3505"/>
                    </a:lnTo>
                    <a:lnTo>
                      <a:pt x="3033" y="3547"/>
                    </a:lnTo>
                    <a:lnTo>
                      <a:pt x="2971" y="3642"/>
                    </a:lnTo>
                    <a:lnTo>
                      <a:pt x="2928" y="3746"/>
                    </a:lnTo>
                    <a:lnTo>
                      <a:pt x="2905" y="3857"/>
                    </a:lnTo>
                    <a:lnTo>
                      <a:pt x="2904" y="3913"/>
                    </a:lnTo>
                    <a:lnTo>
                      <a:pt x="2905" y="3970"/>
                    </a:lnTo>
                    <a:lnTo>
                      <a:pt x="2928" y="4081"/>
                    </a:lnTo>
                    <a:lnTo>
                      <a:pt x="2971" y="4185"/>
                    </a:lnTo>
                    <a:lnTo>
                      <a:pt x="3033" y="4279"/>
                    </a:lnTo>
                    <a:lnTo>
                      <a:pt x="3072" y="4320"/>
                    </a:lnTo>
                    <a:lnTo>
                      <a:pt x="3174" y="4423"/>
                    </a:lnTo>
                    <a:lnTo>
                      <a:pt x="3213" y="4464"/>
                    </a:lnTo>
                    <a:lnTo>
                      <a:pt x="3277" y="4558"/>
                    </a:lnTo>
                    <a:lnTo>
                      <a:pt x="3320" y="4662"/>
                    </a:lnTo>
                    <a:lnTo>
                      <a:pt x="3341" y="4773"/>
                    </a:lnTo>
                    <a:lnTo>
                      <a:pt x="3343" y="4830"/>
                    </a:lnTo>
                    <a:lnTo>
                      <a:pt x="3341" y="4886"/>
                    </a:lnTo>
                    <a:lnTo>
                      <a:pt x="3320" y="4997"/>
                    </a:lnTo>
                    <a:lnTo>
                      <a:pt x="3277" y="5101"/>
                    </a:lnTo>
                    <a:lnTo>
                      <a:pt x="3213" y="5196"/>
                    </a:lnTo>
                    <a:lnTo>
                      <a:pt x="3174" y="5238"/>
                    </a:lnTo>
                    <a:lnTo>
                      <a:pt x="2359" y="6051"/>
                    </a:lnTo>
                    <a:lnTo>
                      <a:pt x="0" y="3692"/>
                    </a:lnTo>
                    <a:lnTo>
                      <a:pt x="2647" y="6339"/>
                    </a:lnTo>
                    <a:lnTo>
                      <a:pt x="3462" y="5526"/>
                    </a:lnTo>
                    <a:lnTo>
                      <a:pt x="3501" y="5484"/>
                    </a:lnTo>
                    <a:lnTo>
                      <a:pt x="3563" y="5389"/>
                    </a:lnTo>
                    <a:lnTo>
                      <a:pt x="3606" y="5285"/>
                    </a:lnTo>
                    <a:lnTo>
                      <a:pt x="3628" y="5174"/>
                    </a:lnTo>
                    <a:lnTo>
                      <a:pt x="3631" y="5118"/>
                    </a:lnTo>
                    <a:lnTo>
                      <a:pt x="3628" y="5061"/>
                    </a:lnTo>
                    <a:lnTo>
                      <a:pt x="3606" y="4950"/>
                    </a:lnTo>
                    <a:lnTo>
                      <a:pt x="3563" y="4846"/>
                    </a:lnTo>
                    <a:lnTo>
                      <a:pt x="3501" y="4752"/>
                    </a:lnTo>
                    <a:lnTo>
                      <a:pt x="3462" y="4711"/>
                    </a:lnTo>
                    <a:lnTo>
                      <a:pt x="3360" y="4608"/>
                    </a:lnTo>
                    <a:lnTo>
                      <a:pt x="3321" y="4567"/>
                    </a:lnTo>
                    <a:lnTo>
                      <a:pt x="3258" y="4473"/>
                    </a:lnTo>
                    <a:lnTo>
                      <a:pt x="3215" y="4369"/>
                    </a:lnTo>
                    <a:lnTo>
                      <a:pt x="3193" y="4258"/>
                    </a:lnTo>
                    <a:lnTo>
                      <a:pt x="3192" y="4201"/>
                    </a:lnTo>
                    <a:lnTo>
                      <a:pt x="3193" y="4145"/>
                    </a:lnTo>
                    <a:lnTo>
                      <a:pt x="3215" y="4034"/>
                    </a:lnTo>
                    <a:lnTo>
                      <a:pt x="3258" y="3930"/>
                    </a:lnTo>
                    <a:lnTo>
                      <a:pt x="3321" y="3835"/>
                    </a:lnTo>
                    <a:lnTo>
                      <a:pt x="3360" y="3795"/>
                    </a:lnTo>
                    <a:lnTo>
                      <a:pt x="3736" y="3419"/>
                    </a:lnTo>
                    <a:lnTo>
                      <a:pt x="3897" y="3259"/>
                    </a:lnTo>
                    <a:lnTo>
                      <a:pt x="4231" y="2954"/>
                    </a:lnTo>
                    <a:lnTo>
                      <a:pt x="4579" y="2663"/>
                    </a:lnTo>
                    <a:lnTo>
                      <a:pt x="4941" y="2389"/>
                    </a:lnTo>
                    <a:lnTo>
                      <a:pt x="5125" y="2258"/>
                    </a:lnTo>
                    <a:lnTo>
                      <a:pt x="6078" y="1598"/>
                    </a:lnTo>
                    <a:lnTo>
                      <a:pt x="6121" y="1567"/>
                    </a:lnTo>
                    <a:lnTo>
                      <a:pt x="6202" y="1498"/>
                    </a:lnTo>
                    <a:lnTo>
                      <a:pt x="6272" y="1420"/>
                    </a:lnTo>
                    <a:lnTo>
                      <a:pt x="6334" y="1336"/>
                    </a:lnTo>
                    <a:lnTo>
                      <a:pt x="6388" y="1246"/>
                    </a:lnTo>
                    <a:lnTo>
                      <a:pt x="6429" y="1151"/>
                    </a:lnTo>
                    <a:lnTo>
                      <a:pt x="6461" y="1051"/>
                    </a:lnTo>
                    <a:lnTo>
                      <a:pt x="6483" y="947"/>
                    </a:lnTo>
                    <a:lnTo>
                      <a:pt x="6488" y="894"/>
                    </a:lnTo>
                    <a:lnTo>
                      <a:pt x="6493" y="841"/>
                    </a:lnTo>
                    <a:lnTo>
                      <a:pt x="6490" y="734"/>
                    </a:lnTo>
                    <a:lnTo>
                      <a:pt x="6475" y="631"/>
                    </a:lnTo>
                    <a:lnTo>
                      <a:pt x="6451" y="530"/>
                    </a:lnTo>
                    <a:lnTo>
                      <a:pt x="6416" y="432"/>
                    </a:lnTo>
                    <a:lnTo>
                      <a:pt x="6370" y="337"/>
                    </a:lnTo>
                    <a:lnTo>
                      <a:pt x="6313" y="249"/>
                    </a:lnTo>
                    <a:lnTo>
                      <a:pt x="6248" y="165"/>
                    </a:lnTo>
                    <a:lnTo>
                      <a:pt x="6211" y="128"/>
                    </a:ln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8"/>
              <p:cNvSpPr>
                <a:spLocks/>
              </p:cNvSpPr>
              <p:nvPr/>
            </p:nvSpPr>
            <p:spPr bwMode="auto">
              <a:xfrm>
                <a:off x="4450" y="2195"/>
                <a:ext cx="1460" cy="1460"/>
              </a:xfrm>
              <a:custGeom>
                <a:avLst/>
                <a:gdLst>
                  <a:gd name="T0" fmla="*/ 1731 w 4378"/>
                  <a:gd name="T1" fmla="*/ 0 h 4379"/>
                  <a:gd name="T2" fmla="*/ 0 w 4378"/>
                  <a:gd name="T3" fmla="*/ 1732 h 4379"/>
                  <a:gd name="T4" fmla="*/ 1630 w 4378"/>
                  <a:gd name="T5" fmla="*/ 3360 h 4379"/>
                  <a:gd name="T6" fmla="*/ 2038 w 4378"/>
                  <a:gd name="T7" fmla="*/ 3768 h 4379"/>
                  <a:gd name="T8" fmla="*/ 2648 w 4378"/>
                  <a:gd name="T9" fmla="*/ 4379 h 4379"/>
                  <a:gd name="T10" fmla="*/ 4378 w 4378"/>
                  <a:gd name="T11" fmla="*/ 2647 h 4379"/>
                  <a:gd name="T12" fmla="*/ 1731 w 4378"/>
                  <a:gd name="T13" fmla="*/ 0 h 4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78" h="4379">
                    <a:moveTo>
                      <a:pt x="1731" y="0"/>
                    </a:moveTo>
                    <a:lnTo>
                      <a:pt x="0" y="1732"/>
                    </a:lnTo>
                    <a:lnTo>
                      <a:pt x="1630" y="3360"/>
                    </a:lnTo>
                    <a:lnTo>
                      <a:pt x="2038" y="3768"/>
                    </a:lnTo>
                    <a:lnTo>
                      <a:pt x="2648" y="4379"/>
                    </a:lnTo>
                    <a:lnTo>
                      <a:pt x="4378" y="2647"/>
                    </a:lnTo>
                    <a:lnTo>
                      <a:pt x="1731" y="0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9"/>
              <p:cNvSpPr>
                <a:spLocks/>
              </p:cNvSpPr>
              <p:nvPr/>
            </p:nvSpPr>
            <p:spPr bwMode="auto">
              <a:xfrm>
                <a:off x="5237" y="2981"/>
                <a:ext cx="672" cy="674"/>
              </a:xfrm>
              <a:custGeom>
                <a:avLst/>
                <a:gdLst>
                  <a:gd name="T0" fmla="*/ 0 w 2018"/>
                  <a:gd name="T1" fmla="*/ 1732 h 2020"/>
                  <a:gd name="T2" fmla="*/ 1730 w 2018"/>
                  <a:gd name="T3" fmla="*/ 0 h 2020"/>
                  <a:gd name="T4" fmla="*/ 2018 w 2018"/>
                  <a:gd name="T5" fmla="*/ 288 h 2020"/>
                  <a:gd name="T6" fmla="*/ 288 w 2018"/>
                  <a:gd name="T7" fmla="*/ 2020 h 2020"/>
                  <a:gd name="T8" fmla="*/ 0 w 2018"/>
                  <a:gd name="T9" fmla="*/ 1732 h 2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8" h="2020">
                    <a:moveTo>
                      <a:pt x="0" y="1732"/>
                    </a:moveTo>
                    <a:lnTo>
                      <a:pt x="1730" y="0"/>
                    </a:lnTo>
                    <a:lnTo>
                      <a:pt x="2018" y="288"/>
                    </a:lnTo>
                    <a:lnTo>
                      <a:pt x="288" y="2020"/>
                    </a:lnTo>
                    <a:lnTo>
                      <a:pt x="0" y="1732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50"/>
              <p:cNvSpPr>
                <a:spLocks/>
              </p:cNvSpPr>
              <p:nvPr/>
            </p:nvSpPr>
            <p:spPr bwMode="auto">
              <a:xfrm>
                <a:off x="6798" y="1115"/>
                <a:ext cx="192" cy="192"/>
              </a:xfrm>
              <a:custGeom>
                <a:avLst/>
                <a:gdLst>
                  <a:gd name="T0" fmla="*/ 576 w 576"/>
                  <a:gd name="T1" fmla="*/ 288 h 576"/>
                  <a:gd name="T2" fmla="*/ 575 w 576"/>
                  <a:gd name="T3" fmla="*/ 318 h 576"/>
                  <a:gd name="T4" fmla="*/ 563 w 576"/>
                  <a:gd name="T5" fmla="*/ 374 h 576"/>
                  <a:gd name="T6" fmla="*/ 541 w 576"/>
                  <a:gd name="T7" fmla="*/ 426 h 576"/>
                  <a:gd name="T8" fmla="*/ 510 w 576"/>
                  <a:gd name="T9" fmla="*/ 472 h 576"/>
                  <a:gd name="T10" fmla="*/ 471 w 576"/>
                  <a:gd name="T11" fmla="*/ 511 h 576"/>
                  <a:gd name="T12" fmla="*/ 425 w 576"/>
                  <a:gd name="T13" fmla="*/ 541 h 576"/>
                  <a:gd name="T14" fmla="*/ 373 w 576"/>
                  <a:gd name="T15" fmla="*/ 563 h 576"/>
                  <a:gd name="T16" fmla="*/ 317 w 576"/>
                  <a:gd name="T17" fmla="*/ 574 h 576"/>
                  <a:gd name="T18" fmla="*/ 288 w 576"/>
                  <a:gd name="T19" fmla="*/ 576 h 576"/>
                  <a:gd name="T20" fmla="*/ 258 w 576"/>
                  <a:gd name="T21" fmla="*/ 574 h 576"/>
                  <a:gd name="T22" fmla="*/ 202 w 576"/>
                  <a:gd name="T23" fmla="*/ 563 h 576"/>
                  <a:gd name="T24" fmla="*/ 150 w 576"/>
                  <a:gd name="T25" fmla="*/ 541 h 576"/>
                  <a:gd name="T26" fmla="*/ 104 w 576"/>
                  <a:gd name="T27" fmla="*/ 511 h 576"/>
                  <a:gd name="T28" fmla="*/ 65 w 576"/>
                  <a:gd name="T29" fmla="*/ 472 h 576"/>
                  <a:gd name="T30" fmla="*/ 33 w 576"/>
                  <a:gd name="T31" fmla="*/ 426 h 576"/>
                  <a:gd name="T32" fmla="*/ 12 w 576"/>
                  <a:gd name="T33" fmla="*/ 374 h 576"/>
                  <a:gd name="T34" fmla="*/ 0 w 576"/>
                  <a:gd name="T35" fmla="*/ 318 h 576"/>
                  <a:gd name="T36" fmla="*/ 0 w 576"/>
                  <a:gd name="T37" fmla="*/ 288 h 576"/>
                  <a:gd name="T38" fmla="*/ 0 w 576"/>
                  <a:gd name="T39" fmla="*/ 259 h 576"/>
                  <a:gd name="T40" fmla="*/ 12 w 576"/>
                  <a:gd name="T41" fmla="*/ 203 h 576"/>
                  <a:gd name="T42" fmla="*/ 33 w 576"/>
                  <a:gd name="T43" fmla="*/ 151 h 576"/>
                  <a:gd name="T44" fmla="*/ 65 w 576"/>
                  <a:gd name="T45" fmla="*/ 105 h 576"/>
                  <a:gd name="T46" fmla="*/ 104 w 576"/>
                  <a:gd name="T47" fmla="*/ 66 h 576"/>
                  <a:gd name="T48" fmla="*/ 150 w 576"/>
                  <a:gd name="T49" fmla="*/ 34 h 576"/>
                  <a:gd name="T50" fmla="*/ 202 w 576"/>
                  <a:gd name="T51" fmla="*/ 13 h 576"/>
                  <a:gd name="T52" fmla="*/ 258 w 576"/>
                  <a:gd name="T53" fmla="*/ 1 h 576"/>
                  <a:gd name="T54" fmla="*/ 288 w 576"/>
                  <a:gd name="T55" fmla="*/ 0 h 576"/>
                  <a:gd name="T56" fmla="*/ 317 w 576"/>
                  <a:gd name="T57" fmla="*/ 1 h 576"/>
                  <a:gd name="T58" fmla="*/ 373 w 576"/>
                  <a:gd name="T59" fmla="*/ 13 h 576"/>
                  <a:gd name="T60" fmla="*/ 425 w 576"/>
                  <a:gd name="T61" fmla="*/ 34 h 576"/>
                  <a:gd name="T62" fmla="*/ 471 w 576"/>
                  <a:gd name="T63" fmla="*/ 66 h 576"/>
                  <a:gd name="T64" fmla="*/ 510 w 576"/>
                  <a:gd name="T65" fmla="*/ 105 h 576"/>
                  <a:gd name="T66" fmla="*/ 541 w 576"/>
                  <a:gd name="T67" fmla="*/ 151 h 576"/>
                  <a:gd name="T68" fmla="*/ 563 w 576"/>
                  <a:gd name="T69" fmla="*/ 203 h 576"/>
                  <a:gd name="T70" fmla="*/ 575 w 576"/>
                  <a:gd name="T71" fmla="*/ 259 h 576"/>
                  <a:gd name="T72" fmla="*/ 576 w 576"/>
                  <a:gd name="T73" fmla="*/ 288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6" h="576">
                    <a:moveTo>
                      <a:pt x="576" y="288"/>
                    </a:moveTo>
                    <a:lnTo>
                      <a:pt x="575" y="318"/>
                    </a:lnTo>
                    <a:lnTo>
                      <a:pt x="563" y="374"/>
                    </a:lnTo>
                    <a:lnTo>
                      <a:pt x="541" y="426"/>
                    </a:lnTo>
                    <a:lnTo>
                      <a:pt x="510" y="472"/>
                    </a:lnTo>
                    <a:lnTo>
                      <a:pt x="471" y="511"/>
                    </a:lnTo>
                    <a:lnTo>
                      <a:pt x="425" y="541"/>
                    </a:lnTo>
                    <a:lnTo>
                      <a:pt x="373" y="563"/>
                    </a:lnTo>
                    <a:lnTo>
                      <a:pt x="317" y="574"/>
                    </a:lnTo>
                    <a:lnTo>
                      <a:pt x="288" y="576"/>
                    </a:lnTo>
                    <a:lnTo>
                      <a:pt x="258" y="574"/>
                    </a:lnTo>
                    <a:lnTo>
                      <a:pt x="202" y="563"/>
                    </a:lnTo>
                    <a:lnTo>
                      <a:pt x="150" y="541"/>
                    </a:lnTo>
                    <a:lnTo>
                      <a:pt x="104" y="511"/>
                    </a:lnTo>
                    <a:lnTo>
                      <a:pt x="65" y="472"/>
                    </a:lnTo>
                    <a:lnTo>
                      <a:pt x="33" y="426"/>
                    </a:lnTo>
                    <a:lnTo>
                      <a:pt x="12" y="374"/>
                    </a:lnTo>
                    <a:lnTo>
                      <a:pt x="0" y="318"/>
                    </a:lnTo>
                    <a:lnTo>
                      <a:pt x="0" y="288"/>
                    </a:lnTo>
                    <a:lnTo>
                      <a:pt x="0" y="259"/>
                    </a:lnTo>
                    <a:lnTo>
                      <a:pt x="12" y="203"/>
                    </a:lnTo>
                    <a:lnTo>
                      <a:pt x="33" y="151"/>
                    </a:lnTo>
                    <a:lnTo>
                      <a:pt x="65" y="105"/>
                    </a:lnTo>
                    <a:lnTo>
                      <a:pt x="104" y="66"/>
                    </a:lnTo>
                    <a:lnTo>
                      <a:pt x="150" y="34"/>
                    </a:lnTo>
                    <a:lnTo>
                      <a:pt x="202" y="13"/>
                    </a:lnTo>
                    <a:lnTo>
                      <a:pt x="258" y="1"/>
                    </a:lnTo>
                    <a:lnTo>
                      <a:pt x="288" y="0"/>
                    </a:lnTo>
                    <a:lnTo>
                      <a:pt x="317" y="1"/>
                    </a:lnTo>
                    <a:lnTo>
                      <a:pt x="373" y="13"/>
                    </a:lnTo>
                    <a:lnTo>
                      <a:pt x="425" y="34"/>
                    </a:lnTo>
                    <a:lnTo>
                      <a:pt x="471" y="66"/>
                    </a:lnTo>
                    <a:lnTo>
                      <a:pt x="510" y="105"/>
                    </a:lnTo>
                    <a:lnTo>
                      <a:pt x="541" y="151"/>
                    </a:lnTo>
                    <a:lnTo>
                      <a:pt x="563" y="203"/>
                    </a:lnTo>
                    <a:lnTo>
                      <a:pt x="575" y="259"/>
                    </a:lnTo>
                    <a:lnTo>
                      <a:pt x="576" y="288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순서도: 지연 30"/>
            <p:cNvSpPr/>
            <p:nvPr/>
          </p:nvSpPr>
          <p:spPr>
            <a:xfrm rot="4147283" flipH="1">
              <a:off x="10503405" y="5975733"/>
              <a:ext cx="748810" cy="194929"/>
            </a:xfrm>
            <a:prstGeom prst="flowChartDelay">
              <a:avLst/>
            </a:pr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 flipH="1">
              <a:off x="10883462" y="6186394"/>
              <a:ext cx="1308538" cy="671607"/>
            </a:xfrm>
            <a:custGeom>
              <a:avLst/>
              <a:gdLst>
                <a:gd name="connsiteX0" fmla="*/ 1119034 w 1308538"/>
                <a:gd name="connsiteY0" fmla="*/ 143 h 671607"/>
                <a:gd name="connsiteX1" fmla="*/ 1100633 w 1308538"/>
                <a:gd name="connsiteY1" fmla="*/ 6411 h 671607"/>
                <a:gd name="connsiteX2" fmla="*/ 946502 w 1308538"/>
                <a:gd name="connsiteY2" fmla="*/ 288986 h 671607"/>
                <a:gd name="connsiteX3" fmla="*/ 863120 w 1308538"/>
                <a:gd name="connsiteY3" fmla="*/ 295853 h 671607"/>
                <a:gd name="connsiteX4" fmla="*/ 740993 w 1308538"/>
                <a:gd name="connsiteY4" fmla="*/ 306112 h 671607"/>
                <a:gd name="connsiteX5" fmla="*/ 317469 w 1308538"/>
                <a:gd name="connsiteY5" fmla="*/ 295853 h 671607"/>
                <a:gd name="connsiteX6" fmla="*/ 150154 w 1308538"/>
                <a:gd name="connsiteY6" fmla="*/ 331801 h 671607"/>
                <a:gd name="connsiteX7" fmla="*/ 64772 w 1308538"/>
                <a:gd name="connsiteY7" fmla="*/ 403085 h 671607"/>
                <a:gd name="connsiteX8" fmla="*/ 0 w 1308538"/>
                <a:gd name="connsiteY8" fmla="*/ 472032 h 671607"/>
                <a:gd name="connsiteX9" fmla="*/ 0 w 1308538"/>
                <a:gd name="connsiteY9" fmla="*/ 671607 h 671607"/>
                <a:gd name="connsiteX10" fmla="*/ 1152472 w 1308538"/>
                <a:gd name="connsiteY10" fmla="*/ 671607 h 671607"/>
                <a:gd name="connsiteX11" fmla="*/ 1203388 w 1308538"/>
                <a:gd name="connsiteY11" fmla="*/ 545873 h 671607"/>
                <a:gd name="connsiteX12" fmla="*/ 1308008 w 1308538"/>
                <a:gd name="connsiteY12" fmla="*/ 310523 h 671607"/>
                <a:gd name="connsiteX13" fmla="*/ 1237639 w 1308538"/>
                <a:gd name="connsiteY13" fmla="*/ 109166 h 671607"/>
                <a:gd name="connsiteX14" fmla="*/ 1119034 w 1308538"/>
                <a:gd name="connsiteY14" fmla="*/ 143 h 67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538" h="671607">
                  <a:moveTo>
                    <a:pt x="1119034" y="143"/>
                  </a:moveTo>
                  <a:cubicBezTo>
                    <a:pt x="1112848" y="669"/>
                    <a:pt x="1106698" y="2665"/>
                    <a:pt x="1100633" y="6411"/>
                  </a:cubicBezTo>
                  <a:cubicBezTo>
                    <a:pt x="1052110" y="36381"/>
                    <a:pt x="978076" y="267069"/>
                    <a:pt x="946502" y="288986"/>
                  </a:cubicBezTo>
                  <a:cubicBezTo>
                    <a:pt x="914927" y="310904"/>
                    <a:pt x="897372" y="292999"/>
                    <a:pt x="863120" y="295853"/>
                  </a:cubicBezTo>
                  <a:cubicBezTo>
                    <a:pt x="828869" y="298708"/>
                    <a:pt x="831934" y="306112"/>
                    <a:pt x="740993" y="306112"/>
                  </a:cubicBezTo>
                  <a:lnTo>
                    <a:pt x="317469" y="295853"/>
                  </a:lnTo>
                  <a:cubicBezTo>
                    <a:pt x="218996" y="300135"/>
                    <a:pt x="206583" y="298694"/>
                    <a:pt x="150154" y="331801"/>
                  </a:cubicBezTo>
                  <a:cubicBezTo>
                    <a:pt x="121940" y="348354"/>
                    <a:pt x="93397" y="374043"/>
                    <a:pt x="64772" y="403085"/>
                  </a:cubicBezTo>
                  <a:lnTo>
                    <a:pt x="0" y="472032"/>
                  </a:lnTo>
                  <a:lnTo>
                    <a:pt x="0" y="671607"/>
                  </a:lnTo>
                  <a:lnTo>
                    <a:pt x="1152472" y="671607"/>
                  </a:lnTo>
                  <a:lnTo>
                    <a:pt x="1203388" y="545873"/>
                  </a:lnTo>
                  <a:cubicBezTo>
                    <a:pt x="1236524" y="459552"/>
                    <a:pt x="1302299" y="383307"/>
                    <a:pt x="1308008" y="310523"/>
                  </a:cubicBezTo>
                  <a:cubicBezTo>
                    <a:pt x="1313716" y="237738"/>
                    <a:pt x="1272202" y="159851"/>
                    <a:pt x="1237639" y="109166"/>
                  </a:cubicBezTo>
                  <a:cubicBezTo>
                    <a:pt x="1207396" y="64816"/>
                    <a:pt x="1162333" y="-3539"/>
                    <a:pt x="1119034" y="1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 flipH="1">
              <a:off x="11240166" y="5517492"/>
              <a:ext cx="822634" cy="1030104"/>
              <a:chOff x="1219927" y="2725633"/>
              <a:chExt cx="1711565" cy="2143225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1682683" y="4161764"/>
                <a:ext cx="786052" cy="707094"/>
                <a:chOff x="1682683" y="4161764"/>
                <a:chExt cx="786052" cy="707094"/>
              </a:xfrm>
            </p:grpSpPr>
            <p:sp>
              <p:nvSpPr>
                <p:cNvPr id="12" name="Freeform 53"/>
                <p:cNvSpPr>
                  <a:spLocks/>
                </p:cNvSpPr>
                <p:nvPr/>
              </p:nvSpPr>
              <p:spPr bwMode="auto">
                <a:xfrm>
                  <a:off x="1738548" y="4691269"/>
                  <a:ext cx="672206" cy="177589"/>
                </a:xfrm>
                <a:custGeom>
                  <a:avLst/>
                  <a:gdLst>
                    <a:gd name="T0" fmla="*/ 255 w 511"/>
                    <a:gd name="T1" fmla="*/ 0 h 135"/>
                    <a:gd name="T2" fmla="*/ 294 w 511"/>
                    <a:gd name="T3" fmla="*/ 1 h 135"/>
                    <a:gd name="T4" fmla="*/ 331 w 511"/>
                    <a:gd name="T5" fmla="*/ 4 h 135"/>
                    <a:gd name="T6" fmla="*/ 365 w 511"/>
                    <a:gd name="T7" fmla="*/ 8 h 135"/>
                    <a:gd name="T8" fmla="*/ 396 w 511"/>
                    <a:gd name="T9" fmla="*/ 14 h 135"/>
                    <a:gd name="T10" fmla="*/ 425 w 511"/>
                    <a:gd name="T11" fmla="*/ 19 h 135"/>
                    <a:gd name="T12" fmla="*/ 450 w 511"/>
                    <a:gd name="T13" fmla="*/ 25 h 135"/>
                    <a:gd name="T14" fmla="*/ 471 w 511"/>
                    <a:gd name="T15" fmla="*/ 30 h 135"/>
                    <a:gd name="T16" fmla="*/ 488 w 511"/>
                    <a:gd name="T17" fmla="*/ 35 h 135"/>
                    <a:gd name="T18" fmla="*/ 501 w 511"/>
                    <a:gd name="T19" fmla="*/ 39 h 135"/>
                    <a:gd name="T20" fmla="*/ 509 w 511"/>
                    <a:gd name="T21" fmla="*/ 42 h 135"/>
                    <a:gd name="T22" fmla="*/ 511 w 511"/>
                    <a:gd name="T23" fmla="*/ 42 h 135"/>
                    <a:gd name="T24" fmla="*/ 510 w 511"/>
                    <a:gd name="T25" fmla="*/ 44 h 135"/>
                    <a:gd name="T26" fmla="*/ 505 w 511"/>
                    <a:gd name="T27" fmla="*/ 49 h 135"/>
                    <a:gd name="T28" fmla="*/ 496 w 511"/>
                    <a:gd name="T29" fmla="*/ 57 h 135"/>
                    <a:gd name="T30" fmla="*/ 485 w 511"/>
                    <a:gd name="T31" fmla="*/ 66 h 135"/>
                    <a:gd name="T32" fmla="*/ 470 w 511"/>
                    <a:gd name="T33" fmla="*/ 77 h 135"/>
                    <a:gd name="T34" fmla="*/ 451 w 511"/>
                    <a:gd name="T35" fmla="*/ 88 h 135"/>
                    <a:gd name="T36" fmla="*/ 429 w 511"/>
                    <a:gd name="T37" fmla="*/ 100 h 135"/>
                    <a:gd name="T38" fmla="*/ 403 w 511"/>
                    <a:gd name="T39" fmla="*/ 112 h 135"/>
                    <a:gd name="T40" fmla="*/ 372 w 511"/>
                    <a:gd name="T41" fmla="*/ 121 h 135"/>
                    <a:gd name="T42" fmla="*/ 337 w 511"/>
                    <a:gd name="T43" fmla="*/ 128 h 135"/>
                    <a:gd name="T44" fmla="*/ 298 w 511"/>
                    <a:gd name="T45" fmla="*/ 134 h 135"/>
                    <a:gd name="T46" fmla="*/ 256 w 511"/>
                    <a:gd name="T47" fmla="*/ 135 h 135"/>
                    <a:gd name="T48" fmla="*/ 213 w 511"/>
                    <a:gd name="T49" fmla="*/ 134 h 135"/>
                    <a:gd name="T50" fmla="*/ 174 w 511"/>
                    <a:gd name="T51" fmla="*/ 128 h 135"/>
                    <a:gd name="T52" fmla="*/ 139 w 511"/>
                    <a:gd name="T53" fmla="*/ 121 h 135"/>
                    <a:gd name="T54" fmla="*/ 109 w 511"/>
                    <a:gd name="T55" fmla="*/ 112 h 135"/>
                    <a:gd name="T56" fmla="*/ 82 w 511"/>
                    <a:gd name="T57" fmla="*/ 100 h 135"/>
                    <a:gd name="T58" fmla="*/ 60 w 511"/>
                    <a:gd name="T59" fmla="*/ 88 h 135"/>
                    <a:gd name="T60" fmla="*/ 41 w 511"/>
                    <a:gd name="T61" fmla="*/ 77 h 135"/>
                    <a:gd name="T62" fmla="*/ 26 w 511"/>
                    <a:gd name="T63" fmla="*/ 66 h 135"/>
                    <a:gd name="T64" fmla="*/ 15 w 511"/>
                    <a:gd name="T65" fmla="*/ 57 h 135"/>
                    <a:gd name="T66" fmla="*/ 6 w 511"/>
                    <a:gd name="T67" fmla="*/ 49 h 135"/>
                    <a:gd name="T68" fmla="*/ 2 w 511"/>
                    <a:gd name="T69" fmla="*/ 44 h 135"/>
                    <a:gd name="T70" fmla="*/ 0 w 511"/>
                    <a:gd name="T71" fmla="*/ 42 h 135"/>
                    <a:gd name="T72" fmla="*/ 43 w 511"/>
                    <a:gd name="T73" fmla="*/ 27 h 135"/>
                    <a:gd name="T74" fmla="*/ 88 w 511"/>
                    <a:gd name="T75" fmla="*/ 16 h 135"/>
                    <a:gd name="T76" fmla="*/ 131 w 511"/>
                    <a:gd name="T77" fmla="*/ 8 h 135"/>
                    <a:gd name="T78" fmla="*/ 173 w 511"/>
                    <a:gd name="T79" fmla="*/ 3 h 135"/>
                    <a:gd name="T80" fmla="*/ 215 w 511"/>
                    <a:gd name="T81" fmla="*/ 0 h 135"/>
                    <a:gd name="T82" fmla="*/ 255 w 511"/>
                    <a:gd name="T83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511" h="135">
                      <a:moveTo>
                        <a:pt x="255" y="0"/>
                      </a:moveTo>
                      <a:lnTo>
                        <a:pt x="294" y="1"/>
                      </a:lnTo>
                      <a:lnTo>
                        <a:pt x="331" y="4"/>
                      </a:lnTo>
                      <a:lnTo>
                        <a:pt x="365" y="8"/>
                      </a:lnTo>
                      <a:lnTo>
                        <a:pt x="396" y="14"/>
                      </a:lnTo>
                      <a:lnTo>
                        <a:pt x="425" y="19"/>
                      </a:lnTo>
                      <a:lnTo>
                        <a:pt x="450" y="25"/>
                      </a:lnTo>
                      <a:lnTo>
                        <a:pt x="471" y="30"/>
                      </a:lnTo>
                      <a:lnTo>
                        <a:pt x="488" y="35"/>
                      </a:lnTo>
                      <a:lnTo>
                        <a:pt x="501" y="39"/>
                      </a:lnTo>
                      <a:lnTo>
                        <a:pt x="509" y="42"/>
                      </a:lnTo>
                      <a:lnTo>
                        <a:pt x="511" y="42"/>
                      </a:lnTo>
                      <a:lnTo>
                        <a:pt x="510" y="44"/>
                      </a:lnTo>
                      <a:lnTo>
                        <a:pt x="505" y="49"/>
                      </a:lnTo>
                      <a:lnTo>
                        <a:pt x="496" y="57"/>
                      </a:lnTo>
                      <a:lnTo>
                        <a:pt x="485" y="66"/>
                      </a:lnTo>
                      <a:lnTo>
                        <a:pt x="470" y="77"/>
                      </a:lnTo>
                      <a:lnTo>
                        <a:pt x="451" y="88"/>
                      </a:lnTo>
                      <a:lnTo>
                        <a:pt x="429" y="100"/>
                      </a:lnTo>
                      <a:lnTo>
                        <a:pt x="403" y="112"/>
                      </a:lnTo>
                      <a:lnTo>
                        <a:pt x="372" y="121"/>
                      </a:lnTo>
                      <a:lnTo>
                        <a:pt x="337" y="128"/>
                      </a:lnTo>
                      <a:lnTo>
                        <a:pt x="298" y="134"/>
                      </a:lnTo>
                      <a:lnTo>
                        <a:pt x="256" y="135"/>
                      </a:lnTo>
                      <a:lnTo>
                        <a:pt x="213" y="134"/>
                      </a:lnTo>
                      <a:lnTo>
                        <a:pt x="174" y="128"/>
                      </a:lnTo>
                      <a:lnTo>
                        <a:pt x="139" y="121"/>
                      </a:lnTo>
                      <a:lnTo>
                        <a:pt x="109" y="112"/>
                      </a:lnTo>
                      <a:lnTo>
                        <a:pt x="82" y="100"/>
                      </a:lnTo>
                      <a:lnTo>
                        <a:pt x="60" y="88"/>
                      </a:lnTo>
                      <a:lnTo>
                        <a:pt x="41" y="77"/>
                      </a:lnTo>
                      <a:lnTo>
                        <a:pt x="26" y="66"/>
                      </a:lnTo>
                      <a:lnTo>
                        <a:pt x="15" y="57"/>
                      </a:lnTo>
                      <a:lnTo>
                        <a:pt x="6" y="49"/>
                      </a:lnTo>
                      <a:lnTo>
                        <a:pt x="2" y="44"/>
                      </a:lnTo>
                      <a:lnTo>
                        <a:pt x="0" y="42"/>
                      </a:lnTo>
                      <a:lnTo>
                        <a:pt x="43" y="27"/>
                      </a:lnTo>
                      <a:lnTo>
                        <a:pt x="88" y="16"/>
                      </a:lnTo>
                      <a:lnTo>
                        <a:pt x="131" y="8"/>
                      </a:lnTo>
                      <a:lnTo>
                        <a:pt x="173" y="3"/>
                      </a:lnTo>
                      <a:lnTo>
                        <a:pt x="215" y="0"/>
                      </a:lnTo>
                      <a:lnTo>
                        <a:pt x="255" y="0"/>
                      </a:lnTo>
                      <a:close/>
                    </a:path>
                  </a:pathLst>
                </a:custGeom>
                <a:solidFill>
                  <a:srgbClr val="FEDEC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1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" name="Freeform 33"/>
                <p:cNvSpPr>
                  <a:spLocks/>
                </p:cNvSpPr>
                <p:nvPr/>
              </p:nvSpPr>
              <p:spPr bwMode="auto">
                <a:xfrm>
                  <a:off x="1682683" y="4161764"/>
                  <a:ext cx="786052" cy="587426"/>
                </a:xfrm>
                <a:custGeom>
                  <a:avLst/>
                  <a:gdLst>
                    <a:gd name="T0" fmla="*/ 118 w 1117"/>
                    <a:gd name="T1" fmla="*/ 0 h 834"/>
                    <a:gd name="T2" fmla="*/ 999 w 1117"/>
                    <a:gd name="T3" fmla="*/ 0 h 834"/>
                    <a:gd name="T4" fmla="*/ 1006 w 1117"/>
                    <a:gd name="T5" fmla="*/ 21 h 834"/>
                    <a:gd name="T6" fmla="*/ 1011 w 1117"/>
                    <a:gd name="T7" fmla="*/ 50 h 834"/>
                    <a:gd name="T8" fmla="*/ 1015 w 1117"/>
                    <a:gd name="T9" fmla="*/ 85 h 834"/>
                    <a:gd name="T10" fmla="*/ 1018 w 1117"/>
                    <a:gd name="T11" fmla="*/ 126 h 834"/>
                    <a:gd name="T12" fmla="*/ 1021 w 1117"/>
                    <a:gd name="T13" fmla="*/ 171 h 834"/>
                    <a:gd name="T14" fmla="*/ 1025 w 1117"/>
                    <a:gd name="T15" fmla="*/ 222 h 834"/>
                    <a:gd name="T16" fmla="*/ 1031 w 1117"/>
                    <a:gd name="T17" fmla="*/ 274 h 834"/>
                    <a:gd name="T18" fmla="*/ 1040 w 1117"/>
                    <a:gd name="T19" fmla="*/ 330 h 834"/>
                    <a:gd name="T20" fmla="*/ 1051 w 1117"/>
                    <a:gd name="T21" fmla="*/ 387 h 834"/>
                    <a:gd name="T22" fmla="*/ 1067 w 1117"/>
                    <a:gd name="T23" fmla="*/ 445 h 834"/>
                    <a:gd name="T24" fmla="*/ 1089 w 1117"/>
                    <a:gd name="T25" fmla="*/ 503 h 834"/>
                    <a:gd name="T26" fmla="*/ 1117 w 1117"/>
                    <a:gd name="T27" fmla="*/ 560 h 834"/>
                    <a:gd name="T28" fmla="*/ 1067 w 1117"/>
                    <a:gd name="T29" fmla="*/ 600 h 834"/>
                    <a:gd name="T30" fmla="*/ 1015 w 1117"/>
                    <a:gd name="T31" fmla="*/ 639 h 834"/>
                    <a:gd name="T32" fmla="*/ 961 w 1117"/>
                    <a:gd name="T33" fmla="*/ 677 h 834"/>
                    <a:gd name="T34" fmla="*/ 903 w 1117"/>
                    <a:gd name="T35" fmla="*/ 712 h 834"/>
                    <a:gd name="T36" fmla="*/ 842 w 1117"/>
                    <a:gd name="T37" fmla="*/ 745 h 834"/>
                    <a:gd name="T38" fmla="*/ 778 w 1117"/>
                    <a:gd name="T39" fmla="*/ 775 h 834"/>
                    <a:gd name="T40" fmla="*/ 709 w 1117"/>
                    <a:gd name="T41" fmla="*/ 799 h 834"/>
                    <a:gd name="T42" fmla="*/ 636 w 1117"/>
                    <a:gd name="T43" fmla="*/ 820 h 834"/>
                    <a:gd name="T44" fmla="*/ 558 w 1117"/>
                    <a:gd name="T45" fmla="*/ 834 h 834"/>
                    <a:gd name="T46" fmla="*/ 480 w 1117"/>
                    <a:gd name="T47" fmla="*/ 820 h 834"/>
                    <a:gd name="T48" fmla="*/ 408 w 1117"/>
                    <a:gd name="T49" fmla="*/ 801 h 834"/>
                    <a:gd name="T50" fmla="*/ 338 w 1117"/>
                    <a:gd name="T51" fmla="*/ 776 h 834"/>
                    <a:gd name="T52" fmla="*/ 274 w 1117"/>
                    <a:gd name="T53" fmla="*/ 747 h 834"/>
                    <a:gd name="T54" fmla="*/ 212 w 1117"/>
                    <a:gd name="T55" fmla="*/ 713 h 834"/>
                    <a:gd name="T56" fmla="*/ 156 w 1117"/>
                    <a:gd name="T57" fmla="*/ 678 h 834"/>
                    <a:gd name="T58" fmla="*/ 100 w 1117"/>
                    <a:gd name="T59" fmla="*/ 642 h 834"/>
                    <a:gd name="T60" fmla="*/ 49 w 1117"/>
                    <a:gd name="T61" fmla="*/ 602 h 834"/>
                    <a:gd name="T62" fmla="*/ 0 w 1117"/>
                    <a:gd name="T63" fmla="*/ 563 h 834"/>
                    <a:gd name="T64" fmla="*/ 26 w 1117"/>
                    <a:gd name="T65" fmla="*/ 506 h 834"/>
                    <a:gd name="T66" fmla="*/ 48 w 1117"/>
                    <a:gd name="T67" fmla="*/ 448 h 834"/>
                    <a:gd name="T68" fmla="*/ 65 w 1117"/>
                    <a:gd name="T69" fmla="*/ 390 h 834"/>
                    <a:gd name="T70" fmla="*/ 77 w 1117"/>
                    <a:gd name="T71" fmla="*/ 333 h 834"/>
                    <a:gd name="T72" fmla="*/ 86 w 1117"/>
                    <a:gd name="T73" fmla="*/ 276 h 834"/>
                    <a:gd name="T74" fmla="*/ 91 w 1117"/>
                    <a:gd name="T75" fmla="*/ 223 h 834"/>
                    <a:gd name="T76" fmla="*/ 96 w 1117"/>
                    <a:gd name="T77" fmla="*/ 172 h 834"/>
                    <a:gd name="T78" fmla="*/ 99 w 1117"/>
                    <a:gd name="T79" fmla="*/ 126 h 834"/>
                    <a:gd name="T80" fmla="*/ 103 w 1117"/>
                    <a:gd name="T81" fmla="*/ 85 h 834"/>
                    <a:gd name="T82" fmla="*/ 106 w 1117"/>
                    <a:gd name="T83" fmla="*/ 50 h 834"/>
                    <a:gd name="T84" fmla="*/ 110 w 1117"/>
                    <a:gd name="T85" fmla="*/ 21 h 834"/>
                    <a:gd name="T86" fmla="*/ 118 w 1117"/>
                    <a:gd name="T87" fmla="*/ 0 h 8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117" h="834">
                      <a:moveTo>
                        <a:pt x="118" y="0"/>
                      </a:moveTo>
                      <a:lnTo>
                        <a:pt x="999" y="0"/>
                      </a:lnTo>
                      <a:lnTo>
                        <a:pt x="1006" y="21"/>
                      </a:lnTo>
                      <a:lnTo>
                        <a:pt x="1011" y="50"/>
                      </a:lnTo>
                      <a:lnTo>
                        <a:pt x="1015" y="85"/>
                      </a:lnTo>
                      <a:lnTo>
                        <a:pt x="1018" y="126"/>
                      </a:lnTo>
                      <a:lnTo>
                        <a:pt x="1021" y="171"/>
                      </a:lnTo>
                      <a:lnTo>
                        <a:pt x="1025" y="222"/>
                      </a:lnTo>
                      <a:lnTo>
                        <a:pt x="1031" y="274"/>
                      </a:lnTo>
                      <a:lnTo>
                        <a:pt x="1040" y="330"/>
                      </a:lnTo>
                      <a:lnTo>
                        <a:pt x="1051" y="387"/>
                      </a:lnTo>
                      <a:lnTo>
                        <a:pt x="1067" y="445"/>
                      </a:lnTo>
                      <a:lnTo>
                        <a:pt x="1089" y="503"/>
                      </a:lnTo>
                      <a:lnTo>
                        <a:pt x="1117" y="560"/>
                      </a:lnTo>
                      <a:lnTo>
                        <a:pt x="1067" y="600"/>
                      </a:lnTo>
                      <a:lnTo>
                        <a:pt x="1015" y="639"/>
                      </a:lnTo>
                      <a:lnTo>
                        <a:pt x="961" y="677"/>
                      </a:lnTo>
                      <a:lnTo>
                        <a:pt x="903" y="712"/>
                      </a:lnTo>
                      <a:lnTo>
                        <a:pt x="842" y="745"/>
                      </a:lnTo>
                      <a:lnTo>
                        <a:pt x="778" y="775"/>
                      </a:lnTo>
                      <a:lnTo>
                        <a:pt x="709" y="799"/>
                      </a:lnTo>
                      <a:lnTo>
                        <a:pt x="636" y="820"/>
                      </a:lnTo>
                      <a:lnTo>
                        <a:pt x="558" y="834"/>
                      </a:lnTo>
                      <a:lnTo>
                        <a:pt x="480" y="820"/>
                      </a:lnTo>
                      <a:lnTo>
                        <a:pt x="408" y="801"/>
                      </a:lnTo>
                      <a:lnTo>
                        <a:pt x="338" y="776"/>
                      </a:lnTo>
                      <a:lnTo>
                        <a:pt x="274" y="747"/>
                      </a:lnTo>
                      <a:lnTo>
                        <a:pt x="212" y="713"/>
                      </a:lnTo>
                      <a:lnTo>
                        <a:pt x="156" y="678"/>
                      </a:lnTo>
                      <a:lnTo>
                        <a:pt x="100" y="642"/>
                      </a:lnTo>
                      <a:lnTo>
                        <a:pt x="49" y="602"/>
                      </a:lnTo>
                      <a:lnTo>
                        <a:pt x="0" y="563"/>
                      </a:lnTo>
                      <a:lnTo>
                        <a:pt x="26" y="506"/>
                      </a:lnTo>
                      <a:lnTo>
                        <a:pt x="48" y="448"/>
                      </a:lnTo>
                      <a:lnTo>
                        <a:pt x="65" y="390"/>
                      </a:lnTo>
                      <a:lnTo>
                        <a:pt x="77" y="333"/>
                      </a:lnTo>
                      <a:lnTo>
                        <a:pt x="86" y="276"/>
                      </a:lnTo>
                      <a:lnTo>
                        <a:pt x="91" y="223"/>
                      </a:lnTo>
                      <a:lnTo>
                        <a:pt x="96" y="172"/>
                      </a:lnTo>
                      <a:lnTo>
                        <a:pt x="99" y="126"/>
                      </a:lnTo>
                      <a:lnTo>
                        <a:pt x="103" y="85"/>
                      </a:lnTo>
                      <a:lnTo>
                        <a:pt x="106" y="50"/>
                      </a:lnTo>
                      <a:lnTo>
                        <a:pt x="110" y="21"/>
                      </a:lnTo>
                      <a:lnTo>
                        <a:pt x="118" y="0"/>
                      </a:lnTo>
                      <a:close/>
                    </a:path>
                  </a:pathLst>
                </a:custGeom>
                <a:solidFill>
                  <a:srgbClr val="C69E7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" name="Freeform 42"/>
              <p:cNvSpPr>
                <a:spLocks/>
              </p:cNvSpPr>
              <p:nvPr/>
            </p:nvSpPr>
            <p:spPr bwMode="auto">
              <a:xfrm>
                <a:off x="2675814" y="3548981"/>
                <a:ext cx="255678" cy="443739"/>
              </a:xfrm>
              <a:custGeom>
                <a:avLst/>
                <a:gdLst>
                  <a:gd name="T0" fmla="*/ 206 w 362"/>
                  <a:gd name="T1" fmla="*/ 0 h 631"/>
                  <a:gd name="T2" fmla="*/ 238 w 362"/>
                  <a:gd name="T3" fmla="*/ 0 h 631"/>
                  <a:gd name="T4" fmla="*/ 264 w 362"/>
                  <a:gd name="T5" fmla="*/ 10 h 631"/>
                  <a:gd name="T6" fmla="*/ 289 w 362"/>
                  <a:gd name="T7" fmla="*/ 26 h 631"/>
                  <a:gd name="T8" fmla="*/ 311 w 362"/>
                  <a:gd name="T9" fmla="*/ 49 h 631"/>
                  <a:gd name="T10" fmla="*/ 328 w 362"/>
                  <a:gd name="T11" fmla="*/ 78 h 631"/>
                  <a:gd name="T12" fmla="*/ 343 w 362"/>
                  <a:gd name="T13" fmla="*/ 115 h 631"/>
                  <a:gd name="T14" fmla="*/ 353 w 362"/>
                  <a:gd name="T15" fmla="*/ 154 h 631"/>
                  <a:gd name="T16" fmla="*/ 359 w 362"/>
                  <a:gd name="T17" fmla="*/ 198 h 631"/>
                  <a:gd name="T18" fmla="*/ 362 w 362"/>
                  <a:gd name="T19" fmla="*/ 245 h 631"/>
                  <a:gd name="T20" fmla="*/ 359 w 362"/>
                  <a:gd name="T21" fmla="*/ 294 h 631"/>
                  <a:gd name="T22" fmla="*/ 353 w 362"/>
                  <a:gd name="T23" fmla="*/ 347 h 631"/>
                  <a:gd name="T24" fmla="*/ 340 w 362"/>
                  <a:gd name="T25" fmla="*/ 402 h 631"/>
                  <a:gd name="T26" fmla="*/ 322 w 362"/>
                  <a:gd name="T27" fmla="*/ 455 h 631"/>
                  <a:gd name="T28" fmla="*/ 300 w 362"/>
                  <a:gd name="T29" fmla="*/ 501 h 631"/>
                  <a:gd name="T30" fmla="*/ 276 w 362"/>
                  <a:gd name="T31" fmla="*/ 542 h 631"/>
                  <a:gd name="T32" fmla="*/ 248 w 362"/>
                  <a:gd name="T33" fmla="*/ 576 h 631"/>
                  <a:gd name="T34" fmla="*/ 219 w 362"/>
                  <a:gd name="T35" fmla="*/ 603 h 631"/>
                  <a:gd name="T36" fmla="*/ 188 w 362"/>
                  <a:gd name="T37" fmla="*/ 622 h 631"/>
                  <a:gd name="T38" fmla="*/ 156 w 362"/>
                  <a:gd name="T39" fmla="*/ 631 h 631"/>
                  <a:gd name="T40" fmla="*/ 124 w 362"/>
                  <a:gd name="T41" fmla="*/ 631 h 631"/>
                  <a:gd name="T42" fmla="*/ 96 w 362"/>
                  <a:gd name="T43" fmla="*/ 621 h 631"/>
                  <a:gd name="T44" fmla="*/ 73 w 362"/>
                  <a:gd name="T45" fmla="*/ 605 h 631"/>
                  <a:gd name="T46" fmla="*/ 51 w 362"/>
                  <a:gd name="T47" fmla="*/ 581 h 631"/>
                  <a:gd name="T48" fmla="*/ 34 w 362"/>
                  <a:gd name="T49" fmla="*/ 551 h 631"/>
                  <a:gd name="T50" fmla="*/ 19 w 362"/>
                  <a:gd name="T51" fmla="*/ 516 h 631"/>
                  <a:gd name="T52" fmla="*/ 9 w 362"/>
                  <a:gd name="T53" fmla="*/ 477 h 631"/>
                  <a:gd name="T54" fmla="*/ 3 w 362"/>
                  <a:gd name="T55" fmla="*/ 433 h 631"/>
                  <a:gd name="T56" fmla="*/ 0 w 362"/>
                  <a:gd name="T57" fmla="*/ 386 h 631"/>
                  <a:gd name="T58" fmla="*/ 3 w 362"/>
                  <a:gd name="T59" fmla="*/ 337 h 631"/>
                  <a:gd name="T60" fmla="*/ 9 w 362"/>
                  <a:gd name="T61" fmla="*/ 284 h 631"/>
                  <a:gd name="T62" fmla="*/ 22 w 362"/>
                  <a:gd name="T63" fmla="*/ 229 h 631"/>
                  <a:gd name="T64" fmla="*/ 40 w 362"/>
                  <a:gd name="T65" fmla="*/ 176 h 631"/>
                  <a:gd name="T66" fmla="*/ 61 w 362"/>
                  <a:gd name="T67" fmla="*/ 129 h 631"/>
                  <a:gd name="T68" fmla="*/ 86 w 362"/>
                  <a:gd name="T69" fmla="*/ 89 h 631"/>
                  <a:gd name="T70" fmla="*/ 114 w 362"/>
                  <a:gd name="T71" fmla="*/ 54 h 631"/>
                  <a:gd name="T72" fmla="*/ 143 w 362"/>
                  <a:gd name="T73" fmla="*/ 27 h 631"/>
                  <a:gd name="T74" fmla="*/ 174 w 362"/>
                  <a:gd name="T75" fmla="*/ 8 h 631"/>
                  <a:gd name="T76" fmla="*/ 206 w 362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2" h="631">
                    <a:moveTo>
                      <a:pt x="206" y="0"/>
                    </a:moveTo>
                    <a:lnTo>
                      <a:pt x="238" y="0"/>
                    </a:lnTo>
                    <a:lnTo>
                      <a:pt x="264" y="10"/>
                    </a:lnTo>
                    <a:lnTo>
                      <a:pt x="289" y="26"/>
                    </a:lnTo>
                    <a:lnTo>
                      <a:pt x="311" y="49"/>
                    </a:lnTo>
                    <a:lnTo>
                      <a:pt x="328" y="78"/>
                    </a:lnTo>
                    <a:lnTo>
                      <a:pt x="343" y="115"/>
                    </a:lnTo>
                    <a:lnTo>
                      <a:pt x="353" y="154"/>
                    </a:lnTo>
                    <a:lnTo>
                      <a:pt x="359" y="198"/>
                    </a:lnTo>
                    <a:lnTo>
                      <a:pt x="362" y="245"/>
                    </a:lnTo>
                    <a:lnTo>
                      <a:pt x="359" y="294"/>
                    </a:lnTo>
                    <a:lnTo>
                      <a:pt x="353" y="347"/>
                    </a:lnTo>
                    <a:lnTo>
                      <a:pt x="340" y="402"/>
                    </a:lnTo>
                    <a:lnTo>
                      <a:pt x="322" y="455"/>
                    </a:lnTo>
                    <a:lnTo>
                      <a:pt x="300" y="501"/>
                    </a:lnTo>
                    <a:lnTo>
                      <a:pt x="276" y="542"/>
                    </a:lnTo>
                    <a:lnTo>
                      <a:pt x="248" y="576"/>
                    </a:lnTo>
                    <a:lnTo>
                      <a:pt x="219" y="603"/>
                    </a:lnTo>
                    <a:lnTo>
                      <a:pt x="188" y="622"/>
                    </a:lnTo>
                    <a:lnTo>
                      <a:pt x="156" y="631"/>
                    </a:lnTo>
                    <a:lnTo>
                      <a:pt x="124" y="631"/>
                    </a:lnTo>
                    <a:lnTo>
                      <a:pt x="96" y="621"/>
                    </a:lnTo>
                    <a:lnTo>
                      <a:pt x="73" y="605"/>
                    </a:lnTo>
                    <a:lnTo>
                      <a:pt x="51" y="581"/>
                    </a:lnTo>
                    <a:lnTo>
                      <a:pt x="34" y="551"/>
                    </a:lnTo>
                    <a:lnTo>
                      <a:pt x="19" y="516"/>
                    </a:lnTo>
                    <a:lnTo>
                      <a:pt x="9" y="477"/>
                    </a:lnTo>
                    <a:lnTo>
                      <a:pt x="3" y="433"/>
                    </a:lnTo>
                    <a:lnTo>
                      <a:pt x="0" y="386"/>
                    </a:lnTo>
                    <a:lnTo>
                      <a:pt x="3" y="337"/>
                    </a:lnTo>
                    <a:lnTo>
                      <a:pt x="9" y="284"/>
                    </a:lnTo>
                    <a:lnTo>
                      <a:pt x="22" y="229"/>
                    </a:lnTo>
                    <a:lnTo>
                      <a:pt x="40" y="176"/>
                    </a:lnTo>
                    <a:lnTo>
                      <a:pt x="61" y="129"/>
                    </a:lnTo>
                    <a:lnTo>
                      <a:pt x="86" y="89"/>
                    </a:lnTo>
                    <a:lnTo>
                      <a:pt x="114" y="54"/>
                    </a:lnTo>
                    <a:lnTo>
                      <a:pt x="143" y="27"/>
                    </a:lnTo>
                    <a:lnTo>
                      <a:pt x="174" y="8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FEDEC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Freeform 43"/>
              <p:cNvSpPr>
                <a:spLocks/>
              </p:cNvSpPr>
              <p:nvPr/>
            </p:nvSpPr>
            <p:spPr bwMode="auto">
              <a:xfrm>
                <a:off x="1219927" y="3548981"/>
                <a:ext cx="253565" cy="443739"/>
              </a:xfrm>
              <a:custGeom>
                <a:avLst/>
                <a:gdLst>
                  <a:gd name="T0" fmla="*/ 156 w 361"/>
                  <a:gd name="T1" fmla="*/ 0 h 631"/>
                  <a:gd name="T2" fmla="*/ 186 w 361"/>
                  <a:gd name="T3" fmla="*/ 10 h 631"/>
                  <a:gd name="T4" fmla="*/ 217 w 361"/>
                  <a:gd name="T5" fmla="*/ 27 h 631"/>
                  <a:gd name="T6" fmla="*/ 247 w 361"/>
                  <a:gd name="T7" fmla="*/ 55 h 631"/>
                  <a:gd name="T8" fmla="*/ 275 w 361"/>
                  <a:gd name="T9" fmla="*/ 89 h 631"/>
                  <a:gd name="T10" fmla="*/ 300 w 361"/>
                  <a:gd name="T11" fmla="*/ 129 h 631"/>
                  <a:gd name="T12" fmla="*/ 320 w 361"/>
                  <a:gd name="T13" fmla="*/ 176 h 631"/>
                  <a:gd name="T14" fmla="*/ 338 w 361"/>
                  <a:gd name="T15" fmla="*/ 229 h 631"/>
                  <a:gd name="T16" fmla="*/ 351 w 361"/>
                  <a:gd name="T17" fmla="*/ 284 h 631"/>
                  <a:gd name="T18" fmla="*/ 358 w 361"/>
                  <a:gd name="T19" fmla="*/ 337 h 631"/>
                  <a:gd name="T20" fmla="*/ 361 w 361"/>
                  <a:gd name="T21" fmla="*/ 386 h 631"/>
                  <a:gd name="T22" fmla="*/ 358 w 361"/>
                  <a:gd name="T23" fmla="*/ 433 h 631"/>
                  <a:gd name="T24" fmla="*/ 352 w 361"/>
                  <a:gd name="T25" fmla="*/ 477 h 631"/>
                  <a:gd name="T26" fmla="*/ 341 w 361"/>
                  <a:gd name="T27" fmla="*/ 517 h 631"/>
                  <a:gd name="T28" fmla="*/ 327 w 361"/>
                  <a:gd name="T29" fmla="*/ 552 h 631"/>
                  <a:gd name="T30" fmla="*/ 309 w 361"/>
                  <a:gd name="T31" fmla="*/ 581 h 631"/>
                  <a:gd name="T32" fmla="*/ 288 w 361"/>
                  <a:gd name="T33" fmla="*/ 605 h 631"/>
                  <a:gd name="T34" fmla="*/ 263 w 361"/>
                  <a:gd name="T35" fmla="*/ 622 h 631"/>
                  <a:gd name="T36" fmla="*/ 237 w 361"/>
                  <a:gd name="T37" fmla="*/ 631 h 631"/>
                  <a:gd name="T38" fmla="*/ 205 w 361"/>
                  <a:gd name="T39" fmla="*/ 631 h 631"/>
                  <a:gd name="T40" fmla="*/ 173 w 361"/>
                  <a:gd name="T41" fmla="*/ 622 h 631"/>
                  <a:gd name="T42" fmla="*/ 142 w 361"/>
                  <a:gd name="T43" fmla="*/ 603 h 631"/>
                  <a:gd name="T44" fmla="*/ 113 w 361"/>
                  <a:gd name="T45" fmla="*/ 577 h 631"/>
                  <a:gd name="T46" fmla="*/ 86 w 361"/>
                  <a:gd name="T47" fmla="*/ 542 h 631"/>
                  <a:gd name="T48" fmla="*/ 61 w 361"/>
                  <a:gd name="T49" fmla="*/ 501 h 631"/>
                  <a:gd name="T50" fmla="*/ 39 w 361"/>
                  <a:gd name="T51" fmla="*/ 455 h 631"/>
                  <a:gd name="T52" fmla="*/ 22 w 361"/>
                  <a:gd name="T53" fmla="*/ 402 h 631"/>
                  <a:gd name="T54" fmla="*/ 8 w 361"/>
                  <a:gd name="T55" fmla="*/ 347 h 631"/>
                  <a:gd name="T56" fmla="*/ 1 w 361"/>
                  <a:gd name="T57" fmla="*/ 294 h 631"/>
                  <a:gd name="T58" fmla="*/ 0 w 361"/>
                  <a:gd name="T59" fmla="*/ 245 h 631"/>
                  <a:gd name="T60" fmla="*/ 1 w 361"/>
                  <a:gd name="T61" fmla="*/ 198 h 631"/>
                  <a:gd name="T62" fmla="*/ 8 w 361"/>
                  <a:gd name="T63" fmla="*/ 154 h 631"/>
                  <a:gd name="T64" fmla="*/ 19 w 361"/>
                  <a:gd name="T65" fmla="*/ 115 h 631"/>
                  <a:gd name="T66" fmla="*/ 33 w 361"/>
                  <a:gd name="T67" fmla="*/ 80 h 631"/>
                  <a:gd name="T68" fmla="*/ 51 w 361"/>
                  <a:gd name="T69" fmla="*/ 49 h 631"/>
                  <a:gd name="T70" fmla="*/ 73 w 361"/>
                  <a:gd name="T71" fmla="*/ 26 h 631"/>
                  <a:gd name="T72" fmla="*/ 96 w 361"/>
                  <a:gd name="T73" fmla="*/ 10 h 631"/>
                  <a:gd name="T74" fmla="*/ 123 w 361"/>
                  <a:gd name="T75" fmla="*/ 0 h 631"/>
                  <a:gd name="T76" fmla="*/ 156 w 361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631">
                    <a:moveTo>
                      <a:pt x="156" y="0"/>
                    </a:moveTo>
                    <a:lnTo>
                      <a:pt x="186" y="10"/>
                    </a:lnTo>
                    <a:lnTo>
                      <a:pt x="217" y="27"/>
                    </a:lnTo>
                    <a:lnTo>
                      <a:pt x="247" y="55"/>
                    </a:lnTo>
                    <a:lnTo>
                      <a:pt x="275" y="89"/>
                    </a:lnTo>
                    <a:lnTo>
                      <a:pt x="300" y="129"/>
                    </a:lnTo>
                    <a:lnTo>
                      <a:pt x="320" y="176"/>
                    </a:lnTo>
                    <a:lnTo>
                      <a:pt x="338" y="229"/>
                    </a:lnTo>
                    <a:lnTo>
                      <a:pt x="351" y="284"/>
                    </a:lnTo>
                    <a:lnTo>
                      <a:pt x="358" y="337"/>
                    </a:lnTo>
                    <a:lnTo>
                      <a:pt x="361" y="386"/>
                    </a:lnTo>
                    <a:lnTo>
                      <a:pt x="358" y="433"/>
                    </a:lnTo>
                    <a:lnTo>
                      <a:pt x="352" y="477"/>
                    </a:lnTo>
                    <a:lnTo>
                      <a:pt x="341" y="517"/>
                    </a:lnTo>
                    <a:lnTo>
                      <a:pt x="327" y="552"/>
                    </a:lnTo>
                    <a:lnTo>
                      <a:pt x="309" y="581"/>
                    </a:lnTo>
                    <a:lnTo>
                      <a:pt x="288" y="605"/>
                    </a:lnTo>
                    <a:lnTo>
                      <a:pt x="263" y="622"/>
                    </a:lnTo>
                    <a:lnTo>
                      <a:pt x="237" y="631"/>
                    </a:lnTo>
                    <a:lnTo>
                      <a:pt x="205" y="631"/>
                    </a:lnTo>
                    <a:lnTo>
                      <a:pt x="173" y="622"/>
                    </a:lnTo>
                    <a:lnTo>
                      <a:pt x="142" y="603"/>
                    </a:lnTo>
                    <a:lnTo>
                      <a:pt x="113" y="577"/>
                    </a:lnTo>
                    <a:lnTo>
                      <a:pt x="86" y="542"/>
                    </a:lnTo>
                    <a:lnTo>
                      <a:pt x="61" y="501"/>
                    </a:lnTo>
                    <a:lnTo>
                      <a:pt x="39" y="455"/>
                    </a:lnTo>
                    <a:lnTo>
                      <a:pt x="22" y="402"/>
                    </a:lnTo>
                    <a:lnTo>
                      <a:pt x="8" y="347"/>
                    </a:lnTo>
                    <a:lnTo>
                      <a:pt x="1" y="294"/>
                    </a:lnTo>
                    <a:lnTo>
                      <a:pt x="0" y="245"/>
                    </a:lnTo>
                    <a:lnTo>
                      <a:pt x="1" y="198"/>
                    </a:lnTo>
                    <a:lnTo>
                      <a:pt x="8" y="154"/>
                    </a:lnTo>
                    <a:lnTo>
                      <a:pt x="19" y="115"/>
                    </a:lnTo>
                    <a:lnTo>
                      <a:pt x="33" y="80"/>
                    </a:lnTo>
                    <a:lnTo>
                      <a:pt x="51" y="49"/>
                    </a:lnTo>
                    <a:lnTo>
                      <a:pt x="73" y="26"/>
                    </a:lnTo>
                    <a:lnTo>
                      <a:pt x="96" y="10"/>
                    </a:lnTo>
                    <a:lnTo>
                      <a:pt x="123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자유형 7"/>
              <p:cNvSpPr>
                <a:spLocks/>
              </p:cNvSpPr>
              <p:nvPr/>
            </p:nvSpPr>
            <p:spPr bwMode="auto">
              <a:xfrm>
                <a:off x="1236831" y="2725633"/>
                <a:ext cx="1675643" cy="1991862"/>
              </a:xfrm>
              <a:custGeom>
                <a:avLst/>
                <a:gdLst>
                  <a:gd name="connsiteX0" fmla="*/ 838174 w 1675643"/>
                  <a:gd name="connsiteY0" fmla="*/ 0 h 2197567"/>
                  <a:gd name="connsiteX1" fmla="*/ 910017 w 1675643"/>
                  <a:gd name="connsiteY1" fmla="*/ 2116 h 2197567"/>
                  <a:gd name="connsiteX2" fmla="*/ 979748 w 1675643"/>
                  <a:gd name="connsiteY2" fmla="*/ 9167 h 2197567"/>
                  <a:gd name="connsiteX3" fmla="*/ 1045252 w 1675643"/>
                  <a:gd name="connsiteY3" fmla="*/ 21860 h 2197567"/>
                  <a:gd name="connsiteX4" fmla="*/ 1110052 w 1675643"/>
                  <a:gd name="connsiteY4" fmla="*/ 37373 h 2197567"/>
                  <a:gd name="connsiteX5" fmla="*/ 1170626 w 1675643"/>
                  <a:gd name="connsiteY5" fmla="*/ 56412 h 2197567"/>
                  <a:gd name="connsiteX6" fmla="*/ 1228382 w 1675643"/>
                  <a:gd name="connsiteY6" fmla="*/ 78977 h 2197567"/>
                  <a:gd name="connsiteX7" fmla="*/ 1283322 w 1675643"/>
                  <a:gd name="connsiteY7" fmla="*/ 105773 h 2197567"/>
                  <a:gd name="connsiteX8" fmla="*/ 1334739 w 1675643"/>
                  <a:gd name="connsiteY8" fmla="*/ 134685 h 2197567"/>
                  <a:gd name="connsiteX9" fmla="*/ 1381930 w 1675643"/>
                  <a:gd name="connsiteY9" fmla="*/ 166417 h 2197567"/>
                  <a:gd name="connsiteX10" fmla="*/ 1427008 w 1675643"/>
                  <a:gd name="connsiteY10" fmla="*/ 200264 h 2197567"/>
                  <a:gd name="connsiteX11" fmla="*/ 1467156 w 1675643"/>
                  <a:gd name="connsiteY11" fmla="*/ 236227 h 2197567"/>
                  <a:gd name="connsiteX12" fmla="*/ 1503782 w 1675643"/>
                  <a:gd name="connsiteY12" fmla="*/ 274305 h 2197567"/>
                  <a:gd name="connsiteX13" fmla="*/ 1538295 w 1675643"/>
                  <a:gd name="connsiteY13" fmla="*/ 312384 h 2197567"/>
                  <a:gd name="connsiteX14" fmla="*/ 1566469 w 1675643"/>
                  <a:gd name="connsiteY14" fmla="*/ 352577 h 2197567"/>
                  <a:gd name="connsiteX15" fmla="*/ 1592530 w 1675643"/>
                  <a:gd name="connsiteY15" fmla="*/ 392771 h 2197567"/>
                  <a:gd name="connsiteX16" fmla="*/ 1612956 w 1675643"/>
                  <a:gd name="connsiteY16" fmla="*/ 432965 h 2197567"/>
                  <a:gd name="connsiteX17" fmla="*/ 1630565 w 1675643"/>
                  <a:gd name="connsiteY17" fmla="*/ 473864 h 2197567"/>
                  <a:gd name="connsiteX18" fmla="*/ 1642539 w 1675643"/>
                  <a:gd name="connsiteY18" fmla="*/ 514058 h 2197567"/>
                  <a:gd name="connsiteX19" fmla="*/ 1642539 w 1675643"/>
                  <a:gd name="connsiteY19" fmla="*/ 517584 h 2197567"/>
                  <a:gd name="connsiteX20" fmla="*/ 1644652 w 1675643"/>
                  <a:gd name="connsiteY20" fmla="*/ 526751 h 2197567"/>
                  <a:gd name="connsiteX21" fmla="*/ 1647469 w 1675643"/>
                  <a:gd name="connsiteY21" fmla="*/ 540149 h 2197567"/>
                  <a:gd name="connsiteX22" fmla="*/ 1650991 w 1675643"/>
                  <a:gd name="connsiteY22" fmla="*/ 559188 h 2197567"/>
                  <a:gd name="connsiteX23" fmla="*/ 1655217 w 1675643"/>
                  <a:gd name="connsiteY23" fmla="*/ 583163 h 2197567"/>
                  <a:gd name="connsiteX24" fmla="*/ 1658739 w 1675643"/>
                  <a:gd name="connsiteY24" fmla="*/ 609959 h 2197567"/>
                  <a:gd name="connsiteX25" fmla="*/ 1662965 w 1675643"/>
                  <a:gd name="connsiteY25" fmla="*/ 641691 h 2197567"/>
                  <a:gd name="connsiteX26" fmla="*/ 1667191 w 1675643"/>
                  <a:gd name="connsiteY26" fmla="*/ 675538 h 2197567"/>
                  <a:gd name="connsiteX27" fmla="*/ 1670008 w 1675643"/>
                  <a:gd name="connsiteY27" fmla="*/ 712911 h 2197567"/>
                  <a:gd name="connsiteX28" fmla="*/ 1673530 w 1675643"/>
                  <a:gd name="connsiteY28" fmla="*/ 751695 h 2197567"/>
                  <a:gd name="connsiteX29" fmla="*/ 1675643 w 1675643"/>
                  <a:gd name="connsiteY29" fmla="*/ 791889 h 2197567"/>
                  <a:gd name="connsiteX30" fmla="*/ 1675643 w 1675643"/>
                  <a:gd name="connsiteY30" fmla="*/ 834198 h 2197567"/>
                  <a:gd name="connsiteX31" fmla="*/ 1674234 w 1675643"/>
                  <a:gd name="connsiteY31" fmla="*/ 877212 h 2197567"/>
                  <a:gd name="connsiteX32" fmla="*/ 1672121 w 1675643"/>
                  <a:gd name="connsiteY32" fmla="*/ 920227 h 2197567"/>
                  <a:gd name="connsiteX33" fmla="*/ 1667191 w 1675643"/>
                  <a:gd name="connsiteY33" fmla="*/ 964652 h 2197567"/>
                  <a:gd name="connsiteX34" fmla="*/ 1660852 w 1675643"/>
                  <a:gd name="connsiteY34" fmla="*/ 1006961 h 2197567"/>
                  <a:gd name="connsiteX35" fmla="*/ 1651695 w 1675643"/>
                  <a:gd name="connsiteY35" fmla="*/ 1048565 h 2197567"/>
                  <a:gd name="connsiteX36" fmla="*/ 1639721 w 1675643"/>
                  <a:gd name="connsiteY36" fmla="*/ 1090169 h 2197567"/>
                  <a:gd name="connsiteX37" fmla="*/ 1624930 w 1675643"/>
                  <a:gd name="connsiteY37" fmla="*/ 1128953 h 2197567"/>
                  <a:gd name="connsiteX38" fmla="*/ 1608026 w 1675643"/>
                  <a:gd name="connsiteY38" fmla="*/ 1166326 h 2197567"/>
                  <a:gd name="connsiteX39" fmla="*/ 1586191 w 1675643"/>
                  <a:gd name="connsiteY39" fmla="*/ 1200173 h 2197567"/>
                  <a:gd name="connsiteX40" fmla="*/ 1578338 w 1675643"/>
                  <a:gd name="connsiteY40" fmla="*/ 1210281 h 2197567"/>
                  <a:gd name="connsiteX41" fmla="*/ 1576335 w 1675643"/>
                  <a:gd name="connsiteY41" fmla="*/ 1240358 h 2197567"/>
                  <a:gd name="connsiteX42" fmla="*/ 1572817 w 1675643"/>
                  <a:gd name="connsiteY42" fmla="*/ 1292480 h 2197567"/>
                  <a:gd name="connsiteX43" fmla="*/ 1567187 w 1675643"/>
                  <a:gd name="connsiteY43" fmla="*/ 1346010 h 2197567"/>
                  <a:gd name="connsiteX44" fmla="*/ 1559447 w 1675643"/>
                  <a:gd name="connsiteY44" fmla="*/ 1399541 h 2197567"/>
                  <a:gd name="connsiteX45" fmla="*/ 1551003 w 1675643"/>
                  <a:gd name="connsiteY45" fmla="*/ 1451662 h 2197567"/>
                  <a:gd name="connsiteX46" fmla="*/ 1539744 w 1675643"/>
                  <a:gd name="connsiteY46" fmla="*/ 1503784 h 2197567"/>
                  <a:gd name="connsiteX47" fmla="*/ 1527781 w 1675643"/>
                  <a:gd name="connsiteY47" fmla="*/ 1556610 h 2197567"/>
                  <a:gd name="connsiteX48" fmla="*/ 1512300 w 1675643"/>
                  <a:gd name="connsiteY48" fmla="*/ 1608028 h 2197567"/>
                  <a:gd name="connsiteX49" fmla="*/ 1495412 w 1675643"/>
                  <a:gd name="connsiteY49" fmla="*/ 1658036 h 2197567"/>
                  <a:gd name="connsiteX50" fmla="*/ 1476413 w 1675643"/>
                  <a:gd name="connsiteY50" fmla="*/ 1707341 h 2197567"/>
                  <a:gd name="connsiteX51" fmla="*/ 1454599 w 1675643"/>
                  <a:gd name="connsiteY51" fmla="*/ 1755941 h 2197567"/>
                  <a:gd name="connsiteX52" fmla="*/ 1431377 w 1675643"/>
                  <a:gd name="connsiteY52" fmla="*/ 1801723 h 2197567"/>
                  <a:gd name="connsiteX53" fmla="*/ 1403230 w 1675643"/>
                  <a:gd name="connsiteY53" fmla="*/ 1846802 h 2197567"/>
                  <a:gd name="connsiteX54" fmla="*/ 1374379 w 1675643"/>
                  <a:gd name="connsiteY54" fmla="*/ 1890471 h 2197567"/>
                  <a:gd name="connsiteX55" fmla="*/ 1342010 w 1675643"/>
                  <a:gd name="connsiteY55" fmla="*/ 1932028 h 2197567"/>
                  <a:gd name="connsiteX56" fmla="*/ 1306826 w 1675643"/>
                  <a:gd name="connsiteY56" fmla="*/ 1971471 h 2197567"/>
                  <a:gd name="connsiteX57" fmla="*/ 1268827 w 1675643"/>
                  <a:gd name="connsiteY57" fmla="*/ 2008098 h 2197567"/>
                  <a:gd name="connsiteX58" fmla="*/ 1227310 w 1675643"/>
                  <a:gd name="connsiteY58" fmla="*/ 2041906 h 2197567"/>
                  <a:gd name="connsiteX59" fmla="*/ 1182275 w 1675643"/>
                  <a:gd name="connsiteY59" fmla="*/ 2074306 h 2197567"/>
                  <a:gd name="connsiteX60" fmla="*/ 1133721 w 1675643"/>
                  <a:gd name="connsiteY60" fmla="*/ 2102480 h 2197567"/>
                  <a:gd name="connsiteX61" fmla="*/ 1082352 w 1675643"/>
                  <a:gd name="connsiteY61" fmla="*/ 2128541 h 2197567"/>
                  <a:gd name="connsiteX62" fmla="*/ 1027465 w 1675643"/>
                  <a:gd name="connsiteY62" fmla="*/ 2151080 h 2197567"/>
                  <a:gd name="connsiteX63" fmla="*/ 969060 w 1675643"/>
                  <a:gd name="connsiteY63" fmla="*/ 2170802 h 2197567"/>
                  <a:gd name="connsiteX64" fmla="*/ 905025 w 1675643"/>
                  <a:gd name="connsiteY64" fmla="*/ 2186298 h 2197567"/>
                  <a:gd name="connsiteX65" fmla="*/ 838879 w 1675643"/>
                  <a:gd name="connsiteY65" fmla="*/ 2197567 h 2197567"/>
                  <a:gd name="connsiteX66" fmla="*/ 839120 w 1675643"/>
                  <a:gd name="connsiteY66" fmla="*/ 2197406 h 2197567"/>
                  <a:gd name="connsiteX67" fmla="*/ 838174 w 1675643"/>
                  <a:gd name="connsiteY67" fmla="*/ 2197567 h 2197567"/>
                  <a:gd name="connsiteX68" fmla="*/ 771261 w 1675643"/>
                  <a:gd name="connsiteY68" fmla="*/ 2186298 h 2197567"/>
                  <a:gd name="connsiteX69" fmla="*/ 708574 w 1675643"/>
                  <a:gd name="connsiteY69" fmla="*/ 2170802 h 2197567"/>
                  <a:gd name="connsiteX70" fmla="*/ 649409 w 1675643"/>
                  <a:gd name="connsiteY70" fmla="*/ 2151080 h 2197567"/>
                  <a:gd name="connsiteX71" fmla="*/ 593765 w 1675643"/>
                  <a:gd name="connsiteY71" fmla="*/ 2128541 h 2197567"/>
                  <a:gd name="connsiteX72" fmla="*/ 542348 w 1675643"/>
                  <a:gd name="connsiteY72" fmla="*/ 2102480 h 2197567"/>
                  <a:gd name="connsiteX73" fmla="*/ 494452 w 1675643"/>
                  <a:gd name="connsiteY73" fmla="*/ 2074306 h 2197567"/>
                  <a:gd name="connsiteX74" fmla="*/ 448670 w 1675643"/>
                  <a:gd name="connsiteY74" fmla="*/ 2041906 h 2197567"/>
                  <a:gd name="connsiteX75" fmla="*/ 407817 w 1675643"/>
                  <a:gd name="connsiteY75" fmla="*/ 2008098 h 2197567"/>
                  <a:gd name="connsiteX76" fmla="*/ 369078 w 1675643"/>
                  <a:gd name="connsiteY76" fmla="*/ 1971471 h 2197567"/>
                  <a:gd name="connsiteX77" fmla="*/ 333861 w 1675643"/>
                  <a:gd name="connsiteY77" fmla="*/ 1932028 h 2197567"/>
                  <a:gd name="connsiteX78" fmla="*/ 302165 w 1675643"/>
                  <a:gd name="connsiteY78" fmla="*/ 1890471 h 2197567"/>
                  <a:gd name="connsiteX79" fmla="*/ 272583 w 1675643"/>
                  <a:gd name="connsiteY79" fmla="*/ 1846802 h 2197567"/>
                  <a:gd name="connsiteX80" fmla="*/ 245817 w 1675643"/>
                  <a:gd name="connsiteY80" fmla="*/ 1801723 h 2197567"/>
                  <a:gd name="connsiteX81" fmla="*/ 221165 w 1675643"/>
                  <a:gd name="connsiteY81" fmla="*/ 1755941 h 2197567"/>
                  <a:gd name="connsiteX82" fmla="*/ 200035 w 1675643"/>
                  <a:gd name="connsiteY82" fmla="*/ 1707341 h 2197567"/>
                  <a:gd name="connsiteX83" fmla="*/ 181017 w 1675643"/>
                  <a:gd name="connsiteY83" fmla="*/ 1658036 h 2197567"/>
                  <a:gd name="connsiteX84" fmla="*/ 164113 w 1675643"/>
                  <a:gd name="connsiteY84" fmla="*/ 1608028 h 2197567"/>
                  <a:gd name="connsiteX85" fmla="*/ 149322 w 1675643"/>
                  <a:gd name="connsiteY85" fmla="*/ 1556610 h 2197567"/>
                  <a:gd name="connsiteX86" fmla="*/ 135939 w 1675643"/>
                  <a:gd name="connsiteY86" fmla="*/ 1503784 h 2197567"/>
                  <a:gd name="connsiteX87" fmla="*/ 126078 w 1675643"/>
                  <a:gd name="connsiteY87" fmla="*/ 1451662 h 2197567"/>
                  <a:gd name="connsiteX88" fmla="*/ 116922 w 1675643"/>
                  <a:gd name="connsiteY88" fmla="*/ 1399541 h 2197567"/>
                  <a:gd name="connsiteX89" fmla="*/ 109174 w 1675643"/>
                  <a:gd name="connsiteY89" fmla="*/ 1346010 h 2197567"/>
                  <a:gd name="connsiteX90" fmla="*/ 104244 w 1675643"/>
                  <a:gd name="connsiteY90" fmla="*/ 1292480 h 2197567"/>
                  <a:gd name="connsiteX91" fmla="*/ 100017 w 1675643"/>
                  <a:gd name="connsiteY91" fmla="*/ 1240358 h 2197567"/>
                  <a:gd name="connsiteX92" fmla="*/ 98470 w 1675643"/>
                  <a:gd name="connsiteY92" fmla="*/ 1211341 h 2197567"/>
                  <a:gd name="connsiteX93" fmla="*/ 90157 w 1675643"/>
                  <a:gd name="connsiteY93" fmla="*/ 1200878 h 2197567"/>
                  <a:gd name="connsiteX94" fmla="*/ 68322 w 1675643"/>
                  <a:gd name="connsiteY94" fmla="*/ 1166326 h 2197567"/>
                  <a:gd name="connsiteX95" fmla="*/ 50009 w 1675643"/>
                  <a:gd name="connsiteY95" fmla="*/ 1130363 h 2197567"/>
                  <a:gd name="connsiteX96" fmla="*/ 35922 w 1675643"/>
                  <a:gd name="connsiteY96" fmla="*/ 1090874 h 2197567"/>
                  <a:gd name="connsiteX97" fmla="*/ 24652 w 1675643"/>
                  <a:gd name="connsiteY97" fmla="*/ 1049975 h 2197567"/>
                  <a:gd name="connsiteX98" fmla="*/ 15496 w 1675643"/>
                  <a:gd name="connsiteY98" fmla="*/ 1007666 h 2197567"/>
                  <a:gd name="connsiteX99" fmla="*/ 8452 w 1675643"/>
                  <a:gd name="connsiteY99" fmla="*/ 964652 h 2197567"/>
                  <a:gd name="connsiteX100" fmla="*/ 4226 w 1675643"/>
                  <a:gd name="connsiteY100" fmla="*/ 921637 h 2197567"/>
                  <a:gd name="connsiteX101" fmla="*/ 704 w 1675643"/>
                  <a:gd name="connsiteY101" fmla="*/ 877212 h 2197567"/>
                  <a:gd name="connsiteX102" fmla="*/ 0 w 1675643"/>
                  <a:gd name="connsiteY102" fmla="*/ 834198 h 2197567"/>
                  <a:gd name="connsiteX103" fmla="*/ 704 w 1675643"/>
                  <a:gd name="connsiteY103" fmla="*/ 791889 h 2197567"/>
                  <a:gd name="connsiteX104" fmla="*/ 2113 w 1675643"/>
                  <a:gd name="connsiteY104" fmla="*/ 751695 h 2197567"/>
                  <a:gd name="connsiteX105" fmla="*/ 4930 w 1675643"/>
                  <a:gd name="connsiteY105" fmla="*/ 712911 h 2197567"/>
                  <a:gd name="connsiteX106" fmla="*/ 8452 w 1675643"/>
                  <a:gd name="connsiteY106" fmla="*/ 675538 h 2197567"/>
                  <a:gd name="connsiteX107" fmla="*/ 11974 w 1675643"/>
                  <a:gd name="connsiteY107" fmla="*/ 641691 h 2197567"/>
                  <a:gd name="connsiteX108" fmla="*/ 16200 w 1675643"/>
                  <a:gd name="connsiteY108" fmla="*/ 610664 h 2197567"/>
                  <a:gd name="connsiteX109" fmla="*/ 20426 w 1675643"/>
                  <a:gd name="connsiteY109" fmla="*/ 583163 h 2197567"/>
                  <a:gd name="connsiteX110" fmla="*/ 24652 w 1675643"/>
                  <a:gd name="connsiteY110" fmla="*/ 559188 h 2197567"/>
                  <a:gd name="connsiteX111" fmla="*/ 28878 w 1675643"/>
                  <a:gd name="connsiteY111" fmla="*/ 540854 h 2197567"/>
                  <a:gd name="connsiteX112" fmla="*/ 30991 w 1675643"/>
                  <a:gd name="connsiteY112" fmla="*/ 526751 h 2197567"/>
                  <a:gd name="connsiteX113" fmla="*/ 33104 w 1675643"/>
                  <a:gd name="connsiteY113" fmla="*/ 517584 h 2197567"/>
                  <a:gd name="connsiteX114" fmla="*/ 33809 w 1675643"/>
                  <a:gd name="connsiteY114" fmla="*/ 514058 h 2197567"/>
                  <a:gd name="connsiteX115" fmla="*/ 40852 w 1675643"/>
                  <a:gd name="connsiteY115" fmla="*/ 488672 h 2197567"/>
                  <a:gd name="connsiteX116" fmla="*/ 51417 w 1675643"/>
                  <a:gd name="connsiteY116" fmla="*/ 466107 h 2197567"/>
                  <a:gd name="connsiteX117" fmla="*/ 63391 w 1675643"/>
                  <a:gd name="connsiteY117" fmla="*/ 444248 h 2197567"/>
                  <a:gd name="connsiteX118" fmla="*/ 76774 w 1675643"/>
                  <a:gd name="connsiteY118" fmla="*/ 424503 h 2197567"/>
                  <a:gd name="connsiteX119" fmla="*/ 91565 w 1675643"/>
                  <a:gd name="connsiteY119" fmla="*/ 408285 h 2197567"/>
                  <a:gd name="connsiteX120" fmla="*/ 104244 w 1675643"/>
                  <a:gd name="connsiteY120" fmla="*/ 394182 h 2197567"/>
                  <a:gd name="connsiteX121" fmla="*/ 117626 w 1675643"/>
                  <a:gd name="connsiteY121" fmla="*/ 382194 h 2197567"/>
                  <a:gd name="connsiteX122" fmla="*/ 128896 w 1675643"/>
                  <a:gd name="connsiteY122" fmla="*/ 373027 h 2197567"/>
                  <a:gd name="connsiteX123" fmla="*/ 138757 w 1675643"/>
                  <a:gd name="connsiteY123" fmla="*/ 365975 h 2197567"/>
                  <a:gd name="connsiteX124" fmla="*/ 144391 w 1675643"/>
                  <a:gd name="connsiteY124" fmla="*/ 361744 h 2197567"/>
                  <a:gd name="connsiteX125" fmla="*/ 146504 w 1675643"/>
                  <a:gd name="connsiteY125" fmla="*/ 361039 h 2197567"/>
                  <a:gd name="connsiteX126" fmla="*/ 146504 w 1675643"/>
                  <a:gd name="connsiteY126" fmla="*/ 357513 h 2197567"/>
                  <a:gd name="connsiteX127" fmla="*/ 150026 w 1675643"/>
                  <a:gd name="connsiteY127" fmla="*/ 349757 h 2197567"/>
                  <a:gd name="connsiteX128" fmla="*/ 153548 w 1675643"/>
                  <a:gd name="connsiteY128" fmla="*/ 337064 h 2197567"/>
                  <a:gd name="connsiteX129" fmla="*/ 161296 w 1675643"/>
                  <a:gd name="connsiteY129" fmla="*/ 320845 h 2197567"/>
                  <a:gd name="connsiteX130" fmla="*/ 171157 w 1675643"/>
                  <a:gd name="connsiteY130" fmla="*/ 301101 h 2197567"/>
                  <a:gd name="connsiteX131" fmla="*/ 184539 w 1675643"/>
                  <a:gd name="connsiteY131" fmla="*/ 279946 h 2197567"/>
                  <a:gd name="connsiteX132" fmla="*/ 200035 w 1675643"/>
                  <a:gd name="connsiteY132" fmla="*/ 255971 h 2197567"/>
                  <a:gd name="connsiteX133" fmla="*/ 220461 w 1675643"/>
                  <a:gd name="connsiteY133" fmla="*/ 231291 h 2197567"/>
                  <a:gd name="connsiteX134" fmla="*/ 244409 w 1675643"/>
                  <a:gd name="connsiteY134" fmla="*/ 206610 h 2197567"/>
                  <a:gd name="connsiteX135" fmla="*/ 272583 w 1675643"/>
                  <a:gd name="connsiteY135" fmla="*/ 181930 h 2197567"/>
                  <a:gd name="connsiteX136" fmla="*/ 321183 w 1675643"/>
                  <a:gd name="connsiteY136" fmla="*/ 147377 h 2197567"/>
                  <a:gd name="connsiteX137" fmla="*/ 373304 w 1675643"/>
                  <a:gd name="connsiteY137" fmla="*/ 114940 h 2197567"/>
                  <a:gd name="connsiteX138" fmla="*/ 429652 w 1675643"/>
                  <a:gd name="connsiteY138" fmla="*/ 86734 h 2197567"/>
                  <a:gd name="connsiteX139" fmla="*/ 489522 w 1675643"/>
                  <a:gd name="connsiteY139" fmla="*/ 62054 h 2197567"/>
                  <a:gd name="connsiteX140" fmla="*/ 552913 w 1675643"/>
                  <a:gd name="connsiteY140" fmla="*/ 40194 h 2197567"/>
                  <a:gd name="connsiteX141" fmla="*/ 619826 w 1675643"/>
                  <a:gd name="connsiteY141" fmla="*/ 22565 h 2197567"/>
                  <a:gd name="connsiteX142" fmla="*/ 689556 w 1675643"/>
                  <a:gd name="connsiteY142" fmla="*/ 10577 h 2197567"/>
                  <a:gd name="connsiteX143" fmla="*/ 762104 w 1675643"/>
                  <a:gd name="connsiteY143" fmla="*/ 2116 h 219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1675643" h="2197567">
                    <a:moveTo>
                      <a:pt x="838174" y="0"/>
                    </a:moveTo>
                    <a:lnTo>
                      <a:pt x="910017" y="2116"/>
                    </a:lnTo>
                    <a:lnTo>
                      <a:pt x="979748" y="9167"/>
                    </a:lnTo>
                    <a:lnTo>
                      <a:pt x="1045252" y="21860"/>
                    </a:lnTo>
                    <a:lnTo>
                      <a:pt x="1110052" y="37373"/>
                    </a:lnTo>
                    <a:lnTo>
                      <a:pt x="1170626" y="56412"/>
                    </a:lnTo>
                    <a:lnTo>
                      <a:pt x="1228382" y="78977"/>
                    </a:lnTo>
                    <a:lnTo>
                      <a:pt x="1283322" y="105773"/>
                    </a:lnTo>
                    <a:lnTo>
                      <a:pt x="1334739" y="134685"/>
                    </a:lnTo>
                    <a:lnTo>
                      <a:pt x="1381930" y="166417"/>
                    </a:lnTo>
                    <a:lnTo>
                      <a:pt x="1427008" y="200264"/>
                    </a:lnTo>
                    <a:lnTo>
                      <a:pt x="1467156" y="236227"/>
                    </a:lnTo>
                    <a:lnTo>
                      <a:pt x="1503782" y="274305"/>
                    </a:lnTo>
                    <a:lnTo>
                      <a:pt x="1538295" y="312384"/>
                    </a:lnTo>
                    <a:lnTo>
                      <a:pt x="1566469" y="352577"/>
                    </a:lnTo>
                    <a:lnTo>
                      <a:pt x="1592530" y="392771"/>
                    </a:lnTo>
                    <a:lnTo>
                      <a:pt x="1612956" y="432965"/>
                    </a:lnTo>
                    <a:lnTo>
                      <a:pt x="1630565" y="473864"/>
                    </a:lnTo>
                    <a:lnTo>
                      <a:pt x="1642539" y="514058"/>
                    </a:lnTo>
                    <a:lnTo>
                      <a:pt x="1642539" y="517584"/>
                    </a:lnTo>
                    <a:lnTo>
                      <a:pt x="1644652" y="526751"/>
                    </a:lnTo>
                    <a:lnTo>
                      <a:pt x="1647469" y="540149"/>
                    </a:lnTo>
                    <a:lnTo>
                      <a:pt x="1650991" y="559188"/>
                    </a:lnTo>
                    <a:lnTo>
                      <a:pt x="1655217" y="583163"/>
                    </a:lnTo>
                    <a:lnTo>
                      <a:pt x="1658739" y="609959"/>
                    </a:lnTo>
                    <a:lnTo>
                      <a:pt x="1662965" y="641691"/>
                    </a:lnTo>
                    <a:lnTo>
                      <a:pt x="1667191" y="675538"/>
                    </a:lnTo>
                    <a:lnTo>
                      <a:pt x="1670008" y="712911"/>
                    </a:lnTo>
                    <a:lnTo>
                      <a:pt x="1673530" y="751695"/>
                    </a:lnTo>
                    <a:lnTo>
                      <a:pt x="1675643" y="791889"/>
                    </a:lnTo>
                    <a:lnTo>
                      <a:pt x="1675643" y="834198"/>
                    </a:lnTo>
                    <a:lnTo>
                      <a:pt x="1674234" y="877212"/>
                    </a:lnTo>
                    <a:lnTo>
                      <a:pt x="1672121" y="920227"/>
                    </a:lnTo>
                    <a:lnTo>
                      <a:pt x="1667191" y="964652"/>
                    </a:lnTo>
                    <a:lnTo>
                      <a:pt x="1660852" y="1006961"/>
                    </a:lnTo>
                    <a:lnTo>
                      <a:pt x="1651695" y="1048565"/>
                    </a:lnTo>
                    <a:lnTo>
                      <a:pt x="1639721" y="1090169"/>
                    </a:lnTo>
                    <a:lnTo>
                      <a:pt x="1624930" y="1128953"/>
                    </a:lnTo>
                    <a:lnTo>
                      <a:pt x="1608026" y="1166326"/>
                    </a:lnTo>
                    <a:lnTo>
                      <a:pt x="1586191" y="1200173"/>
                    </a:lnTo>
                    <a:lnTo>
                      <a:pt x="1578338" y="1210281"/>
                    </a:lnTo>
                    <a:lnTo>
                      <a:pt x="1576335" y="1240358"/>
                    </a:lnTo>
                    <a:lnTo>
                      <a:pt x="1572817" y="1292480"/>
                    </a:lnTo>
                    <a:lnTo>
                      <a:pt x="1567187" y="1346010"/>
                    </a:lnTo>
                    <a:lnTo>
                      <a:pt x="1559447" y="1399541"/>
                    </a:lnTo>
                    <a:lnTo>
                      <a:pt x="1551003" y="1451662"/>
                    </a:lnTo>
                    <a:lnTo>
                      <a:pt x="1539744" y="1503784"/>
                    </a:lnTo>
                    <a:lnTo>
                      <a:pt x="1527781" y="1556610"/>
                    </a:lnTo>
                    <a:lnTo>
                      <a:pt x="1512300" y="1608028"/>
                    </a:lnTo>
                    <a:lnTo>
                      <a:pt x="1495412" y="1658036"/>
                    </a:lnTo>
                    <a:lnTo>
                      <a:pt x="1476413" y="1707341"/>
                    </a:lnTo>
                    <a:lnTo>
                      <a:pt x="1454599" y="1755941"/>
                    </a:lnTo>
                    <a:lnTo>
                      <a:pt x="1431377" y="1801723"/>
                    </a:lnTo>
                    <a:lnTo>
                      <a:pt x="1403230" y="1846802"/>
                    </a:lnTo>
                    <a:lnTo>
                      <a:pt x="1374379" y="1890471"/>
                    </a:lnTo>
                    <a:lnTo>
                      <a:pt x="1342010" y="1932028"/>
                    </a:lnTo>
                    <a:lnTo>
                      <a:pt x="1306826" y="1971471"/>
                    </a:lnTo>
                    <a:lnTo>
                      <a:pt x="1268827" y="2008098"/>
                    </a:lnTo>
                    <a:lnTo>
                      <a:pt x="1227310" y="2041906"/>
                    </a:lnTo>
                    <a:lnTo>
                      <a:pt x="1182275" y="2074306"/>
                    </a:lnTo>
                    <a:lnTo>
                      <a:pt x="1133721" y="2102480"/>
                    </a:lnTo>
                    <a:lnTo>
                      <a:pt x="1082352" y="2128541"/>
                    </a:lnTo>
                    <a:lnTo>
                      <a:pt x="1027465" y="2151080"/>
                    </a:lnTo>
                    <a:lnTo>
                      <a:pt x="969060" y="2170802"/>
                    </a:lnTo>
                    <a:lnTo>
                      <a:pt x="905025" y="2186298"/>
                    </a:lnTo>
                    <a:lnTo>
                      <a:pt x="838879" y="2197567"/>
                    </a:lnTo>
                    <a:lnTo>
                      <a:pt x="839120" y="2197406"/>
                    </a:lnTo>
                    <a:lnTo>
                      <a:pt x="838174" y="2197567"/>
                    </a:lnTo>
                    <a:lnTo>
                      <a:pt x="771261" y="2186298"/>
                    </a:lnTo>
                    <a:lnTo>
                      <a:pt x="708574" y="2170802"/>
                    </a:lnTo>
                    <a:lnTo>
                      <a:pt x="649409" y="2151080"/>
                    </a:lnTo>
                    <a:lnTo>
                      <a:pt x="593765" y="2128541"/>
                    </a:lnTo>
                    <a:lnTo>
                      <a:pt x="542348" y="2102480"/>
                    </a:lnTo>
                    <a:lnTo>
                      <a:pt x="494452" y="2074306"/>
                    </a:lnTo>
                    <a:lnTo>
                      <a:pt x="448670" y="2041906"/>
                    </a:lnTo>
                    <a:lnTo>
                      <a:pt x="407817" y="2008098"/>
                    </a:lnTo>
                    <a:lnTo>
                      <a:pt x="369078" y="1971471"/>
                    </a:lnTo>
                    <a:lnTo>
                      <a:pt x="333861" y="1932028"/>
                    </a:lnTo>
                    <a:lnTo>
                      <a:pt x="302165" y="1890471"/>
                    </a:lnTo>
                    <a:lnTo>
                      <a:pt x="272583" y="1846802"/>
                    </a:lnTo>
                    <a:lnTo>
                      <a:pt x="245817" y="1801723"/>
                    </a:lnTo>
                    <a:lnTo>
                      <a:pt x="221165" y="1755941"/>
                    </a:lnTo>
                    <a:lnTo>
                      <a:pt x="200035" y="1707341"/>
                    </a:lnTo>
                    <a:lnTo>
                      <a:pt x="181017" y="1658036"/>
                    </a:lnTo>
                    <a:lnTo>
                      <a:pt x="164113" y="1608028"/>
                    </a:lnTo>
                    <a:lnTo>
                      <a:pt x="149322" y="1556610"/>
                    </a:lnTo>
                    <a:lnTo>
                      <a:pt x="135939" y="1503784"/>
                    </a:lnTo>
                    <a:lnTo>
                      <a:pt x="126078" y="1451662"/>
                    </a:lnTo>
                    <a:lnTo>
                      <a:pt x="116922" y="1399541"/>
                    </a:lnTo>
                    <a:lnTo>
                      <a:pt x="109174" y="1346010"/>
                    </a:lnTo>
                    <a:lnTo>
                      <a:pt x="104244" y="1292480"/>
                    </a:lnTo>
                    <a:lnTo>
                      <a:pt x="100017" y="1240358"/>
                    </a:lnTo>
                    <a:lnTo>
                      <a:pt x="98470" y="1211341"/>
                    </a:lnTo>
                    <a:lnTo>
                      <a:pt x="90157" y="1200878"/>
                    </a:lnTo>
                    <a:lnTo>
                      <a:pt x="68322" y="1166326"/>
                    </a:lnTo>
                    <a:lnTo>
                      <a:pt x="50009" y="1130363"/>
                    </a:lnTo>
                    <a:lnTo>
                      <a:pt x="35922" y="1090874"/>
                    </a:lnTo>
                    <a:lnTo>
                      <a:pt x="24652" y="1049975"/>
                    </a:lnTo>
                    <a:lnTo>
                      <a:pt x="15496" y="1007666"/>
                    </a:lnTo>
                    <a:lnTo>
                      <a:pt x="8452" y="964652"/>
                    </a:lnTo>
                    <a:lnTo>
                      <a:pt x="4226" y="921637"/>
                    </a:lnTo>
                    <a:lnTo>
                      <a:pt x="704" y="877212"/>
                    </a:lnTo>
                    <a:lnTo>
                      <a:pt x="0" y="834198"/>
                    </a:lnTo>
                    <a:lnTo>
                      <a:pt x="704" y="791889"/>
                    </a:lnTo>
                    <a:lnTo>
                      <a:pt x="2113" y="751695"/>
                    </a:lnTo>
                    <a:lnTo>
                      <a:pt x="4930" y="712911"/>
                    </a:lnTo>
                    <a:lnTo>
                      <a:pt x="8452" y="675538"/>
                    </a:lnTo>
                    <a:lnTo>
                      <a:pt x="11974" y="641691"/>
                    </a:lnTo>
                    <a:lnTo>
                      <a:pt x="16200" y="610664"/>
                    </a:lnTo>
                    <a:lnTo>
                      <a:pt x="20426" y="583163"/>
                    </a:lnTo>
                    <a:lnTo>
                      <a:pt x="24652" y="559188"/>
                    </a:lnTo>
                    <a:lnTo>
                      <a:pt x="28878" y="540854"/>
                    </a:lnTo>
                    <a:lnTo>
                      <a:pt x="30991" y="526751"/>
                    </a:lnTo>
                    <a:lnTo>
                      <a:pt x="33104" y="517584"/>
                    </a:lnTo>
                    <a:lnTo>
                      <a:pt x="33809" y="514058"/>
                    </a:lnTo>
                    <a:lnTo>
                      <a:pt x="40852" y="488672"/>
                    </a:lnTo>
                    <a:lnTo>
                      <a:pt x="51417" y="466107"/>
                    </a:lnTo>
                    <a:lnTo>
                      <a:pt x="63391" y="444248"/>
                    </a:lnTo>
                    <a:lnTo>
                      <a:pt x="76774" y="424503"/>
                    </a:lnTo>
                    <a:lnTo>
                      <a:pt x="91565" y="408285"/>
                    </a:lnTo>
                    <a:lnTo>
                      <a:pt x="104244" y="394182"/>
                    </a:lnTo>
                    <a:lnTo>
                      <a:pt x="117626" y="382194"/>
                    </a:lnTo>
                    <a:lnTo>
                      <a:pt x="128896" y="373027"/>
                    </a:lnTo>
                    <a:lnTo>
                      <a:pt x="138757" y="365975"/>
                    </a:lnTo>
                    <a:lnTo>
                      <a:pt x="144391" y="361744"/>
                    </a:lnTo>
                    <a:lnTo>
                      <a:pt x="146504" y="361039"/>
                    </a:lnTo>
                    <a:lnTo>
                      <a:pt x="146504" y="357513"/>
                    </a:lnTo>
                    <a:lnTo>
                      <a:pt x="150026" y="349757"/>
                    </a:lnTo>
                    <a:lnTo>
                      <a:pt x="153548" y="337064"/>
                    </a:lnTo>
                    <a:lnTo>
                      <a:pt x="161296" y="320845"/>
                    </a:lnTo>
                    <a:lnTo>
                      <a:pt x="171157" y="301101"/>
                    </a:lnTo>
                    <a:lnTo>
                      <a:pt x="184539" y="279946"/>
                    </a:lnTo>
                    <a:lnTo>
                      <a:pt x="200035" y="255971"/>
                    </a:lnTo>
                    <a:lnTo>
                      <a:pt x="220461" y="231291"/>
                    </a:lnTo>
                    <a:lnTo>
                      <a:pt x="244409" y="206610"/>
                    </a:lnTo>
                    <a:lnTo>
                      <a:pt x="272583" y="181930"/>
                    </a:lnTo>
                    <a:lnTo>
                      <a:pt x="321183" y="147377"/>
                    </a:lnTo>
                    <a:lnTo>
                      <a:pt x="373304" y="114940"/>
                    </a:lnTo>
                    <a:lnTo>
                      <a:pt x="429652" y="86734"/>
                    </a:lnTo>
                    <a:lnTo>
                      <a:pt x="489522" y="62054"/>
                    </a:lnTo>
                    <a:lnTo>
                      <a:pt x="552913" y="40194"/>
                    </a:lnTo>
                    <a:lnTo>
                      <a:pt x="619826" y="22565"/>
                    </a:lnTo>
                    <a:lnTo>
                      <a:pt x="689556" y="10577"/>
                    </a:lnTo>
                    <a:lnTo>
                      <a:pt x="762104" y="2116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9" name="Freeform 53"/>
            <p:cNvSpPr>
              <a:spLocks/>
            </p:cNvSpPr>
            <p:nvPr/>
          </p:nvSpPr>
          <p:spPr bwMode="auto">
            <a:xfrm rot="5400000" flipH="1">
              <a:off x="11606536" y="6369894"/>
              <a:ext cx="88949" cy="321123"/>
            </a:xfrm>
            <a:prstGeom prst="leftBracket">
              <a:avLst>
                <a:gd name="adj" fmla="val 152582"/>
              </a:avLst>
            </a:pr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solidFill>
                  <a:prstClr val="black"/>
                </a:solidFill>
              </a:endParaRPr>
            </a:p>
          </p:txBody>
        </p:sp>
        <p:sp>
          <p:nvSpPr>
            <p:cNvPr id="30" name="자유형 29"/>
            <p:cNvSpPr/>
            <p:nvPr/>
          </p:nvSpPr>
          <p:spPr>
            <a:xfrm flipH="1">
              <a:off x="11492315" y="6484987"/>
              <a:ext cx="320050" cy="93072"/>
            </a:xfrm>
            <a:custGeom>
              <a:avLst/>
              <a:gdLst>
                <a:gd name="connsiteX0" fmla="*/ 0 w 676275"/>
                <a:gd name="connsiteY0" fmla="*/ 0 h 212694"/>
                <a:gd name="connsiteX1" fmla="*/ 54769 w 676275"/>
                <a:gd name="connsiteY1" fmla="*/ 119063 h 212694"/>
                <a:gd name="connsiteX2" fmla="*/ 271463 w 676275"/>
                <a:gd name="connsiteY2" fmla="*/ 209550 h 212694"/>
                <a:gd name="connsiteX3" fmla="*/ 509588 w 676275"/>
                <a:gd name="connsiteY3" fmla="*/ 183357 h 212694"/>
                <a:gd name="connsiteX4" fmla="*/ 647700 w 676275"/>
                <a:gd name="connsiteY4" fmla="*/ 100013 h 212694"/>
                <a:gd name="connsiteX5" fmla="*/ 676275 w 676275"/>
                <a:gd name="connsiteY5" fmla="*/ 26194 h 212694"/>
                <a:gd name="connsiteX0" fmla="*/ 0 w 664369"/>
                <a:gd name="connsiteY0" fmla="*/ 0 h 193644"/>
                <a:gd name="connsiteX1" fmla="*/ 42863 w 664369"/>
                <a:gd name="connsiteY1" fmla="*/ 100013 h 193644"/>
                <a:gd name="connsiteX2" fmla="*/ 259557 w 664369"/>
                <a:gd name="connsiteY2" fmla="*/ 190500 h 193644"/>
                <a:gd name="connsiteX3" fmla="*/ 497682 w 664369"/>
                <a:gd name="connsiteY3" fmla="*/ 164307 h 193644"/>
                <a:gd name="connsiteX4" fmla="*/ 635794 w 664369"/>
                <a:gd name="connsiteY4" fmla="*/ 80963 h 193644"/>
                <a:gd name="connsiteX5" fmla="*/ 664369 w 664369"/>
                <a:gd name="connsiteY5" fmla="*/ 7144 h 193644"/>
                <a:gd name="connsiteX0" fmla="*/ 1524 w 665893"/>
                <a:gd name="connsiteY0" fmla="*/ 0 h 193644"/>
                <a:gd name="connsiteX1" fmla="*/ 44387 w 665893"/>
                <a:gd name="connsiteY1" fmla="*/ 100013 h 193644"/>
                <a:gd name="connsiteX2" fmla="*/ 261081 w 665893"/>
                <a:gd name="connsiteY2" fmla="*/ 190500 h 193644"/>
                <a:gd name="connsiteX3" fmla="*/ 499206 w 665893"/>
                <a:gd name="connsiteY3" fmla="*/ 164307 h 193644"/>
                <a:gd name="connsiteX4" fmla="*/ 637318 w 665893"/>
                <a:gd name="connsiteY4" fmla="*/ 80963 h 193644"/>
                <a:gd name="connsiteX5" fmla="*/ 665893 w 665893"/>
                <a:gd name="connsiteY5" fmla="*/ 7144 h 1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5893" h="193644">
                  <a:moveTo>
                    <a:pt x="1524" y="0"/>
                  </a:moveTo>
                  <a:cubicBezTo>
                    <a:pt x="-3239" y="42069"/>
                    <a:pt x="1128" y="68263"/>
                    <a:pt x="44387" y="100013"/>
                  </a:cubicBezTo>
                  <a:cubicBezTo>
                    <a:pt x="87646" y="131763"/>
                    <a:pt x="185278" y="179784"/>
                    <a:pt x="261081" y="190500"/>
                  </a:cubicBezTo>
                  <a:cubicBezTo>
                    <a:pt x="336884" y="201216"/>
                    <a:pt x="436500" y="182563"/>
                    <a:pt x="499206" y="164307"/>
                  </a:cubicBezTo>
                  <a:cubicBezTo>
                    <a:pt x="561912" y="146051"/>
                    <a:pt x="609537" y="107157"/>
                    <a:pt x="637318" y="80963"/>
                  </a:cubicBezTo>
                  <a:cubicBezTo>
                    <a:pt x="665099" y="54769"/>
                    <a:pt x="665496" y="30956"/>
                    <a:pt x="665893" y="7144"/>
                  </a:cubicBezTo>
                </a:path>
              </a:pathLst>
            </a:custGeom>
            <a:noFill/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순서도: 지연 31"/>
            <p:cNvSpPr/>
            <p:nvPr/>
          </p:nvSpPr>
          <p:spPr>
            <a:xfrm rot="16747283" flipH="1">
              <a:off x="10534195" y="5556267"/>
              <a:ext cx="595247" cy="194929"/>
            </a:xfrm>
            <a:custGeom>
              <a:avLst/>
              <a:gdLst>
                <a:gd name="connsiteX0" fmla="*/ 0 w 940506"/>
                <a:gd name="connsiteY0" fmla="*/ 0 h 405567"/>
                <a:gd name="connsiteX1" fmla="*/ 470253 w 940506"/>
                <a:gd name="connsiteY1" fmla="*/ 0 h 405567"/>
                <a:gd name="connsiteX2" fmla="*/ 940506 w 940506"/>
                <a:gd name="connsiteY2" fmla="*/ 202784 h 405567"/>
                <a:gd name="connsiteX3" fmla="*/ 470253 w 940506"/>
                <a:gd name="connsiteY3" fmla="*/ 405568 h 405567"/>
                <a:gd name="connsiteX4" fmla="*/ 0 w 940506"/>
                <a:gd name="connsiteY4" fmla="*/ 405567 h 405567"/>
                <a:gd name="connsiteX5" fmla="*/ 0 w 940506"/>
                <a:gd name="connsiteY5" fmla="*/ 0 h 405567"/>
                <a:gd name="connsiteX0" fmla="*/ 256943 w 1197449"/>
                <a:gd name="connsiteY0" fmla="*/ 0 h 405568"/>
                <a:gd name="connsiteX1" fmla="*/ 727196 w 1197449"/>
                <a:gd name="connsiteY1" fmla="*/ 0 h 405568"/>
                <a:gd name="connsiteX2" fmla="*/ 1197449 w 1197449"/>
                <a:gd name="connsiteY2" fmla="*/ 202784 h 405568"/>
                <a:gd name="connsiteX3" fmla="*/ 727196 w 1197449"/>
                <a:gd name="connsiteY3" fmla="*/ 405568 h 405568"/>
                <a:gd name="connsiteX4" fmla="*/ 0 w 1197449"/>
                <a:gd name="connsiteY4" fmla="*/ 383607 h 405568"/>
                <a:gd name="connsiteX5" fmla="*/ 256943 w 1197449"/>
                <a:gd name="connsiteY5" fmla="*/ 0 h 405568"/>
                <a:gd name="connsiteX0" fmla="*/ 0 w 1221335"/>
                <a:gd name="connsiteY0" fmla="*/ 86753 h 405568"/>
                <a:gd name="connsiteX1" fmla="*/ 751082 w 1221335"/>
                <a:gd name="connsiteY1" fmla="*/ 0 h 405568"/>
                <a:gd name="connsiteX2" fmla="*/ 1221335 w 1221335"/>
                <a:gd name="connsiteY2" fmla="*/ 202784 h 405568"/>
                <a:gd name="connsiteX3" fmla="*/ 751082 w 1221335"/>
                <a:gd name="connsiteY3" fmla="*/ 405568 h 405568"/>
                <a:gd name="connsiteX4" fmla="*/ 23886 w 1221335"/>
                <a:gd name="connsiteY4" fmla="*/ 383607 h 405568"/>
                <a:gd name="connsiteX5" fmla="*/ 0 w 1221335"/>
                <a:gd name="connsiteY5" fmla="*/ 86753 h 405568"/>
                <a:gd name="connsiteX0" fmla="*/ 17130 w 1238465"/>
                <a:gd name="connsiteY0" fmla="*/ 86753 h 405568"/>
                <a:gd name="connsiteX1" fmla="*/ 768212 w 1238465"/>
                <a:gd name="connsiteY1" fmla="*/ 0 h 405568"/>
                <a:gd name="connsiteX2" fmla="*/ 1238465 w 1238465"/>
                <a:gd name="connsiteY2" fmla="*/ 202784 h 405568"/>
                <a:gd name="connsiteX3" fmla="*/ 768212 w 1238465"/>
                <a:gd name="connsiteY3" fmla="*/ 405568 h 405568"/>
                <a:gd name="connsiteX4" fmla="*/ 0 w 1238465"/>
                <a:gd name="connsiteY4" fmla="*/ 398727 h 405568"/>
                <a:gd name="connsiteX5" fmla="*/ 17130 w 1238465"/>
                <a:gd name="connsiteY5" fmla="*/ 86753 h 4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465" h="405568">
                  <a:moveTo>
                    <a:pt x="17130" y="86753"/>
                  </a:moveTo>
                  <a:lnTo>
                    <a:pt x="768212" y="0"/>
                  </a:lnTo>
                  <a:cubicBezTo>
                    <a:pt x="1027926" y="0"/>
                    <a:pt x="1238465" y="90789"/>
                    <a:pt x="1238465" y="202784"/>
                  </a:cubicBezTo>
                  <a:cubicBezTo>
                    <a:pt x="1238465" y="314779"/>
                    <a:pt x="1027926" y="405568"/>
                    <a:pt x="768212" y="405568"/>
                  </a:cubicBezTo>
                  <a:lnTo>
                    <a:pt x="0" y="398727"/>
                  </a:lnTo>
                  <a:lnTo>
                    <a:pt x="17130" y="86753"/>
                  </a:lnTo>
                  <a:close/>
                </a:path>
              </a:pathLst>
            </a:cu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>
              <a:spLocks/>
            </p:cNvSpPr>
            <p:nvPr/>
          </p:nvSpPr>
          <p:spPr bwMode="auto">
            <a:xfrm rot="9839204" flipV="1">
              <a:off x="10783856" y="5182901"/>
              <a:ext cx="216495" cy="216486"/>
            </a:xfrm>
            <a:custGeom>
              <a:avLst/>
              <a:gdLst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67771 w 1936374"/>
                <a:gd name="connsiteY10" fmla="*/ 1989719 h 2344147"/>
                <a:gd name="connsiteX11" fmla="*/ 267733 w 1936374"/>
                <a:gd name="connsiteY11" fmla="*/ 1989680 h 2344147"/>
                <a:gd name="connsiteX12" fmla="*/ 248446 w 1936374"/>
                <a:gd name="connsiteY12" fmla="*/ 1970392 h 2344147"/>
                <a:gd name="connsiteX13" fmla="*/ 248486 w 1936374"/>
                <a:gd name="connsiteY13" fmla="*/ 1970434 h 2344147"/>
                <a:gd name="connsiteX14" fmla="*/ 333326 w 1936374"/>
                <a:gd name="connsiteY14" fmla="*/ 2056993 h 2344147"/>
                <a:gd name="connsiteX15" fmla="*/ 332951 w 1936374"/>
                <a:gd name="connsiteY15" fmla="*/ 2056599 h 2344147"/>
                <a:gd name="connsiteX16" fmla="*/ 320095 w 1936374"/>
                <a:gd name="connsiteY16" fmla="*/ 2044279 h 2344147"/>
                <a:gd name="connsiteX17" fmla="*/ 320526 w 1936374"/>
                <a:gd name="connsiteY17" fmla="*/ 2044727 h 2344147"/>
                <a:gd name="connsiteX18" fmla="*/ 353677 w 1936374"/>
                <a:gd name="connsiteY18" fmla="*/ 2077353 h 2344147"/>
                <a:gd name="connsiteX19" fmla="*/ 353367 w 1936374"/>
                <a:gd name="connsiteY19" fmla="*/ 2077015 h 2344147"/>
                <a:gd name="connsiteX20" fmla="*/ 344870 w 1936374"/>
                <a:gd name="connsiteY20" fmla="*/ 2069049 h 2344147"/>
                <a:gd name="connsiteX21" fmla="*/ 345290 w 1936374"/>
                <a:gd name="connsiteY21" fmla="*/ 2069491 h 2344147"/>
                <a:gd name="connsiteX22" fmla="*/ 364294 w 1936374"/>
                <a:gd name="connsiteY22" fmla="*/ 2088019 h 2344147"/>
                <a:gd name="connsiteX23" fmla="*/ 364142 w 1936374"/>
                <a:gd name="connsiteY23" fmla="*/ 2087791 h 2344147"/>
                <a:gd name="connsiteX24" fmla="*/ 360046 w 1936374"/>
                <a:gd name="connsiteY24" fmla="*/ 2084206 h 2344147"/>
                <a:gd name="connsiteX25" fmla="*/ 360486 w 1936374"/>
                <a:gd name="connsiteY25" fmla="*/ 2084687 h 2344147"/>
                <a:gd name="connsiteX26" fmla="*/ 391707 w 1936374"/>
                <a:gd name="connsiteY26" fmla="*/ 2113682 h 2344147"/>
                <a:gd name="connsiteX27" fmla="*/ 391363 w 1936374"/>
                <a:gd name="connsiteY27" fmla="*/ 2113311 h 2344147"/>
                <a:gd name="connsiteX28" fmla="*/ 366016 w 1936374"/>
                <a:gd name="connsiteY28" fmla="*/ 2090166 h 2344147"/>
                <a:gd name="connsiteX29" fmla="*/ 366115 w 1936374"/>
                <a:gd name="connsiteY29" fmla="*/ 2090315 h 2344147"/>
                <a:gd name="connsiteX30" fmla="*/ 1669036 w 1936374"/>
                <a:gd name="connsiteY30" fmla="*/ 2344147 h 2344147"/>
                <a:gd name="connsiteX31" fmla="*/ 1736574 w 1936374"/>
                <a:gd name="connsiteY31" fmla="*/ 2115642 h 2344147"/>
                <a:gd name="connsiteX32" fmla="*/ 1763589 w 1936374"/>
                <a:gd name="connsiteY32" fmla="*/ 2061612 h 2344147"/>
                <a:gd name="connsiteX33" fmla="*/ 1787227 w 1936374"/>
                <a:gd name="connsiteY33" fmla="*/ 2005892 h 2344147"/>
                <a:gd name="connsiteX34" fmla="*/ 1809178 w 1936374"/>
                <a:gd name="connsiteY34" fmla="*/ 1949610 h 2344147"/>
                <a:gd name="connsiteX35" fmla="*/ 1828876 w 1936374"/>
                <a:gd name="connsiteY35" fmla="*/ 1892766 h 2344147"/>
                <a:gd name="connsiteX36" fmla="*/ 1846886 w 1936374"/>
                <a:gd name="connsiteY36" fmla="*/ 1834232 h 2344147"/>
                <a:gd name="connsiteX37" fmla="*/ 1862645 w 1936374"/>
                <a:gd name="connsiteY37" fmla="*/ 1776825 h 2344147"/>
                <a:gd name="connsiteX38" fmla="*/ 1876153 w 1936374"/>
                <a:gd name="connsiteY38" fmla="*/ 1717728 h 2344147"/>
                <a:gd name="connsiteX39" fmla="*/ 1888535 w 1936374"/>
                <a:gd name="connsiteY39" fmla="*/ 1659195 h 2344147"/>
                <a:gd name="connsiteX40" fmla="*/ 1899228 w 1936374"/>
                <a:gd name="connsiteY40" fmla="*/ 1600662 h 2344147"/>
                <a:gd name="connsiteX41" fmla="*/ 1908234 w 1936374"/>
                <a:gd name="connsiteY41" fmla="*/ 1543254 h 2344147"/>
                <a:gd name="connsiteX42" fmla="*/ 1915550 w 1936374"/>
                <a:gd name="connsiteY42" fmla="*/ 1485846 h 2344147"/>
                <a:gd name="connsiteX43" fmla="*/ 1922304 w 1936374"/>
                <a:gd name="connsiteY43" fmla="*/ 1429564 h 2344147"/>
                <a:gd name="connsiteX44" fmla="*/ 1927369 w 1936374"/>
                <a:gd name="connsiteY44" fmla="*/ 1374407 h 2344147"/>
                <a:gd name="connsiteX45" fmla="*/ 1930746 w 1936374"/>
                <a:gd name="connsiteY45" fmla="*/ 1320939 h 2344147"/>
                <a:gd name="connsiteX46" fmla="*/ 1933560 w 1936374"/>
                <a:gd name="connsiteY46" fmla="*/ 1268597 h 2344147"/>
                <a:gd name="connsiteX47" fmla="*/ 1935249 w 1936374"/>
                <a:gd name="connsiteY47" fmla="*/ 1217943 h 2344147"/>
                <a:gd name="connsiteX48" fmla="*/ 1936374 w 1936374"/>
                <a:gd name="connsiteY48" fmla="*/ 1169541 h 2344147"/>
                <a:gd name="connsiteX49" fmla="*/ 1936374 w 1936374"/>
                <a:gd name="connsiteY49" fmla="*/ 1123389 h 2344147"/>
                <a:gd name="connsiteX50" fmla="*/ 1936374 w 1936374"/>
                <a:gd name="connsiteY50" fmla="*/ 1079489 h 2344147"/>
                <a:gd name="connsiteX51" fmla="*/ 1935811 w 1936374"/>
                <a:gd name="connsiteY51" fmla="*/ 1038404 h 2344147"/>
                <a:gd name="connsiteX52" fmla="*/ 1934123 w 1936374"/>
                <a:gd name="connsiteY52" fmla="*/ 1000132 h 2344147"/>
                <a:gd name="connsiteX53" fmla="*/ 1932997 w 1936374"/>
                <a:gd name="connsiteY53" fmla="*/ 964675 h 2344147"/>
                <a:gd name="connsiteX54" fmla="*/ 1931309 w 1936374"/>
                <a:gd name="connsiteY54" fmla="*/ 933156 h 2344147"/>
                <a:gd name="connsiteX55" fmla="*/ 1929057 w 1936374"/>
                <a:gd name="connsiteY55" fmla="*/ 905015 h 2344147"/>
                <a:gd name="connsiteX56" fmla="*/ 1927369 w 1936374"/>
                <a:gd name="connsiteY56" fmla="*/ 880251 h 2344147"/>
                <a:gd name="connsiteX57" fmla="*/ 1925681 w 1936374"/>
                <a:gd name="connsiteY57" fmla="*/ 859427 h 2344147"/>
                <a:gd name="connsiteX58" fmla="*/ 1924555 w 1936374"/>
                <a:gd name="connsiteY58" fmla="*/ 843105 h 2344147"/>
                <a:gd name="connsiteX59" fmla="*/ 1922866 w 1936374"/>
                <a:gd name="connsiteY59" fmla="*/ 831286 h 2344147"/>
                <a:gd name="connsiteX60" fmla="*/ 1922304 w 1936374"/>
                <a:gd name="connsiteY60" fmla="*/ 823406 h 2344147"/>
                <a:gd name="connsiteX61" fmla="*/ 1922304 w 1936374"/>
                <a:gd name="connsiteY61" fmla="*/ 821155 h 2344147"/>
                <a:gd name="connsiteX62" fmla="*/ 1924555 w 1936374"/>
                <a:gd name="connsiteY62" fmla="*/ 781758 h 2344147"/>
                <a:gd name="connsiteX63" fmla="*/ 1923429 w 1936374"/>
                <a:gd name="connsiteY63" fmla="*/ 745175 h 2344147"/>
                <a:gd name="connsiteX64" fmla="*/ 1920052 w 1936374"/>
                <a:gd name="connsiteY64" fmla="*/ 710280 h 2344147"/>
                <a:gd name="connsiteX65" fmla="*/ 1913299 w 1936374"/>
                <a:gd name="connsiteY65" fmla="*/ 677636 h 2344147"/>
                <a:gd name="connsiteX66" fmla="*/ 1904856 w 1936374"/>
                <a:gd name="connsiteY66" fmla="*/ 647806 h 2344147"/>
                <a:gd name="connsiteX67" fmla="*/ 1894163 w 1936374"/>
                <a:gd name="connsiteY67" fmla="*/ 619666 h 2344147"/>
                <a:gd name="connsiteX68" fmla="*/ 1881781 w 1936374"/>
                <a:gd name="connsiteY68" fmla="*/ 592650 h 2344147"/>
                <a:gd name="connsiteX69" fmla="*/ 1867710 w 1936374"/>
                <a:gd name="connsiteY69" fmla="*/ 569012 h 2344147"/>
                <a:gd name="connsiteX70" fmla="*/ 1850826 w 1936374"/>
                <a:gd name="connsiteY70" fmla="*/ 546499 h 2344147"/>
                <a:gd name="connsiteX71" fmla="*/ 1833941 w 1936374"/>
                <a:gd name="connsiteY71" fmla="*/ 525675 h 2344147"/>
                <a:gd name="connsiteX72" fmla="*/ 1814806 w 1936374"/>
                <a:gd name="connsiteY72" fmla="*/ 507101 h 2344147"/>
                <a:gd name="connsiteX73" fmla="*/ 1795670 w 1936374"/>
                <a:gd name="connsiteY73" fmla="*/ 489654 h 2344147"/>
                <a:gd name="connsiteX74" fmla="*/ 1775409 w 1936374"/>
                <a:gd name="connsiteY74" fmla="*/ 473895 h 2344147"/>
                <a:gd name="connsiteX75" fmla="*/ 1754584 w 1936374"/>
                <a:gd name="connsiteY75" fmla="*/ 459262 h 2344147"/>
                <a:gd name="connsiteX76" fmla="*/ 1733760 w 1936374"/>
                <a:gd name="connsiteY76" fmla="*/ 447442 h 2344147"/>
                <a:gd name="connsiteX77" fmla="*/ 1712373 w 1936374"/>
                <a:gd name="connsiteY77" fmla="*/ 435623 h 2344147"/>
                <a:gd name="connsiteX78" fmla="*/ 1691549 w 1936374"/>
                <a:gd name="connsiteY78" fmla="*/ 425492 h 2344147"/>
                <a:gd name="connsiteX79" fmla="*/ 1670725 w 1936374"/>
                <a:gd name="connsiteY79" fmla="*/ 417050 h 2344147"/>
                <a:gd name="connsiteX80" fmla="*/ 1650463 w 1936374"/>
                <a:gd name="connsiteY80" fmla="*/ 409171 h 2344147"/>
                <a:gd name="connsiteX81" fmla="*/ 1630201 w 1936374"/>
                <a:gd name="connsiteY81" fmla="*/ 401854 h 2344147"/>
                <a:gd name="connsiteX82" fmla="*/ 1611629 w 1936374"/>
                <a:gd name="connsiteY82" fmla="*/ 396789 h 2344147"/>
                <a:gd name="connsiteX83" fmla="*/ 1594182 w 1936374"/>
                <a:gd name="connsiteY83" fmla="*/ 391723 h 2344147"/>
                <a:gd name="connsiteX84" fmla="*/ 1577860 w 1936374"/>
                <a:gd name="connsiteY84" fmla="*/ 387221 h 2344147"/>
                <a:gd name="connsiteX85" fmla="*/ 1562664 w 1936374"/>
                <a:gd name="connsiteY85" fmla="*/ 384406 h 2344147"/>
                <a:gd name="connsiteX86" fmla="*/ 1549719 w 1936374"/>
                <a:gd name="connsiteY86" fmla="*/ 381592 h 2344147"/>
                <a:gd name="connsiteX87" fmla="*/ 1538463 w 1936374"/>
                <a:gd name="connsiteY87" fmla="*/ 379904 h 2344147"/>
                <a:gd name="connsiteX88" fmla="*/ 1530020 w 1936374"/>
                <a:gd name="connsiteY88" fmla="*/ 378779 h 2344147"/>
                <a:gd name="connsiteX89" fmla="*/ 1522704 w 1936374"/>
                <a:gd name="connsiteY89" fmla="*/ 378216 h 2344147"/>
                <a:gd name="connsiteX90" fmla="*/ 1518201 w 1936374"/>
                <a:gd name="connsiteY90" fmla="*/ 377090 h 2344147"/>
                <a:gd name="connsiteX91" fmla="*/ 1517075 w 1936374"/>
                <a:gd name="connsiteY91" fmla="*/ 377090 h 2344147"/>
                <a:gd name="connsiteX92" fmla="*/ 1503005 w 1936374"/>
                <a:gd name="connsiteY92" fmla="*/ 341070 h 2344147"/>
                <a:gd name="connsiteX93" fmla="*/ 1487809 w 1936374"/>
                <a:gd name="connsiteY93" fmla="*/ 308989 h 2344147"/>
                <a:gd name="connsiteX94" fmla="*/ 1472050 w 1936374"/>
                <a:gd name="connsiteY94" fmla="*/ 279722 h 2344147"/>
                <a:gd name="connsiteX95" fmla="*/ 1455165 w 1936374"/>
                <a:gd name="connsiteY95" fmla="*/ 254958 h 2344147"/>
                <a:gd name="connsiteX96" fmla="*/ 1436593 w 1936374"/>
                <a:gd name="connsiteY96" fmla="*/ 233008 h 2344147"/>
                <a:gd name="connsiteX97" fmla="*/ 1417457 w 1936374"/>
                <a:gd name="connsiteY97" fmla="*/ 213872 h 2344147"/>
                <a:gd name="connsiteX98" fmla="*/ 1397758 w 1936374"/>
                <a:gd name="connsiteY98" fmla="*/ 197550 h 2344147"/>
                <a:gd name="connsiteX99" fmla="*/ 1377497 w 1936374"/>
                <a:gd name="connsiteY99" fmla="*/ 184605 h 2344147"/>
                <a:gd name="connsiteX100" fmla="*/ 1356673 w 1936374"/>
                <a:gd name="connsiteY100" fmla="*/ 173912 h 2344147"/>
                <a:gd name="connsiteX101" fmla="*/ 1335848 w 1936374"/>
                <a:gd name="connsiteY101" fmla="*/ 165470 h 2344147"/>
                <a:gd name="connsiteX102" fmla="*/ 1315024 w 1936374"/>
                <a:gd name="connsiteY102" fmla="*/ 158716 h 2344147"/>
                <a:gd name="connsiteX103" fmla="*/ 1294200 w 1936374"/>
                <a:gd name="connsiteY103" fmla="*/ 154776 h 2344147"/>
                <a:gd name="connsiteX104" fmla="*/ 1273376 w 1936374"/>
                <a:gd name="connsiteY104" fmla="*/ 151399 h 2344147"/>
                <a:gd name="connsiteX105" fmla="*/ 1252552 w 1936374"/>
                <a:gd name="connsiteY105" fmla="*/ 150274 h 2344147"/>
                <a:gd name="connsiteX106" fmla="*/ 1232290 w 1936374"/>
                <a:gd name="connsiteY106" fmla="*/ 150836 h 2344147"/>
                <a:gd name="connsiteX107" fmla="*/ 1212029 w 1936374"/>
                <a:gd name="connsiteY107" fmla="*/ 152525 h 2344147"/>
                <a:gd name="connsiteX108" fmla="*/ 1193456 w 1936374"/>
                <a:gd name="connsiteY108" fmla="*/ 155339 h 2344147"/>
                <a:gd name="connsiteX109" fmla="*/ 1174883 w 1936374"/>
                <a:gd name="connsiteY109" fmla="*/ 158153 h 2344147"/>
                <a:gd name="connsiteX110" fmla="*/ 1157436 w 1936374"/>
                <a:gd name="connsiteY110" fmla="*/ 162655 h 2344147"/>
                <a:gd name="connsiteX111" fmla="*/ 1141114 w 1936374"/>
                <a:gd name="connsiteY111" fmla="*/ 166595 h 2344147"/>
                <a:gd name="connsiteX112" fmla="*/ 1125918 w 1936374"/>
                <a:gd name="connsiteY112" fmla="*/ 171660 h 2344147"/>
                <a:gd name="connsiteX113" fmla="*/ 1112410 w 1936374"/>
                <a:gd name="connsiteY113" fmla="*/ 176726 h 2344147"/>
                <a:gd name="connsiteX114" fmla="*/ 1099465 w 1936374"/>
                <a:gd name="connsiteY114" fmla="*/ 181791 h 2344147"/>
                <a:gd name="connsiteX115" fmla="*/ 1088772 w 1936374"/>
                <a:gd name="connsiteY115" fmla="*/ 186294 h 2344147"/>
                <a:gd name="connsiteX116" fmla="*/ 1079204 w 1936374"/>
                <a:gd name="connsiteY116" fmla="*/ 190796 h 2344147"/>
                <a:gd name="connsiteX117" fmla="*/ 1071887 w 1936374"/>
                <a:gd name="connsiteY117" fmla="*/ 194173 h 2344147"/>
                <a:gd name="connsiteX118" fmla="*/ 1066259 w 1936374"/>
                <a:gd name="connsiteY118" fmla="*/ 196987 h 2344147"/>
                <a:gd name="connsiteX119" fmla="*/ 1063445 w 1936374"/>
                <a:gd name="connsiteY119" fmla="*/ 199239 h 2344147"/>
                <a:gd name="connsiteX120" fmla="*/ 1061757 w 1936374"/>
                <a:gd name="connsiteY120" fmla="*/ 199801 h 2344147"/>
                <a:gd name="connsiteX121" fmla="*/ 1043746 w 1936374"/>
                <a:gd name="connsiteY121" fmla="*/ 163781 h 2344147"/>
                <a:gd name="connsiteX122" fmla="*/ 1026299 w 1936374"/>
                <a:gd name="connsiteY122" fmla="*/ 132263 h 2344147"/>
                <a:gd name="connsiteX123" fmla="*/ 1006038 w 1936374"/>
                <a:gd name="connsiteY123" fmla="*/ 104685 h 2344147"/>
                <a:gd name="connsiteX124" fmla="*/ 985776 w 1936374"/>
                <a:gd name="connsiteY124" fmla="*/ 80484 h 2344147"/>
                <a:gd name="connsiteX125" fmla="*/ 964952 w 1936374"/>
                <a:gd name="connsiteY125" fmla="*/ 60222 h 2344147"/>
                <a:gd name="connsiteX126" fmla="*/ 943565 w 1936374"/>
                <a:gd name="connsiteY126" fmla="*/ 43337 h 2344147"/>
                <a:gd name="connsiteX127" fmla="*/ 921052 w 1936374"/>
                <a:gd name="connsiteY127" fmla="*/ 29830 h 2344147"/>
                <a:gd name="connsiteX128" fmla="*/ 899102 w 1936374"/>
                <a:gd name="connsiteY128" fmla="*/ 19136 h 2344147"/>
                <a:gd name="connsiteX129" fmla="*/ 876027 w 1936374"/>
                <a:gd name="connsiteY129" fmla="*/ 10131 h 2344147"/>
                <a:gd name="connsiteX130" fmla="*/ 853514 w 1936374"/>
                <a:gd name="connsiteY130" fmla="*/ 4503 h 2344147"/>
                <a:gd name="connsiteX131" fmla="*/ 830438 w 1936374"/>
                <a:gd name="connsiteY131" fmla="*/ 1689 h 2344147"/>
                <a:gd name="connsiteX132" fmla="*/ 808489 w 1936374"/>
                <a:gd name="connsiteY132" fmla="*/ 0 h 2344147"/>
                <a:gd name="connsiteX133" fmla="*/ 785976 w 1936374"/>
                <a:gd name="connsiteY133" fmla="*/ 1126 h 2344147"/>
                <a:gd name="connsiteX134" fmla="*/ 764589 w 1936374"/>
                <a:gd name="connsiteY134" fmla="*/ 3377 h 2344147"/>
                <a:gd name="connsiteX135" fmla="*/ 742639 w 1936374"/>
                <a:gd name="connsiteY135" fmla="*/ 6754 h 2344147"/>
                <a:gd name="connsiteX136" fmla="*/ 722941 w 1936374"/>
                <a:gd name="connsiteY136" fmla="*/ 11257 h 2344147"/>
                <a:gd name="connsiteX137" fmla="*/ 702679 w 1936374"/>
                <a:gd name="connsiteY137" fmla="*/ 16885 h 2344147"/>
                <a:gd name="connsiteX138" fmla="*/ 684106 w 1936374"/>
                <a:gd name="connsiteY138" fmla="*/ 24201 h 2344147"/>
                <a:gd name="connsiteX139" fmla="*/ 666096 w 1936374"/>
                <a:gd name="connsiteY139" fmla="*/ 30392 h 2344147"/>
                <a:gd name="connsiteX140" fmla="*/ 648649 w 1936374"/>
                <a:gd name="connsiteY140" fmla="*/ 38272 h 2344147"/>
                <a:gd name="connsiteX141" fmla="*/ 633453 w 1936374"/>
                <a:gd name="connsiteY141" fmla="*/ 45589 h 2344147"/>
                <a:gd name="connsiteX142" fmla="*/ 619382 w 1936374"/>
                <a:gd name="connsiteY142" fmla="*/ 53468 h 2344147"/>
                <a:gd name="connsiteX143" fmla="*/ 606437 w 1936374"/>
                <a:gd name="connsiteY143" fmla="*/ 60785 h 2344147"/>
                <a:gd name="connsiteX144" fmla="*/ 595744 w 1936374"/>
                <a:gd name="connsiteY144" fmla="*/ 67539 h 2344147"/>
                <a:gd name="connsiteX145" fmla="*/ 586176 w 1936374"/>
                <a:gd name="connsiteY145" fmla="*/ 73167 h 2344147"/>
                <a:gd name="connsiteX146" fmla="*/ 578297 w 1936374"/>
                <a:gd name="connsiteY146" fmla="*/ 78232 h 2344147"/>
                <a:gd name="connsiteX147" fmla="*/ 573231 w 1936374"/>
                <a:gd name="connsiteY147" fmla="*/ 82172 h 2344147"/>
                <a:gd name="connsiteX148" fmla="*/ 569855 w 1936374"/>
                <a:gd name="connsiteY148" fmla="*/ 84424 h 2344147"/>
                <a:gd name="connsiteX149" fmla="*/ 568166 w 1936374"/>
                <a:gd name="connsiteY149" fmla="*/ 85549 h 2344147"/>
                <a:gd name="connsiteX150" fmla="*/ 525955 w 1936374"/>
                <a:gd name="connsiteY150" fmla="*/ 73730 h 2344147"/>
                <a:gd name="connsiteX151" fmla="*/ 485432 w 1936374"/>
                <a:gd name="connsiteY151" fmla="*/ 65287 h 2344147"/>
                <a:gd name="connsiteX152" fmla="*/ 447723 w 1936374"/>
                <a:gd name="connsiteY152" fmla="*/ 60222 h 2344147"/>
                <a:gd name="connsiteX153" fmla="*/ 412266 w 1936374"/>
                <a:gd name="connsiteY153" fmla="*/ 56282 h 2344147"/>
                <a:gd name="connsiteX154" fmla="*/ 378496 w 1936374"/>
                <a:gd name="connsiteY154" fmla="*/ 56282 h 2344147"/>
                <a:gd name="connsiteX155" fmla="*/ 346979 w 1936374"/>
                <a:gd name="connsiteY155" fmla="*/ 57971 h 2344147"/>
                <a:gd name="connsiteX156" fmla="*/ 317713 w 1936374"/>
                <a:gd name="connsiteY156" fmla="*/ 62474 h 2344147"/>
                <a:gd name="connsiteX157" fmla="*/ 290134 w 1936374"/>
                <a:gd name="connsiteY157" fmla="*/ 68101 h 2344147"/>
                <a:gd name="connsiteX158" fmla="*/ 264245 w 1936374"/>
                <a:gd name="connsiteY158" fmla="*/ 75981 h 2344147"/>
                <a:gd name="connsiteX159" fmla="*/ 241169 w 1936374"/>
                <a:gd name="connsiteY159" fmla="*/ 85549 h 2344147"/>
                <a:gd name="connsiteX160" fmla="*/ 219219 w 1936374"/>
                <a:gd name="connsiteY160" fmla="*/ 96242 h 2344147"/>
                <a:gd name="connsiteX161" fmla="*/ 198958 w 1936374"/>
                <a:gd name="connsiteY161" fmla="*/ 108625 h 2344147"/>
                <a:gd name="connsiteX162" fmla="*/ 180385 w 1936374"/>
                <a:gd name="connsiteY162" fmla="*/ 121570 h 2344147"/>
                <a:gd name="connsiteX163" fmla="*/ 163500 w 1936374"/>
                <a:gd name="connsiteY163" fmla="*/ 135640 h 2344147"/>
                <a:gd name="connsiteX164" fmla="*/ 147742 w 1936374"/>
                <a:gd name="connsiteY164" fmla="*/ 150836 h 2344147"/>
                <a:gd name="connsiteX165" fmla="*/ 133672 w 1936374"/>
                <a:gd name="connsiteY165" fmla="*/ 166032 h 2344147"/>
                <a:gd name="connsiteX166" fmla="*/ 121289 w 1936374"/>
                <a:gd name="connsiteY166" fmla="*/ 182354 h 2344147"/>
                <a:gd name="connsiteX167" fmla="*/ 110033 w 1936374"/>
                <a:gd name="connsiteY167" fmla="*/ 198676 h 2344147"/>
                <a:gd name="connsiteX168" fmla="*/ 99902 w 1936374"/>
                <a:gd name="connsiteY168" fmla="*/ 214435 h 2344147"/>
                <a:gd name="connsiteX169" fmla="*/ 90897 w 1936374"/>
                <a:gd name="connsiteY169" fmla="*/ 230756 h 2344147"/>
                <a:gd name="connsiteX170" fmla="*/ 83018 w 1936374"/>
                <a:gd name="connsiteY170" fmla="*/ 246516 h 2344147"/>
                <a:gd name="connsiteX171" fmla="*/ 76264 w 1936374"/>
                <a:gd name="connsiteY171" fmla="*/ 261712 h 2344147"/>
                <a:gd name="connsiteX172" fmla="*/ 70073 w 1936374"/>
                <a:gd name="connsiteY172" fmla="*/ 276908 h 2344147"/>
                <a:gd name="connsiteX173" fmla="*/ 65008 w 1936374"/>
                <a:gd name="connsiteY173" fmla="*/ 290979 h 2344147"/>
                <a:gd name="connsiteX174" fmla="*/ 61068 w 1936374"/>
                <a:gd name="connsiteY174" fmla="*/ 303923 h 2344147"/>
                <a:gd name="connsiteX175" fmla="*/ 58254 w 1936374"/>
                <a:gd name="connsiteY175" fmla="*/ 315180 h 2344147"/>
                <a:gd name="connsiteX176" fmla="*/ 55440 w 1936374"/>
                <a:gd name="connsiteY176" fmla="*/ 325873 h 2344147"/>
                <a:gd name="connsiteX177" fmla="*/ 53188 w 1936374"/>
                <a:gd name="connsiteY177" fmla="*/ 334879 h 2344147"/>
                <a:gd name="connsiteX178" fmla="*/ 51500 w 1936374"/>
                <a:gd name="connsiteY178" fmla="*/ 342195 h 2344147"/>
                <a:gd name="connsiteX179" fmla="*/ 50937 w 1936374"/>
                <a:gd name="connsiteY179" fmla="*/ 347823 h 2344147"/>
                <a:gd name="connsiteX180" fmla="*/ 50374 w 1936374"/>
                <a:gd name="connsiteY180" fmla="*/ 350637 h 2344147"/>
                <a:gd name="connsiteX181" fmla="*/ 50374 w 1936374"/>
                <a:gd name="connsiteY181" fmla="*/ 351763 h 2344147"/>
                <a:gd name="connsiteX182" fmla="*/ 45872 w 1936374"/>
                <a:gd name="connsiteY182" fmla="*/ 371462 h 2344147"/>
                <a:gd name="connsiteX183" fmla="*/ 41369 w 1936374"/>
                <a:gd name="connsiteY183" fmla="*/ 395100 h 2344147"/>
                <a:gd name="connsiteX184" fmla="*/ 38555 w 1936374"/>
                <a:gd name="connsiteY184" fmla="*/ 420990 h 2344147"/>
                <a:gd name="connsiteX185" fmla="*/ 35741 w 1936374"/>
                <a:gd name="connsiteY185" fmla="*/ 450256 h 2344147"/>
                <a:gd name="connsiteX186" fmla="*/ 32927 w 1936374"/>
                <a:gd name="connsiteY186" fmla="*/ 481212 h 2344147"/>
                <a:gd name="connsiteX187" fmla="*/ 30675 w 1936374"/>
                <a:gd name="connsiteY187" fmla="*/ 513292 h 2344147"/>
                <a:gd name="connsiteX188" fmla="*/ 29550 w 1936374"/>
                <a:gd name="connsiteY188" fmla="*/ 546499 h 2344147"/>
                <a:gd name="connsiteX189" fmla="*/ 27862 w 1936374"/>
                <a:gd name="connsiteY189" fmla="*/ 581393 h 2344147"/>
                <a:gd name="connsiteX190" fmla="*/ 27299 w 1936374"/>
                <a:gd name="connsiteY190" fmla="*/ 615726 h 2344147"/>
                <a:gd name="connsiteX191" fmla="*/ 26736 w 1936374"/>
                <a:gd name="connsiteY191" fmla="*/ 650621 h 2344147"/>
                <a:gd name="connsiteX192" fmla="*/ 26736 w 1936374"/>
                <a:gd name="connsiteY192" fmla="*/ 683827 h 2344147"/>
                <a:gd name="connsiteX193" fmla="*/ 25610 w 1936374"/>
                <a:gd name="connsiteY193" fmla="*/ 717033 h 2344147"/>
                <a:gd name="connsiteX194" fmla="*/ 25610 w 1936374"/>
                <a:gd name="connsiteY194" fmla="*/ 747988 h 2344147"/>
                <a:gd name="connsiteX195" fmla="*/ 25610 w 1936374"/>
                <a:gd name="connsiteY195" fmla="*/ 777255 h 2344147"/>
                <a:gd name="connsiteX196" fmla="*/ 25610 w 1936374"/>
                <a:gd name="connsiteY196" fmla="*/ 804271 h 2344147"/>
                <a:gd name="connsiteX197" fmla="*/ 26736 w 1936374"/>
                <a:gd name="connsiteY197" fmla="*/ 827909 h 2344147"/>
                <a:gd name="connsiteX198" fmla="*/ 26736 w 1936374"/>
                <a:gd name="connsiteY198" fmla="*/ 848171 h 2344147"/>
                <a:gd name="connsiteX199" fmla="*/ 27299 w 1936374"/>
                <a:gd name="connsiteY199" fmla="*/ 865055 h 2344147"/>
                <a:gd name="connsiteX200" fmla="*/ 27299 w 1936374"/>
                <a:gd name="connsiteY200" fmla="*/ 869126 h 2344147"/>
                <a:gd name="connsiteX201" fmla="*/ 62319 w 1936374"/>
                <a:gd name="connsiteY201" fmla="*/ 1009580 h 2344147"/>
                <a:gd name="connsiteX202" fmla="*/ 197736 w 1936374"/>
                <a:gd name="connsiteY202" fmla="*/ 1518857 h 2344147"/>
                <a:gd name="connsiteX203" fmla="*/ 466471 w 1936374"/>
                <a:gd name="connsiteY203" fmla="*/ 2203492 h 2344147"/>
                <a:gd name="connsiteX204" fmla="*/ 475994 w 1936374"/>
                <a:gd name="connsiteY204" fmla="*/ 2252993 h 2344147"/>
                <a:gd name="connsiteX205" fmla="*/ 475427 w 1936374"/>
                <a:gd name="connsiteY205" fmla="*/ 2266980 h 2344147"/>
                <a:gd name="connsiteX206" fmla="*/ 477836 w 1936374"/>
                <a:gd name="connsiteY206" fmla="*/ 2275814 h 2344147"/>
                <a:gd name="connsiteX207" fmla="*/ 481648 w 1936374"/>
                <a:gd name="connsiteY207" fmla="*/ 2318876 h 2344147"/>
                <a:gd name="connsiteX208" fmla="*/ 480521 w 1936374"/>
                <a:gd name="connsiteY208" fmla="*/ 2331608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7736 w 1936374"/>
                <a:gd name="connsiteY208" fmla="*/ 151885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16599 w 1936374"/>
                <a:gd name="connsiteY207" fmla="*/ 124580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481648 w 1936374"/>
                <a:gd name="connsiteY213" fmla="*/ 2318876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588516 w 1936374"/>
                <a:gd name="connsiteY213" fmla="*/ 2320424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1936374" h="2345074">
                  <a:moveTo>
                    <a:pt x="23875" y="878134"/>
                  </a:moveTo>
                  <a:lnTo>
                    <a:pt x="23875" y="875299"/>
                  </a:lnTo>
                  <a:lnTo>
                    <a:pt x="23875" y="867587"/>
                  </a:lnTo>
                  <a:lnTo>
                    <a:pt x="22797" y="861115"/>
                  </a:lnTo>
                  <a:lnTo>
                    <a:pt x="17168" y="838040"/>
                  </a:lnTo>
                  <a:lnTo>
                    <a:pt x="9852" y="817779"/>
                  </a:lnTo>
                  <a:lnTo>
                    <a:pt x="1972" y="800893"/>
                  </a:lnTo>
                  <a:lnTo>
                    <a:pt x="0" y="797935"/>
                  </a:lnTo>
                  <a:lnTo>
                    <a:pt x="16215" y="838108"/>
                  </a:lnTo>
                  <a:lnTo>
                    <a:pt x="19339" y="850912"/>
                  </a:lnTo>
                  <a:lnTo>
                    <a:pt x="23875" y="878134"/>
                  </a:lnTo>
                  <a:close/>
                  <a:moveTo>
                    <a:pt x="267771" y="1989719"/>
                  </a:moveTo>
                  <a:cubicBezTo>
                    <a:pt x="267758" y="1989706"/>
                    <a:pt x="267746" y="1989693"/>
                    <a:pt x="267733" y="1989680"/>
                  </a:cubicBezTo>
                  <a:lnTo>
                    <a:pt x="248446" y="1970392"/>
                  </a:lnTo>
                  <a:cubicBezTo>
                    <a:pt x="248459" y="1970406"/>
                    <a:pt x="248473" y="1970420"/>
                    <a:pt x="248486" y="1970434"/>
                  </a:cubicBezTo>
                  <a:lnTo>
                    <a:pt x="267771" y="1989719"/>
                  </a:lnTo>
                  <a:close/>
                  <a:moveTo>
                    <a:pt x="333326" y="2056993"/>
                  </a:moveTo>
                  <a:lnTo>
                    <a:pt x="332951" y="2056599"/>
                  </a:lnTo>
                  <a:lnTo>
                    <a:pt x="320095" y="2044279"/>
                  </a:lnTo>
                  <a:lnTo>
                    <a:pt x="320526" y="2044727"/>
                  </a:lnTo>
                  <a:lnTo>
                    <a:pt x="333326" y="2056993"/>
                  </a:lnTo>
                  <a:close/>
                  <a:moveTo>
                    <a:pt x="353677" y="2077353"/>
                  </a:moveTo>
                  <a:lnTo>
                    <a:pt x="353367" y="2077015"/>
                  </a:lnTo>
                  <a:lnTo>
                    <a:pt x="344870" y="2069049"/>
                  </a:lnTo>
                  <a:lnTo>
                    <a:pt x="345290" y="2069491"/>
                  </a:lnTo>
                  <a:lnTo>
                    <a:pt x="353677" y="2077353"/>
                  </a:lnTo>
                  <a:close/>
                  <a:moveTo>
                    <a:pt x="364294" y="2088019"/>
                  </a:moveTo>
                  <a:lnTo>
                    <a:pt x="364142" y="2087791"/>
                  </a:lnTo>
                  <a:lnTo>
                    <a:pt x="360046" y="2084206"/>
                  </a:lnTo>
                  <a:lnTo>
                    <a:pt x="360486" y="2084687"/>
                  </a:lnTo>
                  <a:lnTo>
                    <a:pt x="364294" y="2088019"/>
                  </a:lnTo>
                  <a:close/>
                  <a:moveTo>
                    <a:pt x="391707" y="2113682"/>
                  </a:moveTo>
                  <a:lnTo>
                    <a:pt x="391363" y="2113311"/>
                  </a:lnTo>
                  <a:lnTo>
                    <a:pt x="366016" y="2090166"/>
                  </a:lnTo>
                  <a:cubicBezTo>
                    <a:pt x="366049" y="2090216"/>
                    <a:pt x="366082" y="2090265"/>
                    <a:pt x="366115" y="2090315"/>
                  </a:cubicBezTo>
                  <a:lnTo>
                    <a:pt x="391707" y="2113682"/>
                  </a:lnTo>
                  <a:close/>
                  <a:moveTo>
                    <a:pt x="1669036" y="2344147"/>
                  </a:moveTo>
                  <a:lnTo>
                    <a:pt x="1736574" y="2115642"/>
                  </a:lnTo>
                  <a:lnTo>
                    <a:pt x="1763589" y="2061612"/>
                  </a:lnTo>
                  <a:lnTo>
                    <a:pt x="1787227" y="2005892"/>
                  </a:lnTo>
                  <a:lnTo>
                    <a:pt x="1809178" y="1949610"/>
                  </a:lnTo>
                  <a:lnTo>
                    <a:pt x="1828876" y="1892766"/>
                  </a:lnTo>
                  <a:lnTo>
                    <a:pt x="1846886" y="1834232"/>
                  </a:lnTo>
                  <a:lnTo>
                    <a:pt x="1862645" y="1776825"/>
                  </a:lnTo>
                  <a:lnTo>
                    <a:pt x="1876153" y="1717728"/>
                  </a:lnTo>
                  <a:lnTo>
                    <a:pt x="1888535" y="1659195"/>
                  </a:lnTo>
                  <a:lnTo>
                    <a:pt x="1899228" y="1600662"/>
                  </a:lnTo>
                  <a:lnTo>
                    <a:pt x="1908234" y="1543254"/>
                  </a:lnTo>
                  <a:lnTo>
                    <a:pt x="1915550" y="1485846"/>
                  </a:lnTo>
                  <a:lnTo>
                    <a:pt x="1922304" y="1429564"/>
                  </a:lnTo>
                  <a:lnTo>
                    <a:pt x="1927369" y="1374407"/>
                  </a:lnTo>
                  <a:lnTo>
                    <a:pt x="1930746" y="1320939"/>
                  </a:lnTo>
                  <a:lnTo>
                    <a:pt x="1933560" y="1268597"/>
                  </a:lnTo>
                  <a:lnTo>
                    <a:pt x="1935249" y="1217943"/>
                  </a:lnTo>
                  <a:lnTo>
                    <a:pt x="1936374" y="1169541"/>
                  </a:lnTo>
                  <a:lnTo>
                    <a:pt x="1936374" y="1123389"/>
                  </a:lnTo>
                  <a:lnTo>
                    <a:pt x="1936374" y="1079489"/>
                  </a:lnTo>
                  <a:cubicBezTo>
                    <a:pt x="1936186" y="1065794"/>
                    <a:pt x="1935999" y="1052099"/>
                    <a:pt x="1935811" y="1038404"/>
                  </a:cubicBezTo>
                  <a:cubicBezTo>
                    <a:pt x="1935248" y="1025647"/>
                    <a:pt x="1934686" y="1012889"/>
                    <a:pt x="1934123" y="1000132"/>
                  </a:cubicBezTo>
                  <a:cubicBezTo>
                    <a:pt x="1933748" y="988313"/>
                    <a:pt x="1933372" y="976494"/>
                    <a:pt x="1932997" y="964675"/>
                  </a:cubicBezTo>
                  <a:cubicBezTo>
                    <a:pt x="1932434" y="954169"/>
                    <a:pt x="1931872" y="943662"/>
                    <a:pt x="1931309" y="933156"/>
                  </a:cubicBezTo>
                  <a:lnTo>
                    <a:pt x="1929057" y="905015"/>
                  </a:lnTo>
                  <a:lnTo>
                    <a:pt x="1927369" y="880251"/>
                  </a:lnTo>
                  <a:lnTo>
                    <a:pt x="1925681" y="859427"/>
                  </a:lnTo>
                  <a:cubicBezTo>
                    <a:pt x="1925306" y="853986"/>
                    <a:pt x="1924930" y="848546"/>
                    <a:pt x="1924555" y="843105"/>
                  </a:cubicBezTo>
                  <a:lnTo>
                    <a:pt x="1922866" y="831286"/>
                  </a:lnTo>
                  <a:cubicBezTo>
                    <a:pt x="1922679" y="828659"/>
                    <a:pt x="1922491" y="826033"/>
                    <a:pt x="1922304" y="823406"/>
                  </a:cubicBezTo>
                  <a:lnTo>
                    <a:pt x="1922304" y="821155"/>
                  </a:lnTo>
                  <a:lnTo>
                    <a:pt x="1924555" y="781758"/>
                  </a:lnTo>
                  <a:cubicBezTo>
                    <a:pt x="1924180" y="769564"/>
                    <a:pt x="1923804" y="757369"/>
                    <a:pt x="1923429" y="745175"/>
                  </a:cubicBezTo>
                  <a:lnTo>
                    <a:pt x="1920052" y="710280"/>
                  </a:lnTo>
                  <a:lnTo>
                    <a:pt x="1913299" y="677636"/>
                  </a:lnTo>
                  <a:lnTo>
                    <a:pt x="1904856" y="647806"/>
                  </a:lnTo>
                  <a:lnTo>
                    <a:pt x="1894163" y="619666"/>
                  </a:lnTo>
                  <a:lnTo>
                    <a:pt x="1881781" y="592650"/>
                  </a:lnTo>
                  <a:lnTo>
                    <a:pt x="1867710" y="569012"/>
                  </a:lnTo>
                  <a:lnTo>
                    <a:pt x="1850826" y="546499"/>
                  </a:lnTo>
                  <a:lnTo>
                    <a:pt x="1833941" y="525675"/>
                  </a:lnTo>
                  <a:lnTo>
                    <a:pt x="1814806" y="507101"/>
                  </a:lnTo>
                  <a:lnTo>
                    <a:pt x="1795670" y="489654"/>
                  </a:lnTo>
                  <a:lnTo>
                    <a:pt x="1775409" y="473895"/>
                  </a:lnTo>
                  <a:lnTo>
                    <a:pt x="1754584" y="459262"/>
                  </a:lnTo>
                  <a:lnTo>
                    <a:pt x="1733760" y="447442"/>
                  </a:lnTo>
                  <a:lnTo>
                    <a:pt x="1712373" y="435623"/>
                  </a:lnTo>
                  <a:lnTo>
                    <a:pt x="1691549" y="425492"/>
                  </a:lnTo>
                  <a:lnTo>
                    <a:pt x="1670725" y="417050"/>
                  </a:lnTo>
                  <a:lnTo>
                    <a:pt x="1650463" y="409171"/>
                  </a:lnTo>
                  <a:lnTo>
                    <a:pt x="1630201" y="401854"/>
                  </a:lnTo>
                  <a:lnTo>
                    <a:pt x="1611629" y="396789"/>
                  </a:lnTo>
                  <a:lnTo>
                    <a:pt x="1594182" y="391723"/>
                  </a:lnTo>
                  <a:lnTo>
                    <a:pt x="1577860" y="387221"/>
                  </a:lnTo>
                  <a:lnTo>
                    <a:pt x="1562664" y="384406"/>
                  </a:lnTo>
                  <a:lnTo>
                    <a:pt x="1549719" y="381592"/>
                  </a:lnTo>
                  <a:lnTo>
                    <a:pt x="1538463" y="379904"/>
                  </a:lnTo>
                  <a:lnTo>
                    <a:pt x="1530020" y="378779"/>
                  </a:lnTo>
                  <a:lnTo>
                    <a:pt x="1522704" y="378216"/>
                  </a:lnTo>
                  <a:lnTo>
                    <a:pt x="1518201" y="377090"/>
                  </a:lnTo>
                  <a:lnTo>
                    <a:pt x="1517075" y="377090"/>
                  </a:lnTo>
                  <a:lnTo>
                    <a:pt x="1503005" y="341070"/>
                  </a:lnTo>
                  <a:lnTo>
                    <a:pt x="1487809" y="308989"/>
                  </a:lnTo>
                  <a:lnTo>
                    <a:pt x="1472050" y="279722"/>
                  </a:lnTo>
                  <a:lnTo>
                    <a:pt x="1455165" y="254958"/>
                  </a:lnTo>
                  <a:lnTo>
                    <a:pt x="1436593" y="233008"/>
                  </a:lnTo>
                  <a:lnTo>
                    <a:pt x="1417457" y="213872"/>
                  </a:lnTo>
                  <a:lnTo>
                    <a:pt x="1397758" y="197550"/>
                  </a:lnTo>
                  <a:lnTo>
                    <a:pt x="1377497" y="184605"/>
                  </a:lnTo>
                  <a:lnTo>
                    <a:pt x="1356673" y="173912"/>
                  </a:lnTo>
                  <a:lnTo>
                    <a:pt x="1335848" y="165470"/>
                  </a:lnTo>
                  <a:lnTo>
                    <a:pt x="1315024" y="158716"/>
                  </a:lnTo>
                  <a:lnTo>
                    <a:pt x="1294200" y="154776"/>
                  </a:lnTo>
                  <a:lnTo>
                    <a:pt x="1273376" y="151399"/>
                  </a:lnTo>
                  <a:lnTo>
                    <a:pt x="1252552" y="150274"/>
                  </a:lnTo>
                  <a:lnTo>
                    <a:pt x="1232290" y="150836"/>
                  </a:lnTo>
                  <a:lnTo>
                    <a:pt x="1212029" y="152525"/>
                  </a:lnTo>
                  <a:lnTo>
                    <a:pt x="1193456" y="155339"/>
                  </a:lnTo>
                  <a:lnTo>
                    <a:pt x="1174883" y="158153"/>
                  </a:lnTo>
                  <a:lnTo>
                    <a:pt x="1157436" y="162655"/>
                  </a:lnTo>
                  <a:lnTo>
                    <a:pt x="1141114" y="166595"/>
                  </a:lnTo>
                  <a:lnTo>
                    <a:pt x="1125918" y="171660"/>
                  </a:lnTo>
                  <a:lnTo>
                    <a:pt x="1112410" y="176726"/>
                  </a:lnTo>
                  <a:lnTo>
                    <a:pt x="1099465" y="181791"/>
                  </a:lnTo>
                  <a:lnTo>
                    <a:pt x="1088772" y="186294"/>
                  </a:lnTo>
                  <a:lnTo>
                    <a:pt x="1079204" y="190796"/>
                  </a:lnTo>
                  <a:lnTo>
                    <a:pt x="1071887" y="194173"/>
                  </a:lnTo>
                  <a:lnTo>
                    <a:pt x="1066259" y="196987"/>
                  </a:lnTo>
                  <a:lnTo>
                    <a:pt x="1063445" y="199239"/>
                  </a:lnTo>
                  <a:lnTo>
                    <a:pt x="1061757" y="199801"/>
                  </a:lnTo>
                  <a:lnTo>
                    <a:pt x="1043746" y="163781"/>
                  </a:lnTo>
                  <a:lnTo>
                    <a:pt x="1026299" y="132263"/>
                  </a:lnTo>
                  <a:lnTo>
                    <a:pt x="1006038" y="104685"/>
                  </a:lnTo>
                  <a:lnTo>
                    <a:pt x="985776" y="80484"/>
                  </a:lnTo>
                  <a:lnTo>
                    <a:pt x="964952" y="60222"/>
                  </a:lnTo>
                  <a:lnTo>
                    <a:pt x="943565" y="43337"/>
                  </a:lnTo>
                  <a:lnTo>
                    <a:pt x="921052" y="29830"/>
                  </a:lnTo>
                  <a:lnTo>
                    <a:pt x="899102" y="19136"/>
                  </a:lnTo>
                  <a:lnTo>
                    <a:pt x="876027" y="10131"/>
                  </a:lnTo>
                  <a:lnTo>
                    <a:pt x="853514" y="4503"/>
                  </a:lnTo>
                  <a:lnTo>
                    <a:pt x="830438" y="1689"/>
                  </a:lnTo>
                  <a:lnTo>
                    <a:pt x="808489" y="0"/>
                  </a:lnTo>
                  <a:lnTo>
                    <a:pt x="785976" y="1126"/>
                  </a:lnTo>
                  <a:lnTo>
                    <a:pt x="764589" y="3377"/>
                  </a:lnTo>
                  <a:lnTo>
                    <a:pt x="742639" y="6754"/>
                  </a:lnTo>
                  <a:lnTo>
                    <a:pt x="722941" y="11257"/>
                  </a:lnTo>
                  <a:lnTo>
                    <a:pt x="702679" y="16885"/>
                  </a:lnTo>
                  <a:lnTo>
                    <a:pt x="684106" y="24201"/>
                  </a:lnTo>
                  <a:lnTo>
                    <a:pt x="666096" y="30392"/>
                  </a:lnTo>
                  <a:lnTo>
                    <a:pt x="648649" y="38272"/>
                  </a:lnTo>
                  <a:lnTo>
                    <a:pt x="633453" y="45589"/>
                  </a:lnTo>
                  <a:lnTo>
                    <a:pt x="619382" y="53468"/>
                  </a:lnTo>
                  <a:lnTo>
                    <a:pt x="606437" y="60785"/>
                  </a:lnTo>
                  <a:lnTo>
                    <a:pt x="595744" y="67539"/>
                  </a:lnTo>
                  <a:lnTo>
                    <a:pt x="586176" y="73167"/>
                  </a:lnTo>
                  <a:lnTo>
                    <a:pt x="578297" y="78232"/>
                  </a:lnTo>
                  <a:lnTo>
                    <a:pt x="573231" y="82172"/>
                  </a:lnTo>
                  <a:lnTo>
                    <a:pt x="569855" y="84424"/>
                  </a:lnTo>
                  <a:lnTo>
                    <a:pt x="568166" y="85549"/>
                  </a:lnTo>
                  <a:lnTo>
                    <a:pt x="525955" y="73730"/>
                  </a:lnTo>
                  <a:lnTo>
                    <a:pt x="485432" y="65287"/>
                  </a:lnTo>
                  <a:lnTo>
                    <a:pt x="447723" y="60222"/>
                  </a:lnTo>
                  <a:lnTo>
                    <a:pt x="412266" y="56282"/>
                  </a:lnTo>
                  <a:lnTo>
                    <a:pt x="378496" y="56282"/>
                  </a:lnTo>
                  <a:lnTo>
                    <a:pt x="346979" y="57971"/>
                  </a:lnTo>
                  <a:lnTo>
                    <a:pt x="317713" y="62474"/>
                  </a:lnTo>
                  <a:lnTo>
                    <a:pt x="290134" y="68101"/>
                  </a:lnTo>
                  <a:lnTo>
                    <a:pt x="264245" y="75981"/>
                  </a:lnTo>
                  <a:lnTo>
                    <a:pt x="241169" y="85549"/>
                  </a:lnTo>
                  <a:lnTo>
                    <a:pt x="219219" y="96242"/>
                  </a:lnTo>
                  <a:lnTo>
                    <a:pt x="198958" y="108625"/>
                  </a:lnTo>
                  <a:lnTo>
                    <a:pt x="180385" y="121570"/>
                  </a:lnTo>
                  <a:lnTo>
                    <a:pt x="163500" y="135640"/>
                  </a:lnTo>
                  <a:lnTo>
                    <a:pt x="147742" y="150836"/>
                  </a:lnTo>
                  <a:lnTo>
                    <a:pt x="133672" y="166032"/>
                  </a:lnTo>
                  <a:lnTo>
                    <a:pt x="121289" y="182354"/>
                  </a:lnTo>
                  <a:lnTo>
                    <a:pt x="110033" y="198676"/>
                  </a:lnTo>
                  <a:lnTo>
                    <a:pt x="99902" y="214435"/>
                  </a:lnTo>
                  <a:lnTo>
                    <a:pt x="90897" y="230756"/>
                  </a:lnTo>
                  <a:lnTo>
                    <a:pt x="83018" y="246516"/>
                  </a:lnTo>
                  <a:lnTo>
                    <a:pt x="76264" y="261712"/>
                  </a:lnTo>
                  <a:lnTo>
                    <a:pt x="70073" y="276908"/>
                  </a:lnTo>
                  <a:lnTo>
                    <a:pt x="65008" y="290979"/>
                  </a:lnTo>
                  <a:lnTo>
                    <a:pt x="61068" y="303923"/>
                  </a:lnTo>
                  <a:lnTo>
                    <a:pt x="58254" y="315180"/>
                  </a:lnTo>
                  <a:lnTo>
                    <a:pt x="55440" y="325873"/>
                  </a:lnTo>
                  <a:lnTo>
                    <a:pt x="53188" y="334879"/>
                  </a:lnTo>
                  <a:lnTo>
                    <a:pt x="51500" y="342195"/>
                  </a:lnTo>
                  <a:cubicBezTo>
                    <a:pt x="51312" y="344071"/>
                    <a:pt x="51125" y="345947"/>
                    <a:pt x="50937" y="347823"/>
                  </a:cubicBezTo>
                  <a:lnTo>
                    <a:pt x="50374" y="350637"/>
                  </a:lnTo>
                  <a:lnTo>
                    <a:pt x="50374" y="351763"/>
                  </a:lnTo>
                  <a:lnTo>
                    <a:pt x="45872" y="371462"/>
                  </a:lnTo>
                  <a:lnTo>
                    <a:pt x="41369" y="395100"/>
                  </a:lnTo>
                  <a:lnTo>
                    <a:pt x="38555" y="420990"/>
                  </a:lnTo>
                  <a:lnTo>
                    <a:pt x="35741" y="450256"/>
                  </a:lnTo>
                  <a:lnTo>
                    <a:pt x="32927" y="481212"/>
                  </a:lnTo>
                  <a:lnTo>
                    <a:pt x="30675" y="513292"/>
                  </a:lnTo>
                  <a:lnTo>
                    <a:pt x="29550" y="546499"/>
                  </a:lnTo>
                  <a:cubicBezTo>
                    <a:pt x="28987" y="558130"/>
                    <a:pt x="28425" y="569762"/>
                    <a:pt x="27862" y="581393"/>
                  </a:cubicBezTo>
                  <a:cubicBezTo>
                    <a:pt x="27674" y="592837"/>
                    <a:pt x="27487" y="604282"/>
                    <a:pt x="27299" y="615726"/>
                  </a:cubicBezTo>
                  <a:cubicBezTo>
                    <a:pt x="27111" y="627358"/>
                    <a:pt x="26924" y="638989"/>
                    <a:pt x="26736" y="650621"/>
                  </a:cubicBezTo>
                  <a:lnTo>
                    <a:pt x="26736" y="683827"/>
                  </a:lnTo>
                  <a:cubicBezTo>
                    <a:pt x="26361" y="694896"/>
                    <a:pt x="25985" y="705964"/>
                    <a:pt x="25610" y="717033"/>
                  </a:cubicBezTo>
                  <a:lnTo>
                    <a:pt x="25610" y="747988"/>
                  </a:lnTo>
                  <a:lnTo>
                    <a:pt x="25610" y="777255"/>
                  </a:lnTo>
                  <a:lnTo>
                    <a:pt x="25610" y="804271"/>
                  </a:lnTo>
                  <a:cubicBezTo>
                    <a:pt x="25985" y="812150"/>
                    <a:pt x="26361" y="820030"/>
                    <a:pt x="26736" y="827909"/>
                  </a:cubicBezTo>
                  <a:lnTo>
                    <a:pt x="26736" y="848171"/>
                  </a:lnTo>
                  <a:cubicBezTo>
                    <a:pt x="26924" y="853799"/>
                    <a:pt x="27111" y="859427"/>
                    <a:pt x="27299" y="865055"/>
                  </a:cubicBezTo>
                  <a:lnTo>
                    <a:pt x="27299" y="869126"/>
                  </a:lnTo>
                  <a:cubicBezTo>
                    <a:pt x="38972" y="915944"/>
                    <a:pt x="4926" y="1198982"/>
                    <a:pt x="16599" y="1245800"/>
                  </a:cubicBezTo>
                  <a:cubicBezTo>
                    <a:pt x="54839" y="1404762"/>
                    <a:pt x="38937" y="1450682"/>
                    <a:pt x="113916" y="1610297"/>
                  </a:cubicBezTo>
                  <a:cubicBezTo>
                    <a:pt x="188895" y="1769912"/>
                    <a:pt x="406125" y="2096376"/>
                    <a:pt x="466471" y="2203492"/>
                  </a:cubicBezTo>
                  <a:cubicBezTo>
                    <a:pt x="526817" y="2310608"/>
                    <a:pt x="474886" y="2238633"/>
                    <a:pt x="475994" y="2252993"/>
                  </a:cubicBezTo>
                  <a:lnTo>
                    <a:pt x="475427" y="2266980"/>
                  </a:lnTo>
                  <a:lnTo>
                    <a:pt x="477836" y="2275814"/>
                  </a:lnTo>
                  <a:cubicBezTo>
                    <a:pt x="480335" y="2289723"/>
                    <a:pt x="588516" y="2305673"/>
                    <a:pt x="588516" y="2320424"/>
                  </a:cubicBezTo>
                  <a:cubicBezTo>
                    <a:pt x="588140" y="2324668"/>
                    <a:pt x="590589" y="2340828"/>
                    <a:pt x="590213" y="2345072"/>
                  </a:cubicBezTo>
                  <a:lnTo>
                    <a:pt x="1669036" y="2344147"/>
                  </a:lnTo>
                  <a:close/>
                </a:path>
              </a:pathLst>
            </a:cu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자유형 46"/>
            <p:cNvSpPr/>
            <p:nvPr/>
          </p:nvSpPr>
          <p:spPr>
            <a:xfrm flipH="1">
              <a:off x="11843036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11279484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Group 4"/>
            <p:cNvGrpSpPr>
              <a:grpSpLocks noChangeAspect="1"/>
            </p:cNvGrpSpPr>
            <p:nvPr/>
          </p:nvGrpSpPr>
          <p:grpSpPr bwMode="auto">
            <a:xfrm rot="21037912">
              <a:off x="10983608" y="5445680"/>
              <a:ext cx="1069098" cy="792004"/>
              <a:chOff x="0" y="-188"/>
              <a:chExt cx="1987" cy="1472"/>
            </a:xfrm>
          </p:grpSpPr>
          <p:sp>
            <p:nvSpPr>
              <p:cNvPr id="15" name="Freeform 5"/>
              <p:cNvSpPr>
                <a:spLocks/>
              </p:cNvSpPr>
              <p:nvPr/>
            </p:nvSpPr>
            <p:spPr bwMode="auto">
              <a:xfrm>
                <a:off x="0" y="497"/>
                <a:ext cx="1605" cy="787"/>
              </a:xfrm>
              <a:custGeom>
                <a:avLst/>
                <a:gdLst>
                  <a:gd name="T0" fmla="*/ 6423 w 6423"/>
                  <a:gd name="T1" fmla="*/ 1764 h 3147"/>
                  <a:gd name="T2" fmla="*/ 6409 w 6423"/>
                  <a:gd name="T3" fmla="*/ 1784 h 3147"/>
                  <a:gd name="T4" fmla="*/ 6319 w 6423"/>
                  <a:gd name="T5" fmla="*/ 1900 h 3147"/>
                  <a:gd name="T6" fmla="*/ 6161 w 6423"/>
                  <a:gd name="T7" fmla="*/ 2082 h 3147"/>
                  <a:gd name="T8" fmla="*/ 5994 w 6423"/>
                  <a:gd name="T9" fmla="*/ 2245 h 3147"/>
                  <a:gd name="T10" fmla="*/ 5865 w 6423"/>
                  <a:gd name="T11" fmla="*/ 2361 h 3147"/>
                  <a:gd name="T12" fmla="*/ 5717 w 6423"/>
                  <a:gd name="T13" fmla="*/ 2480 h 3147"/>
                  <a:gd name="T14" fmla="*/ 5554 w 6423"/>
                  <a:gd name="T15" fmla="*/ 2598 h 3147"/>
                  <a:gd name="T16" fmla="*/ 5375 w 6423"/>
                  <a:gd name="T17" fmla="*/ 2711 h 3147"/>
                  <a:gd name="T18" fmla="*/ 5178 w 6423"/>
                  <a:gd name="T19" fmla="*/ 2819 h 3147"/>
                  <a:gd name="T20" fmla="*/ 4967 w 6423"/>
                  <a:gd name="T21" fmla="*/ 2916 h 3147"/>
                  <a:gd name="T22" fmla="*/ 4739 w 6423"/>
                  <a:gd name="T23" fmla="*/ 3000 h 3147"/>
                  <a:gd name="T24" fmla="*/ 4495 w 6423"/>
                  <a:gd name="T25" fmla="*/ 3067 h 3147"/>
                  <a:gd name="T26" fmla="*/ 4301 w 6423"/>
                  <a:gd name="T27" fmla="*/ 3105 h 3147"/>
                  <a:gd name="T28" fmla="*/ 4168 w 6423"/>
                  <a:gd name="T29" fmla="*/ 3123 h 3147"/>
                  <a:gd name="T30" fmla="*/ 4100 w 6423"/>
                  <a:gd name="T31" fmla="*/ 3130 h 3147"/>
                  <a:gd name="T32" fmla="*/ 3963 w 6423"/>
                  <a:gd name="T33" fmla="*/ 3141 h 3147"/>
                  <a:gd name="T34" fmla="*/ 3722 w 6423"/>
                  <a:gd name="T35" fmla="*/ 3147 h 3147"/>
                  <a:gd name="T36" fmla="*/ 3515 w 6423"/>
                  <a:gd name="T37" fmla="*/ 3136 h 3147"/>
                  <a:gd name="T38" fmla="*/ 3339 w 6423"/>
                  <a:gd name="T39" fmla="*/ 3108 h 3147"/>
                  <a:gd name="T40" fmla="*/ 3187 w 6423"/>
                  <a:gd name="T41" fmla="*/ 3068 h 3147"/>
                  <a:gd name="T42" fmla="*/ 3053 w 6423"/>
                  <a:gd name="T43" fmla="*/ 3016 h 3147"/>
                  <a:gd name="T44" fmla="*/ 2933 w 6423"/>
                  <a:gd name="T45" fmla="*/ 2956 h 3147"/>
                  <a:gd name="T46" fmla="*/ 2823 w 6423"/>
                  <a:gd name="T47" fmla="*/ 2888 h 3147"/>
                  <a:gd name="T48" fmla="*/ 2659 w 6423"/>
                  <a:gd name="T49" fmla="*/ 2777 h 3147"/>
                  <a:gd name="T50" fmla="*/ 2483 w 6423"/>
                  <a:gd name="T51" fmla="*/ 2661 h 3147"/>
                  <a:gd name="T52" fmla="*/ 2349 w 6423"/>
                  <a:gd name="T53" fmla="*/ 2584 h 3147"/>
                  <a:gd name="T54" fmla="*/ 2197 w 6423"/>
                  <a:gd name="T55" fmla="*/ 2511 h 3147"/>
                  <a:gd name="T56" fmla="*/ 2020 w 6423"/>
                  <a:gd name="T57" fmla="*/ 2443 h 3147"/>
                  <a:gd name="T58" fmla="*/ 1815 w 6423"/>
                  <a:gd name="T59" fmla="*/ 2383 h 3147"/>
                  <a:gd name="T60" fmla="*/ 1573 w 6423"/>
                  <a:gd name="T61" fmla="*/ 2331 h 3147"/>
                  <a:gd name="T62" fmla="*/ 1436 w 6423"/>
                  <a:gd name="T63" fmla="*/ 2311 h 3147"/>
                  <a:gd name="T64" fmla="*/ 1302 w 6423"/>
                  <a:gd name="T65" fmla="*/ 2293 h 3147"/>
                  <a:gd name="T66" fmla="*/ 1063 w 6423"/>
                  <a:gd name="T67" fmla="*/ 2274 h 3147"/>
                  <a:gd name="T68" fmla="*/ 853 w 6423"/>
                  <a:gd name="T69" fmla="*/ 2272 h 3147"/>
                  <a:gd name="T70" fmla="*/ 671 w 6423"/>
                  <a:gd name="T71" fmla="*/ 2283 h 3147"/>
                  <a:gd name="T72" fmla="*/ 519 w 6423"/>
                  <a:gd name="T73" fmla="*/ 2305 h 3147"/>
                  <a:gd name="T74" fmla="*/ 393 w 6423"/>
                  <a:gd name="T75" fmla="*/ 2335 h 3147"/>
                  <a:gd name="T76" fmla="*/ 292 w 6423"/>
                  <a:gd name="T77" fmla="*/ 2369 h 3147"/>
                  <a:gd name="T78" fmla="*/ 216 w 6423"/>
                  <a:gd name="T79" fmla="*/ 2404 h 3147"/>
                  <a:gd name="T80" fmla="*/ 189 w 6423"/>
                  <a:gd name="T81" fmla="*/ 2420 h 3147"/>
                  <a:gd name="T82" fmla="*/ 169 w 6423"/>
                  <a:gd name="T83" fmla="*/ 2432 h 3147"/>
                  <a:gd name="T84" fmla="*/ 124 w 6423"/>
                  <a:gd name="T85" fmla="*/ 2442 h 3147"/>
                  <a:gd name="T86" fmla="*/ 80 w 6423"/>
                  <a:gd name="T87" fmla="*/ 2434 h 3147"/>
                  <a:gd name="T88" fmla="*/ 43 w 6423"/>
                  <a:gd name="T89" fmla="*/ 2412 h 3147"/>
                  <a:gd name="T90" fmla="*/ 26 w 6423"/>
                  <a:gd name="T91" fmla="*/ 2394 h 3147"/>
                  <a:gd name="T92" fmla="*/ 14 w 6423"/>
                  <a:gd name="T93" fmla="*/ 2375 h 3147"/>
                  <a:gd name="T94" fmla="*/ 0 w 6423"/>
                  <a:gd name="T95" fmla="*/ 2332 h 3147"/>
                  <a:gd name="T96" fmla="*/ 4 w 6423"/>
                  <a:gd name="T97" fmla="*/ 2288 h 3147"/>
                  <a:gd name="T98" fmla="*/ 22 w 6423"/>
                  <a:gd name="T99" fmla="*/ 2248 h 3147"/>
                  <a:gd name="T100" fmla="*/ 38 w 6423"/>
                  <a:gd name="T101" fmla="*/ 2231 h 3147"/>
                  <a:gd name="T102" fmla="*/ 92 w 6423"/>
                  <a:gd name="T103" fmla="*/ 2181 h 3147"/>
                  <a:gd name="T104" fmla="*/ 229 w 6423"/>
                  <a:gd name="T105" fmla="*/ 2070 h 3147"/>
                  <a:gd name="T106" fmla="*/ 486 w 6423"/>
                  <a:gd name="T107" fmla="*/ 1881 h 3147"/>
                  <a:gd name="T108" fmla="*/ 1142 w 6423"/>
                  <a:gd name="T109" fmla="*/ 1429 h 3147"/>
                  <a:gd name="T110" fmla="*/ 1641 w 6423"/>
                  <a:gd name="T111" fmla="*/ 1080 h 3147"/>
                  <a:gd name="T112" fmla="*/ 4511 w 6423"/>
                  <a:gd name="T113" fmla="*/ 0 h 3147"/>
                  <a:gd name="T114" fmla="*/ 6423 w 6423"/>
                  <a:gd name="T115" fmla="*/ 1764 h 3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423" h="3147">
                    <a:moveTo>
                      <a:pt x="6423" y="1764"/>
                    </a:moveTo>
                    <a:lnTo>
                      <a:pt x="6409" y="1784"/>
                    </a:lnTo>
                    <a:lnTo>
                      <a:pt x="6319" y="1900"/>
                    </a:lnTo>
                    <a:lnTo>
                      <a:pt x="6161" y="2082"/>
                    </a:lnTo>
                    <a:lnTo>
                      <a:pt x="5994" y="2245"/>
                    </a:lnTo>
                    <a:lnTo>
                      <a:pt x="5865" y="2361"/>
                    </a:lnTo>
                    <a:lnTo>
                      <a:pt x="5717" y="2480"/>
                    </a:lnTo>
                    <a:lnTo>
                      <a:pt x="5554" y="2598"/>
                    </a:lnTo>
                    <a:lnTo>
                      <a:pt x="5375" y="2711"/>
                    </a:lnTo>
                    <a:lnTo>
                      <a:pt x="5178" y="2819"/>
                    </a:lnTo>
                    <a:lnTo>
                      <a:pt x="4967" y="2916"/>
                    </a:lnTo>
                    <a:lnTo>
                      <a:pt x="4739" y="3000"/>
                    </a:lnTo>
                    <a:lnTo>
                      <a:pt x="4495" y="3067"/>
                    </a:lnTo>
                    <a:lnTo>
                      <a:pt x="4301" y="3105"/>
                    </a:lnTo>
                    <a:lnTo>
                      <a:pt x="4168" y="3123"/>
                    </a:lnTo>
                    <a:lnTo>
                      <a:pt x="4100" y="3130"/>
                    </a:lnTo>
                    <a:lnTo>
                      <a:pt x="3963" y="3141"/>
                    </a:lnTo>
                    <a:lnTo>
                      <a:pt x="3722" y="3147"/>
                    </a:lnTo>
                    <a:lnTo>
                      <a:pt x="3515" y="3136"/>
                    </a:lnTo>
                    <a:lnTo>
                      <a:pt x="3339" y="3108"/>
                    </a:lnTo>
                    <a:lnTo>
                      <a:pt x="3187" y="3068"/>
                    </a:lnTo>
                    <a:lnTo>
                      <a:pt x="3053" y="3016"/>
                    </a:lnTo>
                    <a:lnTo>
                      <a:pt x="2933" y="2956"/>
                    </a:lnTo>
                    <a:lnTo>
                      <a:pt x="2823" y="2888"/>
                    </a:lnTo>
                    <a:lnTo>
                      <a:pt x="2659" y="2777"/>
                    </a:lnTo>
                    <a:lnTo>
                      <a:pt x="2483" y="2661"/>
                    </a:lnTo>
                    <a:lnTo>
                      <a:pt x="2349" y="2584"/>
                    </a:lnTo>
                    <a:lnTo>
                      <a:pt x="2197" y="2511"/>
                    </a:lnTo>
                    <a:lnTo>
                      <a:pt x="2020" y="2443"/>
                    </a:lnTo>
                    <a:lnTo>
                      <a:pt x="1815" y="2383"/>
                    </a:lnTo>
                    <a:lnTo>
                      <a:pt x="1573" y="2331"/>
                    </a:lnTo>
                    <a:lnTo>
                      <a:pt x="1436" y="2311"/>
                    </a:lnTo>
                    <a:lnTo>
                      <a:pt x="1302" y="2293"/>
                    </a:lnTo>
                    <a:lnTo>
                      <a:pt x="1063" y="2274"/>
                    </a:lnTo>
                    <a:lnTo>
                      <a:pt x="853" y="2272"/>
                    </a:lnTo>
                    <a:lnTo>
                      <a:pt x="671" y="2283"/>
                    </a:lnTo>
                    <a:lnTo>
                      <a:pt x="519" y="2305"/>
                    </a:lnTo>
                    <a:lnTo>
                      <a:pt x="393" y="2335"/>
                    </a:lnTo>
                    <a:lnTo>
                      <a:pt x="292" y="2369"/>
                    </a:lnTo>
                    <a:lnTo>
                      <a:pt x="216" y="2404"/>
                    </a:lnTo>
                    <a:lnTo>
                      <a:pt x="189" y="2420"/>
                    </a:lnTo>
                    <a:lnTo>
                      <a:pt x="169" y="2432"/>
                    </a:lnTo>
                    <a:lnTo>
                      <a:pt x="124" y="2442"/>
                    </a:lnTo>
                    <a:lnTo>
                      <a:pt x="80" y="2434"/>
                    </a:lnTo>
                    <a:lnTo>
                      <a:pt x="43" y="2412"/>
                    </a:lnTo>
                    <a:lnTo>
                      <a:pt x="26" y="2394"/>
                    </a:lnTo>
                    <a:lnTo>
                      <a:pt x="14" y="2375"/>
                    </a:lnTo>
                    <a:lnTo>
                      <a:pt x="0" y="2332"/>
                    </a:lnTo>
                    <a:lnTo>
                      <a:pt x="4" y="2288"/>
                    </a:lnTo>
                    <a:lnTo>
                      <a:pt x="22" y="2248"/>
                    </a:lnTo>
                    <a:lnTo>
                      <a:pt x="38" y="2231"/>
                    </a:lnTo>
                    <a:lnTo>
                      <a:pt x="92" y="2181"/>
                    </a:lnTo>
                    <a:lnTo>
                      <a:pt x="229" y="2070"/>
                    </a:lnTo>
                    <a:lnTo>
                      <a:pt x="486" y="1881"/>
                    </a:lnTo>
                    <a:lnTo>
                      <a:pt x="1142" y="1429"/>
                    </a:lnTo>
                    <a:lnTo>
                      <a:pt x="1641" y="1080"/>
                    </a:lnTo>
                    <a:lnTo>
                      <a:pt x="4511" y="0"/>
                    </a:lnTo>
                    <a:lnTo>
                      <a:pt x="6423" y="1764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6"/>
              <p:cNvSpPr>
                <a:spLocks/>
              </p:cNvSpPr>
              <p:nvPr/>
            </p:nvSpPr>
            <p:spPr bwMode="auto">
              <a:xfrm>
                <a:off x="1196" y="-188"/>
                <a:ext cx="208" cy="126"/>
              </a:xfrm>
              <a:custGeom>
                <a:avLst/>
                <a:gdLst>
                  <a:gd name="T0" fmla="*/ 818 w 832"/>
                  <a:gd name="T1" fmla="*/ 501 h 501"/>
                  <a:gd name="T2" fmla="*/ 820 w 832"/>
                  <a:gd name="T3" fmla="*/ 453 h 501"/>
                  <a:gd name="T4" fmla="*/ 830 w 832"/>
                  <a:gd name="T5" fmla="*/ 379 h 501"/>
                  <a:gd name="T6" fmla="*/ 832 w 832"/>
                  <a:gd name="T7" fmla="*/ 355 h 501"/>
                  <a:gd name="T8" fmla="*/ 830 w 832"/>
                  <a:gd name="T9" fmla="*/ 315 h 501"/>
                  <a:gd name="T10" fmla="*/ 814 w 832"/>
                  <a:gd name="T11" fmla="*/ 242 h 501"/>
                  <a:gd name="T12" fmla="*/ 781 w 832"/>
                  <a:gd name="T13" fmla="*/ 177 h 501"/>
                  <a:gd name="T14" fmla="*/ 737 w 832"/>
                  <a:gd name="T15" fmla="*/ 123 h 501"/>
                  <a:gd name="T16" fmla="*/ 683 w 832"/>
                  <a:gd name="T17" fmla="*/ 79 h 501"/>
                  <a:gd name="T18" fmla="*/ 620 w 832"/>
                  <a:gd name="T19" fmla="*/ 44 h 501"/>
                  <a:gd name="T20" fmla="*/ 551 w 832"/>
                  <a:gd name="T21" fmla="*/ 19 h 501"/>
                  <a:gd name="T22" fmla="*/ 478 w 832"/>
                  <a:gd name="T23" fmla="*/ 5 h 501"/>
                  <a:gd name="T24" fmla="*/ 403 w 832"/>
                  <a:gd name="T25" fmla="*/ 0 h 501"/>
                  <a:gd name="T26" fmla="*/ 329 w 832"/>
                  <a:gd name="T27" fmla="*/ 6 h 501"/>
                  <a:gd name="T28" fmla="*/ 257 w 832"/>
                  <a:gd name="T29" fmla="*/ 22 h 501"/>
                  <a:gd name="T30" fmla="*/ 192 w 832"/>
                  <a:gd name="T31" fmla="*/ 50 h 501"/>
                  <a:gd name="T32" fmla="*/ 132 w 832"/>
                  <a:gd name="T33" fmla="*/ 88 h 501"/>
                  <a:gd name="T34" fmla="*/ 82 w 832"/>
                  <a:gd name="T35" fmla="*/ 137 h 501"/>
                  <a:gd name="T36" fmla="*/ 43 w 832"/>
                  <a:gd name="T37" fmla="*/ 199 h 501"/>
                  <a:gd name="T38" fmla="*/ 18 w 832"/>
                  <a:gd name="T39" fmla="*/ 271 h 501"/>
                  <a:gd name="T40" fmla="*/ 12 w 832"/>
                  <a:gd name="T41" fmla="*/ 312 h 501"/>
                  <a:gd name="T42" fmla="*/ 0 w 832"/>
                  <a:gd name="T43" fmla="*/ 427 h 501"/>
                  <a:gd name="T44" fmla="*/ 818 w 832"/>
                  <a:gd name="T45" fmla="*/ 501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32" h="501">
                    <a:moveTo>
                      <a:pt x="818" y="501"/>
                    </a:moveTo>
                    <a:lnTo>
                      <a:pt x="820" y="453"/>
                    </a:lnTo>
                    <a:lnTo>
                      <a:pt x="830" y="379"/>
                    </a:lnTo>
                    <a:lnTo>
                      <a:pt x="832" y="355"/>
                    </a:lnTo>
                    <a:lnTo>
                      <a:pt x="830" y="315"/>
                    </a:lnTo>
                    <a:lnTo>
                      <a:pt x="814" y="242"/>
                    </a:lnTo>
                    <a:lnTo>
                      <a:pt x="781" y="177"/>
                    </a:lnTo>
                    <a:lnTo>
                      <a:pt x="737" y="123"/>
                    </a:lnTo>
                    <a:lnTo>
                      <a:pt x="683" y="79"/>
                    </a:lnTo>
                    <a:lnTo>
                      <a:pt x="620" y="44"/>
                    </a:lnTo>
                    <a:lnTo>
                      <a:pt x="551" y="19"/>
                    </a:lnTo>
                    <a:lnTo>
                      <a:pt x="478" y="5"/>
                    </a:lnTo>
                    <a:lnTo>
                      <a:pt x="403" y="0"/>
                    </a:lnTo>
                    <a:lnTo>
                      <a:pt x="329" y="6"/>
                    </a:lnTo>
                    <a:lnTo>
                      <a:pt x="257" y="22"/>
                    </a:lnTo>
                    <a:lnTo>
                      <a:pt x="192" y="50"/>
                    </a:lnTo>
                    <a:lnTo>
                      <a:pt x="132" y="88"/>
                    </a:lnTo>
                    <a:lnTo>
                      <a:pt x="82" y="137"/>
                    </a:lnTo>
                    <a:lnTo>
                      <a:pt x="43" y="199"/>
                    </a:lnTo>
                    <a:lnTo>
                      <a:pt x="18" y="271"/>
                    </a:lnTo>
                    <a:lnTo>
                      <a:pt x="12" y="312"/>
                    </a:lnTo>
                    <a:lnTo>
                      <a:pt x="0" y="427"/>
                    </a:lnTo>
                    <a:lnTo>
                      <a:pt x="818" y="50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7"/>
              <p:cNvSpPr>
                <a:spLocks/>
              </p:cNvSpPr>
              <p:nvPr/>
            </p:nvSpPr>
            <p:spPr bwMode="auto">
              <a:xfrm>
                <a:off x="410" y="-88"/>
                <a:ext cx="1577" cy="1045"/>
              </a:xfrm>
              <a:custGeom>
                <a:avLst/>
                <a:gdLst>
                  <a:gd name="T0" fmla="*/ 6306 w 6307"/>
                  <a:gd name="T1" fmla="*/ 3161 h 4179"/>
                  <a:gd name="T2" fmla="*/ 6287 w 6307"/>
                  <a:gd name="T3" fmla="*/ 3563 h 4179"/>
                  <a:gd name="T4" fmla="*/ 6240 w 6307"/>
                  <a:gd name="T5" fmla="*/ 3846 h 4179"/>
                  <a:gd name="T6" fmla="*/ 6162 w 6307"/>
                  <a:gd name="T7" fmla="*/ 4030 h 4179"/>
                  <a:gd name="T8" fmla="*/ 6051 w 6307"/>
                  <a:gd name="T9" fmla="*/ 4132 h 4179"/>
                  <a:gd name="T10" fmla="*/ 5903 w 6307"/>
                  <a:gd name="T11" fmla="*/ 4175 h 4179"/>
                  <a:gd name="T12" fmla="*/ 5665 w 6307"/>
                  <a:gd name="T13" fmla="*/ 4171 h 4179"/>
                  <a:gd name="T14" fmla="*/ 5288 w 6307"/>
                  <a:gd name="T15" fmla="*/ 4131 h 4179"/>
                  <a:gd name="T16" fmla="*/ 4830 w 6307"/>
                  <a:gd name="T17" fmla="*/ 4102 h 4179"/>
                  <a:gd name="T18" fmla="*/ 4303 w 6307"/>
                  <a:gd name="T19" fmla="*/ 4070 h 4179"/>
                  <a:gd name="T20" fmla="*/ 3554 w 6307"/>
                  <a:gd name="T21" fmla="*/ 3958 h 4179"/>
                  <a:gd name="T22" fmla="*/ 2242 w 6307"/>
                  <a:gd name="T23" fmla="*/ 3666 h 4179"/>
                  <a:gd name="T24" fmla="*/ 1672 w 6307"/>
                  <a:gd name="T25" fmla="*/ 3525 h 4179"/>
                  <a:gd name="T26" fmla="*/ 1214 w 6307"/>
                  <a:gd name="T27" fmla="*/ 3439 h 4179"/>
                  <a:gd name="T28" fmla="*/ 737 w 6307"/>
                  <a:gd name="T29" fmla="*/ 3386 h 4179"/>
                  <a:gd name="T30" fmla="*/ 287 w 6307"/>
                  <a:gd name="T31" fmla="*/ 3380 h 4179"/>
                  <a:gd name="T32" fmla="*/ 0 w 6307"/>
                  <a:gd name="T33" fmla="*/ 3414 h 4179"/>
                  <a:gd name="T34" fmla="*/ 42 w 6307"/>
                  <a:gd name="T35" fmla="*/ 3090 h 4179"/>
                  <a:gd name="T36" fmla="*/ 173 w 6307"/>
                  <a:gd name="T37" fmla="*/ 2488 h 4179"/>
                  <a:gd name="T38" fmla="*/ 318 w 6307"/>
                  <a:gd name="T39" fmla="*/ 2036 h 4179"/>
                  <a:gd name="T40" fmla="*/ 475 w 6307"/>
                  <a:gd name="T41" fmla="*/ 1664 h 4179"/>
                  <a:gd name="T42" fmla="*/ 677 w 6307"/>
                  <a:gd name="T43" fmla="*/ 1305 h 4179"/>
                  <a:gd name="T44" fmla="*/ 775 w 6307"/>
                  <a:gd name="T45" fmla="*/ 1163 h 4179"/>
                  <a:gd name="T46" fmla="*/ 954 w 6307"/>
                  <a:gd name="T47" fmla="*/ 955 h 4179"/>
                  <a:gd name="T48" fmla="*/ 1151 w 6307"/>
                  <a:gd name="T49" fmla="*/ 773 h 4179"/>
                  <a:gd name="T50" fmla="*/ 1366 w 6307"/>
                  <a:gd name="T51" fmla="*/ 617 h 4179"/>
                  <a:gd name="T52" fmla="*/ 1649 w 6307"/>
                  <a:gd name="T53" fmla="*/ 452 h 4179"/>
                  <a:gd name="T54" fmla="*/ 2118 w 6307"/>
                  <a:gd name="T55" fmla="*/ 254 h 4179"/>
                  <a:gd name="T56" fmla="*/ 2574 w 6307"/>
                  <a:gd name="T57" fmla="*/ 124 h 4179"/>
                  <a:gd name="T58" fmla="*/ 3074 w 6307"/>
                  <a:gd name="T59" fmla="*/ 36 h 4179"/>
                  <a:gd name="T60" fmla="*/ 3552 w 6307"/>
                  <a:gd name="T61" fmla="*/ 0 h 4179"/>
                  <a:gd name="T62" fmla="*/ 3847 w 6307"/>
                  <a:gd name="T63" fmla="*/ 61 h 4179"/>
                  <a:gd name="T64" fmla="*/ 4231 w 6307"/>
                  <a:gd name="T65" fmla="*/ 179 h 4179"/>
                  <a:gd name="T66" fmla="*/ 4600 w 6307"/>
                  <a:gd name="T67" fmla="*/ 335 h 4179"/>
                  <a:gd name="T68" fmla="*/ 4953 w 6307"/>
                  <a:gd name="T69" fmla="*/ 526 h 4179"/>
                  <a:gd name="T70" fmla="*/ 5118 w 6307"/>
                  <a:gd name="T71" fmla="*/ 633 h 4179"/>
                  <a:gd name="T72" fmla="*/ 5409 w 6307"/>
                  <a:gd name="T73" fmla="*/ 865 h 4179"/>
                  <a:gd name="T74" fmla="*/ 5658 w 6307"/>
                  <a:gd name="T75" fmla="*/ 1124 h 4179"/>
                  <a:gd name="T76" fmla="*/ 5866 w 6307"/>
                  <a:gd name="T77" fmla="*/ 1406 h 4179"/>
                  <a:gd name="T78" fmla="*/ 6034 w 6307"/>
                  <a:gd name="T79" fmla="*/ 1712 h 4179"/>
                  <a:gd name="T80" fmla="*/ 6161 w 6307"/>
                  <a:gd name="T81" fmla="*/ 2038 h 4179"/>
                  <a:gd name="T82" fmla="*/ 6248 w 6307"/>
                  <a:gd name="T83" fmla="*/ 2386 h 4179"/>
                  <a:gd name="T84" fmla="*/ 6297 w 6307"/>
                  <a:gd name="T85" fmla="*/ 2753 h 4179"/>
                  <a:gd name="T86" fmla="*/ 6307 w 6307"/>
                  <a:gd name="T87" fmla="*/ 3038 h 4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07" h="4179">
                    <a:moveTo>
                      <a:pt x="6307" y="3038"/>
                    </a:moveTo>
                    <a:lnTo>
                      <a:pt x="6306" y="3161"/>
                    </a:lnTo>
                    <a:lnTo>
                      <a:pt x="6300" y="3377"/>
                    </a:lnTo>
                    <a:lnTo>
                      <a:pt x="6287" y="3563"/>
                    </a:lnTo>
                    <a:lnTo>
                      <a:pt x="6267" y="3718"/>
                    </a:lnTo>
                    <a:lnTo>
                      <a:pt x="6240" y="3846"/>
                    </a:lnTo>
                    <a:lnTo>
                      <a:pt x="6205" y="3949"/>
                    </a:lnTo>
                    <a:lnTo>
                      <a:pt x="6162" y="4030"/>
                    </a:lnTo>
                    <a:lnTo>
                      <a:pt x="6111" y="4089"/>
                    </a:lnTo>
                    <a:lnTo>
                      <a:pt x="6051" y="4132"/>
                    </a:lnTo>
                    <a:lnTo>
                      <a:pt x="5982" y="4160"/>
                    </a:lnTo>
                    <a:lnTo>
                      <a:pt x="5903" y="4175"/>
                    </a:lnTo>
                    <a:lnTo>
                      <a:pt x="5815" y="4179"/>
                    </a:lnTo>
                    <a:lnTo>
                      <a:pt x="5665" y="4171"/>
                    </a:lnTo>
                    <a:lnTo>
                      <a:pt x="5425" y="4145"/>
                    </a:lnTo>
                    <a:lnTo>
                      <a:pt x="5288" y="4131"/>
                    </a:lnTo>
                    <a:lnTo>
                      <a:pt x="5116" y="4117"/>
                    </a:lnTo>
                    <a:lnTo>
                      <a:pt x="4830" y="4102"/>
                    </a:lnTo>
                    <a:lnTo>
                      <a:pt x="4573" y="4090"/>
                    </a:lnTo>
                    <a:lnTo>
                      <a:pt x="4303" y="4070"/>
                    </a:lnTo>
                    <a:lnTo>
                      <a:pt x="3977" y="4031"/>
                    </a:lnTo>
                    <a:lnTo>
                      <a:pt x="3554" y="3958"/>
                    </a:lnTo>
                    <a:lnTo>
                      <a:pt x="2989" y="3840"/>
                    </a:lnTo>
                    <a:lnTo>
                      <a:pt x="2242" y="3666"/>
                    </a:lnTo>
                    <a:lnTo>
                      <a:pt x="1776" y="3550"/>
                    </a:lnTo>
                    <a:lnTo>
                      <a:pt x="1672" y="3525"/>
                    </a:lnTo>
                    <a:lnTo>
                      <a:pt x="1449" y="3479"/>
                    </a:lnTo>
                    <a:lnTo>
                      <a:pt x="1214" y="3439"/>
                    </a:lnTo>
                    <a:lnTo>
                      <a:pt x="975" y="3408"/>
                    </a:lnTo>
                    <a:lnTo>
                      <a:pt x="737" y="3386"/>
                    </a:lnTo>
                    <a:lnTo>
                      <a:pt x="505" y="3376"/>
                    </a:lnTo>
                    <a:lnTo>
                      <a:pt x="287" y="3380"/>
                    </a:lnTo>
                    <a:lnTo>
                      <a:pt x="88" y="3398"/>
                    </a:lnTo>
                    <a:lnTo>
                      <a:pt x="0" y="3414"/>
                    </a:lnTo>
                    <a:lnTo>
                      <a:pt x="3" y="3374"/>
                    </a:lnTo>
                    <a:lnTo>
                      <a:pt x="42" y="3090"/>
                    </a:lnTo>
                    <a:lnTo>
                      <a:pt x="93" y="2815"/>
                    </a:lnTo>
                    <a:lnTo>
                      <a:pt x="173" y="2488"/>
                    </a:lnTo>
                    <a:lnTo>
                      <a:pt x="253" y="2220"/>
                    </a:lnTo>
                    <a:lnTo>
                      <a:pt x="318" y="2036"/>
                    </a:lnTo>
                    <a:lnTo>
                      <a:pt x="392" y="1850"/>
                    </a:lnTo>
                    <a:lnTo>
                      <a:pt x="475" y="1664"/>
                    </a:lnTo>
                    <a:lnTo>
                      <a:pt x="571" y="1481"/>
                    </a:lnTo>
                    <a:lnTo>
                      <a:pt x="677" y="1305"/>
                    </a:lnTo>
                    <a:lnTo>
                      <a:pt x="734" y="1219"/>
                    </a:lnTo>
                    <a:lnTo>
                      <a:pt x="775" y="1163"/>
                    </a:lnTo>
                    <a:lnTo>
                      <a:pt x="862" y="1055"/>
                    </a:lnTo>
                    <a:lnTo>
                      <a:pt x="954" y="955"/>
                    </a:lnTo>
                    <a:lnTo>
                      <a:pt x="1049" y="861"/>
                    </a:lnTo>
                    <a:lnTo>
                      <a:pt x="1151" y="773"/>
                    </a:lnTo>
                    <a:lnTo>
                      <a:pt x="1257" y="693"/>
                    </a:lnTo>
                    <a:lnTo>
                      <a:pt x="1366" y="617"/>
                    </a:lnTo>
                    <a:lnTo>
                      <a:pt x="1478" y="547"/>
                    </a:lnTo>
                    <a:lnTo>
                      <a:pt x="1649" y="452"/>
                    </a:lnTo>
                    <a:lnTo>
                      <a:pt x="1883" y="344"/>
                    </a:lnTo>
                    <a:lnTo>
                      <a:pt x="2118" y="254"/>
                    </a:lnTo>
                    <a:lnTo>
                      <a:pt x="2349" y="182"/>
                    </a:lnTo>
                    <a:lnTo>
                      <a:pt x="2574" y="124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lnTo>
                      <a:pt x="3652" y="17"/>
                    </a:lnTo>
                    <a:lnTo>
                      <a:pt x="3847" y="61"/>
                    </a:lnTo>
                    <a:lnTo>
                      <a:pt x="4041" y="116"/>
                    </a:lnTo>
                    <a:lnTo>
                      <a:pt x="4231" y="179"/>
                    </a:lnTo>
                    <a:lnTo>
                      <a:pt x="4418" y="252"/>
                    </a:lnTo>
                    <a:lnTo>
                      <a:pt x="4600" y="335"/>
                    </a:lnTo>
                    <a:lnTo>
                      <a:pt x="4779" y="426"/>
                    </a:lnTo>
                    <a:lnTo>
                      <a:pt x="4953" y="526"/>
                    </a:lnTo>
                    <a:lnTo>
                      <a:pt x="5037" y="581"/>
                    </a:lnTo>
                    <a:lnTo>
                      <a:pt x="5118" y="633"/>
                    </a:lnTo>
                    <a:lnTo>
                      <a:pt x="5269" y="747"/>
                    </a:lnTo>
                    <a:lnTo>
                      <a:pt x="5409" y="865"/>
                    </a:lnTo>
                    <a:lnTo>
                      <a:pt x="5539" y="991"/>
                    </a:lnTo>
                    <a:lnTo>
                      <a:pt x="5658" y="1124"/>
                    </a:lnTo>
                    <a:lnTo>
                      <a:pt x="5768" y="1261"/>
                    </a:lnTo>
                    <a:lnTo>
                      <a:pt x="5866" y="1406"/>
                    </a:lnTo>
                    <a:lnTo>
                      <a:pt x="5956" y="1556"/>
                    </a:lnTo>
                    <a:lnTo>
                      <a:pt x="6034" y="1712"/>
                    </a:lnTo>
                    <a:lnTo>
                      <a:pt x="6103" y="1872"/>
                    </a:lnTo>
                    <a:lnTo>
                      <a:pt x="6161" y="2038"/>
                    </a:lnTo>
                    <a:lnTo>
                      <a:pt x="6210" y="2210"/>
                    </a:lnTo>
                    <a:lnTo>
                      <a:pt x="6248" y="2386"/>
                    </a:lnTo>
                    <a:lnTo>
                      <a:pt x="6277" y="2567"/>
                    </a:lnTo>
                    <a:lnTo>
                      <a:pt x="6297" y="2753"/>
                    </a:lnTo>
                    <a:lnTo>
                      <a:pt x="6306" y="2941"/>
                    </a:lnTo>
                    <a:lnTo>
                      <a:pt x="6307" y="303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8"/>
              <p:cNvSpPr>
                <a:spLocks/>
              </p:cNvSpPr>
              <p:nvPr/>
            </p:nvSpPr>
            <p:spPr bwMode="auto">
              <a:xfrm>
                <a:off x="410" y="-88"/>
                <a:ext cx="888" cy="861"/>
              </a:xfrm>
              <a:custGeom>
                <a:avLst/>
                <a:gdLst>
                  <a:gd name="T0" fmla="*/ 3552 w 3552"/>
                  <a:gd name="T1" fmla="*/ 0 h 3445"/>
                  <a:gd name="T2" fmla="*/ 3463 w 3552"/>
                  <a:gd name="T3" fmla="*/ 17 h 3445"/>
                  <a:gd name="T4" fmla="*/ 3292 w 3552"/>
                  <a:gd name="T5" fmla="*/ 61 h 3445"/>
                  <a:gd name="T6" fmla="*/ 3130 w 3552"/>
                  <a:gd name="T7" fmla="*/ 118 h 3445"/>
                  <a:gd name="T8" fmla="*/ 2977 w 3552"/>
                  <a:gd name="T9" fmla="*/ 185 h 3445"/>
                  <a:gd name="T10" fmla="*/ 2832 w 3552"/>
                  <a:gd name="T11" fmla="*/ 263 h 3445"/>
                  <a:gd name="T12" fmla="*/ 2694 w 3552"/>
                  <a:gd name="T13" fmla="*/ 350 h 3445"/>
                  <a:gd name="T14" fmla="*/ 2566 w 3552"/>
                  <a:gd name="T15" fmla="*/ 446 h 3445"/>
                  <a:gd name="T16" fmla="*/ 2444 w 3552"/>
                  <a:gd name="T17" fmla="*/ 549 h 3445"/>
                  <a:gd name="T18" fmla="*/ 2330 w 3552"/>
                  <a:gd name="T19" fmla="*/ 660 h 3445"/>
                  <a:gd name="T20" fmla="*/ 2225 w 3552"/>
                  <a:gd name="T21" fmla="*/ 777 h 3445"/>
                  <a:gd name="T22" fmla="*/ 2125 w 3552"/>
                  <a:gd name="T23" fmla="*/ 899 h 3445"/>
                  <a:gd name="T24" fmla="*/ 2032 w 3552"/>
                  <a:gd name="T25" fmla="*/ 1028 h 3445"/>
                  <a:gd name="T26" fmla="*/ 1946 w 3552"/>
                  <a:gd name="T27" fmla="*/ 1159 h 3445"/>
                  <a:gd name="T28" fmla="*/ 1867 w 3552"/>
                  <a:gd name="T29" fmla="*/ 1294 h 3445"/>
                  <a:gd name="T30" fmla="*/ 1757 w 3552"/>
                  <a:gd name="T31" fmla="*/ 1501 h 3445"/>
                  <a:gd name="T32" fmla="*/ 1633 w 3552"/>
                  <a:gd name="T33" fmla="*/ 1781 h 3445"/>
                  <a:gd name="T34" fmla="*/ 1529 w 3552"/>
                  <a:gd name="T35" fmla="*/ 2062 h 3445"/>
                  <a:gd name="T36" fmla="*/ 1445 w 3552"/>
                  <a:gd name="T37" fmla="*/ 2335 h 3445"/>
                  <a:gd name="T38" fmla="*/ 1378 w 3552"/>
                  <a:gd name="T39" fmla="*/ 2596 h 3445"/>
                  <a:gd name="T40" fmla="*/ 1326 w 3552"/>
                  <a:gd name="T41" fmla="*/ 2838 h 3445"/>
                  <a:gd name="T42" fmla="*/ 1287 w 3552"/>
                  <a:gd name="T43" fmla="*/ 3055 h 3445"/>
                  <a:gd name="T44" fmla="*/ 1250 w 3552"/>
                  <a:gd name="T45" fmla="*/ 3324 h 3445"/>
                  <a:gd name="T46" fmla="*/ 1237 w 3552"/>
                  <a:gd name="T47" fmla="*/ 3445 h 3445"/>
                  <a:gd name="T48" fmla="*/ 1161 w 3552"/>
                  <a:gd name="T49" fmla="*/ 3432 h 3445"/>
                  <a:gd name="T50" fmla="*/ 1007 w 3552"/>
                  <a:gd name="T51" fmla="*/ 3409 h 3445"/>
                  <a:gd name="T52" fmla="*/ 853 w 3552"/>
                  <a:gd name="T53" fmla="*/ 3394 h 3445"/>
                  <a:gd name="T54" fmla="*/ 698 w 3552"/>
                  <a:gd name="T55" fmla="*/ 3384 h 3445"/>
                  <a:gd name="T56" fmla="*/ 542 w 3552"/>
                  <a:gd name="T57" fmla="*/ 3380 h 3445"/>
                  <a:gd name="T58" fmla="*/ 387 w 3552"/>
                  <a:gd name="T59" fmla="*/ 3382 h 3445"/>
                  <a:gd name="T60" fmla="*/ 232 w 3552"/>
                  <a:gd name="T61" fmla="*/ 3391 h 3445"/>
                  <a:gd name="T62" fmla="*/ 77 w 3552"/>
                  <a:gd name="T63" fmla="*/ 3406 h 3445"/>
                  <a:gd name="T64" fmla="*/ 0 w 3552"/>
                  <a:gd name="T65" fmla="*/ 3416 h 3445"/>
                  <a:gd name="T66" fmla="*/ 3 w 3552"/>
                  <a:gd name="T67" fmla="*/ 3376 h 3445"/>
                  <a:gd name="T68" fmla="*/ 42 w 3552"/>
                  <a:gd name="T69" fmla="*/ 3093 h 3445"/>
                  <a:gd name="T70" fmla="*/ 93 w 3552"/>
                  <a:gd name="T71" fmla="*/ 2818 h 3445"/>
                  <a:gd name="T72" fmla="*/ 173 w 3552"/>
                  <a:gd name="T73" fmla="*/ 2490 h 3445"/>
                  <a:gd name="T74" fmla="*/ 253 w 3552"/>
                  <a:gd name="T75" fmla="*/ 2223 h 3445"/>
                  <a:gd name="T76" fmla="*/ 318 w 3552"/>
                  <a:gd name="T77" fmla="*/ 2038 h 3445"/>
                  <a:gd name="T78" fmla="*/ 392 w 3552"/>
                  <a:gd name="T79" fmla="*/ 1853 h 3445"/>
                  <a:gd name="T80" fmla="*/ 475 w 3552"/>
                  <a:gd name="T81" fmla="*/ 1667 h 3445"/>
                  <a:gd name="T82" fmla="*/ 571 w 3552"/>
                  <a:gd name="T83" fmla="*/ 1484 h 3445"/>
                  <a:gd name="T84" fmla="*/ 677 w 3552"/>
                  <a:gd name="T85" fmla="*/ 1307 h 3445"/>
                  <a:gd name="T86" fmla="*/ 734 w 3552"/>
                  <a:gd name="T87" fmla="*/ 1222 h 3445"/>
                  <a:gd name="T88" fmla="*/ 775 w 3552"/>
                  <a:gd name="T89" fmla="*/ 1165 h 3445"/>
                  <a:gd name="T90" fmla="*/ 862 w 3552"/>
                  <a:gd name="T91" fmla="*/ 1058 h 3445"/>
                  <a:gd name="T92" fmla="*/ 954 w 3552"/>
                  <a:gd name="T93" fmla="*/ 957 h 3445"/>
                  <a:gd name="T94" fmla="*/ 1049 w 3552"/>
                  <a:gd name="T95" fmla="*/ 863 h 3445"/>
                  <a:gd name="T96" fmla="*/ 1151 w 3552"/>
                  <a:gd name="T97" fmla="*/ 775 h 3445"/>
                  <a:gd name="T98" fmla="*/ 1257 w 3552"/>
                  <a:gd name="T99" fmla="*/ 694 h 3445"/>
                  <a:gd name="T100" fmla="*/ 1366 w 3552"/>
                  <a:gd name="T101" fmla="*/ 618 h 3445"/>
                  <a:gd name="T102" fmla="*/ 1478 w 3552"/>
                  <a:gd name="T103" fmla="*/ 548 h 3445"/>
                  <a:gd name="T104" fmla="*/ 1649 w 3552"/>
                  <a:gd name="T105" fmla="*/ 453 h 3445"/>
                  <a:gd name="T106" fmla="*/ 1883 w 3552"/>
                  <a:gd name="T107" fmla="*/ 345 h 3445"/>
                  <a:gd name="T108" fmla="*/ 2118 w 3552"/>
                  <a:gd name="T109" fmla="*/ 255 h 3445"/>
                  <a:gd name="T110" fmla="*/ 2349 w 3552"/>
                  <a:gd name="T111" fmla="*/ 182 h 3445"/>
                  <a:gd name="T112" fmla="*/ 2574 w 3552"/>
                  <a:gd name="T113" fmla="*/ 126 h 3445"/>
                  <a:gd name="T114" fmla="*/ 2786 w 3552"/>
                  <a:gd name="T115" fmla="*/ 82 h 3445"/>
                  <a:gd name="T116" fmla="*/ 3074 w 3552"/>
                  <a:gd name="T117" fmla="*/ 36 h 3445"/>
                  <a:gd name="T118" fmla="*/ 3491 w 3552"/>
                  <a:gd name="T119" fmla="*/ 0 h 3445"/>
                  <a:gd name="T120" fmla="*/ 3552 w 3552"/>
                  <a:gd name="T121" fmla="*/ 0 h 3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552" h="3445">
                    <a:moveTo>
                      <a:pt x="3552" y="0"/>
                    </a:moveTo>
                    <a:lnTo>
                      <a:pt x="3463" y="17"/>
                    </a:lnTo>
                    <a:lnTo>
                      <a:pt x="3292" y="61"/>
                    </a:lnTo>
                    <a:lnTo>
                      <a:pt x="3130" y="118"/>
                    </a:lnTo>
                    <a:lnTo>
                      <a:pt x="2977" y="185"/>
                    </a:lnTo>
                    <a:lnTo>
                      <a:pt x="2832" y="263"/>
                    </a:lnTo>
                    <a:lnTo>
                      <a:pt x="2694" y="350"/>
                    </a:lnTo>
                    <a:lnTo>
                      <a:pt x="2566" y="446"/>
                    </a:lnTo>
                    <a:lnTo>
                      <a:pt x="2444" y="549"/>
                    </a:lnTo>
                    <a:lnTo>
                      <a:pt x="2330" y="660"/>
                    </a:lnTo>
                    <a:lnTo>
                      <a:pt x="2225" y="777"/>
                    </a:lnTo>
                    <a:lnTo>
                      <a:pt x="2125" y="899"/>
                    </a:lnTo>
                    <a:lnTo>
                      <a:pt x="2032" y="1028"/>
                    </a:lnTo>
                    <a:lnTo>
                      <a:pt x="1946" y="1159"/>
                    </a:lnTo>
                    <a:lnTo>
                      <a:pt x="1867" y="1294"/>
                    </a:lnTo>
                    <a:lnTo>
                      <a:pt x="1757" y="1501"/>
                    </a:lnTo>
                    <a:lnTo>
                      <a:pt x="1633" y="1781"/>
                    </a:lnTo>
                    <a:lnTo>
                      <a:pt x="1529" y="2062"/>
                    </a:lnTo>
                    <a:lnTo>
                      <a:pt x="1445" y="2335"/>
                    </a:lnTo>
                    <a:lnTo>
                      <a:pt x="1378" y="2596"/>
                    </a:lnTo>
                    <a:lnTo>
                      <a:pt x="1326" y="2838"/>
                    </a:lnTo>
                    <a:lnTo>
                      <a:pt x="1287" y="3055"/>
                    </a:lnTo>
                    <a:lnTo>
                      <a:pt x="1250" y="3324"/>
                    </a:lnTo>
                    <a:lnTo>
                      <a:pt x="1237" y="3445"/>
                    </a:lnTo>
                    <a:lnTo>
                      <a:pt x="1161" y="3432"/>
                    </a:lnTo>
                    <a:lnTo>
                      <a:pt x="1007" y="3409"/>
                    </a:lnTo>
                    <a:lnTo>
                      <a:pt x="853" y="3394"/>
                    </a:lnTo>
                    <a:lnTo>
                      <a:pt x="698" y="3384"/>
                    </a:lnTo>
                    <a:lnTo>
                      <a:pt x="542" y="3380"/>
                    </a:lnTo>
                    <a:lnTo>
                      <a:pt x="387" y="3382"/>
                    </a:lnTo>
                    <a:lnTo>
                      <a:pt x="232" y="3391"/>
                    </a:lnTo>
                    <a:lnTo>
                      <a:pt x="77" y="3406"/>
                    </a:lnTo>
                    <a:lnTo>
                      <a:pt x="0" y="3416"/>
                    </a:lnTo>
                    <a:lnTo>
                      <a:pt x="3" y="3376"/>
                    </a:lnTo>
                    <a:lnTo>
                      <a:pt x="42" y="3093"/>
                    </a:lnTo>
                    <a:lnTo>
                      <a:pt x="93" y="2818"/>
                    </a:lnTo>
                    <a:lnTo>
                      <a:pt x="173" y="2490"/>
                    </a:lnTo>
                    <a:lnTo>
                      <a:pt x="253" y="2223"/>
                    </a:lnTo>
                    <a:lnTo>
                      <a:pt x="318" y="2038"/>
                    </a:lnTo>
                    <a:lnTo>
                      <a:pt x="392" y="1853"/>
                    </a:lnTo>
                    <a:lnTo>
                      <a:pt x="475" y="1667"/>
                    </a:lnTo>
                    <a:lnTo>
                      <a:pt x="571" y="1484"/>
                    </a:lnTo>
                    <a:lnTo>
                      <a:pt x="677" y="1307"/>
                    </a:lnTo>
                    <a:lnTo>
                      <a:pt x="734" y="1222"/>
                    </a:lnTo>
                    <a:lnTo>
                      <a:pt x="775" y="1165"/>
                    </a:lnTo>
                    <a:lnTo>
                      <a:pt x="862" y="1058"/>
                    </a:lnTo>
                    <a:lnTo>
                      <a:pt x="954" y="957"/>
                    </a:lnTo>
                    <a:lnTo>
                      <a:pt x="1049" y="863"/>
                    </a:lnTo>
                    <a:lnTo>
                      <a:pt x="1151" y="775"/>
                    </a:lnTo>
                    <a:lnTo>
                      <a:pt x="1257" y="694"/>
                    </a:lnTo>
                    <a:lnTo>
                      <a:pt x="1366" y="618"/>
                    </a:lnTo>
                    <a:lnTo>
                      <a:pt x="1478" y="548"/>
                    </a:lnTo>
                    <a:lnTo>
                      <a:pt x="1649" y="453"/>
                    </a:lnTo>
                    <a:lnTo>
                      <a:pt x="1883" y="345"/>
                    </a:lnTo>
                    <a:lnTo>
                      <a:pt x="2118" y="255"/>
                    </a:lnTo>
                    <a:lnTo>
                      <a:pt x="2349" y="182"/>
                    </a:lnTo>
                    <a:lnTo>
                      <a:pt x="2574" y="126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9"/>
              <p:cNvSpPr>
                <a:spLocks/>
              </p:cNvSpPr>
              <p:nvPr/>
            </p:nvSpPr>
            <p:spPr bwMode="auto">
              <a:xfrm>
                <a:off x="719" y="-88"/>
                <a:ext cx="802" cy="1012"/>
              </a:xfrm>
              <a:custGeom>
                <a:avLst/>
                <a:gdLst>
                  <a:gd name="T0" fmla="*/ 2863 w 3209"/>
                  <a:gd name="T1" fmla="*/ 4049 h 4049"/>
                  <a:gd name="T2" fmla="*/ 2654 w 3209"/>
                  <a:gd name="T3" fmla="*/ 4022 h 4049"/>
                  <a:gd name="T4" fmla="*/ 2242 w 3209"/>
                  <a:gd name="T5" fmla="*/ 3952 h 4049"/>
                  <a:gd name="T6" fmla="*/ 1840 w 3209"/>
                  <a:gd name="T7" fmla="*/ 3869 h 4049"/>
                  <a:gd name="T8" fmla="*/ 1452 w 3209"/>
                  <a:gd name="T9" fmla="*/ 3779 h 4049"/>
                  <a:gd name="T10" fmla="*/ 904 w 3209"/>
                  <a:gd name="T11" fmla="*/ 3643 h 4049"/>
                  <a:gd name="T12" fmla="*/ 419 w 3209"/>
                  <a:gd name="T13" fmla="*/ 3526 h 4049"/>
                  <a:gd name="T14" fmla="*/ 131 w 3209"/>
                  <a:gd name="T15" fmla="*/ 3466 h 4049"/>
                  <a:gd name="T16" fmla="*/ 0 w 3209"/>
                  <a:gd name="T17" fmla="*/ 3445 h 4049"/>
                  <a:gd name="T18" fmla="*/ 12 w 3209"/>
                  <a:gd name="T19" fmla="*/ 3324 h 4049"/>
                  <a:gd name="T20" fmla="*/ 50 w 3209"/>
                  <a:gd name="T21" fmla="*/ 3055 h 4049"/>
                  <a:gd name="T22" fmla="*/ 89 w 3209"/>
                  <a:gd name="T23" fmla="*/ 2838 h 4049"/>
                  <a:gd name="T24" fmla="*/ 142 w 3209"/>
                  <a:gd name="T25" fmla="*/ 2596 h 4049"/>
                  <a:gd name="T26" fmla="*/ 209 w 3209"/>
                  <a:gd name="T27" fmla="*/ 2335 h 4049"/>
                  <a:gd name="T28" fmla="*/ 293 w 3209"/>
                  <a:gd name="T29" fmla="*/ 2062 h 4049"/>
                  <a:gd name="T30" fmla="*/ 397 w 3209"/>
                  <a:gd name="T31" fmla="*/ 1781 h 4049"/>
                  <a:gd name="T32" fmla="*/ 521 w 3209"/>
                  <a:gd name="T33" fmla="*/ 1501 h 4049"/>
                  <a:gd name="T34" fmla="*/ 631 w 3209"/>
                  <a:gd name="T35" fmla="*/ 1294 h 4049"/>
                  <a:gd name="T36" fmla="*/ 710 w 3209"/>
                  <a:gd name="T37" fmla="*/ 1159 h 4049"/>
                  <a:gd name="T38" fmla="*/ 796 w 3209"/>
                  <a:gd name="T39" fmla="*/ 1028 h 4049"/>
                  <a:gd name="T40" fmla="*/ 889 w 3209"/>
                  <a:gd name="T41" fmla="*/ 899 h 4049"/>
                  <a:gd name="T42" fmla="*/ 989 w 3209"/>
                  <a:gd name="T43" fmla="*/ 777 h 4049"/>
                  <a:gd name="T44" fmla="*/ 1094 w 3209"/>
                  <a:gd name="T45" fmla="*/ 660 h 4049"/>
                  <a:gd name="T46" fmla="*/ 1208 w 3209"/>
                  <a:gd name="T47" fmla="*/ 549 h 4049"/>
                  <a:gd name="T48" fmla="*/ 1330 w 3209"/>
                  <a:gd name="T49" fmla="*/ 446 h 4049"/>
                  <a:gd name="T50" fmla="*/ 1458 w 3209"/>
                  <a:gd name="T51" fmla="*/ 350 h 4049"/>
                  <a:gd name="T52" fmla="*/ 1596 w 3209"/>
                  <a:gd name="T53" fmla="*/ 263 h 4049"/>
                  <a:gd name="T54" fmla="*/ 1741 w 3209"/>
                  <a:gd name="T55" fmla="*/ 185 h 4049"/>
                  <a:gd name="T56" fmla="*/ 1894 w 3209"/>
                  <a:gd name="T57" fmla="*/ 118 h 4049"/>
                  <a:gd name="T58" fmla="*/ 2056 w 3209"/>
                  <a:gd name="T59" fmla="*/ 61 h 4049"/>
                  <a:gd name="T60" fmla="*/ 2227 w 3209"/>
                  <a:gd name="T61" fmla="*/ 17 h 4049"/>
                  <a:gd name="T62" fmla="*/ 2316 w 3209"/>
                  <a:gd name="T63" fmla="*/ 0 h 4049"/>
                  <a:gd name="T64" fmla="*/ 2386 w 3209"/>
                  <a:gd name="T65" fmla="*/ 38 h 4049"/>
                  <a:gd name="T66" fmla="*/ 2513 w 3209"/>
                  <a:gd name="T67" fmla="*/ 122 h 4049"/>
                  <a:gd name="T68" fmla="*/ 2627 w 3209"/>
                  <a:gd name="T69" fmla="*/ 218 h 4049"/>
                  <a:gd name="T70" fmla="*/ 2731 w 3209"/>
                  <a:gd name="T71" fmla="*/ 322 h 4049"/>
                  <a:gd name="T72" fmla="*/ 2821 w 3209"/>
                  <a:gd name="T73" fmla="*/ 437 h 4049"/>
                  <a:gd name="T74" fmla="*/ 2901 w 3209"/>
                  <a:gd name="T75" fmla="*/ 559 h 4049"/>
                  <a:gd name="T76" fmla="*/ 2970 w 3209"/>
                  <a:gd name="T77" fmla="*/ 690 h 4049"/>
                  <a:gd name="T78" fmla="*/ 3029 w 3209"/>
                  <a:gd name="T79" fmla="*/ 827 h 4049"/>
                  <a:gd name="T80" fmla="*/ 3080 w 3209"/>
                  <a:gd name="T81" fmla="*/ 970 h 4049"/>
                  <a:gd name="T82" fmla="*/ 3120 w 3209"/>
                  <a:gd name="T83" fmla="*/ 1118 h 4049"/>
                  <a:gd name="T84" fmla="*/ 3153 w 3209"/>
                  <a:gd name="T85" fmla="*/ 1271 h 4049"/>
                  <a:gd name="T86" fmla="*/ 3177 w 3209"/>
                  <a:gd name="T87" fmla="*/ 1426 h 4049"/>
                  <a:gd name="T88" fmla="*/ 3194 w 3209"/>
                  <a:gd name="T89" fmla="*/ 1585 h 4049"/>
                  <a:gd name="T90" fmla="*/ 3204 w 3209"/>
                  <a:gd name="T91" fmla="*/ 1746 h 4049"/>
                  <a:gd name="T92" fmla="*/ 3209 w 3209"/>
                  <a:gd name="T93" fmla="*/ 1988 h 4049"/>
                  <a:gd name="T94" fmla="*/ 3197 w 3209"/>
                  <a:gd name="T95" fmla="*/ 2310 h 4049"/>
                  <a:gd name="T96" fmla="*/ 3167 w 3209"/>
                  <a:gd name="T97" fmla="*/ 2625 h 4049"/>
                  <a:gd name="T98" fmla="*/ 3124 w 3209"/>
                  <a:gd name="T99" fmla="*/ 2926 h 4049"/>
                  <a:gd name="T100" fmla="*/ 3073 w 3209"/>
                  <a:gd name="T101" fmla="*/ 3209 h 4049"/>
                  <a:gd name="T102" fmla="*/ 2991 w 3209"/>
                  <a:gd name="T103" fmla="*/ 3583 h 4049"/>
                  <a:gd name="T104" fmla="*/ 2893 w 3209"/>
                  <a:gd name="T105" fmla="*/ 3947 h 4049"/>
                  <a:gd name="T106" fmla="*/ 2863 w 3209"/>
                  <a:gd name="T107" fmla="*/ 4049 h 4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09" h="4049">
                    <a:moveTo>
                      <a:pt x="2863" y="4049"/>
                    </a:moveTo>
                    <a:lnTo>
                      <a:pt x="2654" y="4022"/>
                    </a:lnTo>
                    <a:lnTo>
                      <a:pt x="2242" y="3952"/>
                    </a:lnTo>
                    <a:lnTo>
                      <a:pt x="1840" y="3869"/>
                    </a:lnTo>
                    <a:lnTo>
                      <a:pt x="1452" y="3779"/>
                    </a:lnTo>
                    <a:lnTo>
                      <a:pt x="904" y="3643"/>
                    </a:lnTo>
                    <a:lnTo>
                      <a:pt x="419" y="3526"/>
                    </a:lnTo>
                    <a:lnTo>
                      <a:pt x="131" y="3466"/>
                    </a:lnTo>
                    <a:lnTo>
                      <a:pt x="0" y="3445"/>
                    </a:lnTo>
                    <a:lnTo>
                      <a:pt x="12" y="3324"/>
                    </a:lnTo>
                    <a:lnTo>
                      <a:pt x="50" y="3055"/>
                    </a:lnTo>
                    <a:lnTo>
                      <a:pt x="89" y="2838"/>
                    </a:lnTo>
                    <a:lnTo>
                      <a:pt x="142" y="2596"/>
                    </a:lnTo>
                    <a:lnTo>
                      <a:pt x="209" y="2335"/>
                    </a:lnTo>
                    <a:lnTo>
                      <a:pt x="293" y="2062"/>
                    </a:lnTo>
                    <a:lnTo>
                      <a:pt x="397" y="1781"/>
                    </a:lnTo>
                    <a:lnTo>
                      <a:pt x="521" y="1501"/>
                    </a:lnTo>
                    <a:lnTo>
                      <a:pt x="631" y="1294"/>
                    </a:lnTo>
                    <a:lnTo>
                      <a:pt x="710" y="1159"/>
                    </a:lnTo>
                    <a:lnTo>
                      <a:pt x="796" y="1028"/>
                    </a:lnTo>
                    <a:lnTo>
                      <a:pt x="889" y="899"/>
                    </a:lnTo>
                    <a:lnTo>
                      <a:pt x="989" y="777"/>
                    </a:lnTo>
                    <a:lnTo>
                      <a:pt x="1094" y="660"/>
                    </a:lnTo>
                    <a:lnTo>
                      <a:pt x="1208" y="549"/>
                    </a:lnTo>
                    <a:lnTo>
                      <a:pt x="1330" y="446"/>
                    </a:lnTo>
                    <a:lnTo>
                      <a:pt x="1458" y="350"/>
                    </a:lnTo>
                    <a:lnTo>
                      <a:pt x="1596" y="263"/>
                    </a:lnTo>
                    <a:lnTo>
                      <a:pt x="1741" y="185"/>
                    </a:lnTo>
                    <a:lnTo>
                      <a:pt x="1894" y="118"/>
                    </a:lnTo>
                    <a:lnTo>
                      <a:pt x="2056" y="61"/>
                    </a:lnTo>
                    <a:lnTo>
                      <a:pt x="2227" y="17"/>
                    </a:lnTo>
                    <a:lnTo>
                      <a:pt x="2316" y="0"/>
                    </a:lnTo>
                    <a:lnTo>
                      <a:pt x="2386" y="38"/>
                    </a:lnTo>
                    <a:lnTo>
                      <a:pt x="2513" y="122"/>
                    </a:lnTo>
                    <a:lnTo>
                      <a:pt x="2627" y="218"/>
                    </a:lnTo>
                    <a:lnTo>
                      <a:pt x="2731" y="322"/>
                    </a:lnTo>
                    <a:lnTo>
                      <a:pt x="2821" y="437"/>
                    </a:lnTo>
                    <a:lnTo>
                      <a:pt x="2901" y="559"/>
                    </a:lnTo>
                    <a:lnTo>
                      <a:pt x="2970" y="690"/>
                    </a:lnTo>
                    <a:lnTo>
                      <a:pt x="3029" y="827"/>
                    </a:lnTo>
                    <a:lnTo>
                      <a:pt x="3080" y="970"/>
                    </a:lnTo>
                    <a:lnTo>
                      <a:pt x="3120" y="1118"/>
                    </a:lnTo>
                    <a:lnTo>
                      <a:pt x="3153" y="1271"/>
                    </a:lnTo>
                    <a:lnTo>
                      <a:pt x="3177" y="1426"/>
                    </a:lnTo>
                    <a:lnTo>
                      <a:pt x="3194" y="1585"/>
                    </a:lnTo>
                    <a:lnTo>
                      <a:pt x="3204" y="1746"/>
                    </a:lnTo>
                    <a:lnTo>
                      <a:pt x="3209" y="1988"/>
                    </a:lnTo>
                    <a:lnTo>
                      <a:pt x="3197" y="2310"/>
                    </a:lnTo>
                    <a:lnTo>
                      <a:pt x="3167" y="2625"/>
                    </a:lnTo>
                    <a:lnTo>
                      <a:pt x="3124" y="2926"/>
                    </a:lnTo>
                    <a:lnTo>
                      <a:pt x="3073" y="3209"/>
                    </a:lnTo>
                    <a:lnTo>
                      <a:pt x="2991" y="3583"/>
                    </a:lnTo>
                    <a:lnTo>
                      <a:pt x="2893" y="3947"/>
                    </a:lnTo>
                    <a:lnTo>
                      <a:pt x="2863" y="404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4" name="제목 1">
            <a:extLst>
              <a:ext uri="{FF2B5EF4-FFF2-40B4-BE49-F238E27FC236}">
                <a16:creationId xmlns:a16="http://schemas.microsoft.com/office/drawing/2014/main" id="{1E655098-4791-440A-8870-F9A3101DC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TempActivity.java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7CD084-7C93-4A8F-A550-D25CD5752DB4}"/>
              </a:ext>
            </a:extLst>
          </p:cNvPr>
          <p:cNvSpPr txBox="1"/>
          <p:nvPr/>
        </p:nvSpPr>
        <p:spPr>
          <a:xfrm>
            <a:off x="6180397" y="2551837"/>
            <a:ext cx="5257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그래프는 동기 방식으로 데이터 값을 불러와야 하기 때문에 </a:t>
            </a:r>
            <a:r>
              <a:rPr lang="en-US" altLang="ko-KR" dirty="0"/>
              <a:t>Retrofit </a:t>
            </a:r>
            <a:r>
              <a:rPr lang="ko-KR" altLang="en-US" dirty="0"/>
              <a:t>안에 </a:t>
            </a:r>
            <a:r>
              <a:rPr lang="en-US" altLang="ko-KR" dirty="0" err="1"/>
              <a:t>AsyncTask</a:t>
            </a:r>
            <a:r>
              <a:rPr lang="en-US" altLang="ko-KR" dirty="0"/>
              <a:t> </a:t>
            </a:r>
            <a:r>
              <a:rPr lang="ko-KR" altLang="en-US" dirty="0"/>
              <a:t>를 따로 </a:t>
            </a:r>
            <a:r>
              <a:rPr lang="ko-KR" altLang="en-US" dirty="0" err="1"/>
              <a:t>설정해두었음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ApiService</a:t>
            </a:r>
            <a:r>
              <a:rPr lang="en-US" altLang="ko-KR" dirty="0"/>
              <a:t> </a:t>
            </a:r>
            <a:r>
              <a:rPr lang="ko-KR" altLang="en-US" dirty="0"/>
              <a:t>파일로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설정하고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mList</a:t>
            </a:r>
            <a:r>
              <a:rPr lang="ko-KR" altLang="en-US" dirty="0"/>
              <a:t>에 데이터를 </a:t>
            </a:r>
            <a:r>
              <a:rPr lang="ko-KR" altLang="en-US" dirty="0" err="1"/>
              <a:t>받아옴</a:t>
            </a:r>
            <a:endParaRPr lang="en-US" altLang="ko-KR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D206AD29-5C01-4B4E-83A1-6CD8CFAC6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80985"/>
            <a:ext cx="5173405" cy="338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02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316015" y="333647"/>
            <a:ext cx="6397029" cy="63094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35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라즈베리파이</a:t>
            </a:r>
            <a:r>
              <a:rPr lang="ko-KR" altLang="en-US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센서 시스템</a:t>
            </a:r>
            <a:endParaRPr lang="en-US" altLang="ko-KR" sz="35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9834663" y="3159258"/>
            <a:ext cx="2357337" cy="3759065"/>
            <a:chOff x="9834663" y="3159258"/>
            <a:chExt cx="2357337" cy="3759065"/>
          </a:xfrm>
        </p:grpSpPr>
        <p:sp>
          <p:nvSpPr>
            <p:cNvPr id="35" name="자유형 34"/>
            <p:cNvSpPr/>
            <p:nvPr/>
          </p:nvSpPr>
          <p:spPr>
            <a:xfrm>
              <a:off x="9834663" y="3159258"/>
              <a:ext cx="2357337" cy="3698742"/>
            </a:xfrm>
            <a:custGeom>
              <a:avLst/>
              <a:gdLst>
                <a:gd name="connsiteX0" fmla="*/ 2357337 w 2357337"/>
                <a:gd name="connsiteY0" fmla="*/ 0 h 3698742"/>
                <a:gd name="connsiteX1" fmla="*/ 2357337 w 2357337"/>
                <a:gd name="connsiteY1" fmla="*/ 3698742 h 3698742"/>
                <a:gd name="connsiteX2" fmla="*/ 0 w 2357337"/>
                <a:gd name="connsiteY2" fmla="*/ 3698742 h 3698742"/>
                <a:gd name="connsiteX3" fmla="*/ 13715 w 2357337"/>
                <a:gd name="connsiteY3" fmla="*/ 3627335 h 3698742"/>
                <a:gd name="connsiteX4" fmla="*/ 1290700 w 2357337"/>
                <a:gd name="connsiteY4" fmla="*/ 1755246 h 3698742"/>
                <a:gd name="connsiteX5" fmla="*/ 2197018 w 2357337"/>
                <a:gd name="connsiteY5" fmla="*/ 379853 h 3698742"/>
                <a:gd name="connsiteX6" fmla="*/ 2329945 w 2357337"/>
                <a:gd name="connsiteY6" fmla="*/ 78424 h 369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7337" h="3698742">
                  <a:moveTo>
                    <a:pt x="2357337" y="0"/>
                  </a:moveTo>
                  <a:lnTo>
                    <a:pt x="2357337" y="3698742"/>
                  </a:lnTo>
                  <a:lnTo>
                    <a:pt x="0" y="3698742"/>
                  </a:lnTo>
                  <a:lnTo>
                    <a:pt x="13715" y="3627335"/>
                  </a:lnTo>
                  <a:cubicBezTo>
                    <a:pt x="180522" y="2837118"/>
                    <a:pt x="552307" y="2032468"/>
                    <a:pt x="1290700" y="1755246"/>
                  </a:cubicBezTo>
                  <a:cubicBezTo>
                    <a:pt x="1825639" y="2452482"/>
                    <a:pt x="1827179" y="762117"/>
                    <a:pt x="2197018" y="379853"/>
                  </a:cubicBezTo>
                  <a:cubicBezTo>
                    <a:pt x="2252656" y="285510"/>
                    <a:pt x="2293718" y="180343"/>
                    <a:pt x="2329945" y="78424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1" name="Group 45"/>
            <p:cNvGrpSpPr>
              <a:grpSpLocks noChangeAspect="1"/>
            </p:cNvGrpSpPr>
            <p:nvPr/>
          </p:nvGrpSpPr>
          <p:grpSpPr bwMode="auto">
            <a:xfrm rot="16373145" flipH="1">
              <a:off x="10833984" y="4920342"/>
              <a:ext cx="434830" cy="434830"/>
              <a:chOff x="4450" y="913"/>
              <a:chExt cx="2742" cy="2742"/>
            </a:xfrm>
          </p:grpSpPr>
          <p:sp>
            <p:nvSpPr>
              <p:cNvPr id="42" name="Freeform 46"/>
              <p:cNvSpPr>
                <a:spLocks/>
              </p:cNvSpPr>
              <p:nvPr/>
            </p:nvSpPr>
            <p:spPr bwMode="auto">
              <a:xfrm>
                <a:off x="5027" y="913"/>
                <a:ext cx="2164" cy="2164"/>
              </a:xfrm>
              <a:custGeom>
                <a:avLst/>
                <a:gdLst>
                  <a:gd name="T0" fmla="*/ 5125 w 6491"/>
                  <a:gd name="T1" fmla="*/ 2411 h 6492"/>
                  <a:gd name="T2" fmla="*/ 4579 w 6491"/>
                  <a:gd name="T3" fmla="*/ 2816 h 6492"/>
                  <a:gd name="T4" fmla="*/ 3897 w 6491"/>
                  <a:gd name="T5" fmla="*/ 3412 h 6492"/>
                  <a:gd name="T6" fmla="*/ 3360 w 6491"/>
                  <a:gd name="T7" fmla="*/ 3946 h 6492"/>
                  <a:gd name="T8" fmla="*/ 3258 w 6491"/>
                  <a:gd name="T9" fmla="*/ 4082 h 6492"/>
                  <a:gd name="T10" fmla="*/ 3193 w 6491"/>
                  <a:gd name="T11" fmla="*/ 4298 h 6492"/>
                  <a:gd name="T12" fmla="*/ 3193 w 6491"/>
                  <a:gd name="T13" fmla="*/ 4411 h 6492"/>
                  <a:gd name="T14" fmla="*/ 3258 w 6491"/>
                  <a:gd name="T15" fmla="*/ 4626 h 6492"/>
                  <a:gd name="T16" fmla="*/ 3360 w 6491"/>
                  <a:gd name="T17" fmla="*/ 4761 h 6492"/>
                  <a:gd name="T18" fmla="*/ 3501 w 6491"/>
                  <a:gd name="T19" fmla="*/ 4907 h 6492"/>
                  <a:gd name="T20" fmla="*/ 3606 w 6491"/>
                  <a:gd name="T21" fmla="*/ 5107 h 6492"/>
                  <a:gd name="T22" fmla="*/ 3628 w 6491"/>
                  <a:gd name="T23" fmla="*/ 5326 h 6492"/>
                  <a:gd name="T24" fmla="*/ 3564 w 6491"/>
                  <a:gd name="T25" fmla="*/ 5539 h 6492"/>
                  <a:gd name="T26" fmla="*/ 3461 w 6491"/>
                  <a:gd name="T27" fmla="*/ 5677 h 6492"/>
                  <a:gd name="T28" fmla="*/ 0 w 6491"/>
                  <a:gd name="T29" fmla="*/ 3844 h 6492"/>
                  <a:gd name="T30" fmla="*/ 858 w 6491"/>
                  <a:gd name="T31" fmla="*/ 2990 h 6492"/>
                  <a:gd name="T32" fmla="*/ 1058 w 6491"/>
                  <a:gd name="T33" fmla="*/ 2885 h 6492"/>
                  <a:gd name="T34" fmla="*/ 1277 w 6491"/>
                  <a:gd name="T35" fmla="*/ 2865 h 6492"/>
                  <a:gd name="T36" fmla="*/ 1490 w 6491"/>
                  <a:gd name="T37" fmla="*/ 2928 h 6492"/>
                  <a:gd name="T38" fmla="*/ 1628 w 6491"/>
                  <a:gd name="T39" fmla="*/ 3030 h 6492"/>
                  <a:gd name="T40" fmla="*/ 1772 w 6491"/>
                  <a:gd name="T41" fmla="*/ 3171 h 6492"/>
                  <a:gd name="T42" fmla="*/ 1971 w 6491"/>
                  <a:gd name="T43" fmla="*/ 3277 h 6492"/>
                  <a:gd name="T44" fmla="*/ 2138 w 6491"/>
                  <a:gd name="T45" fmla="*/ 3301 h 6492"/>
                  <a:gd name="T46" fmla="*/ 2306 w 6491"/>
                  <a:gd name="T47" fmla="*/ 3277 h 6492"/>
                  <a:gd name="T48" fmla="*/ 2503 w 6491"/>
                  <a:gd name="T49" fmla="*/ 3171 h 6492"/>
                  <a:gd name="T50" fmla="*/ 2921 w 6491"/>
                  <a:gd name="T51" fmla="*/ 2757 h 6492"/>
                  <a:gd name="T52" fmla="*/ 3386 w 6491"/>
                  <a:gd name="T53" fmla="*/ 2261 h 6492"/>
                  <a:gd name="T54" fmla="*/ 3950 w 6491"/>
                  <a:gd name="T55" fmla="*/ 1551 h 6492"/>
                  <a:gd name="T56" fmla="*/ 4739 w 6491"/>
                  <a:gd name="T57" fmla="*/ 414 h 6492"/>
                  <a:gd name="T58" fmla="*/ 4840 w 6491"/>
                  <a:gd name="T59" fmla="*/ 291 h 6492"/>
                  <a:gd name="T60" fmla="*/ 5001 w 6491"/>
                  <a:gd name="T61" fmla="*/ 157 h 6492"/>
                  <a:gd name="T62" fmla="*/ 5187 w 6491"/>
                  <a:gd name="T63" fmla="*/ 62 h 6492"/>
                  <a:gd name="T64" fmla="*/ 5391 w 6491"/>
                  <a:gd name="T65" fmla="*/ 9 h 6492"/>
                  <a:gd name="T66" fmla="*/ 5496 w 6491"/>
                  <a:gd name="T67" fmla="*/ 0 h 6492"/>
                  <a:gd name="T68" fmla="*/ 5707 w 6491"/>
                  <a:gd name="T69" fmla="*/ 16 h 6492"/>
                  <a:gd name="T70" fmla="*/ 5907 w 6491"/>
                  <a:gd name="T71" fmla="*/ 75 h 6492"/>
                  <a:gd name="T72" fmla="*/ 6088 w 6491"/>
                  <a:gd name="T73" fmla="*/ 179 h 6492"/>
                  <a:gd name="T74" fmla="*/ 6211 w 6491"/>
                  <a:gd name="T75" fmla="*/ 281 h 6492"/>
                  <a:gd name="T76" fmla="*/ 6313 w 6491"/>
                  <a:gd name="T77" fmla="*/ 402 h 6492"/>
                  <a:gd name="T78" fmla="*/ 6415 w 6491"/>
                  <a:gd name="T79" fmla="*/ 585 h 6492"/>
                  <a:gd name="T80" fmla="*/ 6475 w 6491"/>
                  <a:gd name="T81" fmla="*/ 785 h 6492"/>
                  <a:gd name="T82" fmla="*/ 6491 w 6491"/>
                  <a:gd name="T83" fmla="*/ 994 h 6492"/>
                  <a:gd name="T84" fmla="*/ 6481 w 6491"/>
                  <a:gd name="T85" fmla="*/ 1100 h 6492"/>
                  <a:gd name="T86" fmla="*/ 6428 w 6491"/>
                  <a:gd name="T87" fmla="*/ 1305 h 6492"/>
                  <a:gd name="T88" fmla="*/ 6333 w 6491"/>
                  <a:gd name="T89" fmla="*/ 1491 h 6492"/>
                  <a:gd name="T90" fmla="*/ 6200 w 6491"/>
                  <a:gd name="T91" fmla="*/ 1651 h 6492"/>
                  <a:gd name="T92" fmla="*/ 6077 w 6491"/>
                  <a:gd name="T93" fmla="*/ 1751 h 6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491" h="6492">
                    <a:moveTo>
                      <a:pt x="6077" y="1751"/>
                    </a:moveTo>
                    <a:lnTo>
                      <a:pt x="5125" y="2411"/>
                    </a:lnTo>
                    <a:lnTo>
                      <a:pt x="4939" y="2542"/>
                    </a:lnTo>
                    <a:lnTo>
                      <a:pt x="4579" y="2816"/>
                    </a:lnTo>
                    <a:lnTo>
                      <a:pt x="4231" y="3107"/>
                    </a:lnTo>
                    <a:lnTo>
                      <a:pt x="3897" y="3412"/>
                    </a:lnTo>
                    <a:lnTo>
                      <a:pt x="3734" y="3570"/>
                    </a:lnTo>
                    <a:lnTo>
                      <a:pt x="3360" y="3946"/>
                    </a:lnTo>
                    <a:lnTo>
                      <a:pt x="3321" y="3988"/>
                    </a:lnTo>
                    <a:lnTo>
                      <a:pt x="3258" y="4082"/>
                    </a:lnTo>
                    <a:lnTo>
                      <a:pt x="3215" y="4187"/>
                    </a:lnTo>
                    <a:lnTo>
                      <a:pt x="3193" y="4298"/>
                    </a:lnTo>
                    <a:lnTo>
                      <a:pt x="3192" y="4354"/>
                    </a:lnTo>
                    <a:lnTo>
                      <a:pt x="3193" y="4411"/>
                    </a:lnTo>
                    <a:lnTo>
                      <a:pt x="3215" y="4522"/>
                    </a:lnTo>
                    <a:lnTo>
                      <a:pt x="3258" y="4626"/>
                    </a:lnTo>
                    <a:lnTo>
                      <a:pt x="3321" y="4720"/>
                    </a:lnTo>
                    <a:lnTo>
                      <a:pt x="3360" y="4761"/>
                    </a:lnTo>
                    <a:lnTo>
                      <a:pt x="3461" y="4864"/>
                    </a:lnTo>
                    <a:lnTo>
                      <a:pt x="3501" y="4907"/>
                    </a:lnTo>
                    <a:lnTo>
                      <a:pt x="3564" y="5003"/>
                    </a:lnTo>
                    <a:lnTo>
                      <a:pt x="3606" y="5107"/>
                    </a:lnTo>
                    <a:lnTo>
                      <a:pt x="3628" y="5216"/>
                    </a:lnTo>
                    <a:lnTo>
                      <a:pt x="3628" y="5326"/>
                    </a:lnTo>
                    <a:lnTo>
                      <a:pt x="3606" y="5435"/>
                    </a:lnTo>
                    <a:lnTo>
                      <a:pt x="3564" y="5539"/>
                    </a:lnTo>
                    <a:lnTo>
                      <a:pt x="3501" y="5634"/>
                    </a:lnTo>
                    <a:lnTo>
                      <a:pt x="3461" y="5677"/>
                    </a:lnTo>
                    <a:lnTo>
                      <a:pt x="2647" y="6492"/>
                    </a:lnTo>
                    <a:lnTo>
                      <a:pt x="0" y="3844"/>
                    </a:lnTo>
                    <a:lnTo>
                      <a:pt x="815" y="3030"/>
                    </a:lnTo>
                    <a:lnTo>
                      <a:pt x="858" y="2990"/>
                    </a:lnTo>
                    <a:lnTo>
                      <a:pt x="954" y="2928"/>
                    </a:lnTo>
                    <a:lnTo>
                      <a:pt x="1058" y="2885"/>
                    </a:lnTo>
                    <a:lnTo>
                      <a:pt x="1166" y="2865"/>
                    </a:lnTo>
                    <a:lnTo>
                      <a:pt x="1277" y="2865"/>
                    </a:lnTo>
                    <a:lnTo>
                      <a:pt x="1386" y="2885"/>
                    </a:lnTo>
                    <a:lnTo>
                      <a:pt x="1490" y="2928"/>
                    </a:lnTo>
                    <a:lnTo>
                      <a:pt x="1585" y="2990"/>
                    </a:lnTo>
                    <a:lnTo>
                      <a:pt x="1628" y="3030"/>
                    </a:lnTo>
                    <a:lnTo>
                      <a:pt x="1730" y="3131"/>
                    </a:lnTo>
                    <a:lnTo>
                      <a:pt x="1772" y="3171"/>
                    </a:lnTo>
                    <a:lnTo>
                      <a:pt x="1866" y="3233"/>
                    </a:lnTo>
                    <a:lnTo>
                      <a:pt x="1971" y="3277"/>
                    </a:lnTo>
                    <a:lnTo>
                      <a:pt x="2082" y="3300"/>
                    </a:lnTo>
                    <a:lnTo>
                      <a:pt x="2138" y="3301"/>
                    </a:lnTo>
                    <a:lnTo>
                      <a:pt x="2195" y="3300"/>
                    </a:lnTo>
                    <a:lnTo>
                      <a:pt x="2306" y="3277"/>
                    </a:lnTo>
                    <a:lnTo>
                      <a:pt x="2410" y="3233"/>
                    </a:lnTo>
                    <a:lnTo>
                      <a:pt x="2503" y="3171"/>
                    </a:lnTo>
                    <a:lnTo>
                      <a:pt x="2545" y="3131"/>
                    </a:lnTo>
                    <a:lnTo>
                      <a:pt x="2921" y="2757"/>
                    </a:lnTo>
                    <a:lnTo>
                      <a:pt x="3081" y="2595"/>
                    </a:lnTo>
                    <a:lnTo>
                      <a:pt x="3386" y="2261"/>
                    </a:lnTo>
                    <a:lnTo>
                      <a:pt x="3677" y="1913"/>
                    </a:lnTo>
                    <a:lnTo>
                      <a:pt x="3950" y="1551"/>
                    </a:lnTo>
                    <a:lnTo>
                      <a:pt x="4080" y="1365"/>
                    </a:lnTo>
                    <a:lnTo>
                      <a:pt x="4739" y="414"/>
                    </a:lnTo>
                    <a:lnTo>
                      <a:pt x="4771" y="370"/>
                    </a:lnTo>
                    <a:lnTo>
                      <a:pt x="4840" y="291"/>
                    </a:lnTo>
                    <a:lnTo>
                      <a:pt x="4918" y="219"/>
                    </a:lnTo>
                    <a:lnTo>
                      <a:pt x="5001" y="157"/>
                    </a:lnTo>
                    <a:lnTo>
                      <a:pt x="5092" y="105"/>
                    </a:lnTo>
                    <a:lnTo>
                      <a:pt x="5187" y="62"/>
                    </a:lnTo>
                    <a:lnTo>
                      <a:pt x="5288" y="30"/>
                    </a:lnTo>
                    <a:lnTo>
                      <a:pt x="5391" y="9"/>
                    </a:lnTo>
                    <a:lnTo>
                      <a:pt x="5443" y="3"/>
                    </a:lnTo>
                    <a:lnTo>
                      <a:pt x="5496" y="0"/>
                    </a:lnTo>
                    <a:lnTo>
                      <a:pt x="5603" y="2"/>
                    </a:lnTo>
                    <a:lnTo>
                      <a:pt x="5707" y="16"/>
                    </a:lnTo>
                    <a:lnTo>
                      <a:pt x="5809" y="41"/>
                    </a:lnTo>
                    <a:lnTo>
                      <a:pt x="5907" y="75"/>
                    </a:lnTo>
                    <a:lnTo>
                      <a:pt x="6000" y="121"/>
                    </a:lnTo>
                    <a:lnTo>
                      <a:pt x="6088" y="179"/>
                    </a:lnTo>
                    <a:lnTo>
                      <a:pt x="6172" y="244"/>
                    </a:lnTo>
                    <a:lnTo>
                      <a:pt x="6211" y="281"/>
                    </a:lnTo>
                    <a:lnTo>
                      <a:pt x="6247" y="320"/>
                    </a:lnTo>
                    <a:lnTo>
                      <a:pt x="6313" y="402"/>
                    </a:lnTo>
                    <a:lnTo>
                      <a:pt x="6369" y="491"/>
                    </a:lnTo>
                    <a:lnTo>
                      <a:pt x="6415" y="585"/>
                    </a:lnTo>
                    <a:lnTo>
                      <a:pt x="6451" y="683"/>
                    </a:lnTo>
                    <a:lnTo>
                      <a:pt x="6475" y="785"/>
                    </a:lnTo>
                    <a:lnTo>
                      <a:pt x="6490" y="889"/>
                    </a:lnTo>
                    <a:lnTo>
                      <a:pt x="6491" y="994"/>
                    </a:lnTo>
                    <a:lnTo>
                      <a:pt x="6487" y="1047"/>
                    </a:lnTo>
                    <a:lnTo>
                      <a:pt x="6481" y="1100"/>
                    </a:lnTo>
                    <a:lnTo>
                      <a:pt x="6461" y="1204"/>
                    </a:lnTo>
                    <a:lnTo>
                      <a:pt x="6428" y="1305"/>
                    </a:lnTo>
                    <a:lnTo>
                      <a:pt x="6386" y="1400"/>
                    </a:lnTo>
                    <a:lnTo>
                      <a:pt x="6333" y="1491"/>
                    </a:lnTo>
                    <a:lnTo>
                      <a:pt x="6271" y="1574"/>
                    </a:lnTo>
                    <a:lnTo>
                      <a:pt x="6200" y="1651"/>
                    </a:lnTo>
                    <a:lnTo>
                      <a:pt x="6120" y="1721"/>
                    </a:lnTo>
                    <a:lnTo>
                      <a:pt x="6077" y="1751"/>
                    </a:lnTo>
                    <a:close/>
                  </a:path>
                </a:pathLst>
              </a:custGeom>
              <a:solidFill>
                <a:srgbClr val="754C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47"/>
              <p:cNvSpPr>
                <a:spLocks/>
              </p:cNvSpPr>
              <p:nvPr/>
            </p:nvSpPr>
            <p:spPr bwMode="auto">
              <a:xfrm>
                <a:off x="5027" y="964"/>
                <a:ext cx="2165" cy="2113"/>
              </a:xfrm>
              <a:custGeom>
                <a:avLst/>
                <a:gdLst>
                  <a:gd name="T0" fmla="*/ 6173 w 6493"/>
                  <a:gd name="T1" fmla="*/ 92 h 6339"/>
                  <a:gd name="T2" fmla="*/ 6051 w 6493"/>
                  <a:gd name="T3" fmla="*/ 0 h 6339"/>
                  <a:gd name="T4" fmla="*/ 6120 w 6493"/>
                  <a:gd name="T5" fmla="*/ 125 h 6339"/>
                  <a:gd name="T6" fmla="*/ 6179 w 6493"/>
                  <a:gd name="T7" fmla="*/ 302 h 6339"/>
                  <a:gd name="T8" fmla="*/ 6203 w 6493"/>
                  <a:gd name="T9" fmla="*/ 482 h 6339"/>
                  <a:gd name="T10" fmla="*/ 6193 w 6493"/>
                  <a:gd name="T11" fmla="*/ 662 h 6339"/>
                  <a:gd name="T12" fmla="*/ 6150 w 6493"/>
                  <a:gd name="T13" fmla="*/ 838 h 6339"/>
                  <a:gd name="T14" fmla="*/ 6074 w 6493"/>
                  <a:gd name="T15" fmla="*/ 1004 h 6339"/>
                  <a:gd name="T16" fmla="*/ 5967 w 6493"/>
                  <a:gd name="T17" fmla="*/ 1152 h 6339"/>
                  <a:gd name="T18" fmla="*/ 5829 w 6493"/>
                  <a:gd name="T19" fmla="*/ 1282 h 6339"/>
                  <a:gd name="T20" fmla="*/ 4837 w 6493"/>
                  <a:gd name="T21" fmla="*/ 1970 h 6339"/>
                  <a:gd name="T22" fmla="*/ 4291 w 6493"/>
                  <a:gd name="T23" fmla="*/ 2375 h 6339"/>
                  <a:gd name="T24" fmla="*/ 3609 w 6493"/>
                  <a:gd name="T25" fmla="*/ 2971 h 6339"/>
                  <a:gd name="T26" fmla="*/ 3072 w 6493"/>
                  <a:gd name="T27" fmla="*/ 3505 h 6339"/>
                  <a:gd name="T28" fmla="*/ 2971 w 6493"/>
                  <a:gd name="T29" fmla="*/ 3642 h 6339"/>
                  <a:gd name="T30" fmla="*/ 2905 w 6493"/>
                  <a:gd name="T31" fmla="*/ 3857 h 6339"/>
                  <a:gd name="T32" fmla="*/ 2905 w 6493"/>
                  <a:gd name="T33" fmla="*/ 3970 h 6339"/>
                  <a:gd name="T34" fmla="*/ 2971 w 6493"/>
                  <a:gd name="T35" fmla="*/ 4185 h 6339"/>
                  <a:gd name="T36" fmla="*/ 3072 w 6493"/>
                  <a:gd name="T37" fmla="*/ 4320 h 6339"/>
                  <a:gd name="T38" fmla="*/ 3213 w 6493"/>
                  <a:gd name="T39" fmla="*/ 4464 h 6339"/>
                  <a:gd name="T40" fmla="*/ 3320 w 6493"/>
                  <a:gd name="T41" fmla="*/ 4662 h 6339"/>
                  <a:gd name="T42" fmla="*/ 3343 w 6493"/>
                  <a:gd name="T43" fmla="*/ 4830 h 6339"/>
                  <a:gd name="T44" fmla="*/ 3320 w 6493"/>
                  <a:gd name="T45" fmla="*/ 4997 h 6339"/>
                  <a:gd name="T46" fmla="*/ 3213 w 6493"/>
                  <a:gd name="T47" fmla="*/ 5196 h 6339"/>
                  <a:gd name="T48" fmla="*/ 2359 w 6493"/>
                  <a:gd name="T49" fmla="*/ 6051 h 6339"/>
                  <a:gd name="T50" fmla="*/ 2647 w 6493"/>
                  <a:gd name="T51" fmla="*/ 6339 h 6339"/>
                  <a:gd name="T52" fmla="*/ 3501 w 6493"/>
                  <a:gd name="T53" fmla="*/ 5484 h 6339"/>
                  <a:gd name="T54" fmla="*/ 3606 w 6493"/>
                  <a:gd name="T55" fmla="*/ 5285 h 6339"/>
                  <a:gd name="T56" fmla="*/ 3631 w 6493"/>
                  <a:gd name="T57" fmla="*/ 5118 h 6339"/>
                  <a:gd name="T58" fmla="*/ 3606 w 6493"/>
                  <a:gd name="T59" fmla="*/ 4950 h 6339"/>
                  <a:gd name="T60" fmla="*/ 3501 w 6493"/>
                  <a:gd name="T61" fmla="*/ 4752 h 6339"/>
                  <a:gd name="T62" fmla="*/ 3360 w 6493"/>
                  <a:gd name="T63" fmla="*/ 4608 h 6339"/>
                  <a:gd name="T64" fmla="*/ 3258 w 6493"/>
                  <a:gd name="T65" fmla="*/ 4473 h 6339"/>
                  <a:gd name="T66" fmla="*/ 3193 w 6493"/>
                  <a:gd name="T67" fmla="*/ 4258 h 6339"/>
                  <a:gd name="T68" fmla="*/ 3193 w 6493"/>
                  <a:gd name="T69" fmla="*/ 4145 h 6339"/>
                  <a:gd name="T70" fmla="*/ 3258 w 6493"/>
                  <a:gd name="T71" fmla="*/ 3930 h 6339"/>
                  <a:gd name="T72" fmla="*/ 3360 w 6493"/>
                  <a:gd name="T73" fmla="*/ 3795 h 6339"/>
                  <a:gd name="T74" fmla="*/ 3897 w 6493"/>
                  <a:gd name="T75" fmla="*/ 3259 h 6339"/>
                  <a:gd name="T76" fmla="*/ 4579 w 6493"/>
                  <a:gd name="T77" fmla="*/ 2663 h 6339"/>
                  <a:gd name="T78" fmla="*/ 5125 w 6493"/>
                  <a:gd name="T79" fmla="*/ 2258 h 6339"/>
                  <a:gd name="T80" fmla="*/ 6121 w 6493"/>
                  <a:gd name="T81" fmla="*/ 1567 h 6339"/>
                  <a:gd name="T82" fmla="*/ 6272 w 6493"/>
                  <a:gd name="T83" fmla="*/ 1420 h 6339"/>
                  <a:gd name="T84" fmla="*/ 6388 w 6493"/>
                  <a:gd name="T85" fmla="*/ 1246 h 6339"/>
                  <a:gd name="T86" fmla="*/ 6461 w 6493"/>
                  <a:gd name="T87" fmla="*/ 1051 h 6339"/>
                  <a:gd name="T88" fmla="*/ 6488 w 6493"/>
                  <a:gd name="T89" fmla="*/ 894 h 6339"/>
                  <a:gd name="T90" fmla="*/ 6490 w 6493"/>
                  <a:gd name="T91" fmla="*/ 734 h 6339"/>
                  <a:gd name="T92" fmla="*/ 6451 w 6493"/>
                  <a:gd name="T93" fmla="*/ 530 h 6339"/>
                  <a:gd name="T94" fmla="*/ 6370 w 6493"/>
                  <a:gd name="T95" fmla="*/ 337 h 6339"/>
                  <a:gd name="T96" fmla="*/ 6248 w 6493"/>
                  <a:gd name="T97" fmla="*/ 165 h 6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493" h="6339">
                    <a:moveTo>
                      <a:pt x="6211" y="128"/>
                    </a:moveTo>
                    <a:lnTo>
                      <a:pt x="6173" y="92"/>
                    </a:lnTo>
                    <a:lnTo>
                      <a:pt x="6094" y="29"/>
                    </a:lnTo>
                    <a:lnTo>
                      <a:pt x="6051" y="0"/>
                    </a:lnTo>
                    <a:lnTo>
                      <a:pt x="6077" y="40"/>
                    </a:lnTo>
                    <a:lnTo>
                      <a:pt x="6120" y="125"/>
                    </a:lnTo>
                    <a:lnTo>
                      <a:pt x="6154" y="213"/>
                    </a:lnTo>
                    <a:lnTo>
                      <a:pt x="6179" y="302"/>
                    </a:lnTo>
                    <a:lnTo>
                      <a:pt x="6196" y="392"/>
                    </a:lnTo>
                    <a:lnTo>
                      <a:pt x="6203" y="482"/>
                    </a:lnTo>
                    <a:lnTo>
                      <a:pt x="6202" y="573"/>
                    </a:lnTo>
                    <a:lnTo>
                      <a:pt x="6193" y="662"/>
                    </a:lnTo>
                    <a:lnTo>
                      <a:pt x="6176" y="752"/>
                    </a:lnTo>
                    <a:lnTo>
                      <a:pt x="6150" y="838"/>
                    </a:lnTo>
                    <a:lnTo>
                      <a:pt x="6115" y="923"/>
                    </a:lnTo>
                    <a:lnTo>
                      <a:pt x="6074" y="1004"/>
                    </a:lnTo>
                    <a:lnTo>
                      <a:pt x="6023" y="1080"/>
                    </a:lnTo>
                    <a:lnTo>
                      <a:pt x="5967" y="1152"/>
                    </a:lnTo>
                    <a:lnTo>
                      <a:pt x="5901" y="1220"/>
                    </a:lnTo>
                    <a:lnTo>
                      <a:pt x="5829" y="1282"/>
                    </a:lnTo>
                    <a:lnTo>
                      <a:pt x="5790" y="1310"/>
                    </a:lnTo>
                    <a:lnTo>
                      <a:pt x="4837" y="1970"/>
                    </a:lnTo>
                    <a:lnTo>
                      <a:pt x="4653" y="2101"/>
                    </a:lnTo>
                    <a:lnTo>
                      <a:pt x="4291" y="2375"/>
                    </a:lnTo>
                    <a:lnTo>
                      <a:pt x="3945" y="2666"/>
                    </a:lnTo>
                    <a:lnTo>
                      <a:pt x="3609" y="2971"/>
                    </a:lnTo>
                    <a:lnTo>
                      <a:pt x="3448" y="3131"/>
                    </a:lnTo>
                    <a:lnTo>
                      <a:pt x="3072" y="3505"/>
                    </a:lnTo>
                    <a:lnTo>
                      <a:pt x="3033" y="3547"/>
                    </a:lnTo>
                    <a:lnTo>
                      <a:pt x="2971" y="3642"/>
                    </a:lnTo>
                    <a:lnTo>
                      <a:pt x="2928" y="3746"/>
                    </a:lnTo>
                    <a:lnTo>
                      <a:pt x="2905" y="3857"/>
                    </a:lnTo>
                    <a:lnTo>
                      <a:pt x="2904" y="3913"/>
                    </a:lnTo>
                    <a:lnTo>
                      <a:pt x="2905" y="3970"/>
                    </a:lnTo>
                    <a:lnTo>
                      <a:pt x="2928" y="4081"/>
                    </a:lnTo>
                    <a:lnTo>
                      <a:pt x="2971" y="4185"/>
                    </a:lnTo>
                    <a:lnTo>
                      <a:pt x="3033" y="4279"/>
                    </a:lnTo>
                    <a:lnTo>
                      <a:pt x="3072" y="4320"/>
                    </a:lnTo>
                    <a:lnTo>
                      <a:pt x="3174" y="4423"/>
                    </a:lnTo>
                    <a:lnTo>
                      <a:pt x="3213" y="4464"/>
                    </a:lnTo>
                    <a:lnTo>
                      <a:pt x="3277" y="4558"/>
                    </a:lnTo>
                    <a:lnTo>
                      <a:pt x="3320" y="4662"/>
                    </a:lnTo>
                    <a:lnTo>
                      <a:pt x="3341" y="4773"/>
                    </a:lnTo>
                    <a:lnTo>
                      <a:pt x="3343" y="4830"/>
                    </a:lnTo>
                    <a:lnTo>
                      <a:pt x="3341" y="4886"/>
                    </a:lnTo>
                    <a:lnTo>
                      <a:pt x="3320" y="4997"/>
                    </a:lnTo>
                    <a:lnTo>
                      <a:pt x="3277" y="5101"/>
                    </a:lnTo>
                    <a:lnTo>
                      <a:pt x="3213" y="5196"/>
                    </a:lnTo>
                    <a:lnTo>
                      <a:pt x="3174" y="5238"/>
                    </a:lnTo>
                    <a:lnTo>
                      <a:pt x="2359" y="6051"/>
                    </a:lnTo>
                    <a:lnTo>
                      <a:pt x="0" y="3692"/>
                    </a:lnTo>
                    <a:lnTo>
                      <a:pt x="2647" y="6339"/>
                    </a:lnTo>
                    <a:lnTo>
                      <a:pt x="3462" y="5526"/>
                    </a:lnTo>
                    <a:lnTo>
                      <a:pt x="3501" y="5484"/>
                    </a:lnTo>
                    <a:lnTo>
                      <a:pt x="3563" y="5389"/>
                    </a:lnTo>
                    <a:lnTo>
                      <a:pt x="3606" y="5285"/>
                    </a:lnTo>
                    <a:lnTo>
                      <a:pt x="3628" y="5174"/>
                    </a:lnTo>
                    <a:lnTo>
                      <a:pt x="3631" y="5118"/>
                    </a:lnTo>
                    <a:lnTo>
                      <a:pt x="3628" y="5061"/>
                    </a:lnTo>
                    <a:lnTo>
                      <a:pt x="3606" y="4950"/>
                    </a:lnTo>
                    <a:lnTo>
                      <a:pt x="3563" y="4846"/>
                    </a:lnTo>
                    <a:lnTo>
                      <a:pt x="3501" y="4752"/>
                    </a:lnTo>
                    <a:lnTo>
                      <a:pt x="3462" y="4711"/>
                    </a:lnTo>
                    <a:lnTo>
                      <a:pt x="3360" y="4608"/>
                    </a:lnTo>
                    <a:lnTo>
                      <a:pt x="3321" y="4567"/>
                    </a:lnTo>
                    <a:lnTo>
                      <a:pt x="3258" y="4473"/>
                    </a:lnTo>
                    <a:lnTo>
                      <a:pt x="3215" y="4369"/>
                    </a:lnTo>
                    <a:lnTo>
                      <a:pt x="3193" y="4258"/>
                    </a:lnTo>
                    <a:lnTo>
                      <a:pt x="3192" y="4201"/>
                    </a:lnTo>
                    <a:lnTo>
                      <a:pt x="3193" y="4145"/>
                    </a:lnTo>
                    <a:lnTo>
                      <a:pt x="3215" y="4034"/>
                    </a:lnTo>
                    <a:lnTo>
                      <a:pt x="3258" y="3930"/>
                    </a:lnTo>
                    <a:lnTo>
                      <a:pt x="3321" y="3835"/>
                    </a:lnTo>
                    <a:lnTo>
                      <a:pt x="3360" y="3795"/>
                    </a:lnTo>
                    <a:lnTo>
                      <a:pt x="3736" y="3419"/>
                    </a:lnTo>
                    <a:lnTo>
                      <a:pt x="3897" y="3259"/>
                    </a:lnTo>
                    <a:lnTo>
                      <a:pt x="4231" y="2954"/>
                    </a:lnTo>
                    <a:lnTo>
                      <a:pt x="4579" y="2663"/>
                    </a:lnTo>
                    <a:lnTo>
                      <a:pt x="4941" y="2389"/>
                    </a:lnTo>
                    <a:lnTo>
                      <a:pt x="5125" y="2258"/>
                    </a:lnTo>
                    <a:lnTo>
                      <a:pt x="6078" y="1598"/>
                    </a:lnTo>
                    <a:lnTo>
                      <a:pt x="6121" y="1567"/>
                    </a:lnTo>
                    <a:lnTo>
                      <a:pt x="6202" y="1498"/>
                    </a:lnTo>
                    <a:lnTo>
                      <a:pt x="6272" y="1420"/>
                    </a:lnTo>
                    <a:lnTo>
                      <a:pt x="6334" y="1336"/>
                    </a:lnTo>
                    <a:lnTo>
                      <a:pt x="6388" y="1246"/>
                    </a:lnTo>
                    <a:lnTo>
                      <a:pt x="6429" y="1151"/>
                    </a:lnTo>
                    <a:lnTo>
                      <a:pt x="6461" y="1051"/>
                    </a:lnTo>
                    <a:lnTo>
                      <a:pt x="6483" y="947"/>
                    </a:lnTo>
                    <a:lnTo>
                      <a:pt x="6488" y="894"/>
                    </a:lnTo>
                    <a:lnTo>
                      <a:pt x="6493" y="841"/>
                    </a:lnTo>
                    <a:lnTo>
                      <a:pt x="6490" y="734"/>
                    </a:lnTo>
                    <a:lnTo>
                      <a:pt x="6475" y="631"/>
                    </a:lnTo>
                    <a:lnTo>
                      <a:pt x="6451" y="530"/>
                    </a:lnTo>
                    <a:lnTo>
                      <a:pt x="6416" y="432"/>
                    </a:lnTo>
                    <a:lnTo>
                      <a:pt x="6370" y="337"/>
                    </a:lnTo>
                    <a:lnTo>
                      <a:pt x="6313" y="249"/>
                    </a:lnTo>
                    <a:lnTo>
                      <a:pt x="6248" y="165"/>
                    </a:lnTo>
                    <a:lnTo>
                      <a:pt x="6211" y="128"/>
                    </a:ln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8"/>
              <p:cNvSpPr>
                <a:spLocks/>
              </p:cNvSpPr>
              <p:nvPr/>
            </p:nvSpPr>
            <p:spPr bwMode="auto">
              <a:xfrm>
                <a:off x="4450" y="2195"/>
                <a:ext cx="1460" cy="1460"/>
              </a:xfrm>
              <a:custGeom>
                <a:avLst/>
                <a:gdLst>
                  <a:gd name="T0" fmla="*/ 1731 w 4378"/>
                  <a:gd name="T1" fmla="*/ 0 h 4379"/>
                  <a:gd name="T2" fmla="*/ 0 w 4378"/>
                  <a:gd name="T3" fmla="*/ 1732 h 4379"/>
                  <a:gd name="T4" fmla="*/ 1630 w 4378"/>
                  <a:gd name="T5" fmla="*/ 3360 h 4379"/>
                  <a:gd name="T6" fmla="*/ 2038 w 4378"/>
                  <a:gd name="T7" fmla="*/ 3768 h 4379"/>
                  <a:gd name="T8" fmla="*/ 2648 w 4378"/>
                  <a:gd name="T9" fmla="*/ 4379 h 4379"/>
                  <a:gd name="T10" fmla="*/ 4378 w 4378"/>
                  <a:gd name="T11" fmla="*/ 2647 h 4379"/>
                  <a:gd name="T12" fmla="*/ 1731 w 4378"/>
                  <a:gd name="T13" fmla="*/ 0 h 4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78" h="4379">
                    <a:moveTo>
                      <a:pt x="1731" y="0"/>
                    </a:moveTo>
                    <a:lnTo>
                      <a:pt x="0" y="1732"/>
                    </a:lnTo>
                    <a:lnTo>
                      <a:pt x="1630" y="3360"/>
                    </a:lnTo>
                    <a:lnTo>
                      <a:pt x="2038" y="3768"/>
                    </a:lnTo>
                    <a:lnTo>
                      <a:pt x="2648" y="4379"/>
                    </a:lnTo>
                    <a:lnTo>
                      <a:pt x="4378" y="2647"/>
                    </a:lnTo>
                    <a:lnTo>
                      <a:pt x="1731" y="0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9"/>
              <p:cNvSpPr>
                <a:spLocks/>
              </p:cNvSpPr>
              <p:nvPr/>
            </p:nvSpPr>
            <p:spPr bwMode="auto">
              <a:xfrm>
                <a:off x="5237" y="2981"/>
                <a:ext cx="672" cy="674"/>
              </a:xfrm>
              <a:custGeom>
                <a:avLst/>
                <a:gdLst>
                  <a:gd name="T0" fmla="*/ 0 w 2018"/>
                  <a:gd name="T1" fmla="*/ 1732 h 2020"/>
                  <a:gd name="T2" fmla="*/ 1730 w 2018"/>
                  <a:gd name="T3" fmla="*/ 0 h 2020"/>
                  <a:gd name="T4" fmla="*/ 2018 w 2018"/>
                  <a:gd name="T5" fmla="*/ 288 h 2020"/>
                  <a:gd name="T6" fmla="*/ 288 w 2018"/>
                  <a:gd name="T7" fmla="*/ 2020 h 2020"/>
                  <a:gd name="T8" fmla="*/ 0 w 2018"/>
                  <a:gd name="T9" fmla="*/ 1732 h 2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8" h="2020">
                    <a:moveTo>
                      <a:pt x="0" y="1732"/>
                    </a:moveTo>
                    <a:lnTo>
                      <a:pt x="1730" y="0"/>
                    </a:lnTo>
                    <a:lnTo>
                      <a:pt x="2018" y="288"/>
                    </a:lnTo>
                    <a:lnTo>
                      <a:pt x="288" y="2020"/>
                    </a:lnTo>
                    <a:lnTo>
                      <a:pt x="0" y="1732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50"/>
              <p:cNvSpPr>
                <a:spLocks/>
              </p:cNvSpPr>
              <p:nvPr/>
            </p:nvSpPr>
            <p:spPr bwMode="auto">
              <a:xfrm>
                <a:off x="6798" y="1115"/>
                <a:ext cx="192" cy="192"/>
              </a:xfrm>
              <a:custGeom>
                <a:avLst/>
                <a:gdLst>
                  <a:gd name="T0" fmla="*/ 576 w 576"/>
                  <a:gd name="T1" fmla="*/ 288 h 576"/>
                  <a:gd name="T2" fmla="*/ 575 w 576"/>
                  <a:gd name="T3" fmla="*/ 318 h 576"/>
                  <a:gd name="T4" fmla="*/ 563 w 576"/>
                  <a:gd name="T5" fmla="*/ 374 h 576"/>
                  <a:gd name="T6" fmla="*/ 541 w 576"/>
                  <a:gd name="T7" fmla="*/ 426 h 576"/>
                  <a:gd name="T8" fmla="*/ 510 w 576"/>
                  <a:gd name="T9" fmla="*/ 472 h 576"/>
                  <a:gd name="T10" fmla="*/ 471 w 576"/>
                  <a:gd name="T11" fmla="*/ 511 h 576"/>
                  <a:gd name="T12" fmla="*/ 425 w 576"/>
                  <a:gd name="T13" fmla="*/ 541 h 576"/>
                  <a:gd name="T14" fmla="*/ 373 w 576"/>
                  <a:gd name="T15" fmla="*/ 563 h 576"/>
                  <a:gd name="T16" fmla="*/ 317 w 576"/>
                  <a:gd name="T17" fmla="*/ 574 h 576"/>
                  <a:gd name="T18" fmla="*/ 288 w 576"/>
                  <a:gd name="T19" fmla="*/ 576 h 576"/>
                  <a:gd name="T20" fmla="*/ 258 w 576"/>
                  <a:gd name="T21" fmla="*/ 574 h 576"/>
                  <a:gd name="T22" fmla="*/ 202 w 576"/>
                  <a:gd name="T23" fmla="*/ 563 h 576"/>
                  <a:gd name="T24" fmla="*/ 150 w 576"/>
                  <a:gd name="T25" fmla="*/ 541 h 576"/>
                  <a:gd name="T26" fmla="*/ 104 w 576"/>
                  <a:gd name="T27" fmla="*/ 511 h 576"/>
                  <a:gd name="T28" fmla="*/ 65 w 576"/>
                  <a:gd name="T29" fmla="*/ 472 h 576"/>
                  <a:gd name="T30" fmla="*/ 33 w 576"/>
                  <a:gd name="T31" fmla="*/ 426 h 576"/>
                  <a:gd name="T32" fmla="*/ 12 w 576"/>
                  <a:gd name="T33" fmla="*/ 374 h 576"/>
                  <a:gd name="T34" fmla="*/ 0 w 576"/>
                  <a:gd name="T35" fmla="*/ 318 h 576"/>
                  <a:gd name="T36" fmla="*/ 0 w 576"/>
                  <a:gd name="T37" fmla="*/ 288 h 576"/>
                  <a:gd name="T38" fmla="*/ 0 w 576"/>
                  <a:gd name="T39" fmla="*/ 259 h 576"/>
                  <a:gd name="T40" fmla="*/ 12 w 576"/>
                  <a:gd name="T41" fmla="*/ 203 h 576"/>
                  <a:gd name="T42" fmla="*/ 33 w 576"/>
                  <a:gd name="T43" fmla="*/ 151 h 576"/>
                  <a:gd name="T44" fmla="*/ 65 w 576"/>
                  <a:gd name="T45" fmla="*/ 105 h 576"/>
                  <a:gd name="T46" fmla="*/ 104 w 576"/>
                  <a:gd name="T47" fmla="*/ 66 h 576"/>
                  <a:gd name="T48" fmla="*/ 150 w 576"/>
                  <a:gd name="T49" fmla="*/ 34 h 576"/>
                  <a:gd name="T50" fmla="*/ 202 w 576"/>
                  <a:gd name="T51" fmla="*/ 13 h 576"/>
                  <a:gd name="T52" fmla="*/ 258 w 576"/>
                  <a:gd name="T53" fmla="*/ 1 h 576"/>
                  <a:gd name="T54" fmla="*/ 288 w 576"/>
                  <a:gd name="T55" fmla="*/ 0 h 576"/>
                  <a:gd name="T56" fmla="*/ 317 w 576"/>
                  <a:gd name="T57" fmla="*/ 1 h 576"/>
                  <a:gd name="T58" fmla="*/ 373 w 576"/>
                  <a:gd name="T59" fmla="*/ 13 h 576"/>
                  <a:gd name="T60" fmla="*/ 425 w 576"/>
                  <a:gd name="T61" fmla="*/ 34 h 576"/>
                  <a:gd name="T62" fmla="*/ 471 w 576"/>
                  <a:gd name="T63" fmla="*/ 66 h 576"/>
                  <a:gd name="T64" fmla="*/ 510 w 576"/>
                  <a:gd name="T65" fmla="*/ 105 h 576"/>
                  <a:gd name="T66" fmla="*/ 541 w 576"/>
                  <a:gd name="T67" fmla="*/ 151 h 576"/>
                  <a:gd name="T68" fmla="*/ 563 w 576"/>
                  <a:gd name="T69" fmla="*/ 203 h 576"/>
                  <a:gd name="T70" fmla="*/ 575 w 576"/>
                  <a:gd name="T71" fmla="*/ 259 h 576"/>
                  <a:gd name="T72" fmla="*/ 576 w 576"/>
                  <a:gd name="T73" fmla="*/ 288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6" h="576">
                    <a:moveTo>
                      <a:pt x="576" y="288"/>
                    </a:moveTo>
                    <a:lnTo>
                      <a:pt x="575" y="318"/>
                    </a:lnTo>
                    <a:lnTo>
                      <a:pt x="563" y="374"/>
                    </a:lnTo>
                    <a:lnTo>
                      <a:pt x="541" y="426"/>
                    </a:lnTo>
                    <a:lnTo>
                      <a:pt x="510" y="472"/>
                    </a:lnTo>
                    <a:lnTo>
                      <a:pt x="471" y="511"/>
                    </a:lnTo>
                    <a:lnTo>
                      <a:pt x="425" y="541"/>
                    </a:lnTo>
                    <a:lnTo>
                      <a:pt x="373" y="563"/>
                    </a:lnTo>
                    <a:lnTo>
                      <a:pt x="317" y="574"/>
                    </a:lnTo>
                    <a:lnTo>
                      <a:pt x="288" y="576"/>
                    </a:lnTo>
                    <a:lnTo>
                      <a:pt x="258" y="574"/>
                    </a:lnTo>
                    <a:lnTo>
                      <a:pt x="202" y="563"/>
                    </a:lnTo>
                    <a:lnTo>
                      <a:pt x="150" y="541"/>
                    </a:lnTo>
                    <a:lnTo>
                      <a:pt x="104" y="511"/>
                    </a:lnTo>
                    <a:lnTo>
                      <a:pt x="65" y="472"/>
                    </a:lnTo>
                    <a:lnTo>
                      <a:pt x="33" y="426"/>
                    </a:lnTo>
                    <a:lnTo>
                      <a:pt x="12" y="374"/>
                    </a:lnTo>
                    <a:lnTo>
                      <a:pt x="0" y="318"/>
                    </a:lnTo>
                    <a:lnTo>
                      <a:pt x="0" y="288"/>
                    </a:lnTo>
                    <a:lnTo>
                      <a:pt x="0" y="259"/>
                    </a:lnTo>
                    <a:lnTo>
                      <a:pt x="12" y="203"/>
                    </a:lnTo>
                    <a:lnTo>
                      <a:pt x="33" y="151"/>
                    </a:lnTo>
                    <a:lnTo>
                      <a:pt x="65" y="105"/>
                    </a:lnTo>
                    <a:lnTo>
                      <a:pt x="104" y="66"/>
                    </a:lnTo>
                    <a:lnTo>
                      <a:pt x="150" y="34"/>
                    </a:lnTo>
                    <a:lnTo>
                      <a:pt x="202" y="13"/>
                    </a:lnTo>
                    <a:lnTo>
                      <a:pt x="258" y="1"/>
                    </a:lnTo>
                    <a:lnTo>
                      <a:pt x="288" y="0"/>
                    </a:lnTo>
                    <a:lnTo>
                      <a:pt x="317" y="1"/>
                    </a:lnTo>
                    <a:lnTo>
                      <a:pt x="373" y="13"/>
                    </a:lnTo>
                    <a:lnTo>
                      <a:pt x="425" y="34"/>
                    </a:lnTo>
                    <a:lnTo>
                      <a:pt x="471" y="66"/>
                    </a:lnTo>
                    <a:lnTo>
                      <a:pt x="510" y="105"/>
                    </a:lnTo>
                    <a:lnTo>
                      <a:pt x="541" y="151"/>
                    </a:lnTo>
                    <a:lnTo>
                      <a:pt x="563" y="203"/>
                    </a:lnTo>
                    <a:lnTo>
                      <a:pt x="575" y="259"/>
                    </a:lnTo>
                    <a:lnTo>
                      <a:pt x="576" y="288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순서도: 지연 30"/>
            <p:cNvSpPr/>
            <p:nvPr/>
          </p:nvSpPr>
          <p:spPr>
            <a:xfrm rot="4147283" flipH="1">
              <a:off x="10503405" y="5975733"/>
              <a:ext cx="748810" cy="194929"/>
            </a:xfrm>
            <a:prstGeom prst="flowChartDelay">
              <a:avLst/>
            </a:pr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 flipH="1">
              <a:off x="10883462" y="6186394"/>
              <a:ext cx="1308538" cy="671607"/>
            </a:xfrm>
            <a:custGeom>
              <a:avLst/>
              <a:gdLst>
                <a:gd name="connsiteX0" fmla="*/ 1119034 w 1308538"/>
                <a:gd name="connsiteY0" fmla="*/ 143 h 671607"/>
                <a:gd name="connsiteX1" fmla="*/ 1100633 w 1308538"/>
                <a:gd name="connsiteY1" fmla="*/ 6411 h 671607"/>
                <a:gd name="connsiteX2" fmla="*/ 946502 w 1308538"/>
                <a:gd name="connsiteY2" fmla="*/ 288986 h 671607"/>
                <a:gd name="connsiteX3" fmla="*/ 863120 w 1308538"/>
                <a:gd name="connsiteY3" fmla="*/ 295853 h 671607"/>
                <a:gd name="connsiteX4" fmla="*/ 740993 w 1308538"/>
                <a:gd name="connsiteY4" fmla="*/ 306112 h 671607"/>
                <a:gd name="connsiteX5" fmla="*/ 317469 w 1308538"/>
                <a:gd name="connsiteY5" fmla="*/ 295853 h 671607"/>
                <a:gd name="connsiteX6" fmla="*/ 150154 w 1308538"/>
                <a:gd name="connsiteY6" fmla="*/ 331801 h 671607"/>
                <a:gd name="connsiteX7" fmla="*/ 64772 w 1308538"/>
                <a:gd name="connsiteY7" fmla="*/ 403085 h 671607"/>
                <a:gd name="connsiteX8" fmla="*/ 0 w 1308538"/>
                <a:gd name="connsiteY8" fmla="*/ 472032 h 671607"/>
                <a:gd name="connsiteX9" fmla="*/ 0 w 1308538"/>
                <a:gd name="connsiteY9" fmla="*/ 671607 h 671607"/>
                <a:gd name="connsiteX10" fmla="*/ 1152472 w 1308538"/>
                <a:gd name="connsiteY10" fmla="*/ 671607 h 671607"/>
                <a:gd name="connsiteX11" fmla="*/ 1203388 w 1308538"/>
                <a:gd name="connsiteY11" fmla="*/ 545873 h 671607"/>
                <a:gd name="connsiteX12" fmla="*/ 1308008 w 1308538"/>
                <a:gd name="connsiteY12" fmla="*/ 310523 h 671607"/>
                <a:gd name="connsiteX13" fmla="*/ 1237639 w 1308538"/>
                <a:gd name="connsiteY13" fmla="*/ 109166 h 671607"/>
                <a:gd name="connsiteX14" fmla="*/ 1119034 w 1308538"/>
                <a:gd name="connsiteY14" fmla="*/ 143 h 67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538" h="671607">
                  <a:moveTo>
                    <a:pt x="1119034" y="143"/>
                  </a:moveTo>
                  <a:cubicBezTo>
                    <a:pt x="1112848" y="669"/>
                    <a:pt x="1106698" y="2665"/>
                    <a:pt x="1100633" y="6411"/>
                  </a:cubicBezTo>
                  <a:cubicBezTo>
                    <a:pt x="1052110" y="36381"/>
                    <a:pt x="978076" y="267069"/>
                    <a:pt x="946502" y="288986"/>
                  </a:cubicBezTo>
                  <a:cubicBezTo>
                    <a:pt x="914927" y="310904"/>
                    <a:pt x="897372" y="292999"/>
                    <a:pt x="863120" y="295853"/>
                  </a:cubicBezTo>
                  <a:cubicBezTo>
                    <a:pt x="828869" y="298708"/>
                    <a:pt x="831934" y="306112"/>
                    <a:pt x="740993" y="306112"/>
                  </a:cubicBezTo>
                  <a:lnTo>
                    <a:pt x="317469" y="295853"/>
                  </a:lnTo>
                  <a:cubicBezTo>
                    <a:pt x="218996" y="300135"/>
                    <a:pt x="206583" y="298694"/>
                    <a:pt x="150154" y="331801"/>
                  </a:cubicBezTo>
                  <a:cubicBezTo>
                    <a:pt x="121940" y="348354"/>
                    <a:pt x="93397" y="374043"/>
                    <a:pt x="64772" y="403085"/>
                  </a:cubicBezTo>
                  <a:lnTo>
                    <a:pt x="0" y="472032"/>
                  </a:lnTo>
                  <a:lnTo>
                    <a:pt x="0" y="671607"/>
                  </a:lnTo>
                  <a:lnTo>
                    <a:pt x="1152472" y="671607"/>
                  </a:lnTo>
                  <a:lnTo>
                    <a:pt x="1203388" y="545873"/>
                  </a:lnTo>
                  <a:cubicBezTo>
                    <a:pt x="1236524" y="459552"/>
                    <a:pt x="1302299" y="383307"/>
                    <a:pt x="1308008" y="310523"/>
                  </a:cubicBezTo>
                  <a:cubicBezTo>
                    <a:pt x="1313716" y="237738"/>
                    <a:pt x="1272202" y="159851"/>
                    <a:pt x="1237639" y="109166"/>
                  </a:cubicBezTo>
                  <a:cubicBezTo>
                    <a:pt x="1207396" y="64816"/>
                    <a:pt x="1162333" y="-3539"/>
                    <a:pt x="1119034" y="1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 flipH="1">
              <a:off x="11240166" y="5517492"/>
              <a:ext cx="822634" cy="1030104"/>
              <a:chOff x="1219927" y="2725633"/>
              <a:chExt cx="1711565" cy="2143225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1682683" y="4161764"/>
                <a:ext cx="786052" cy="707094"/>
                <a:chOff x="1682683" y="4161764"/>
                <a:chExt cx="786052" cy="707094"/>
              </a:xfrm>
            </p:grpSpPr>
            <p:sp>
              <p:nvSpPr>
                <p:cNvPr id="12" name="Freeform 53"/>
                <p:cNvSpPr>
                  <a:spLocks/>
                </p:cNvSpPr>
                <p:nvPr/>
              </p:nvSpPr>
              <p:spPr bwMode="auto">
                <a:xfrm>
                  <a:off x="1738548" y="4691269"/>
                  <a:ext cx="672206" cy="177589"/>
                </a:xfrm>
                <a:custGeom>
                  <a:avLst/>
                  <a:gdLst>
                    <a:gd name="T0" fmla="*/ 255 w 511"/>
                    <a:gd name="T1" fmla="*/ 0 h 135"/>
                    <a:gd name="T2" fmla="*/ 294 w 511"/>
                    <a:gd name="T3" fmla="*/ 1 h 135"/>
                    <a:gd name="T4" fmla="*/ 331 w 511"/>
                    <a:gd name="T5" fmla="*/ 4 h 135"/>
                    <a:gd name="T6" fmla="*/ 365 w 511"/>
                    <a:gd name="T7" fmla="*/ 8 h 135"/>
                    <a:gd name="T8" fmla="*/ 396 w 511"/>
                    <a:gd name="T9" fmla="*/ 14 h 135"/>
                    <a:gd name="T10" fmla="*/ 425 w 511"/>
                    <a:gd name="T11" fmla="*/ 19 h 135"/>
                    <a:gd name="T12" fmla="*/ 450 w 511"/>
                    <a:gd name="T13" fmla="*/ 25 h 135"/>
                    <a:gd name="T14" fmla="*/ 471 w 511"/>
                    <a:gd name="T15" fmla="*/ 30 h 135"/>
                    <a:gd name="T16" fmla="*/ 488 w 511"/>
                    <a:gd name="T17" fmla="*/ 35 h 135"/>
                    <a:gd name="T18" fmla="*/ 501 w 511"/>
                    <a:gd name="T19" fmla="*/ 39 h 135"/>
                    <a:gd name="T20" fmla="*/ 509 w 511"/>
                    <a:gd name="T21" fmla="*/ 42 h 135"/>
                    <a:gd name="T22" fmla="*/ 511 w 511"/>
                    <a:gd name="T23" fmla="*/ 42 h 135"/>
                    <a:gd name="T24" fmla="*/ 510 w 511"/>
                    <a:gd name="T25" fmla="*/ 44 h 135"/>
                    <a:gd name="T26" fmla="*/ 505 w 511"/>
                    <a:gd name="T27" fmla="*/ 49 h 135"/>
                    <a:gd name="T28" fmla="*/ 496 w 511"/>
                    <a:gd name="T29" fmla="*/ 57 h 135"/>
                    <a:gd name="T30" fmla="*/ 485 w 511"/>
                    <a:gd name="T31" fmla="*/ 66 h 135"/>
                    <a:gd name="T32" fmla="*/ 470 w 511"/>
                    <a:gd name="T33" fmla="*/ 77 h 135"/>
                    <a:gd name="T34" fmla="*/ 451 w 511"/>
                    <a:gd name="T35" fmla="*/ 88 h 135"/>
                    <a:gd name="T36" fmla="*/ 429 w 511"/>
                    <a:gd name="T37" fmla="*/ 100 h 135"/>
                    <a:gd name="T38" fmla="*/ 403 w 511"/>
                    <a:gd name="T39" fmla="*/ 112 h 135"/>
                    <a:gd name="T40" fmla="*/ 372 w 511"/>
                    <a:gd name="T41" fmla="*/ 121 h 135"/>
                    <a:gd name="T42" fmla="*/ 337 w 511"/>
                    <a:gd name="T43" fmla="*/ 128 h 135"/>
                    <a:gd name="T44" fmla="*/ 298 w 511"/>
                    <a:gd name="T45" fmla="*/ 134 h 135"/>
                    <a:gd name="T46" fmla="*/ 256 w 511"/>
                    <a:gd name="T47" fmla="*/ 135 h 135"/>
                    <a:gd name="T48" fmla="*/ 213 w 511"/>
                    <a:gd name="T49" fmla="*/ 134 h 135"/>
                    <a:gd name="T50" fmla="*/ 174 w 511"/>
                    <a:gd name="T51" fmla="*/ 128 h 135"/>
                    <a:gd name="T52" fmla="*/ 139 w 511"/>
                    <a:gd name="T53" fmla="*/ 121 h 135"/>
                    <a:gd name="T54" fmla="*/ 109 w 511"/>
                    <a:gd name="T55" fmla="*/ 112 h 135"/>
                    <a:gd name="T56" fmla="*/ 82 w 511"/>
                    <a:gd name="T57" fmla="*/ 100 h 135"/>
                    <a:gd name="T58" fmla="*/ 60 w 511"/>
                    <a:gd name="T59" fmla="*/ 88 h 135"/>
                    <a:gd name="T60" fmla="*/ 41 w 511"/>
                    <a:gd name="T61" fmla="*/ 77 h 135"/>
                    <a:gd name="T62" fmla="*/ 26 w 511"/>
                    <a:gd name="T63" fmla="*/ 66 h 135"/>
                    <a:gd name="T64" fmla="*/ 15 w 511"/>
                    <a:gd name="T65" fmla="*/ 57 h 135"/>
                    <a:gd name="T66" fmla="*/ 6 w 511"/>
                    <a:gd name="T67" fmla="*/ 49 h 135"/>
                    <a:gd name="T68" fmla="*/ 2 w 511"/>
                    <a:gd name="T69" fmla="*/ 44 h 135"/>
                    <a:gd name="T70" fmla="*/ 0 w 511"/>
                    <a:gd name="T71" fmla="*/ 42 h 135"/>
                    <a:gd name="T72" fmla="*/ 43 w 511"/>
                    <a:gd name="T73" fmla="*/ 27 h 135"/>
                    <a:gd name="T74" fmla="*/ 88 w 511"/>
                    <a:gd name="T75" fmla="*/ 16 h 135"/>
                    <a:gd name="T76" fmla="*/ 131 w 511"/>
                    <a:gd name="T77" fmla="*/ 8 h 135"/>
                    <a:gd name="T78" fmla="*/ 173 w 511"/>
                    <a:gd name="T79" fmla="*/ 3 h 135"/>
                    <a:gd name="T80" fmla="*/ 215 w 511"/>
                    <a:gd name="T81" fmla="*/ 0 h 135"/>
                    <a:gd name="T82" fmla="*/ 255 w 511"/>
                    <a:gd name="T83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511" h="135">
                      <a:moveTo>
                        <a:pt x="255" y="0"/>
                      </a:moveTo>
                      <a:lnTo>
                        <a:pt x="294" y="1"/>
                      </a:lnTo>
                      <a:lnTo>
                        <a:pt x="331" y="4"/>
                      </a:lnTo>
                      <a:lnTo>
                        <a:pt x="365" y="8"/>
                      </a:lnTo>
                      <a:lnTo>
                        <a:pt x="396" y="14"/>
                      </a:lnTo>
                      <a:lnTo>
                        <a:pt x="425" y="19"/>
                      </a:lnTo>
                      <a:lnTo>
                        <a:pt x="450" y="25"/>
                      </a:lnTo>
                      <a:lnTo>
                        <a:pt x="471" y="30"/>
                      </a:lnTo>
                      <a:lnTo>
                        <a:pt x="488" y="35"/>
                      </a:lnTo>
                      <a:lnTo>
                        <a:pt x="501" y="39"/>
                      </a:lnTo>
                      <a:lnTo>
                        <a:pt x="509" y="42"/>
                      </a:lnTo>
                      <a:lnTo>
                        <a:pt x="511" y="42"/>
                      </a:lnTo>
                      <a:lnTo>
                        <a:pt x="510" y="44"/>
                      </a:lnTo>
                      <a:lnTo>
                        <a:pt x="505" y="49"/>
                      </a:lnTo>
                      <a:lnTo>
                        <a:pt x="496" y="57"/>
                      </a:lnTo>
                      <a:lnTo>
                        <a:pt x="485" y="66"/>
                      </a:lnTo>
                      <a:lnTo>
                        <a:pt x="470" y="77"/>
                      </a:lnTo>
                      <a:lnTo>
                        <a:pt x="451" y="88"/>
                      </a:lnTo>
                      <a:lnTo>
                        <a:pt x="429" y="100"/>
                      </a:lnTo>
                      <a:lnTo>
                        <a:pt x="403" y="112"/>
                      </a:lnTo>
                      <a:lnTo>
                        <a:pt x="372" y="121"/>
                      </a:lnTo>
                      <a:lnTo>
                        <a:pt x="337" y="128"/>
                      </a:lnTo>
                      <a:lnTo>
                        <a:pt x="298" y="134"/>
                      </a:lnTo>
                      <a:lnTo>
                        <a:pt x="256" y="135"/>
                      </a:lnTo>
                      <a:lnTo>
                        <a:pt x="213" y="134"/>
                      </a:lnTo>
                      <a:lnTo>
                        <a:pt x="174" y="128"/>
                      </a:lnTo>
                      <a:lnTo>
                        <a:pt x="139" y="121"/>
                      </a:lnTo>
                      <a:lnTo>
                        <a:pt x="109" y="112"/>
                      </a:lnTo>
                      <a:lnTo>
                        <a:pt x="82" y="100"/>
                      </a:lnTo>
                      <a:lnTo>
                        <a:pt x="60" y="88"/>
                      </a:lnTo>
                      <a:lnTo>
                        <a:pt x="41" y="77"/>
                      </a:lnTo>
                      <a:lnTo>
                        <a:pt x="26" y="66"/>
                      </a:lnTo>
                      <a:lnTo>
                        <a:pt x="15" y="57"/>
                      </a:lnTo>
                      <a:lnTo>
                        <a:pt x="6" y="49"/>
                      </a:lnTo>
                      <a:lnTo>
                        <a:pt x="2" y="44"/>
                      </a:lnTo>
                      <a:lnTo>
                        <a:pt x="0" y="42"/>
                      </a:lnTo>
                      <a:lnTo>
                        <a:pt x="43" y="27"/>
                      </a:lnTo>
                      <a:lnTo>
                        <a:pt x="88" y="16"/>
                      </a:lnTo>
                      <a:lnTo>
                        <a:pt x="131" y="8"/>
                      </a:lnTo>
                      <a:lnTo>
                        <a:pt x="173" y="3"/>
                      </a:lnTo>
                      <a:lnTo>
                        <a:pt x="215" y="0"/>
                      </a:lnTo>
                      <a:lnTo>
                        <a:pt x="255" y="0"/>
                      </a:lnTo>
                      <a:close/>
                    </a:path>
                  </a:pathLst>
                </a:custGeom>
                <a:solidFill>
                  <a:srgbClr val="FEDEC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1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" name="Freeform 33"/>
                <p:cNvSpPr>
                  <a:spLocks/>
                </p:cNvSpPr>
                <p:nvPr/>
              </p:nvSpPr>
              <p:spPr bwMode="auto">
                <a:xfrm>
                  <a:off x="1682683" y="4161764"/>
                  <a:ext cx="786052" cy="587426"/>
                </a:xfrm>
                <a:custGeom>
                  <a:avLst/>
                  <a:gdLst>
                    <a:gd name="T0" fmla="*/ 118 w 1117"/>
                    <a:gd name="T1" fmla="*/ 0 h 834"/>
                    <a:gd name="T2" fmla="*/ 999 w 1117"/>
                    <a:gd name="T3" fmla="*/ 0 h 834"/>
                    <a:gd name="T4" fmla="*/ 1006 w 1117"/>
                    <a:gd name="T5" fmla="*/ 21 h 834"/>
                    <a:gd name="T6" fmla="*/ 1011 w 1117"/>
                    <a:gd name="T7" fmla="*/ 50 h 834"/>
                    <a:gd name="T8" fmla="*/ 1015 w 1117"/>
                    <a:gd name="T9" fmla="*/ 85 h 834"/>
                    <a:gd name="T10" fmla="*/ 1018 w 1117"/>
                    <a:gd name="T11" fmla="*/ 126 h 834"/>
                    <a:gd name="T12" fmla="*/ 1021 w 1117"/>
                    <a:gd name="T13" fmla="*/ 171 h 834"/>
                    <a:gd name="T14" fmla="*/ 1025 w 1117"/>
                    <a:gd name="T15" fmla="*/ 222 h 834"/>
                    <a:gd name="T16" fmla="*/ 1031 w 1117"/>
                    <a:gd name="T17" fmla="*/ 274 h 834"/>
                    <a:gd name="T18" fmla="*/ 1040 w 1117"/>
                    <a:gd name="T19" fmla="*/ 330 h 834"/>
                    <a:gd name="T20" fmla="*/ 1051 w 1117"/>
                    <a:gd name="T21" fmla="*/ 387 h 834"/>
                    <a:gd name="T22" fmla="*/ 1067 w 1117"/>
                    <a:gd name="T23" fmla="*/ 445 h 834"/>
                    <a:gd name="T24" fmla="*/ 1089 w 1117"/>
                    <a:gd name="T25" fmla="*/ 503 h 834"/>
                    <a:gd name="T26" fmla="*/ 1117 w 1117"/>
                    <a:gd name="T27" fmla="*/ 560 h 834"/>
                    <a:gd name="T28" fmla="*/ 1067 w 1117"/>
                    <a:gd name="T29" fmla="*/ 600 h 834"/>
                    <a:gd name="T30" fmla="*/ 1015 w 1117"/>
                    <a:gd name="T31" fmla="*/ 639 h 834"/>
                    <a:gd name="T32" fmla="*/ 961 w 1117"/>
                    <a:gd name="T33" fmla="*/ 677 h 834"/>
                    <a:gd name="T34" fmla="*/ 903 w 1117"/>
                    <a:gd name="T35" fmla="*/ 712 h 834"/>
                    <a:gd name="T36" fmla="*/ 842 w 1117"/>
                    <a:gd name="T37" fmla="*/ 745 h 834"/>
                    <a:gd name="T38" fmla="*/ 778 w 1117"/>
                    <a:gd name="T39" fmla="*/ 775 h 834"/>
                    <a:gd name="T40" fmla="*/ 709 w 1117"/>
                    <a:gd name="T41" fmla="*/ 799 h 834"/>
                    <a:gd name="T42" fmla="*/ 636 w 1117"/>
                    <a:gd name="T43" fmla="*/ 820 h 834"/>
                    <a:gd name="T44" fmla="*/ 558 w 1117"/>
                    <a:gd name="T45" fmla="*/ 834 h 834"/>
                    <a:gd name="T46" fmla="*/ 480 w 1117"/>
                    <a:gd name="T47" fmla="*/ 820 h 834"/>
                    <a:gd name="T48" fmla="*/ 408 w 1117"/>
                    <a:gd name="T49" fmla="*/ 801 h 834"/>
                    <a:gd name="T50" fmla="*/ 338 w 1117"/>
                    <a:gd name="T51" fmla="*/ 776 h 834"/>
                    <a:gd name="T52" fmla="*/ 274 w 1117"/>
                    <a:gd name="T53" fmla="*/ 747 h 834"/>
                    <a:gd name="T54" fmla="*/ 212 w 1117"/>
                    <a:gd name="T55" fmla="*/ 713 h 834"/>
                    <a:gd name="T56" fmla="*/ 156 w 1117"/>
                    <a:gd name="T57" fmla="*/ 678 h 834"/>
                    <a:gd name="T58" fmla="*/ 100 w 1117"/>
                    <a:gd name="T59" fmla="*/ 642 h 834"/>
                    <a:gd name="T60" fmla="*/ 49 w 1117"/>
                    <a:gd name="T61" fmla="*/ 602 h 834"/>
                    <a:gd name="T62" fmla="*/ 0 w 1117"/>
                    <a:gd name="T63" fmla="*/ 563 h 834"/>
                    <a:gd name="T64" fmla="*/ 26 w 1117"/>
                    <a:gd name="T65" fmla="*/ 506 h 834"/>
                    <a:gd name="T66" fmla="*/ 48 w 1117"/>
                    <a:gd name="T67" fmla="*/ 448 h 834"/>
                    <a:gd name="T68" fmla="*/ 65 w 1117"/>
                    <a:gd name="T69" fmla="*/ 390 h 834"/>
                    <a:gd name="T70" fmla="*/ 77 w 1117"/>
                    <a:gd name="T71" fmla="*/ 333 h 834"/>
                    <a:gd name="T72" fmla="*/ 86 w 1117"/>
                    <a:gd name="T73" fmla="*/ 276 h 834"/>
                    <a:gd name="T74" fmla="*/ 91 w 1117"/>
                    <a:gd name="T75" fmla="*/ 223 h 834"/>
                    <a:gd name="T76" fmla="*/ 96 w 1117"/>
                    <a:gd name="T77" fmla="*/ 172 h 834"/>
                    <a:gd name="T78" fmla="*/ 99 w 1117"/>
                    <a:gd name="T79" fmla="*/ 126 h 834"/>
                    <a:gd name="T80" fmla="*/ 103 w 1117"/>
                    <a:gd name="T81" fmla="*/ 85 h 834"/>
                    <a:gd name="T82" fmla="*/ 106 w 1117"/>
                    <a:gd name="T83" fmla="*/ 50 h 834"/>
                    <a:gd name="T84" fmla="*/ 110 w 1117"/>
                    <a:gd name="T85" fmla="*/ 21 h 834"/>
                    <a:gd name="T86" fmla="*/ 118 w 1117"/>
                    <a:gd name="T87" fmla="*/ 0 h 8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117" h="834">
                      <a:moveTo>
                        <a:pt x="118" y="0"/>
                      </a:moveTo>
                      <a:lnTo>
                        <a:pt x="999" y="0"/>
                      </a:lnTo>
                      <a:lnTo>
                        <a:pt x="1006" y="21"/>
                      </a:lnTo>
                      <a:lnTo>
                        <a:pt x="1011" y="50"/>
                      </a:lnTo>
                      <a:lnTo>
                        <a:pt x="1015" y="85"/>
                      </a:lnTo>
                      <a:lnTo>
                        <a:pt x="1018" y="126"/>
                      </a:lnTo>
                      <a:lnTo>
                        <a:pt x="1021" y="171"/>
                      </a:lnTo>
                      <a:lnTo>
                        <a:pt x="1025" y="222"/>
                      </a:lnTo>
                      <a:lnTo>
                        <a:pt x="1031" y="274"/>
                      </a:lnTo>
                      <a:lnTo>
                        <a:pt x="1040" y="330"/>
                      </a:lnTo>
                      <a:lnTo>
                        <a:pt x="1051" y="387"/>
                      </a:lnTo>
                      <a:lnTo>
                        <a:pt x="1067" y="445"/>
                      </a:lnTo>
                      <a:lnTo>
                        <a:pt x="1089" y="503"/>
                      </a:lnTo>
                      <a:lnTo>
                        <a:pt x="1117" y="560"/>
                      </a:lnTo>
                      <a:lnTo>
                        <a:pt x="1067" y="600"/>
                      </a:lnTo>
                      <a:lnTo>
                        <a:pt x="1015" y="639"/>
                      </a:lnTo>
                      <a:lnTo>
                        <a:pt x="961" y="677"/>
                      </a:lnTo>
                      <a:lnTo>
                        <a:pt x="903" y="712"/>
                      </a:lnTo>
                      <a:lnTo>
                        <a:pt x="842" y="745"/>
                      </a:lnTo>
                      <a:lnTo>
                        <a:pt x="778" y="775"/>
                      </a:lnTo>
                      <a:lnTo>
                        <a:pt x="709" y="799"/>
                      </a:lnTo>
                      <a:lnTo>
                        <a:pt x="636" y="820"/>
                      </a:lnTo>
                      <a:lnTo>
                        <a:pt x="558" y="834"/>
                      </a:lnTo>
                      <a:lnTo>
                        <a:pt x="480" y="820"/>
                      </a:lnTo>
                      <a:lnTo>
                        <a:pt x="408" y="801"/>
                      </a:lnTo>
                      <a:lnTo>
                        <a:pt x="338" y="776"/>
                      </a:lnTo>
                      <a:lnTo>
                        <a:pt x="274" y="747"/>
                      </a:lnTo>
                      <a:lnTo>
                        <a:pt x="212" y="713"/>
                      </a:lnTo>
                      <a:lnTo>
                        <a:pt x="156" y="678"/>
                      </a:lnTo>
                      <a:lnTo>
                        <a:pt x="100" y="642"/>
                      </a:lnTo>
                      <a:lnTo>
                        <a:pt x="49" y="602"/>
                      </a:lnTo>
                      <a:lnTo>
                        <a:pt x="0" y="563"/>
                      </a:lnTo>
                      <a:lnTo>
                        <a:pt x="26" y="506"/>
                      </a:lnTo>
                      <a:lnTo>
                        <a:pt x="48" y="448"/>
                      </a:lnTo>
                      <a:lnTo>
                        <a:pt x="65" y="390"/>
                      </a:lnTo>
                      <a:lnTo>
                        <a:pt x="77" y="333"/>
                      </a:lnTo>
                      <a:lnTo>
                        <a:pt x="86" y="276"/>
                      </a:lnTo>
                      <a:lnTo>
                        <a:pt x="91" y="223"/>
                      </a:lnTo>
                      <a:lnTo>
                        <a:pt x="96" y="172"/>
                      </a:lnTo>
                      <a:lnTo>
                        <a:pt x="99" y="126"/>
                      </a:lnTo>
                      <a:lnTo>
                        <a:pt x="103" y="85"/>
                      </a:lnTo>
                      <a:lnTo>
                        <a:pt x="106" y="50"/>
                      </a:lnTo>
                      <a:lnTo>
                        <a:pt x="110" y="21"/>
                      </a:lnTo>
                      <a:lnTo>
                        <a:pt x="118" y="0"/>
                      </a:lnTo>
                      <a:close/>
                    </a:path>
                  </a:pathLst>
                </a:custGeom>
                <a:solidFill>
                  <a:srgbClr val="C69E7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" name="Freeform 42"/>
              <p:cNvSpPr>
                <a:spLocks/>
              </p:cNvSpPr>
              <p:nvPr/>
            </p:nvSpPr>
            <p:spPr bwMode="auto">
              <a:xfrm>
                <a:off x="2675814" y="3548981"/>
                <a:ext cx="255678" cy="443739"/>
              </a:xfrm>
              <a:custGeom>
                <a:avLst/>
                <a:gdLst>
                  <a:gd name="T0" fmla="*/ 206 w 362"/>
                  <a:gd name="T1" fmla="*/ 0 h 631"/>
                  <a:gd name="T2" fmla="*/ 238 w 362"/>
                  <a:gd name="T3" fmla="*/ 0 h 631"/>
                  <a:gd name="T4" fmla="*/ 264 w 362"/>
                  <a:gd name="T5" fmla="*/ 10 h 631"/>
                  <a:gd name="T6" fmla="*/ 289 w 362"/>
                  <a:gd name="T7" fmla="*/ 26 h 631"/>
                  <a:gd name="T8" fmla="*/ 311 w 362"/>
                  <a:gd name="T9" fmla="*/ 49 h 631"/>
                  <a:gd name="T10" fmla="*/ 328 w 362"/>
                  <a:gd name="T11" fmla="*/ 78 h 631"/>
                  <a:gd name="T12" fmla="*/ 343 w 362"/>
                  <a:gd name="T13" fmla="*/ 115 h 631"/>
                  <a:gd name="T14" fmla="*/ 353 w 362"/>
                  <a:gd name="T15" fmla="*/ 154 h 631"/>
                  <a:gd name="T16" fmla="*/ 359 w 362"/>
                  <a:gd name="T17" fmla="*/ 198 h 631"/>
                  <a:gd name="T18" fmla="*/ 362 w 362"/>
                  <a:gd name="T19" fmla="*/ 245 h 631"/>
                  <a:gd name="T20" fmla="*/ 359 w 362"/>
                  <a:gd name="T21" fmla="*/ 294 h 631"/>
                  <a:gd name="T22" fmla="*/ 353 w 362"/>
                  <a:gd name="T23" fmla="*/ 347 h 631"/>
                  <a:gd name="T24" fmla="*/ 340 w 362"/>
                  <a:gd name="T25" fmla="*/ 402 h 631"/>
                  <a:gd name="T26" fmla="*/ 322 w 362"/>
                  <a:gd name="T27" fmla="*/ 455 h 631"/>
                  <a:gd name="T28" fmla="*/ 300 w 362"/>
                  <a:gd name="T29" fmla="*/ 501 h 631"/>
                  <a:gd name="T30" fmla="*/ 276 w 362"/>
                  <a:gd name="T31" fmla="*/ 542 h 631"/>
                  <a:gd name="T32" fmla="*/ 248 w 362"/>
                  <a:gd name="T33" fmla="*/ 576 h 631"/>
                  <a:gd name="T34" fmla="*/ 219 w 362"/>
                  <a:gd name="T35" fmla="*/ 603 h 631"/>
                  <a:gd name="T36" fmla="*/ 188 w 362"/>
                  <a:gd name="T37" fmla="*/ 622 h 631"/>
                  <a:gd name="T38" fmla="*/ 156 w 362"/>
                  <a:gd name="T39" fmla="*/ 631 h 631"/>
                  <a:gd name="T40" fmla="*/ 124 w 362"/>
                  <a:gd name="T41" fmla="*/ 631 h 631"/>
                  <a:gd name="T42" fmla="*/ 96 w 362"/>
                  <a:gd name="T43" fmla="*/ 621 h 631"/>
                  <a:gd name="T44" fmla="*/ 73 w 362"/>
                  <a:gd name="T45" fmla="*/ 605 h 631"/>
                  <a:gd name="T46" fmla="*/ 51 w 362"/>
                  <a:gd name="T47" fmla="*/ 581 h 631"/>
                  <a:gd name="T48" fmla="*/ 34 w 362"/>
                  <a:gd name="T49" fmla="*/ 551 h 631"/>
                  <a:gd name="T50" fmla="*/ 19 w 362"/>
                  <a:gd name="T51" fmla="*/ 516 h 631"/>
                  <a:gd name="T52" fmla="*/ 9 w 362"/>
                  <a:gd name="T53" fmla="*/ 477 h 631"/>
                  <a:gd name="T54" fmla="*/ 3 w 362"/>
                  <a:gd name="T55" fmla="*/ 433 h 631"/>
                  <a:gd name="T56" fmla="*/ 0 w 362"/>
                  <a:gd name="T57" fmla="*/ 386 h 631"/>
                  <a:gd name="T58" fmla="*/ 3 w 362"/>
                  <a:gd name="T59" fmla="*/ 337 h 631"/>
                  <a:gd name="T60" fmla="*/ 9 w 362"/>
                  <a:gd name="T61" fmla="*/ 284 h 631"/>
                  <a:gd name="T62" fmla="*/ 22 w 362"/>
                  <a:gd name="T63" fmla="*/ 229 h 631"/>
                  <a:gd name="T64" fmla="*/ 40 w 362"/>
                  <a:gd name="T65" fmla="*/ 176 h 631"/>
                  <a:gd name="T66" fmla="*/ 61 w 362"/>
                  <a:gd name="T67" fmla="*/ 129 h 631"/>
                  <a:gd name="T68" fmla="*/ 86 w 362"/>
                  <a:gd name="T69" fmla="*/ 89 h 631"/>
                  <a:gd name="T70" fmla="*/ 114 w 362"/>
                  <a:gd name="T71" fmla="*/ 54 h 631"/>
                  <a:gd name="T72" fmla="*/ 143 w 362"/>
                  <a:gd name="T73" fmla="*/ 27 h 631"/>
                  <a:gd name="T74" fmla="*/ 174 w 362"/>
                  <a:gd name="T75" fmla="*/ 8 h 631"/>
                  <a:gd name="T76" fmla="*/ 206 w 362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2" h="631">
                    <a:moveTo>
                      <a:pt x="206" y="0"/>
                    </a:moveTo>
                    <a:lnTo>
                      <a:pt x="238" y="0"/>
                    </a:lnTo>
                    <a:lnTo>
                      <a:pt x="264" y="10"/>
                    </a:lnTo>
                    <a:lnTo>
                      <a:pt x="289" y="26"/>
                    </a:lnTo>
                    <a:lnTo>
                      <a:pt x="311" y="49"/>
                    </a:lnTo>
                    <a:lnTo>
                      <a:pt x="328" y="78"/>
                    </a:lnTo>
                    <a:lnTo>
                      <a:pt x="343" y="115"/>
                    </a:lnTo>
                    <a:lnTo>
                      <a:pt x="353" y="154"/>
                    </a:lnTo>
                    <a:lnTo>
                      <a:pt x="359" y="198"/>
                    </a:lnTo>
                    <a:lnTo>
                      <a:pt x="362" y="245"/>
                    </a:lnTo>
                    <a:lnTo>
                      <a:pt x="359" y="294"/>
                    </a:lnTo>
                    <a:lnTo>
                      <a:pt x="353" y="347"/>
                    </a:lnTo>
                    <a:lnTo>
                      <a:pt x="340" y="402"/>
                    </a:lnTo>
                    <a:lnTo>
                      <a:pt x="322" y="455"/>
                    </a:lnTo>
                    <a:lnTo>
                      <a:pt x="300" y="501"/>
                    </a:lnTo>
                    <a:lnTo>
                      <a:pt x="276" y="542"/>
                    </a:lnTo>
                    <a:lnTo>
                      <a:pt x="248" y="576"/>
                    </a:lnTo>
                    <a:lnTo>
                      <a:pt x="219" y="603"/>
                    </a:lnTo>
                    <a:lnTo>
                      <a:pt x="188" y="622"/>
                    </a:lnTo>
                    <a:lnTo>
                      <a:pt x="156" y="631"/>
                    </a:lnTo>
                    <a:lnTo>
                      <a:pt x="124" y="631"/>
                    </a:lnTo>
                    <a:lnTo>
                      <a:pt x="96" y="621"/>
                    </a:lnTo>
                    <a:lnTo>
                      <a:pt x="73" y="605"/>
                    </a:lnTo>
                    <a:lnTo>
                      <a:pt x="51" y="581"/>
                    </a:lnTo>
                    <a:lnTo>
                      <a:pt x="34" y="551"/>
                    </a:lnTo>
                    <a:lnTo>
                      <a:pt x="19" y="516"/>
                    </a:lnTo>
                    <a:lnTo>
                      <a:pt x="9" y="477"/>
                    </a:lnTo>
                    <a:lnTo>
                      <a:pt x="3" y="433"/>
                    </a:lnTo>
                    <a:lnTo>
                      <a:pt x="0" y="386"/>
                    </a:lnTo>
                    <a:lnTo>
                      <a:pt x="3" y="337"/>
                    </a:lnTo>
                    <a:lnTo>
                      <a:pt x="9" y="284"/>
                    </a:lnTo>
                    <a:lnTo>
                      <a:pt x="22" y="229"/>
                    </a:lnTo>
                    <a:lnTo>
                      <a:pt x="40" y="176"/>
                    </a:lnTo>
                    <a:lnTo>
                      <a:pt x="61" y="129"/>
                    </a:lnTo>
                    <a:lnTo>
                      <a:pt x="86" y="89"/>
                    </a:lnTo>
                    <a:lnTo>
                      <a:pt x="114" y="54"/>
                    </a:lnTo>
                    <a:lnTo>
                      <a:pt x="143" y="27"/>
                    </a:lnTo>
                    <a:lnTo>
                      <a:pt x="174" y="8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FEDEC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Freeform 43"/>
              <p:cNvSpPr>
                <a:spLocks/>
              </p:cNvSpPr>
              <p:nvPr/>
            </p:nvSpPr>
            <p:spPr bwMode="auto">
              <a:xfrm>
                <a:off x="1219927" y="3548981"/>
                <a:ext cx="253565" cy="443739"/>
              </a:xfrm>
              <a:custGeom>
                <a:avLst/>
                <a:gdLst>
                  <a:gd name="T0" fmla="*/ 156 w 361"/>
                  <a:gd name="T1" fmla="*/ 0 h 631"/>
                  <a:gd name="T2" fmla="*/ 186 w 361"/>
                  <a:gd name="T3" fmla="*/ 10 h 631"/>
                  <a:gd name="T4" fmla="*/ 217 w 361"/>
                  <a:gd name="T5" fmla="*/ 27 h 631"/>
                  <a:gd name="T6" fmla="*/ 247 w 361"/>
                  <a:gd name="T7" fmla="*/ 55 h 631"/>
                  <a:gd name="T8" fmla="*/ 275 w 361"/>
                  <a:gd name="T9" fmla="*/ 89 h 631"/>
                  <a:gd name="T10" fmla="*/ 300 w 361"/>
                  <a:gd name="T11" fmla="*/ 129 h 631"/>
                  <a:gd name="T12" fmla="*/ 320 w 361"/>
                  <a:gd name="T13" fmla="*/ 176 h 631"/>
                  <a:gd name="T14" fmla="*/ 338 w 361"/>
                  <a:gd name="T15" fmla="*/ 229 h 631"/>
                  <a:gd name="T16" fmla="*/ 351 w 361"/>
                  <a:gd name="T17" fmla="*/ 284 h 631"/>
                  <a:gd name="T18" fmla="*/ 358 w 361"/>
                  <a:gd name="T19" fmla="*/ 337 h 631"/>
                  <a:gd name="T20" fmla="*/ 361 w 361"/>
                  <a:gd name="T21" fmla="*/ 386 h 631"/>
                  <a:gd name="T22" fmla="*/ 358 w 361"/>
                  <a:gd name="T23" fmla="*/ 433 h 631"/>
                  <a:gd name="T24" fmla="*/ 352 w 361"/>
                  <a:gd name="T25" fmla="*/ 477 h 631"/>
                  <a:gd name="T26" fmla="*/ 341 w 361"/>
                  <a:gd name="T27" fmla="*/ 517 h 631"/>
                  <a:gd name="T28" fmla="*/ 327 w 361"/>
                  <a:gd name="T29" fmla="*/ 552 h 631"/>
                  <a:gd name="T30" fmla="*/ 309 w 361"/>
                  <a:gd name="T31" fmla="*/ 581 h 631"/>
                  <a:gd name="T32" fmla="*/ 288 w 361"/>
                  <a:gd name="T33" fmla="*/ 605 h 631"/>
                  <a:gd name="T34" fmla="*/ 263 w 361"/>
                  <a:gd name="T35" fmla="*/ 622 h 631"/>
                  <a:gd name="T36" fmla="*/ 237 w 361"/>
                  <a:gd name="T37" fmla="*/ 631 h 631"/>
                  <a:gd name="T38" fmla="*/ 205 w 361"/>
                  <a:gd name="T39" fmla="*/ 631 h 631"/>
                  <a:gd name="T40" fmla="*/ 173 w 361"/>
                  <a:gd name="T41" fmla="*/ 622 h 631"/>
                  <a:gd name="T42" fmla="*/ 142 w 361"/>
                  <a:gd name="T43" fmla="*/ 603 h 631"/>
                  <a:gd name="T44" fmla="*/ 113 w 361"/>
                  <a:gd name="T45" fmla="*/ 577 h 631"/>
                  <a:gd name="T46" fmla="*/ 86 w 361"/>
                  <a:gd name="T47" fmla="*/ 542 h 631"/>
                  <a:gd name="T48" fmla="*/ 61 w 361"/>
                  <a:gd name="T49" fmla="*/ 501 h 631"/>
                  <a:gd name="T50" fmla="*/ 39 w 361"/>
                  <a:gd name="T51" fmla="*/ 455 h 631"/>
                  <a:gd name="T52" fmla="*/ 22 w 361"/>
                  <a:gd name="T53" fmla="*/ 402 h 631"/>
                  <a:gd name="T54" fmla="*/ 8 w 361"/>
                  <a:gd name="T55" fmla="*/ 347 h 631"/>
                  <a:gd name="T56" fmla="*/ 1 w 361"/>
                  <a:gd name="T57" fmla="*/ 294 h 631"/>
                  <a:gd name="T58" fmla="*/ 0 w 361"/>
                  <a:gd name="T59" fmla="*/ 245 h 631"/>
                  <a:gd name="T60" fmla="*/ 1 w 361"/>
                  <a:gd name="T61" fmla="*/ 198 h 631"/>
                  <a:gd name="T62" fmla="*/ 8 w 361"/>
                  <a:gd name="T63" fmla="*/ 154 h 631"/>
                  <a:gd name="T64" fmla="*/ 19 w 361"/>
                  <a:gd name="T65" fmla="*/ 115 h 631"/>
                  <a:gd name="T66" fmla="*/ 33 w 361"/>
                  <a:gd name="T67" fmla="*/ 80 h 631"/>
                  <a:gd name="T68" fmla="*/ 51 w 361"/>
                  <a:gd name="T69" fmla="*/ 49 h 631"/>
                  <a:gd name="T70" fmla="*/ 73 w 361"/>
                  <a:gd name="T71" fmla="*/ 26 h 631"/>
                  <a:gd name="T72" fmla="*/ 96 w 361"/>
                  <a:gd name="T73" fmla="*/ 10 h 631"/>
                  <a:gd name="T74" fmla="*/ 123 w 361"/>
                  <a:gd name="T75" fmla="*/ 0 h 631"/>
                  <a:gd name="T76" fmla="*/ 156 w 361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631">
                    <a:moveTo>
                      <a:pt x="156" y="0"/>
                    </a:moveTo>
                    <a:lnTo>
                      <a:pt x="186" y="10"/>
                    </a:lnTo>
                    <a:lnTo>
                      <a:pt x="217" y="27"/>
                    </a:lnTo>
                    <a:lnTo>
                      <a:pt x="247" y="55"/>
                    </a:lnTo>
                    <a:lnTo>
                      <a:pt x="275" y="89"/>
                    </a:lnTo>
                    <a:lnTo>
                      <a:pt x="300" y="129"/>
                    </a:lnTo>
                    <a:lnTo>
                      <a:pt x="320" y="176"/>
                    </a:lnTo>
                    <a:lnTo>
                      <a:pt x="338" y="229"/>
                    </a:lnTo>
                    <a:lnTo>
                      <a:pt x="351" y="284"/>
                    </a:lnTo>
                    <a:lnTo>
                      <a:pt x="358" y="337"/>
                    </a:lnTo>
                    <a:lnTo>
                      <a:pt x="361" y="386"/>
                    </a:lnTo>
                    <a:lnTo>
                      <a:pt x="358" y="433"/>
                    </a:lnTo>
                    <a:lnTo>
                      <a:pt x="352" y="477"/>
                    </a:lnTo>
                    <a:lnTo>
                      <a:pt x="341" y="517"/>
                    </a:lnTo>
                    <a:lnTo>
                      <a:pt x="327" y="552"/>
                    </a:lnTo>
                    <a:lnTo>
                      <a:pt x="309" y="581"/>
                    </a:lnTo>
                    <a:lnTo>
                      <a:pt x="288" y="605"/>
                    </a:lnTo>
                    <a:lnTo>
                      <a:pt x="263" y="622"/>
                    </a:lnTo>
                    <a:lnTo>
                      <a:pt x="237" y="631"/>
                    </a:lnTo>
                    <a:lnTo>
                      <a:pt x="205" y="631"/>
                    </a:lnTo>
                    <a:lnTo>
                      <a:pt x="173" y="622"/>
                    </a:lnTo>
                    <a:lnTo>
                      <a:pt x="142" y="603"/>
                    </a:lnTo>
                    <a:lnTo>
                      <a:pt x="113" y="577"/>
                    </a:lnTo>
                    <a:lnTo>
                      <a:pt x="86" y="542"/>
                    </a:lnTo>
                    <a:lnTo>
                      <a:pt x="61" y="501"/>
                    </a:lnTo>
                    <a:lnTo>
                      <a:pt x="39" y="455"/>
                    </a:lnTo>
                    <a:lnTo>
                      <a:pt x="22" y="402"/>
                    </a:lnTo>
                    <a:lnTo>
                      <a:pt x="8" y="347"/>
                    </a:lnTo>
                    <a:lnTo>
                      <a:pt x="1" y="294"/>
                    </a:lnTo>
                    <a:lnTo>
                      <a:pt x="0" y="245"/>
                    </a:lnTo>
                    <a:lnTo>
                      <a:pt x="1" y="198"/>
                    </a:lnTo>
                    <a:lnTo>
                      <a:pt x="8" y="154"/>
                    </a:lnTo>
                    <a:lnTo>
                      <a:pt x="19" y="115"/>
                    </a:lnTo>
                    <a:lnTo>
                      <a:pt x="33" y="80"/>
                    </a:lnTo>
                    <a:lnTo>
                      <a:pt x="51" y="49"/>
                    </a:lnTo>
                    <a:lnTo>
                      <a:pt x="73" y="26"/>
                    </a:lnTo>
                    <a:lnTo>
                      <a:pt x="96" y="10"/>
                    </a:lnTo>
                    <a:lnTo>
                      <a:pt x="123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자유형 7"/>
              <p:cNvSpPr>
                <a:spLocks/>
              </p:cNvSpPr>
              <p:nvPr/>
            </p:nvSpPr>
            <p:spPr bwMode="auto">
              <a:xfrm>
                <a:off x="1236831" y="2725633"/>
                <a:ext cx="1675643" cy="1991862"/>
              </a:xfrm>
              <a:custGeom>
                <a:avLst/>
                <a:gdLst>
                  <a:gd name="connsiteX0" fmla="*/ 838174 w 1675643"/>
                  <a:gd name="connsiteY0" fmla="*/ 0 h 2197567"/>
                  <a:gd name="connsiteX1" fmla="*/ 910017 w 1675643"/>
                  <a:gd name="connsiteY1" fmla="*/ 2116 h 2197567"/>
                  <a:gd name="connsiteX2" fmla="*/ 979748 w 1675643"/>
                  <a:gd name="connsiteY2" fmla="*/ 9167 h 2197567"/>
                  <a:gd name="connsiteX3" fmla="*/ 1045252 w 1675643"/>
                  <a:gd name="connsiteY3" fmla="*/ 21860 h 2197567"/>
                  <a:gd name="connsiteX4" fmla="*/ 1110052 w 1675643"/>
                  <a:gd name="connsiteY4" fmla="*/ 37373 h 2197567"/>
                  <a:gd name="connsiteX5" fmla="*/ 1170626 w 1675643"/>
                  <a:gd name="connsiteY5" fmla="*/ 56412 h 2197567"/>
                  <a:gd name="connsiteX6" fmla="*/ 1228382 w 1675643"/>
                  <a:gd name="connsiteY6" fmla="*/ 78977 h 2197567"/>
                  <a:gd name="connsiteX7" fmla="*/ 1283322 w 1675643"/>
                  <a:gd name="connsiteY7" fmla="*/ 105773 h 2197567"/>
                  <a:gd name="connsiteX8" fmla="*/ 1334739 w 1675643"/>
                  <a:gd name="connsiteY8" fmla="*/ 134685 h 2197567"/>
                  <a:gd name="connsiteX9" fmla="*/ 1381930 w 1675643"/>
                  <a:gd name="connsiteY9" fmla="*/ 166417 h 2197567"/>
                  <a:gd name="connsiteX10" fmla="*/ 1427008 w 1675643"/>
                  <a:gd name="connsiteY10" fmla="*/ 200264 h 2197567"/>
                  <a:gd name="connsiteX11" fmla="*/ 1467156 w 1675643"/>
                  <a:gd name="connsiteY11" fmla="*/ 236227 h 2197567"/>
                  <a:gd name="connsiteX12" fmla="*/ 1503782 w 1675643"/>
                  <a:gd name="connsiteY12" fmla="*/ 274305 h 2197567"/>
                  <a:gd name="connsiteX13" fmla="*/ 1538295 w 1675643"/>
                  <a:gd name="connsiteY13" fmla="*/ 312384 h 2197567"/>
                  <a:gd name="connsiteX14" fmla="*/ 1566469 w 1675643"/>
                  <a:gd name="connsiteY14" fmla="*/ 352577 h 2197567"/>
                  <a:gd name="connsiteX15" fmla="*/ 1592530 w 1675643"/>
                  <a:gd name="connsiteY15" fmla="*/ 392771 h 2197567"/>
                  <a:gd name="connsiteX16" fmla="*/ 1612956 w 1675643"/>
                  <a:gd name="connsiteY16" fmla="*/ 432965 h 2197567"/>
                  <a:gd name="connsiteX17" fmla="*/ 1630565 w 1675643"/>
                  <a:gd name="connsiteY17" fmla="*/ 473864 h 2197567"/>
                  <a:gd name="connsiteX18" fmla="*/ 1642539 w 1675643"/>
                  <a:gd name="connsiteY18" fmla="*/ 514058 h 2197567"/>
                  <a:gd name="connsiteX19" fmla="*/ 1642539 w 1675643"/>
                  <a:gd name="connsiteY19" fmla="*/ 517584 h 2197567"/>
                  <a:gd name="connsiteX20" fmla="*/ 1644652 w 1675643"/>
                  <a:gd name="connsiteY20" fmla="*/ 526751 h 2197567"/>
                  <a:gd name="connsiteX21" fmla="*/ 1647469 w 1675643"/>
                  <a:gd name="connsiteY21" fmla="*/ 540149 h 2197567"/>
                  <a:gd name="connsiteX22" fmla="*/ 1650991 w 1675643"/>
                  <a:gd name="connsiteY22" fmla="*/ 559188 h 2197567"/>
                  <a:gd name="connsiteX23" fmla="*/ 1655217 w 1675643"/>
                  <a:gd name="connsiteY23" fmla="*/ 583163 h 2197567"/>
                  <a:gd name="connsiteX24" fmla="*/ 1658739 w 1675643"/>
                  <a:gd name="connsiteY24" fmla="*/ 609959 h 2197567"/>
                  <a:gd name="connsiteX25" fmla="*/ 1662965 w 1675643"/>
                  <a:gd name="connsiteY25" fmla="*/ 641691 h 2197567"/>
                  <a:gd name="connsiteX26" fmla="*/ 1667191 w 1675643"/>
                  <a:gd name="connsiteY26" fmla="*/ 675538 h 2197567"/>
                  <a:gd name="connsiteX27" fmla="*/ 1670008 w 1675643"/>
                  <a:gd name="connsiteY27" fmla="*/ 712911 h 2197567"/>
                  <a:gd name="connsiteX28" fmla="*/ 1673530 w 1675643"/>
                  <a:gd name="connsiteY28" fmla="*/ 751695 h 2197567"/>
                  <a:gd name="connsiteX29" fmla="*/ 1675643 w 1675643"/>
                  <a:gd name="connsiteY29" fmla="*/ 791889 h 2197567"/>
                  <a:gd name="connsiteX30" fmla="*/ 1675643 w 1675643"/>
                  <a:gd name="connsiteY30" fmla="*/ 834198 h 2197567"/>
                  <a:gd name="connsiteX31" fmla="*/ 1674234 w 1675643"/>
                  <a:gd name="connsiteY31" fmla="*/ 877212 h 2197567"/>
                  <a:gd name="connsiteX32" fmla="*/ 1672121 w 1675643"/>
                  <a:gd name="connsiteY32" fmla="*/ 920227 h 2197567"/>
                  <a:gd name="connsiteX33" fmla="*/ 1667191 w 1675643"/>
                  <a:gd name="connsiteY33" fmla="*/ 964652 h 2197567"/>
                  <a:gd name="connsiteX34" fmla="*/ 1660852 w 1675643"/>
                  <a:gd name="connsiteY34" fmla="*/ 1006961 h 2197567"/>
                  <a:gd name="connsiteX35" fmla="*/ 1651695 w 1675643"/>
                  <a:gd name="connsiteY35" fmla="*/ 1048565 h 2197567"/>
                  <a:gd name="connsiteX36" fmla="*/ 1639721 w 1675643"/>
                  <a:gd name="connsiteY36" fmla="*/ 1090169 h 2197567"/>
                  <a:gd name="connsiteX37" fmla="*/ 1624930 w 1675643"/>
                  <a:gd name="connsiteY37" fmla="*/ 1128953 h 2197567"/>
                  <a:gd name="connsiteX38" fmla="*/ 1608026 w 1675643"/>
                  <a:gd name="connsiteY38" fmla="*/ 1166326 h 2197567"/>
                  <a:gd name="connsiteX39" fmla="*/ 1586191 w 1675643"/>
                  <a:gd name="connsiteY39" fmla="*/ 1200173 h 2197567"/>
                  <a:gd name="connsiteX40" fmla="*/ 1578338 w 1675643"/>
                  <a:gd name="connsiteY40" fmla="*/ 1210281 h 2197567"/>
                  <a:gd name="connsiteX41" fmla="*/ 1576335 w 1675643"/>
                  <a:gd name="connsiteY41" fmla="*/ 1240358 h 2197567"/>
                  <a:gd name="connsiteX42" fmla="*/ 1572817 w 1675643"/>
                  <a:gd name="connsiteY42" fmla="*/ 1292480 h 2197567"/>
                  <a:gd name="connsiteX43" fmla="*/ 1567187 w 1675643"/>
                  <a:gd name="connsiteY43" fmla="*/ 1346010 h 2197567"/>
                  <a:gd name="connsiteX44" fmla="*/ 1559447 w 1675643"/>
                  <a:gd name="connsiteY44" fmla="*/ 1399541 h 2197567"/>
                  <a:gd name="connsiteX45" fmla="*/ 1551003 w 1675643"/>
                  <a:gd name="connsiteY45" fmla="*/ 1451662 h 2197567"/>
                  <a:gd name="connsiteX46" fmla="*/ 1539744 w 1675643"/>
                  <a:gd name="connsiteY46" fmla="*/ 1503784 h 2197567"/>
                  <a:gd name="connsiteX47" fmla="*/ 1527781 w 1675643"/>
                  <a:gd name="connsiteY47" fmla="*/ 1556610 h 2197567"/>
                  <a:gd name="connsiteX48" fmla="*/ 1512300 w 1675643"/>
                  <a:gd name="connsiteY48" fmla="*/ 1608028 h 2197567"/>
                  <a:gd name="connsiteX49" fmla="*/ 1495412 w 1675643"/>
                  <a:gd name="connsiteY49" fmla="*/ 1658036 h 2197567"/>
                  <a:gd name="connsiteX50" fmla="*/ 1476413 w 1675643"/>
                  <a:gd name="connsiteY50" fmla="*/ 1707341 h 2197567"/>
                  <a:gd name="connsiteX51" fmla="*/ 1454599 w 1675643"/>
                  <a:gd name="connsiteY51" fmla="*/ 1755941 h 2197567"/>
                  <a:gd name="connsiteX52" fmla="*/ 1431377 w 1675643"/>
                  <a:gd name="connsiteY52" fmla="*/ 1801723 h 2197567"/>
                  <a:gd name="connsiteX53" fmla="*/ 1403230 w 1675643"/>
                  <a:gd name="connsiteY53" fmla="*/ 1846802 h 2197567"/>
                  <a:gd name="connsiteX54" fmla="*/ 1374379 w 1675643"/>
                  <a:gd name="connsiteY54" fmla="*/ 1890471 h 2197567"/>
                  <a:gd name="connsiteX55" fmla="*/ 1342010 w 1675643"/>
                  <a:gd name="connsiteY55" fmla="*/ 1932028 h 2197567"/>
                  <a:gd name="connsiteX56" fmla="*/ 1306826 w 1675643"/>
                  <a:gd name="connsiteY56" fmla="*/ 1971471 h 2197567"/>
                  <a:gd name="connsiteX57" fmla="*/ 1268827 w 1675643"/>
                  <a:gd name="connsiteY57" fmla="*/ 2008098 h 2197567"/>
                  <a:gd name="connsiteX58" fmla="*/ 1227310 w 1675643"/>
                  <a:gd name="connsiteY58" fmla="*/ 2041906 h 2197567"/>
                  <a:gd name="connsiteX59" fmla="*/ 1182275 w 1675643"/>
                  <a:gd name="connsiteY59" fmla="*/ 2074306 h 2197567"/>
                  <a:gd name="connsiteX60" fmla="*/ 1133721 w 1675643"/>
                  <a:gd name="connsiteY60" fmla="*/ 2102480 h 2197567"/>
                  <a:gd name="connsiteX61" fmla="*/ 1082352 w 1675643"/>
                  <a:gd name="connsiteY61" fmla="*/ 2128541 h 2197567"/>
                  <a:gd name="connsiteX62" fmla="*/ 1027465 w 1675643"/>
                  <a:gd name="connsiteY62" fmla="*/ 2151080 h 2197567"/>
                  <a:gd name="connsiteX63" fmla="*/ 969060 w 1675643"/>
                  <a:gd name="connsiteY63" fmla="*/ 2170802 h 2197567"/>
                  <a:gd name="connsiteX64" fmla="*/ 905025 w 1675643"/>
                  <a:gd name="connsiteY64" fmla="*/ 2186298 h 2197567"/>
                  <a:gd name="connsiteX65" fmla="*/ 838879 w 1675643"/>
                  <a:gd name="connsiteY65" fmla="*/ 2197567 h 2197567"/>
                  <a:gd name="connsiteX66" fmla="*/ 839120 w 1675643"/>
                  <a:gd name="connsiteY66" fmla="*/ 2197406 h 2197567"/>
                  <a:gd name="connsiteX67" fmla="*/ 838174 w 1675643"/>
                  <a:gd name="connsiteY67" fmla="*/ 2197567 h 2197567"/>
                  <a:gd name="connsiteX68" fmla="*/ 771261 w 1675643"/>
                  <a:gd name="connsiteY68" fmla="*/ 2186298 h 2197567"/>
                  <a:gd name="connsiteX69" fmla="*/ 708574 w 1675643"/>
                  <a:gd name="connsiteY69" fmla="*/ 2170802 h 2197567"/>
                  <a:gd name="connsiteX70" fmla="*/ 649409 w 1675643"/>
                  <a:gd name="connsiteY70" fmla="*/ 2151080 h 2197567"/>
                  <a:gd name="connsiteX71" fmla="*/ 593765 w 1675643"/>
                  <a:gd name="connsiteY71" fmla="*/ 2128541 h 2197567"/>
                  <a:gd name="connsiteX72" fmla="*/ 542348 w 1675643"/>
                  <a:gd name="connsiteY72" fmla="*/ 2102480 h 2197567"/>
                  <a:gd name="connsiteX73" fmla="*/ 494452 w 1675643"/>
                  <a:gd name="connsiteY73" fmla="*/ 2074306 h 2197567"/>
                  <a:gd name="connsiteX74" fmla="*/ 448670 w 1675643"/>
                  <a:gd name="connsiteY74" fmla="*/ 2041906 h 2197567"/>
                  <a:gd name="connsiteX75" fmla="*/ 407817 w 1675643"/>
                  <a:gd name="connsiteY75" fmla="*/ 2008098 h 2197567"/>
                  <a:gd name="connsiteX76" fmla="*/ 369078 w 1675643"/>
                  <a:gd name="connsiteY76" fmla="*/ 1971471 h 2197567"/>
                  <a:gd name="connsiteX77" fmla="*/ 333861 w 1675643"/>
                  <a:gd name="connsiteY77" fmla="*/ 1932028 h 2197567"/>
                  <a:gd name="connsiteX78" fmla="*/ 302165 w 1675643"/>
                  <a:gd name="connsiteY78" fmla="*/ 1890471 h 2197567"/>
                  <a:gd name="connsiteX79" fmla="*/ 272583 w 1675643"/>
                  <a:gd name="connsiteY79" fmla="*/ 1846802 h 2197567"/>
                  <a:gd name="connsiteX80" fmla="*/ 245817 w 1675643"/>
                  <a:gd name="connsiteY80" fmla="*/ 1801723 h 2197567"/>
                  <a:gd name="connsiteX81" fmla="*/ 221165 w 1675643"/>
                  <a:gd name="connsiteY81" fmla="*/ 1755941 h 2197567"/>
                  <a:gd name="connsiteX82" fmla="*/ 200035 w 1675643"/>
                  <a:gd name="connsiteY82" fmla="*/ 1707341 h 2197567"/>
                  <a:gd name="connsiteX83" fmla="*/ 181017 w 1675643"/>
                  <a:gd name="connsiteY83" fmla="*/ 1658036 h 2197567"/>
                  <a:gd name="connsiteX84" fmla="*/ 164113 w 1675643"/>
                  <a:gd name="connsiteY84" fmla="*/ 1608028 h 2197567"/>
                  <a:gd name="connsiteX85" fmla="*/ 149322 w 1675643"/>
                  <a:gd name="connsiteY85" fmla="*/ 1556610 h 2197567"/>
                  <a:gd name="connsiteX86" fmla="*/ 135939 w 1675643"/>
                  <a:gd name="connsiteY86" fmla="*/ 1503784 h 2197567"/>
                  <a:gd name="connsiteX87" fmla="*/ 126078 w 1675643"/>
                  <a:gd name="connsiteY87" fmla="*/ 1451662 h 2197567"/>
                  <a:gd name="connsiteX88" fmla="*/ 116922 w 1675643"/>
                  <a:gd name="connsiteY88" fmla="*/ 1399541 h 2197567"/>
                  <a:gd name="connsiteX89" fmla="*/ 109174 w 1675643"/>
                  <a:gd name="connsiteY89" fmla="*/ 1346010 h 2197567"/>
                  <a:gd name="connsiteX90" fmla="*/ 104244 w 1675643"/>
                  <a:gd name="connsiteY90" fmla="*/ 1292480 h 2197567"/>
                  <a:gd name="connsiteX91" fmla="*/ 100017 w 1675643"/>
                  <a:gd name="connsiteY91" fmla="*/ 1240358 h 2197567"/>
                  <a:gd name="connsiteX92" fmla="*/ 98470 w 1675643"/>
                  <a:gd name="connsiteY92" fmla="*/ 1211341 h 2197567"/>
                  <a:gd name="connsiteX93" fmla="*/ 90157 w 1675643"/>
                  <a:gd name="connsiteY93" fmla="*/ 1200878 h 2197567"/>
                  <a:gd name="connsiteX94" fmla="*/ 68322 w 1675643"/>
                  <a:gd name="connsiteY94" fmla="*/ 1166326 h 2197567"/>
                  <a:gd name="connsiteX95" fmla="*/ 50009 w 1675643"/>
                  <a:gd name="connsiteY95" fmla="*/ 1130363 h 2197567"/>
                  <a:gd name="connsiteX96" fmla="*/ 35922 w 1675643"/>
                  <a:gd name="connsiteY96" fmla="*/ 1090874 h 2197567"/>
                  <a:gd name="connsiteX97" fmla="*/ 24652 w 1675643"/>
                  <a:gd name="connsiteY97" fmla="*/ 1049975 h 2197567"/>
                  <a:gd name="connsiteX98" fmla="*/ 15496 w 1675643"/>
                  <a:gd name="connsiteY98" fmla="*/ 1007666 h 2197567"/>
                  <a:gd name="connsiteX99" fmla="*/ 8452 w 1675643"/>
                  <a:gd name="connsiteY99" fmla="*/ 964652 h 2197567"/>
                  <a:gd name="connsiteX100" fmla="*/ 4226 w 1675643"/>
                  <a:gd name="connsiteY100" fmla="*/ 921637 h 2197567"/>
                  <a:gd name="connsiteX101" fmla="*/ 704 w 1675643"/>
                  <a:gd name="connsiteY101" fmla="*/ 877212 h 2197567"/>
                  <a:gd name="connsiteX102" fmla="*/ 0 w 1675643"/>
                  <a:gd name="connsiteY102" fmla="*/ 834198 h 2197567"/>
                  <a:gd name="connsiteX103" fmla="*/ 704 w 1675643"/>
                  <a:gd name="connsiteY103" fmla="*/ 791889 h 2197567"/>
                  <a:gd name="connsiteX104" fmla="*/ 2113 w 1675643"/>
                  <a:gd name="connsiteY104" fmla="*/ 751695 h 2197567"/>
                  <a:gd name="connsiteX105" fmla="*/ 4930 w 1675643"/>
                  <a:gd name="connsiteY105" fmla="*/ 712911 h 2197567"/>
                  <a:gd name="connsiteX106" fmla="*/ 8452 w 1675643"/>
                  <a:gd name="connsiteY106" fmla="*/ 675538 h 2197567"/>
                  <a:gd name="connsiteX107" fmla="*/ 11974 w 1675643"/>
                  <a:gd name="connsiteY107" fmla="*/ 641691 h 2197567"/>
                  <a:gd name="connsiteX108" fmla="*/ 16200 w 1675643"/>
                  <a:gd name="connsiteY108" fmla="*/ 610664 h 2197567"/>
                  <a:gd name="connsiteX109" fmla="*/ 20426 w 1675643"/>
                  <a:gd name="connsiteY109" fmla="*/ 583163 h 2197567"/>
                  <a:gd name="connsiteX110" fmla="*/ 24652 w 1675643"/>
                  <a:gd name="connsiteY110" fmla="*/ 559188 h 2197567"/>
                  <a:gd name="connsiteX111" fmla="*/ 28878 w 1675643"/>
                  <a:gd name="connsiteY111" fmla="*/ 540854 h 2197567"/>
                  <a:gd name="connsiteX112" fmla="*/ 30991 w 1675643"/>
                  <a:gd name="connsiteY112" fmla="*/ 526751 h 2197567"/>
                  <a:gd name="connsiteX113" fmla="*/ 33104 w 1675643"/>
                  <a:gd name="connsiteY113" fmla="*/ 517584 h 2197567"/>
                  <a:gd name="connsiteX114" fmla="*/ 33809 w 1675643"/>
                  <a:gd name="connsiteY114" fmla="*/ 514058 h 2197567"/>
                  <a:gd name="connsiteX115" fmla="*/ 40852 w 1675643"/>
                  <a:gd name="connsiteY115" fmla="*/ 488672 h 2197567"/>
                  <a:gd name="connsiteX116" fmla="*/ 51417 w 1675643"/>
                  <a:gd name="connsiteY116" fmla="*/ 466107 h 2197567"/>
                  <a:gd name="connsiteX117" fmla="*/ 63391 w 1675643"/>
                  <a:gd name="connsiteY117" fmla="*/ 444248 h 2197567"/>
                  <a:gd name="connsiteX118" fmla="*/ 76774 w 1675643"/>
                  <a:gd name="connsiteY118" fmla="*/ 424503 h 2197567"/>
                  <a:gd name="connsiteX119" fmla="*/ 91565 w 1675643"/>
                  <a:gd name="connsiteY119" fmla="*/ 408285 h 2197567"/>
                  <a:gd name="connsiteX120" fmla="*/ 104244 w 1675643"/>
                  <a:gd name="connsiteY120" fmla="*/ 394182 h 2197567"/>
                  <a:gd name="connsiteX121" fmla="*/ 117626 w 1675643"/>
                  <a:gd name="connsiteY121" fmla="*/ 382194 h 2197567"/>
                  <a:gd name="connsiteX122" fmla="*/ 128896 w 1675643"/>
                  <a:gd name="connsiteY122" fmla="*/ 373027 h 2197567"/>
                  <a:gd name="connsiteX123" fmla="*/ 138757 w 1675643"/>
                  <a:gd name="connsiteY123" fmla="*/ 365975 h 2197567"/>
                  <a:gd name="connsiteX124" fmla="*/ 144391 w 1675643"/>
                  <a:gd name="connsiteY124" fmla="*/ 361744 h 2197567"/>
                  <a:gd name="connsiteX125" fmla="*/ 146504 w 1675643"/>
                  <a:gd name="connsiteY125" fmla="*/ 361039 h 2197567"/>
                  <a:gd name="connsiteX126" fmla="*/ 146504 w 1675643"/>
                  <a:gd name="connsiteY126" fmla="*/ 357513 h 2197567"/>
                  <a:gd name="connsiteX127" fmla="*/ 150026 w 1675643"/>
                  <a:gd name="connsiteY127" fmla="*/ 349757 h 2197567"/>
                  <a:gd name="connsiteX128" fmla="*/ 153548 w 1675643"/>
                  <a:gd name="connsiteY128" fmla="*/ 337064 h 2197567"/>
                  <a:gd name="connsiteX129" fmla="*/ 161296 w 1675643"/>
                  <a:gd name="connsiteY129" fmla="*/ 320845 h 2197567"/>
                  <a:gd name="connsiteX130" fmla="*/ 171157 w 1675643"/>
                  <a:gd name="connsiteY130" fmla="*/ 301101 h 2197567"/>
                  <a:gd name="connsiteX131" fmla="*/ 184539 w 1675643"/>
                  <a:gd name="connsiteY131" fmla="*/ 279946 h 2197567"/>
                  <a:gd name="connsiteX132" fmla="*/ 200035 w 1675643"/>
                  <a:gd name="connsiteY132" fmla="*/ 255971 h 2197567"/>
                  <a:gd name="connsiteX133" fmla="*/ 220461 w 1675643"/>
                  <a:gd name="connsiteY133" fmla="*/ 231291 h 2197567"/>
                  <a:gd name="connsiteX134" fmla="*/ 244409 w 1675643"/>
                  <a:gd name="connsiteY134" fmla="*/ 206610 h 2197567"/>
                  <a:gd name="connsiteX135" fmla="*/ 272583 w 1675643"/>
                  <a:gd name="connsiteY135" fmla="*/ 181930 h 2197567"/>
                  <a:gd name="connsiteX136" fmla="*/ 321183 w 1675643"/>
                  <a:gd name="connsiteY136" fmla="*/ 147377 h 2197567"/>
                  <a:gd name="connsiteX137" fmla="*/ 373304 w 1675643"/>
                  <a:gd name="connsiteY137" fmla="*/ 114940 h 2197567"/>
                  <a:gd name="connsiteX138" fmla="*/ 429652 w 1675643"/>
                  <a:gd name="connsiteY138" fmla="*/ 86734 h 2197567"/>
                  <a:gd name="connsiteX139" fmla="*/ 489522 w 1675643"/>
                  <a:gd name="connsiteY139" fmla="*/ 62054 h 2197567"/>
                  <a:gd name="connsiteX140" fmla="*/ 552913 w 1675643"/>
                  <a:gd name="connsiteY140" fmla="*/ 40194 h 2197567"/>
                  <a:gd name="connsiteX141" fmla="*/ 619826 w 1675643"/>
                  <a:gd name="connsiteY141" fmla="*/ 22565 h 2197567"/>
                  <a:gd name="connsiteX142" fmla="*/ 689556 w 1675643"/>
                  <a:gd name="connsiteY142" fmla="*/ 10577 h 2197567"/>
                  <a:gd name="connsiteX143" fmla="*/ 762104 w 1675643"/>
                  <a:gd name="connsiteY143" fmla="*/ 2116 h 219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1675643" h="2197567">
                    <a:moveTo>
                      <a:pt x="838174" y="0"/>
                    </a:moveTo>
                    <a:lnTo>
                      <a:pt x="910017" y="2116"/>
                    </a:lnTo>
                    <a:lnTo>
                      <a:pt x="979748" y="9167"/>
                    </a:lnTo>
                    <a:lnTo>
                      <a:pt x="1045252" y="21860"/>
                    </a:lnTo>
                    <a:lnTo>
                      <a:pt x="1110052" y="37373"/>
                    </a:lnTo>
                    <a:lnTo>
                      <a:pt x="1170626" y="56412"/>
                    </a:lnTo>
                    <a:lnTo>
                      <a:pt x="1228382" y="78977"/>
                    </a:lnTo>
                    <a:lnTo>
                      <a:pt x="1283322" y="105773"/>
                    </a:lnTo>
                    <a:lnTo>
                      <a:pt x="1334739" y="134685"/>
                    </a:lnTo>
                    <a:lnTo>
                      <a:pt x="1381930" y="166417"/>
                    </a:lnTo>
                    <a:lnTo>
                      <a:pt x="1427008" y="200264"/>
                    </a:lnTo>
                    <a:lnTo>
                      <a:pt x="1467156" y="236227"/>
                    </a:lnTo>
                    <a:lnTo>
                      <a:pt x="1503782" y="274305"/>
                    </a:lnTo>
                    <a:lnTo>
                      <a:pt x="1538295" y="312384"/>
                    </a:lnTo>
                    <a:lnTo>
                      <a:pt x="1566469" y="352577"/>
                    </a:lnTo>
                    <a:lnTo>
                      <a:pt x="1592530" y="392771"/>
                    </a:lnTo>
                    <a:lnTo>
                      <a:pt x="1612956" y="432965"/>
                    </a:lnTo>
                    <a:lnTo>
                      <a:pt x="1630565" y="473864"/>
                    </a:lnTo>
                    <a:lnTo>
                      <a:pt x="1642539" y="514058"/>
                    </a:lnTo>
                    <a:lnTo>
                      <a:pt x="1642539" y="517584"/>
                    </a:lnTo>
                    <a:lnTo>
                      <a:pt x="1644652" y="526751"/>
                    </a:lnTo>
                    <a:lnTo>
                      <a:pt x="1647469" y="540149"/>
                    </a:lnTo>
                    <a:lnTo>
                      <a:pt x="1650991" y="559188"/>
                    </a:lnTo>
                    <a:lnTo>
                      <a:pt x="1655217" y="583163"/>
                    </a:lnTo>
                    <a:lnTo>
                      <a:pt x="1658739" y="609959"/>
                    </a:lnTo>
                    <a:lnTo>
                      <a:pt x="1662965" y="641691"/>
                    </a:lnTo>
                    <a:lnTo>
                      <a:pt x="1667191" y="675538"/>
                    </a:lnTo>
                    <a:lnTo>
                      <a:pt x="1670008" y="712911"/>
                    </a:lnTo>
                    <a:lnTo>
                      <a:pt x="1673530" y="751695"/>
                    </a:lnTo>
                    <a:lnTo>
                      <a:pt x="1675643" y="791889"/>
                    </a:lnTo>
                    <a:lnTo>
                      <a:pt x="1675643" y="834198"/>
                    </a:lnTo>
                    <a:lnTo>
                      <a:pt x="1674234" y="877212"/>
                    </a:lnTo>
                    <a:lnTo>
                      <a:pt x="1672121" y="920227"/>
                    </a:lnTo>
                    <a:lnTo>
                      <a:pt x="1667191" y="964652"/>
                    </a:lnTo>
                    <a:lnTo>
                      <a:pt x="1660852" y="1006961"/>
                    </a:lnTo>
                    <a:lnTo>
                      <a:pt x="1651695" y="1048565"/>
                    </a:lnTo>
                    <a:lnTo>
                      <a:pt x="1639721" y="1090169"/>
                    </a:lnTo>
                    <a:lnTo>
                      <a:pt x="1624930" y="1128953"/>
                    </a:lnTo>
                    <a:lnTo>
                      <a:pt x="1608026" y="1166326"/>
                    </a:lnTo>
                    <a:lnTo>
                      <a:pt x="1586191" y="1200173"/>
                    </a:lnTo>
                    <a:lnTo>
                      <a:pt x="1578338" y="1210281"/>
                    </a:lnTo>
                    <a:lnTo>
                      <a:pt x="1576335" y="1240358"/>
                    </a:lnTo>
                    <a:lnTo>
                      <a:pt x="1572817" y="1292480"/>
                    </a:lnTo>
                    <a:lnTo>
                      <a:pt x="1567187" y="1346010"/>
                    </a:lnTo>
                    <a:lnTo>
                      <a:pt x="1559447" y="1399541"/>
                    </a:lnTo>
                    <a:lnTo>
                      <a:pt x="1551003" y="1451662"/>
                    </a:lnTo>
                    <a:lnTo>
                      <a:pt x="1539744" y="1503784"/>
                    </a:lnTo>
                    <a:lnTo>
                      <a:pt x="1527781" y="1556610"/>
                    </a:lnTo>
                    <a:lnTo>
                      <a:pt x="1512300" y="1608028"/>
                    </a:lnTo>
                    <a:lnTo>
                      <a:pt x="1495412" y="1658036"/>
                    </a:lnTo>
                    <a:lnTo>
                      <a:pt x="1476413" y="1707341"/>
                    </a:lnTo>
                    <a:lnTo>
                      <a:pt x="1454599" y="1755941"/>
                    </a:lnTo>
                    <a:lnTo>
                      <a:pt x="1431377" y="1801723"/>
                    </a:lnTo>
                    <a:lnTo>
                      <a:pt x="1403230" y="1846802"/>
                    </a:lnTo>
                    <a:lnTo>
                      <a:pt x="1374379" y="1890471"/>
                    </a:lnTo>
                    <a:lnTo>
                      <a:pt x="1342010" y="1932028"/>
                    </a:lnTo>
                    <a:lnTo>
                      <a:pt x="1306826" y="1971471"/>
                    </a:lnTo>
                    <a:lnTo>
                      <a:pt x="1268827" y="2008098"/>
                    </a:lnTo>
                    <a:lnTo>
                      <a:pt x="1227310" y="2041906"/>
                    </a:lnTo>
                    <a:lnTo>
                      <a:pt x="1182275" y="2074306"/>
                    </a:lnTo>
                    <a:lnTo>
                      <a:pt x="1133721" y="2102480"/>
                    </a:lnTo>
                    <a:lnTo>
                      <a:pt x="1082352" y="2128541"/>
                    </a:lnTo>
                    <a:lnTo>
                      <a:pt x="1027465" y="2151080"/>
                    </a:lnTo>
                    <a:lnTo>
                      <a:pt x="969060" y="2170802"/>
                    </a:lnTo>
                    <a:lnTo>
                      <a:pt x="905025" y="2186298"/>
                    </a:lnTo>
                    <a:lnTo>
                      <a:pt x="838879" y="2197567"/>
                    </a:lnTo>
                    <a:lnTo>
                      <a:pt x="839120" y="2197406"/>
                    </a:lnTo>
                    <a:lnTo>
                      <a:pt x="838174" y="2197567"/>
                    </a:lnTo>
                    <a:lnTo>
                      <a:pt x="771261" y="2186298"/>
                    </a:lnTo>
                    <a:lnTo>
                      <a:pt x="708574" y="2170802"/>
                    </a:lnTo>
                    <a:lnTo>
                      <a:pt x="649409" y="2151080"/>
                    </a:lnTo>
                    <a:lnTo>
                      <a:pt x="593765" y="2128541"/>
                    </a:lnTo>
                    <a:lnTo>
                      <a:pt x="542348" y="2102480"/>
                    </a:lnTo>
                    <a:lnTo>
                      <a:pt x="494452" y="2074306"/>
                    </a:lnTo>
                    <a:lnTo>
                      <a:pt x="448670" y="2041906"/>
                    </a:lnTo>
                    <a:lnTo>
                      <a:pt x="407817" y="2008098"/>
                    </a:lnTo>
                    <a:lnTo>
                      <a:pt x="369078" y="1971471"/>
                    </a:lnTo>
                    <a:lnTo>
                      <a:pt x="333861" y="1932028"/>
                    </a:lnTo>
                    <a:lnTo>
                      <a:pt x="302165" y="1890471"/>
                    </a:lnTo>
                    <a:lnTo>
                      <a:pt x="272583" y="1846802"/>
                    </a:lnTo>
                    <a:lnTo>
                      <a:pt x="245817" y="1801723"/>
                    </a:lnTo>
                    <a:lnTo>
                      <a:pt x="221165" y="1755941"/>
                    </a:lnTo>
                    <a:lnTo>
                      <a:pt x="200035" y="1707341"/>
                    </a:lnTo>
                    <a:lnTo>
                      <a:pt x="181017" y="1658036"/>
                    </a:lnTo>
                    <a:lnTo>
                      <a:pt x="164113" y="1608028"/>
                    </a:lnTo>
                    <a:lnTo>
                      <a:pt x="149322" y="1556610"/>
                    </a:lnTo>
                    <a:lnTo>
                      <a:pt x="135939" y="1503784"/>
                    </a:lnTo>
                    <a:lnTo>
                      <a:pt x="126078" y="1451662"/>
                    </a:lnTo>
                    <a:lnTo>
                      <a:pt x="116922" y="1399541"/>
                    </a:lnTo>
                    <a:lnTo>
                      <a:pt x="109174" y="1346010"/>
                    </a:lnTo>
                    <a:lnTo>
                      <a:pt x="104244" y="1292480"/>
                    </a:lnTo>
                    <a:lnTo>
                      <a:pt x="100017" y="1240358"/>
                    </a:lnTo>
                    <a:lnTo>
                      <a:pt x="98470" y="1211341"/>
                    </a:lnTo>
                    <a:lnTo>
                      <a:pt x="90157" y="1200878"/>
                    </a:lnTo>
                    <a:lnTo>
                      <a:pt x="68322" y="1166326"/>
                    </a:lnTo>
                    <a:lnTo>
                      <a:pt x="50009" y="1130363"/>
                    </a:lnTo>
                    <a:lnTo>
                      <a:pt x="35922" y="1090874"/>
                    </a:lnTo>
                    <a:lnTo>
                      <a:pt x="24652" y="1049975"/>
                    </a:lnTo>
                    <a:lnTo>
                      <a:pt x="15496" y="1007666"/>
                    </a:lnTo>
                    <a:lnTo>
                      <a:pt x="8452" y="964652"/>
                    </a:lnTo>
                    <a:lnTo>
                      <a:pt x="4226" y="921637"/>
                    </a:lnTo>
                    <a:lnTo>
                      <a:pt x="704" y="877212"/>
                    </a:lnTo>
                    <a:lnTo>
                      <a:pt x="0" y="834198"/>
                    </a:lnTo>
                    <a:lnTo>
                      <a:pt x="704" y="791889"/>
                    </a:lnTo>
                    <a:lnTo>
                      <a:pt x="2113" y="751695"/>
                    </a:lnTo>
                    <a:lnTo>
                      <a:pt x="4930" y="712911"/>
                    </a:lnTo>
                    <a:lnTo>
                      <a:pt x="8452" y="675538"/>
                    </a:lnTo>
                    <a:lnTo>
                      <a:pt x="11974" y="641691"/>
                    </a:lnTo>
                    <a:lnTo>
                      <a:pt x="16200" y="610664"/>
                    </a:lnTo>
                    <a:lnTo>
                      <a:pt x="20426" y="583163"/>
                    </a:lnTo>
                    <a:lnTo>
                      <a:pt x="24652" y="559188"/>
                    </a:lnTo>
                    <a:lnTo>
                      <a:pt x="28878" y="540854"/>
                    </a:lnTo>
                    <a:lnTo>
                      <a:pt x="30991" y="526751"/>
                    </a:lnTo>
                    <a:lnTo>
                      <a:pt x="33104" y="517584"/>
                    </a:lnTo>
                    <a:lnTo>
                      <a:pt x="33809" y="514058"/>
                    </a:lnTo>
                    <a:lnTo>
                      <a:pt x="40852" y="488672"/>
                    </a:lnTo>
                    <a:lnTo>
                      <a:pt x="51417" y="466107"/>
                    </a:lnTo>
                    <a:lnTo>
                      <a:pt x="63391" y="444248"/>
                    </a:lnTo>
                    <a:lnTo>
                      <a:pt x="76774" y="424503"/>
                    </a:lnTo>
                    <a:lnTo>
                      <a:pt x="91565" y="408285"/>
                    </a:lnTo>
                    <a:lnTo>
                      <a:pt x="104244" y="394182"/>
                    </a:lnTo>
                    <a:lnTo>
                      <a:pt x="117626" y="382194"/>
                    </a:lnTo>
                    <a:lnTo>
                      <a:pt x="128896" y="373027"/>
                    </a:lnTo>
                    <a:lnTo>
                      <a:pt x="138757" y="365975"/>
                    </a:lnTo>
                    <a:lnTo>
                      <a:pt x="144391" y="361744"/>
                    </a:lnTo>
                    <a:lnTo>
                      <a:pt x="146504" y="361039"/>
                    </a:lnTo>
                    <a:lnTo>
                      <a:pt x="146504" y="357513"/>
                    </a:lnTo>
                    <a:lnTo>
                      <a:pt x="150026" y="349757"/>
                    </a:lnTo>
                    <a:lnTo>
                      <a:pt x="153548" y="337064"/>
                    </a:lnTo>
                    <a:lnTo>
                      <a:pt x="161296" y="320845"/>
                    </a:lnTo>
                    <a:lnTo>
                      <a:pt x="171157" y="301101"/>
                    </a:lnTo>
                    <a:lnTo>
                      <a:pt x="184539" y="279946"/>
                    </a:lnTo>
                    <a:lnTo>
                      <a:pt x="200035" y="255971"/>
                    </a:lnTo>
                    <a:lnTo>
                      <a:pt x="220461" y="231291"/>
                    </a:lnTo>
                    <a:lnTo>
                      <a:pt x="244409" y="206610"/>
                    </a:lnTo>
                    <a:lnTo>
                      <a:pt x="272583" y="181930"/>
                    </a:lnTo>
                    <a:lnTo>
                      <a:pt x="321183" y="147377"/>
                    </a:lnTo>
                    <a:lnTo>
                      <a:pt x="373304" y="114940"/>
                    </a:lnTo>
                    <a:lnTo>
                      <a:pt x="429652" y="86734"/>
                    </a:lnTo>
                    <a:lnTo>
                      <a:pt x="489522" y="62054"/>
                    </a:lnTo>
                    <a:lnTo>
                      <a:pt x="552913" y="40194"/>
                    </a:lnTo>
                    <a:lnTo>
                      <a:pt x="619826" y="22565"/>
                    </a:lnTo>
                    <a:lnTo>
                      <a:pt x="689556" y="10577"/>
                    </a:lnTo>
                    <a:lnTo>
                      <a:pt x="762104" y="2116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9" name="Freeform 53"/>
            <p:cNvSpPr>
              <a:spLocks/>
            </p:cNvSpPr>
            <p:nvPr/>
          </p:nvSpPr>
          <p:spPr bwMode="auto">
            <a:xfrm rot="5400000" flipH="1">
              <a:off x="11606536" y="6369894"/>
              <a:ext cx="88949" cy="321123"/>
            </a:xfrm>
            <a:prstGeom prst="leftBracket">
              <a:avLst>
                <a:gd name="adj" fmla="val 152582"/>
              </a:avLst>
            </a:pr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solidFill>
                  <a:prstClr val="black"/>
                </a:solidFill>
              </a:endParaRPr>
            </a:p>
          </p:txBody>
        </p:sp>
        <p:sp>
          <p:nvSpPr>
            <p:cNvPr id="30" name="자유형 29"/>
            <p:cNvSpPr/>
            <p:nvPr/>
          </p:nvSpPr>
          <p:spPr>
            <a:xfrm flipH="1">
              <a:off x="11492315" y="6484987"/>
              <a:ext cx="320050" cy="93072"/>
            </a:xfrm>
            <a:custGeom>
              <a:avLst/>
              <a:gdLst>
                <a:gd name="connsiteX0" fmla="*/ 0 w 676275"/>
                <a:gd name="connsiteY0" fmla="*/ 0 h 212694"/>
                <a:gd name="connsiteX1" fmla="*/ 54769 w 676275"/>
                <a:gd name="connsiteY1" fmla="*/ 119063 h 212694"/>
                <a:gd name="connsiteX2" fmla="*/ 271463 w 676275"/>
                <a:gd name="connsiteY2" fmla="*/ 209550 h 212694"/>
                <a:gd name="connsiteX3" fmla="*/ 509588 w 676275"/>
                <a:gd name="connsiteY3" fmla="*/ 183357 h 212694"/>
                <a:gd name="connsiteX4" fmla="*/ 647700 w 676275"/>
                <a:gd name="connsiteY4" fmla="*/ 100013 h 212694"/>
                <a:gd name="connsiteX5" fmla="*/ 676275 w 676275"/>
                <a:gd name="connsiteY5" fmla="*/ 26194 h 212694"/>
                <a:gd name="connsiteX0" fmla="*/ 0 w 664369"/>
                <a:gd name="connsiteY0" fmla="*/ 0 h 193644"/>
                <a:gd name="connsiteX1" fmla="*/ 42863 w 664369"/>
                <a:gd name="connsiteY1" fmla="*/ 100013 h 193644"/>
                <a:gd name="connsiteX2" fmla="*/ 259557 w 664369"/>
                <a:gd name="connsiteY2" fmla="*/ 190500 h 193644"/>
                <a:gd name="connsiteX3" fmla="*/ 497682 w 664369"/>
                <a:gd name="connsiteY3" fmla="*/ 164307 h 193644"/>
                <a:gd name="connsiteX4" fmla="*/ 635794 w 664369"/>
                <a:gd name="connsiteY4" fmla="*/ 80963 h 193644"/>
                <a:gd name="connsiteX5" fmla="*/ 664369 w 664369"/>
                <a:gd name="connsiteY5" fmla="*/ 7144 h 193644"/>
                <a:gd name="connsiteX0" fmla="*/ 1524 w 665893"/>
                <a:gd name="connsiteY0" fmla="*/ 0 h 193644"/>
                <a:gd name="connsiteX1" fmla="*/ 44387 w 665893"/>
                <a:gd name="connsiteY1" fmla="*/ 100013 h 193644"/>
                <a:gd name="connsiteX2" fmla="*/ 261081 w 665893"/>
                <a:gd name="connsiteY2" fmla="*/ 190500 h 193644"/>
                <a:gd name="connsiteX3" fmla="*/ 499206 w 665893"/>
                <a:gd name="connsiteY3" fmla="*/ 164307 h 193644"/>
                <a:gd name="connsiteX4" fmla="*/ 637318 w 665893"/>
                <a:gd name="connsiteY4" fmla="*/ 80963 h 193644"/>
                <a:gd name="connsiteX5" fmla="*/ 665893 w 665893"/>
                <a:gd name="connsiteY5" fmla="*/ 7144 h 1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5893" h="193644">
                  <a:moveTo>
                    <a:pt x="1524" y="0"/>
                  </a:moveTo>
                  <a:cubicBezTo>
                    <a:pt x="-3239" y="42069"/>
                    <a:pt x="1128" y="68263"/>
                    <a:pt x="44387" y="100013"/>
                  </a:cubicBezTo>
                  <a:cubicBezTo>
                    <a:pt x="87646" y="131763"/>
                    <a:pt x="185278" y="179784"/>
                    <a:pt x="261081" y="190500"/>
                  </a:cubicBezTo>
                  <a:cubicBezTo>
                    <a:pt x="336884" y="201216"/>
                    <a:pt x="436500" y="182563"/>
                    <a:pt x="499206" y="164307"/>
                  </a:cubicBezTo>
                  <a:cubicBezTo>
                    <a:pt x="561912" y="146051"/>
                    <a:pt x="609537" y="107157"/>
                    <a:pt x="637318" y="80963"/>
                  </a:cubicBezTo>
                  <a:cubicBezTo>
                    <a:pt x="665099" y="54769"/>
                    <a:pt x="665496" y="30956"/>
                    <a:pt x="665893" y="7144"/>
                  </a:cubicBezTo>
                </a:path>
              </a:pathLst>
            </a:custGeom>
            <a:noFill/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순서도: 지연 31"/>
            <p:cNvSpPr/>
            <p:nvPr/>
          </p:nvSpPr>
          <p:spPr>
            <a:xfrm rot="16747283" flipH="1">
              <a:off x="10534195" y="5556267"/>
              <a:ext cx="595247" cy="194929"/>
            </a:xfrm>
            <a:custGeom>
              <a:avLst/>
              <a:gdLst>
                <a:gd name="connsiteX0" fmla="*/ 0 w 940506"/>
                <a:gd name="connsiteY0" fmla="*/ 0 h 405567"/>
                <a:gd name="connsiteX1" fmla="*/ 470253 w 940506"/>
                <a:gd name="connsiteY1" fmla="*/ 0 h 405567"/>
                <a:gd name="connsiteX2" fmla="*/ 940506 w 940506"/>
                <a:gd name="connsiteY2" fmla="*/ 202784 h 405567"/>
                <a:gd name="connsiteX3" fmla="*/ 470253 w 940506"/>
                <a:gd name="connsiteY3" fmla="*/ 405568 h 405567"/>
                <a:gd name="connsiteX4" fmla="*/ 0 w 940506"/>
                <a:gd name="connsiteY4" fmla="*/ 405567 h 405567"/>
                <a:gd name="connsiteX5" fmla="*/ 0 w 940506"/>
                <a:gd name="connsiteY5" fmla="*/ 0 h 405567"/>
                <a:gd name="connsiteX0" fmla="*/ 256943 w 1197449"/>
                <a:gd name="connsiteY0" fmla="*/ 0 h 405568"/>
                <a:gd name="connsiteX1" fmla="*/ 727196 w 1197449"/>
                <a:gd name="connsiteY1" fmla="*/ 0 h 405568"/>
                <a:gd name="connsiteX2" fmla="*/ 1197449 w 1197449"/>
                <a:gd name="connsiteY2" fmla="*/ 202784 h 405568"/>
                <a:gd name="connsiteX3" fmla="*/ 727196 w 1197449"/>
                <a:gd name="connsiteY3" fmla="*/ 405568 h 405568"/>
                <a:gd name="connsiteX4" fmla="*/ 0 w 1197449"/>
                <a:gd name="connsiteY4" fmla="*/ 383607 h 405568"/>
                <a:gd name="connsiteX5" fmla="*/ 256943 w 1197449"/>
                <a:gd name="connsiteY5" fmla="*/ 0 h 405568"/>
                <a:gd name="connsiteX0" fmla="*/ 0 w 1221335"/>
                <a:gd name="connsiteY0" fmla="*/ 86753 h 405568"/>
                <a:gd name="connsiteX1" fmla="*/ 751082 w 1221335"/>
                <a:gd name="connsiteY1" fmla="*/ 0 h 405568"/>
                <a:gd name="connsiteX2" fmla="*/ 1221335 w 1221335"/>
                <a:gd name="connsiteY2" fmla="*/ 202784 h 405568"/>
                <a:gd name="connsiteX3" fmla="*/ 751082 w 1221335"/>
                <a:gd name="connsiteY3" fmla="*/ 405568 h 405568"/>
                <a:gd name="connsiteX4" fmla="*/ 23886 w 1221335"/>
                <a:gd name="connsiteY4" fmla="*/ 383607 h 405568"/>
                <a:gd name="connsiteX5" fmla="*/ 0 w 1221335"/>
                <a:gd name="connsiteY5" fmla="*/ 86753 h 405568"/>
                <a:gd name="connsiteX0" fmla="*/ 17130 w 1238465"/>
                <a:gd name="connsiteY0" fmla="*/ 86753 h 405568"/>
                <a:gd name="connsiteX1" fmla="*/ 768212 w 1238465"/>
                <a:gd name="connsiteY1" fmla="*/ 0 h 405568"/>
                <a:gd name="connsiteX2" fmla="*/ 1238465 w 1238465"/>
                <a:gd name="connsiteY2" fmla="*/ 202784 h 405568"/>
                <a:gd name="connsiteX3" fmla="*/ 768212 w 1238465"/>
                <a:gd name="connsiteY3" fmla="*/ 405568 h 405568"/>
                <a:gd name="connsiteX4" fmla="*/ 0 w 1238465"/>
                <a:gd name="connsiteY4" fmla="*/ 398727 h 405568"/>
                <a:gd name="connsiteX5" fmla="*/ 17130 w 1238465"/>
                <a:gd name="connsiteY5" fmla="*/ 86753 h 4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465" h="405568">
                  <a:moveTo>
                    <a:pt x="17130" y="86753"/>
                  </a:moveTo>
                  <a:lnTo>
                    <a:pt x="768212" y="0"/>
                  </a:lnTo>
                  <a:cubicBezTo>
                    <a:pt x="1027926" y="0"/>
                    <a:pt x="1238465" y="90789"/>
                    <a:pt x="1238465" y="202784"/>
                  </a:cubicBezTo>
                  <a:cubicBezTo>
                    <a:pt x="1238465" y="314779"/>
                    <a:pt x="1027926" y="405568"/>
                    <a:pt x="768212" y="405568"/>
                  </a:cubicBezTo>
                  <a:lnTo>
                    <a:pt x="0" y="398727"/>
                  </a:lnTo>
                  <a:lnTo>
                    <a:pt x="17130" y="86753"/>
                  </a:lnTo>
                  <a:close/>
                </a:path>
              </a:pathLst>
            </a:cu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>
              <a:spLocks/>
            </p:cNvSpPr>
            <p:nvPr/>
          </p:nvSpPr>
          <p:spPr bwMode="auto">
            <a:xfrm rot="9839204" flipV="1">
              <a:off x="10783856" y="5182901"/>
              <a:ext cx="216495" cy="216486"/>
            </a:xfrm>
            <a:custGeom>
              <a:avLst/>
              <a:gdLst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67771 w 1936374"/>
                <a:gd name="connsiteY10" fmla="*/ 1989719 h 2344147"/>
                <a:gd name="connsiteX11" fmla="*/ 267733 w 1936374"/>
                <a:gd name="connsiteY11" fmla="*/ 1989680 h 2344147"/>
                <a:gd name="connsiteX12" fmla="*/ 248446 w 1936374"/>
                <a:gd name="connsiteY12" fmla="*/ 1970392 h 2344147"/>
                <a:gd name="connsiteX13" fmla="*/ 248486 w 1936374"/>
                <a:gd name="connsiteY13" fmla="*/ 1970434 h 2344147"/>
                <a:gd name="connsiteX14" fmla="*/ 333326 w 1936374"/>
                <a:gd name="connsiteY14" fmla="*/ 2056993 h 2344147"/>
                <a:gd name="connsiteX15" fmla="*/ 332951 w 1936374"/>
                <a:gd name="connsiteY15" fmla="*/ 2056599 h 2344147"/>
                <a:gd name="connsiteX16" fmla="*/ 320095 w 1936374"/>
                <a:gd name="connsiteY16" fmla="*/ 2044279 h 2344147"/>
                <a:gd name="connsiteX17" fmla="*/ 320526 w 1936374"/>
                <a:gd name="connsiteY17" fmla="*/ 2044727 h 2344147"/>
                <a:gd name="connsiteX18" fmla="*/ 353677 w 1936374"/>
                <a:gd name="connsiteY18" fmla="*/ 2077353 h 2344147"/>
                <a:gd name="connsiteX19" fmla="*/ 353367 w 1936374"/>
                <a:gd name="connsiteY19" fmla="*/ 2077015 h 2344147"/>
                <a:gd name="connsiteX20" fmla="*/ 344870 w 1936374"/>
                <a:gd name="connsiteY20" fmla="*/ 2069049 h 2344147"/>
                <a:gd name="connsiteX21" fmla="*/ 345290 w 1936374"/>
                <a:gd name="connsiteY21" fmla="*/ 2069491 h 2344147"/>
                <a:gd name="connsiteX22" fmla="*/ 364294 w 1936374"/>
                <a:gd name="connsiteY22" fmla="*/ 2088019 h 2344147"/>
                <a:gd name="connsiteX23" fmla="*/ 364142 w 1936374"/>
                <a:gd name="connsiteY23" fmla="*/ 2087791 h 2344147"/>
                <a:gd name="connsiteX24" fmla="*/ 360046 w 1936374"/>
                <a:gd name="connsiteY24" fmla="*/ 2084206 h 2344147"/>
                <a:gd name="connsiteX25" fmla="*/ 360486 w 1936374"/>
                <a:gd name="connsiteY25" fmla="*/ 2084687 h 2344147"/>
                <a:gd name="connsiteX26" fmla="*/ 391707 w 1936374"/>
                <a:gd name="connsiteY26" fmla="*/ 2113682 h 2344147"/>
                <a:gd name="connsiteX27" fmla="*/ 391363 w 1936374"/>
                <a:gd name="connsiteY27" fmla="*/ 2113311 h 2344147"/>
                <a:gd name="connsiteX28" fmla="*/ 366016 w 1936374"/>
                <a:gd name="connsiteY28" fmla="*/ 2090166 h 2344147"/>
                <a:gd name="connsiteX29" fmla="*/ 366115 w 1936374"/>
                <a:gd name="connsiteY29" fmla="*/ 2090315 h 2344147"/>
                <a:gd name="connsiteX30" fmla="*/ 1669036 w 1936374"/>
                <a:gd name="connsiteY30" fmla="*/ 2344147 h 2344147"/>
                <a:gd name="connsiteX31" fmla="*/ 1736574 w 1936374"/>
                <a:gd name="connsiteY31" fmla="*/ 2115642 h 2344147"/>
                <a:gd name="connsiteX32" fmla="*/ 1763589 w 1936374"/>
                <a:gd name="connsiteY32" fmla="*/ 2061612 h 2344147"/>
                <a:gd name="connsiteX33" fmla="*/ 1787227 w 1936374"/>
                <a:gd name="connsiteY33" fmla="*/ 2005892 h 2344147"/>
                <a:gd name="connsiteX34" fmla="*/ 1809178 w 1936374"/>
                <a:gd name="connsiteY34" fmla="*/ 1949610 h 2344147"/>
                <a:gd name="connsiteX35" fmla="*/ 1828876 w 1936374"/>
                <a:gd name="connsiteY35" fmla="*/ 1892766 h 2344147"/>
                <a:gd name="connsiteX36" fmla="*/ 1846886 w 1936374"/>
                <a:gd name="connsiteY36" fmla="*/ 1834232 h 2344147"/>
                <a:gd name="connsiteX37" fmla="*/ 1862645 w 1936374"/>
                <a:gd name="connsiteY37" fmla="*/ 1776825 h 2344147"/>
                <a:gd name="connsiteX38" fmla="*/ 1876153 w 1936374"/>
                <a:gd name="connsiteY38" fmla="*/ 1717728 h 2344147"/>
                <a:gd name="connsiteX39" fmla="*/ 1888535 w 1936374"/>
                <a:gd name="connsiteY39" fmla="*/ 1659195 h 2344147"/>
                <a:gd name="connsiteX40" fmla="*/ 1899228 w 1936374"/>
                <a:gd name="connsiteY40" fmla="*/ 1600662 h 2344147"/>
                <a:gd name="connsiteX41" fmla="*/ 1908234 w 1936374"/>
                <a:gd name="connsiteY41" fmla="*/ 1543254 h 2344147"/>
                <a:gd name="connsiteX42" fmla="*/ 1915550 w 1936374"/>
                <a:gd name="connsiteY42" fmla="*/ 1485846 h 2344147"/>
                <a:gd name="connsiteX43" fmla="*/ 1922304 w 1936374"/>
                <a:gd name="connsiteY43" fmla="*/ 1429564 h 2344147"/>
                <a:gd name="connsiteX44" fmla="*/ 1927369 w 1936374"/>
                <a:gd name="connsiteY44" fmla="*/ 1374407 h 2344147"/>
                <a:gd name="connsiteX45" fmla="*/ 1930746 w 1936374"/>
                <a:gd name="connsiteY45" fmla="*/ 1320939 h 2344147"/>
                <a:gd name="connsiteX46" fmla="*/ 1933560 w 1936374"/>
                <a:gd name="connsiteY46" fmla="*/ 1268597 h 2344147"/>
                <a:gd name="connsiteX47" fmla="*/ 1935249 w 1936374"/>
                <a:gd name="connsiteY47" fmla="*/ 1217943 h 2344147"/>
                <a:gd name="connsiteX48" fmla="*/ 1936374 w 1936374"/>
                <a:gd name="connsiteY48" fmla="*/ 1169541 h 2344147"/>
                <a:gd name="connsiteX49" fmla="*/ 1936374 w 1936374"/>
                <a:gd name="connsiteY49" fmla="*/ 1123389 h 2344147"/>
                <a:gd name="connsiteX50" fmla="*/ 1936374 w 1936374"/>
                <a:gd name="connsiteY50" fmla="*/ 1079489 h 2344147"/>
                <a:gd name="connsiteX51" fmla="*/ 1935811 w 1936374"/>
                <a:gd name="connsiteY51" fmla="*/ 1038404 h 2344147"/>
                <a:gd name="connsiteX52" fmla="*/ 1934123 w 1936374"/>
                <a:gd name="connsiteY52" fmla="*/ 1000132 h 2344147"/>
                <a:gd name="connsiteX53" fmla="*/ 1932997 w 1936374"/>
                <a:gd name="connsiteY53" fmla="*/ 964675 h 2344147"/>
                <a:gd name="connsiteX54" fmla="*/ 1931309 w 1936374"/>
                <a:gd name="connsiteY54" fmla="*/ 933156 h 2344147"/>
                <a:gd name="connsiteX55" fmla="*/ 1929057 w 1936374"/>
                <a:gd name="connsiteY55" fmla="*/ 905015 h 2344147"/>
                <a:gd name="connsiteX56" fmla="*/ 1927369 w 1936374"/>
                <a:gd name="connsiteY56" fmla="*/ 880251 h 2344147"/>
                <a:gd name="connsiteX57" fmla="*/ 1925681 w 1936374"/>
                <a:gd name="connsiteY57" fmla="*/ 859427 h 2344147"/>
                <a:gd name="connsiteX58" fmla="*/ 1924555 w 1936374"/>
                <a:gd name="connsiteY58" fmla="*/ 843105 h 2344147"/>
                <a:gd name="connsiteX59" fmla="*/ 1922866 w 1936374"/>
                <a:gd name="connsiteY59" fmla="*/ 831286 h 2344147"/>
                <a:gd name="connsiteX60" fmla="*/ 1922304 w 1936374"/>
                <a:gd name="connsiteY60" fmla="*/ 823406 h 2344147"/>
                <a:gd name="connsiteX61" fmla="*/ 1922304 w 1936374"/>
                <a:gd name="connsiteY61" fmla="*/ 821155 h 2344147"/>
                <a:gd name="connsiteX62" fmla="*/ 1924555 w 1936374"/>
                <a:gd name="connsiteY62" fmla="*/ 781758 h 2344147"/>
                <a:gd name="connsiteX63" fmla="*/ 1923429 w 1936374"/>
                <a:gd name="connsiteY63" fmla="*/ 745175 h 2344147"/>
                <a:gd name="connsiteX64" fmla="*/ 1920052 w 1936374"/>
                <a:gd name="connsiteY64" fmla="*/ 710280 h 2344147"/>
                <a:gd name="connsiteX65" fmla="*/ 1913299 w 1936374"/>
                <a:gd name="connsiteY65" fmla="*/ 677636 h 2344147"/>
                <a:gd name="connsiteX66" fmla="*/ 1904856 w 1936374"/>
                <a:gd name="connsiteY66" fmla="*/ 647806 h 2344147"/>
                <a:gd name="connsiteX67" fmla="*/ 1894163 w 1936374"/>
                <a:gd name="connsiteY67" fmla="*/ 619666 h 2344147"/>
                <a:gd name="connsiteX68" fmla="*/ 1881781 w 1936374"/>
                <a:gd name="connsiteY68" fmla="*/ 592650 h 2344147"/>
                <a:gd name="connsiteX69" fmla="*/ 1867710 w 1936374"/>
                <a:gd name="connsiteY69" fmla="*/ 569012 h 2344147"/>
                <a:gd name="connsiteX70" fmla="*/ 1850826 w 1936374"/>
                <a:gd name="connsiteY70" fmla="*/ 546499 h 2344147"/>
                <a:gd name="connsiteX71" fmla="*/ 1833941 w 1936374"/>
                <a:gd name="connsiteY71" fmla="*/ 525675 h 2344147"/>
                <a:gd name="connsiteX72" fmla="*/ 1814806 w 1936374"/>
                <a:gd name="connsiteY72" fmla="*/ 507101 h 2344147"/>
                <a:gd name="connsiteX73" fmla="*/ 1795670 w 1936374"/>
                <a:gd name="connsiteY73" fmla="*/ 489654 h 2344147"/>
                <a:gd name="connsiteX74" fmla="*/ 1775409 w 1936374"/>
                <a:gd name="connsiteY74" fmla="*/ 473895 h 2344147"/>
                <a:gd name="connsiteX75" fmla="*/ 1754584 w 1936374"/>
                <a:gd name="connsiteY75" fmla="*/ 459262 h 2344147"/>
                <a:gd name="connsiteX76" fmla="*/ 1733760 w 1936374"/>
                <a:gd name="connsiteY76" fmla="*/ 447442 h 2344147"/>
                <a:gd name="connsiteX77" fmla="*/ 1712373 w 1936374"/>
                <a:gd name="connsiteY77" fmla="*/ 435623 h 2344147"/>
                <a:gd name="connsiteX78" fmla="*/ 1691549 w 1936374"/>
                <a:gd name="connsiteY78" fmla="*/ 425492 h 2344147"/>
                <a:gd name="connsiteX79" fmla="*/ 1670725 w 1936374"/>
                <a:gd name="connsiteY79" fmla="*/ 417050 h 2344147"/>
                <a:gd name="connsiteX80" fmla="*/ 1650463 w 1936374"/>
                <a:gd name="connsiteY80" fmla="*/ 409171 h 2344147"/>
                <a:gd name="connsiteX81" fmla="*/ 1630201 w 1936374"/>
                <a:gd name="connsiteY81" fmla="*/ 401854 h 2344147"/>
                <a:gd name="connsiteX82" fmla="*/ 1611629 w 1936374"/>
                <a:gd name="connsiteY82" fmla="*/ 396789 h 2344147"/>
                <a:gd name="connsiteX83" fmla="*/ 1594182 w 1936374"/>
                <a:gd name="connsiteY83" fmla="*/ 391723 h 2344147"/>
                <a:gd name="connsiteX84" fmla="*/ 1577860 w 1936374"/>
                <a:gd name="connsiteY84" fmla="*/ 387221 h 2344147"/>
                <a:gd name="connsiteX85" fmla="*/ 1562664 w 1936374"/>
                <a:gd name="connsiteY85" fmla="*/ 384406 h 2344147"/>
                <a:gd name="connsiteX86" fmla="*/ 1549719 w 1936374"/>
                <a:gd name="connsiteY86" fmla="*/ 381592 h 2344147"/>
                <a:gd name="connsiteX87" fmla="*/ 1538463 w 1936374"/>
                <a:gd name="connsiteY87" fmla="*/ 379904 h 2344147"/>
                <a:gd name="connsiteX88" fmla="*/ 1530020 w 1936374"/>
                <a:gd name="connsiteY88" fmla="*/ 378779 h 2344147"/>
                <a:gd name="connsiteX89" fmla="*/ 1522704 w 1936374"/>
                <a:gd name="connsiteY89" fmla="*/ 378216 h 2344147"/>
                <a:gd name="connsiteX90" fmla="*/ 1518201 w 1936374"/>
                <a:gd name="connsiteY90" fmla="*/ 377090 h 2344147"/>
                <a:gd name="connsiteX91" fmla="*/ 1517075 w 1936374"/>
                <a:gd name="connsiteY91" fmla="*/ 377090 h 2344147"/>
                <a:gd name="connsiteX92" fmla="*/ 1503005 w 1936374"/>
                <a:gd name="connsiteY92" fmla="*/ 341070 h 2344147"/>
                <a:gd name="connsiteX93" fmla="*/ 1487809 w 1936374"/>
                <a:gd name="connsiteY93" fmla="*/ 308989 h 2344147"/>
                <a:gd name="connsiteX94" fmla="*/ 1472050 w 1936374"/>
                <a:gd name="connsiteY94" fmla="*/ 279722 h 2344147"/>
                <a:gd name="connsiteX95" fmla="*/ 1455165 w 1936374"/>
                <a:gd name="connsiteY95" fmla="*/ 254958 h 2344147"/>
                <a:gd name="connsiteX96" fmla="*/ 1436593 w 1936374"/>
                <a:gd name="connsiteY96" fmla="*/ 233008 h 2344147"/>
                <a:gd name="connsiteX97" fmla="*/ 1417457 w 1936374"/>
                <a:gd name="connsiteY97" fmla="*/ 213872 h 2344147"/>
                <a:gd name="connsiteX98" fmla="*/ 1397758 w 1936374"/>
                <a:gd name="connsiteY98" fmla="*/ 197550 h 2344147"/>
                <a:gd name="connsiteX99" fmla="*/ 1377497 w 1936374"/>
                <a:gd name="connsiteY99" fmla="*/ 184605 h 2344147"/>
                <a:gd name="connsiteX100" fmla="*/ 1356673 w 1936374"/>
                <a:gd name="connsiteY100" fmla="*/ 173912 h 2344147"/>
                <a:gd name="connsiteX101" fmla="*/ 1335848 w 1936374"/>
                <a:gd name="connsiteY101" fmla="*/ 165470 h 2344147"/>
                <a:gd name="connsiteX102" fmla="*/ 1315024 w 1936374"/>
                <a:gd name="connsiteY102" fmla="*/ 158716 h 2344147"/>
                <a:gd name="connsiteX103" fmla="*/ 1294200 w 1936374"/>
                <a:gd name="connsiteY103" fmla="*/ 154776 h 2344147"/>
                <a:gd name="connsiteX104" fmla="*/ 1273376 w 1936374"/>
                <a:gd name="connsiteY104" fmla="*/ 151399 h 2344147"/>
                <a:gd name="connsiteX105" fmla="*/ 1252552 w 1936374"/>
                <a:gd name="connsiteY105" fmla="*/ 150274 h 2344147"/>
                <a:gd name="connsiteX106" fmla="*/ 1232290 w 1936374"/>
                <a:gd name="connsiteY106" fmla="*/ 150836 h 2344147"/>
                <a:gd name="connsiteX107" fmla="*/ 1212029 w 1936374"/>
                <a:gd name="connsiteY107" fmla="*/ 152525 h 2344147"/>
                <a:gd name="connsiteX108" fmla="*/ 1193456 w 1936374"/>
                <a:gd name="connsiteY108" fmla="*/ 155339 h 2344147"/>
                <a:gd name="connsiteX109" fmla="*/ 1174883 w 1936374"/>
                <a:gd name="connsiteY109" fmla="*/ 158153 h 2344147"/>
                <a:gd name="connsiteX110" fmla="*/ 1157436 w 1936374"/>
                <a:gd name="connsiteY110" fmla="*/ 162655 h 2344147"/>
                <a:gd name="connsiteX111" fmla="*/ 1141114 w 1936374"/>
                <a:gd name="connsiteY111" fmla="*/ 166595 h 2344147"/>
                <a:gd name="connsiteX112" fmla="*/ 1125918 w 1936374"/>
                <a:gd name="connsiteY112" fmla="*/ 171660 h 2344147"/>
                <a:gd name="connsiteX113" fmla="*/ 1112410 w 1936374"/>
                <a:gd name="connsiteY113" fmla="*/ 176726 h 2344147"/>
                <a:gd name="connsiteX114" fmla="*/ 1099465 w 1936374"/>
                <a:gd name="connsiteY114" fmla="*/ 181791 h 2344147"/>
                <a:gd name="connsiteX115" fmla="*/ 1088772 w 1936374"/>
                <a:gd name="connsiteY115" fmla="*/ 186294 h 2344147"/>
                <a:gd name="connsiteX116" fmla="*/ 1079204 w 1936374"/>
                <a:gd name="connsiteY116" fmla="*/ 190796 h 2344147"/>
                <a:gd name="connsiteX117" fmla="*/ 1071887 w 1936374"/>
                <a:gd name="connsiteY117" fmla="*/ 194173 h 2344147"/>
                <a:gd name="connsiteX118" fmla="*/ 1066259 w 1936374"/>
                <a:gd name="connsiteY118" fmla="*/ 196987 h 2344147"/>
                <a:gd name="connsiteX119" fmla="*/ 1063445 w 1936374"/>
                <a:gd name="connsiteY119" fmla="*/ 199239 h 2344147"/>
                <a:gd name="connsiteX120" fmla="*/ 1061757 w 1936374"/>
                <a:gd name="connsiteY120" fmla="*/ 199801 h 2344147"/>
                <a:gd name="connsiteX121" fmla="*/ 1043746 w 1936374"/>
                <a:gd name="connsiteY121" fmla="*/ 163781 h 2344147"/>
                <a:gd name="connsiteX122" fmla="*/ 1026299 w 1936374"/>
                <a:gd name="connsiteY122" fmla="*/ 132263 h 2344147"/>
                <a:gd name="connsiteX123" fmla="*/ 1006038 w 1936374"/>
                <a:gd name="connsiteY123" fmla="*/ 104685 h 2344147"/>
                <a:gd name="connsiteX124" fmla="*/ 985776 w 1936374"/>
                <a:gd name="connsiteY124" fmla="*/ 80484 h 2344147"/>
                <a:gd name="connsiteX125" fmla="*/ 964952 w 1936374"/>
                <a:gd name="connsiteY125" fmla="*/ 60222 h 2344147"/>
                <a:gd name="connsiteX126" fmla="*/ 943565 w 1936374"/>
                <a:gd name="connsiteY126" fmla="*/ 43337 h 2344147"/>
                <a:gd name="connsiteX127" fmla="*/ 921052 w 1936374"/>
                <a:gd name="connsiteY127" fmla="*/ 29830 h 2344147"/>
                <a:gd name="connsiteX128" fmla="*/ 899102 w 1936374"/>
                <a:gd name="connsiteY128" fmla="*/ 19136 h 2344147"/>
                <a:gd name="connsiteX129" fmla="*/ 876027 w 1936374"/>
                <a:gd name="connsiteY129" fmla="*/ 10131 h 2344147"/>
                <a:gd name="connsiteX130" fmla="*/ 853514 w 1936374"/>
                <a:gd name="connsiteY130" fmla="*/ 4503 h 2344147"/>
                <a:gd name="connsiteX131" fmla="*/ 830438 w 1936374"/>
                <a:gd name="connsiteY131" fmla="*/ 1689 h 2344147"/>
                <a:gd name="connsiteX132" fmla="*/ 808489 w 1936374"/>
                <a:gd name="connsiteY132" fmla="*/ 0 h 2344147"/>
                <a:gd name="connsiteX133" fmla="*/ 785976 w 1936374"/>
                <a:gd name="connsiteY133" fmla="*/ 1126 h 2344147"/>
                <a:gd name="connsiteX134" fmla="*/ 764589 w 1936374"/>
                <a:gd name="connsiteY134" fmla="*/ 3377 h 2344147"/>
                <a:gd name="connsiteX135" fmla="*/ 742639 w 1936374"/>
                <a:gd name="connsiteY135" fmla="*/ 6754 h 2344147"/>
                <a:gd name="connsiteX136" fmla="*/ 722941 w 1936374"/>
                <a:gd name="connsiteY136" fmla="*/ 11257 h 2344147"/>
                <a:gd name="connsiteX137" fmla="*/ 702679 w 1936374"/>
                <a:gd name="connsiteY137" fmla="*/ 16885 h 2344147"/>
                <a:gd name="connsiteX138" fmla="*/ 684106 w 1936374"/>
                <a:gd name="connsiteY138" fmla="*/ 24201 h 2344147"/>
                <a:gd name="connsiteX139" fmla="*/ 666096 w 1936374"/>
                <a:gd name="connsiteY139" fmla="*/ 30392 h 2344147"/>
                <a:gd name="connsiteX140" fmla="*/ 648649 w 1936374"/>
                <a:gd name="connsiteY140" fmla="*/ 38272 h 2344147"/>
                <a:gd name="connsiteX141" fmla="*/ 633453 w 1936374"/>
                <a:gd name="connsiteY141" fmla="*/ 45589 h 2344147"/>
                <a:gd name="connsiteX142" fmla="*/ 619382 w 1936374"/>
                <a:gd name="connsiteY142" fmla="*/ 53468 h 2344147"/>
                <a:gd name="connsiteX143" fmla="*/ 606437 w 1936374"/>
                <a:gd name="connsiteY143" fmla="*/ 60785 h 2344147"/>
                <a:gd name="connsiteX144" fmla="*/ 595744 w 1936374"/>
                <a:gd name="connsiteY144" fmla="*/ 67539 h 2344147"/>
                <a:gd name="connsiteX145" fmla="*/ 586176 w 1936374"/>
                <a:gd name="connsiteY145" fmla="*/ 73167 h 2344147"/>
                <a:gd name="connsiteX146" fmla="*/ 578297 w 1936374"/>
                <a:gd name="connsiteY146" fmla="*/ 78232 h 2344147"/>
                <a:gd name="connsiteX147" fmla="*/ 573231 w 1936374"/>
                <a:gd name="connsiteY147" fmla="*/ 82172 h 2344147"/>
                <a:gd name="connsiteX148" fmla="*/ 569855 w 1936374"/>
                <a:gd name="connsiteY148" fmla="*/ 84424 h 2344147"/>
                <a:gd name="connsiteX149" fmla="*/ 568166 w 1936374"/>
                <a:gd name="connsiteY149" fmla="*/ 85549 h 2344147"/>
                <a:gd name="connsiteX150" fmla="*/ 525955 w 1936374"/>
                <a:gd name="connsiteY150" fmla="*/ 73730 h 2344147"/>
                <a:gd name="connsiteX151" fmla="*/ 485432 w 1936374"/>
                <a:gd name="connsiteY151" fmla="*/ 65287 h 2344147"/>
                <a:gd name="connsiteX152" fmla="*/ 447723 w 1936374"/>
                <a:gd name="connsiteY152" fmla="*/ 60222 h 2344147"/>
                <a:gd name="connsiteX153" fmla="*/ 412266 w 1936374"/>
                <a:gd name="connsiteY153" fmla="*/ 56282 h 2344147"/>
                <a:gd name="connsiteX154" fmla="*/ 378496 w 1936374"/>
                <a:gd name="connsiteY154" fmla="*/ 56282 h 2344147"/>
                <a:gd name="connsiteX155" fmla="*/ 346979 w 1936374"/>
                <a:gd name="connsiteY155" fmla="*/ 57971 h 2344147"/>
                <a:gd name="connsiteX156" fmla="*/ 317713 w 1936374"/>
                <a:gd name="connsiteY156" fmla="*/ 62474 h 2344147"/>
                <a:gd name="connsiteX157" fmla="*/ 290134 w 1936374"/>
                <a:gd name="connsiteY157" fmla="*/ 68101 h 2344147"/>
                <a:gd name="connsiteX158" fmla="*/ 264245 w 1936374"/>
                <a:gd name="connsiteY158" fmla="*/ 75981 h 2344147"/>
                <a:gd name="connsiteX159" fmla="*/ 241169 w 1936374"/>
                <a:gd name="connsiteY159" fmla="*/ 85549 h 2344147"/>
                <a:gd name="connsiteX160" fmla="*/ 219219 w 1936374"/>
                <a:gd name="connsiteY160" fmla="*/ 96242 h 2344147"/>
                <a:gd name="connsiteX161" fmla="*/ 198958 w 1936374"/>
                <a:gd name="connsiteY161" fmla="*/ 108625 h 2344147"/>
                <a:gd name="connsiteX162" fmla="*/ 180385 w 1936374"/>
                <a:gd name="connsiteY162" fmla="*/ 121570 h 2344147"/>
                <a:gd name="connsiteX163" fmla="*/ 163500 w 1936374"/>
                <a:gd name="connsiteY163" fmla="*/ 135640 h 2344147"/>
                <a:gd name="connsiteX164" fmla="*/ 147742 w 1936374"/>
                <a:gd name="connsiteY164" fmla="*/ 150836 h 2344147"/>
                <a:gd name="connsiteX165" fmla="*/ 133672 w 1936374"/>
                <a:gd name="connsiteY165" fmla="*/ 166032 h 2344147"/>
                <a:gd name="connsiteX166" fmla="*/ 121289 w 1936374"/>
                <a:gd name="connsiteY166" fmla="*/ 182354 h 2344147"/>
                <a:gd name="connsiteX167" fmla="*/ 110033 w 1936374"/>
                <a:gd name="connsiteY167" fmla="*/ 198676 h 2344147"/>
                <a:gd name="connsiteX168" fmla="*/ 99902 w 1936374"/>
                <a:gd name="connsiteY168" fmla="*/ 214435 h 2344147"/>
                <a:gd name="connsiteX169" fmla="*/ 90897 w 1936374"/>
                <a:gd name="connsiteY169" fmla="*/ 230756 h 2344147"/>
                <a:gd name="connsiteX170" fmla="*/ 83018 w 1936374"/>
                <a:gd name="connsiteY170" fmla="*/ 246516 h 2344147"/>
                <a:gd name="connsiteX171" fmla="*/ 76264 w 1936374"/>
                <a:gd name="connsiteY171" fmla="*/ 261712 h 2344147"/>
                <a:gd name="connsiteX172" fmla="*/ 70073 w 1936374"/>
                <a:gd name="connsiteY172" fmla="*/ 276908 h 2344147"/>
                <a:gd name="connsiteX173" fmla="*/ 65008 w 1936374"/>
                <a:gd name="connsiteY173" fmla="*/ 290979 h 2344147"/>
                <a:gd name="connsiteX174" fmla="*/ 61068 w 1936374"/>
                <a:gd name="connsiteY174" fmla="*/ 303923 h 2344147"/>
                <a:gd name="connsiteX175" fmla="*/ 58254 w 1936374"/>
                <a:gd name="connsiteY175" fmla="*/ 315180 h 2344147"/>
                <a:gd name="connsiteX176" fmla="*/ 55440 w 1936374"/>
                <a:gd name="connsiteY176" fmla="*/ 325873 h 2344147"/>
                <a:gd name="connsiteX177" fmla="*/ 53188 w 1936374"/>
                <a:gd name="connsiteY177" fmla="*/ 334879 h 2344147"/>
                <a:gd name="connsiteX178" fmla="*/ 51500 w 1936374"/>
                <a:gd name="connsiteY178" fmla="*/ 342195 h 2344147"/>
                <a:gd name="connsiteX179" fmla="*/ 50937 w 1936374"/>
                <a:gd name="connsiteY179" fmla="*/ 347823 h 2344147"/>
                <a:gd name="connsiteX180" fmla="*/ 50374 w 1936374"/>
                <a:gd name="connsiteY180" fmla="*/ 350637 h 2344147"/>
                <a:gd name="connsiteX181" fmla="*/ 50374 w 1936374"/>
                <a:gd name="connsiteY181" fmla="*/ 351763 h 2344147"/>
                <a:gd name="connsiteX182" fmla="*/ 45872 w 1936374"/>
                <a:gd name="connsiteY182" fmla="*/ 371462 h 2344147"/>
                <a:gd name="connsiteX183" fmla="*/ 41369 w 1936374"/>
                <a:gd name="connsiteY183" fmla="*/ 395100 h 2344147"/>
                <a:gd name="connsiteX184" fmla="*/ 38555 w 1936374"/>
                <a:gd name="connsiteY184" fmla="*/ 420990 h 2344147"/>
                <a:gd name="connsiteX185" fmla="*/ 35741 w 1936374"/>
                <a:gd name="connsiteY185" fmla="*/ 450256 h 2344147"/>
                <a:gd name="connsiteX186" fmla="*/ 32927 w 1936374"/>
                <a:gd name="connsiteY186" fmla="*/ 481212 h 2344147"/>
                <a:gd name="connsiteX187" fmla="*/ 30675 w 1936374"/>
                <a:gd name="connsiteY187" fmla="*/ 513292 h 2344147"/>
                <a:gd name="connsiteX188" fmla="*/ 29550 w 1936374"/>
                <a:gd name="connsiteY188" fmla="*/ 546499 h 2344147"/>
                <a:gd name="connsiteX189" fmla="*/ 27862 w 1936374"/>
                <a:gd name="connsiteY189" fmla="*/ 581393 h 2344147"/>
                <a:gd name="connsiteX190" fmla="*/ 27299 w 1936374"/>
                <a:gd name="connsiteY190" fmla="*/ 615726 h 2344147"/>
                <a:gd name="connsiteX191" fmla="*/ 26736 w 1936374"/>
                <a:gd name="connsiteY191" fmla="*/ 650621 h 2344147"/>
                <a:gd name="connsiteX192" fmla="*/ 26736 w 1936374"/>
                <a:gd name="connsiteY192" fmla="*/ 683827 h 2344147"/>
                <a:gd name="connsiteX193" fmla="*/ 25610 w 1936374"/>
                <a:gd name="connsiteY193" fmla="*/ 717033 h 2344147"/>
                <a:gd name="connsiteX194" fmla="*/ 25610 w 1936374"/>
                <a:gd name="connsiteY194" fmla="*/ 747988 h 2344147"/>
                <a:gd name="connsiteX195" fmla="*/ 25610 w 1936374"/>
                <a:gd name="connsiteY195" fmla="*/ 777255 h 2344147"/>
                <a:gd name="connsiteX196" fmla="*/ 25610 w 1936374"/>
                <a:gd name="connsiteY196" fmla="*/ 804271 h 2344147"/>
                <a:gd name="connsiteX197" fmla="*/ 26736 w 1936374"/>
                <a:gd name="connsiteY197" fmla="*/ 827909 h 2344147"/>
                <a:gd name="connsiteX198" fmla="*/ 26736 w 1936374"/>
                <a:gd name="connsiteY198" fmla="*/ 848171 h 2344147"/>
                <a:gd name="connsiteX199" fmla="*/ 27299 w 1936374"/>
                <a:gd name="connsiteY199" fmla="*/ 865055 h 2344147"/>
                <a:gd name="connsiteX200" fmla="*/ 27299 w 1936374"/>
                <a:gd name="connsiteY200" fmla="*/ 869126 h 2344147"/>
                <a:gd name="connsiteX201" fmla="*/ 62319 w 1936374"/>
                <a:gd name="connsiteY201" fmla="*/ 1009580 h 2344147"/>
                <a:gd name="connsiteX202" fmla="*/ 197736 w 1936374"/>
                <a:gd name="connsiteY202" fmla="*/ 1518857 h 2344147"/>
                <a:gd name="connsiteX203" fmla="*/ 466471 w 1936374"/>
                <a:gd name="connsiteY203" fmla="*/ 2203492 h 2344147"/>
                <a:gd name="connsiteX204" fmla="*/ 475994 w 1936374"/>
                <a:gd name="connsiteY204" fmla="*/ 2252993 h 2344147"/>
                <a:gd name="connsiteX205" fmla="*/ 475427 w 1936374"/>
                <a:gd name="connsiteY205" fmla="*/ 2266980 h 2344147"/>
                <a:gd name="connsiteX206" fmla="*/ 477836 w 1936374"/>
                <a:gd name="connsiteY206" fmla="*/ 2275814 h 2344147"/>
                <a:gd name="connsiteX207" fmla="*/ 481648 w 1936374"/>
                <a:gd name="connsiteY207" fmla="*/ 2318876 h 2344147"/>
                <a:gd name="connsiteX208" fmla="*/ 480521 w 1936374"/>
                <a:gd name="connsiteY208" fmla="*/ 2331608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7736 w 1936374"/>
                <a:gd name="connsiteY208" fmla="*/ 151885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16599 w 1936374"/>
                <a:gd name="connsiteY207" fmla="*/ 124580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481648 w 1936374"/>
                <a:gd name="connsiteY213" fmla="*/ 2318876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588516 w 1936374"/>
                <a:gd name="connsiteY213" fmla="*/ 2320424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1936374" h="2345074">
                  <a:moveTo>
                    <a:pt x="23875" y="878134"/>
                  </a:moveTo>
                  <a:lnTo>
                    <a:pt x="23875" y="875299"/>
                  </a:lnTo>
                  <a:lnTo>
                    <a:pt x="23875" y="867587"/>
                  </a:lnTo>
                  <a:lnTo>
                    <a:pt x="22797" y="861115"/>
                  </a:lnTo>
                  <a:lnTo>
                    <a:pt x="17168" y="838040"/>
                  </a:lnTo>
                  <a:lnTo>
                    <a:pt x="9852" y="817779"/>
                  </a:lnTo>
                  <a:lnTo>
                    <a:pt x="1972" y="800893"/>
                  </a:lnTo>
                  <a:lnTo>
                    <a:pt x="0" y="797935"/>
                  </a:lnTo>
                  <a:lnTo>
                    <a:pt x="16215" y="838108"/>
                  </a:lnTo>
                  <a:lnTo>
                    <a:pt x="19339" y="850912"/>
                  </a:lnTo>
                  <a:lnTo>
                    <a:pt x="23875" y="878134"/>
                  </a:lnTo>
                  <a:close/>
                  <a:moveTo>
                    <a:pt x="267771" y="1989719"/>
                  </a:moveTo>
                  <a:cubicBezTo>
                    <a:pt x="267758" y="1989706"/>
                    <a:pt x="267746" y="1989693"/>
                    <a:pt x="267733" y="1989680"/>
                  </a:cubicBezTo>
                  <a:lnTo>
                    <a:pt x="248446" y="1970392"/>
                  </a:lnTo>
                  <a:cubicBezTo>
                    <a:pt x="248459" y="1970406"/>
                    <a:pt x="248473" y="1970420"/>
                    <a:pt x="248486" y="1970434"/>
                  </a:cubicBezTo>
                  <a:lnTo>
                    <a:pt x="267771" y="1989719"/>
                  </a:lnTo>
                  <a:close/>
                  <a:moveTo>
                    <a:pt x="333326" y="2056993"/>
                  </a:moveTo>
                  <a:lnTo>
                    <a:pt x="332951" y="2056599"/>
                  </a:lnTo>
                  <a:lnTo>
                    <a:pt x="320095" y="2044279"/>
                  </a:lnTo>
                  <a:lnTo>
                    <a:pt x="320526" y="2044727"/>
                  </a:lnTo>
                  <a:lnTo>
                    <a:pt x="333326" y="2056993"/>
                  </a:lnTo>
                  <a:close/>
                  <a:moveTo>
                    <a:pt x="353677" y="2077353"/>
                  </a:moveTo>
                  <a:lnTo>
                    <a:pt x="353367" y="2077015"/>
                  </a:lnTo>
                  <a:lnTo>
                    <a:pt x="344870" y="2069049"/>
                  </a:lnTo>
                  <a:lnTo>
                    <a:pt x="345290" y="2069491"/>
                  </a:lnTo>
                  <a:lnTo>
                    <a:pt x="353677" y="2077353"/>
                  </a:lnTo>
                  <a:close/>
                  <a:moveTo>
                    <a:pt x="364294" y="2088019"/>
                  </a:moveTo>
                  <a:lnTo>
                    <a:pt x="364142" y="2087791"/>
                  </a:lnTo>
                  <a:lnTo>
                    <a:pt x="360046" y="2084206"/>
                  </a:lnTo>
                  <a:lnTo>
                    <a:pt x="360486" y="2084687"/>
                  </a:lnTo>
                  <a:lnTo>
                    <a:pt x="364294" y="2088019"/>
                  </a:lnTo>
                  <a:close/>
                  <a:moveTo>
                    <a:pt x="391707" y="2113682"/>
                  </a:moveTo>
                  <a:lnTo>
                    <a:pt x="391363" y="2113311"/>
                  </a:lnTo>
                  <a:lnTo>
                    <a:pt x="366016" y="2090166"/>
                  </a:lnTo>
                  <a:cubicBezTo>
                    <a:pt x="366049" y="2090216"/>
                    <a:pt x="366082" y="2090265"/>
                    <a:pt x="366115" y="2090315"/>
                  </a:cubicBezTo>
                  <a:lnTo>
                    <a:pt x="391707" y="2113682"/>
                  </a:lnTo>
                  <a:close/>
                  <a:moveTo>
                    <a:pt x="1669036" y="2344147"/>
                  </a:moveTo>
                  <a:lnTo>
                    <a:pt x="1736574" y="2115642"/>
                  </a:lnTo>
                  <a:lnTo>
                    <a:pt x="1763589" y="2061612"/>
                  </a:lnTo>
                  <a:lnTo>
                    <a:pt x="1787227" y="2005892"/>
                  </a:lnTo>
                  <a:lnTo>
                    <a:pt x="1809178" y="1949610"/>
                  </a:lnTo>
                  <a:lnTo>
                    <a:pt x="1828876" y="1892766"/>
                  </a:lnTo>
                  <a:lnTo>
                    <a:pt x="1846886" y="1834232"/>
                  </a:lnTo>
                  <a:lnTo>
                    <a:pt x="1862645" y="1776825"/>
                  </a:lnTo>
                  <a:lnTo>
                    <a:pt x="1876153" y="1717728"/>
                  </a:lnTo>
                  <a:lnTo>
                    <a:pt x="1888535" y="1659195"/>
                  </a:lnTo>
                  <a:lnTo>
                    <a:pt x="1899228" y="1600662"/>
                  </a:lnTo>
                  <a:lnTo>
                    <a:pt x="1908234" y="1543254"/>
                  </a:lnTo>
                  <a:lnTo>
                    <a:pt x="1915550" y="1485846"/>
                  </a:lnTo>
                  <a:lnTo>
                    <a:pt x="1922304" y="1429564"/>
                  </a:lnTo>
                  <a:lnTo>
                    <a:pt x="1927369" y="1374407"/>
                  </a:lnTo>
                  <a:lnTo>
                    <a:pt x="1930746" y="1320939"/>
                  </a:lnTo>
                  <a:lnTo>
                    <a:pt x="1933560" y="1268597"/>
                  </a:lnTo>
                  <a:lnTo>
                    <a:pt x="1935249" y="1217943"/>
                  </a:lnTo>
                  <a:lnTo>
                    <a:pt x="1936374" y="1169541"/>
                  </a:lnTo>
                  <a:lnTo>
                    <a:pt x="1936374" y="1123389"/>
                  </a:lnTo>
                  <a:lnTo>
                    <a:pt x="1936374" y="1079489"/>
                  </a:lnTo>
                  <a:cubicBezTo>
                    <a:pt x="1936186" y="1065794"/>
                    <a:pt x="1935999" y="1052099"/>
                    <a:pt x="1935811" y="1038404"/>
                  </a:cubicBezTo>
                  <a:cubicBezTo>
                    <a:pt x="1935248" y="1025647"/>
                    <a:pt x="1934686" y="1012889"/>
                    <a:pt x="1934123" y="1000132"/>
                  </a:cubicBezTo>
                  <a:cubicBezTo>
                    <a:pt x="1933748" y="988313"/>
                    <a:pt x="1933372" y="976494"/>
                    <a:pt x="1932997" y="964675"/>
                  </a:cubicBezTo>
                  <a:cubicBezTo>
                    <a:pt x="1932434" y="954169"/>
                    <a:pt x="1931872" y="943662"/>
                    <a:pt x="1931309" y="933156"/>
                  </a:cubicBezTo>
                  <a:lnTo>
                    <a:pt x="1929057" y="905015"/>
                  </a:lnTo>
                  <a:lnTo>
                    <a:pt x="1927369" y="880251"/>
                  </a:lnTo>
                  <a:lnTo>
                    <a:pt x="1925681" y="859427"/>
                  </a:lnTo>
                  <a:cubicBezTo>
                    <a:pt x="1925306" y="853986"/>
                    <a:pt x="1924930" y="848546"/>
                    <a:pt x="1924555" y="843105"/>
                  </a:cubicBezTo>
                  <a:lnTo>
                    <a:pt x="1922866" y="831286"/>
                  </a:lnTo>
                  <a:cubicBezTo>
                    <a:pt x="1922679" y="828659"/>
                    <a:pt x="1922491" y="826033"/>
                    <a:pt x="1922304" y="823406"/>
                  </a:cubicBezTo>
                  <a:lnTo>
                    <a:pt x="1922304" y="821155"/>
                  </a:lnTo>
                  <a:lnTo>
                    <a:pt x="1924555" y="781758"/>
                  </a:lnTo>
                  <a:cubicBezTo>
                    <a:pt x="1924180" y="769564"/>
                    <a:pt x="1923804" y="757369"/>
                    <a:pt x="1923429" y="745175"/>
                  </a:cubicBezTo>
                  <a:lnTo>
                    <a:pt x="1920052" y="710280"/>
                  </a:lnTo>
                  <a:lnTo>
                    <a:pt x="1913299" y="677636"/>
                  </a:lnTo>
                  <a:lnTo>
                    <a:pt x="1904856" y="647806"/>
                  </a:lnTo>
                  <a:lnTo>
                    <a:pt x="1894163" y="619666"/>
                  </a:lnTo>
                  <a:lnTo>
                    <a:pt x="1881781" y="592650"/>
                  </a:lnTo>
                  <a:lnTo>
                    <a:pt x="1867710" y="569012"/>
                  </a:lnTo>
                  <a:lnTo>
                    <a:pt x="1850826" y="546499"/>
                  </a:lnTo>
                  <a:lnTo>
                    <a:pt x="1833941" y="525675"/>
                  </a:lnTo>
                  <a:lnTo>
                    <a:pt x="1814806" y="507101"/>
                  </a:lnTo>
                  <a:lnTo>
                    <a:pt x="1795670" y="489654"/>
                  </a:lnTo>
                  <a:lnTo>
                    <a:pt x="1775409" y="473895"/>
                  </a:lnTo>
                  <a:lnTo>
                    <a:pt x="1754584" y="459262"/>
                  </a:lnTo>
                  <a:lnTo>
                    <a:pt x="1733760" y="447442"/>
                  </a:lnTo>
                  <a:lnTo>
                    <a:pt x="1712373" y="435623"/>
                  </a:lnTo>
                  <a:lnTo>
                    <a:pt x="1691549" y="425492"/>
                  </a:lnTo>
                  <a:lnTo>
                    <a:pt x="1670725" y="417050"/>
                  </a:lnTo>
                  <a:lnTo>
                    <a:pt x="1650463" y="409171"/>
                  </a:lnTo>
                  <a:lnTo>
                    <a:pt x="1630201" y="401854"/>
                  </a:lnTo>
                  <a:lnTo>
                    <a:pt x="1611629" y="396789"/>
                  </a:lnTo>
                  <a:lnTo>
                    <a:pt x="1594182" y="391723"/>
                  </a:lnTo>
                  <a:lnTo>
                    <a:pt x="1577860" y="387221"/>
                  </a:lnTo>
                  <a:lnTo>
                    <a:pt x="1562664" y="384406"/>
                  </a:lnTo>
                  <a:lnTo>
                    <a:pt x="1549719" y="381592"/>
                  </a:lnTo>
                  <a:lnTo>
                    <a:pt x="1538463" y="379904"/>
                  </a:lnTo>
                  <a:lnTo>
                    <a:pt x="1530020" y="378779"/>
                  </a:lnTo>
                  <a:lnTo>
                    <a:pt x="1522704" y="378216"/>
                  </a:lnTo>
                  <a:lnTo>
                    <a:pt x="1518201" y="377090"/>
                  </a:lnTo>
                  <a:lnTo>
                    <a:pt x="1517075" y="377090"/>
                  </a:lnTo>
                  <a:lnTo>
                    <a:pt x="1503005" y="341070"/>
                  </a:lnTo>
                  <a:lnTo>
                    <a:pt x="1487809" y="308989"/>
                  </a:lnTo>
                  <a:lnTo>
                    <a:pt x="1472050" y="279722"/>
                  </a:lnTo>
                  <a:lnTo>
                    <a:pt x="1455165" y="254958"/>
                  </a:lnTo>
                  <a:lnTo>
                    <a:pt x="1436593" y="233008"/>
                  </a:lnTo>
                  <a:lnTo>
                    <a:pt x="1417457" y="213872"/>
                  </a:lnTo>
                  <a:lnTo>
                    <a:pt x="1397758" y="197550"/>
                  </a:lnTo>
                  <a:lnTo>
                    <a:pt x="1377497" y="184605"/>
                  </a:lnTo>
                  <a:lnTo>
                    <a:pt x="1356673" y="173912"/>
                  </a:lnTo>
                  <a:lnTo>
                    <a:pt x="1335848" y="165470"/>
                  </a:lnTo>
                  <a:lnTo>
                    <a:pt x="1315024" y="158716"/>
                  </a:lnTo>
                  <a:lnTo>
                    <a:pt x="1294200" y="154776"/>
                  </a:lnTo>
                  <a:lnTo>
                    <a:pt x="1273376" y="151399"/>
                  </a:lnTo>
                  <a:lnTo>
                    <a:pt x="1252552" y="150274"/>
                  </a:lnTo>
                  <a:lnTo>
                    <a:pt x="1232290" y="150836"/>
                  </a:lnTo>
                  <a:lnTo>
                    <a:pt x="1212029" y="152525"/>
                  </a:lnTo>
                  <a:lnTo>
                    <a:pt x="1193456" y="155339"/>
                  </a:lnTo>
                  <a:lnTo>
                    <a:pt x="1174883" y="158153"/>
                  </a:lnTo>
                  <a:lnTo>
                    <a:pt x="1157436" y="162655"/>
                  </a:lnTo>
                  <a:lnTo>
                    <a:pt x="1141114" y="166595"/>
                  </a:lnTo>
                  <a:lnTo>
                    <a:pt x="1125918" y="171660"/>
                  </a:lnTo>
                  <a:lnTo>
                    <a:pt x="1112410" y="176726"/>
                  </a:lnTo>
                  <a:lnTo>
                    <a:pt x="1099465" y="181791"/>
                  </a:lnTo>
                  <a:lnTo>
                    <a:pt x="1088772" y="186294"/>
                  </a:lnTo>
                  <a:lnTo>
                    <a:pt x="1079204" y="190796"/>
                  </a:lnTo>
                  <a:lnTo>
                    <a:pt x="1071887" y="194173"/>
                  </a:lnTo>
                  <a:lnTo>
                    <a:pt x="1066259" y="196987"/>
                  </a:lnTo>
                  <a:lnTo>
                    <a:pt x="1063445" y="199239"/>
                  </a:lnTo>
                  <a:lnTo>
                    <a:pt x="1061757" y="199801"/>
                  </a:lnTo>
                  <a:lnTo>
                    <a:pt x="1043746" y="163781"/>
                  </a:lnTo>
                  <a:lnTo>
                    <a:pt x="1026299" y="132263"/>
                  </a:lnTo>
                  <a:lnTo>
                    <a:pt x="1006038" y="104685"/>
                  </a:lnTo>
                  <a:lnTo>
                    <a:pt x="985776" y="80484"/>
                  </a:lnTo>
                  <a:lnTo>
                    <a:pt x="964952" y="60222"/>
                  </a:lnTo>
                  <a:lnTo>
                    <a:pt x="943565" y="43337"/>
                  </a:lnTo>
                  <a:lnTo>
                    <a:pt x="921052" y="29830"/>
                  </a:lnTo>
                  <a:lnTo>
                    <a:pt x="899102" y="19136"/>
                  </a:lnTo>
                  <a:lnTo>
                    <a:pt x="876027" y="10131"/>
                  </a:lnTo>
                  <a:lnTo>
                    <a:pt x="853514" y="4503"/>
                  </a:lnTo>
                  <a:lnTo>
                    <a:pt x="830438" y="1689"/>
                  </a:lnTo>
                  <a:lnTo>
                    <a:pt x="808489" y="0"/>
                  </a:lnTo>
                  <a:lnTo>
                    <a:pt x="785976" y="1126"/>
                  </a:lnTo>
                  <a:lnTo>
                    <a:pt x="764589" y="3377"/>
                  </a:lnTo>
                  <a:lnTo>
                    <a:pt x="742639" y="6754"/>
                  </a:lnTo>
                  <a:lnTo>
                    <a:pt x="722941" y="11257"/>
                  </a:lnTo>
                  <a:lnTo>
                    <a:pt x="702679" y="16885"/>
                  </a:lnTo>
                  <a:lnTo>
                    <a:pt x="684106" y="24201"/>
                  </a:lnTo>
                  <a:lnTo>
                    <a:pt x="666096" y="30392"/>
                  </a:lnTo>
                  <a:lnTo>
                    <a:pt x="648649" y="38272"/>
                  </a:lnTo>
                  <a:lnTo>
                    <a:pt x="633453" y="45589"/>
                  </a:lnTo>
                  <a:lnTo>
                    <a:pt x="619382" y="53468"/>
                  </a:lnTo>
                  <a:lnTo>
                    <a:pt x="606437" y="60785"/>
                  </a:lnTo>
                  <a:lnTo>
                    <a:pt x="595744" y="67539"/>
                  </a:lnTo>
                  <a:lnTo>
                    <a:pt x="586176" y="73167"/>
                  </a:lnTo>
                  <a:lnTo>
                    <a:pt x="578297" y="78232"/>
                  </a:lnTo>
                  <a:lnTo>
                    <a:pt x="573231" y="82172"/>
                  </a:lnTo>
                  <a:lnTo>
                    <a:pt x="569855" y="84424"/>
                  </a:lnTo>
                  <a:lnTo>
                    <a:pt x="568166" y="85549"/>
                  </a:lnTo>
                  <a:lnTo>
                    <a:pt x="525955" y="73730"/>
                  </a:lnTo>
                  <a:lnTo>
                    <a:pt x="485432" y="65287"/>
                  </a:lnTo>
                  <a:lnTo>
                    <a:pt x="447723" y="60222"/>
                  </a:lnTo>
                  <a:lnTo>
                    <a:pt x="412266" y="56282"/>
                  </a:lnTo>
                  <a:lnTo>
                    <a:pt x="378496" y="56282"/>
                  </a:lnTo>
                  <a:lnTo>
                    <a:pt x="346979" y="57971"/>
                  </a:lnTo>
                  <a:lnTo>
                    <a:pt x="317713" y="62474"/>
                  </a:lnTo>
                  <a:lnTo>
                    <a:pt x="290134" y="68101"/>
                  </a:lnTo>
                  <a:lnTo>
                    <a:pt x="264245" y="75981"/>
                  </a:lnTo>
                  <a:lnTo>
                    <a:pt x="241169" y="85549"/>
                  </a:lnTo>
                  <a:lnTo>
                    <a:pt x="219219" y="96242"/>
                  </a:lnTo>
                  <a:lnTo>
                    <a:pt x="198958" y="108625"/>
                  </a:lnTo>
                  <a:lnTo>
                    <a:pt x="180385" y="121570"/>
                  </a:lnTo>
                  <a:lnTo>
                    <a:pt x="163500" y="135640"/>
                  </a:lnTo>
                  <a:lnTo>
                    <a:pt x="147742" y="150836"/>
                  </a:lnTo>
                  <a:lnTo>
                    <a:pt x="133672" y="166032"/>
                  </a:lnTo>
                  <a:lnTo>
                    <a:pt x="121289" y="182354"/>
                  </a:lnTo>
                  <a:lnTo>
                    <a:pt x="110033" y="198676"/>
                  </a:lnTo>
                  <a:lnTo>
                    <a:pt x="99902" y="214435"/>
                  </a:lnTo>
                  <a:lnTo>
                    <a:pt x="90897" y="230756"/>
                  </a:lnTo>
                  <a:lnTo>
                    <a:pt x="83018" y="246516"/>
                  </a:lnTo>
                  <a:lnTo>
                    <a:pt x="76264" y="261712"/>
                  </a:lnTo>
                  <a:lnTo>
                    <a:pt x="70073" y="276908"/>
                  </a:lnTo>
                  <a:lnTo>
                    <a:pt x="65008" y="290979"/>
                  </a:lnTo>
                  <a:lnTo>
                    <a:pt x="61068" y="303923"/>
                  </a:lnTo>
                  <a:lnTo>
                    <a:pt x="58254" y="315180"/>
                  </a:lnTo>
                  <a:lnTo>
                    <a:pt x="55440" y="325873"/>
                  </a:lnTo>
                  <a:lnTo>
                    <a:pt x="53188" y="334879"/>
                  </a:lnTo>
                  <a:lnTo>
                    <a:pt x="51500" y="342195"/>
                  </a:lnTo>
                  <a:cubicBezTo>
                    <a:pt x="51312" y="344071"/>
                    <a:pt x="51125" y="345947"/>
                    <a:pt x="50937" y="347823"/>
                  </a:cubicBezTo>
                  <a:lnTo>
                    <a:pt x="50374" y="350637"/>
                  </a:lnTo>
                  <a:lnTo>
                    <a:pt x="50374" y="351763"/>
                  </a:lnTo>
                  <a:lnTo>
                    <a:pt x="45872" y="371462"/>
                  </a:lnTo>
                  <a:lnTo>
                    <a:pt x="41369" y="395100"/>
                  </a:lnTo>
                  <a:lnTo>
                    <a:pt x="38555" y="420990"/>
                  </a:lnTo>
                  <a:lnTo>
                    <a:pt x="35741" y="450256"/>
                  </a:lnTo>
                  <a:lnTo>
                    <a:pt x="32927" y="481212"/>
                  </a:lnTo>
                  <a:lnTo>
                    <a:pt x="30675" y="513292"/>
                  </a:lnTo>
                  <a:lnTo>
                    <a:pt x="29550" y="546499"/>
                  </a:lnTo>
                  <a:cubicBezTo>
                    <a:pt x="28987" y="558130"/>
                    <a:pt x="28425" y="569762"/>
                    <a:pt x="27862" y="581393"/>
                  </a:cubicBezTo>
                  <a:cubicBezTo>
                    <a:pt x="27674" y="592837"/>
                    <a:pt x="27487" y="604282"/>
                    <a:pt x="27299" y="615726"/>
                  </a:cubicBezTo>
                  <a:cubicBezTo>
                    <a:pt x="27111" y="627358"/>
                    <a:pt x="26924" y="638989"/>
                    <a:pt x="26736" y="650621"/>
                  </a:cubicBezTo>
                  <a:lnTo>
                    <a:pt x="26736" y="683827"/>
                  </a:lnTo>
                  <a:cubicBezTo>
                    <a:pt x="26361" y="694896"/>
                    <a:pt x="25985" y="705964"/>
                    <a:pt x="25610" y="717033"/>
                  </a:cubicBezTo>
                  <a:lnTo>
                    <a:pt x="25610" y="747988"/>
                  </a:lnTo>
                  <a:lnTo>
                    <a:pt x="25610" y="777255"/>
                  </a:lnTo>
                  <a:lnTo>
                    <a:pt x="25610" y="804271"/>
                  </a:lnTo>
                  <a:cubicBezTo>
                    <a:pt x="25985" y="812150"/>
                    <a:pt x="26361" y="820030"/>
                    <a:pt x="26736" y="827909"/>
                  </a:cubicBezTo>
                  <a:lnTo>
                    <a:pt x="26736" y="848171"/>
                  </a:lnTo>
                  <a:cubicBezTo>
                    <a:pt x="26924" y="853799"/>
                    <a:pt x="27111" y="859427"/>
                    <a:pt x="27299" y="865055"/>
                  </a:cubicBezTo>
                  <a:lnTo>
                    <a:pt x="27299" y="869126"/>
                  </a:lnTo>
                  <a:cubicBezTo>
                    <a:pt x="38972" y="915944"/>
                    <a:pt x="4926" y="1198982"/>
                    <a:pt x="16599" y="1245800"/>
                  </a:cubicBezTo>
                  <a:cubicBezTo>
                    <a:pt x="54839" y="1404762"/>
                    <a:pt x="38937" y="1450682"/>
                    <a:pt x="113916" y="1610297"/>
                  </a:cubicBezTo>
                  <a:cubicBezTo>
                    <a:pt x="188895" y="1769912"/>
                    <a:pt x="406125" y="2096376"/>
                    <a:pt x="466471" y="2203492"/>
                  </a:cubicBezTo>
                  <a:cubicBezTo>
                    <a:pt x="526817" y="2310608"/>
                    <a:pt x="474886" y="2238633"/>
                    <a:pt x="475994" y="2252993"/>
                  </a:cubicBezTo>
                  <a:lnTo>
                    <a:pt x="475427" y="2266980"/>
                  </a:lnTo>
                  <a:lnTo>
                    <a:pt x="477836" y="2275814"/>
                  </a:lnTo>
                  <a:cubicBezTo>
                    <a:pt x="480335" y="2289723"/>
                    <a:pt x="588516" y="2305673"/>
                    <a:pt x="588516" y="2320424"/>
                  </a:cubicBezTo>
                  <a:cubicBezTo>
                    <a:pt x="588140" y="2324668"/>
                    <a:pt x="590589" y="2340828"/>
                    <a:pt x="590213" y="2345072"/>
                  </a:cubicBezTo>
                  <a:lnTo>
                    <a:pt x="1669036" y="2344147"/>
                  </a:lnTo>
                  <a:close/>
                </a:path>
              </a:pathLst>
            </a:cu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자유형 46"/>
            <p:cNvSpPr/>
            <p:nvPr/>
          </p:nvSpPr>
          <p:spPr>
            <a:xfrm flipH="1">
              <a:off x="11843036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11279484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Group 4"/>
            <p:cNvGrpSpPr>
              <a:grpSpLocks noChangeAspect="1"/>
            </p:cNvGrpSpPr>
            <p:nvPr/>
          </p:nvGrpSpPr>
          <p:grpSpPr bwMode="auto">
            <a:xfrm rot="21037912">
              <a:off x="10983608" y="5445680"/>
              <a:ext cx="1069098" cy="792004"/>
              <a:chOff x="0" y="-188"/>
              <a:chExt cx="1987" cy="1472"/>
            </a:xfrm>
          </p:grpSpPr>
          <p:sp>
            <p:nvSpPr>
              <p:cNvPr id="15" name="Freeform 5"/>
              <p:cNvSpPr>
                <a:spLocks/>
              </p:cNvSpPr>
              <p:nvPr/>
            </p:nvSpPr>
            <p:spPr bwMode="auto">
              <a:xfrm>
                <a:off x="0" y="497"/>
                <a:ext cx="1605" cy="787"/>
              </a:xfrm>
              <a:custGeom>
                <a:avLst/>
                <a:gdLst>
                  <a:gd name="T0" fmla="*/ 6423 w 6423"/>
                  <a:gd name="T1" fmla="*/ 1764 h 3147"/>
                  <a:gd name="T2" fmla="*/ 6409 w 6423"/>
                  <a:gd name="T3" fmla="*/ 1784 h 3147"/>
                  <a:gd name="T4" fmla="*/ 6319 w 6423"/>
                  <a:gd name="T5" fmla="*/ 1900 h 3147"/>
                  <a:gd name="T6" fmla="*/ 6161 w 6423"/>
                  <a:gd name="T7" fmla="*/ 2082 h 3147"/>
                  <a:gd name="T8" fmla="*/ 5994 w 6423"/>
                  <a:gd name="T9" fmla="*/ 2245 h 3147"/>
                  <a:gd name="T10" fmla="*/ 5865 w 6423"/>
                  <a:gd name="T11" fmla="*/ 2361 h 3147"/>
                  <a:gd name="T12" fmla="*/ 5717 w 6423"/>
                  <a:gd name="T13" fmla="*/ 2480 h 3147"/>
                  <a:gd name="T14" fmla="*/ 5554 w 6423"/>
                  <a:gd name="T15" fmla="*/ 2598 h 3147"/>
                  <a:gd name="T16" fmla="*/ 5375 w 6423"/>
                  <a:gd name="T17" fmla="*/ 2711 h 3147"/>
                  <a:gd name="T18" fmla="*/ 5178 w 6423"/>
                  <a:gd name="T19" fmla="*/ 2819 h 3147"/>
                  <a:gd name="T20" fmla="*/ 4967 w 6423"/>
                  <a:gd name="T21" fmla="*/ 2916 h 3147"/>
                  <a:gd name="T22" fmla="*/ 4739 w 6423"/>
                  <a:gd name="T23" fmla="*/ 3000 h 3147"/>
                  <a:gd name="T24" fmla="*/ 4495 w 6423"/>
                  <a:gd name="T25" fmla="*/ 3067 h 3147"/>
                  <a:gd name="T26" fmla="*/ 4301 w 6423"/>
                  <a:gd name="T27" fmla="*/ 3105 h 3147"/>
                  <a:gd name="T28" fmla="*/ 4168 w 6423"/>
                  <a:gd name="T29" fmla="*/ 3123 h 3147"/>
                  <a:gd name="T30" fmla="*/ 4100 w 6423"/>
                  <a:gd name="T31" fmla="*/ 3130 h 3147"/>
                  <a:gd name="T32" fmla="*/ 3963 w 6423"/>
                  <a:gd name="T33" fmla="*/ 3141 h 3147"/>
                  <a:gd name="T34" fmla="*/ 3722 w 6423"/>
                  <a:gd name="T35" fmla="*/ 3147 h 3147"/>
                  <a:gd name="T36" fmla="*/ 3515 w 6423"/>
                  <a:gd name="T37" fmla="*/ 3136 h 3147"/>
                  <a:gd name="T38" fmla="*/ 3339 w 6423"/>
                  <a:gd name="T39" fmla="*/ 3108 h 3147"/>
                  <a:gd name="T40" fmla="*/ 3187 w 6423"/>
                  <a:gd name="T41" fmla="*/ 3068 h 3147"/>
                  <a:gd name="T42" fmla="*/ 3053 w 6423"/>
                  <a:gd name="T43" fmla="*/ 3016 h 3147"/>
                  <a:gd name="T44" fmla="*/ 2933 w 6423"/>
                  <a:gd name="T45" fmla="*/ 2956 h 3147"/>
                  <a:gd name="T46" fmla="*/ 2823 w 6423"/>
                  <a:gd name="T47" fmla="*/ 2888 h 3147"/>
                  <a:gd name="T48" fmla="*/ 2659 w 6423"/>
                  <a:gd name="T49" fmla="*/ 2777 h 3147"/>
                  <a:gd name="T50" fmla="*/ 2483 w 6423"/>
                  <a:gd name="T51" fmla="*/ 2661 h 3147"/>
                  <a:gd name="T52" fmla="*/ 2349 w 6423"/>
                  <a:gd name="T53" fmla="*/ 2584 h 3147"/>
                  <a:gd name="T54" fmla="*/ 2197 w 6423"/>
                  <a:gd name="T55" fmla="*/ 2511 h 3147"/>
                  <a:gd name="T56" fmla="*/ 2020 w 6423"/>
                  <a:gd name="T57" fmla="*/ 2443 h 3147"/>
                  <a:gd name="T58" fmla="*/ 1815 w 6423"/>
                  <a:gd name="T59" fmla="*/ 2383 h 3147"/>
                  <a:gd name="T60" fmla="*/ 1573 w 6423"/>
                  <a:gd name="T61" fmla="*/ 2331 h 3147"/>
                  <a:gd name="T62" fmla="*/ 1436 w 6423"/>
                  <a:gd name="T63" fmla="*/ 2311 h 3147"/>
                  <a:gd name="T64" fmla="*/ 1302 w 6423"/>
                  <a:gd name="T65" fmla="*/ 2293 h 3147"/>
                  <a:gd name="T66" fmla="*/ 1063 w 6423"/>
                  <a:gd name="T67" fmla="*/ 2274 h 3147"/>
                  <a:gd name="T68" fmla="*/ 853 w 6423"/>
                  <a:gd name="T69" fmla="*/ 2272 h 3147"/>
                  <a:gd name="T70" fmla="*/ 671 w 6423"/>
                  <a:gd name="T71" fmla="*/ 2283 h 3147"/>
                  <a:gd name="T72" fmla="*/ 519 w 6423"/>
                  <a:gd name="T73" fmla="*/ 2305 h 3147"/>
                  <a:gd name="T74" fmla="*/ 393 w 6423"/>
                  <a:gd name="T75" fmla="*/ 2335 h 3147"/>
                  <a:gd name="T76" fmla="*/ 292 w 6423"/>
                  <a:gd name="T77" fmla="*/ 2369 h 3147"/>
                  <a:gd name="T78" fmla="*/ 216 w 6423"/>
                  <a:gd name="T79" fmla="*/ 2404 h 3147"/>
                  <a:gd name="T80" fmla="*/ 189 w 6423"/>
                  <a:gd name="T81" fmla="*/ 2420 h 3147"/>
                  <a:gd name="T82" fmla="*/ 169 w 6423"/>
                  <a:gd name="T83" fmla="*/ 2432 h 3147"/>
                  <a:gd name="T84" fmla="*/ 124 w 6423"/>
                  <a:gd name="T85" fmla="*/ 2442 h 3147"/>
                  <a:gd name="T86" fmla="*/ 80 w 6423"/>
                  <a:gd name="T87" fmla="*/ 2434 h 3147"/>
                  <a:gd name="T88" fmla="*/ 43 w 6423"/>
                  <a:gd name="T89" fmla="*/ 2412 h 3147"/>
                  <a:gd name="T90" fmla="*/ 26 w 6423"/>
                  <a:gd name="T91" fmla="*/ 2394 h 3147"/>
                  <a:gd name="T92" fmla="*/ 14 w 6423"/>
                  <a:gd name="T93" fmla="*/ 2375 h 3147"/>
                  <a:gd name="T94" fmla="*/ 0 w 6423"/>
                  <a:gd name="T95" fmla="*/ 2332 h 3147"/>
                  <a:gd name="T96" fmla="*/ 4 w 6423"/>
                  <a:gd name="T97" fmla="*/ 2288 h 3147"/>
                  <a:gd name="T98" fmla="*/ 22 w 6423"/>
                  <a:gd name="T99" fmla="*/ 2248 h 3147"/>
                  <a:gd name="T100" fmla="*/ 38 w 6423"/>
                  <a:gd name="T101" fmla="*/ 2231 h 3147"/>
                  <a:gd name="T102" fmla="*/ 92 w 6423"/>
                  <a:gd name="T103" fmla="*/ 2181 h 3147"/>
                  <a:gd name="T104" fmla="*/ 229 w 6423"/>
                  <a:gd name="T105" fmla="*/ 2070 h 3147"/>
                  <a:gd name="T106" fmla="*/ 486 w 6423"/>
                  <a:gd name="T107" fmla="*/ 1881 h 3147"/>
                  <a:gd name="T108" fmla="*/ 1142 w 6423"/>
                  <a:gd name="T109" fmla="*/ 1429 h 3147"/>
                  <a:gd name="T110" fmla="*/ 1641 w 6423"/>
                  <a:gd name="T111" fmla="*/ 1080 h 3147"/>
                  <a:gd name="T112" fmla="*/ 4511 w 6423"/>
                  <a:gd name="T113" fmla="*/ 0 h 3147"/>
                  <a:gd name="T114" fmla="*/ 6423 w 6423"/>
                  <a:gd name="T115" fmla="*/ 1764 h 3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423" h="3147">
                    <a:moveTo>
                      <a:pt x="6423" y="1764"/>
                    </a:moveTo>
                    <a:lnTo>
                      <a:pt x="6409" y="1784"/>
                    </a:lnTo>
                    <a:lnTo>
                      <a:pt x="6319" y="1900"/>
                    </a:lnTo>
                    <a:lnTo>
                      <a:pt x="6161" y="2082"/>
                    </a:lnTo>
                    <a:lnTo>
                      <a:pt x="5994" y="2245"/>
                    </a:lnTo>
                    <a:lnTo>
                      <a:pt x="5865" y="2361"/>
                    </a:lnTo>
                    <a:lnTo>
                      <a:pt x="5717" y="2480"/>
                    </a:lnTo>
                    <a:lnTo>
                      <a:pt x="5554" y="2598"/>
                    </a:lnTo>
                    <a:lnTo>
                      <a:pt x="5375" y="2711"/>
                    </a:lnTo>
                    <a:lnTo>
                      <a:pt x="5178" y="2819"/>
                    </a:lnTo>
                    <a:lnTo>
                      <a:pt x="4967" y="2916"/>
                    </a:lnTo>
                    <a:lnTo>
                      <a:pt x="4739" y="3000"/>
                    </a:lnTo>
                    <a:lnTo>
                      <a:pt x="4495" y="3067"/>
                    </a:lnTo>
                    <a:lnTo>
                      <a:pt x="4301" y="3105"/>
                    </a:lnTo>
                    <a:lnTo>
                      <a:pt x="4168" y="3123"/>
                    </a:lnTo>
                    <a:lnTo>
                      <a:pt x="4100" y="3130"/>
                    </a:lnTo>
                    <a:lnTo>
                      <a:pt x="3963" y="3141"/>
                    </a:lnTo>
                    <a:lnTo>
                      <a:pt x="3722" y="3147"/>
                    </a:lnTo>
                    <a:lnTo>
                      <a:pt x="3515" y="3136"/>
                    </a:lnTo>
                    <a:lnTo>
                      <a:pt x="3339" y="3108"/>
                    </a:lnTo>
                    <a:lnTo>
                      <a:pt x="3187" y="3068"/>
                    </a:lnTo>
                    <a:lnTo>
                      <a:pt x="3053" y="3016"/>
                    </a:lnTo>
                    <a:lnTo>
                      <a:pt x="2933" y="2956"/>
                    </a:lnTo>
                    <a:lnTo>
                      <a:pt x="2823" y="2888"/>
                    </a:lnTo>
                    <a:lnTo>
                      <a:pt x="2659" y="2777"/>
                    </a:lnTo>
                    <a:lnTo>
                      <a:pt x="2483" y="2661"/>
                    </a:lnTo>
                    <a:lnTo>
                      <a:pt x="2349" y="2584"/>
                    </a:lnTo>
                    <a:lnTo>
                      <a:pt x="2197" y="2511"/>
                    </a:lnTo>
                    <a:lnTo>
                      <a:pt x="2020" y="2443"/>
                    </a:lnTo>
                    <a:lnTo>
                      <a:pt x="1815" y="2383"/>
                    </a:lnTo>
                    <a:lnTo>
                      <a:pt x="1573" y="2331"/>
                    </a:lnTo>
                    <a:lnTo>
                      <a:pt x="1436" y="2311"/>
                    </a:lnTo>
                    <a:lnTo>
                      <a:pt x="1302" y="2293"/>
                    </a:lnTo>
                    <a:lnTo>
                      <a:pt x="1063" y="2274"/>
                    </a:lnTo>
                    <a:lnTo>
                      <a:pt x="853" y="2272"/>
                    </a:lnTo>
                    <a:lnTo>
                      <a:pt x="671" y="2283"/>
                    </a:lnTo>
                    <a:lnTo>
                      <a:pt x="519" y="2305"/>
                    </a:lnTo>
                    <a:lnTo>
                      <a:pt x="393" y="2335"/>
                    </a:lnTo>
                    <a:lnTo>
                      <a:pt x="292" y="2369"/>
                    </a:lnTo>
                    <a:lnTo>
                      <a:pt x="216" y="2404"/>
                    </a:lnTo>
                    <a:lnTo>
                      <a:pt x="189" y="2420"/>
                    </a:lnTo>
                    <a:lnTo>
                      <a:pt x="169" y="2432"/>
                    </a:lnTo>
                    <a:lnTo>
                      <a:pt x="124" y="2442"/>
                    </a:lnTo>
                    <a:lnTo>
                      <a:pt x="80" y="2434"/>
                    </a:lnTo>
                    <a:lnTo>
                      <a:pt x="43" y="2412"/>
                    </a:lnTo>
                    <a:lnTo>
                      <a:pt x="26" y="2394"/>
                    </a:lnTo>
                    <a:lnTo>
                      <a:pt x="14" y="2375"/>
                    </a:lnTo>
                    <a:lnTo>
                      <a:pt x="0" y="2332"/>
                    </a:lnTo>
                    <a:lnTo>
                      <a:pt x="4" y="2288"/>
                    </a:lnTo>
                    <a:lnTo>
                      <a:pt x="22" y="2248"/>
                    </a:lnTo>
                    <a:lnTo>
                      <a:pt x="38" y="2231"/>
                    </a:lnTo>
                    <a:lnTo>
                      <a:pt x="92" y="2181"/>
                    </a:lnTo>
                    <a:lnTo>
                      <a:pt x="229" y="2070"/>
                    </a:lnTo>
                    <a:lnTo>
                      <a:pt x="486" y="1881"/>
                    </a:lnTo>
                    <a:lnTo>
                      <a:pt x="1142" y="1429"/>
                    </a:lnTo>
                    <a:lnTo>
                      <a:pt x="1641" y="1080"/>
                    </a:lnTo>
                    <a:lnTo>
                      <a:pt x="4511" y="0"/>
                    </a:lnTo>
                    <a:lnTo>
                      <a:pt x="6423" y="1764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6"/>
              <p:cNvSpPr>
                <a:spLocks/>
              </p:cNvSpPr>
              <p:nvPr/>
            </p:nvSpPr>
            <p:spPr bwMode="auto">
              <a:xfrm>
                <a:off x="1196" y="-188"/>
                <a:ext cx="208" cy="126"/>
              </a:xfrm>
              <a:custGeom>
                <a:avLst/>
                <a:gdLst>
                  <a:gd name="T0" fmla="*/ 818 w 832"/>
                  <a:gd name="T1" fmla="*/ 501 h 501"/>
                  <a:gd name="T2" fmla="*/ 820 w 832"/>
                  <a:gd name="T3" fmla="*/ 453 h 501"/>
                  <a:gd name="T4" fmla="*/ 830 w 832"/>
                  <a:gd name="T5" fmla="*/ 379 h 501"/>
                  <a:gd name="T6" fmla="*/ 832 w 832"/>
                  <a:gd name="T7" fmla="*/ 355 h 501"/>
                  <a:gd name="T8" fmla="*/ 830 w 832"/>
                  <a:gd name="T9" fmla="*/ 315 h 501"/>
                  <a:gd name="T10" fmla="*/ 814 w 832"/>
                  <a:gd name="T11" fmla="*/ 242 h 501"/>
                  <a:gd name="T12" fmla="*/ 781 w 832"/>
                  <a:gd name="T13" fmla="*/ 177 h 501"/>
                  <a:gd name="T14" fmla="*/ 737 w 832"/>
                  <a:gd name="T15" fmla="*/ 123 h 501"/>
                  <a:gd name="T16" fmla="*/ 683 w 832"/>
                  <a:gd name="T17" fmla="*/ 79 h 501"/>
                  <a:gd name="T18" fmla="*/ 620 w 832"/>
                  <a:gd name="T19" fmla="*/ 44 h 501"/>
                  <a:gd name="T20" fmla="*/ 551 w 832"/>
                  <a:gd name="T21" fmla="*/ 19 h 501"/>
                  <a:gd name="T22" fmla="*/ 478 w 832"/>
                  <a:gd name="T23" fmla="*/ 5 h 501"/>
                  <a:gd name="T24" fmla="*/ 403 w 832"/>
                  <a:gd name="T25" fmla="*/ 0 h 501"/>
                  <a:gd name="T26" fmla="*/ 329 w 832"/>
                  <a:gd name="T27" fmla="*/ 6 h 501"/>
                  <a:gd name="T28" fmla="*/ 257 w 832"/>
                  <a:gd name="T29" fmla="*/ 22 h 501"/>
                  <a:gd name="T30" fmla="*/ 192 w 832"/>
                  <a:gd name="T31" fmla="*/ 50 h 501"/>
                  <a:gd name="T32" fmla="*/ 132 w 832"/>
                  <a:gd name="T33" fmla="*/ 88 h 501"/>
                  <a:gd name="T34" fmla="*/ 82 w 832"/>
                  <a:gd name="T35" fmla="*/ 137 h 501"/>
                  <a:gd name="T36" fmla="*/ 43 w 832"/>
                  <a:gd name="T37" fmla="*/ 199 h 501"/>
                  <a:gd name="T38" fmla="*/ 18 w 832"/>
                  <a:gd name="T39" fmla="*/ 271 h 501"/>
                  <a:gd name="T40" fmla="*/ 12 w 832"/>
                  <a:gd name="T41" fmla="*/ 312 h 501"/>
                  <a:gd name="T42" fmla="*/ 0 w 832"/>
                  <a:gd name="T43" fmla="*/ 427 h 501"/>
                  <a:gd name="T44" fmla="*/ 818 w 832"/>
                  <a:gd name="T45" fmla="*/ 501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32" h="501">
                    <a:moveTo>
                      <a:pt x="818" y="501"/>
                    </a:moveTo>
                    <a:lnTo>
                      <a:pt x="820" y="453"/>
                    </a:lnTo>
                    <a:lnTo>
                      <a:pt x="830" y="379"/>
                    </a:lnTo>
                    <a:lnTo>
                      <a:pt x="832" y="355"/>
                    </a:lnTo>
                    <a:lnTo>
                      <a:pt x="830" y="315"/>
                    </a:lnTo>
                    <a:lnTo>
                      <a:pt x="814" y="242"/>
                    </a:lnTo>
                    <a:lnTo>
                      <a:pt x="781" y="177"/>
                    </a:lnTo>
                    <a:lnTo>
                      <a:pt x="737" y="123"/>
                    </a:lnTo>
                    <a:lnTo>
                      <a:pt x="683" y="79"/>
                    </a:lnTo>
                    <a:lnTo>
                      <a:pt x="620" y="44"/>
                    </a:lnTo>
                    <a:lnTo>
                      <a:pt x="551" y="19"/>
                    </a:lnTo>
                    <a:lnTo>
                      <a:pt x="478" y="5"/>
                    </a:lnTo>
                    <a:lnTo>
                      <a:pt x="403" y="0"/>
                    </a:lnTo>
                    <a:lnTo>
                      <a:pt x="329" y="6"/>
                    </a:lnTo>
                    <a:lnTo>
                      <a:pt x="257" y="22"/>
                    </a:lnTo>
                    <a:lnTo>
                      <a:pt x="192" y="50"/>
                    </a:lnTo>
                    <a:lnTo>
                      <a:pt x="132" y="88"/>
                    </a:lnTo>
                    <a:lnTo>
                      <a:pt x="82" y="137"/>
                    </a:lnTo>
                    <a:lnTo>
                      <a:pt x="43" y="199"/>
                    </a:lnTo>
                    <a:lnTo>
                      <a:pt x="18" y="271"/>
                    </a:lnTo>
                    <a:lnTo>
                      <a:pt x="12" y="312"/>
                    </a:lnTo>
                    <a:lnTo>
                      <a:pt x="0" y="427"/>
                    </a:lnTo>
                    <a:lnTo>
                      <a:pt x="818" y="50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7"/>
              <p:cNvSpPr>
                <a:spLocks/>
              </p:cNvSpPr>
              <p:nvPr/>
            </p:nvSpPr>
            <p:spPr bwMode="auto">
              <a:xfrm>
                <a:off x="410" y="-88"/>
                <a:ext cx="1577" cy="1045"/>
              </a:xfrm>
              <a:custGeom>
                <a:avLst/>
                <a:gdLst>
                  <a:gd name="T0" fmla="*/ 6306 w 6307"/>
                  <a:gd name="T1" fmla="*/ 3161 h 4179"/>
                  <a:gd name="T2" fmla="*/ 6287 w 6307"/>
                  <a:gd name="T3" fmla="*/ 3563 h 4179"/>
                  <a:gd name="T4" fmla="*/ 6240 w 6307"/>
                  <a:gd name="T5" fmla="*/ 3846 h 4179"/>
                  <a:gd name="T6" fmla="*/ 6162 w 6307"/>
                  <a:gd name="T7" fmla="*/ 4030 h 4179"/>
                  <a:gd name="T8" fmla="*/ 6051 w 6307"/>
                  <a:gd name="T9" fmla="*/ 4132 h 4179"/>
                  <a:gd name="T10" fmla="*/ 5903 w 6307"/>
                  <a:gd name="T11" fmla="*/ 4175 h 4179"/>
                  <a:gd name="T12" fmla="*/ 5665 w 6307"/>
                  <a:gd name="T13" fmla="*/ 4171 h 4179"/>
                  <a:gd name="T14" fmla="*/ 5288 w 6307"/>
                  <a:gd name="T15" fmla="*/ 4131 h 4179"/>
                  <a:gd name="T16" fmla="*/ 4830 w 6307"/>
                  <a:gd name="T17" fmla="*/ 4102 h 4179"/>
                  <a:gd name="T18" fmla="*/ 4303 w 6307"/>
                  <a:gd name="T19" fmla="*/ 4070 h 4179"/>
                  <a:gd name="T20" fmla="*/ 3554 w 6307"/>
                  <a:gd name="T21" fmla="*/ 3958 h 4179"/>
                  <a:gd name="T22" fmla="*/ 2242 w 6307"/>
                  <a:gd name="T23" fmla="*/ 3666 h 4179"/>
                  <a:gd name="T24" fmla="*/ 1672 w 6307"/>
                  <a:gd name="T25" fmla="*/ 3525 h 4179"/>
                  <a:gd name="T26" fmla="*/ 1214 w 6307"/>
                  <a:gd name="T27" fmla="*/ 3439 h 4179"/>
                  <a:gd name="T28" fmla="*/ 737 w 6307"/>
                  <a:gd name="T29" fmla="*/ 3386 h 4179"/>
                  <a:gd name="T30" fmla="*/ 287 w 6307"/>
                  <a:gd name="T31" fmla="*/ 3380 h 4179"/>
                  <a:gd name="T32" fmla="*/ 0 w 6307"/>
                  <a:gd name="T33" fmla="*/ 3414 h 4179"/>
                  <a:gd name="T34" fmla="*/ 42 w 6307"/>
                  <a:gd name="T35" fmla="*/ 3090 h 4179"/>
                  <a:gd name="T36" fmla="*/ 173 w 6307"/>
                  <a:gd name="T37" fmla="*/ 2488 h 4179"/>
                  <a:gd name="T38" fmla="*/ 318 w 6307"/>
                  <a:gd name="T39" fmla="*/ 2036 h 4179"/>
                  <a:gd name="T40" fmla="*/ 475 w 6307"/>
                  <a:gd name="T41" fmla="*/ 1664 h 4179"/>
                  <a:gd name="T42" fmla="*/ 677 w 6307"/>
                  <a:gd name="T43" fmla="*/ 1305 h 4179"/>
                  <a:gd name="T44" fmla="*/ 775 w 6307"/>
                  <a:gd name="T45" fmla="*/ 1163 h 4179"/>
                  <a:gd name="T46" fmla="*/ 954 w 6307"/>
                  <a:gd name="T47" fmla="*/ 955 h 4179"/>
                  <a:gd name="T48" fmla="*/ 1151 w 6307"/>
                  <a:gd name="T49" fmla="*/ 773 h 4179"/>
                  <a:gd name="T50" fmla="*/ 1366 w 6307"/>
                  <a:gd name="T51" fmla="*/ 617 h 4179"/>
                  <a:gd name="T52" fmla="*/ 1649 w 6307"/>
                  <a:gd name="T53" fmla="*/ 452 h 4179"/>
                  <a:gd name="T54" fmla="*/ 2118 w 6307"/>
                  <a:gd name="T55" fmla="*/ 254 h 4179"/>
                  <a:gd name="T56" fmla="*/ 2574 w 6307"/>
                  <a:gd name="T57" fmla="*/ 124 h 4179"/>
                  <a:gd name="T58" fmla="*/ 3074 w 6307"/>
                  <a:gd name="T59" fmla="*/ 36 h 4179"/>
                  <a:gd name="T60" fmla="*/ 3552 w 6307"/>
                  <a:gd name="T61" fmla="*/ 0 h 4179"/>
                  <a:gd name="T62" fmla="*/ 3847 w 6307"/>
                  <a:gd name="T63" fmla="*/ 61 h 4179"/>
                  <a:gd name="T64" fmla="*/ 4231 w 6307"/>
                  <a:gd name="T65" fmla="*/ 179 h 4179"/>
                  <a:gd name="T66" fmla="*/ 4600 w 6307"/>
                  <a:gd name="T67" fmla="*/ 335 h 4179"/>
                  <a:gd name="T68" fmla="*/ 4953 w 6307"/>
                  <a:gd name="T69" fmla="*/ 526 h 4179"/>
                  <a:gd name="T70" fmla="*/ 5118 w 6307"/>
                  <a:gd name="T71" fmla="*/ 633 h 4179"/>
                  <a:gd name="T72" fmla="*/ 5409 w 6307"/>
                  <a:gd name="T73" fmla="*/ 865 h 4179"/>
                  <a:gd name="T74" fmla="*/ 5658 w 6307"/>
                  <a:gd name="T75" fmla="*/ 1124 h 4179"/>
                  <a:gd name="T76" fmla="*/ 5866 w 6307"/>
                  <a:gd name="T77" fmla="*/ 1406 h 4179"/>
                  <a:gd name="T78" fmla="*/ 6034 w 6307"/>
                  <a:gd name="T79" fmla="*/ 1712 h 4179"/>
                  <a:gd name="T80" fmla="*/ 6161 w 6307"/>
                  <a:gd name="T81" fmla="*/ 2038 h 4179"/>
                  <a:gd name="T82" fmla="*/ 6248 w 6307"/>
                  <a:gd name="T83" fmla="*/ 2386 h 4179"/>
                  <a:gd name="T84" fmla="*/ 6297 w 6307"/>
                  <a:gd name="T85" fmla="*/ 2753 h 4179"/>
                  <a:gd name="T86" fmla="*/ 6307 w 6307"/>
                  <a:gd name="T87" fmla="*/ 3038 h 4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07" h="4179">
                    <a:moveTo>
                      <a:pt x="6307" y="3038"/>
                    </a:moveTo>
                    <a:lnTo>
                      <a:pt x="6306" y="3161"/>
                    </a:lnTo>
                    <a:lnTo>
                      <a:pt x="6300" y="3377"/>
                    </a:lnTo>
                    <a:lnTo>
                      <a:pt x="6287" y="3563"/>
                    </a:lnTo>
                    <a:lnTo>
                      <a:pt x="6267" y="3718"/>
                    </a:lnTo>
                    <a:lnTo>
                      <a:pt x="6240" y="3846"/>
                    </a:lnTo>
                    <a:lnTo>
                      <a:pt x="6205" y="3949"/>
                    </a:lnTo>
                    <a:lnTo>
                      <a:pt x="6162" y="4030"/>
                    </a:lnTo>
                    <a:lnTo>
                      <a:pt x="6111" y="4089"/>
                    </a:lnTo>
                    <a:lnTo>
                      <a:pt x="6051" y="4132"/>
                    </a:lnTo>
                    <a:lnTo>
                      <a:pt x="5982" y="4160"/>
                    </a:lnTo>
                    <a:lnTo>
                      <a:pt x="5903" y="4175"/>
                    </a:lnTo>
                    <a:lnTo>
                      <a:pt x="5815" y="4179"/>
                    </a:lnTo>
                    <a:lnTo>
                      <a:pt x="5665" y="4171"/>
                    </a:lnTo>
                    <a:lnTo>
                      <a:pt x="5425" y="4145"/>
                    </a:lnTo>
                    <a:lnTo>
                      <a:pt x="5288" y="4131"/>
                    </a:lnTo>
                    <a:lnTo>
                      <a:pt x="5116" y="4117"/>
                    </a:lnTo>
                    <a:lnTo>
                      <a:pt x="4830" y="4102"/>
                    </a:lnTo>
                    <a:lnTo>
                      <a:pt x="4573" y="4090"/>
                    </a:lnTo>
                    <a:lnTo>
                      <a:pt x="4303" y="4070"/>
                    </a:lnTo>
                    <a:lnTo>
                      <a:pt x="3977" y="4031"/>
                    </a:lnTo>
                    <a:lnTo>
                      <a:pt x="3554" y="3958"/>
                    </a:lnTo>
                    <a:lnTo>
                      <a:pt x="2989" y="3840"/>
                    </a:lnTo>
                    <a:lnTo>
                      <a:pt x="2242" y="3666"/>
                    </a:lnTo>
                    <a:lnTo>
                      <a:pt x="1776" y="3550"/>
                    </a:lnTo>
                    <a:lnTo>
                      <a:pt x="1672" y="3525"/>
                    </a:lnTo>
                    <a:lnTo>
                      <a:pt x="1449" y="3479"/>
                    </a:lnTo>
                    <a:lnTo>
                      <a:pt x="1214" y="3439"/>
                    </a:lnTo>
                    <a:lnTo>
                      <a:pt x="975" y="3408"/>
                    </a:lnTo>
                    <a:lnTo>
                      <a:pt x="737" y="3386"/>
                    </a:lnTo>
                    <a:lnTo>
                      <a:pt x="505" y="3376"/>
                    </a:lnTo>
                    <a:lnTo>
                      <a:pt x="287" y="3380"/>
                    </a:lnTo>
                    <a:lnTo>
                      <a:pt x="88" y="3398"/>
                    </a:lnTo>
                    <a:lnTo>
                      <a:pt x="0" y="3414"/>
                    </a:lnTo>
                    <a:lnTo>
                      <a:pt x="3" y="3374"/>
                    </a:lnTo>
                    <a:lnTo>
                      <a:pt x="42" y="3090"/>
                    </a:lnTo>
                    <a:lnTo>
                      <a:pt x="93" y="2815"/>
                    </a:lnTo>
                    <a:lnTo>
                      <a:pt x="173" y="2488"/>
                    </a:lnTo>
                    <a:lnTo>
                      <a:pt x="253" y="2220"/>
                    </a:lnTo>
                    <a:lnTo>
                      <a:pt x="318" y="2036"/>
                    </a:lnTo>
                    <a:lnTo>
                      <a:pt x="392" y="1850"/>
                    </a:lnTo>
                    <a:lnTo>
                      <a:pt x="475" y="1664"/>
                    </a:lnTo>
                    <a:lnTo>
                      <a:pt x="571" y="1481"/>
                    </a:lnTo>
                    <a:lnTo>
                      <a:pt x="677" y="1305"/>
                    </a:lnTo>
                    <a:lnTo>
                      <a:pt x="734" y="1219"/>
                    </a:lnTo>
                    <a:lnTo>
                      <a:pt x="775" y="1163"/>
                    </a:lnTo>
                    <a:lnTo>
                      <a:pt x="862" y="1055"/>
                    </a:lnTo>
                    <a:lnTo>
                      <a:pt x="954" y="955"/>
                    </a:lnTo>
                    <a:lnTo>
                      <a:pt x="1049" y="861"/>
                    </a:lnTo>
                    <a:lnTo>
                      <a:pt x="1151" y="773"/>
                    </a:lnTo>
                    <a:lnTo>
                      <a:pt x="1257" y="693"/>
                    </a:lnTo>
                    <a:lnTo>
                      <a:pt x="1366" y="617"/>
                    </a:lnTo>
                    <a:lnTo>
                      <a:pt x="1478" y="547"/>
                    </a:lnTo>
                    <a:lnTo>
                      <a:pt x="1649" y="452"/>
                    </a:lnTo>
                    <a:lnTo>
                      <a:pt x="1883" y="344"/>
                    </a:lnTo>
                    <a:lnTo>
                      <a:pt x="2118" y="254"/>
                    </a:lnTo>
                    <a:lnTo>
                      <a:pt x="2349" y="182"/>
                    </a:lnTo>
                    <a:lnTo>
                      <a:pt x="2574" y="124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lnTo>
                      <a:pt x="3652" y="17"/>
                    </a:lnTo>
                    <a:lnTo>
                      <a:pt x="3847" y="61"/>
                    </a:lnTo>
                    <a:lnTo>
                      <a:pt x="4041" y="116"/>
                    </a:lnTo>
                    <a:lnTo>
                      <a:pt x="4231" y="179"/>
                    </a:lnTo>
                    <a:lnTo>
                      <a:pt x="4418" y="252"/>
                    </a:lnTo>
                    <a:lnTo>
                      <a:pt x="4600" y="335"/>
                    </a:lnTo>
                    <a:lnTo>
                      <a:pt x="4779" y="426"/>
                    </a:lnTo>
                    <a:lnTo>
                      <a:pt x="4953" y="526"/>
                    </a:lnTo>
                    <a:lnTo>
                      <a:pt x="5037" y="581"/>
                    </a:lnTo>
                    <a:lnTo>
                      <a:pt x="5118" y="633"/>
                    </a:lnTo>
                    <a:lnTo>
                      <a:pt x="5269" y="747"/>
                    </a:lnTo>
                    <a:lnTo>
                      <a:pt x="5409" y="865"/>
                    </a:lnTo>
                    <a:lnTo>
                      <a:pt x="5539" y="991"/>
                    </a:lnTo>
                    <a:lnTo>
                      <a:pt x="5658" y="1124"/>
                    </a:lnTo>
                    <a:lnTo>
                      <a:pt x="5768" y="1261"/>
                    </a:lnTo>
                    <a:lnTo>
                      <a:pt x="5866" y="1406"/>
                    </a:lnTo>
                    <a:lnTo>
                      <a:pt x="5956" y="1556"/>
                    </a:lnTo>
                    <a:lnTo>
                      <a:pt x="6034" y="1712"/>
                    </a:lnTo>
                    <a:lnTo>
                      <a:pt x="6103" y="1872"/>
                    </a:lnTo>
                    <a:lnTo>
                      <a:pt x="6161" y="2038"/>
                    </a:lnTo>
                    <a:lnTo>
                      <a:pt x="6210" y="2210"/>
                    </a:lnTo>
                    <a:lnTo>
                      <a:pt x="6248" y="2386"/>
                    </a:lnTo>
                    <a:lnTo>
                      <a:pt x="6277" y="2567"/>
                    </a:lnTo>
                    <a:lnTo>
                      <a:pt x="6297" y="2753"/>
                    </a:lnTo>
                    <a:lnTo>
                      <a:pt x="6306" y="2941"/>
                    </a:lnTo>
                    <a:lnTo>
                      <a:pt x="6307" y="303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8"/>
              <p:cNvSpPr>
                <a:spLocks/>
              </p:cNvSpPr>
              <p:nvPr/>
            </p:nvSpPr>
            <p:spPr bwMode="auto">
              <a:xfrm>
                <a:off x="410" y="-88"/>
                <a:ext cx="888" cy="861"/>
              </a:xfrm>
              <a:custGeom>
                <a:avLst/>
                <a:gdLst>
                  <a:gd name="T0" fmla="*/ 3552 w 3552"/>
                  <a:gd name="T1" fmla="*/ 0 h 3445"/>
                  <a:gd name="T2" fmla="*/ 3463 w 3552"/>
                  <a:gd name="T3" fmla="*/ 17 h 3445"/>
                  <a:gd name="T4" fmla="*/ 3292 w 3552"/>
                  <a:gd name="T5" fmla="*/ 61 h 3445"/>
                  <a:gd name="T6" fmla="*/ 3130 w 3552"/>
                  <a:gd name="T7" fmla="*/ 118 h 3445"/>
                  <a:gd name="T8" fmla="*/ 2977 w 3552"/>
                  <a:gd name="T9" fmla="*/ 185 h 3445"/>
                  <a:gd name="T10" fmla="*/ 2832 w 3552"/>
                  <a:gd name="T11" fmla="*/ 263 h 3445"/>
                  <a:gd name="T12" fmla="*/ 2694 w 3552"/>
                  <a:gd name="T13" fmla="*/ 350 h 3445"/>
                  <a:gd name="T14" fmla="*/ 2566 w 3552"/>
                  <a:gd name="T15" fmla="*/ 446 h 3445"/>
                  <a:gd name="T16" fmla="*/ 2444 w 3552"/>
                  <a:gd name="T17" fmla="*/ 549 h 3445"/>
                  <a:gd name="T18" fmla="*/ 2330 w 3552"/>
                  <a:gd name="T19" fmla="*/ 660 h 3445"/>
                  <a:gd name="T20" fmla="*/ 2225 w 3552"/>
                  <a:gd name="T21" fmla="*/ 777 h 3445"/>
                  <a:gd name="T22" fmla="*/ 2125 w 3552"/>
                  <a:gd name="T23" fmla="*/ 899 h 3445"/>
                  <a:gd name="T24" fmla="*/ 2032 w 3552"/>
                  <a:gd name="T25" fmla="*/ 1028 h 3445"/>
                  <a:gd name="T26" fmla="*/ 1946 w 3552"/>
                  <a:gd name="T27" fmla="*/ 1159 h 3445"/>
                  <a:gd name="T28" fmla="*/ 1867 w 3552"/>
                  <a:gd name="T29" fmla="*/ 1294 h 3445"/>
                  <a:gd name="T30" fmla="*/ 1757 w 3552"/>
                  <a:gd name="T31" fmla="*/ 1501 h 3445"/>
                  <a:gd name="T32" fmla="*/ 1633 w 3552"/>
                  <a:gd name="T33" fmla="*/ 1781 h 3445"/>
                  <a:gd name="T34" fmla="*/ 1529 w 3552"/>
                  <a:gd name="T35" fmla="*/ 2062 h 3445"/>
                  <a:gd name="T36" fmla="*/ 1445 w 3552"/>
                  <a:gd name="T37" fmla="*/ 2335 h 3445"/>
                  <a:gd name="T38" fmla="*/ 1378 w 3552"/>
                  <a:gd name="T39" fmla="*/ 2596 h 3445"/>
                  <a:gd name="T40" fmla="*/ 1326 w 3552"/>
                  <a:gd name="T41" fmla="*/ 2838 h 3445"/>
                  <a:gd name="T42" fmla="*/ 1287 w 3552"/>
                  <a:gd name="T43" fmla="*/ 3055 h 3445"/>
                  <a:gd name="T44" fmla="*/ 1250 w 3552"/>
                  <a:gd name="T45" fmla="*/ 3324 h 3445"/>
                  <a:gd name="T46" fmla="*/ 1237 w 3552"/>
                  <a:gd name="T47" fmla="*/ 3445 h 3445"/>
                  <a:gd name="T48" fmla="*/ 1161 w 3552"/>
                  <a:gd name="T49" fmla="*/ 3432 h 3445"/>
                  <a:gd name="T50" fmla="*/ 1007 w 3552"/>
                  <a:gd name="T51" fmla="*/ 3409 h 3445"/>
                  <a:gd name="T52" fmla="*/ 853 w 3552"/>
                  <a:gd name="T53" fmla="*/ 3394 h 3445"/>
                  <a:gd name="T54" fmla="*/ 698 w 3552"/>
                  <a:gd name="T55" fmla="*/ 3384 h 3445"/>
                  <a:gd name="T56" fmla="*/ 542 w 3552"/>
                  <a:gd name="T57" fmla="*/ 3380 h 3445"/>
                  <a:gd name="T58" fmla="*/ 387 w 3552"/>
                  <a:gd name="T59" fmla="*/ 3382 h 3445"/>
                  <a:gd name="T60" fmla="*/ 232 w 3552"/>
                  <a:gd name="T61" fmla="*/ 3391 h 3445"/>
                  <a:gd name="T62" fmla="*/ 77 w 3552"/>
                  <a:gd name="T63" fmla="*/ 3406 h 3445"/>
                  <a:gd name="T64" fmla="*/ 0 w 3552"/>
                  <a:gd name="T65" fmla="*/ 3416 h 3445"/>
                  <a:gd name="T66" fmla="*/ 3 w 3552"/>
                  <a:gd name="T67" fmla="*/ 3376 h 3445"/>
                  <a:gd name="T68" fmla="*/ 42 w 3552"/>
                  <a:gd name="T69" fmla="*/ 3093 h 3445"/>
                  <a:gd name="T70" fmla="*/ 93 w 3552"/>
                  <a:gd name="T71" fmla="*/ 2818 h 3445"/>
                  <a:gd name="T72" fmla="*/ 173 w 3552"/>
                  <a:gd name="T73" fmla="*/ 2490 h 3445"/>
                  <a:gd name="T74" fmla="*/ 253 w 3552"/>
                  <a:gd name="T75" fmla="*/ 2223 h 3445"/>
                  <a:gd name="T76" fmla="*/ 318 w 3552"/>
                  <a:gd name="T77" fmla="*/ 2038 h 3445"/>
                  <a:gd name="T78" fmla="*/ 392 w 3552"/>
                  <a:gd name="T79" fmla="*/ 1853 h 3445"/>
                  <a:gd name="T80" fmla="*/ 475 w 3552"/>
                  <a:gd name="T81" fmla="*/ 1667 h 3445"/>
                  <a:gd name="T82" fmla="*/ 571 w 3552"/>
                  <a:gd name="T83" fmla="*/ 1484 h 3445"/>
                  <a:gd name="T84" fmla="*/ 677 w 3552"/>
                  <a:gd name="T85" fmla="*/ 1307 h 3445"/>
                  <a:gd name="T86" fmla="*/ 734 w 3552"/>
                  <a:gd name="T87" fmla="*/ 1222 h 3445"/>
                  <a:gd name="T88" fmla="*/ 775 w 3552"/>
                  <a:gd name="T89" fmla="*/ 1165 h 3445"/>
                  <a:gd name="T90" fmla="*/ 862 w 3552"/>
                  <a:gd name="T91" fmla="*/ 1058 h 3445"/>
                  <a:gd name="T92" fmla="*/ 954 w 3552"/>
                  <a:gd name="T93" fmla="*/ 957 h 3445"/>
                  <a:gd name="T94" fmla="*/ 1049 w 3552"/>
                  <a:gd name="T95" fmla="*/ 863 h 3445"/>
                  <a:gd name="T96" fmla="*/ 1151 w 3552"/>
                  <a:gd name="T97" fmla="*/ 775 h 3445"/>
                  <a:gd name="T98" fmla="*/ 1257 w 3552"/>
                  <a:gd name="T99" fmla="*/ 694 h 3445"/>
                  <a:gd name="T100" fmla="*/ 1366 w 3552"/>
                  <a:gd name="T101" fmla="*/ 618 h 3445"/>
                  <a:gd name="T102" fmla="*/ 1478 w 3552"/>
                  <a:gd name="T103" fmla="*/ 548 h 3445"/>
                  <a:gd name="T104" fmla="*/ 1649 w 3552"/>
                  <a:gd name="T105" fmla="*/ 453 h 3445"/>
                  <a:gd name="T106" fmla="*/ 1883 w 3552"/>
                  <a:gd name="T107" fmla="*/ 345 h 3445"/>
                  <a:gd name="T108" fmla="*/ 2118 w 3552"/>
                  <a:gd name="T109" fmla="*/ 255 h 3445"/>
                  <a:gd name="T110" fmla="*/ 2349 w 3552"/>
                  <a:gd name="T111" fmla="*/ 182 h 3445"/>
                  <a:gd name="T112" fmla="*/ 2574 w 3552"/>
                  <a:gd name="T113" fmla="*/ 126 h 3445"/>
                  <a:gd name="T114" fmla="*/ 2786 w 3552"/>
                  <a:gd name="T115" fmla="*/ 82 h 3445"/>
                  <a:gd name="T116" fmla="*/ 3074 w 3552"/>
                  <a:gd name="T117" fmla="*/ 36 h 3445"/>
                  <a:gd name="T118" fmla="*/ 3491 w 3552"/>
                  <a:gd name="T119" fmla="*/ 0 h 3445"/>
                  <a:gd name="T120" fmla="*/ 3552 w 3552"/>
                  <a:gd name="T121" fmla="*/ 0 h 3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552" h="3445">
                    <a:moveTo>
                      <a:pt x="3552" y="0"/>
                    </a:moveTo>
                    <a:lnTo>
                      <a:pt x="3463" y="17"/>
                    </a:lnTo>
                    <a:lnTo>
                      <a:pt x="3292" y="61"/>
                    </a:lnTo>
                    <a:lnTo>
                      <a:pt x="3130" y="118"/>
                    </a:lnTo>
                    <a:lnTo>
                      <a:pt x="2977" y="185"/>
                    </a:lnTo>
                    <a:lnTo>
                      <a:pt x="2832" y="263"/>
                    </a:lnTo>
                    <a:lnTo>
                      <a:pt x="2694" y="350"/>
                    </a:lnTo>
                    <a:lnTo>
                      <a:pt x="2566" y="446"/>
                    </a:lnTo>
                    <a:lnTo>
                      <a:pt x="2444" y="549"/>
                    </a:lnTo>
                    <a:lnTo>
                      <a:pt x="2330" y="660"/>
                    </a:lnTo>
                    <a:lnTo>
                      <a:pt x="2225" y="777"/>
                    </a:lnTo>
                    <a:lnTo>
                      <a:pt x="2125" y="899"/>
                    </a:lnTo>
                    <a:lnTo>
                      <a:pt x="2032" y="1028"/>
                    </a:lnTo>
                    <a:lnTo>
                      <a:pt x="1946" y="1159"/>
                    </a:lnTo>
                    <a:lnTo>
                      <a:pt x="1867" y="1294"/>
                    </a:lnTo>
                    <a:lnTo>
                      <a:pt x="1757" y="1501"/>
                    </a:lnTo>
                    <a:lnTo>
                      <a:pt x="1633" y="1781"/>
                    </a:lnTo>
                    <a:lnTo>
                      <a:pt x="1529" y="2062"/>
                    </a:lnTo>
                    <a:lnTo>
                      <a:pt x="1445" y="2335"/>
                    </a:lnTo>
                    <a:lnTo>
                      <a:pt x="1378" y="2596"/>
                    </a:lnTo>
                    <a:lnTo>
                      <a:pt x="1326" y="2838"/>
                    </a:lnTo>
                    <a:lnTo>
                      <a:pt x="1287" y="3055"/>
                    </a:lnTo>
                    <a:lnTo>
                      <a:pt x="1250" y="3324"/>
                    </a:lnTo>
                    <a:lnTo>
                      <a:pt x="1237" y="3445"/>
                    </a:lnTo>
                    <a:lnTo>
                      <a:pt x="1161" y="3432"/>
                    </a:lnTo>
                    <a:lnTo>
                      <a:pt x="1007" y="3409"/>
                    </a:lnTo>
                    <a:lnTo>
                      <a:pt x="853" y="3394"/>
                    </a:lnTo>
                    <a:lnTo>
                      <a:pt x="698" y="3384"/>
                    </a:lnTo>
                    <a:lnTo>
                      <a:pt x="542" y="3380"/>
                    </a:lnTo>
                    <a:lnTo>
                      <a:pt x="387" y="3382"/>
                    </a:lnTo>
                    <a:lnTo>
                      <a:pt x="232" y="3391"/>
                    </a:lnTo>
                    <a:lnTo>
                      <a:pt x="77" y="3406"/>
                    </a:lnTo>
                    <a:lnTo>
                      <a:pt x="0" y="3416"/>
                    </a:lnTo>
                    <a:lnTo>
                      <a:pt x="3" y="3376"/>
                    </a:lnTo>
                    <a:lnTo>
                      <a:pt x="42" y="3093"/>
                    </a:lnTo>
                    <a:lnTo>
                      <a:pt x="93" y="2818"/>
                    </a:lnTo>
                    <a:lnTo>
                      <a:pt x="173" y="2490"/>
                    </a:lnTo>
                    <a:lnTo>
                      <a:pt x="253" y="2223"/>
                    </a:lnTo>
                    <a:lnTo>
                      <a:pt x="318" y="2038"/>
                    </a:lnTo>
                    <a:lnTo>
                      <a:pt x="392" y="1853"/>
                    </a:lnTo>
                    <a:lnTo>
                      <a:pt x="475" y="1667"/>
                    </a:lnTo>
                    <a:lnTo>
                      <a:pt x="571" y="1484"/>
                    </a:lnTo>
                    <a:lnTo>
                      <a:pt x="677" y="1307"/>
                    </a:lnTo>
                    <a:lnTo>
                      <a:pt x="734" y="1222"/>
                    </a:lnTo>
                    <a:lnTo>
                      <a:pt x="775" y="1165"/>
                    </a:lnTo>
                    <a:lnTo>
                      <a:pt x="862" y="1058"/>
                    </a:lnTo>
                    <a:lnTo>
                      <a:pt x="954" y="957"/>
                    </a:lnTo>
                    <a:lnTo>
                      <a:pt x="1049" y="863"/>
                    </a:lnTo>
                    <a:lnTo>
                      <a:pt x="1151" y="775"/>
                    </a:lnTo>
                    <a:lnTo>
                      <a:pt x="1257" y="694"/>
                    </a:lnTo>
                    <a:lnTo>
                      <a:pt x="1366" y="618"/>
                    </a:lnTo>
                    <a:lnTo>
                      <a:pt x="1478" y="548"/>
                    </a:lnTo>
                    <a:lnTo>
                      <a:pt x="1649" y="453"/>
                    </a:lnTo>
                    <a:lnTo>
                      <a:pt x="1883" y="345"/>
                    </a:lnTo>
                    <a:lnTo>
                      <a:pt x="2118" y="255"/>
                    </a:lnTo>
                    <a:lnTo>
                      <a:pt x="2349" y="182"/>
                    </a:lnTo>
                    <a:lnTo>
                      <a:pt x="2574" y="126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9"/>
              <p:cNvSpPr>
                <a:spLocks/>
              </p:cNvSpPr>
              <p:nvPr/>
            </p:nvSpPr>
            <p:spPr bwMode="auto">
              <a:xfrm>
                <a:off x="719" y="-88"/>
                <a:ext cx="802" cy="1012"/>
              </a:xfrm>
              <a:custGeom>
                <a:avLst/>
                <a:gdLst>
                  <a:gd name="T0" fmla="*/ 2863 w 3209"/>
                  <a:gd name="T1" fmla="*/ 4049 h 4049"/>
                  <a:gd name="T2" fmla="*/ 2654 w 3209"/>
                  <a:gd name="T3" fmla="*/ 4022 h 4049"/>
                  <a:gd name="T4" fmla="*/ 2242 w 3209"/>
                  <a:gd name="T5" fmla="*/ 3952 h 4049"/>
                  <a:gd name="T6" fmla="*/ 1840 w 3209"/>
                  <a:gd name="T7" fmla="*/ 3869 h 4049"/>
                  <a:gd name="T8" fmla="*/ 1452 w 3209"/>
                  <a:gd name="T9" fmla="*/ 3779 h 4049"/>
                  <a:gd name="T10" fmla="*/ 904 w 3209"/>
                  <a:gd name="T11" fmla="*/ 3643 h 4049"/>
                  <a:gd name="T12" fmla="*/ 419 w 3209"/>
                  <a:gd name="T13" fmla="*/ 3526 h 4049"/>
                  <a:gd name="T14" fmla="*/ 131 w 3209"/>
                  <a:gd name="T15" fmla="*/ 3466 h 4049"/>
                  <a:gd name="T16" fmla="*/ 0 w 3209"/>
                  <a:gd name="T17" fmla="*/ 3445 h 4049"/>
                  <a:gd name="T18" fmla="*/ 12 w 3209"/>
                  <a:gd name="T19" fmla="*/ 3324 h 4049"/>
                  <a:gd name="T20" fmla="*/ 50 w 3209"/>
                  <a:gd name="T21" fmla="*/ 3055 h 4049"/>
                  <a:gd name="T22" fmla="*/ 89 w 3209"/>
                  <a:gd name="T23" fmla="*/ 2838 h 4049"/>
                  <a:gd name="T24" fmla="*/ 142 w 3209"/>
                  <a:gd name="T25" fmla="*/ 2596 h 4049"/>
                  <a:gd name="T26" fmla="*/ 209 w 3209"/>
                  <a:gd name="T27" fmla="*/ 2335 h 4049"/>
                  <a:gd name="T28" fmla="*/ 293 w 3209"/>
                  <a:gd name="T29" fmla="*/ 2062 h 4049"/>
                  <a:gd name="T30" fmla="*/ 397 w 3209"/>
                  <a:gd name="T31" fmla="*/ 1781 h 4049"/>
                  <a:gd name="T32" fmla="*/ 521 w 3209"/>
                  <a:gd name="T33" fmla="*/ 1501 h 4049"/>
                  <a:gd name="T34" fmla="*/ 631 w 3209"/>
                  <a:gd name="T35" fmla="*/ 1294 h 4049"/>
                  <a:gd name="T36" fmla="*/ 710 w 3209"/>
                  <a:gd name="T37" fmla="*/ 1159 h 4049"/>
                  <a:gd name="T38" fmla="*/ 796 w 3209"/>
                  <a:gd name="T39" fmla="*/ 1028 h 4049"/>
                  <a:gd name="T40" fmla="*/ 889 w 3209"/>
                  <a:gd name="T41" fmla="*/ 899 h 4049"/>
                  <a:gd name="T42" fmla="*/ 989 w 3209"/>
                  <a:gd name="T43" fmla="*/ 777 h 4049"/>
                  <a:gd name="T44" fmla="*/ 1094 w 3209"/>
                  <a:gd name="T45" fmla="*/ 660 h 4049"/>
                  <a:gd name="T46" fmla="*/ 1208 w 3209"/>
                  <a:gd name="T47" fmla="*/ 549 h 4049"/>
                  <a:gd name="T48" fmla="*/ 1330 w 3209"/>
                  <a:gd name="T49" fmla="*/ 446 h 4049"/>
                  <a:gd name="T50" fmla="*/ 1458 w 3209"/>
                  <a:gd name="T51" fmla="*/ 350 h 4049"/>
                  <a:gd name="T52" fmla="*/ 1596 w 3209"/>
                  <a:gd name="T53" fmla="*/ 263 h 4049"/>
                  <a:gd name="T54" fmla="*/ 1741 w 3209"/>
                  <a:gd name="T55" fmla="*/ 185 h 4049"/>
                  <a:gd name="T56" fmla="*/ 1894 w 3209"/>
                  <a:gd name="T57" fmla="*/ 118 h 4049"/>
                  <a:gd name="T58" fmla="*/ 2056 w 3209"/>
                  <a:gd name="T59" fmla="*/ 61 h 4049"/>
                  <a:gd name="T60" fmla="*/ 2227 w 3209"/>
                  <a:gd name="T61" fmla="*/ 17 h 4049"/>
                  <a:gd name="T62" fmla="*/ 2316 w 3209"/>
                  <a:gd name="T63" fmla="*/ 0 h 4049"/>
                  <a:gd name="T64" fmla="*/ 2386 w 3209"/>
                  <a:gd name="T65" fmla="*/ 38 h 4049"/>
                  <a:gd name="T66" fmla="*/ 2513 w 3209"/>
                  <a:gd name="T67" fmla="*/ 122 h 4049"/>
                  <a:gd name="T68" fmla="*/ 2627 w 3209"/>
                  <a:gd name="T69" fmla="*/ 218 h 4049"/>
                  <a:gd name="T70" fmla="*/ 2731 w 3209"/>
                  <a:gd name="T71" fmla="*/ 322 h 4049"/>
                  <a:gd name="T72" fmla="*/ 2821 w 3209"/>
                  <a:gd name="T73" fmla="*/ 437 h 4049"/>
                  <a:gd name="T74" fmla="*/ 2901 w 3209"/>
                  <a:gd name="T75" fmla="*/ 559 h 4049"/>
                  <a:gd name="T76" fmla="*/ 2970 w 3209"/>
                  <a:gd name="T77" fmla="*/ 690 h 4049"/>
                  <a:gd name="T78" fmla="*/ 3029 w 3209"/>
                  <a:gd name="T79" fmla="*/ 827 h 4049"/>
                  <a:gd name="T80" fmla="*/ 3080 w 3209"/>
                  <a:gd name="T81" fmla="*/ 970 h 4049"/>
                  <a:gd name="T82" fmla="*/ 3120 w 3209"/>
                  <a:gd name="T83" fmla="*/ 1118 h 4049"/>
                  <a:gd name="T84" fmla="*/ 3153 w 3209"/>
                  <a:gd name="T85" fmla="*/ 1271 h 4049"/>
                  <a:gd name="T86" fmla="*/ 3177 w 3209"/>
                  <a:gd name="T87" fmla="*/ 1426 h 4049"/>
                  <a:gd name="T88" fmla="*/ 3194 w 3209"/>
                  <a:gd name="T89" fmla="*/ 1585 h 4049"/>
                  <a:gd name="T90" fmla="*/ 3204 w 3209"/>
                  <a:gd name="T91" fmla="*/ 1746 h 4049"/>
                  <a:gd name="T92" fmla="*/ 3209 w 3209"/>
                  <a:gd name="T93" fmla="*/ 1988 h 4049"/>
                  <a:gd name="T94" fmla="*/ 3197 w 3209"/>
                  <a:gd name="T95" fmla="*/ 2310 h 4049"/>
                  <a:gd name="T96" fmla="*/ 3167 w 3209"/>
                  <a:gd name="T97" fmla="*/ 2625 h 4049"/>
                  <a:gd name="T98" fmla="*/ 3124 w 3209"/>
                  <a:gd name="T99" fmla="*/ 2926 h 4049"/>
                  <a:gd name="T100" fmla="*/ 3073 w 3209"/>
                  <a:gd name="T101" fmla="*/ 3209 h 4049"/>
                  <a:gd name="T102" fmla="*/ 2991 w 3209"/>
                  <a:gd name="T103" fmla="*/ 3583 h 4049"/>
                  <a:gd name="T104" fmla="*/ 2893 w 3209"/>
                  <a:gd name="T105" fmla="*/ 3947 h 4049"/>
                  <a:gd name="T106" fmla="*/ 2863 w 3209"/>
                  <a:gd name="T107" fmla="*/ 4049 h 4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09" h="4049">
                    <a:moveTo>
                      <a:pt x="2863" y="4049"/>
                    </a:moveTo>
                    <a:lnTo>
                      <a:pt x="2654" y="4022"/>
                    </a:lnTo>
                    <a:lnTo>
                      <a:pt x="2242" y="3952"/>
                    </a:lnTo>
                    <a:lnTo>
                      <a:pt x="1840" y="3869"/>
                    </a:lnTo>
                    <a:lnTo>
                      <a:pt x="1452" y="3779"/>
                    </a:lnTo>
                    <a:lnTo>
                      <a:pt x="904" y="3643"/>
                    </a:lnTo>
                    <a:lnTo>
                      <a:pt x="419" y="3526"/>
                    </a:lnTo>
                    <a:lnTo>
                      <a:pt x="131" y="3466"/>
                    </a:lnTo>
                    <a:lnTo>
                      <a:pt x="0" y="3445"/>
                    </a:lnTo>
                    <a:lnTo>
                      <a:pt x="12" y="3324"/>
                    </a:lnTo>
                    <a:lnTo>
                      <a:pt x="50" y="3055"/>
                    </a:lnTo>
                    <a:lnTo>
                      <a:pt x="89" y="2838"/>
                    </a:lnTo>
                    <a:lnTo>
                      <a:pt x="142" y="2596"/>
                    </a:lnTo>
                    <a:lnTo>
                      <a:pt x="209" y="2335"/>
                    </a:lnTo>
                    <a:lnTo>
                      <a:pt x="293" y="2062"/>
                    </a:lnTo>
                    <a:lnTo>
                      <a:pt x="397" y="1781"/>
                    </a:lnTo>
                    <a:lnTo>
                      <a:pt x="521" y="1501"/>
                    </a:lnTo>
                    <a:lnTo>
                      <a:pt x="631" y="1294"/>
                    </a:lnTo>
                    <a:lnTo>
                      <a:pt x="710" y="1159"/>
                    </a:lnTo>
                    <a:lnTo>
                      <a:pt x="796" y="1028"/>
                    </a:lnTo>
                    <a:lnTo>
                      <a:pt x="889" y="899"/>
                    </a:lnTo>
                    <a:lnTo>
                      <a:pt x="989" y="777"/>
                    </a:lnTo>
                    <a:lnTo>
                      <a:pt x="1094" y="660"/>
                    </a:lnTo>
                    <a:lnTo>
                      <a:pt x="1208" y="549"/>
                    </a:lnTo>
                    <a:lnTo>
                      <a:pt x="1330" y="446"/>
                    </a:lnTo>
                    <a:lnTo>
                      <a:pt x="1458" y="350"/>
                    </a:lnTo>
                    <a:lnTo>
                      <a:pt x="1596" y="263"/>
                    </a:lnTo>
                    <a:lnTo>
                      <a:pt x="1741" y="185"/>
                    </a:lnTo>
                    <a:lnTo>
                      <a:pt x="1894" y="118"/>
                    </a:lnTo>
                    <a:lnTo>
                      <a:pt x="2056" y="61"/>
                    </a:lnTo>
                    <a:lnTo>
                      <a:pt x="2227" y="17"/>
                    </a:lnTo>
                    <a:lnTo>
                      <a:pt x="2316" y="0"/>
                    </a:lnTo>
                    <a:lnTo>
                      <a:pt x="2386" y="38"/>
                    </a:lnTo>
                    <a:lnTo>
                      <a:pt x="2513" y="122"/>
                    </a:lnTo>
                    <a:lnTo>
                      <a:pt x="2627" y="218"/>
                    </a:lnTo>
                    <a:lnTo>
                      <a:pt x="2731" y="322"/>
                    </a:lnTo>
                    <a:lnTo>
                      <a:pt x="2821" y="437"/>
                    </a:lnTo>
                    <a:lnTo>
                      <a:pt x="2901" y="559"/>
                    </a:lnTo>
                    <a:lnTo>
                      <a:pt x="2970" y="690"/>
                    </a:lnTo>
                    <a:lnTo>
                      <a:pt x="3029" y="827"/>
                    </a:lnTo>
                    <a:lnTo>
                      <a:pt x="3080" y="970"/>
                    </a:lnTo>
                    <a:lnTo>
                      <a:pt x="3120" y="1118"/>
                    </a:lnTo>
                    <a:lnTo>
                      <a:pt x="3153" y="1271"/>
                    </a:lnTo>
                    <a:lnTo>
                      <a:pt x="3177" y="1426"/>
                    </a:lnTo>
                    <a:lnTo>
                      <a:pt x="3194" y="1585"/>
                    </a:lnTo>
                    <a:lnTo>
                      <a:pt x="3204" y="1746"/>
                    </a:lnTo>
                    <a:lnTo>
                      <a:pt x="3209" y="1988"/>
                    </a:lnTo>
                    <a:lnTo>
                      <a:pt x="3197" y="2310"/>
                    </a:lnTo>
                    <a:lnTo>
                      <a:pt x="3167" y="2625"/>
                    </a:lnTo>
                    <a:lnTo>
                      <a:pt x="3124" y="2926"/>
                    </a:lnTo>
                    <a:lnTo>
                      <a:pt x="3073" y="3209"/>
                    </a:lnTo>
                    <a:lnTo>
                      <a:pt x="2991" y="3583"/>
                    </a:lnTo>
                    <a:lnTo>
                      <a:pt x="2893" y="3947"/>
                    </a:lnTo>
                    <a:lnTo>
                      <a:pt x="2863" y="404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C0F946-CB7A-4CC4-AE0F-C2471D78004A}"/>
              </a:ext>
            </a:extLst>
          </p:cNvPr>
          <p:cNvSpPr/>
          <p:nvPr/>
        </p:nvSpPr>
        <p:spPr>
          <a:xfrm>
            <a:off x="141928" y="1815485"/>
            <a:ext cx="1917290" cy="100289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ysClr val="windowText" lastClr="000000"/>
                </a:solidFill>
              </a:rPr>
              <a:t>온습도</a:t>
            </a:r>
            <a:r>
              <a:rPr lang="ko-KR" altLang="en-US" dirty="0">
                <a:solidFill>
                  <a:sysClr val="windowText" lastClr="000000"/>
                </a:solidFill>
              </a:rPr>
              <a:t> 센서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3427114-BC2C-415B-B515-F267C4692BB2}"/>
              </a:ext>
            </a:extLst>
          </p:cNvPr>
          <p:cNvSpPr/>
          <p:nvPr/>
        </p:nvSpPr>
        <p:spPr>
          <a:xfrm>
            <a:off x="147484" y="3306732"/>
            <a:ext cx="1917290" cy="100289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적외선 센서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0D9353-F900-494A-8424-441FC150964C}"/>
              </a:ext>
            </a:extLst>
          </p:cNvPr>
          <p:cNvSpPr/>
          <p:nvPr/>
        </p:nvSpPr>
        <p:spPr>
          <a:xfrm>
            <a:off x="147484" y="4865514"/>
            <a:ext cx="1917290" cy="100289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미세먼지</a:t>
            </a:r>
            <a:r>
              <a:rPr lang="en-US" altLang="ko-KR" dirty="0">
                <a:solidFill>
                  <a:sysClr val="windowText" lastClr="000000"/>
                </a:solidFill>
              </a:rPr>
              <a:t>,</a:t>
            </a: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초미세먼지 센서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05A900-6DB4-418A-B363-EDBD9D0232BC}"/>
              </a:ext>
            </a:extLst>
          </p:cNvPr>
          <p:cNvSpPr/>
          <p:nvPr/>
        </p:nvSpPr>
        <p:spPr>
          <a:xfrm>
            <a:off x="3398247" y="3306732"/>
            <a:ext cx="1917290" cy="100289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미들웨어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4FE98F-BD64-477F-B873-0E207DC0AF2B}"/>
              </a:ext>
            </a:extLst>
          </p:cNvPr>
          <p:cNvSpPr/>
          <p:nvPr/>
        </p:nvSpPr>
        <p:spPr>
          <a:xfrm>
            <a:off x="6255844" y="3306732"/>
            <a:ext cx="1917290" cy="100289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ysClr val="windowText" lastClr="000000"/>
                </a:solidFill>
              </a:rPr>
              <a:t>메인서버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D7FE756-CD14-4258-A0D2-2607EECF8214}"/>
              </a:ext>
            </a:extLst>
          </p:cNvPr>
          <p:cNvSpPr/>
          <p:nvPr/>
        </p:nvSpPr>
        <p:spPr>
          <a:xfrm>
            <a:off x="9131779" y="791756"/>
            <a:ext cx="2874049" cy="276833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웹</a:t>
            </a:r>
            <a:r>
              <a:rPr lang="en-US" altLang="ko-KR" dirty="0">
                <a:solidFill>
                  <a:sysClr val="windowText" lastClr="000000"/>
                </a:solidFill>
              </a:rPr>
              <a:t>(</a:t>
            </a:r>
            <a:r>
              <a:rPr lang="ko-KR" altLang="en-US" dirty="0">
                <a:solidFill>
                  <a:sysClr val="windowText" lastClr="000000"/>
                </a:solidFill>
              </a:rPr>
              <a:t>홈페이지</a:t>
            </a:r>
            <a:r>
              <a:rPr lang="en-US" altLang="ko-KR" dirty="0">
                <a:solidFill>
                  <a:sysClr val="windowText" lastClr="000000"/>
                </a:solidFill>
              </a:rPr>
              <a:t>)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B61B3D7-12D5-47DC-BA93-B69A1281B8A7}"/>
              </a:ext>
            </a:extLst>
          </p:cNvPr>
          <p:cNvSpPr/>
          <p:nvPr/>
        </p:nvSpPr>
        <p:spPr>
          <a:xfrm>
            <a:off x="9143886" y="3788152"/>
            <a:ext cx="2874049" cy="276833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앱</a:t>
            </a:r>
            <a:r>
              <a:rPr lang="en-US" altLang="ko-KR" dirty="0">
                <a:solidFill>
                  <a:sysClr val="windowText" lastClr="000000"/>
                </a:solidFill>
              </a:rPr>
              <a:t>(</a:t>
            </a:r>
            <a:r>
              <a:rPr lang="ko-KR" altLang="en-US" dirty="0">
                <a:solidFill>
                  <a:sysClr val="windowText" lastClr="000000"/>
                </a:solidFill>
              </a:rPr>
              <a:t>어플리케이션</a:t>
            </a:r>
            <a:r>
              <a:rPr lang="en-US" altLang="ko-KR" dirty="0">
                <a:solidFill>
                  <a:sysClr val="windowText" lastClr="000000"/>
                </a:solidFill>
              </a:rPr>
              <a:t>)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C3A6A5AB-A5E1-4866-9C1F-0E2BDDB32294}"/>
              </a:ext>
            </a:extLst>
          </p:cNvPr>
          <p:cNvCxnSpPr>
            <a:stCxn id="2" idx="3"/>
            <a:endCxn id="10" idx="1"/>
          </p:cNvCxnSpPr>
          <p:nvPr/>
        </p:nvCxnSpPr>
        <p:spPr>
          <a:xfrm>
            <a:off x="2059218" y="2316931"/>
            <a:ext cx="1339029" cy="14912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FADAD7F-4F62-4E3D-9BA0-CD71A692CF7A}"/>
              </a:ext>
            </a:extLst>
          </p:cNvPr>
          <p:cNvCxnSpPr>
            <a:stCxn id="3" idx="3"/>
            <a:endCxn id="10" idx="1"/>
          </p:cNvCxnSpPr>
          <p:nvPr/>
        </p:nvCxnSpPr>
        <p:spPr>
          <a:xfrm>
            <a:off x="2064774" y="3808178"/>
            <a:ext cx="1333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FAA5CA56-CE2B-46C9-9696-A9D2354654C6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2064774" y="3808178"/>
            <a:ext cx="1333473" cy="15587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29B3D5F-5C42-44F7-AA2F-6E855224624F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5315537" y="3808178"/>
            <a:ext cx="940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925887FB-4F4B-46CD-AA0E-3AA686BD81F3}"/>
              </a:ext>
            </a:extLst>
          </p:cNvPr>
          <p:cNvCxnSpPr>
            <a:stCxn id="22" idx="2"/>
            <a:endCxn id="11" idx="3"/>
          </p:cNvCxnSpPr>
          <p:nvPr/>
        </p:nvCxnSpPr>
        <p:spPr>
          <a:xfrm rot="10800000" flipV="1">
            <a:off x="8173135" y="2175920"/>
            <a:ext cx="958645" cy="1632257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5CB1AB16-517B-4DD5-A6F6-644442CBD193}"/>
              </a:ext>
            </a:extLst>
          </p:cNvPr>
          <p:cNvCxnSpPr>
            <a:stCxn id="24" idx="2"/>
            <a:endCxn id="11" idx="3"/>
          </p:cNvCxnSpPr>
          <p:nvPr/>
        </p:nvCxnSpPr>
        <p:spPr>
          <a:xfrm rot="10800000">
            <a:off x="8173134" y="3808179"/>
            <a:ext cx="970752" cy="1364139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2787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9834663" y="3159258"/>
            <a:ext cx="2357337" cy="3759065"/>
            <a:chOff x="9834663" y="3159258"/>
            <a:chExt cx="2357337" cy="3759065"/>
          </a:xfrm>
        </p:grpSpPr>
        <p:sp>
          <p:nvSpPr>
            <p:cNvPr id="35" name="자유형 34"/>
            <p:cNvSpPr/>
            <p:nvPr/>
          </p:nvSpPr>
          <p:spPr>
            <a:xfrm>
              <a:off x="9834663" y="3159258"/>
              <a:ext cx="2357337" cy="3698742"/>
            </a:xfrm>
            <a:custGeom>
              <a:avLst/>
              <a:gdLst>
                <a:gd name="connsiteX0" fmla="*/ 2357337 w 2357337"/>
                <a:gd name="connsiteY0" fmla="*/ 0 h 3698742"/>
                <a:gd name="connsiteX1" fmla="*/ 2357337 w 2357337"/>
                <a:gd name="connsiteY1" fmla="*/ 3698742 h 3698742"/>
                <a:gd name="connsiteX2" fmla="*/ 0 w 2357337"/>
                <a:gd name="connsiteY2" fmla="*/ 3698742 h 3698742"/>
                <a:gd name="connsiteX3" fmla="*/ 13715 w 2357337"/>
                <a:gd name="connsiteY3" fmla="*/ 3627335 h 3698742"/>
                <a:gd name="connsiteX4" fmla="*/ 1290700 w 2357337"/>
                <a:gd name="connsiteY4" fmla="*/ 1755246 h 3698742"/>
                <a:gd name="connsiteX5" fmla="*/ 2197018 w 2357337"/>
                <a:gd name="connsiteY5" fmla="*/ 379853 h 3698742"/>
                <a:gd name="connsiteX6" fmla="*/ 2329945 w 2357337"/>
                <a:gd name="connsiteY6" fmla="*/ 78424 h 369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7337" h="3698742">
                  <a:moveTo>
                    <a:pt x="2357337" y="0"/>
                  </a:moveTo>
                  <a:lnTo>
                    <a:pt x="2357337" y="3698742"/>
                  </a:lnTo>
                  <a:lnTo>
                    <a:pt x="0" y="3698742"/>
                  </a:lnTo>
                  <a:lnTo>
                    <a:pt x="13715" y="3627335"/>
                  </a:lnTo>
                  <a:cubicBezTo>
                    <a:pt x="180522" y="2837118"/>
                    <a:pt x="552307" y="2032468"/>
                    <a:pt x="1290700" y="1755246"/>
                  </a:cubicBezTo>
                  <a:cubicBezTo>
                    <a:pt x="1825639" y="2452482"/>
                    <a:pt x="1827179" y="762117"/>
                    <a:pt x="2197018" y="379853"/>
                  </a:cubicBezTo>
                  <a:cubicBezTo>
                    <a:pt x="2252656" y="285510"/>
                    <a:pt x="2293718" y="180343"/>
                    <a:pt x="2329945" y="78424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1" name="Group 45"/>
            <p:cNvGrpSpPr>
              <a:grpSpLocks noChangeAspect="1"/>
            </p:cNvGrpSpPr>
            <p:nvPr/>
          </p:nvGrpSpPr>
          <p:grpSpPr bwMode="auto">
            <a:xfrm rot="16373145" flipH="1">
              <a:off x="10833984" y="4920342"/>
              <a:ext cx="434830" cy="434830"/>
              <a:chOff x="4450" y="913"/>
              <a:chExt cx="2742" cy="2742"/>
            </a:xfrm>
          </p:grpSpPr>
          <p:sp>
            <p:nvSpPr>
              <p:cNvPr id="42" name="Freeform 46"/>
              <p:cNvSpPr>
                <a:spLocks/>
              </p:cNvSpPr>
              <p:nvPr/>
            </p:nvSpPr>
            <p:spPr bwMode="auto">
              <a:xfrm>
                <a:off x="5027" y="913"/>
                <a:ext cx="2164" cy="2164"/>
              </a:xfrm>
              <a:custGeom>
                <a:avLst/>
                <a:gdLst>
                  <a:gd name="T0" fmla="*/ 5125 w 6491"/>
                  <a:gd name="T1" fmla="*/ 2411 h 6492"/>
                  <a:gd name="T2" fmla="*/ 4579 w 6491"/>
                  <a:gd name="T3" fmla="*/ 2816 h 6492"/>
                  <a:gd name="T4" fmla="*/ 3897 w 6491"/>
                  <a:gd name="T5" fmla="*/ 3412 h 6492"/>
                  <a:gd name="T6" fmla="*/ 3360 w 6491"/>
                  <a:gd name="T7" fmla="*/ 3946 h 6492"/>
                  <a:gd name="T8" fmla="*/ 3258 w 6491"/>
                  <a:gd name="T9" fmla="*/ 4082 h 6492"/>
                  <a:gd name="T10" fmla="*/ 3193 w 6491"/>
                  <a:gd name="T11" fmla="*/ 4298 h 6492"/>
                  <a:gd name="T12" fmla="*/ 3193 w 6491"/>
                  <a:gd name="T13" fmla="*/ 4411 h 6492"/>
                  <a:gd name="T14" fmla="*/ 3258 w 6491"/>
                  <a:gd name="T15" fmla="*/ 4626 h 6492"/>
                  <a:gd name="T16" fmla="*/ 3360 w 6491"/>
                  <a:gd name="T17" fmla="*/ 4761 h 6492"/>
                  <a:gd name="T18" fmla="*/ 3501 w 6491"/>
                  <a:gd name="T19" fmla="*/ 4907 h 6492"/>
                  <a:gd name="T20" fmla="*/ 3606 w 6491"/>
                  <a:gd name="T21" fmla="*/ 5107 h 6492"/>
                  <a:gd name="T22" fmla="*/ 3628 w 6491"/>
                  <a:gd name="T23" fmla="*/ 5326 h 6492"/>
                  <a:gd name="T24" fmla="*/ 3564 w 6491"/>
                  <a:gd name="T25" fmla="*/ 5539 h 6492"/>
                  <a:gd name="T26" fmla="*/ 3461 w 6491"/>
                  <a:gd name="T27" fmla="*/ 5677 h 6492"/>
                  <a:gd name="T28" fmla="*/ 0 w 6491"/>
                  <a:gd name="T29" fmla="*/ 3844 h 6492"/>
                  <a:gd name="T30" fmla="*/ 858 w 6491"/>
                  <a:gd name="T31" fmla="*/ 2990 h 6492"/>
                  <a:gd name="T32" fmla="*/ 1058 w 6491"/>
                  <a:gd name="T33" fmla="*/ 2885 h 6492"/>
                  <a:gd name="T34" fmla="*/ 1277 w 6491"/>
                  <a:gd name="T35" fmla="*/ 2865 h 6492"/>
                  <a:gd name="T36" fmla="*/ 1490 w 6491"/>
                  <a:gd name="T37" fmla="*/ 2928 h 6492"/>
                  <a:gd name="T38" fmla="*/ 1628 w 6491"/>
                  <a:gd name="T39" fmla="*/ 3030 h 6492"/>
                  <a:gd name="T40" fmla="*/ 1772 w 6491"/>
                  <a:gd name="T41" fmla="*/ 3171 h 6492"/>
                  <a:gd name="T42" fmla="*/ 1971 w 6491"/>
                  <a:gd name="T43" fmla="*/ 3277 h 6492"/>
                  <a:gd name="T44" fmla="*/ 2138 w 6491"/>
                  <a:gd name="T45" fmla="*/ 3301 h 6492"/>
                  <a:gd name="T46" fmla="*/ 2306 w 6491"/>
                  <a:gd name="T47" fmla="*/ 3277 h 6492"/>
                  <a:gd name="T48" fmla="*/ 2503 w 6491"/>
                  <a:gd name="T49" fmla="*/ 3171 h 6492"/>
                  <a:gd name="T50" fmla="*/ 2921 w 6491"/>
                  <a:gd name="T51" fmla="*/ 2757 h 6492"/>
                  <a:gd name="T52" fmla="*/ 3386 w 6491"/>
                  <a:gd name="T53" fmla="*/ 2261 h 6492"/>
                  <a:gd name="T54" fmla="*/ 3950 w 6491"/>
                  <a:gd name="T55" fmla="*/ 1551 h 6492"/>
                  <a:gd name="T56" fmla="*/ 4739 w 6491"/>
                  <a:gd name="T57" fmla="*/ 414 h 6492"/>
                  <a:gd name="T58" fmla="*/ 4840 w 6491"/>
                  <a:gd name="T59" fmla="*/ 291 h 6492"/>
                  <a:gd name="T60" fmla="*/ 5001 w 6491"/>
                  <a:gd name="T61" fmla="*/ 157 h 6492"/>
                  <a:gd name="T62" fmla="*/ 5187 w 6491"/>
                  <a:gd name="T63" fmla="*/ 62 h 6492"/>
                  <a:gd name="T64" fmla="*/ 5391 w 6491"/>
                  <a:gd name="T65" fmla="*/ 9 h 6492"/>
                  <a:gd name="T66" fmla="*/ 5496 w 6491"/>
                  <a:gd name="T67" fmla="*/ 0 h 6492"/>
                  <a:gd name="T68" fmla="*/ 5707 w 6491"/>
                  <a:gd name="T69" fmla="*/ 16 h 6492"/>
                  <a:gd name="T70" fmla="*/ 5907 w 6491"/>
                  <a:gd name="T71" fmla="*/ 75 h 6492"/>
                  <a:gd name="T72" fmla="*/ 6088 w 6491"/>
                  <a:gd name="T73" fmla="*/ 179 h 6492"/>
                  <a:gd name="T74" fmla="*/ 6211 w 6491"/>
                  <a:gd name="T75" fmla="*/ 281 h 6492"/>
                  <a:gd name="T76" fmla="*/ 6313 w 6491"/>
                  <a:gd name="T77" fmla="*/ 402 h 6492"/>
                  <a:gd name="T78" fmla="*/ 6415 w 6491"/>
                  <a:gd name="T79" fmla="*/ 585 h 6492"/>
                  <a:gd name="T80" fmla="*/ 6475 w 6491"/>
                  <a:gd name="T81" fmla="*/ 785 h 6492"/>
                  <a:gd name="T82" fmla="*/ 6491 w 6491"/>
                  <a:gd name="T83" fmla="*/ 994 h 6492"/>
                  <a:gd name="T84" fmla="*/ 6481 w 6491"/>
                  <a:gd name="T85" fmla="*/ 1100 h 6492"/>
                  <a:gd name="T86" fmla="*/ 6428 w 6491"/>
                  <a:gd name="T87" fmla="*/ 1305 h 6492"/>
                  <a:gd name="T88" fmla="*/ 6333 w 6491"/>
                  <a:gd name="T89" fmla="*/ 1491 h 6492"/>
                  <a:gd name="T90" fmla="*/ 6200 w 6491"/>
                  <a:gd name="T91" fmla="*/ 1651 h 6492"/>
                  <a:gd name="T92" fmla="*/ 6077 w 6491"/>
                  <a:gd name="T93" fmla="*/ 1751 h 6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491" h="6492">
                    <a:moveTo>
                      <a:pt x="6077" y="1751"/>
                    </a:moveTo>
                    <a:lnTo>
                      <a:pt x="5125" y="2411"/>
                    </a:lnTo>
                    <a:lnTo>
                      <a:pt x="4939" y="2542"/>
                    </a:lnTo>
                    <a:lnTo>
                      <a:pt x="4579" y="2816"/>
                    </a:lnTo>
                    <a:lnTo>
                      <a:pt x="4231" y="3107"/>
                    </a:lnTo>
                    <a:lnTo>
                      <a:pt x="3897" y="3412"/>
                    </a:lnTo>
                    <a:lnTo>
                      <a:pt x="3734" y="3570"/>
                    </a:lnTo>
                    <a:lnTo>
                      <a:pt x="3360" y="3946"/>
                    </a:lnTo>
                    <a:lnTo>
                      <a:pt x="3321" y="3988"/>
                    </a:lnTo>
                    <a:lnTo>
                      <a:pt x="3258" y="4082"/>
                    </a:lnTo>
                    <a:lnTo>
                      <a:pt x="3215" y="4187"/>
                    </a:lnTo>
                    <a:lnTo>
                      <a:pt x="3193" y="4298"/>
                    </a:lnTo>
                    <a:lnTo>
                      <a:pt x="3192" y="4354"/>
                    </a:lnTo>
                    <a:lnTo>
                      <a:pt x="3193" y="4411"/>
                    </a:lnTo>
                    <a:lnTo>
                      <a:pt x="3215" y="4522"/>
                    </a:lnTo>
                    <a:lnTo>
                      <a:pt x="3258" y="4626"/>
                    </a:lnTo>
                    <a:lnTo>
                      <a:pt x="3321" y="4720"/>
                    </a:lnTo>
                    <a:lnTo>
                      <a:pt x="3360" y="4761"/>
                    </a:lnTo>
                    <a:lnTo>
                      <a:pt x="3461" y="4864"/>
                    </a:lnTo>
                    <a:lnTo>
                      <a:pt x="3501" y="4907"/>
                    </a:lnTo>
                    <a:lnTo>
                      <a:pt x="3564" y="5003"/>
                    </a:lnTo>
                    <a:lnTo>
                      <a:pt x="3606" y="5107"/>
                    </a:lnTo>
                    <a:lnTo>
                      <a:pt x="3628" y="5216"/>
                    </a:lnTo>
                    <a:lnTo>
                      <a:pt x="3628" y="5326"/>
                    </a:lnTo>
                    <a:lnTo>
                      <a:pt x="3606" y="5435"/>
                    </a:lnTo>
                    <a:lnTo>
                      <a:pt x="3564" y="5539"/>
                    </a:lnTo>
                    <a:lnTo>
                      <a:pt x="3501" y="5634"/>
                    </a:lnTo>
                    <a:lnTo>
                      <a:pt x="3461" y="5677"/>
                    </a:lnTo>
                    <a:lnTo>
                      <a:pt x="2647" y="6492"/>
                    </a:lnTo>
                    <a:lnTo>
                      <a:pt x="0" y="3844"/>
                    </a:lnTo>
                    <a:lnTo>
                      <a:pt x="815" y="3030"/>
                    </a:lnTo>
                    <a:lnTo>
                      <a:pt x="858" y="2990"/>
                    </a:lnTo>
                    <a:lnTo>
                      <a:pt x="954" y="2928"/>
                    </a:lnTo>
                    <a:lnTo>
                      <a:pt x="1058" y="2885"/>
                    </a:lnTo>
                    <a:lnTo>
                      <a:pt x="1166" y="2865"/>
                    </a:lnTo>
                    <a:lnTo>
                      <a:pt x="1277" y="2865"/>
                    </a:lnTo>
                    <a:lnTo>
                      <a:pt x="1386" y="2885"/>
                    </a:lnTo>
                    <a:lnTo>
                      <a:pt x="1490" y="2928"/>
                    </a:lnTo>
                    <a:lnTo>
                      <a:pt x="1585" y="2990"/>
                    </a:lnTo>
                    <a:lnTo>
                      <a:pt x="1628" y="3030"/>
                    </a:lnTo>
                    <a:lnTo>
                      <a:pt x="1730" y="3131"/>
                    </a:lnTo>
                    <a:lnTo>
                      <a:pt x="1772" y="3171"/>
                    </a:lnTo>
                    <a:lnTo>
                      <a:pt x="1866" y="3233"/>
                    </a:lnTo>
                    <a:lnTo>
                      <a:pt x="1971" y="3277"/>
                    </a:lnTo>
                    <a:lnTo>
                      <a:pt x="2082" y="3300"/>
                    </a:lnTo>
                    <a:lnTo>
                      <a:pt x="2138" y="3301"/>
                    </a:lnTo>
                    <a:lnTo>
                      <a:pt x="2195" y="3300"/>
                    </a:lnTo>
                    <a:lnTo>
                      <a:pt x="2306" y="3277"/>
                    </a:lnTo>
                    <a:lnTo>
                      <a:pt x="2410" y="3233"/>
                    </a:lnTo>
                    <a:lnTo>
                      <a:pt x="2503" y="3171"/>
                    </a:lnTo>
                    <a:lnTo>
                      <a:pt x="2545" y="3131"/>
                    </a:lnTo>
                    <a:lnTo>
                      <a:pt x="2921" y="2757"/>
                    </a:lnTo>
                    <a:lnTo>
                      <a:pt x="3081" y="2595"/>
                    </a:lnTo>
                    <a:lnTo>
                      <a:pt x="3386" y="2261"/>
                    </a:lnTo>
                    <a:lnTo>
                      <a:pt x="3677" y="1913"/>
                    </a:lnTo>
                    <a:lnTo>
                      <a:pt x="3950" y="1551"/>
                    </a:lnTo>
                    <a:lnTo>
                      <a:pt x="4080" y="1365"/>
                    </a:lnTo>
                    <a:lnTo>
                      <a:pt x="4739" y="414"/>
                    </a:lnTo>
                    <a:lnTo>
                      <a:pt x="4771" y="370"/>
                    </a:lnTo>
                    <a:lnTo>
                      <a:pt x="4840" y="291"/>
                    </a:lnTo>
                    <a:lnTo>
                      <a:pt x="4918" y="219"/>
                    </a:lnTo>
                    <a:lnTo>
                      <a:pt x="5001" y="157"/>
                    </a:lnTo>
                    <a:lnTo>
                      <a:pt x="5092" y="105"/>
                    </a:lnTo>
                    <a:lnTo>
                      <a:pt x="5187" y="62"/>
                    </a:lnTo>
                    <a:lnTo>
                      <a:pt x="5288" y="30"/>
                    </a:lnTo>
                    <a:lnTo>
                      <a:pt x="5391" y="9"/>
                    </a:lnTo>
                    <a:lnTo>
                      <a:pt x="5443" y="3"/>
                    </a:lnTo>
                    <a:lnTo>
                      <a:pt x="5496" y="0"/>
                    </a:lnTo>
                    <a:lnTo>
                      <a:pt x="5603" y="2"/>
                    </a:lnTo>
                    <a:lnTo>
                      <a:pt x="5707" y="16"/>
                    </a:lnTo>
                    <a:lnTo>
                      <a:pt x="5809" y="41"/>
                    </a:lnTo>
                    <a:lnTo>
                      <a:pt x="5907" y="75"/>
                    </a:lnTo>
                    <a:lnTo>
                      <a:pt x="6000" y="121"/>
                    </a:lnTo>
                    <a:lnTo>
                      <a:pt x="6088" y="179"/>
                    </a:lnTo>
                    <a:lnTo>
                      <a:pt x="6172" y="244"/>
                    </a:lnTo>
                    <a:lnTo>
                      <a:pt x="6211" y="281"/>
                    </a:lnTo>
                    <a:lnTo>
                      <a:pt x="6247" y="320"/>
                    </a:lnTo>
                    <a:lnTo>
                      <a:pt x="6313" y="402"/>
                    </a:lnTo>
                    <a:lnTo>
                      <a:pt x="6369" y="491"/>
                    </a:lnTo>
                    <a:lnTo>
                      <a:pt x="6415" y="585"/>
                    </a:lnTo>
                    <a:lnTo>
                      <a:pt x="6451" y="683"/>
                    </a:lnTo>
                    <a:lnTo>
                      <a:pt x="6475" y="785"/>
                    </a:lnTo>
                    <a:lnTo>
                      <a:pt x="6490" y="889"/>
                    </a:lnTo>
                    <a:lnTo>
                      <a:pt x="6491" y="994"/>
                    </a:lnTo>
                    <a:lnTo>
                      <a:pt x="6487" y="1047"/>
                    </a:lnTo>
                    <a:lnTo>
                      <a:pt x="6481" y="1100"/>
                    </a:lnTo>
                    <a:lnTo>
                      <a:pt x="6461" y="1204"/>
                    </a:lnTo>
                    <a:lnTo>
                      <a:pt x="6428" y="1305"/>
                    </a:lnTo>
                    <a:lnTo>
                      <a:pt x="6386" y="1400"/>
                    </a:lnTo>
                    <a:lnTo>
                      <a:pt x="6333" y="1491"/>
                    </a:lnTo>
                    <a:lnTo>
                      <a:pt x="6271" y="1574"/>
                    </a:lnTo>
                    <a:lnTo>
                      <a:pt x="6200" y="1651"/>
                    </a:lnTo>
                    <a:lnTo>
                      <a:pt x="6120" y="1721"/>
                    </a:lnTo>
                    <a:lnTo>
                      <a:pt x="6077" y="1751"/>
                    </a:lnTo>
                    <a:close/>
                  </a:path>
                </a:pathLst>
              </a:custGeom>
              <a:solidFill>
                <a:srgbClr val="754C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47"/>
              <p:cNvSpPr>
                <a:spLocks/>
              </p:cNvSpPr>
              <p:nvPr/>
            </p:nvSpPr>
            <p:spPr bwMode="auto">
              <a:xfrm>
                <a:off x="5027" y="964"/>
                <a:ext cx="2165" cy="2113"/>
              </a:xfrm>
              <a:custGeom>
                <a:avLst/>
                <a:gdLst>
                  <a:gd name="T0" fmla="*/ 6173 w 6493"/>
                  <a:gd name="T1" fmla="*/ 92 h 6339"/>
                  <a:gd name="T2" fmla="*/ 6051 w 6493"/>
                  <a:gd name="T3" fmla="*/ 0 h 6339"/>
                  <a:gd name="T4" fmla="*/ 6120 w 6493"/>
                  <a:gd name="T5" fmla="*/ 125 h 6339"/>
                  <a:gd name="T6" fmla="*/ 6179 w 6493"/>
                  <a:gd name="T7" fmla="*/ 302 h 6339"/>
                  <a:gd name="T8" fmla="*/ 6203 w 6493"/>
                  <a:gd name="T9" fmla="*/ 482 h 6339"/>
                  <a:gd name="T10" fmla="*/ 6193 w 6493"/>
                  <a:gd name="T11" fmla="*/ 662 h 6339"/>
                  <a:gd name="T12" fmla="*/ 6150 w 6493"/>
                  <a:gd name="T13" fmla="*/ 838 h 6339"/>
                  <a:gd name="T14" fmla="*/ 6074 w 6493"/>
                  <a:gd name="T15" fmla="*/ 1004 h 6339"/>
                  <a:gd name="T16" fmla="*/ 5967 w 6493"/>
                  <a:gd name="T17" fmla="*/ 1152 h 6339"/>
                  <a:gd name="T18" fmla="*/ 5829 w 6493"/>
                  <a:gd name="T19" fmla="*/ 1282 h 6339"/>
                  <a:gd name="T20" fmla="*/ 4837 w 6493"/>
                  <a:gd name="T21" fmla="*/ 1970 h 6339"/>
                  <a:gd name="T22" fmla="*/ 4291 w 6493"/>
                  <a:gd name="T23" fmla="*/ 2375 h 6339"/>
                  <a:gd name="T24" fmla="*/ 3609 w 6493"/>
                  <a:gd name="T25" fmla="*/ 2971 h 6339"/>
                  <a:gd name="T26" fmla="*/ 3072 w 6493"/>
                  <a:gd name="T27" fmla="*/ 3505 h 6339"/>
                  <a:gd name="T28" fmla="*/ 2971 w 6493"/>
                  <a:gd name="T29" fmla="*/ 3642 h 6339"/>
                  <a:gd name="T30" fmla="*/ 2905 w 6493"/>
                  <a:gd name="T31" fmla="*/ 3857 h 6339"/>
                  <a:gd name="T32" fmla="*/ 2905 w 6493"/>
                  <a:gd name="T33" fmla="*/ 3970 h 6339"/>
                  <a:gd name="T34" fmla="*/ 2971 w 6493"/>
                  <a:gd name="T35" fmla="*/ 4185 h 6339"/>
                  <a:gd name="T36" fmla="*/ 3072 w 6493"/>
                  <a:gd name="T37" fmla="*/ 4320 h 6339"/>
                  <a:gd name="T38" fmla="*/ 3213 w 6493"/>
                  <a:gd name="T39" fmla="*/ 4464 h 6339"/>
                  <a:gd name="T40" fmla="*/ 3320 w 6493"/>
                  <a:gd name="T41" fmla="*/ 4662 h 6339"/>
                  <a:gd name="T42" fmla="*/ 3343 w 6493"/>
                  <a:gd name="T43" fmla="*/ 4830 h 6339"/>
                  <a:gd name="T44" fmla="*/ 3320 w 6493"/>
                  <a:gd name="T45" fmla="*/ 4997 h 6339"/>
                  <a:gd name="T46" fmla="*/ 3213 w 6493"/>
                  <a:gd name="T47" fmla="*/ 5196 h 6339"/>
                  <a:gd name="T48" fmla="*/ 2359 w 6493"/>
                  <a:gd name="T49" fmla="*/ 6051 h 6339"/>
                  <a:gd name="T50" fmla="*/ 2647 w 6493"/>
                  <a:gd name="T51" fmla="*/ 6339 h 6339"/>
                  <a:gd name="T52" fmla="*/ 3501 w 6493"/>
                  <a:gd name="T53" fmla="*/ 5484 h 6339"/>
                  <a:gd name="T54" fmla="*/ 3606 w 6493"/>
                  <a:gd name="T55" fmla="*/ 5285 h 6339"/>
                  <a:gd name="T56" fmla="*/ 3631 w 6493"/>
                  <a:gd name="T57" fmla="*/ 5118 h 6339"/>
                  <a:gd name="T58" fmla="*/ 3606 w 6493"/>
                  <a:gd name="T59" fmla="*/ 4950 h 6339"/>
                  <a:gd name="T60" fmla="*/ 3501 w 6493"/>
                  <a:gd name="T61" fmla="*/ 4752 h 6339"/>
                  <a:gd name="T62" fmla="*/ 3360 w 6493"/>
                  <a:gd name="T63" fmla="*/ 4608 h 6339"/>
                  <a:gd name="T64" fmla="*/ 3258 w 6493"/>
                  <a:gd name="T65" fmla="*/ 4473 h 6339"/>
                  <a:gd name="T66" fmla="*/ 3193 w 6493"/>
                  <a:gd name="T67" fmla="*/ 4258 h 6339"/>
                  <a:gd name="T68" fmla="*/ 3193 w 6493"/>
                  <a:gd name="T69" fmla="*/ 4145 h 6339"/>
                  <a:gd name="T70" fmla="*/ 3258 w 6493"/>
                  <a:gd name="T71" fmla="*/ 3930 h 6339"/>
                  <a:gd name="T72" fmla="*/ 3360 w 6493"/>
                  <a:gd name="T73" fmla="*/ 3795 h 6339"/>
                  <a:gd name="T74" fmla="*/ 3897 w 6493"/>
                  <a:gd name="T75" fmla="*/ 3259 h 6339"/>
                  <a:gd name="T76" fmla="*/ 4579 w 6493"/>
                  <a:gd name="T77" fmla="*/ 2663 h 6339"/>
                  <a:gd name="T78" fmla="*/ 5125 w 6493"/>
                  <a:gd name="T79" fmla="*/ 2258 h 6339"/>
                  <a:gd name="T80" fmla="*/ 6121 w 6493"/>
                  <a:gd name="T81" fmla="*/ 1567 h 6339"/>
                  <a:gd name="T82" fmla="*/ 6272 w 6493"/>
                  <a:gd name="T83" fmla="*/ 1420 h 6339"/>
                  <a:gd name="T84" fmla="*/ 6388 w 6493"/>
                  <a:gd name="T85" fmla="*/ 1246 h 6339"/>
                  <a:gd name="T86" fmla="*/ 6461 w 6493"/>
                  <a:gd name="T87" fmla="*/ 1051 h 6339"/>
                  <a:gd name="T88" fmla="*/ 6488 w 6493"/>
                  <a:gd name="T89" fmla="*/ 894 h 6339"/>
                  <a:gd name="T90" fmla="*/ 6490 w 6493"/>
                  <a:gd name="T91" fmla="*/ 734 h 6339"/>
                  <a:gd name="T92" fmla="*/ 6451 w 6493"/>
                  <a:gd name="T93" fmla="*/ 530 h 6339"/>
                  <a:gd name="T94" fmla="*/ 6370 w 6493"/>
                  <a:gd name="T95" fmla="*/ 337 h 6339"/>
                  <a:gd name="T96" fmla="*/ 6248 w 6493"/>
                  <a:gd name="T97" fmla="*/ 165 h 6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493" h="6339">
                    <a:moveTo>
                      <a:pt x="6211" y="128"/>
                    </a:moveTo>
                    <a:lnTo>
                      <a:pt x="6173" y="92"/>
                    </a:lnTo>
                    <a:lnTo>
                      <a:pt x="6094" y="29"/>
                    </a:lnTo>
                    <a:lnTo>
                      <a:pt x="6051" y="0"/>
                    </a:lnTo>
                    <a:lnTo>
                      <a:pt x="6077" y="40"/>
                    </a:lnTo>
                    <a:lnTo>
                      <a:pt x="6120" y="125"/>
                    </a:lnTo>
                    <a:lnTo>
                      <a:pt x="6154" y="213"/>
                    </a:lnTo>
                    <a:lnTo>
                      <a:pt x="6179" y="302"/>
                    </a:lnTo>
                    <a:lnTo>
                      <a:pt x="6196" y="392"/>
                    </a:lnTo>
                    <a:lnTo>
                      <a:pt x="6203" y="482"/>
                    </a:lnTo>
                    <a:lnTo>
                      <a:pt x="6202" y="573"/>
                    </a:lnTo>
                    <a:lnTo>
                      <a:pt x="6193" y="662"/>
                    </a:lnTo>
                    <a:lnTo>
                      <a:pt x="6176" y="752"/>
                    </a:lnTo>
                    <a:lnTo>
                      <a:pt x="6150" y="838"/>
                    </a:lnTo>
                    <a:lnTo>
                      <a:pt x="6115" y="923"/>
                    </a:lnTo>
                    <a:lnTo>
                      <a:pt x="6074" y="1004"/>
                    </a:lnTo>
                    <a:lnTo>
                      <a:pt x="6023" y="1080"/>
                    </a:lnTo>
                    <a:lnTo>
                      <a:pt x="5967" y="1152"/>
                    </a:lnTo>
                    <a:lnTo>
                      <a:pt x="5901" y="1220"/>
                    </a:lnTo>
                    <a:lnTo>
                      <a:pt x="5829" y="1282"/>
                    </a:lnTo>
                    <a:lnTo>
                      <a:pt x="5790" y="1310"/>
                    </a:lnTo>
                    <a:lnTo>
                      <a:pt x="4837" y="1970"/>
                    </a:lnTo>
                    <a:lnTo>
                      <a:pt x="4653" y="2101"/>
                    </a:lnTo>
                    <a:lnTo>
                      <a:pt x="4291" y="2375"/>
                    </a:lnTo>
                    <a:lnTo>
                      <a:pt x="3945" y="2666"/>
                    </a:lnTo>
                    <a:lnTo>
                      <a:pt x="3609" y="2971"/>
                    </a:lnTo>
                    <a:lnTo>
                      <a:pt x="3448" y="3131"/>
                    </a:lnTo>
                    <a:lnTo>
                      <a:pt x="3072" y="3505"/>
                    </a:lnTo>
                    <a:lnTo>
                      <a:pt x="3033" y="3547"/>
                    </a:lnTo>
                    <a:lnTo>
                      <a:pt x="2971" y="3642"/>
                    </a:lnTo>
                    <a:lnTo>
                      <a:pt x="2928" y="3746"/>
                    </a:lnTo>
                    <a:lnTo>
                      <a:pt x="2905" y="3857"/>
                    </a:lnTo>
                    <a:lnTo>
                      <a:pt x="2904" y="3913"/>
                    </a:lnTo>
                    <a:lnTo>
                      <a:pt x="2905" y="3970"/>
                    </a:lnTo>
                    <a:lnTo>
                      <a:pt x="2928" y="4081"/>
                    </a:lnTo>
                    <a:lnTo>
                      <a:pt x="2971" y="4185"/>
                    </a:lnTo>
                    <a:lnTo>
                      <a:pt x="3033" y="4279"/>
                    </a:lnTo>
                    <a:lnTo>
                      <a:pt x="3072" y="4320"/>
                    </a:lnTo>
                    <a:lnTo>
                      <a:pt x="3174" y="4423"/>
                    </a:lnTo>
                    <a:lnTo>
                      <a:pt x="3213" y="4464"/>
                    </a:lnTo>
                    <a:lnTo>
                      <a:pt x="3277" y="4558"/>
                    </a:lnTo>
                    <a:lnTo>
                      <a:pt x="3320" y="4662"/>
                    </a:lnTo>
                    <a:lnTo>
                      <a:pt x="3341" y="4773"/>
                    </a:lnTo>
                    <a:lnTo>
                      <a:pt x="3343" y="4830"/>
                    </a:lnTo>
                    <a:lnTo>
                      <a:pt x="3341" y="4886"/>
                    </a:lnTo>
                    <a:lnTo>
                      <a:pt x="3320" y="4997"/>
                    </a:lnTo>
                    <a:lnTo>
                      <a:pt x="3277" y="5101"/>
                    </a:lnTo>
                    <a:lnTo>
                      <a:pt x="3213" y="5196"/>
                    </a:lnTo>
                    <a:lnTo>
                      <a:pt x="3174" y="5238"/>
                    </a:lnTo>
                    <a:lnTo>
                      <a:pt x="2359" y="6051"/>
                    </a:lnTo>
                    <a:lnTo>
                      <a:pt x="0" y="3692"/>
                    </a:lnTo>
                    <a:lnTo>
                      <a:pt x="2647" y="6339"/>
                    </a:lnTo>
                    <a:lnTo>
                      <a:pt x="3462" y="5526"/>
                    </a:lnTo>
                    <a:lnTo>
                      <a:pt x="3501" y="5484"/>
                    </a:lnTo>
                    <a:lnTo>
                      <a:pt x="3563" y="5389"/>
                    </a:lnTo>
                    <a:lnTo>
                      <a:pt x="3606" y="5285"/>
                    </a:lnTo>
                    <a:lnTo>
                      <a:pt x="3628" y="5174"/>
                    </a:lnTo>
                    <a:lnTo>
                      <a:pt x="3631" y="5118"/>
                    </a:lnTo>
                    <a:lnTo>
                      <a:pt x="3628" y="5061"/>
                    </a:lnTo>
                    <a:lnTo>
                      <a:pt x="3606" y="4950"/>
                    </a:lnTo>
                    <a:lnTo>
                      <a:pt x="3563" y="4846"/>
                    </a:lnTo>
                    <a:lnTo>
                      <a:pt x="3501" y="4752"/>
                    </a:lnTo>
                    <a:lnTo>
                      <a:pt x="3462" y="4711"/>
                    </a:lnTo>
                    <a:lnTo>
                      <a:pt x="3360" y="4608"/>
                    </a:lnTo>
                    <a:lnTo>
                      <a:pt x="3321" y="4567"/>
                    </a:lnTo>
                    <a:lnTo>
                      <a:pt x="3258" y="4473"/>
                    </a:lnTo>
                    <a:lnTo>
                      <a:pt x="3215" y="4369"/>
                    </a:lnTo>
                    <a:lnTo>
                      <a:pt x="3193" y="4258"/>
                    </a:lnTo>
                    <a:lnTo>
                      <a:pt x="3192" y="4201"/>
                    </a:lnTo>
                    <a:lnTo>
                      <a:pt x="3193" y="4145"/>
                    </a:lnTo>
                    <a:lnTo>
                      <a:pt x="3215" y="4034"/>
                    </a:lnTo>
                    <a:lnTo>
                      <a:pt x="3258" y="3930"/>
                    </a:lnTo>
                    <a:lnTo>
                      <a:pt x="3321" y="3835"/>
                    </a:lnTo>
                    <a:lnTo>
                      <a:pt x="3360" y="3795"/>
                    </a:lnTo>
                    <a:lnTo>
                      <a:pt x="3736" y="3419"/>
                    </a:lnTo>
                    <a:lnTo>
                      <a:pt x="3897" y="3259"/>
                    </a:lnTo>
                    <a:lnTo>
                      <a:pt x="4231" y="2954"/>
                    </a:lnTo>
                    <a:lnTo>
                      <a:pt x="4579" y="2663"/>
                    </a:lnTo>
                    <a:lnTo>
                      <a:pt x="4941" y="2389"/>
                    </a:lnTo>
                    <a:lnTo>
                      <a:pt x="5125" y="2258"/>
                    </a:lnTo>
                    <a:lnTo>
                      <a:pt x="6078" y="1598"/>
                    </a:lnTo>
                    <a:lnTo>
                      <a:pt x="6121" y="1567"/>
                    </a:lnTo>
                    <a:lnTo>
                      <a:pt x="6202" y="1498"/>
                    </a:lnTo>
                    <a:lnTo>
                      <a:pt x="6272" y="1420"/>
                    </a:lnTo>
                    <a:lnTo>
                      <a:pt x="6334" y="1336"/>
                    </a:lnTo>
                    <a:lnTo>
                      <a:pt x="6388" y="1246"/>
                    </a:lnTo>
                    <a:lnTo>
                      <a:pt x="6429" y="1151"/>
                    </a:lnTo>
                    <a:lnTo>
                      <a:pt x="6461" y="1051"/>
                    </a:lnTo>
                    <a:lnTo>
                      <a:pt x="6483" y="947"/>
                    </a:lnTo>
                    <a:lnTo>
                      <a:pt x="6488" y="894"/>
                    </a:lnTo>
                    <a:lnTo>
                      <a:pt x="6493" y="841"/>
                    </a:lnTo>
                    <a:lnTo>
                      <a:pt x="6490" y="734"/>
                    </a:lnTo>
                    <a:lnTo>
                      <a:pt x="6475" y="631"/>
                    </a:lnTo>
                    <a:lnTo>
                      <a:pt x="6451" y="530"/>
                    </a:lnTo>
                    <a:lnTo>
                      <a:pt x="6416" y="432"/>
                    </a:lnTo>
                    <a:lnTo>
                      <a:pt x="6370" y="337"/>
                    </a:lnTo>
                    <a:lnTo>
                      <a:pt x="6313" y="249"/>
                    </a:lnTo>
                    <a:lnTo>
                      <a:pt x="6248" y="165"/>
                    </a:lnTo>
                    <a:lnTo>
                      <a:pt x="6211" y="128"/>
                    </a:ln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8"/>
              <p:cNvSpPr>
                <a:spLocks/>
              </p:cNvSpPr>
              <p:nvPr/>
            </p:nvSpPr>
            <p:spPr bwMode="auto">
              <a:xfrm>
                <a:off x="4450" y="2195"/>
                <a:ext cx="1460" cy="1460"/>
              </a:xfrm>
              <a:custGeom>
                <a:avLst/>
                <a:gdLst>
                  <a:gd name="T0" fmla="*/ 1731 w 4378"/>
                  <a:gd name="T1" fmla="*/ 0 h 4379"/>
                  <a:gd name="T2" fmla="*/ 0 w 4378"/>
                  <a:gd name="T3" fmla="*/ 1732 h 4379"/>
                  <a:gd name="T4" fmla="*/ 1630 w 4378"/>
                  <a:gd name="T5" fmla="*/ 3360 h 4379"/>
                  <a:gd name="T6" fmla="*/ 2038 w 4378"/>
                  <a:gd name="T7" fmla="*/ 3768 h 4379"/>
                  <a:gd name="T8" fmla="*/ 2648 w 4378"/>
                  <a:gd name="T9" fmla="*/ 4379 h 4379"/>
                  <a:gd name="T10" fmla="*/ 4378 w 4378"/>
                  <a:gd name="T11" fmla="*/ 2647 h 4379"/>
                  <a:gd name="T12" fmla="*/ 1731 w 4378"/>
                  <a:gd name="T13" fmla="*/ 0 h 4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78" h="4379">
                    <a:moveTo>
                      <a:pt x="1731" y="0"/>
                    </a:moveTo>
                    <a:lnTo>
                      <a:pt x="0" y="1732"/>
                    </a:lnTo>
                    <a:lnTo>
                      <a:pt x="1630" y="3360"/>
                    </a:lnTo>
                    <a:lnTo>
                      <a:pt x="2038" y="3768"/>
                    </a:lnTo>
                    <a:lnTo>
                      <a:pt x="2648" y="4379"/>
                    </a:lnTo>
                    <a:lnTo>
                      <a:pt x="4378" y="2647"/>
                    </a:lnTo>
                    <a:lnTo>
                      <a:pt x="1731" y="0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9"/>
              <p:cNvSpPr>
                <a:spLocks/>
              </p:cNvSpPr>
              <p:nvPr/>
            </p:nvSpPr>
            <p:spPr bwMode="auto">
              <a:xfrm>
                <a:off x="5237" y="2981"/>
                <a:ext cx="672" cy="674"/>
              </a:xfrm>
              <a:custGeom>
                <a:avLst/>
                <a:gdLst>
                  <a:gd name="T0" fmla="*/ 0 w 2018"/>
                  <a:gd name="T1" fmla="*/ 1732 h 2020"/>
                  <a:gd name="T2" fmla="*/ 1730 w 2018"/>
                  <a:gd name="T3" fmla="*/ 0 h 2020"/>
                  <a:gd name="T4" fmla="*/ 2018 w 2018"/>
                  <a:gd name="T5" fmla="*/ 288 h 2020"/>
                  <a:gd name="T6" fmla="*/ 288 w 2018"/>
                  <a:gd name="T7" fmla="*/ 2020 h 2020"/>
                  <a:gd name="T8" fmla="*/ 0 w 2018"/>
                  <a:gd name="T9" fmla="*/ 1732 h 2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8" h="2020">
                    <a:moveTo>
                      <a:pt x="0" y="1732"/>
                    </a:moveTo>
                    <a:lnTo>
                      <a:pt x="1730" y="0"/>
                    </a:lnTo>
                    <a:lnTo>
                      <a:pt x="2018" y="288"/>
                    </a:lnTo>
                    <a:lnTo>
                      <a:pt x="288" y="2020"/>
                    </a:lnTo>
                    <a:lnTo>
                      <a:pt x="0" y="1732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50"/>
              <p:cNvSpPr>
                <a:spLocks/>
              </p:cNvSpPr>
              <p:nvPr/>
            </p:nvSpPr>
            <p:spPr bwMode="auto">
              <a:xfrm>
                <a:off x="6798" y="1115"/>
                <a:ext cx="192" cy="192"/>
              </a:xfrm>
              <a:custGeom>
                <a:avLst/>
                <a:gdLst>
                  <a:gd name="T0" fmla="*/ 576 w 576"/>
                  <a:gd name="T1" fmla="*/ 288 h 576"/>
                  <a:gd name="T2" fmla="*/ 575 w 576"/>
                  <a:gd name="T3" fmla="*/ 318 h 576"/>
                  <a:gd name="T4" fmla="*/ 563 w 576"/>
                  <a:gd name="T5" fmla="*/ 374 h 576"/>
                  <a:gd name="T6" fmla="*/ 541 w 576"/>
                  <a:gd name="T7" fmla="*/ 426 h 576"/>
                  <a:gd name="T8" fmla="*/ 510 w 576"/>
                  <a:gd name="T9" fmla="*/ 472 h 576"/>
                  <a:gd name="T10" fmla="*/ 471 w 576"/>
                  <a:gd name="T11" fmla="*/ 511 h 576"/>
                  <a:gd name="T12" fmla="*/ 425 w 576"/>
                  <a:gd name="T13" fmla="*/ 541 h 576"/>
                  <a:gd name="T14" fmla="*/ 373 w 576"/>
                  <a:gd name="T15" fmla="*/ 563 h 576"/>
                  <a:gd name="T16" fmla="*/ 317 w 576"/>
                  <a:gd name="T17" fmla="*/ 574 h 576"/>
                  <a:gd name="T18" fmla="*/ 288 w 576"/>
                  <a:gd name="T19" fmla="*/ 576 h 576"/>
                  <a:gd name="T20" fmla="*/ 258 w 576"/>
                  <a:gd name="T21" fmla="*/ 574 h 576"/>
                  <a:gd name="T22" fmla="*/ 202 w 576"/>
                  <a:gd name="T23" fmla="*/ 563 h 576"/>
                  <a:gd name="T24" fmla="*/ 150 w 576"/>
                  <a:gd name="T25" fmla="*/ 541 h 576"/>
                  <a:gd name="T26" fmla="*/ 104 w 576"/>
                  <a:gd name="T27" fmla="*/ 511 h 576"/>
                  <a:gd name="T28" fmla="*/ 65 w 576"/>
                  <a:gd name="T29" fmla="*/ 472 h 576"/>
                  <a:gd name="T30" fmla="*/ 33 w 576"/>
                  <a:gd name="T31" fmla="*/ 426 h 576"/>
                  <a:gd name="T32" fmla="*/ 12 w 576"/>
                  <a:gd name="T33" fmla="*/ 374 h 576"/>
                  <a:gd name="T34" fmla="*/ 0 w 576"/>
                  <a:gd name="T35" fmla="*/ 318 h 576"/>
                  <a:gd name="T36" fmla="*/ 0 w 576"/>
                  <a:gd name="T37" fmla="*/ 288 h 576"/>
                  <a:gd name="T38" fmla="*/ 0 w 576"/>
                  <a:gd name="T39" fmla="*/ 259 h 576"/>
                  <a:gd name="T40" fmla="*/ 12 w 576"/>
                  <a:gd name="T41" fmla="*/ 203 h 576"/>
                  <a:gd name="T42" fmla="*/ 33 w 576"/>
                  <a:gd name="T43" fmla="*/ 151 h 576"/>
                  <a:gd name="T44" fmla="*/ 65 w 576"/>
                  <a:gd name="T45" fmla="*/ 105 h 576"/>
                  <a:gd name="T46" fmla="*/ 104 w 576"/>
                  <a:gd name="T47" fmla="*/ 66 h 576"/>
                  <a:gd name="T48" fmla="*/ 150 w 576"/>
                  <a:gd name="T49" fmla="*/ 34 h 576"/>
                  <a:gd name="T50" fmla="*/ 202 w 576"/>
                  <a:gd name="T51" fmla="*/ 13 h 576"/>
                  <a:gd name="T52" fmla="*/ 258 w 576"/>
                  <a:gd name="T53" fmla="*/ 1 h 576"/>
                  <a:gd name="T54" fmla="*/ 288 w 576"/>
                  <a:gd name="T55" fmla="*/ 0 h 576"/>
                  <a:gd name="T56" fmla="*/ 317 w 576"/>
                  <a:gd name="T57" fmla="*/ 1 h 576"/>
                  <a:gd name="T58" fmla="*/ 373 w 576"/>
                  <a:gd name="T59" fmla="*/ 13 h 576"/>
                  <a:gd name="T60" fmla="*/ 425 w 576"/>
                  <a:gd name="T61" fmla="*/ 34 h 576"/>
                  <a:gd name="T62" fmla="*/ 471 w 576"/>
                  <a:gd name="T63" fmla="*/ 66 h 576"/>
                  <a:gd name="T64" fmla="*/ 510 w 576"/>
                  <a:gd name="T65" fmla="*/ 105 h 576"/>
                  <a:gd name="T66" fmla="*/ 541 w 576"/>
                  <a:gd name="T67" fmla="*/ 151 h 576"/>
                  <a:gd name="T68" fmla="*/ 563 w 576"/>
                  <a:gd name="T69" fmla="*/ 203 h 576"/>
                  <a:gd name="T70" fmla="*/ 575 w 576"/>
                  <a:gd name="T71" fmla="*/ 259 h 576"/>
                  <a:gd name="T72" fmla="*/ 576 w 576"/>
                  <a:gd name="T73" fmla="*/ 288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6" h="576">
                    <a:moveTo>
                      <a:pt x="576" y="288"/>
                    </a:moveTo>
                    <a:lnTo>
                      <a:pt x="575" y="318"/>
                    </a:lnTo>
                    <a:lnTo>
                      <a:pt x="563" y="374"/>
                    </a:lnTo>
                    <a:lnTo>
                      <a:pt x="541" y="426"/>
                    </a:lnTo>
                    <a:lnTo>
                      <a:pt x="510" y="472"/>
                    </a:lnTo>
                    <a:lnTo>
                      <a:pt x="471" y="511"/>
                    </a:lnTo>
                    <a:lnTo>
                      <a:pt x="425" y="541"/>
                    </a:lnTo>
                    <a:lnTo>
                      <a:pt x="373" y="563"/>
                    </a:lnTo>
                    <a:lnTo>
                      <a:pt x="317" y="574"/>
                    </a:lnTo>
                    <a:lnTo>
                      <a:pt x="288" y="576"/>
                    </a:lnTo>
                    <a:lnTo>
                      <a:pt x="258" y="574"/>
                    </a:lnTo>
                    <a:lnTo>
                      <a:pt x="202" y="563"/>
                    </a:lnTo>
                    <a:lnTo>
                      <a:pt x="150" y="541"/>
                    </a:lnTo>
                    <a:lnTo>
                      <a:pt x="104" y="511"/>
                    </a:lnTo>
                    <a:lnTo>
                      <a:pt x="65" y="472"/>
                    </a:lnTo>
                    <a:lnTo>
                      <a:pt x="33" y="426"/>
                    </a:lnTo>
                    <a:lnTo>
                      <a:pt x="12" y="374"/>
                    </a:lnTo>
                    <a:lnTo>
                      <a:pt x="0" y="318"/>
                    </a:lnTo>
                    <a:lnTo>
                      <a:pt x="0" y="288"/>
                    </a:lnTo>
                    <a:lnTo>
                      <a:pt x="0" y="259"/>
                    </a:lnTo>
                    <a:lnTo>
                      <a:pt x="12" y="203"/>
                    </a:lnTo>
                    <a:lnTo>
                      <a:pt x="33" y="151"/>
                    </a:lnTo>
                    <a:lnTo>
                      <a:pt x="65" y="105"/>
                    </a:lnTo>
                    <a:lnTo>
                      <a:pt x="104" y="66"/>
                    </a:lnTo>
                    <a:lnTo>
                      <a:pt x="150" y="34"/>
                    </a:lnTo>
                    <a:lnTo>
                      <a:pt x="202" y="13"/>
                    </a:lnTo>
                    <a:lnTo>
                      <a:pt x="258" y="1"/>
                    </a:lnTo>
                    <a:lnTo>
                      <a:pt x="288" y="0"/>
                    </a:lnTo>
                    <a:lnTo>
                      <a:pt x="317" y="1"/>
                    </a:lnTo>
                    <a:lnTo>
                      <a:pt x="373" y="13"/>
                    </a:lnTo>
                    <a:lnTo>
                      <a:pt x="425" y="34"/>
                    </a:lnTo>
                    <a:lnTo>
                      <a:pt x="471" y="66"/>
                    </a:lnTo>
                    <a:lnTo>
                      <a:pt x="510" y="105"/>
                    </a:lnTo>
                    <a:lnTo>
                      <a:pt x="541" y="151"/>
                    </a:lnTo>
                    <a:lnTo>
                      <a:pt x="563" y="203"/>
                    </a:lnTo>
                    <a:lnTo>
                      <a:pt x="575" y="259"/>
                    </a:lnTo>
                    <a:lnTo>
                      <a:pt x="576" y="288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순서도: 지연 30"/>
            <p:cNvSpPr/>
            <p:nvPr/>
          </p:nvSpPr>
          <p:spPr>
            <a:xfrm rot="4147283" flipH="1">
              <a:off x="10503405" y="5975733"/>
              <a:ext cx="748810" cy="194929"/>
            </a:xfrm>
            <a:prstGeom prst="flowChartDelay">
              <a:avLst/>
            </a:pr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 flipH="1">
              <a:off x="10883462" y="6186394"/>
              <a:ext cx="1308538" cy="671607"/>
            </a:xfrm>
            <a:custGeom>
              <a:avLst/>
              <a:gdLst>
                <a:gd name="connsiteX0" fmla="*/ 1119034 w 1308538"/>
                <a:gd name="connsiteY0" fmla="*/ 143 h 671607"/>
                <a:gd name="connsiteX1" fmla="*/ 1100633 w 1308538"/>
                <a:gd name="connsiteY1" fmla="*/ 6411 h 671607"/>
                <a:gd name="connsiteX2" fmla="*/ 946502 w 1308538"/>
                <a:gd name="connsiteY2" fmla="*/ 288986 h 671607"/>
                <a:gd name="connsiteX3" fmla="*/ 863120 w 1308538"/>
                <a:gd name="connsiteY3" fmla="*/ 295853 h 671607"/>
                <a:gd name="connsiteX4" fmla="*/ 740993 w 1308538"/>
                <a:gd name="connsiteY4" fmla="*/ 306112 h 671607"/>
                <a:gd name="connsiteX5" fmla="*/ 317469 w 1308538"/>
                <a:gd name="connsiteY5" fmla="*/ 295853 h 671607"/>
                <a:gd name="connsiteX6" fmla="*/ 150154 w 1308538"/>
                <a:gd name="connsiteY6" fmla="*/ 331801 h 671607"/>
                <a:gd name="connsiteX7" fmla="*/ 64772 w 1308538"/>
                <a:gd name="connsiteY7" fmla="*/ 403085 h 671607"/>
                <a:gd name="connsiteX8" fmla="*/ 0 w 1308538"/>
                <a:gd name="connsiteY8" fmla="*/ 472032 h 671607"/>
                <a:gd name="connsiteX9" fmla="*/ 0 w 1308538"/>
                <a:gd name="connsiteY9" fmla="*/ 671607 h 671607"/>
                <a:gd name="connsiteX10" fmla="*/ 1152472 w 1308538"/>
                <a:gd name="connsiteY10" fmla="*/ 671607 h 671607"/>
                <a:gd name="connsiteX11" fmla="*/ 1203388 w 1308538"/>
                <a:gd name="connsiteY11" fmla="*/ 545873 h 671607"/>
                <a:gd name="connsiteX12" fmla="*/ 1308008 w 1308538"/>
                <a:gd name="connsiteY12" fmla="*/ 310523 h 671607"/>
                <a:gd name="connsiteX13" fmla="*/ 1237639 w 1308538"/>
                <a:gd name="connsiteY13" fmla="*/ 109166 h 671607"/>
                <a:gd name="connsiteX14" fmla="*/ 1119034 w 1308538"/>
                <a:gd name="connsiteY14" fmla="*/ 143 h 67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538" h="671607">
                  <a:moveTo>
                    <a:pt x="1119034" y="143"/>
                  </a:moveTo>
                  <a:cubicBezTo>
                    <a:pt x="1112848" y="669"/>
                    <a:pt x="1106698" y="2665"/>
                    <a:pt x="1100633" y="6411"/>
                  </a:cubicBezTo>
                  <a:cubicBezTo>
                    <a:pt x="1052110" y="36381"/>
                    <a:pt x="978076" y="267069"/>
                    <a:pt x="946502" y="288986"/>
                  </a:cubicBezTo>
                  <a:cubicBezTo>
                    <a:pt x="914927" y="310904"/>
                    <a:pt x="897372" y="292999"/>
                    <a:pt x="863120" y="295853"/>
                  </a:cubicBezTo>
                  <a:cubicBezTo>
                    <a:pt x="828869" y="298708"/>
                    <a:pt x="831934" y="306112"/>
                    <a:pt x="740993" y="306112"/>
                  </a:cubicBezTo>
                  <a:lnTo>
                    <a:pt x="317469" y="295853"/>
                  </a:lnTo>
                  <a:cubicBezTo>
                    <a:pt x="218996" y="300135"/>
                    <a:pt x="206583" y="298694"/>
                    <a:pt x="150154" y="331801"/>
                  </a:cubicBezTo>
                  <a:cubicBezTo>
                    <a:pt x="121940" y="348354"/>
                    <a:pt x="93397" y="374043"/>
                    <a:pt x="64772" y="403085"/>
                  </a:cubicBezTo>
                  <a:lnTo>
                    <a:pt x="0" y="472032"/>
                  </a:lnTo>
                  <a:lnTo>
                    <a:pt x="0" y="671607"/>
                  </a:lnTo>
                  <a:lnTo>
                    <a:pt x="1152472" y="671607"/>
                  </a:lnTo>
                  <a:lnTo>
                    <a:pt x="1203388" y="545873"/>
                  </a:lnTo>
                  <a:cubicBezTo>
                    <a:pt x="1236524" y="459552"/>
                    <a:pt x="1302299" y="383307"/>
                    <a:pt x="1308008" y="310523"/>
                  </a:cubicBezTo>
                  <a:cubicBezTo>
                    <a:pt x="1313716" y="237738"/>
                    <a:pt x="1272202" y="159851"/>
                    <a:pt x="1237639" y="109166"/>
                  </a:cubicBezTo>
                  <a:cubicBezTo>
                    <a:pt x="1207396" y="64816"/>
                    <a:pt x="1162333" y="-3539"/>
                    <a:pt x="1119034" y="1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 flipH="1">
              <a:off x="11240166" y="5517492"/>
              <a:ext cx="822634" cy="1030104"/>
              <a:chOff x="1219927" y="2725633"/>
              <a:chExt cx="1711565" cy="2143225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1682683" y="4161764"/>
                <a:ext cx="786052" cy="707094"/>
                <a:chOff x="1682683" y="4161764"/>
                <a:chExt cx="786052" cy="707094"/>
              </a:xfrm>
            </p:grpSpPr>
            <p:sp>
              <p:nvSpPr>
                <p:cNvPr id="12" name="Freeform 53"/>
                <p:cNvSpPr>
                  <a:spLocks/>
                </p:cNvSpPr>
                <p:nvPr/>
              </p:nvSpPr>
              <p:spPr bwMode="auto">
                <a:xfrm>
                  <a:off x="1738548" y="4691269"/>
                  <a:ext cx="672206" cy="177589"/>
                </a:xfrm>
                <a:custGeom>
                  <a:avLst/>
                  <a:gdLst>
                    <a:gd name="T0" fmla="*/ 255 w 511"/>
                    <a:gd name="T1" fmla="*/ 0 h 135"/>
                    <a:gd name="T2" fmla="*/ 294 w 511"/>
                    <a:gd name="T3" fmla="*/ 1 h 135"/>
                    <a:gd name="T4" fmla="*/ 331 w 511"/>
                    <a:gd name="T5" fmla="*/ 4 h 135"/>
                    <a:gd name="T6" fmla="*/ 365 w 511"/>
                    <a:gd name="T7" fmla="*/ 8 h 135"/>
                    <a:gd name="T8" fmla="*/ 396 w 511"/>
                    <a:gd name="T9" fmla="*/ 14 h 135"/>
                    <a:gd name="T10" fmla="*/ 425 w 511"/>
                    <a:gd name="T11" fmla="*/ 19 h 135"/>
                    <a:gd name="T12" fmla="*/ 450 w 511"/>
                    <a:gd name="T13" fmla="*/ 25 h 135"/>
                    <a:gd name="T14" fmla="*/ 471 w 511"/>
                    <a:gd name="T15" fmla="*/ 30 h 135"/>
                    <a:gd name="T16" fmla="*/ 488 w 511"/>
                    <a:gd name="T17" fmla="*/ 35 h 135"/>
                    <a:gd name="T18" fmla="*/ 501 w 511"/>
                    <a:gd name="T19" fmla="*/ 39 h 135"/>
                    <a:gd name="T20" fmla="*/ 509 w 511"/>
                    <a:gd name="T21" fmla="*/ 42 h 135"/>
                    <a:gd name="T22" fmla="*/ 511 w 511"/>
                    <a:gd name="T23" fmla="*/ 42 h 135"/>
                    <a:gd name="T24" fmla="*/ 510 w 511"/>
                    <a:gd name="T25" fmla="*/ 44 h 135"/>
                    <a:gd name="T26" fmla="*/ 505 w 511"/>
                    <a:gd name="T27" fmla="*/ 49 h 135"/>
                    <a:gd name="T28" fmla="*/ 496 w 511"/>
                    <a:gd name="T29" fmla="*/ 57 h 135"/>
                    <a:gd name="T30" fmla="*/ 485 w 511"/>
                    <a:gd name="T31" fmla="*/ 66 h 135"/>
                    <a:gd name="T32" fmla="*/ 470 w 511"/>
                    <a:gd name="T33" fmla="*/ 77 h 135"/>
                    <a:gd name="T34" fmla="*/ 451 w 511"/>
                    <a:gd name="T35" fmla="*/ 88 h 135"/>
                    <a:gd name="T36" fmla="*/ 429 w 511"/>
                    <a:gd name="T37" fmla="*/ 100 h 135"/>
                    <a:gd name="T38" fmla="*/ 403 w 511"/>
                    <a:gd name="T39" fmla="*/ 112 h 135"/>
                    <a:gd name="T40" fmla="*/ 372 w 511"/>
                    <a:gd name="T41" fmla="*/ 121 h 135"/>
                    <a:gd name="T42" fmla="*/ 337 w 511"/>
                    <a:gd name="T43" fmla="*/ 128 h 135"/>
                    <a:gd name="T44" fmla="*/ 298 w 511"/>
                    <a:gd name="T45" fmla="*/ 134 h 135"/>
                    <a:gd name="T46" fmla="*/ 256 w 511"/>
                    <a:gd name="T47" fmla="*/ 135 h 135"/>
                    <a:gd name="T48" fmla="*/ 213 w 511"/>
                    <a:gd name="T49" fmla="*/ 134 h 135"/>
                    <a:gd name="T50" fmla="*/ 174 w 511"/>
                    <a:gd name="T51" fmla="*/ 128 h 135"/>
                    <a:gd name="T52" fmla="*/ 139 w 511"/>
                    <a:gd name="T53" fmla="*/ 121 h 135"/>
                    <a:gd name="T54" fmla="*/ 109 w 511"/>
                    <a:gd name="T55" fmla="*/ 112 h 135"/>
                    <a:gd name="T56" fmla="*/ 82 w 511"/>
                    <a:gd name="T57" fmla="*/ 100 h 135"/>
                    <a:gd name="T58" fmla="*/ 60 w 511"/>
                    <a:gd name="T59" fmla="*/ 88 h 135"/>
                    <a:gd name="T60" fmla="*/ 41 w 511"/>
                    <a:gd name="T61" fmla="*/ 77 h 135"/>
                    <a:gd name="T62" fmla="*/ 26 w 511"/>
                    <a:gd name="T63" fmla="*/ 66 h 135"/>
                    <a:gd name="T64" fmla="*/ 15 w 511"/>
                    <a:gd name="T65" fmla="*/ 57 h 135"/>
                    <a:gd name="T66" fmla="*/ 6 w 511"/>
                    <a:gd name="T67" fmla="*/ 49 h 135"/>
                    <a:gd name="T68" fmla="*/ 2 w 511"/>
                    <a:gd name="T69" fmla="*/ 44 h 135"/>
                    <a:gd name="T70" fmla="*/ 0 w 511"/>
                    <a:gd name="T71" fmla="*/ 42 h 135"/>
                    <a:gd name="T72" fmla="*/ 43 w 511"/>
                    <a:gd name="T73" fmla="*/ 27 h 135"/>
                    <a:gd name="T74" fmla="*/ 88 w 511"/>
                    <a:gd name="T75" fmla="*/ 16 h 135"/>
                    <a:gd name="T76" fmla="*/ 131 w 511"/>
                    <a:gd name="T77" fmla="*/ 8 h 135"/>
                    <a:gd name="T78" fmla="*/ 173 w 511"/>
                    <a:gd name="T79" fmla="*/ 3 h 135"/>
                    <a:gd name="T80" fmla="*/ 215 w 511"/>
                    <a:gd name="T81" fmla="*/ 0 h 135"/>
                    <a:gd name="T82" fmla="*/ 255 w 511"/>
                    <a:gd name="T83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511" h="135">
                      <a:moveTo>
                        <a:pt x="255" y="0"/>
                      </a:moveTo>
                      <a:lnTo>
                        <a:pt x="294" y="1"/>
                      </a:lnTo>
                      <a:lnTo>
                        <a:pt x="331" y="4"/>
                      </a:lnTo>
                      <a:lnTo>
                        <a:pt x="365" y="8"/>
                      </a:lnTo>
                      <a:lnTo>
                        <a:pt x="396" y="14"/>
                      </a:lnTo>
                      <a:lnTo>
                        <a:pt x="425" y="19"/>
                      </a:lnTo>
                      <a:lnTo>
                        <a:pt x="450" y="25"/>
                      </a:lnTo>
                      <a:lnTo>
                        <a:pt x="471" y="30"/>
                      </a:lnTo>
                      <a:lnTo>
                        <a:pt x="488" y="35"/>
                      </a:lnTo>
                      <a:lnTo>
                        <a:pt x="501" y="39"/>
                      </a:lnTo>
                      <a:lnTo>
                        <a:pt x="509" y="42"/>
                      </a:lnTo>
                      <a:lnTo>
                        <a:pt x="511" y="42"/>
                      </a:lnTo>
                      <a:lnTo>
                        <a:pt x="510" y="44"/>
                      </a:lnTo>
                      <a:lnTo>
                        <a:pt x="505" y="49"/>
                      </a:lnTo>
                      <a:lnTo>
                        <a:pt x="496" y="57"/>
                      </a:lnTo>
                      <a:lnTo>
                        <a:pt x="485" y="66"/>
                      </a:lnTo>
                      <a:lnTo>
                        <a:pt x="470" y="77"/>
                      </a:lnTo>
                      <a:lnTo>
                        <a:pt x="451" y="88"/>
                      </a:lnTo>
                      <a:lnTo>
                        <a:pt x="429" y="100"/>
                      </a:lnTo>
                      <a:lnTo>
                        <a:pt x="403" y="112"/>
                      </a:lnTo>
                      <a:lnTo>
                        <a:pt x="372" y="121"/>
                      </a:lnTo>
                      <a:lnTo>
                        <a:pt x="337" y="128"/>
                      </a:lnTo>
                      <a:lnTo>
                        <a:pt x="298" y="134"/>
                      </a:lnTo>
                      <a:lnTo>
                        <a:pt x="256" y="135"/>
                      </a:lnTo>
                      <a:lnTo>
                        <a:pt x="213" y="134"/>
                      </a:lnTo>
                      <a:lnTo>
                        <a:pt x="174" y="128"/>
                      </a:lnTo>
                      <a:lnTo>
                        <a:pt x="139" y="121"/>
                      </a:lnTo>
                      <a:lnTo>
                        <a:pt x="109" y="112"/>
                      </a:lnTo>
                      <a:lnTo>
                        <a:pt x="82" y="100"/>
                      </a:lnTo>
                      <a:lnTo>
                        <a:pt x="60" y="88"/>
                      </a:lnTo>
                      <a:lnTo>
                        <a:pt x="41" y="77"/>
                      </a:lnTo>
                      <a:lnTo>
                        <a:pt x="26" y="66"/>
                      </a:lnTo>
                      <a:lnTo>
                        <a:pt x="15" y="57"/>
                      </a:lnTo>
                      <a:lnTo>
                        <a:pt x="6" y="49"/>
                      </a:lnTo>
                      <a:lnTo>
                        <a:pt x="2" y="44"/>
                      </a:lnTo>
                      <a:lnTo>
                        <a:pt x="0" y="42"/>
                      </a:lnTo>
                      <a:lnTo>
                        <a:pt x="43" y="27"/>
                      </a:lnTo>
                      <a:lnTo>
                        <a:pt x="88" y="16"/>
                      </a:lnTo>
                      <a:lnTo>
                        <a:pt x="131" y="8"/>
                      </a:lnTo>
                      <a:lnTo>
                        <a:pt x="173" y="3"/>
                      </a:lnTo>
                      <a:lnTo>
                        <a:pt x="215" y="0"/>
                      </a:lnTo>
                      <a:lnTo>
                        <a:pt x="255" y="0"/>
                      </a:lnTo>
                      <a:close/>
                    </a:path>
                  </a:pathLst>
                </a:custGeom>
                <a:solidFill>
                  <a:srgbClr val="FEDEC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1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" name="Freeform 33"/>
                <p:cNvSpPr>
                  <a:spLocks/>
                </p:cNvSpPr>
                <p:nvPr/>
              </p:nvSpPr>
              <p:spPr bwMode="auto">
                <a:xfrm>
                  <a:off x="1682683" y="4161764"/>
                  <a:ext cx="786052" cy="587426"/>
                </a:xfrm>
                <a:custGeom>
                  <a:avLst/>
                  <a:gdLst>
                    <a:gd name="T0" fmla="*/ 118 w 1117"/>
                    <a:gd name="T1" fmla="*/ 0 h 834"/>
                    <a:gd name="T2" fmla="*/ 999 w 1117"/>
                    <a:gd name="T3" fmla="*/ 0 h 834"/>
                    <a:gd name="T4" fmla="*/ 1006 w 1117"/>
                    <a:gd name="T5" fmla="*/ 21 h 834"/>
                    <a:gd name="T6" fmla="*/ 1011 w 1117"/>
                    <a:gd name="T7" fmla="*/ 50 h 834"/>
                    <a:gd name="T8" fmla="*/ 1015 w 1117"/>
                    <a:gd name="T9" fmla="*/ 85 h 834"/>
                    <a:gd name="T10" fmla="*/ 1018 w 1117"/>
                    <a:gd name="T11" fmla="*/ 126 h 834"/>
                    <a:gd name="T12" fmla="*/ 1021 w 1117"/>
                    <a:gd name="T13" fmla="*/ 171 h 834"/>
                    <a:gd name="T14" fmla="*/ 1025 w 1117"/>
                    <a:gd name="T15" fmla="*/ 222 h 834"/>
                    <a:gd name="T16" fmla="*/ 1031 w 1117"/>
                    <a:gd name="T17" fmla="*/ 274 h 834"/>
                    <a:gd name="T18" fmla="*/ 1040 w 1117"/>
                    <a:gd name="T19" fmla="*/ 330 h 834"/>
                    <a:gd name="T20" fmla="*/ 1051 w 1117"/>
                    <a:gd name="T21" fmla="*/ 387 h 834"/>
                    <a:gd name="T22" fmla="*/ 1067 w 1117"/>
                    <a:gd name="T23" fmla="*/ 445 h 834"/>
                    <a:gd name="T24" fmla="*/ 1089 w 1117"/>
                    <a:gd name="T25" fmla="*/ 503 h 834"/>
                    <a:gd name="T26" fmla="*/ 1117 w 1117"/>
                    <a:gd name="T27" fmla="*/ 560 h 834"/>
                    <a:gd name="T28" fmla="*/ 1067 w 1117"/>
                    <a:gd name="T29" fmla="*/ 600 h 834"/>
                    <a:gd name="T30" fmla="*/ 1015 w 1117"/>
                    <a:gd name="T31" fmla="*/ 639 h 834"/>
                    <a:gd name="T32" fmla="*/ 961 w 1117"/>
                    <a:gd name="T33" fmla="*/ 677 h 834"/>
                    <a:gd name="T34" fmla="*/ 903 w 1117"/>
                    <a:gd name="T35" fmla="*/ 712 h 834"/>
                    <a:gd name="T36" fmla="*/ 842 w 1117"/>
                    <a:gd name="T37" fmla="*/ 745 h 834"/>
                    <a:gd name="T38" fmla="*/ 778 w 1117"/>
                    <a:gd name="T39" fmla="*/ 775 h 834"/>
                    <a:gd name="T40" fmla="*/ 709 w 1117"/>
                    <a:gd name="T41" fmla="*/ 799 h 834"/>
                    <a:gd name="T42" fmla="*/ 636 w 1117"/>
                    <a:gd name="T43" fmla="*/ 820 h 834"/>
                    <a:gd name="T44" fmla="*/ 558 w 1117"/>
                    <a:gd name="T45" fmla="*/ 834 h 834"/>
                    <a:gd name="T46" fmla="*/ 480 w 1117"/>
                    <a:gd name="T47" fmla="*/ 820 h 834"/>
                    <a:gd name="T48" fmla="*/ 408 w 1117"/>
                    <a:gd name="T49" fmla="*/ 801 h 834"/>
                    <a:gd name="T50" fmla="*/ 338 w 1117"/>
                    <a:gd name="T51" fmla="*/ 776 h 834"/>
                    <a:gd name="T52" fmla="*/ 274 w 1117"/>
                    <a:gd name="T53" fmla="*/ 747 h 834"/>
                    <a:gd name="T54" fmla="*/ 212 w 1117"/>
                    <a:gd name="T55" fmla="*/ 713 h 834"/>
                    <a:gd name="T56" fmla="*/ 156 w 1117"/>
                    <a:gd name="T57" fmla="*/ 678 h 834"/>
                    <a:gd name="T58" fmla="*/ 100 w 1117"/>
                    <a:gd name="T59" fmla="*/ 642 h 834"/>
                    <a:gd name="T60" fmla="*/ 49 w 1117"/>
                    <a:gd name="T61" fmla="*/ 602 h 834"/>
                    <a:gd name="T62" fmla="*/ 0 w 1117"/>
                    <a:gd name="T63" fmla="*/ 563 h 834"/>
                    <a:gd name="T64" fmla="*/ 26 w 1117"/>
                    <a:gd name="T65" fmla="*/ 506 h 834"/>
                    <a:gd name="T66" fmla="*/ 48 w 1117"/>
                    <a:gd name="T67" fmla="*/ 448 h 834"/>
                    <a:gd name="T68" fmla="*/ 65 w 1117"/>
                    <a:gd name="T69" fmla="*/ 390 h 834"/>
                    <a:gd name="T70" fmla="*/ 77 w 1117"/>
                    <a:gd name="T71" fmla="*/ 333 h 834"/>
                    <a:gd name="T72" fmla="*/ 86 w 1117"/>
                    <a:gd name="T73" fmla="*/ 276 h 834"/>
                    <a:gd name="T74" fmla="*/ 91 w 1117"/>
                    <a:gd name="T75" fmla="*/ 223 h 834"/>
                    <a:gd name="T76" fmla="*/ 96 w 1117"/>
                    <a:gd name="T77" fmla="*/ 172 h 834"/>
                    <a:gd name="T78" fmla="*/ 99 w 1117"/>
                    <a:gd name="T79" fmla="*/ 126 h 834"/>
                    <a:gd name="T80" fmla="*/ 103 w 1117"/>
                    <a:gd name="T81" fmla="*/ 85 h 834"/>
                    <a:gd name="T82" fmla="*/ 106 w 1117"/>
                    <a:gd name="T83" fmla="*/ 50 h 834"/>
                    <a:gd name="T84" fmla="*/ 110 w 1117"/>
                    <a:gd name="T85" fmla="*/ 21 h 834"/>
                    <a:gd name="T86" fmla="*/ 118 w 1117"/>
                    <a:gd name="T87" fmla="*/ 0 h 8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117" h="834">
                      <a:moveTo>
                        <a:pt x="118" y="0"/>
                      </a:moveTo>
                      <a:lnTo>
                        <a:pt x="999" y="0"/>
                      </a:lnTo>
                      <a:lnTo>
                        <a:pt x="1006" y="21"/>
                      </a:lnTo>
                      <a:lnTo>
                        <a:pt x="1011" y="50"/>
                      </a:lnTo>
                      <a:lnTo>
                        <a:pt x="1015" y="85"/>
                      </a:lnTo>
                      <a:lnTo>
                        <a:pt x="1018" y="126"/>
                      </a:lnTo>
                      <a:lnTo>
                        <a:pt x="1021" y="171"/>
                      </a:lnTo>
                      <a:lnTo>
                        <a:pt x="1025" y="222"/>
                      </a:lnTo>
                      <a:lnTo>
                        <a:pt x="1031" y="274"/>
                      </a:lnTo>
                      <a:lnTo>
                        <a:pt x="1040" y="330"/>
                      </a:lnTo>
                      <a:lnTo>
                        <a:pt x="1051" y="387"/>
                      </a:lnTo>
                      <a:lnTo>
                        <a:pt x="1067" y="445"/>
                      </a:lnTo>
                      <a:lnTo>
                        <a:pt x="1089" y="503"/>
                      </a:lnTo>
                      <a:lnTo>
                        <a:pt x="1117" y="560"/>
                      </a:lnTo>
                      <a:lnTo>
                        <a:pt x="1067" y="600"/>
                      </a:lnTo>
                      <a:lnTo>
                        <a:pt x="1015" y="639"/>
                      </a:lnTo>
                      <a:lnTo>
                        <a:pt x="961" y="677"/>
                      </a:lnTo>
                      <a:lnTo>
                        <a:pt x="903" y="712"/>
                      </a:lnTo>
                      <a:lnTo>
                        <a:pt x="842" y="745"/>
                      </a:lnTo>
                      <a:lnTo>
                        <a:pt x="778" y="775"/>
                      </a:lnTo>
                      <a:lnTo>
                        <a:pt x="709" y="799"/>
                      </a:lnTo>
                      <a:lnTo>
                        <a:pt x="636" y="820"/>
                      </a:lnTo>
                      <a:lnTo>
                        <a:pt x="558" y="834"/>
                      </a:lnTo>
                      <a:lnTo>
                        <a:pt x="480" y="820"/>
                      </a:lnTo>
                      <a:lnTo>
                        <a:pt x="408" y="801"/>
                      </a:lnTo>
                      <a:lnTo>
                        <a:pt x="338" y="776"/>
                      </a:lnTo>
                      <a:lnTo>
                        <a:pt x="274" y="747"/>
                      </a:lnTo>
                      <a:lnTo>
                        <a:pt x="212" y="713"/>
                      </a:lnTo>
                      <a:lnTo>
                        <a:pt x="156" y="678"/>
                      </a:lnTo>
                      <a:lnTo>
                        <a:pt x="100" y="642"/>
                      </a:lnTo>
                      <a:lnTo>
                        <a:pt x="49" y="602"/>
                      </a:lnTo>
                      <a:lnTo>
                        <a:pt x="0" y="563"/>
                      </a:lnTo>
                      <a:lnTo>
                        <a:pt x="26" y="506"/>
                      </a:lnTo>
                      <a:lnTo>
                        <a:pt x="48" y="448"/>
                      </a:lnTo>
                      <a:lnTo>
                        <a:pt x="65" y="390"/>
                      </a:lnTo>
                      <a:lnTo>
                        <a:pt x="77" y="333"/>
                      </a:lnTo>
                      <a:lnTo>
                        <a:pt x="86" y="276"/>
                      </a:lnTo>
                      <a:lnTo>
                        <a:pt x="91" y="223"/>
                      </a:lnTo>
                      <a:lnTo>
                        <a:pt x="96" y="172"/>
                      </a:lnTo>
                      <a:lnTo>
                        <a:pt x="99" y="126"/>
                      </a:lnTo>
                      <a:lnTo>
                        <a:pt x="103" y="85"/>
                      </a:lnTo>
                      <a:lnTo>
                        <a:pt x="106" y="50"/>
                      </a:lnTo>
                      <a:lnTo>
                        <a:pt x="110" y="21"/>
                      </a:lnTo>
                      <a:lnTo>
                        <a:pt x="118" y="0"/>
                      </a:lnTo>
                      <a:close/>
                    </a:path>
                  </a:pathLst>
                </a:custGeom>
                <a:solidFill>
                  <a:srgbClr val="C69E7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" name="Freeform 42"/>
              <p:cNvSpPr>
                <a:spLocks/>
              </p:cNvSpPr>
              <p:nvPr/>
            </p:nvSpPr>
            <p:spPr bwMode="auto">
              <a:xfrm>
                <a:off x="2675814" y="3548981"/>
                <a:ext cx="255678" cy="443739"/>
              </a:xfrm>
              <a:custGeom>
                <a:avLst/>
                <a:gdLst>
                  <a:gd name="T0" fmla="*/ 206 w 362"/>
                  <a:gd name="T1" fmla="*/ 0 h 631"/>
                  <a:gd name="T2" fmla="*/ 238 w 362"/>
                  <a:gd name="T3" fmla="*/ 0 h 631"/>
                  <a:gd name="T4" fmla="*/ 264 w 362"/>
                  <a:gd name="T5" fmla="*/ 10 h 631"/>
                  <a:gd name="T6" fmla="*/ 289 w 362"/>
                  <a:gd name="T7" fmla="*/ 26 h 631"/>
                  <a:gd name="T8" fmla="*/ 311 w 362"/>
                  <a:gd name="T9" fmla="*/ 49 h 631"/>
                  <a:gd name="T10" fmla="*/ 328 w 362"/>
                  <a:gd name="T11" fmla="*/ 78 h 631"/>
                  <a:gd name="T12" fmla="*/ 343 w 362"/>
                  <a:gd name="T13" fmla="*/ 115 h 631"/>
                  <a:gd name="T14" fmla="*/ 353 w 362"/>
                  <a:gd name="T15" fmla="*/ 154 h 631"/>
                  <a:gd name="T16" fmla="*/ 359 w 362"/>
                  <a:gd name="T17" fmla="*/ 198 h 631"/>
                  <a:gd name="T18" fmla="*/ 362 w 362"/>
                  <a:gd name="T19" fmla="*/ 245 h 631"/>
                  <a:gd name="T20" fmla="*/ 359 w 362"/>
                  <a:gd name="T21" fmla="*/ 294 h 631"/>
                  <a:gd name="T22" fmla="*/ 353 w 362"/>
                  <a:gd name="T23" fmla="*/ 347 h 631"/>
                  <a:gd name="T24" fmla="*/ 340 w 362"/>
                  <a:gd name="T25" fmla="*/ 402 h 631"/>
                  <a:gd name="T26" fmla="*/ 322 w 362"/>
                  <a:gd name="T27" fmla="*/ 455 h 631"/>
                  <a:gd name="T28" fmla="*/ 300 w 362"/>
                  <a:gd name="T29" fmla="*/ 501 h 631"/>
                  <a:gd name="T30" fmla="*/ 276 w 362"/>
                  <a:gd name="T31" fmla="*/ 542 h 631"/>
                  <a:gd name="T32" fmla="*/ 248 w 362"/>
                  <a:gd name="T33" fmla="*/ 576 h 631"/>
                  <a:gd name="T34" fmla="*/ 219 w 362"/>
                  <a:gd name="T35" fmla="*/ 603 h 631"/>
                  <a:gd name="T36" fmla="*/ 188 w 362"/>
                  <a:gd name="T37" fmla="*/ 622 h 631"/>
                  <a:gd name="T38" fmla="*/ 156 w 362"/>
                  <a:gd name="T39" fmla="*/ 631 h 631"/>
                  <a:gd name="T40" fmla="*/ 124 w 362"/>
                  <a:gd name="T41" fmla="*/ 631 h 631"/>
                  <a:gd name="T42" fmla="*/ 96 w 362"/>
                  <a:gd name="T43" fmla="*/ 621 h 631"/>
                  <a:gd name="T44" fmla="*/ 73 w 362"/>
                  <a:gd name="T45" fmla="*/ 605 h 631"/>
                  <a:gd name="T46" fmla="*/ 51 w 362"/>
                  <a:gd name="T47" fmla="*/ 581 h 631"/>
                  <a:gd name="T48" fmla="*/ 34 w 362"/>
                  <a:gd name="T49" fmla="*/ 551 h 631"/>
                  <a:gd name="T50" fmla="*/ 19 w 362"/>
                  <a:gd name="T51" fmla="*/ 516 h 631"/>
                  <a:gd name="T52" fmla="*/ 9 w 362"/>
                  <a:gd name="T53" fmla="*/ 477 h 631"/>
                  <a:gd name="T54" fmla="*/ 3 w 362"/>
                  <a:gd name="T55" fmla="*/ 433 h 631"/>
                  <a:gd name="T56" fmla="*/ 0 w 362"/>
                  <a:gd name="T57" fmla="*/ 386 h 631"/>
                  <a:gd name="T58" fmla="*/ 3 w 362"/>
                  <a:gd name="T59" fmla="*/ 337 h 631"/>
                  <a:gd name="T60" fmla="*/ 9 w 362"/>
                  <a:gd name="T61" fmla="*/ 284 h 631"/>
                  <a:gd name="T62" fmla="*/ 22 w 362"/>
                  <a:gd name="T63" fmla="*/ 229 h 631"/>
                  <a:gd name="T64" fmla="*/ 40 w 362"/>
                  <a:gd name="T65" fmla="*/ 176 h 631"/>
                  <a:gd name="T66" fmla="*/ 61 w 362"/>
                  <a:gd name="T67" fmla="*/ 129 h 631"/>
                  <a:gd name="T68" fmla="*/ 86 w 362"/>
                  <a:gd name="T69" fmla="*/ 89 h 631"/>
                  <a:gd name="T70" fmla="*/ 114 w 362"/>
                  <a:gd name="T71" fmla="*/ 54 h 631"/>
                  <a:gd name="T72" fmla="*/ 143 w 362"/>
                  <a:gd name="T73" fmla="*/ 27 h 631"/>
                  <a:gd name="T74" fmla="*/ 174 w 362"/>
                  <a:gd name="T75" fmla="*/ 8 h 631"/>
                  <a:gd name="T76" fmla="*/ 206 w 362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2" h="631">
                    <a:moveTo>
                      <a:pt x="206" y="0"/>
                    </a:moveTo>
                    <a:lnTo>
                      <a:pt x="238" y="0"/>
                    </a:lnTo>
                    <a:lnTo>
                      <a:pt x="264" y="10"/>
                    </a:lnTo>
                    <a:lnTo>
                      <a:pt x="289" y="26"/>
                    </a:lnTo>
                    <a:lnTo>
                      <a:pt x="311" y="49"/>
                    </a:lnTo>
                    <a:lnTo>
                      <a:pt x="328" y="78"/>
                    </a:lnTo>
                    <a:lnTo>
                      <a:pt x="343" y="115"/>
                    </a:lnTo>
                    <a:lnTo>
                      <a:pt x="353" y="154"/>
                    </a:lnTo>
                    <a:lnTo>
                      <a:pt x="359" y="198"/>
                    </a:lnTo>
                    <a:lnTo>
                      <a:pt x="362" y="245"/>
                    </a:lnTo>
                    <a:lnTo>
                      <a:pt x="359" y="294"/>
                    </a:lnTo>
                    <a:lnTo>
                      <a:pt x="353" y="347"/>
                    </a:lnTo>
                    <a:lnTo>
                      <a:pt x="340" y="402"/>
                    </a:lnTo>
                    <a:lnTo>
                      <a:pt x="322" y="455"/>
                    </a:lnTo>
                    <a:lnTo>
                      <a:pt x="300" y="501"/>
                    </a:lnTo>
                    <a:lnTo>
                      <a:pt x="276" y="542"/>
                    </a:lnTo>
                    <a:lnTo>
                      <a:pt x="248" y="576"/>
                    </a:lnTo>
                    <a:lnTo>
                      <a:pt x="219" y="603"/>
                    </a:lnTo>
                    <a:lnTo>
                      <a:pt x="188" y="622"/>
                    </a:lnTo>
                    <a:lnTo>
                      <a:pt x="156" y="631"/>
                    </a:lnTo>
                    <a:lnTo>
                      <a:pt x="124" y="631"/>
                    </a:lnTo>
                    <a:lnTo>
                      <a:pt x="96" y="621"/>
                    </a:lnTo>
                    <a:lnTo>
                      <a:pt x="73" y="605"/>
                    </a:lnTo>
                    <a:lnTo>
                      <a:pt x="51" y="581"/>
                    </a:lnTo>
                    <a:lnTo>
                      <a:pt x="34" y="551"/>
                    </a:lnTo>
                    <a:lnTo>
                      <a:pt x="19" y="516"/>
                    </a:lnTo>
                    <a:lnTo>
                      <a:pt x="9" y="477"/>
                    </a:lnTo>
                    <a:lnTo>
                      <a:pt x="3" y="433"/>
                    </a:lnTo>
                    <a:lnTo>
                      <a:pt x="0" y="386"/>
                    </a:lnTo>
                    <a:lnTo>
                      <a:pt x="3" y="337"/>
                    </a:lnTo>
                    <a:lnTo>
                      <a:pt x="9" y="284"/>
                    </a:lnTo>
                    <a:lnTo>
                      <a:pt x="22" y="229"/>
                    </a:lnTo>
                    <a:lnTo>
                      <a:pt x="40" y="176"/>
                    </a:lnTo>
                    <a:lnTo>
                      <a:pt x="61" y="129"/>
                    </a:lnTo>
                    <a:lnTo>
                      <a:pt x="86" y="89"/>
                    </a:lnTo>
                    <a:lnTo>
                      <a:pt x="114" y="54"/>
                    </a:lnTo>
                    <a:lnTo>
                      <a:pt x="143" y="27"/>
                    </a:lnTo>
                    <a:lnTo>
                      <a:pt x="174" y="8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FEDEC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Freeform 43"/>
              <p:cNvSpPr>
                <a:spLocks/>
              </p:cNvSpPr>
              <p:nvPr/>
            </p:nvSpPr>
            <p:spPr bwMode="auto">
              <a:xfrm>
                <a:off x="1219927" y="3548981"/>
                <a:ext cx="253565" cy="443739"/>
              </a:xfrm>
              <a:custGeom>
                <a:avLst/>
                <a:gdLst>
                  <a:gd name="T0" fmla="*/ 156 w 361"/>
                  <a:gd name="T1" fmla="*/ 0 h 631"/>
                  <a:gd name="T2" fmla="*/ 186 w 361"/>
                  <a:gd name="T3" fmla="*/ 10 h 631"/>
                  <a:gd name="T4" fmla="*/ 217 w 361"/>
                  <a:gd name="T5" fmla="*/ 27 h 631"/>
                  <a:gd name="T6" fmla="*/ 247 w 361"/>
                  <a:gd name="T7" fmla="*/ 55 h 631"/>
                  <a:gd name="T8" fmla="*/ 275 w 361"/>
                  <a:gd name="T9" fmla="*/ 89 h 631"/>
                  <a:gd name="T10" fmla="*/ 300 w 361"/>
                  <a:gd name="T11" fmla="*/ 129 h 631"/>
                  <a:gd name="T12" fmla="*/ 320 w 361"/>
                  <a:gd name="T13" fmla="*/ 176 h 631"/>
                  <a:gd name="T14" fmla="*/ 338 w 361"/>
                  <a:gd name="T15" fmla="*/ 229 h 631"/>
                  <a:gd name="T16" fmla="*/ 351 w 361"/>
                  <a:gd name="T17" fmla="*/ 284 h 631"/>
                  <a:gd name="T18" fmla="*/ 358 w 361"/>
                  <a:gd name="T19" fmla="*/ 337 h 631"/>
                  <a:gd name="T20" fmla="*/ 361 w 361"/>
                  <a:gd name="T21" fmla="*/ 386 h 631"/>
                  <a:gd name="T22" fmla="*/ 358 w 361"/>
                  <a:gd name="T23" fmla="*/ 433 h 631"/>
                  <a:gd name="T24" fmla="*/ 352 w 361"/>
                  <a:gd name="T25" fmla="*/ 477 h 631"/>
                  <a:gd name="T26" fmla="*/ 341 w 361"/>
                  <a:gd name="T27" fmla="*/ 517 h 631"/>
                  <a:gd name="T28" fmla="*/ 327 w 361"/>
                  <a:gd name="T29" fmla="*/ 552 h 631"/>
                  <a:gd name="T30" fmla="*/ 309 w 361"/>
                  <a:gd name="T31" fmla="*/ 581 h 631"/>
                  <a:gd name="T32" fmla="*/ 288 w 361"/>
                  <a:gd name="T33" fmla="*/ 605 h 631"/>
                  <a:gd name="T34" fmla="*/ 263 w 361"/>
                  <a:gd name="T35" fmla="*/ 622 h 631"/>
                  <a:gd name="T36" fmla="*/ 237 w 361"/>
                  <a:gd name="T37" fmla="*/ 631 h 631"/>
                  <a:gd name="T38" fmla="*/ 205 w 361"/>
                  <a:gd name="T39" fmla="*/ 631 h 631"/>
                  <a:gd name="T40" fmla="*/ 173 w 361"/>
                  <a:gd name="T41" fmla="*/ 622 h 631"/>
                  <a:gd name="T42" fmla="*/ 142 w 361"/>
                  <a:gd name="T43" fmla="*/ 603 h 631"/>
                  <a:gd name="T44" fmla="*/ 113 w 361"/>
                  <a:gd name="T45" fmla="*/ 577 h 631"/>
                  <a:gd name="T46" fmla="*/ 86 w 361"/>
                  <a:gd name="T47" fmla="*/ 542 h 631"/>
                  <a:gd name="T48" fmla="*/ 61 w 361"/>
                  <a:gd name="T49" fmla="*/ 501 h 631"/>
                  <a:gd name="T50" fmla="*/ 39 w 361"/>
                  <a:gd name="T51" fmla="*/ 455 h 631"/>
                  <a:gd name="T52" fmla="*/ 22 w 361"/>
                  <a:gd name="T53" fmla="*/ 402 h 631"/>
                  <a:gd name="T54" fmla="*/ 8 w 361"/>
                  <a:gd name="T55" fmla="*/ 347 h 631"/>
                  <a:gd name="T56" fmla="*/ 1 w 361"/>
                  <a:gd name="T57" fmla="*/ 294 h 631"/>
                  <a:gd name="T58" fmla="*/ 0 w 361"/>
                  <a:gd name="T59" fmla="*/ 245 h 631"/>
                  <a:gd name="T60" fmla="*/ 1 w 361"/>
                  <a:gd name="T61" fmla="*/ 198 h 631"/>
                  <a:gd name="T62" fmla="*/ 8 w 361"/>
                  <a:gd name="T63" fmla="*/ 154 h 631"/>
                  <a:gd name="T64" fmla="*/ 19 w 361"/>
                  <a:gd name="T65" fmla="*/ 115 h 631"/>
                  <a:gd name="T66" fmla="*/ 33 w 361"/>
                  <a:gd name="T67" fmla="*/ 80 h 631"/>
                  <a:gd name="T68" fmla="*/ 51 w 361"/>
                  <a:gd name="T69" fmla="*/ 49 h 631"/>
                  <a:gd name="T70" fmla="*/ 73 w 361"/>
                  <a:gd name="T71" fmla="*/ 26 h 631"/>
                  <a:gd name="T72" fmla="*/ 96 w 361"/>
                  <a:gd name="T73" fmla="*/ 10 h 631"/>
                  <a:gd name="T74" fmla="*/ 123 w 361"/>
                  <a:gd name="T75" fmla="*/ 0 h 631"/>
                  <a:gd name="T76" fmla="*/ 156 w 361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631">
                    <a:moveTo>
                      <a:pt x="156" y="0"/>
                    </a:moveTo>
                    <a:lnTo>
                      <a:pt x="186" y="10"/>
                    </a:lnTo>
                    <a:lnTo>
                      <a:pt x="217" y="27"/>
                    </a:lnTo>
                    <a:lnTo>
                      <a:pt x="247" y="55"/>
                    </a:lnTo>
                    <a:lnTo>
                      <a:pt x="275" y="89"/>
                    </a:lnTo>
                    <a:lnTo>
                      <a:pt x="300" y="129"/>
                    </a:lnTo>
                    <a:lnTo>
                      <a:pt x="320" y="176"/>
                    </a:lnTo>
                    <a:lnTo>
                      <a:pt x="338" y="229"/>
                    </a:lnTo>
                    <a:lnTo>
                      <a:pt x="351" y="284"/>
                    </a:lnTo>
                    <a:lnTo>
                      <a:pt x="358" y="337"/>
                    </a:lnTo>
                    <a:lnTo>
                      <a:pt x="361" y="386"/>
                    </a:lnTo>
                    <a:lnTo>
                      <a:pt x="358" y="433"/>
                    </a:lnTo>
                    <a:lnTo>
                      <a:pt x="352" y="477"/>
                    </a:lnTo>
                    <a:lnTo>
                      <a:pt x="341" y="517"/>
                    </a:lnTo>
                    <a:lnTo>
                      <a:pt x="327" y="552"/>
                    </a:lnTo>
                    <a:lnTo>
                      <a:pt x="309" y="581"/>
                    </a:lnTo>
                    <a:lnTo>
                      <a:pt x="288" y="605"/>
                    </a:lnTo>
                    <a:lnTo>
                      <a:pt x="263" y="622"/>
                    </a:lnTo>
                    <a:lnTo>
                      <a:pt x="237" y="631"/>
                    </a:lnTo>
                    <a:lnTo>
                      <a:pt x="205" y="631"/>
                    </a:lnTo>
                    <a:lnTo>
                      <a:pt x="173" y="622"/>
                    </a:lnTo>
                    <a:lnTo>
                      <a:pt x="142" y="603"/>
                    </a:lnTo>
                    <a:lnTo>
                      <a:pt x="113" y="577"/>
                    </a:lnTo>
                    <a:lnTo>
                      <a:pt x="86" y="542"/>
                    </a:lnTo>
                    <a:lnTo>
                      <a:pt x="61" y="501"/>
                    </a:lnTo>
                    <a:lnTo>
                      <a:pt x="39" y="455"/>
                    </a:lnTo>
                    <a:lnTo>
                      <a:pt x="22" y="402"/>
                    </a:lnTo>
                    <a:lnTo>
                      <a:pt x="8" y="347"/>
                    </a:lnTo>
                    <a:lnTo>
                      <a:pt x="1" y="294"/>
                    </a:lnTo>
                    <a:lnTo>
                      <a:pt x="0" y="245"/>
                    </a:lnTo>
                    <a:lnTo>
                      <a:pt x="1" y="198"/>
                    </a:lnTo>
                    <a:lnTo>
                      <a:pt x="8" y="154"/>
                    </a:lnTo>
                    <a:lnTo>
                      <a:pt x="19" y="115"/>
                    </a:lnTo>
                    <a:lnTo>
                      <a:pt x="33" y="80"/>
                    </a:lnTo>
                    <a:lnTo>
                      <a:pt x="51" y="49"/>
                    </a:lnTo>
                    <a:lnTo>
                      <a:pt x="73" y="26"/>
                    </a:lnTo>
                    <a:lnTo>
                      <a:pt x="96" y="10"/>
                    </a:lnTo>
                    <a:lnTo>
                      <a:pt x="123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자유형 7"/>
              <p:cNvSpPr>
                <a:spLocks/>
              </p:cNvSpPr>
              <p:nvPr/>
            </p:nvSpPr>
            <p:spPr bwMode="auto">
              <a:xfrm>
                <a:off x="1236831" y="2725633"/>
                <a:ext cx="1675643" cy="1991862"/>
              </a:xfrm>
              <a:custGeom>
                <a:avLst/>
                <a:gdLst>
                  <a:gd name="connsiteX0" fmla="*/ 838174 w 1675643"/>
                  <a:gd name="connsiteY0" fmla="*/ 0 h 2197567"/>
                  <a:gd name="connsiteX1" fmla="*/ 910017 w 1675643"/>
                  <a:gd name="connsiteY1" fmla="*/ 2116 h 2197567"/>
                  <a:gd name="connsiteX2" fmla="*/ 979748 w 1675643"/>
                  <a:gd name="connsiteY2" fmla="*/ 9167 h 2197567"/>
                  <a:gd name="connsiteX3" fmla="*/ 1045252 w 1675643"/>
                  <a:gd name="connsiteY3" fmla="*/ 21860 h 2197567"/>
                  <a:gd name="connsiteX4" fmla="*/ 1110052 w 1675643"/>
                  <a:gd name="connsiteY4" fmla="*/ 37373 h 2197567"/>
                  <a:gd name="connsiteX5" fmla="*/ 1170626 w 1675643"/>
                  <a:gd name="connsiteY5" fmla="*/ 56412 h 2197567"/>
                  <a:gd name="connsiteX6" fmla="*/ 1228382 w 1675643"/>
                  <a:gd name="connsiteY6" fmla="*/ 78977 h 2197567"/>
                  <a:gd name="connsiteX7" fmla="*/ 1283322 w 1675643"/>
                  <a:gd name="connsiteY7" fmla="*/ 105773 h 2197567"/>
                  <a:gd name="connsiteX8" fmla="*/ 1334739 w 1675643"/>
                  <a:gd name="connsiteY8" fmla="*/ 134685 h 2197567"/>
                  <a:gd name="connsiteX9" fmla="*/ 1381930 w 1675643"/>
                  <a:gd name="connsiteY9" fmla="*/ 166417 h 2197567"/>
                  <a:gd name="connsiteX10" fmla="*/ 1427008 w 1675643"/>
                  <a:gd name="connsiteY10" fmla="*/ 200264 h 2197567"/>
                  <a:gd name="connsiteX11" fmla="*/ 1467156 w 1675643"/>
                  <a:gd name="connsiteY11" fmla="*/ 236227 h 2197567"/>
                  <a:gd name="connsiteX12" fmla="*/ 1503782 w 1675643"/>
                  <a:gd name="connsiteY12" fmla="*/ 274305 h 2197567"/>
                  <a:gd name="connsiteX13" fmla="*/ 1538295 w 1675643"/>
                  <a:gd name="connsiteY13" fmla="*/ 312384 h 2197567"/>
                  <a:gd name="connsiteX14" fmla="*/ 1566469 w 1675643"/>
                  <a:gd name="connsiteY14" fmla="*/ 352577 h 2197567"/>
                  <a:gd name="connsiteX15" fmla="*/ 1592530 w 1675643"/>
                  <a:gd name="connsiteY15" fmla="*/ 392771 h 2197567"/>
                  <a:gd name="connsiteX16" fmla="*/ 1612956 w 1675643"/>
                  <a:gd name="connsiteY16" fmla="*/ 432965 h 2197567"/>
                  <a:gd name="connsiteX17" fmla="*/ 1630565 w 1675643"/>
                  <a:gd name="connsiteY17" fmla="*/ 473864 h 2197567"/>
                  <a:gd name="connsiteX18" fmla="*/ 1642539 w 1675643"/>
                  <a:gd name="connsiteY18" fmla="*/ 514058 h 2197567"/>
                  <a:gd name="connsiteX19" fmla="*/ 1642539 w 1675643"/>
                  <a:gd name="connsiteY19" fmla="*/ 517584 h 2197567"/>
                  <a:gd name="connsiteX20" fmla="*/ 1644652 w 1675643"/>
                  <a:gd name="connsiteY20" fmla="*/ 526751 h 2197567"/>
                  <a:gd name="connsiteX21" fmla="*/ 1647469 w 1675643"/>
                  <a:gd name="connsiteY21" fmla="*/ 540149 h 2197567"/>
                  <a:gd name="connsiteX22" fmla="*/ 1650991 w 1675643"/>
                  <a:gd name="connsiteY22" fmla="*/ 559188 h 2197567"/>
                  <a:gd name="connsiteX23" fmla="*/ 1655217 w 1675643"/>
                  <a:gd name="connsiteY23" fmla="*/ 583163 h 2197567"/>
                  <a:gd name="connsiteX24" fmla="*/ 1658739 w 1675643"/>
                  <a:gd name="connsiteY24" fmla="*/ 609959 h 2197567"/>
                  <a:gd name="connsiteX25" fmla="*/ 1662965 w 1675643"/>
                  <a:gd name="connsiteY25" fmla="*/ 641691 h 2197567"/>
                  <a:gd name="connsiteX26" fmla="*/ 1667191 w 1675643"/>
                  <a:gd name="connsiteY26" fmla="*/ 675538 h 2197567"/>
                  <a:gd name="connsiteX27" fmla="*/ 1670008 w 1675643"/>
                  <a:gd name="connsiteY27" fmla="*/ 712911 h 2197567"/>
                  <a:gd name="connsiteX28" fmla="*/ 1673530 w 1675643"/>
                  <a:gd name="connsiteY28" fmla="*/ 751695 h 2197567"/>
                  <a:gd name="connsiteX29" fmla="*/ 1675643 w 1675643"/>
                  <a:gd name="connsiteY29" fmla="*/ 791889 h 2197567"/>
                  <a:gd name="connsiteX30" fmla="*/ 1675643 w 1675643"/>
                  <a:gd name="connsiteY30" fmla="*/ 834198 h 2197567"/>
                  <a:gd name="connsiteX31" fmla="*/ 1674234 w 1675643"/>
                  <a:gd name="connsiteY31" fmla="*/ 877212 h 2197567"/>
                  <a:gd name="connsiteX32" fmla="*/ 1672121 w 1675643"/>
                  <a:gd name="connsiteY32" fmla="*/ 920227 h 2197567"/>
                  <a:gd name="connsiteX33" fmla="*/ 1667191 w 1675643"/>
                  <a:gd name="connsiteY33" fmla="*/ 964652 h 2197567"/>
                  <a:gd name="connsiteX34" fmla="*/ 1660852 w 1675643"/>
                  <a:gd name="connsiteY34" fmla="*/ 1006961 h 2197567"/>
                  <a:gd name="connsiteX35" fmla="*/ 1651695 w 1675643"/>
                  <a:gd name="connsiteY35" fmla="*/ 1048565 h 2197567"/>
                  <a:gd name="connsiteX36" fmla="*/ 1639721 w 1675643"/>
                  <a:gd name="connsiteY36" fmla="*/ 1090169 h 2197567"/>
                  <a:gd name="connsiteX37" fmla="*/ 1624930 w 1675643"/>
                  <a:gd name="connsiteY37" fmla="*/ 1128953 h 2197567"/>
                  <a:gd name="connsiteX38" fmla="*/ 1608026 w 1675643"/>
                  <a:gd name="connsiteY38" fmla="*/ 1166326 h 2197567"/>
                  <a:gd name="connsiteX39" fmla="*/ 1586191 w 1675643"/>
                  <a:gd name="connsiteY39" fmla="*/ 1200173 h 2197567"/>
                  <a:gd name="connsiteX40" fmla="*/ 1578338 w 1675643"/>
                  <a:gd name="connsiteY40" fmla="*/ 1210281 h 2197567"/>
                  <a:gd name="connsiteX41" fmla="*/ 1576335 w 1675643"/>
                  <a:gd name="connsiteY41" fmla="*/ 1240358 h 2197567"/>
                  <a:gd name="connsiteX42" fmla="*/ 1572817 w 1675643"/>
                  <a:gd name="connsiteY42" fmla="*/ 1292480 h 2197567"/>
                  <a:gd name="connsiteX43" fmla="*/ 1567187 w 1675643"/>
                  <a:gd name="connsiteY43" fmla="*/ 1346010 h 2197567"/>
                  <a:gd name="connsiteX44" fmla="*/ 1559447 w 1675643"/>
                  <a:gd name="connsiteY44" fmla="*/ 1399541 h 2197567"/>
                  <a:gd name="connsiteX45" fmla="*/ 1551003 w 1675643"/>
                  <a:gd name="connsiteY45" fmla="*/ 1451662 h 2197567"/>
                  <a:gd name="connsiteX46" fmla="*/ 1539744 w 1675643"/>
                  <a:gd name="connsiteY46" fmla="*/ 1503784 h 2197567"/>
                  <a:gd name="connsiteX47" fmla="*/ 1527781 w 1675643"/>
                  <a:gd name="connsiteY47" fmla="*/ 1556610 h 2197567"/>
                  <a:gd name="connsiteX48" fmla="*/ 1512300 w 1675643"/>
                  <a:gd name="connsiteY48" fmla="*/ 1608028 h 2197567"/>
                  <a:gd name="connsiteX49" fmla="*/ 1495412 w 1675643"/>
                  <a:gd name="connsiteY49" fmla="*/ 1658036 h 2197567"/>
                  <a:gd name="connsiteX50" fmla="*/ 1476413 w 1675643"/>
                  <a:gd name="connsiteY50" fmla="*/ 1707341 h 2197567"/>
                  <a:gd name="connsiteX51" fmla="*/ 1454599 w 1675643"/>
                  <a:gd name="connsiteY51" fmla="*/ 1755941 h 2197567"/>
                  <a:gd name="connsiteX52" fmla="*/ 1431377 w 1675643"/>
                  <a:gd name="connsiteY52" fmla="*/ 1801723 h 2197567"/>
                  <a:gd name="connsiteX53" fmla="*/ 1403230 w 1675643"/>
                  <a:gd name="connsiteY53" fmla="*/ 1846802 h 2197567"/>
                  <a:gd name="connsiteX54" fmla="*/ 1374379 w 1675643"/>
                  <a:gd name="connsiteY54" fmla="*/ 1890471 h 2197567"/>
                  <a:gd name="connsiteX55" fmla="*/ 1342010 w 1675643"/>
                  <a:gd name="connsiteY55" fmla="*/ 1932028 h 2197567"/>
                  <a:gd name="connsiteX56" fmla="*/ 1306826 w 1675643"/>
                  <a:gd name="connsiteY56" fmla="*/ 1971471 h 2197567"/>
                  <a:gd name="connsiteX57" fmla="*/ 1268827 w 1675643"/>
                  <a:gd name="connsiteY57" fmla="*/ 2008098 h 2197567"/>
                  <a:gd name="connsiteX58" fmla="*/ 1227310 w 1675643"/>
                  <a:gd name="connsiteY58" fmla="*/ 2041906 h 2197567"/>
                  <a:gd name="connsiteX59" fmla="*/ 1182275 w 1675643"/>
                  <a:gd name="connsiteY59" fmla="*/ 2074306 h 2197567"/>
                  <a:gd name="connsiteX60" fmla="*/ 1133721 w 1675643"/>
                  <a:gd name="connsiteY60" fmla="*/ 2102480 h 2197567"/>
                  <a:gd name="connsiteX61" fmla="*/ 1082352 w 1675643"/>
                  <a:gd name="connsiteY61" fmla="*/ 2128541 h 2197567"/>
                  <a:gd name="connsiteX62" fmla="*/ 1027465 w 1675643"/>
                  <a:gd name="connsiteY62" fmla="*/ 2151080 h 2197567"/>
                  <a:gd name="connsiteX63" fmla="*/ 969060 w 1675643"/>
                  <a:gd name="connsiteY63" fmla="*/ 2170802 h 2197567"/>
                  <a:gd name="connsiteX64" fmla="*/ 905025 w 1675643"/>
                  <a:gd name="connsiteY64" fmla="*/ 2186298 h 2197567"/>
                  <a:gd name="connsiteX65" fmla="*/ 838879 w 1675643"/>
                  <a:gd name="connsiteY65" fmla="*/ 2197567 h 2197567"/>
                  <a:gd name="connsiteX66" fmla="*/ 839120 w 1675643"/>
                  <a:gd name="connsiteY66" fmla="*/ 2197406 h 2197567"/>
                  <a:gd name="connsiteX67" fmla="*/ 838174 w 1675643"/>
                  <a:gd name="connsiteY67" fmla="*/ 2197567 h 2197567"/>
                  <a:gd name="connsiteX68" fmla="*/ 771261 w 1675643"/>
                  <a:gd name="connsiteY68" fmla="*/ 2186298 h 2197567"/>
                  <a:gd name="connsiteX69" fmla="*/ 708574 w 1675643"/>
                  <a:gd name="connsiteY69" fmla="*/ 2170802 h 2197567"/>
                  <a:gd name="connsiteX70" fmla="*/ 649409 w 1675643"/>
                  <a:gd name="connsiteY70" fmla="*/ 2151080 h 2197567"/>
                  <a:gd name="connsiteX71" fmla="*/ 593765 w 1675643"/>
                  <a:gd name="connsiteY71" fmla="*/ 2128541 h 2197567"/>
                  <a:gd name="connsiteX72" fmla="*/ 542348 w 1675643"/>
                  <a:gd name="connsiteY72" fmla="*/ 2102480 h 2197567"/>
                  <a:gd name="connsiteX73" fmla="*/ 494452 w 1675643"/>
                  <a:gd name="connsiteY73" fmla="*/ 2074306 h 2197567"/>
                  <a:gd name="connsiteX74" fmla="*/ 448670 w 1675643"/>
                  <a:gd name="connsiteY74" fmla="*/ 2041906 h 2197567"/>
                  <a:gd name="connsiteX75" fmla="*/ 407817 w 1675643"/>
                  <a:gd name="connsiteY75" fmla="*/ 2008098 h 2197567"/>
                  <a:gd name="connsiteX76" fmla="*/ 369078 w 1675643"/>
                  <a:gd name="connsiteY76" fmla="*/ 1971471 h 2197567"/>
                  <a:gd name="connsiteX77" fmla="*/ 333861 w 1675643"/>
                  <a:gd name="connsiteY77" fmla="*/ 1932028 h 2197567"/>
                  <a:gd name="connsiteX78" fmla="*/ 302165 w 1675643"/>
                  <a:gd name="connsiteY78" fmla="*/ 1890471 h 2197567"/>
                  <a:gd name="connsiteX79" fmla="*/ 272583 w 1675643"/>
                  <a:gd name="connsiteY79" fmla="*/ 1846802 h 2197567"/>
                  <a:gd name="connsiteX80" fmla="*/ 245817 w 1675643"/>
                  <a:gd name="connsiteY80" fmla="*/ 1801723 h 2197567"/>
                  <a:gd name="connsiteX81" fmla="*/ 221165 w 1675643"/>
                  <a:gd name="connsiteY81" fmla="*/ 1755941 h 2197567"/>
                  <a:gd name="connsiteX82" fmla="*/ 200035 w 1675643"/>
                  <a:gd name="connsiteY82" fmla="*/ 1707341 h 2197567"/>
                  <a:gd name="connsiteX83" fmla="*/ 181017 w 1675643"/>
                  <a:gd name="connsiteY83" fmla="*/ 1658036 h 2197567"/>
                  <a:gd name="connsiteX84" fmla="*/ 164113 w 1675643"/>
                  <a:gd name="connsiteY84" fmla="*/ 1608028 h 2197567"/>
                  <a:gd name="connsiteX85" fmla="*/ 149322 w 1675643"/>
                  <a:gd name="connsiteY85" fmla="*/ 1556610 h 2197567"/>
                  <a:gd name="connsiteX86" fmla="*/ 135939 w 1675643"/>
                  <a:gd name="connsiteY86" fmla="*/ 1503784 h 2197567"/>
                  <a:gd name="connsiteX87" fmla="*/ 126078 w 1675643"/>
                  <a:gd name="connsiteY87" fmla="*/ 1451662 h 2197567"/>
                  <a:gd name="connsiteX88" fmla="*/ 116922 w 1675643"/>
                  <a:gd name="connsiteY88" fmla="*/ 1399541 h 2197567"/>
                  <a:gd name="connsiteX89" fmla="*/ 109174 w 1675643"/>
                  <a:gd name="connsiteY89" fmla="*/ 1346010 h 2197567"/>
                  <a:gd name="connsiteX90" fmla="*/ 104244 w 1675643"/>
                  <a:gd name="connsiteY90" fmla="*/ 1292480 h 2197567"/>
                  <a:gd name="connsiteX91" fmla="*/ 100017 w 1675643"/>
                  <a:gd name="connsiteY91" fmla="*/ 1240358 h 2197567"/>
                  <a:gd name="connsiteX92" fmla="*/ 98470 w 1675643"/>
                  <a:gd name="connsiteY92" fmla="*/ 1211341 h 2197567"/>
                  <a:gd name="connsiteX93" fmla="*/ 90157 w 1675643"/>
                  <a:gd name="connsiteY93" fmla="*/ 1200878 h 2197567"/>
                  <a:gd name="connsiteX94" fmla="*/ 68322 w 1675643"/>
                  <a:gd name="connsiteY94" fmla="*/ 1166326 h 2197567"/>
                  <a:gd name="connsiteX95" fmla="*/ 50009 w 1675643"/>
                  <a:gd name="connsiteY95" fmla="*/ 1130363 h 2197567"/>
                  <a:gd name="connsiteX96" fmla="*/ 35922 w 1675643"/>
                  <a:gd name="connsiteY96" fmla="*/ 1090874 h 2197567"/>
                  <a:gd name="connsiteX97" fmla="*/ 24652 w 1675643"/>
                  <a:gd name="connsiteY97" fmla="*/ 1049975 h 2197567"/>
                  <a:gd name="connsiteX98" fmla="*/ 15496 w 1675643"/>
                  <a:gd name="connsiteY98" fmla="*/ 1007666 h 2197567"/>
                  <a:gd name="connsiteX99" fmla="*/ 8452 w 1675643"/>
                  <a:gd name="connsiteY99" fmla="*/ 964652 h 2197567"/>
                  <a:gd name="connsiteX100" fmla="*/ 4226 w 1675643"/>
                  <a:gd name="connsiteY100" fmla="*/ 921637 h 2197567"/>
                  <a:gd name="connsiteX101" fmla="*/ 704 w 1675643"/>
                  <a:gd name="connsiteY101" fmla="*/ 877212 h 2197567"/>
                  <a:gd name="connsiteX102" fmla="*/ 0 w 1675643"/>
                  <a:gd name="connsiteY102" fmla="*/ 834198 h 2197567"/>
                  <a:gd name="connsiteX103" fmla="*/ 704 w 1675643"/>
                  <a:gd name="connsiteY103" fmla="*/ 791889 h 2197567"/>
                  <a:gd name="connsiteX104" fmla="*/ 2113 w 1675643"/>
                  <a:gd name="connsiteY104" fmla="*/ 751695 h 2197567"/>
                  <a:gd name="connsiteX105" fmla="*/ 4930 w 1675643"/>
                  <a:gd name="connsiteY105" fmla="*/ 712911 h 2197567"/>
                  <a:gd name="connsiteX106" fmla="*/ 8452 w 1675643"/>
                  <a:gd name="connsiteY106" fmla="*/ 675538 h 2197567"/>
                  <a:gd name="connsiteX107" fmla="*/ 11974 w 1675643"/>
                  <a:gd name="connsiteY107" fmla="*/ 641691 h 2197567"/>
                  <a:gd name="connsiteX108" fmla="*/ 16200 w 1675643"/>
                  <a:gd name="connsiteY108" fmla="*/ 610664 h 2197567"/>
                  <a:gd name="connsiteX109" fmla="*/ 20426 w 1675643"/>
                  <a:gd name="connsiteY109" fmla="*/ 583163 h 2197567"/>
                  <a:gd name="connsiteX110" fmla="*/ 24652 w 1675643"/>
                  <a:gd name="connsiteY110" fmla="*/ 559188 h 2197567"/>
                  <a:gd name="connsiteX111" fmla="*/ 28878 w 1675643"/>
                  <a:gd name="connsiteY111" fmla="*/ 540854 h 2197567"/>
                  <a:gd name="connsiteX112" fmla="*/ 30991 w 1675643"/>
                  <a:gd name="connsiteY112" fmla="*/ 526751 h 2197567"/>
                  <a:gd name="connsiteX113" fmla="*/ 33104 w 1675643"/>
                  <a:gd name="connsiteY113" fmla="*/ 517584 h 2197567"/>
                  <a:gd name="connsiteX114" fmla="*/ 33809 w 1675643"/>
                  <a:gd name="connsiteY114" fmla="*/ 514058 h 2197567"/>
                  <a:gd name="connsiteX115" fmla="*/ 40852 w 1675643"/>
                  <a:gd name="connsiteY115" fmla="*/ 488672 h 2197567"/>
                  <a:gd name="connsiteX116" fmla="*/ 51417 w 1675643"/>
                  <a:gd name="connsiteY116" fmla="*/ 466107 h 2197567"/>
                  <a:gd name="connsiteX117" fmla="*/ 63391 w 1675643"/>
                  <a:gd name="connsiteY117" fmla="*/ 444248 h 2197567"/>
                  <a:gd name="connsiteX118" fmla="*/ 76774 w 1675643"/>
                  <a:gd name="connsiteY118" fmla="*/ 424503 h 2197567"/>
                  <a:gd name="connsiteX119" fmla="*/ 91565 w 1675643"/>
                  <a:gd name="connsiteY119" fmla="*/ 408285 h 2197567"/>
                  <a:gd name="connsiteX120" fmla="*/ 104244 w 1675643"/>
                  <a:gd name="connsiteY120" fmla="*/ 394182 h 2197567"/>
                  <a:gd name="connsiteX121" fmla="*/ 117626 w 1675643"/>
                  <a:gd name="connsiteY121" fmla="*/ 382194 h 2197567"/>
                  <a:gd name="connsiteX122" fmla="*/ 128896 w 1675643"/>
                  <a:gd name="connsiteY122" fmla="*/ 373027 h 2197567"/>
                  <a:gd name="connsiteX123" fmla="*/ 138757 w 1675643"/>
                  <a:gd name="connsiteY123" fmla="*/ 365975 h 2197567"/>
                  <a:gd name="connsiteX124" fmla="*/ 144391 w 1675643"/>
                  <a:gd name="connsiteY124" fmla="*/ 361744 h 2197567"/>
                  <a:gd name="connsiteX125" fmla="*/ 146504 w 1675643"/>
                  <a:gd name="connsiteY125" fmla="*/ 361039 h 2197567"/>
                  <a:gd name="connsiteX126" fmla="*/ 146504 w 1675643"/>
                  <a:gd name="connsiteY126" fmla="*/ 357513 h 2197567"/>
                  <a:gd name="connsiteX127" fmla="*/ 150026 w 1675643"/>
                  <a:gd name="connsiteY127" fmla="*/ 349757 h 2197567"/>
                  <a:gd name="connsiteX128" fmla="*/ 153548 w 1675643"/>
                  <a:gd name="connsiteY128" fmla="*/ 337064 h 2197567"/>
                  <a:gd name="connsiteX129" fmla="*/ 161296 w 1675643"/>
                  <a:gd name="connsiteY129" fmla="*/ 320845 h 2197567"/>
                  <a:gd name="connsiteX130" fmla="*/ 171157 w 1675643"/>
                  <a:gd name="connsiteY130" fmla="*/ 301101 h 2197567"/>
                  <a:gd name="connsiteX131" fmla="*/ 184539 w 1675643"/>
                  <a:gd name="connsiteY131" fmla="*/ 279946 h 2197567"/>
                  <a:gd name="connsiteX132" fmla="*/ 200035 w 1675643"/>
                  <a:gd name="connsiteY132" fmla="*/ 255971 h 2197567"/>
                  <a:gd name="connsiteX133" fmla="*/ 220461 w 1675643"/>
                  <a:gd name="connsiteY133" fmla="*/ 231291 h 2197567"/>
                  <a:gd name="connsiteX134" fmla="*/ 244409 w 1675643"/>
                  <a:gd name="connsiteY134" fmla="*/ 206610 h 2197567"/>
                  <a:gd name="connsiteX135" fmla="*/ 272583 w 1675643"/>
                  <a:gd name="connsiteY135" fmla="*/ 181930 h 2197567"/>
                  <a:gd name="connsiteX136" fmla="*/ 321183 w 1675643"/>
                  <a:gd name="connsiteY136" fmla="*/ 147377 h 2197567"/>
                  <a:gd name="connsiteX137" fmla="*/ 373304 w 1675643"/>
                  <a:gd name="connsiteY137" fmla="*/ 114940 h 2197567"/>
                  <a:gd name="connsiteX138" fmla="*/ 429652 w 1675643"/>
                  <a:gd name="connsiteY138" fmla="*/ 86734 h 2197567"/>
                  <a:gd name="connsiteX139" fmla="*/ 489522 w 1675643"/>
                  <a:gd name="connsiteY139" fmla="*/ 62054 h 2197567"/>
                  <a:gd name="connsiteX140" fmla="*/ 552913 w 1675643"/>
                  <a:gd name="connsiteY140" fmla="*/ 40194 h 2197567"/>
                  <a:gd name="connsiteX141" fmla="*/ 619826 w 1675643"/>
                  <a:gd name="connsiteY141" fmla="*/ 22565 h 2197567"/>
                  <a:gd name="connsiteX142" fmla="*/ 689556 w 1675643"/>
                  <a:gd name="connsiteY142" fmla="*/ 10577 h 2197567"/>
                  <a:gd name="connsiteX143" fmla="*/ 762104 w 1675643"/>
                  <a:gd name="connsiteY143" fmla="*/ 2116 h 219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1675643" h="2197567">
                    <a:moveTo>
                      <a:pt x="838174" y="0"/>
                    </a:moveTo>
                    <a:lnTo>
                      <a:pt x="910017" y="2116"/>
                    </a:lnTo>
                    <a:lnTo>
                      <a:pt x="979748" y="9167"/>
                    </a:lnTo>
                    <a:lnTo>
                      <a:pt x="1045252" y="21860"/>
                    </a:lnTo>
                    <a:lnTo>
                      <a:pt x="1110052" y="37373"/>
                    </a:lnTo>
                    <a:lnTo>
                      <a:pt x="1170626" y="56412"/>
                    </a:lnTo>
                    <a:lnTo>
                      <a:pt x="1228382" y="78977"/>
                    </a:lnTo>
                    <a:lnTo>
                      <a:pt x="1283322" y="105773"/>
                    </a:lnTo>
                    <a:lnTo>
                      <a:pt x="1334739" y="134685"/>
                    </a:lnTo>
                    <a:lnTo>
                      <a:pt x="1381930" y="166417"/>
                    </a:lnTo>
                    <a:lnTo>
                      <a:pt x="1427008" y="200264"/>
                    </a:lnTo>
                    <a:lnTo>
                      <a:pt x="1467156" y="236227"/>
                    </a:lnTo>
                    <a:lnTo>
                      <a:pt x="1503782" y="274305"/>
                    </a:lnTo>
                    <a:lnTo>
                      <a:pt x="1538295" y="312384"/>
                    </a:lnTo>
                    <a:lnTo>
                      <a:pt x="1566469" y="352577"/>
                    </a:lnTo>
                    <a:lnTo>
                      <a:pt x="1592530" y="392771"/>
                    </a:lnTo>
                    <a:lnTo>
                      <a:pt x="1612956" y="432965"/>
                    </a:lnTo>
                    <a:lnTo>
                      <a:pt x="1630565" y="473864"/>
                    </a:lnTo>
                    <a:lnTo>
                      <a:pt x="1642539" y="514058"/>
                    </a:lnTo>
                    <a:lnTo>
                      <a:pt x="1642539" y="517584"/>
                    </a:lnTo>
                    <a:lnTo>
                      <a:pt x="1644652" y="526751"/>
                    </a:lnTo>
                    <a:lnTo>
                      <a:pt x="1647469" y="540149"/>
                    </a:lnTo>
                    <a:lnTo>
                      <a:pt x="1650991" y="559188"/>
                    </a:lnTo>
                    <a:lnTo>
                      <a:pt x="1655217" y="583163"/>
                    </a:lnTo>
                    <a:lnTo>
                      <a:pt x="1658739" y="609959"/>
                    </a:lnTo>
                    <a:lnTo>
                      <a:pt x="1662965" y="641691"/>
                    </a:lnTo>
                    <a:lnTo>
                      <a:pt x="1667191" y="675538"/>
                    </a:lnTo>
                    <a:lnTo>
                      <a:pt x="1670008" y="712911"/>
                    </a:lnTo>
                    <a:lnTo>
                      <a:pt x="1673530" y="751695"/>
                    </a:lnTo>
                    <a:lnTo>
                      <a:pt x="1675643" y="791889"/>
                    </a:lnTo>
                    <a:lnTo>
                      <a:pt x="1675643" y="834198"/>
                    </a:lnTo>
                    <a:lnTo>
                      <a:pt x="1674234" y="877212"/>
                    </a:lnTo>
                    <a:lnTo>
                      <a:pt x="1672121" y="920227"/>
                    </a:lnTo>
                    <a:lnTo>
                      <a:pt x="1667191" y="964652"/>
                    </a:lnTo>
                    <a:lnTo>
                      <a:pt x="1660852" y="1006961"/>
                    </a:lnTo>
                    <a:lnTo>
                      <a:pt x="1651695" y="1048565"/>
                    </a:lnTo>
                    <a:lnTo>
                      <a:pt x="1639721" y="1090169"/>
                    </a:lnTo>
                    <a:lnTo>
                      <a:pt x="1624930" y="1128953"/>
                    </a:lnTo>
                    <a:lnTo>
                      <a:pt x="1608026" y="1166326"/>
                    </a:lnTo>
                    <a:lnTo>
                      <a:pt x="1586191" y="1200173"/>
                    </a:lnTo>
                    <a:lnTo>
                      <a:pt x="1578338" y="1210281"/>
                    </a:lnTo>
                    <a:lnTo>
                      <a:pt x="1576335" y="1240358"/>
                    </a:lnTo>
                    <a:lnTo>
                      <a:pt x="1572817" y="1292480"/>
                    </a:lnTo>
                    <a:lnTo>
                      <a:pt x="1567187" y="1346010"/>
                    </a:lnTo>
                    <a:lnTo>
                      <a:pt x="1559447" y="1399541"/>
                    </a:lnTo>
                    <a:lnTo>
                      <a:pt x="1551003" y="1451662"/>
                    </a:lnTo>
                    <a:lnTo>
                      <a:pt x="1539744" y="1503784"/>
                    </a:lnTo>
                    <a:lnTo>
                      <a:pt x="1527781" y="1556610"/>
                    </a:lnTo>
                    <a:lnTo>
                      <a:pt x="1512300" y="1608028"/>
                    </a:lnTo>
                    <a:lnTo>
                      <a:pt x="1495412" y="1658036"/>
                    </a:lnTo>
                    <a:lnTo>
                      <a:pt x="1476413" y="1707341"/>
                    </a:lnTo>
                    <a:lnTo>
                      <a:pt x="1454599" y="1755941"/>
                    </a:lnTo>
                    <a:lnTo>
                      <a:pt x="1431377" y="1801723"/>
                    </a:lnTo>
                    <a:lnTo>
                      <a:pt x="1403230" y="1846802"/>
                    </a:lnTo>
                    <a:lnTo>
                      <a:pt x="1374379" y="1890471"/>
                    </a:lnTo>
                    <a:lnTo>
                      <a:pt x="1342010" y="1932028"/>
                    </a:lnTo>
                    <a:lnTo>
                      <a:pt x="1306826" y="1971471"/>
                    </a:lnTo>
                    <a:lnTo>
                      <a:pt x="1268827" y="2008098"/>
                    </a:lnTo>
                    <a:lnTo>
                      <a:pt x="1227310" y="2041906"/>
                    </a:lnTo>
                    <a:lnTo>
                      <a:pt x="1182275" y="2074306"/>
                    </a:lnTo>
                    <a:lnTo>
                      <a:pt x="1133721" y="2102480"/>
                    </a:lnTo>
                    <a:lnTo>
                      <a:pt x="1082352" y="2128541"/>
                    </a:lnTo>
                    <a:lnTo>
                      <a:pt x="1027465" y="2151080"/>
                    </a:lnTo>
                    <a:lnTo>
                      <a:pt x="969060" y="2170802"/>
                    </a:lnTo>
                    <a:lnTo>
                      <a:pt x="905025" y="2186298"/>
                    </a:lnTo>
                    <a:lnTo>
                      <a:pt x="838879" y="2197567"/>
                    </a:lnTo>
                    <a:lnTo>
                      <a:pt x="839120" y="2197406"/>
                    </a:lnTo>
                    <a:lnTo>
                      <a:pt x="838174" y="2197567"/>
                    </a:lnTo>
                    <a:lnTo>
                      <a:pt x="771261" y="2186298"/>
                    </a:lnTo>
                    <a:lnTo>
                      <a:pt x="708574" y="2170802"/>
                    </a:lnTo>
                    <a:lnTo>
                      <a:pt x="649409" y="2151080"/>
                    </a:lnTo>
                    <a:lnTo>
                      <a:pt x="593765" y="2128541"/>
                    </a:lnTo>
                    <a:lnTo>
                      <a:pt x="542348" y="2102480"/>
                    </a:lnTo>
                    <a:lnTo>
                      <a:pt x="494452" y="2074306"/>
                    </a:lnTo>
                    <a:lnTo>
                      <a:pt x="448670" y="2041906"/>
                    </a:lnTo>
                    <a:lnTo>
                      <a:pt x="407817" y="2008098"/>
                    </a:lnTo>
                    <a:lnTo>
                      <a:pt x="369078" y="1971471"/>
                    </a:lnTo>
                    <a:lnTo>
                      <a:pt x="333861" y="1932028"/>
                    </a:lnTo>
                    <a:lnTo>
                      <a:pt x="302165" y="1890471"/>
                    </a:lnTo>
                    <a:lnTo>
                      <a:pt x="272583" y="1846802"/>
                    </a:lnTo>
                    <a:lnTo>
                      <a:pt x="245817" y="1801723"/>
                    </a:lnTo>
                    <a:lnTo>
                      <a:pt x="221165" y="1755941"/>
                    </a:lnTo>
                    <a:lnTo>
                      <a:pt x="200035" y="1707341"/>
                    </a:lnTo>
                    <a:lnTo>
                      <a:pt x="181017" y="1658036"/>
                    </a:lnTo>
                    <a:lnTo>
                      <a:pt x="164113" y="1608028"/>
                    </a:lnTo>
                    <a:lnTo>
                      <a:pt x="149322" y="1556610"/>
                    </a:lnTo>
                    <a:lnTo>
                      <a:pt x="135939" y="1503784"/>
                    </a:lnTo>
                    <a:lnTo>
                      <a:pt x="126078" y="1451662"/>
                    </a:lnTo>
                    <a:lnTo>
                      <a:pt x="116922" y="1399541"/>
                    </a:lnTo>
                    <a:lnTo>
                      <a:pt x="109174" y="1346010"/>
                    </a:lnTo>
                    <a:lnTo>
                      <a:pt x="104244" y="1292480"/>
                    </a:lnTo>
                    <a:lnTo>
                      <a:pt x="100017" y="1240358"/>
                    </a:lnTo>
                    <a:lnTo>
                      <a:pt x="98470" y="1211341"/>
                    </a:lnTo>
                    <a:lnTo>
                      <a:pt x="90157" y="1200878"/>
                    </a:lnTo>
                    <a:lnTo>
                      <a:pt x="68322" y="1166326"/>
                    </a:lnTo>
                    <a:lnTo>
                      <a:pt x="50009" y="1130363"/>
                    </a:lnTo>
                    <a:lnTo>
                      <a:pt x="35922" y="1090874"/>
                    </a:lnTo>
                    <a:lnTo>
                      <a:pt x="24652" y="1049975"/>
                    </a:lnTo>
                    <a:lnTo>
                      <a:pt x="15496" y="1007666"/>
                    </a:lnTo>
                    <a:lnTo>
                      <a:pt x="8452" y="964652"/>
                    </a:lnTo>
                    <a:lnTo>
                      <a:pt x="4226" y="921637"/>
                    </a:lnTo>
                    <a:lnTo>
                      <a:pt x="704" y="877212"/>
                    </a:lnTo>
                    <a:lnTo>
                      <a:pt x="0" y="834198"/>
                    </a:lnTo>
                    <a:lnTo>
                      <a:pt x="704" y="791889"/>
                    </a:lnTo>
                    <a:lnTo>
                      <a:pt x="2113" y="751695"/>
                    </a:lnTo>
                    <a:lnTo>
                      <a:pt x="4930" y="712911"/>
                    </a:lnTo>
                    <a:lnTo>
                      <a:pt x="8452" y="675538"/>
                    </a:lnTo>
                    <a:lnTo>
                      <a:pt x="11974" y="641691"/>
                    </a:lnTo>
                    <a:lnTo>
                      <a:pt x="16200" y="610664"/>
                    </a:lnTo>
                    <a:lnTo>
                      <a:pt x="20426" y="583163"/>
                    </a:lnTo>
                    <a:lnTo>
                      <a:pt x="24652" y="559188"/>
                    </a:lnTo>
                    <a:lnTo>
                      <a:pt x="28878" y="540854"/>
                    </a:lnTo>
                    <a:lnTo>
                      <a:pt x="30991" y="526751"/>
                    </a:lnTo>
                    <a:lnTo>
                      <a:pt x="33104" y="517584"/>
                    </a:lnTo>
                    <a:lnTo>
                      <a:pt x="33809" y="514058"/>
                    </a:lnTo>
                    <a:lnTo>
                      <a:pt x="40852" y="488672"/>
                    </a:lnTo>
                    <a:lnTo>
                      <a:pt x="51417" y="466107"/>
                    </a:lnTo>
                    <a:lnTo>
                      <a:pt x="63391" y="444248"/>
                    </a:lnTo>
                    <a:lnTo>
                      <a:pt x="76774" y="424503"/>
                    </a:lnTo>
                    <a:lnTo>
                      <a:pt x="91565" y="408285"/>
                    </a:lnTo>
                    <a:lnTo>
                      <a:pt x="104244" y="394182"/>
                    </a:lnTo>
                    <a:lnTo>
                      <a:pt x="117626" y="382194"/>
                    </a:lnTo>
                    <a:lnTo>
                      <a:pt x="128896" y="373027"/>
                    </a:lnTo>
                    <a:lnTo>
                      <a:pt x="138757" y="365975"/>
                    </a:lnTo>
                    <a:lnTo>
                      <a:pt x="144391" y="361744"/>
                    </a:lnTo>
                    <a:lnTo>
                      <a:pt x="146504" y="361039"/>
                    </a:lnTo>
                    <a:lnTo>
                      <a:pt x="146504" y="357513"/>
                    </a:lnTo>
                    <a:lnTo>
                      <a:pt x="150026" y="349757"/>
                    </a:lnTo>
                    <a:lnTo>
                      <a:pt x="153548" y="337064"/>
                    </a:lnTo>
                    <a:lnTo>
                      <a:pt x="161296" y="320845"/>
                    </a:lnTo>
                    <a:lnTo>
                      <a:pt x="171157" y="301101"/>
                    </a:lnTo>
                    <a:lnTo>
                      <a:pt x="184539" y="279946"/>
                    </a:lnTo>
                    <a:lnTo>
                      <a:pt x="200035" y="255971"/>
                    </a:lnTo>
                    <a:lnTo>
                      <a:pt x="220461" y="231291"/>
                    </a:lnTo>
                    <a:lnTo>
                      <a:pt x="244409" y="206610"/>
                    </a:lnTo>
                    <a:lnTo>
                      <a:pt x="272583" y="181930"/>
                    </a:lnTo>
                    <a:lnTo>
                      <a:pt x="321183" y="147377"/>
                    </a:lnTo>
                    <a:lnTo>
                      <a:pt x="373304" y="114940"/>
                    </a:lnTo>
                    <a:lnTo>
                      <a:pt x="429652" y="86734"/>
                    </a:lnTo>
                    <a:lnTo>
                      <a:pt x="489522" y="62054"/>
                    </a:lnTo>
                    <a:lnTo>
                      <a:pt x="552913" y="40194"/>
                    </a:lnTo>
                    <a:lnTo>
                      <a:pt x="619826" y="22565"/>
                    </a:lnTo>
                    <a:lnTo>
                      <a:pt x="689556" y="10577"/>
                    </a:lnTo>
                    <a:lnTo>
                      <a:pt x="762104" y="2116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9" name="Freeform 53"/>
            <p:cNvSpPr>
              <a:spLocks/>
            </p:cNvSpPr>
            <p:nvPr/>
          </p:nvSpPr>
          <p:spPr bwMode="auto">
            <a:xfrm rot="5400000" flipH="1">
              <a:off x="11606536" y="6369894"/>
              <a:ext cx="88949" cy="321123"/>
            </a:xfrm>
            <a:prstGeom prst="leftBracket">
              <a:avLst>
                <a:gd name="adj" fmla="val 152582"/>
              </a:avLst>
            </a:pr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solidFill>
                  <a:prstClr val="black"/>
                </a:solidFill>
              </a:endParaRPr>
            </a:p>
          </p:txBody>
        </p:sp>
        <p:sp>
          <p:nvSpPr>
            <p:cNvPr id="30" name="자유형 29"/>
            <p:cNvSpPr/>
            <p:nvPr/>
          </p:nvSpPr>
          <p:spPr>
            <a:xfrm flipH="1">
              <a:off x="11492315" y="6484987"/>
              <a:ext cx="320050" cy="93072"/>
            </a:xfrm>
            <a:custGeom>
              <a:avLst/>
              <a:gdLst>
                <a:gd name="connsiteX0" fmla="*/ 0 w 676275"/>
                <a:gd name="connsiteY0" fmla="*/ 0 h 212694"/>
                <a:gd name="connsiteX1" fmla="*/ 54769 w 676275"/>
                <a:gd name="connsiteY1" fmla="*/ 119063 h 212694"/>
                <a:gd name="connsiteX2" fmla="*/ 271463 w 676275"/>
                <a:gd name="connsiteY2" fmla="*/ 209550 h 212694"/>
                <a:gd name="connsiteX3" fmla="*/ 509588 w 676275"/>
                <a:gd name="connsiteY3" fmla="*/ 183357 h 212694"/>
                <a:gd name="connsiteX4" fmla="*/ 647700 w 676275"/>
                <a:gd name="connsiteY4" fmla="*/ 100013 h 212694"/>
                <a:gd name="connsiteX5" fmla="*/ 676275 w 676275"/>
                <a:gd name="connsiteY5" fmla="*/ 26194 h 212694"/>
                <a:gd name="connsiteX0" fmla="*/ 0 w 664369"/>
                <a:gd name="connsiteY0" fmla="*/ 0 h 193644"/>
                <a:gd name="connsiteX1" fmla="*/ 42863 w 664369"/>
                <a:gd name="connsiteY1" fmla="*/ 100013 h 193644"/>
                <a:gd name="connsiteX2" fmla="*/ 259557 w 664369"/>
                <a:gd name="connsiteY2" fmla="*/ 190500 h 193644"/>
                <a:gd name="connsiteX3" fmla="*/ 497682 w 664369"/>
                <a:gd name="connsiteY3" fmla="*/ 164307 h 193644"/>
                <a:gd name="connsiteX4" fmla="*/ 635794 w 664369"/>
                <a:gd name="connsiteY4" fmla="*/ 80963 h 193644"/>
                <a:gd name="connsiteX5" fmla="*/ 664369 w 664369"/>
                <a:gd name="connsiteY5" fmla="*/ 7144 h 193644"/>
                <a:gd name="connsiteX0" fmla="*/ 1524 w 665893"/>
                <a:gd name="connsiteY0" fmla="*/ 0 h 193644"/>
                <a:gd name="connsiteX1" fmla="*/ 44387 w 665893"/>
                <a:gd name="connsiteY1" fmla="*/ 100013 h 193644"/>
                <a:gd name="connsiteX2" fmla="*/ 261081 w 665893"/>
                <a:gd name="connsiteY2" fmla="*/ 190500 h 193644"/>
                <a:gd name="connsiteX3" fmla="*/ 499206 w 665893"/>
                <a:gd name="connsiteY3" fmla="*/ 164307 h 193644"/>
                <a:gd name="connsiteX4" fmla="*/ 637318 w 665893"/>
                <a:gd name="connsiteY4" fmla="*/ 80963 h 193644"/>
                <a:gd name="connsiteX5" fmla="*/ 665893 w 665893"/>
                <a:gd name="connsiteY5" fmla="*/ 7144 h 1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5893" h="193644">
                  <a:moveTo>
                    <a:pt x="1524" y="0"/>
                  </a:moveTo>
                  <a:cubicBezTo>
                    <a:pt x="-3239" y="42069"/>
                    <a:pt x="1128" y="68263"/>
                    <a:pt x="44387" y="100013"/>
                  </a:cubicBezTo>
                  <a:cubicBezTo>
                    <a:pt x="87646" y="131763"/>
                    <a:pt x="185278" y="179784"/>
                    <a:pt x="261081" y="190500"/>
                  </a:cubicBezTo>
                  <a:cubicBezTo>
                    <a:pt x="336884" y="201216"/>
                    <a:pt x="436500" y="182563"/>
                    <a:pt x="499206" y="164307"/>
                  </a:cubicBezTo>
                  <a:cubicBezTo>
                    <a:pt x="561912" y="146051"/>
                    <a:pt x="609537" y="107157"/>
                    <a:pt x="637318" y="80963"/>
                  </a:cubicBezTo>
                  <a:cubicBezTo>
                    <a:pt x="665099" y="54769"/>
                    <a:pt x="665496" y="30956"/>
                    <a:pt x="665893" y="7144"/>
                  </a:cubicBezTo>
                </a:path>
              </a:pathLst>
            </a:custGeom>
            <a:noFill/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순서도: 지연 31"/>
            <p:cNvSpPr/>
            <p:nvPr/>
          </p:nvSpPr>
          <p:spPr>
            <a:xfrm rot="16747283" flipH="1">
              <a:off x="10534195" y="5556267"/>
              <a:ext cx="595247" cy="194929"/>
            </a:xfrm>
            <a:custGeom>
              <a:avLst/>
              <a:gdLst>
                <a:gd name="connsiteX0" fmla="*/ 0 w 940506"/>
                <a:gd name="connsiteY0" fmla="*/ 0 h 405567"/>
                <a:gd name="connsiteX1" fmla="*/ 470253 w 940506"/>
                <a:gd name="connsiteY1" fmla="*/ 0 h 405567"/>
                <a:gd name="connsiteX2" fmla="*/ 940506 w 940506"/>
                <a:gd name="connsiteY2" fmla="*/ 202784 h 405567"/>
                <a:gd name="connsiteX3" fmla="*/ 470253 w 940506"/>
                <a:gd name="connsiteY3" fmla="*/ 405568 h 405567"/>
                <a:gd name="connsiteX4" fmla="*/ 0 w 940506"/>
                <a:gd name="connsiteY4" fmla="*/ 405567 h 405567"/>
                <a:gd name="connsiteX5" fmla="*/ 0 w 940506"/>
                <a:gd name="connsiteY5" fmla="*/ 0 h 405567"/>
                <a:gd name="connsiteX0" fmla="*/ 256943 w 1197449"/>
                <a:gd name="connsiteY0" fmla="*/ 0 h 405568"/>
                <a:gd name="connsiteX1" fmla="*/ 727196 w 1197449"/>
                <a:gd name="connsiteY1" fmla="*/ 0 h 405568"/>
                <a:gd name="connsiteX2" fmla="*/ 1197449 w 1197449"/>
                <a:gd name="connsiteY2" fmla="*/ 202784 h 405568"/>
                <a:gd name="connsiteX3" fmla="*/ 727196 w 1197449"/>
                <a:gd name="connsiteY3" fmla="*/ 405568 h 405568"/>
                <a:gd name="connsiteX4" fmla="*/ 0 w 1197449"/>
                <a:gd name="connsiteY4" fmla="*/ 383607 h 405568"/>
                <a:gd name="connsiteX5" fmla="*/ 256943 w 1197449"/>
                <a:gd name="connsiteY5" fmla="*/ 0 h 405568"/>
                <a:gd name="connsiteX0" fmla="*/ 0 w 1221335"/>
                <a:gd name="connsiteY0" fmla="*/ 86753 h 405568"/>
                <a:gd name="connsiteX1" fmla="*/ 751082 w 1221335"/>
                <a:gd name="connsiteY1" fmla="*/ 0 h 405568"/>
                <a:gd name="connsiteX2" fmla="*/ 1221335 w 1221335"/>
                <a:gd name="connsiteY2" fmla="*/ 202784 h 405568"/>
                <a:gd name="connsiteX3" fmla="*/ 751082 w 1221335"/>
                <a:gd name="connsiteY3" fmla="*/ 405568 h 405568"/>
                <a:gd name="connsiteX4" fmla="*/ 23886 w 1221335"/>
                <a:gd name="connsiteY4" fmla="*/ 383607 h 405568"/>
                <a:gd name="connsiteX5" fmla="*/ 0 w 1221335"/>
                <a:gd name="connsiteY5" fmla="*/ 86753 h 405568"/>
                <a:gd name="connsiteX0" fmla="*/ 17130 w 1238465"/>
                <a:gd name="connsiteY0" fmla="*/ 86753 h 405568"/>
                <a:gd name="connsiteX1" fmla="*/ 768212 w 1238465"/>
                <a:gd name="connsiteY1" fmla="*/ 0 h 405568"/>
                <a:gd name="connsiteX2" fmla="*/ 1238465 w 1238465"/>
                <a:gd name="connsiteY2" fmla="*/ 202784 h 405568"/>
                <a:gd name="connsiteX3" fmla="*/ 768212 w 1238465"/>
                <a:gd name="connsiteY3" fmla="*/ 405568 h 405568"/>
                <a:gd name="connsiteX4" fmla="*/ 0 w 1238465"/>
                <a:gd name="connsiteY4" fmla="*/ 398727 h 405568"/>
                <a:gd name="connsiteX5" fmla="*/ 17130 w 1238465"/>
                <a:gd name="connsiteY5" fmla="*/ 86753 h 4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465" h="405568">
                  <a:moveTo>
                    <a:pt x="17130" y="86753"/>
                  </a:moveTo>
                  <a:lnTo>
                    <a:pt x="768212" y="0"/>
                  </a:lnTo>
                  <a:cubicBezTo>
                    <a:pt x="1027926" y="0"/>
                    <a:pt x="1238465" y="90789"/>
                    <a:pt x="1238465" y="202784"/>
                  </a:cubicBezTo>
                  <a:cubicBezTo>
                    <a:pt x="1238465" y="314779"/>
                    <a:pt x="1027926" y="405568"/>
                    <a:pt x="768212" y="405568"/>
                  </a:cubicBezTo>
                  <a:lnTo>
                    <a:pt x="0" y="398727"/>
                  </a:lnTo>
                  <a:lnTo>
                    <a:pt x="17130" y="86753"/>
                  </a:lnTo>
                  <a:close/>
                </a:path>
              </a:pathLst>
            </a:cu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>
              <a:spLocks/>
            </p:cNvSpPr>
            <p:nvPr/>
          </p:nvSpPr>
          <p:spPr bwMode="auto">
            <a:xfrm rot="9839204" flipV="1">
              <a:off x="10783856" y="5182901"/>
              <a:ext cx="216495" cy="216486"/>
            </a:xfrm>
            <a:custGeom>
              <a:avLst/>
              <a:gdLst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67771 w 1936374"/>
                <a:gd name="connsiteY10" fmla="*/ 1989719 h 2344147"/>
                <a:gd name="connsiteX11" fmla="*/ 267733 w 1936374"/>
                <a:gd name="connsiteY11" fmla="*/ 1989680 h 2344147"/>
                <a:gd name="connsiteX12" fmla="*/ 248446 w 1936374"/>
                <a:gd name="connsiteY12" fmla="*/ 1970392 h 2344147"/>
                <a:gd name="connsiteX13" fmla="*/ 248486 w 1936374"/>
                <a:gd name="connsiteY13" fmla="*/ 1970434 h 2344147"/>
                <a:gd name="connsiteX14" fmla="*/ 333326 w 1936374"/>
                <a:gd name="connsiteY14" fmla="*/ 2056993 h 2344147"/>
                <a:gd name="connsiteX15" fmla="*/ 332951 w 1936374"/>
                <a:gd name="connsiteY15" fmla="*/ 2056599 h 2344147"/>
                <a:gd name="connsiteX16" fmla="*/ 320095 w 1936374"/>
                <a:gd name="connsiteY16" fmla="*/ 2044279 h 2344147"/>
                <a:gd name="connsiteX17" fmla="*/ 320526 w 1936374"/>
                <a:gd name="connsiteY17" fmla="*/ 2044727 h 2344147"/>
                <a:gd name="connsiteX18" fmla="*/ 353677 w 1936374"/>
                <a:gd name="connsiteY18" fmla="*/ 2077353 h 2344147"/>
                <a:gd name="connsiteX19" fmla="*/ 353367 w 1936374"/>
                <a:gd name="connsiteY19" fmla="*/ 2077015 h 2344147"/>
                <a:gd name="connsiteX20" fmla="*/ 344870 w 1936374"/>
                <a:gd name="connsiteY20" fmla="*/ 2069049 h 2344147"/>
                <a:gd name="connsiteX21" fmla="*/ 345290 w 1936374"/>
                <a:gd name="connsiteY21" fmla="*/ 2069491 h 2344147"/>
                <a:gd name="connsiteX22" fmla="*/ 364294 w 1936374"/>
                <a:gd name="connsiteY22" fmla="*/ 2088019 h 2344147"/>
                <a:gd name="connsiteX23" fmla="*/ 364142 w 1936374"/>
                <a:gd name="connsiteY23" fmla="*/ 2087791 h 2344147"/>
                <a:gd name="connsiteX24" fmla="*/ 360046 w 1936374"/>
                <a:gd name="connsiteY24" fmla="*/ 2084206 h 2344147"/>
                <a:gd name="connsiteX25" fmla="*/ 360486 w 1936374"/>
                <a:gd name="connsiteY25" fmla="*/ 2084687 h 2344147"/>
                <a:gd name="connsiteX26" fmla="*/ 391707 w 1936374"/>
                <a:gd name="connsiteY26" fmla="*/ 2113682 h 2344147"/>
                <a:gd name="connsiteX27" fmla="*/ 391363 w 1936374"/>
                <a:gd name="connsiteY27" fmla="*/ 2113311 h 2344147"/>
                <a:gd name="connsiteX28" fmla="*/ 366016 w 1936374"/>
                <a:gd name="connsiteY28" fmla="*/ 2090166 h 2344147"/>
                <a:gd name="connsiteX29" fmla="*/ 366115 w 1936374"/>
                <a:gd name="connsiteY29" fmla="*/ 2090315 h 2344147"/>
                <a:gd name="connsiteX30" fmla="*/ 1669036 w 1936374"/>
                <a:gd name="connsiteY30" fmla="*/ 2344147 h 2344147"/>
                <a:gd name="connsiteX31" fmla="*/ 1736574 w 1936374"/>
                <a:gd name="connsiteY31" fmla="*/ 2115642 h 2344147"/>
                <a:gd name="connsiteX32" fmla="*/ 1763589 w 1936374"/>
                <a:gd name="connsiteY32" fmla="*/ 2061612 h 2344147"/>
                <a:gd name="connsiteX33" fmla="*/ 1787227 w 1936374"/>
                <a:gd name="connsiteY33" fmla="*/ 2005892 h 2344147"/>
                <a:gd name="connsiteX34" fmla="*/ 1809178 w 1936374"/>
                <a:gd name="connsiteY34" fmla="*/ 1949610 h 2344147"/>
                <a:gd name="connsiteX35" fmla="*/ 1828876 w 1936374"/>
                <a:gd name="connsiteY35" fmla="*/ 1892766 h 2344147"/>
                <a:gd name="connsiteX36" fmla="*/ 1846886 w 1936374"/>
                <a:gd name="connsiteY36" fmla="*/ 1834232 h 2344147"/>
                <a:gd name="connsiteX37" fmla="*/ 1862645 w 1936374"/>
                <a:gd name="connsiteY37" fmla="*/ 1776825 h 2344147"/>
                <a:gd name="connsiteX38" fmla="*/ 1876153 w 1936374"/>
                <a:gd name="connsiteY38" fmla="*/ 1717728 h 2344147"/>
                <a:gd name="connsiteX39" fmla="*/ 1888535 w 1936374"/>
                <a:gd name="connsiteY39" fmla="*/ 1659195 h 2344147"/>
                <a:gd name="connsiteX40" fmla="*/ 1899228 w 1936374"/>
                <a:gd name="connsiteY40" fmla="*/ 1600662 h 2344147"/>
                <a:gd name="connsiteX41" fmla="*/ 1908234 w 1936374"/>
                <a:gd name="connsiteY41" fmla="*/ 1543254 h 2344147"/>
                <a:gd name="connsiteX42" fmla="*/ 1915550 w 1936374"/>
                <a:gd name="connsiteY42" fmla="*/ 1485846 h 2344147"/>
                <a:gd name="connsiteX43" fmla="*/ 1922304 w 1936374"/>
                <a:gd name="connsiteY43" fmla="*/ 1429564 h 2344147"/>
                <a:gd name="connsiteX44" fmla="*/ 1927369 w 1936374"/>
                <a:gd name="connsiteY44" fmla="*/ 1374407 h 2344147"/>
                <a:gd name="connsiteX45" fmla="*/ 1930746 w 1936374"/>
                <a:gd name="connsiteY45" fmla="*/ 1320939 h 2344147"/>
                <a:gd name="connsiteX46" fmla="*/ 1933560 w 1936374"/>
                <a:gd name="connsiteY46" fmla="*/ 1268597 h 2344147"/>
                <a:gd name="connsiteX47" fmla="*/ 1935249 w 1936374"/>
                <a:gd name="connsiteY47" fmla="*/ 1217943 h 2344147"/>
                <a:gd name="connsiteX48" fmla="*/ 1936374 w 1936374"/>
                <a:gd name="connsiteY48" fmla="*/ 1169541 h 2344147"/>
                <a:gd name="connsiteX49" fmla="*/ 1936374 w 1936374"/>
                <a:gd name="connsiteY49" fmla="*/ 1123389 h 2344147"/>
                <a:gd name="connsiteX50" fmla="*/ 1936374 w 1936374"/>
                <a:gd name="connsiteY50" fmla="*/ 1079489 h 2344147"/>
                <a:gd name="connsiteX51" fmla="*/ 1935811 w 1936374"/>
                <a:gd name="connsiteY51" fmla="*/ 1038404 h 2344147"/>
                <a:gd name="connsiteX52" fmla="*/ 1934123 w 1936374"/>
                <a:gd name="connsiteY52" fmla="*/ 1000132 h 2344147"/>
                <a:gd name="connsiteX53" fmla="*/ 1932997 w 1936374"/>
                <a:gd name="connsiteY53" fmla="*/ 964675 h 2344147"/>
                <a:gd name="connsiteX54" fmla="*/ 1931309 w 1936374"/>
                <a:gd name="connsiteY54" fmla="*/ 933156 h 2344147"/>
                <a:gd name="connsiteX55" fmla="*/ 1929057 w 1936374"/>
                <a:gd name="connsiteY55" fmla="*/ 905015 h 2344147"/>
                <a:gd name="connsiteX56" fmla="*/ 1927369 w 1936374"/>
                <a:gd name="connsiteY56" fmla="*/ 880251 h 2344147"/>
                <a:gd name="connsiteX57" fmla="*/ 1925681 w 1936374"/>
                <a:gd name="connsiteY57" fmla="*/ 859427 h 2344147"/>
                <a:gd name="connsiteX58" fmla="*/ 1924555 w 1936374"/>
                <a:gd name="connsiteY58" fmla="*/ 843105 h 2344147"/>
                <a:gd name="connsiteX59" fmla="*/ 1922866 w 1936374"/>
                <a:gd name="connsiteY59" fmla="*/ 831286 h 2344147"/>
                <a:gd name="connsiteX60" fmla="*/ 1922304 w 1936374"/>
                <a:gd name="connsiteY60" fmla="*/ 823406 h 2344147"/>
                <a:gd name="connsiteX61" fmla="*/ 1922304 w 1936374"/>
                <a:gd name="connsiteY61" fmla="*/ 821155 h 2344147"/>
                <a:gd name="connsiteX62" fmla="*/ 1924555 w 1936374"/>
                <a:gd name="connsiteY62" fmla="*/ 781758 h 2344147"/>
                <a:gd name="connsiteX63" fmla="*/ 1923429 w 1936374"/>
                <a:gd name="connsiteY63" fmla="*/ 745175 h 2344147"/>
                <a:gd name="connsiteX64" fmla="*/ 1920052 w 1936374"/>
                <a:gd name="connsiteY64" fmla="*/ 710280 h 2344147"/>
                <a:gd name="connsiteX65" fmla="*/ 1913299 w 1936374"/>
                <a:gd name="connsiteY65" fmla="*/ 677636 h 2344147"/>
                <a:gd name="connsiteX66" fmla="*/ 1904856 w 1936374"/>
                <a:gd name="connsiteY66" fmla="*/ 647806 h 2344147"/>
                <a:gd name="connsiteX67" fmla="*/ 1894163 w 1936374"/>
                <a:gd name="connsiteY67" fmla="*/ 619666 h 2344147"/>
                <a:gd name="connsiteX68" fmla="*/ 1881781 w 1936374"/>
                <a:gd name="connsiteY68" fmla="*/ 592650 h 2344147"/>
                <a:gd name="connsiteX69" fmla="*/ 1867710 w 1936374"/>
                <a:gd name="connsiteY69" fmla="*/ 569012 h 2344147"/>
                <a:gd name="connsiteX70" fmla="*/ 1850826 w 1936374"/>
                <a:gd name="connsiteY70" fmla="*/ 546499 h 2344147"/>
                <a:gd name="connsiteX71" fmla="*/ 1833941 w 1936374"/>
                <a:gd name="connsiteY71" fmla="*/ 525675 h 2344147"/>
                <a:gd name="connsiteX72" fmla="*/ 1814806 w 1936374"/>
                <a:gd name="connsiteY72" fmla="*/ 507101 h 2344147"/>
                <a:gd name="connsiteX73" fmla="*/ 1795670 w 1936374"/>
                <a:gd name="connsiteY73" fmla="*/ 489654 h 2344147"/>
                <a:gd name="connsiteX74" fmla="*/ 1775409 w 1936374"/>
                <a:gd name="connsiteY74" fmla="*/ 473895 h 2344147"/>
                <a:gd name="connsiteX75" fmla="*/ 1754584 w 1936374"/>
                <a:gd name="connsiteY75" fmla="*/ 459262 h 2344147"/>
                <a:gd name="connsiteX76" fmla="*/ 1733760 w 1936374"/>
                <a:gd name="connsiteY76" fmla="*/ 447442 h 2344147"/>
                <a:gd name="connsiteX77" fmla="*/ 1712373 w 1936374"/>
                <a:gd name="connsiteY77" fmla="*/ 435623 h 2344147"/>
                <a:gd name="connsiteX78" fmla="*/ 1691549 w 1936374"/>
                <a:gd name="connsiteY78" fmla="*/ 425492 h 2344147"/>
                <a:gd name="connsiteX79" fmla="*/ 1670725 w 1936374"/>
                <a:gd name="connsiteY79" fmla="*/ 417050 h 2344147"/>
                <a:gd name="connsiteX80" fmla="*/ 1650463 w 1936374"/>
                <a:gd name="connsiteY80" fmla="*/ 409171 h 2344147"/>
                <a:gd name="connsiteX81" fmla="*/ 1630201 w 1936374"/>
                <a:gd name="connsiteY81" fmla="*/ 401854 h 2344147"/>
                <a:gd name="connsiteX82" fmla="*/ 1611629 w 1936374"/>
                <a:gd name="connsiteY82" fmla="*/ 396789 h 2344147"/>
                <a:gd name="connsiteX83" fmla="*/ 1594182 w 1936374"/>
                <a:gd name="connsiteY83" fmla="*/ 391723 h 2344147"/>
                <a:gd name="connsiteX84" fmla="*/ 1577860 w 1936374"/>
                <a:gd name="connsiteY84" fmla="*/ 387221 h 2344147"/>
                <a:gd name="connsiteX85" fmla="*/ 1562664 w 1936374"/>
                <a:gd name="connsiteY85" fmla="*/ 384406 h 2344147"/>
                <a:gd name="connsiteX86" fmla="*/ 1549719 w 1936374"/>
                <a:gd name="connsiteY86" fmla="*/ 381592 h 2344147"/>
                <a:gd name="connsiteX87" fmla="*/ 1538463 w 1936374"/>
                <a:gd name="connsiteY87" fmla="*/ 379904 h 2344147"/>
                <a:gd name="connsiteX88" fmla="*/ 1530020 w 1936374"/>
                <a:gd name="connsiteY88" fmla="*/ 378779 h 2344147"/>
                <a:gd name="connsiteX89" fmla="*/ 1522704 w 1936374"/>
                <a:gd name="connsiteY89" fmla="*/ 378216 h 2344147"/>
                <a:gd name="connsiteX90" fmla="*/ 1518201 w 1936374"/>
                <a:gd name="connsiteY90" fmla="*/ 377090 h 2344147"/>
                <a:gd name="connsiteX91" fmla="*/ 1517075 w 1936374"/>
                <a:gd name="connsiteY91" fmla="*/ 377090 h 2344147"/>
                <a:gd name="connsiteX92" fmla="*/ 1503005 w 1936374"/>
                <a:gd name="connsiteY92" fmla="*/ 341070 h 2344147"/>
                <a:gd name="connsiteX93" fmla="*/ 1487809 w 1936374"/>
                <a:gd name="connsiteY93" fmla="*/ 308989 h 2344147"/>
                <a:gd name="connsiteX94" fmla="*/ 1472050 w 1936374"/>
                <a:gd name="connsiteY94" fmla="*/ 279722 h 2344147"/>
                <a:gd name="connsiteX95" fmla="*/ 1455165 w 1936374"/>
                <a:gd name="connsiteY95" fmla="*/ 254958 h 2344147"/>
                <a:gd name="connsiteX96" fmla="*/ 1436593 w 1936374"/>
                <a:gd name="connsiteY96" fmla="*/ 233008 h 2344147"/>
                <a:gd name="connsiteX97" fmla="*/ 1417457 w 1936374"/>
                <a:gd name="connsiteY97" fmla="*/ 213872 h 2344147"/>
                <a:gd name="connsiteX98" fmla="*/ 1397758 w 1936374"/>
                <a:gd name="connsiteY98" fmla="*/ 197550 h 2344147"/>
                <a:gd name="connsiteX99" fmla="*/ 1377497 w 1936374"/>
                <a:gd name="connsiteY99" fmla="*/ 184605 h 2344147"/>
                <a:gd name="connsiteX100" fmla="*/ 1356673 w 1936374"/>
                <a:gd name="connsiteY100" fmla="*/ 173912 h 2344147"/>
                <a:gd name="connsiteX101" fmla="*/ 1335848 w 1936374"/>
                <a:gd name="connsiteY101" fmla="*/ 165470 h 2344147"/>
                <a:gd name="connsiteX102" fmla="*/ 1315024 w 1936374"/>
                <a:gd name="connsiteY102" fmla="*/ 158716 h 2344147"/>
                <a:gd name="connsiteX103" fmla="*/ 1294200 w 1936374"/>
                <a:gd name="connsiteY103" fmla="*/ 154776 h 2344147"/>
                <a:gd name="connsiteX104" fmla="*/ 1273376 w 1936374"/>
                <a:gd name="connsiteY104" fmla="*/ 151399 h 2344147"/>
                <a:gd name="connsiteX105" fmla="*/ 1252552 w 1936374"/>
                <a:gd name="connsiteY105" fmla="*/ 150274 h 2344147"/>
                <a:gd name="connsiteX106" fmla="*/ 1232290 w 1936374"/>
                <a:gd name="connsiteY106" fmla="*/ 150836 h 2344147"/>
                <a:gd name="connsiteX107" fmla="*/ 1212029 w 1936374"/>
                <a:gd name="connsiteY107" fmla="*/ 152525 h 2344147"/>
                <a:gd name="connsiteX108" fmla="*/ 1193456 w 1936374"/>
                <a:gd name="connsiteY108" fmla="*/ 155339 h 2344147"/>
                <a:gd name="connsiteX109" fmla="*/ 1174883 w 1936374"/>
                <a:gd name="connsiteY109" fmla="*/ 158153 h 2344147"/>
                <a:gd name="connsiteX110" fmla="*/ 1157436 w 1936374"/>
                <a:gd name="connsiteY110" fmla="*/ 162655 h 2344147"/>
                <a:gd name="connsiteX111" fmla="*/ 1141114 w 1936374"/>
                <a:gd name="connsiteY111" fmla="*/ 166595 h 2344147"/>
                <a:gd name="connsiteX112" fmla="*/ 1125918 w 1936374"/>
                <a:gd name="connsiteY112" fmla="*/ 171660 h 2344147"/>
                <a:gd name="connsiteX113" fmla="*/ 1112410 w 1936374"/>
                <a:gd name="connsiteY113" fmla="*/ 176726 h 2344147"/>
                <a:gd name="connsiteX114" fmla="*/ 1099465 w 1936374"/>
                <a:gd name="connsiteY114" fmla="*/ 181791 h 2344147"/>
                <a:gd name="connsiteX115" fmla="*/ 1088772 w 1936374"/>
                <a:gd name="connsiteY115" fmla="*/ 186294 h 2344147"/>
                <a:gd name="connsiteX116" fmla="*/ 1079204 w 1936374"/>
                <a:gd name="connsiteY116" fmla="*/ 190796 h 2344147"/>
                <a:gd name="connsiteX117" fmla="*/ 1071887 w 1936374"/>
                <a:gd name="connsiteY117" fmla="*/ 194173 h 2344147"/>
                <a:gd name="connsiteX118" fmla="*/ 1066259 w 1936374"/>
                <a:gd name="connsiteY118" fmla="*/ 196987 h 2344147"/>
                <a:gd name="connsiteX119" fmla="*/ 1063445 w 1936374"/>
                <a:gd name="connsiteY119" fmla="*/ 199239 h 2344147"/>
                <a:gd name="connsiteX120" fmla="*/ 1061757 w 1936374"/>
                <a:gd name="connsiteY120" fmla="*/ 199801 h 2344147"/>
                <a:gd name="connsiteX121" fmla="*/ 1043746 w 1936374"/>
                <a:gd name="connsiteY121" fmla="*/ 163781 h 2344147"/>
                <a:gd name="connsiteX122" fmla="*/ 1026299 w 1936374"/>
                <a:gd name="connsiteY122" fmla="*/ 132263 h 2344147"/>
                <a:gd name="connsiteX123" fmla="*/ 1006038 w 1936374"/>
                <a:gd name="connsiteY123" fmla="*/ 104685 h 2344147"/>
                <a:gd name="connsiteX124" fmla="*/ 985776 w 1936374"/>
                <a:gd name="connsiteY124" fmla="*/ 80484 h 2344147"/>
                <a:gd name="connsiteX125" fmla="*/ 964952 w 1936374"/>
                <a:gd name="connsiteY125" fmla="*/ 60222 h 2344147"/>
                <a:gd name="connsiteX126" fmla="*/ 943565 w 1936374"/>
                <a:gd name="connsiteY126" fmla="*/ 43337 h 2344147"/>
                <a:gd name="connsiteX127" fmla="*/ 921052 w 1936374"/>
                <a:gd name="connsiteY127" fmla="*/ 29830 h 2344147"/>
                <a:gd name="connsiteX128" fmla="*/ 899102 w 1936374"/>
                <a:gd name="connsiteY128" fmla="*/ 19136 h 2344147"/>
                <a:gd name="connsiteX129" fmla="*/ 876027 w 1936374"/>
                <a:gd name="connsiteY129" fmla="*/ 10131 h 2344147"/>
                <a:gd name="connsiteX130" fmla="*/ 853514 w 1936374"/>
                <a:gd name="connsiteY130" fmla="*/ 4503 h 2344147"/>
                <a:gd name="connsiteX131" fmla="*/ 830438 w 1936374"/>
                <a:gd name="connsiteY131" fmla="*/ 1689 h 2344147"/>
                <a:gd name="connsiteX132" fmla="*/ 808489 w 1936374"/>
                <a:gd name="connsiteY132" fmla="*/ 0 h 2344147"/>
                <a:gd name="connsiteX133" fmla="*/ 785976 w 1936374"/>
                <a:gd name="connsiteY133" fmla="*/ 1126 h 2344147"/>
                <a:gd name="connsiteX134" fmla="*/ 764589 w 1936374"/>
                <a:gd name="connsiteY134" fmla="*/ 3377 h 2344147"/>
                <a:gd name="connsiteX135" fmla="*/ 742639 w 1936374"/>
                <a:gd name="connsiteY135" fmla="*/ 6754 h 2344147"/>
                <a:gd name="connsiteX136" fmla="*/ 722941 w 1936374"/>
                <a:gd name="connsiteY136" fmla="*/ 11257 h 2344147"/>
                <a:gd name="connsiteX137" fmla="*/ 702679 w 1936374"/>
                <a:gd name="connsiteY137" fmla="*/ 16885 h 2344147"/>
                <a:gd name="connsiteX138" fmla="*/ 684106 w 1936374"/>
                <a:gd name="connsiteY138" fmla="*/ 24201 h 2344147"/>
                <a:gd name="connsiteX139" fmla="*/ 666096 w 1936374"/>
                <a:gd name="connsiteY139" fmla="*/ 30392 h 2344147"/>
                <a:gd name="connsiteX140" fmla="*/ 648649 w 1936374"/>
                <a:gd name="connsiteY140" fmla="*/ 38272 h 2344147"/>
                <a:gd name="connsiteX141" fmla="*/ 633453 w 1936374"/>
                <a:gd name="connsiteY141" fmla="*/ 45589 h 2344147"/>
                <a:gd name="connsiteX142" fmla="*/ 619382 w 1936374"/>
                <a:gd name="connsiteY142" fmla="*/ 53468 h 2344147"/>
                <a:gd name="connsiteX143" fmla="*/ 606437 w 1936374"/>
                <a:gd name="connsiteY143" fmla="*/ 60785 h 2344147"/>
                <a:gd name="connsiteX144" fmla="*/ 595744 w 1936374"/>
                <a:gd name="connsiteY144" fmla="*/ 67539 h 2344147"/>
                <a:gd name="connsiteX145" fmla="*/ 586176 w 1936374"/>
                <a:gd name="connsiteY145" fmla="*/ 73167 h 2344147"/>
                <a:gd name="connsiteX146" fmla="*/ 578297 w 1936374"/>
                <a:gd name="connsiteY146" fmla="*/ 78232 h 2344147"/>
                <a:gd name="connsiteX147" fmla="*/ 573231 w 1936374"/>
                <a:gd name="connsiteY147" fmla="*/ 82172 h 2344147"/>
                <a:gd name="connsiteX148" fmla="*/ 569855 w 1936374"/>
                <a:gd name="connsiteY148" fmla="*/ 84424 h 2344147"/>
                <a:gd name="connsiteX149" fmla="*/ 568166 w 1936374"/>
                <a:gd name="connsiteY149" fmla="*/ 85549 h 2344147"/>
                <a:gd name="connsiteX150" fmla="*/ 525955 w 1936374"/>
                <a:gd name="connsiteY150" fmla="*/ 73730 h 2344147"/>
                <a:gd name="connsiteX151" fmla="*/ 485432 w 1936374"/>
                <a:gd name="connsiteY151" fmla="*/ 65287 h 2344147"/>
                <a:gd name="connsiteX152" fmla="*/ 447723 w 1936374"/>
                <a:gd name="connsiteY152" fmla="*/ 60222 h 2344147"/>
                <a:gd name="connsiteX153" fmla="*/ 412266 w 1936374"/>
                <a:gd name="connsiteY153" fmla="*/ 56282 h 2344147"/>
                <a:gd name="connsiteX154" fmla="*/ 378496 w 1936374"/>
                <a:gd name="connsiteY154" fmla="*/ 56282 h 2344147"/>
                <a:gd name="connsiteX155" fmla="*/ 346979 w 1936374"/>
                <a:gd name="connsiteY155" fmla="*/ 57971 h 2344147"/>
                <a:gd name="connsiteX156" fmla="*/ 317713 w 1936374"/>
                <a:gd name="connsiteY156" fmla="*/ 62474 h 2344147"/>
                <a:gd name="connsiteX157" fmla="*/ 290134 w 1936374"/>
                <a:gd name="connsiteY157" fmla="*/ 68101 h 2344147"/>
                <a:gd name="connsiteX158" fmla="*/ 264245 w 1936374"/>
                <a:gd name="connsiteY158" fmla="*/ 75981 h 2344147"/>
                <a:gd name="connsiteX159" fmla="*/ 241169 w 1936374"/>
                <a:gd name="connsiteY159" fmla="*/ 85549 h 2344147"/>
                <a:gd name="connsiteX160" fmla="*/ 219219 w 1936374"/>
                <a:gd name="connsiteY160" fmla="*/ 96242 h 2344147"/>
                <a:gd name="connsiteX161" fmla="*/ 198958 w 1936374"/>
                <a:gd name="connsiteY161" fmla="*/ 108625 h 2344147"/>
                <a:gd name="connsiteX162" fmla="*/ 180385 w 1936374"/>
                <a:gd name="connsiteY162" fmla="*/ 121570 h 2344147"/>
                <a:gd name="connsiteX163" fmla="*/ 163500 w 1936374"/>
                <a:gd name="connsiteY163" fmla="*/ 135640 h 2344147"/>
                <a:gd name="connsiteX164" fmla="*/ 147742 w 1936374"/>
                <a:gd name="connsiteY164" fmla="*/ 150836 h 2344147"/>
                <a:gd name="connsiteX165" fmla="*/ 133672 w 1936374"/>
                <a:gd name="connsiteY165" fmla="*/ 166032 h 2344147"/>
                <a:gd name="connsiteX166" fmla="*/ 121289 w 1936374"/>
                <a:gd name="connsiteY166" fmla="*/ 182354 h 2344147"/>
                <a:gd name="connsiteX167" fmla="*/ 110033 w 1936374"/>
                <a:gd name="connsiteY167" fmla="*/ 198676 h 2344147"/>
                <a:gd name="connsiteX168" fmla="*/ 99902 w 1936374"/>
                <a:gd name="connsiteY168" fmla="*/ 214435 h 2344147"/>
                <a:gd name="connsiteX169" fmla="*/ 90897 w 1936374"/>
                <a:gd name="connsiteY169" fmla="*/ 230756 h 2344147"/>
                <a:gd name="connsiteX170" fmla="*/ 83018 w 1936374"/>
                <a:gd name="connsiteY170" fmla="*/ 246516 h 2344147"/>
                <a:gd name="connsiteX171" fmla="*/ 76264 w 1936374"/>
                <a:gd name="connsiteY171" fmla="*/ 261712 h 2344147"/>
                <a:gd name="connsiteX172" fmla="*/ 70073 w 1936374"/>
                <a:gd name="connsiteY172" fmla="*/ 276908 h 2344147"/>
                <a:gd name="connsiteX173" fmla="*/ 65008 w 1936374"/>
                <a:gd name="connsiteY173" fmla="*/ 290979 h 2344147"/>
                <a:gd name="connsiteX174" fmla="*/ 61068 w 1936374"/>
                <a:gd name="connsiteY174" fmla="*/ 303923 h 2344147"/>
                <a:gd name="connsiteX175" fmla="*/ 58254 w 1936374"/>
                <a:gd name="connsiteY175" fmla="*/ 315180 h 2344147"/>
                <a:gd name="connsiteX176" fmla="*/ 55440 w 1936374"/>
                <a:gd name="connsiteY176" fmla="*/ 325873 h 2344147"/>
                <a:gd name="connsiteX177" fmla="*/ 53188 w 1936374"/>
                <a:gd name="connsiteY177" fmla="*/ 334879 h 2344147"/>
                <a:gd name="connsiteX178" fmla="*/ 51500 w 1936374"/>
                <a:gd name="connsiteY178" fmla="*/ 342195 h 2344147"/>
                <a:gd name="connsiteX179" fmla="*/ 50937 w 1936374"/>
                <a:gd name="connsiteY179" fmla="*/ 347823 h 2344147"/>
                <a:gd name="connsiteX180" fmla="*/ 50374 w 1936374"/>
                <a:gd name="connsiteY180" fmla="*/ 350637 h 2344147"/>
                <a:gd name="connsiteX181" fmla="*/ 50374 w 1936374"/>
                <a:gd name="connsiteY181" fmla="*/ 351763 h 2344147"/>
                <a:gd name="connsiteX182" fmla="*/ 45872 w 1936374"/>
                <a:gd name="connsiteY182" fmla="*/ 371462 h 2344147"/>
                <a:gd name="connsiteX183" fmla="*/ 41369 w 1936374"/>
                <a:gd name="connsiteY183" fmla="*/ 395100 h 2344147"/>
                <a:gd name="connsiteX184" fmla="*/ 38555 w 1936374"/>
                <a:gd name="connsiteY184" fmla="*/ 420990 h 2344147"/>
                <a:gd name="connsiteX185" fmla="*/ 35741 w 1936374"/>
                <a:gd name="connsiteY185" fmla="*/ 450256 h 2344147"/>
                <a:gd name="connsiteX186" fmla="*/ 32927 w 1936374"/>
                <a:gd name="connsiteY186" fmla="*/ 481212 h 2344147"/>
                <a:gd name="connsiteX187" fmla="*/ 30675 w 1936374"/>
                <a:gd name="connsiteY187" fmla="*/ 513292 h 2344147"/>
                <a:gd name="connsiteX188" fmla="*/ 29550 w 1936374"/>
                <a:gd name="connsiteY188" fmla="*/ 546499 h 2344147"/>
                <a:gd name="connsiteX189" fmla="*/ 27862 w 1936374"/>
                <a:gd name="connsiteY189" fmla="*/ 581393 h 2344147"/>
                <a:gd name="connsiteX190" fmla="*/ 27299 w 1936374"/>
                <a:gd name="connsiteY190" fmla="*/ 615726 h 2344147"/>
                <a:gd name="connsiteX191" fmla="*/ 26736 w 1936374"/>
                <a:gd name="connsiteY191" fmla="*/ 650621 h 2344147"/>
                <a:gd name="connsiteX192" fmla="*/ 26736 w 1936374"/>
                <a:gd name="connsiteY192" fmla="*/ 683827 h 2344147"/>
                <a:gd name="connsiteX193" fmla="*/ 25610 w 1936374"/>
                <a:gd name="connsiteY193" fmla="*/ 717033 h 2344147"/>
                <a:gd name="connsiteX194" fmla="*/ 25610 w 1936374"/>
                <a:gd name="connsiteY194" fmla="*/ 747988 h 2344147"/>
                <a:gd name="connsiteX195" fmla="*/ 25610 w 1936374"/>
                <a:gd name="connsiteY195" fmla="*/ 777255 h 2344147"/>
                <a:gd name="connsiteX196" fmla="*/ 25610 w 1936374"/>
                <a:gd name="connsiteY196" fmla="*/ 804271 h 2344147"/>
                <a:gd name="connsiteX197" fmla="*/ 26736 w 1936374"/>
                <a:gd name="connsiteY197" fmla="*/ 827909 h 2344147"/>
                <a:gd name="connsiteX198" fmla="*/ 26736 w 1936374"/>
                <a:gd name="connsiteY198" fmla="*/ 848171 h 2344147"/>
                <a:gd name="connsiteX199" fmla="*/ 27299 w 1936374"/>
                <a:gd name="connsiteY199" fmla="*/ 865055 h 2344147"/>
                <a:gd name="connsiteX200" fmla="*/ 27299 w 1936374"/>
                <a:gd name="connsiteY200" fmla="*/ 869126 h 2344147"/>
                <a:gd name="connsiteX201" fmla="*/ 62319 w 1936374"/>
                <a:gd name="connsiteY201" fmla="*/ 1009580 h 2344147"/>
                <a:gd name="connsiteX202" fmla="*/ 197736 w 1936374"/>
                <a:gd name="connsiteY202" fmla="*/ 1518857 h 2344147"/>
                <a:gd name="connsiteX203" fmla="*/ 466471 w 1936374"/>
                <a:gd name="connsiteY203" fmla="*/ 2203492 h 2344147"/>
                <a:gd name="connsiteX204" fmla="*/ 475994 w 1936374"/>
                <a:gd name="connsiteY204" fmla="*/ 2252993 h 2344147"/>
                <a:gd name="connsiteX205" fmla="*/ 475427 w 1936374"/>
                <a:gd name="connsiteY205" fmla="*/ 2266980 h 2344147"/>
                <a:gd name="connsiteX206" fmla="*/ 477836 w 1936374"/>
                <a:gd name="connsiteY206" fmla="*/ 2275814 h 2344147"/>
                <a:gd name="connsiteX207" fmla="*/ 481648 w 1936374"/>
                <a:gd name="connsiteY207" fmla="*/ 2318876 h 2344147"/>
                <a:gd name="connsiteX208" fmla="*/ 480521 w 1936374"/>
                <a:gd name="connsiteY208" fmla="*/ 2331608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7736 w 1936374"/>
                <a:gd name="connsiteY208" fmla="*/ 151885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16599 w 1936374"/>
                <a:gd name="connsiteY207" fmla="*/ 124580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481648 w 1936374"/>
                <a:gd name="connsiteY213" fmla="*/ 2318876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588516 w 1936374"/>
                <a:gd name="connsiteY213" fmla="*/ 2320424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1936374" h="2345074">
                  <a:moveTo>
                    <a:pt x="23875" y="878134"/>
                  </a:moveTo>
                  <a:lnTo>
                    <a:pt x="23875" y="875299"/>
                  </a:lnTo>
                  <a:lnTo>
                    <a:pt x="23875" y="867587"/>
                  </a:lnTo>
                  <a:lnTo>
                    <a:pt x="22797" y="861115"/>
                  </a:lnTo>
                  <a:lnTo>
                    <a:pt x="17168" y="838040"/>
                  </a:lnTo>
                  <a:lnTo>
                    <a:pt x="9852" y="817779"/>
                  </a:lnTo>
                  <a:lnTo>
                    <a:pt x="1972" y="800893"/>
                  </a:lnTo>
                  <a:lnTo>
                    <a:pt x="0" y="797935"/>
                  </a:lnTo>
                  <a:lnTo>
                    <a:pt x="16215" y="838108"/>
                  </a:lnTo>
                  <a:lnTo>
                    <a:pt x="19339" y="850912"/>
                  </a:lnTo>
                  <a:lnTo>
                    <a:pt x="23875" y="878134"/>
                  </a:lnTo>
                  <a:close/>
                  <a:moveTo>
                    <a:pt x="267771" y="1989719"/>
                  </a:moveTo>
                  <a:cubicBezTo>
                    <a:pt x="267758" y="1989706"/>
                    <a:pt x="267746" y="1989693"/>
                    <a:pt x="267733" y="1989680"/>
                  </a:cubicBezTo>
                  <a:lnTo>
                    <a:pt x="248446" y="1970392"/>
                  </a:lnTo>
                  <a:cubicBezTo>
                    <a:pt x="248459" y="1970406"/>
                    <a:pt x="248473" y="1970420"/>
                    <a:pt x="248486" y="1970434"/>
                  </a:cubicBezTo>
                  <a:lnTo>
                    <a:pt x="267771" y="1989719"/>
                  </a:lnTo>
                  <a:close/>
                  <a:moveTo>
                    <a:pt x="333326" y="2056993"/>
                  </a:moveTo>
                  <a:lnTo>
                    <a:pt x="332951" y="2056599"/>
                  </a:lnTo>
                  <a:lnTo>
                    <a:pt x="320095" y="2044279"/>
                  </a:lnTo>
                  <a:lnTo>
                    <a:pt x="320526" y="2044727"/>
                  </a:lnTo>
                  <a:lnTo>
                    <a:pt x="333326" y="2056993"/>
                  </a:lnTo>
                  <a:close/>
                  <a:moveTo>
                    <a:pt x="353677" y="2077353"/>
                  </a:moveTo>
                  <a:lnTo>
                    <a:pt x="353367" y="2077015"/>
                  </a:lnTo>
                  <a:lnTo>
                    <a:pt x="344870" y="2069049"/>
                  </a:lnTo>
                  <a:lnTo>
                    <a:pt x="345290" y="2069491"/>
                  </a:lnTo>
                  <a:lnTo>
                    <a:pt x="353677" y="2077353"/>
                  </a:lnTo>
                  <a:close/>
                  <a:moveTo>
                    <a:pt x="364294" y="2088019"/>
                  </a:moveTo>
                  <a:lnTo>
                    <a:pt x="364142" y="2087791"/>
                  </a:lnTo>
                  <a:lnTo>
                    <a:pt x="360046" y="2084206"/>
                  </a:lnTo>
                  <a:lnTo>
                    <a:pt x="360486" y="2084687"/>
                  </a:lnTo>
                  <a:lnTo>
                    <a:pt x="364294" y="2088019"/>
                  </a:lnTo>
                  <a:close/>
                  <a:moveTo>
                    <a:pt x="391707" y="2113682"/>
                  </a:moveTo>
                  <a:lnTo>
                    <a:pt x="391363" y="2113311"/>
                  </a:lnTo>
                  <a:lnTo>
                    <a:pt x="366016" y="2090166"/>
                  </a:lnTo>
                  <a:cubicBezTo>
                    <a:pt x="366049" y="2090216"/>
                    <a:pt x="366082" y="2090265"/>
                    <a:pt x="366115" y="2090315"/>
                  </a:cubicBezTo>
                  <a:lnTo>
                    <a:pt x="391707" y="2113682"/>
                  </a:lnTo>
                  <a:close/>
                  <a:moveTo>
                    <a:pt x="1669036" y="2344147"/>
                  </a:moveTo>
                  <a:lnTo>
                    <a:pt x="1736574" y="2115642"/>
                  </a:lnTo>
                  <a:lnTo>
                    <a:pt x="1763589" y="2061612"/>
                  </a:lnTo>
                  <a:lnTo>
                    <a:pt x="1787227" y="2005892"/>
                  </a:lnTo>
                  <a:lnTo>
                    <a:pt x="1809178" y="1949610"/>
                  </a:lnTo>
                  <a:lnTo>
                    <a:pt x="1828876" y="1892766"/>
                  </a:lnTo>
                  <a:lnTo>
                    <a:pt x="1846886" y="1834232"/>
                  </a:lnTo>
                  <a:lnTo>
                    <a:pt x="1862645" y="1776825"/>
                  </a:lnTo>
                  <a:lnTo>
                    <a:pt x="1876153" y="1717728"/>
                  </a:lnTo>
                  <a:lnTo>
                    <a:pt x="1888535" y="1659195"/>
                  </a:lnTo>
                  <a:lnTo>
                    <a:pt x="1899228" y="1600662"/>
                  </a:lnTo>
                  <a:lnTo>
                    <a:pt x="1908234" y="1543254"/>
                  </a:lnTo>
                  <a:lnTo>
                    <a:pt x="1915550" y="1485846"/>
                  </a:lnTo>
                  <a:lnTo>
                    <a:pt x="1922304" y="1429564"/>
                  </a:lnTo>
                  <a:lnTo>
                    <a:pt x="1927369" y="1374407"/>
                  </a:lnTo>
                  <a:lnTo>
                    <a:pt x="1930746" y="1320939"/>
                  </a:lnTo>
                  <a:lnTo>
                    <a:pt x="1933560" y="1268597"/>
                  </a:lnTo>
                  <a:lnTo>
                    <a:pt x="1935249" y="1217943"/>
                  </a:lnTo>
                  <a:lnTo>
                    <a:pt x="1936374" y="1169541"/>
                  </a:lnTo>
                  <a:lnTo>
                    <a:pt x="1936374" y="1123389"/>
                  </a:lnTo>
                  <a:lnTo>
                    <a:pt x="1936374" y="1079489"/>
                  </a:lnTo>
                  <a:cubicBezTo>
                    <a:pt x="1936186" y="1065794"/>
                    <a:pt x="1935999" y="1052099"/>
                    <a:pt x="1935811" y="1038404"/>
                  </a:cubicBezTo>
                  <a:cubicBezTo>
                    <a:pt x="1935248" y="1025647"/>
                    <a:pt x="1934686" y="1012889"/>
                    <a:pt x="1934123" y="1000132"/>
                  </a:cubicBezTo>
                  <a:cubicBezTo>
                    <a:pt x="1933748" y="988313"/>
                    <a:pt x="1933372" y="976494"/>
                    <a:pt x="1932997" y="964675"/>
                  </a:cubicBezTo>
                  <a:cubicBezTo>
                    <a:pt x="1932434" y="954169"/>
                    <a:pt x="1931872" y="943662"/>
                    <a:pt x="1931309" y="933156"/>
                  </a:cubicBezTo>
                  <a:lnTo>
                    <a:pt x="1929057" y="905015"/>
                  </a:lnTo>
                  <a:lnTo>
                    <a:pt x="1927369" y="880251"/>
                  </a:lnTo>
                  <a:lnTo>
                    <a:pt x="1925681" y="859427"/>
                  </a:lnTo>
                  <a:cubicBezTo>
                    <a:pt x="1925306" y="853986"/>
                    <a:pt x="1924930" y="848546"/>
                    <a:pt x="1924555" y="843105"/>
                  </a:cubicBezTo>
                  <a:lnTo>
                    <a:pt x="1922866" y="831286"/>
                  </a:lnTo>
                  <a:cubicBezTo>
                    <a:pt x="1922679" y="828659"/>
                    <a:pt x="1922491" y="826033"/>
                    <a:pt x="1922304" y="823406"/>
                  </a:cubicBezTo>
                  <a:lnTo>
                    <a:pt x="1922304" y="821155"/>
                  </a:lnTo>
                  <a:lnTo>
                    <a:pt x="1924555" y="781758"/>
                  </a:lnTo>
                  <a:cubicBezTo>
                    <a:pt x="1924180" y="769564"/>
                    <a:pt x="1923804" y="757369"/>
                    <a:pt x="1923429" y="745175"/>
                  </a:cubicBezTo>
                  <a:lnTo>
                    <a:pt x="1920052" y="710280"/>
                  </a:lnTo>
                  <a:lnTo>
                    <a:pt x="1913299" y="677636"/>
                  </a:lnTo>
                  <a:lnTo>
                    <a:pt x="1904856" y="647806"/>
                  </a:lnTo>
                  <a:lnTo>
                    <a:pt x="1894163" y="619666"/>
                  </a:lnTo>
                  <a:lnTo>
                    <a:pt x="1881781" y="592650"/>
                  </a:lnTo>
                  <a:lnTo>
                    <a:pt x="1867710" y="569012"/>
                  </a:lnTo>
                  <a:lnTo>
                    <a:pt x="1850826" y="546499"/>
                  </a:lnTo>
                  <a:lnTo>
                    <a:pt x="1833941" y="525675"/>
                  </a:lnTo>
                  <a:lnTo>
                    <a:pt x="1814806" y="507101"/>
                  </a:lnTo>
                  <a:lnTo>
                    <a:pt x="1795670" y="489654"/>
                  </a:lnTo>
                  <a:lnTo>
                    <a:pt x="1775409" y="473895"/>
                  </a:lnTo>
                  <a:lnTo>
                    <a:pt x="1754584" y="459262"/>
                  </a:lnTo>
                  <a:lnTo>
                    <a:pt x="1733760" y="447442"/>
                  </a:lnTo>
                  <a:lnTo>
                    <a:pt x="1712373" y="435623"/>
                  </a:lnTo>
                  <a:lnTo>
                    <a:pt x="1691549" y="425492"/>
                  </a:lnTo>
                  <a:lnTo>
                    <a:pt x="1670725" y="417050"/>
                  </a:lnTo>
                  <a:lnTo>
                    <a:pt x="1650463" y="409171"/>
                  </a:lnTo>
                  <a:lnTo>
                    <a:pt x="1630201" y="401854"/>
                  </a:lnTo>
                  <a:lnTo>
                    <a:pt x="1611629" y="396789"/>
                  </a:lnTo>
                  <a:lnTo>
                    <a:pt x="1594182" y="391723"/>
                  </a:lnTo>
                  <a:lnTo>
                    <a:pt x="1577860" y="387221"/>
                  </a:lnTo>
                  <a:lnTo>
                    <a:pt x="1562664" y="384406"/>
                  </a:lnTo>
                  <a:lnTo>
                    <a:pt x="1549719" y="381592"/>
                  </a:lnTo>
                  <a:lnTo>
                    <a:pt x="1538463" y="379904"/>
                  </a:lnTo>
                  <a:lnTo>
                    <a:pt x="1530020" y="378779"/>
                  </a:lnTo>
                  <a:lnTo>
                    <a:pt x="1522704" y="378216"/>
                  </a:lnTo>
                  <a:lnTo>
                    <a:pt x="1518201" y="377090"/>
                  </a:lnTo>
                  <a:lnTo>
                    <a:pt x="1517075" y="377090"/>
                  </a:lnTo>
                  <a:lnTo>
                    <a:pt x="1503005" y="341070"/>
                  </a:lnTo>
                  <a:lnTo>
                    <a:pt x="1487809" y="308989"/>
                  </a:lnTo>
                  <a:lnTo>
                    <a:pt x="1472050" y="279722"/>
                  </a:lnTo>
                  <a:lnTo>
                    <a:pt x="1455165" y="254958"/>
                  </a:lnTo>
                  <a:lnTo>
                    <a:pt x="1436593" y="233008"/>
                  </a:lnTo>
                  <a:lnTo>
                    <a:pt x="1417457" y="213872"/>
                  </a:lnTo>
                  <a:lnTo>
                    <a:pt x="1397758" y="197550"/>
                  </a:lnTo>
                  <a:lnTo>
                    <a:pt x="1377497" y="184605"/>
                  </a:lnTo>
                  <a:lnTo>
                    <a:pt x="1356673" y="173912"/>
                  </a:lnTo>
                  <a:lnTo>
                    <a:pt x="1335848" y="165470"/>
                  </a:lnTo>
                  <a:lnTo>
                    <a:pt x="1315024" y="158716"/>
                  </a:lnTo>
                  <a:lnTo>
                    <a:pt x="1294200" y="154776"/>
                  </a:lnTo>
                  <a:lnTo>
                    <a:pt x="1273376" y="151399"/>
                  </a:lnTo>
                  <a:lnTo>
                    <a:pt x="1252552" y="150274"/>
                  </a:lnTo>
                  <a:lnTo>
                    <a:pt x="1232290" y="150836"/>
                  </a:lnTo>
                  <a:lnTo>
                    <a:pt x="1212029" y="152525"/>
                  </a:lnTo>
                  <a:lnTo>
                    <a:pt x="1193456" y="155339"/>
                  </a:lnTo>
                  <a:lnTo>
                    <a:pt x="1174883" y="158153"/>
                  </a:lnTo>
                  <a:lnTo>
                    <a:pt x="1157436" y="162655"/>
                  </a:lnTo>
                  <a:lnTo>
                    <a:pt x="1141114" y="166595"/>
                  </a:lnTo>
                  <a:lnTo>
                    <a:pt x="1125918" y="171660"/>
                  </a:lnTo>
                  <a:lnTo>
                    <a:pt x="1112410" y="176726"/>
                  </a:lnTo>
                  <a:lnTo>
                    <a:pt x="1099465" y="181791"/>
                  </a:lnTo>
                  <a:lnTo>
                    <a:pt x="1088772" y="186294"/>
                  </a:lnTo>
                  <a:lnTo>
                    <a:pt x="1079204" y="190796"/>
                  </a:lnTo>
                  <a:lnTo>
                    <a:pt x="1071887" y="194173"/>
                  </a:lnTo>
                  <a:lnTo>
                    <a:pt x="1066259" y="196987"/>
                  </a:lnTo>
                  <a:lnTo>
                    <a:pt x="1063445" y="199239"/>
                  </a:lnTo>
                  <a:lnTo>
                    <a:pt x="1061757" y="199801"/>
                  </a:lnTo>
                  <a:lnTo>
                    <a:pt x="1043746" y="163781"/>
                  </a:lnTo>
                  <a:lnTo>
                    <a:pt x="1026299" y="132263"/>
                  </a:lnTo>
                  <a:lnTo>
                    <a:pt x="1006038" y="104685"/>
                  </a:lnTo>
                  <a:lnTo>
                    <a:pt x="985776" y="80484"/>
                  </a:lnTo>
                  <a:lnTo>
                    <a:pt x="964952" y="60222"/>
                  </a:lnTo>
                  <a:lnTo>
                    <a:pt x="943565" y="43337"/>
                  </a:lnTo>
                  <a:lnTo>
                    <a:pt x="921052" y="29830"/>
                  </a:lnTo>
                  <a:lnTo>
                    <a:pt x="899102" y="19136"/>
                  </a:lnTo>
                  <a:lnTo>
                    <a:pt x="876027" y="10131"/>
                  </a:lnTo>
                  <a:lnTo>
                    <a:pt x="853514" y="4503"/>
                  </a:lnTo>
                  <a:lnTo>
                    <a:pt x="830438" y="1689"/>
                  </a:lnTo>
                  <a:lnTo>
                    <a:pt x="808489" y="0"/>
                  </a:lnTo>
                  <a:lnTo>
                    <a:pt x="785976" y="1126"/>
                  </a:lnTo>
                  <a:lnTo>
                    <a:pt x="764589" y="3377"/>
                  </a:lnTo>
                  <a:lnTo>
                    <a:pt x="742639" y="6754"/>
                  </a:lnTo>
                  <a:lnTo>
                    <a:pt x="722941" y="11257"/>
                  </a:lnTo>
                  <a:lnTo>
                    <a:pt x="702679" y="16885"/>
                  </a:lnTo>
                  <a:lnTo>
                    <a:pt x="684106" y="24201"/>
                  </a:lnTo>
                  <a:lnTo>
                    <a:pt x="666096" y="30392"/>
                  </a:lnTo>
                  <a:lnTo>
                    <a:pt x="648649" y="38272"/>
                  </a:lnTo>
                  <a:lnTo>
                    <a:pt x="633453" y="45589"/>
                  </a:lnTo>
                  <a:lnTo>
                    <a:pt x="619382" y="53468"/>
                  </a:lnTo>
                  <a:lnTo>
                    <a:pt x="606437" y="60785"/>
                  </a:lnTo>
                  <a:lnTo>
                    <a:pt x="595744" y="67539"/>
                  </a:lnTo>
                  <a:lnTo>
                    <a:pt x="586176" y="73167"/>
                  </a:lnTo>
                  <a:lnTo>
                    <a:pt x="578297" y="78232"/>
                  </a:lnTo>
                  <a:lnTo>
                    <a:pt x="573231" y="82172"/>
                  </a:lnTo>
                  <a:lnTo>
                    <a:pt x="569855" y="84424"/>
                  </a:lnTo>
                  <a:lnTo>
                    <a:pt x="568166" y="85549"/>
                  </a:lnTo>
                  <a:lnTo>
                    <a:pt x="525955" y="73730"/>
                  </a:lnTo>
                  <a:lnTo>
                    <a:pt x="485432" y="65287"/>
                  </a:lnTo>
                  <a:lnTo>
                    <a:pt x="447723" y="60222"/>
                  </a:lnTo>
                  <a:lnTo>
                    <a:pt x="412266" y="56282"/>
                  </a:lnTo>
                  <a:lnTo>
                    <a:pt x="378496" y="56282"/>
                  </a:lnTo>
                  <a:lnTo>
                    <a:pt x="346979" y="57971"/>
                  </a:lnTo>
                  <a:lnTo>
                    <a:pt x="317713" y="62474"/>
                  </a:lnTo>
                  <a:lnTo>
                    <a:pt x="290134" y="68101"/>
                  </a:lnTo>
                  <a:lnTo>
                    <a:pt x="264245" y="75981"/>
                  </a:lnTo>
                  <a:lnTo>
                    <a:pt x="241169" y="85549"/>
                  </a:lnTo>
                  <a:lnTo>
                    <a:pt x="219219" y="96242"/>
                  </a:lnTo>
                  <a:lnTo>
                    <a:pt x="198958" y="108625"/>
                  </a:lnTo>
                  <a:lnTo>
                    <a:pt x="180385" y="121570"/>
                  </a:lnTo>
                  <a:lnTo>
                    <a:pt x="163500" y="135640"/>
                  </a:lnTo>
                  <a:lnTo>
                    <a:pt x="147742" y="150836"/>
                  </a:lnTo>
                  <a:lnTo>
                    <a:pt x="133672" y="166032"/>
                  </a:lnTo>
                  <a:lnTo>
                    <a:pt x="121289" y="182354"/>
                  </a:lnTo>
                  <a:lnTo>
                    <a:pt x="110033" y="198676"/>
                  </a:lnTo>
                  <a:lnTo>
                    <a:pt x="99902" y="214435"/>
                  </a:lnTo>
                  <a:lnTo>
                    <a:pt x="90897" y="230756"/>
                  </a:lnTo>
                  <a:lnTo>
                    <a:pt x="83018" y="246516"/>
                  </a:lnTo>
                  <a:lnTo>
                    <a:pt x="76264" y="261712"/>
                  </a:lnTo>
                  <a:lnTo>
                    <a:pt x="70073" y="276908"/>
                  </a:lnTo>
                  <a:lnTo>
                    <a:pt x="65008" y="290979"/>
                  </a:lnTo>
                  <a:lnTo>
                    <a:pt x="61068" y="303923"/>
                  </a:lnTo>
                  <a:lnTo>
                    <a:pt x="58254" y="315180"/>
                  </a:lnTo>
                  <a:lnTo>
                    <a:pt x="55440" y="325873"/>
                  </a:lnTo>
                  <a:lnTo>
                    <a:pt x="53188" y="334879"/>
                  </a:lnTo>
                  <a:lnTo>
                    <a:pt x="51500" y="342195"/>
                  </a:lnTo>
                  <a:cubicBezTo>
                    <a:pt x="51312" y="344071"/>
                    <a:pt x="51125" y="345947"/>
                    <a:pt x="50937" y="347823"/>
                  </a:cubicBezTo>
                  <a:lnTo>
                    <a:pt x="50374" y="350637"/>
                  </a:lnTo>
                  <a:lnTo>
                    <a:pt x="50374" y="351763"/>
                  </a:lnTo>
                  <a:lnTo>
                    <a:pt x="45872" y="371462"/>
                  </a:lnTo>
                  <a:lnTo>
                    <a:pt x="41369" y="395100"/>
                  </a:lnTo>
                  <a:lnTo>
                    <a:pt x="38555" y="420990"/>
                  </a:lnTo>
                  <a:lnTo>
                    <a:pt x="35741" y="450256"/>
                  </a:lnTo>
                  <a:lnTo>
                    <a:pt x="32927" y="481212"/>
                  </a:lnTo>
                  <a:lnTo>
                    <a:pt x="30675" y="513292"/>
                  </a:lnTo>
                  <a:lnTo>
                    <a:pt x="29550" y="546499"/>
                  </a:lnTo>
                  <a:cubicBezTo>
                    <a:pt x="28987" y="558130"/>
                    <a:pt x="28425" y="569762"/>
                    <a:pt x="27862" y="581393"/>
                  </a:cubicBezTo>
                  <a:cubicBezTo>
                    <a:pt x="27674" y="592837"/>
                    <a:pt x="27487" y="604282"/>
                    <a:pt x="27299" y="615726"/>
                  </a:cubicBezTo>
                  <a:cubicBezTo>
                    <a:pt x="27111" y="627358"/>
                    <a:pt x="26924" y="638989"/>
                    <a:pt x="26736" y="650621"/>
                  </a:cubicBezTo>
                  <a:lnTo>
                    <a:pt x="26736" y="683827"/>
                  </a:lnTo>
                  <a:cubicBezTo>
                    <a:pt x="26361" y="694896"/>
                    <a:pt x="25985" y="705964"/>
                    <a:pt x="25610" y="717033"/>
                  </a:cubicBezTo>
                  <a:lnTo>
                    <a:pt x="25610" y="747988"/>
                  </a:lnTo>
                  <a:lnTo>
                    <a:pt x="25610" y="777255"/>
                  </a:lnTo>
                  <a:lnTo>
                    <a:pt x="25610" y="804271"/>
                  </a:lnTo>
                  <a:cubicBezTo>
                    <a:pt x="25985" y="812150"/>
                    <a:pt x="26361" y="820030"/>
                    <a:pt x="26736" y="827909"/>
                  </a:cubicBezTo>
                  <a:lnTo>
                    <a:pt x="26736" y="848171"/>
                  </a:lnTo>
                  <a:cubicBezTo>
                    <a:pt x="26924" y="853799"/>
                    <a:pt x="27111" y="859427"/>
                    <a:pt x="27299" y="865055"/>
                  </a:cubicBezTo>
                  <a:lnTo>
                    <a:pt x="27299" y="869126"/>
                  </a:lnTo>
                  <a:cubicBezTo>
                    <a:pt x="38972" y="915944"/>
                    <a:pt x="4926" y="1198982"/>
                    <a:pt x="16599" y="1245800"/>
                  </a:cubicBezTo>
                  <a:cubicBezTo>
                    <a:pt x="54839" y="1404762"/>
                    <a:pt x="38937" y="1450682"/>
                    <a:pt x="113916" y="1610297"/>
                  </a:cubicBezTo>
                  <a:cubicBezTo>
                    <a:pt x="188895" y="1769912"/>
                    <a:pt x="406125" y="2096376"/>
                    <a:pt x="466471" y="2203492"/>
                  </a:cubicBezTo>
                  <a:cubicBezTo>
                    <a:pt x="526817" y="2310608"/>
                    <a:pt x="474886" y="2238633"/>
                    <a:pt x="475994" y="2252993"/>
                  </a:cubicBezTo>
                  <a:lnTo>
                    <a:pt x="475427" y="2266980"/>
                  </a:lnTo>
                  <a:lnTo>
                    <a:pt x="477836" y="2275814"/>
                  </a:lnTo>
                  <a:cubicBezTo>
                    <a:pt x="480335" y="2289723"/>
                    <a:pt x="588516" y="2305673"/>
                    <a:pt x="588516" y="2320424"/>
                  </a:cubicBezTo>
                  <a:cubicBezTo>
                    <a:pt x="588140" y="2324668"/>
                    <a:pt x="590589" y="2340828"/>
                    <a:pt x="590213" y="2345072"/>
                  </a:cubicBezTo>
                  <a:lnTo>
                    <a:pt x="1669036" y="2344147"/>
                  </a:lnTo>
                  <a:close/>
                </a:path>
              </a:pathLst>
            </a:cu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자유형 46"/>
            <p:cNvSpPr/>
            <p:nvPr/>
          </p:nvSpPr>
          <p:spPr>
            <a:xfrm flipH="1">
              <a:off x="11843036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11279484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Group 4"/>
            <p:cNvGrpSpPr>
              <a:grpSpLocks noChangeAspect="1"/>
            </p:cNvGrpSpPr>
            <p:nvPr/>
          </p:nvGrpSpPr>
          <p:grpSpPr bwMode="auto">
            <a:xfrm rot="21037912">
              <a:off x="10983608" y="5445680"/>
              <a:ext cx="1069098" cy="792004"/>
              <a:chOff x="0" y="-188"/>
              <a:chExt cx="1987" cy="1472"/>
            </a:xfrm>
          </p:grpSpPr>
          <p:sp>
            <p:nvSpPr>
              <p:cNvPr id="15" name="Freeform 5"/>
              <p:cNvSpPr>
                <a:spLocks/>
              </p:cNvSpPr>
              <p:nvPr/>
            </p:nvSpPr>
            <p:spPr bwMode="auto">
              <a:xfrm>
                <a:off x="0" y="497"/>
                <a:ext cx="1605" cy="787"/>
              </a:xfrm>
              <a:custGeom>
                <a:avLst/>
                <a:gdLst>
                  <a:gd name="T0" fmla="*/ 6423 w 6423"/>
                  <a:gd name="T1" fmla="*/ 1764 h 3147"/>
                  <a:gd name="T2" fmla="*/ 6409 w 6423"/>
                  <a:gd name="T3" fmla="*/ 1784 h 3147"/>
                  <a:gd name="T4" fmla="*/ 6319 w 6423"/>
                  <a:gd name="T5" fmla="*/ 1900 h 3147"/>
                  <a:gd name="T6" fmla="*/ 6161 w 6423"/>
                  <a:gd name="T7" fmla="*/ 2082 h 3147"/>
                  <a:gd name="T8" fmla="*/ 5994 w 6423"/>
                  <a:gd name="T9" fmla="*/ 2245 h 3147"/>
                  <a:gd name="T10" fmla="*/ 5865 w 6423"/>
                  <a:gd name="T11" fmla="*/ 2361 h 3147"/>
                  <a:gd name="T12" fmla="*/ 5717 w 6423"/>
                  <a:gd name="T13" fmla="*/ 2480 h 3147"/>
                  <a:gd name="T14" fmla="*/ 5554 w 6423"/>
                  <a:gd name="T15" fmla="*/ 2598 h 3147"/>
                  <a:gd name="T16" fmla="*/ 5375 w 6423"/>
                  <a:gd name="T17" fmla="*/ 2711 h 3147"/>
                  <a:gd name="T18" fmla="*/ 5178 w 6423"/>
                  <a:gd name="T19" fmla="*/ 2819 h 3147"/>
                  <a:gd name="T20" fmla="*/ 4967 w 6423"/>
                  <a:gd name="T21" fmla="*/ 2916 h 3147"/>
                  <a:gd name="T22" fmla="*/ 4739 w 6423"/>
                  <a:gd name="T23" fmla="*/ 3000 h 3147"/>
                  <a:gd name="T24" fmla="*/ 4495 w 6423"/>
                  <a:gd name="T25" fmla="*/ 3067 h 3147"/>
                  <a:gd name="T26" fmla="*/ 4301 w 6423"/>
                  <a:gd name="T27" fmla="*/ 3105 h 3147"/>
                  <a:gd name="T28" fmla="*/ 4168 w 6423"/>
                  <a:gd name="T29" fmla="*/ 3123 h 3147"/>
                  <a:gd name="T30" fmla="*/ 4100 w 6423"/>
                  <a:gd name="T31" fmla="*/ 3130 h 3147"/>
                  <a:gd name="T32" fmla="*/ 3963 w 6423"/>
                  <a:gd name="T33" fmla="*/ 3141 h 3147"/>
                  <a:gd name="T34" fmla="*/ 3722 w 6423"/>
                  <a:gd name="T35" fmla="*/ 3147 h 3147"/>
                  <a:gd name="T36" fmla="*/ 3515 w 6423"/>
                  <a:gd name="T37" fmla="*/ 3136 h 3147"/>
                  <a:gd name="T38" fmla="*/ 3339 w 6423"/>
                  <a:gd name="T39" fmla="*/ 3108 h 3147"/>
                  <a:gd name="T40" fmla="*/ 3187 w 6423"/>
                  <a:gd name="T41" fmla="*/ 3068 h 3147"/>
                  <a:gd name="T42" fmla="*/ 3053 w 6423"/>
                  <a:gd name="T43" fmla="*/ 3016 h 3147"/>
                  <a:gd name="T44" fmla="*/ 2933 w 6423"/>
                  <a:gd name="T45" fmla="*/ 2956 h 3147"/>
                  <a:gd name="T46" fmla="*/ 2823 w 6423"/>
                  <a:gd name="T47" fmla="*/ 2888 h 3147"/>
                  <a:gd name="T48" fmla="*/ 2659 w 6423"/>
                  <a:gd name="T49" fmla="*/ 2777 h 3147"/>
                  <a:gd name="T50" fmla="*/ 2483 w 6423"/>
                  <a:gd name="T51" fmla="*/ 2661 h 3147"/>
                  <a:gd name="T52" fmla="*/ 2349 w 6423"/>
                  <a:gd name="T53" fmla="*/ 2584 h 3147"/>
                  <a:gd name="T54" fmla="*/ 2197 w 6423"/>
                  <a:gd name="T55" fmla="*/ 2511 h 3147"/>
                  <a:gd name="T56" fmla="*/ 2020 w 6423"/>
                  <a:gd name="T57" fmla="*/ 2443 h 3147"/>
                  <a:gd name="T58" fmla="*/ 1815 w 6423"/>
                  <a:gd name="T59" fmla="*/ 2383 h 3147"/>
                  <a:gd name="T60" fmla="*/ 1573 w 6423"/>
                  <a:gd name="T61" fmla="*/ 2331 h 3147"/>
                  <a:gd name="T62" fmla="*/ 1436 w 6423"/>
                  <a:gd name="T63" fmla="*/ 2311 h 3147"/>
                  <a:gd name="T64" fmla="*/ 1302 w 6423"/>
                  <a:gd name="T65" fmla="*/ 2293 h 3147"/>
                  <a:gd name="T66" fmla="*/ 1063 w 6423"/>
                  <a:gd name="T67" fmla="*/ 2274 h 3147"/>
                  <a:gd name="T68" fmla="*/ 853 w 6423"/>
                  <a:gd name="T69" fmla="*/ 2272 h 3147"/>
                  <a:gd name="T70" fmla="*/ 671 w 6423"/>
                  <a:gd name="T71" fmla="*/ 2283 h 3147"/>
                  <a:gd name="T72" fmla="*/ 519 w 6423"/>
                  <a:gd name="T73" fmla="*/ 2305 h 3147"/>
                  <a:gd name="T74" fmla="*/ 393 w 6423"/>
                  <a:gd name="T75" fmla="*/ 2335 h 3147"/>
                  <a:gd name="T76" fmla="*/ 292 w 6423"/>
                  <a:gd name="T77" fmla="*/ 2369 h 3147"/>
                  <a:gd name="T78" fmla="*/ 216 w 6423"/>
                  <a:gd name="T79" fmla="*/ 2404 h 3147"/>
                  <a:gd name="T80" fmla="*/ 189 w 6423"/>
                  <a:gd name="T81" fmla="*/ 2420 h 3147"/>
                  <a:gd name="T82" fmla="*/ 169 w 6423"/>
                  <a:gd name="T83" fmla="*/ 2432 h 3147"/>
                  <a:gd name="T84" fmla="*/ 124 w 6423"/>
                  <a:gd name="T85" fmla="*/ 2442 h 3147"/>
                  <a:gd name="T86" fmla="*/ 80 w 6423"/>
                  <a:gd name="T87" fmla="*/ 2434 h 3147"/>
                  <a:gd name="T88" fmla="*/ 43 w 6423"/>
                  <a:gd name="T89" fmla="*/ 2412 h 3147"/>
                  <a:gd name="T90" fmla="*/ 26 w 6423"/>
                  <a:gd name="T91" fmla="*/ 2394 h 3147"/>
                  <a:gd name="T92" fmla="*/ 14 w 6423"/>
                  <a:gd name="T93" fmla="*/ 2375 h 3147"/>
                  <a:gd name="T94" fmla="*/ 0 w 6423"/>
                  <a:gd name="T95" fmla="*/ 2332 h 3147"/>
                  <a:gd name="T96" fmla="*/ 4 w 6423"/>
                  <a:gd name="T97" fmla="*/ 2288 h 3147"/>
                  <a:gd name="T98" fmla="*/ 22 w 6423"/>
                  <a:gd name="T99" fmla="*/ 2248 h 3147"/>
                  <a:gd name="T100" fmla="*/ 38 w 6423"/>
                  <a:gd name="T101" fmla="*/ 2231 h 3147"/>
                  <a:gd name="T102" fmla="*/ 92 w 6423"/>
                  <a:gd name="T103" fmla="*/ 2181 h 3147"/>
                  <a:gd name="T104" fmla="*/ 229 w 6423"/>
                  <a:gd name="T105" fmla="*/ 2070 h 3147"/>
                  <a:gd name="T106" fmla="*/ 486 w 6423"/>
                  <a:gd name="T107" fmla="*/ 1881 h 3147"/>
                  <a:gd name="T108" fmla="*/ 1142 w 6423"/>
                  <a:gd name="T109" fmla="*/ 1429 h 3147"/>
                  <a:gd name="T110" fmla="*/ 1641 w 6423"/>
                  <a:gd name="T111" fmla="*/ 1080 h 3147"/>
                  <a:gd name="T112" fmla="*/ 4511 w 6423"/>
                  <a:gd name="T113" fmla="*/ 0 h 3147"/>
                  <a:gd name="T114" fmla="*/ 6423 w 6423"/>
                  <a:gd name="T115" fmla="*/ 1764 h 3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423" h="3147">
                    <a:moveTo>
                      <a:pt x="6423" y="1764"/>
                    </a:moveTo>
                    <a:lnTo>
                      <a:pt x="6409" y="1784"/>
                    </a:lnTo>
                    <a:lnTo>
                      <a:pt x="6319" y="1900"/>
                    </a:lnTo>
                    <a:lnTo>
                      <a:pt x="6161" y="2082"/>
                    </a:lnTo>
                    <a:lnTo>
                      <a:pt x="5994" y="2245"/>
                    </a:lnTo>
                    <a:lnTo>
                      <a:pt x="5865" y="2361"/>
                    </a:lnTo>
                    <a:lnTo>
                      <a:pt x="5717" y="2480"/>
                    </a:lnTo>
                    <a:lnTo>
                      <a:pt x="5554" y="2598"/>
                    </a:lnTo>
                    <a:lnTo>
                      <a:pt x="5375" y="2711"/>
                    </a:lnTo>
                    <a:lnTo>
                      <a:pt x="5178" y="2819"/>
                    </a:lnTo>
                    <a:lnTo>
                      <a:pt x="4967" y="2916"/>
                    </a:lnTo>
                    <a:lnTo>
                      <a:pt x="4739" y="3000"/>
                    </a:lnTo>
                    <a:lnTo>
                      <a:pt x="4495" y="3067"/>
                    </a:lnTo>
                    <a:lnTo>
                      <a:pt x="4301" y="3105"/>
                    </a:lnTo>
                    <a:lnTo>
                      <a:pt x="4168" y="3123"/>
                    </a:lnTo>
                    <a:lnTo>
                      <a:pt x="4100" y="3130"/>
                    </a:lnTo>
                    <a:lnTo>
                      <a:pt x="3963" y="3141"/>
                    </a:lnTo>
                    <a:lnTo>
                      <a:pt x="3722" y="3147"/>
                    </a:lnTo>
                    <a:lnTo>
                      <a:pt x="3515" y="3136"/>
                    </a:lnTo>
                    <a:lnTo>
                      <a:pt x="3339" y="3108"/>
                    </a:lnTo>
                    <a:lnTo>
                      <a:pt x="3187" y="3068"/>
                    </a:lnTo>
                    <a:lnTo>
                      <a:pt x="3053" y="3016"/>
                    </a:lnTo>
                    <a:lnTo>
                      <a:pt x="2933" y="2956"/>
                    </a:lnTo>
                    <a:lnTo>
                      <a:pt x="2823" y="2888"/>
                    </a:lnTo>
                    <a:lnTo>
                      <a:pt x="2659" y="2777"/>
                    </a:lnTo>
                    <a:lnTo>
                      <a:pt x="2483" y="2661"/>
                    </a:lnTo>
                    <a:lnTo>
                      <a:pt x="2349" y="2584"/>
                    </a:lnTo>
                    <a:lnTo>
                      <a:pt x="2197" y="2511"/>
                    </a:lnTo>
                    <a:lnTo>
                      <a:pt x="2020" y="2443"/>
                    </a:lnTo>
                    <a:lnTo>
                      <a:pt x="1815" y="2383"/>
                    </a:lnTo>
                    <a:lnTo>
                      <a:pt x="1573" y="2331"/>
                    </a:lnTo>
                    <a:lnTo>
                      <a:pt x="1436" y="2311"/>
                    </a:lnTo>
                    <a:lnTo>
                      <a:pt x="1302" y="2293"/>
                    </a:lnTo>
                    <a:lnTo>
                      <a:pt x="1063" y="2274"/>
                    </a:lnTo>
                    <a:lnTo>
                      <a:pt x="853" y="2272"/>
                    </a:lnTo>
                    <a:lnTo>
                      <a:pt x="671" y="2283"/>
                    </a:lnTo>
                    <a:lnTo>
                      <a:pt x="519" y="2305"/>
                    </a:lnTo>
                    <a:lnTo>
                      <a:pt x="393" y="2335"/>
                    </a:lnTo>
                    <a:lnTo>
                      <a:pt x="292" y="2369"/>
                    </a:lnTo>
                    <a:lnTo>
                      <a:pt x="216" y="2404"/>
                    </a:lnTo>
                    <a:lnTo>
                      <a:pt x="189" y="2420"/>
                    </a:lnTo>
                    <a:lnTo>
                      <a:pt x="169" y="2432"/>
                    </a:lnTo>
                    <a:lnTo>
                      <a:pt x="124" y="2442"/>
                    </a:lnTo>
                    <a:lnTo>
                      <a:pt x="80" y="2434"/>
                    </a:lnTo>
                    <a:lnTo>
                      <a:pt x="43" y="2412"/>
                    </a:lnTo>
                    <a:lnTo>
                      <a:pt x="26" y="2394"/>
                    </a:lnTo>
                    <a:lnTo>
                      <a:pt x="14" y="2375"/>
                    </a:lnTo>
                    <a:lnTo>
                      <a:pt x="0" y="2332"/>
                    </a:lnTo>
                    <a:lnTo>
                      <a:pt x="4" y="2288"/>
                    </a:lnTo>
                    <a:lnTo>
                      <a:pt x="22" y="2248"/>
                    </a:lnTo>
                    <a:lnTo>
                      <a:pt x="38" y="2231"/>
                    </a:lnTo>
                    <a:lnTo>
                      <a:pt x="92" y="2181"/>
                    </a:lnTo>
                    <a:lnTo>
                      <a:pt x="229" y="2070"/>
                    </a:lnTo>
                    <a:lnTo>
                      <a:pt x="486" y="1881"/>
                    </a:lnTo>
                    <a:lnTo>
                      <a:pt x="1142" y="1429"/>
                    </a:lnTo>
                    <a:lnTo>
                      <a:pt x="1641" y="1080"/>
                    </a:lnTo>
                    <a:lnTo>
                      <a:pt x="4511" y="0"/>
                    </a:lnTo>
                    <a:lnTo>
                      <a:pt x="6423" y="1764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6"/>
              <p:cNvSpPr>
                <a:spLocks/>
              </p:cNvSpPr>
              <p:nvPr/>
            </p:nvSpPr>
            <p:spPr bwMode="auto">
              <a:xfrm>
                <a:off x="1196" y="-188"/>
                <a:ext cx="208" cy="126"/>
              </a:xfrm>
              <a:custGeom>
                <a:avLst/>
                <a:gdLst>
                  <a:gd name="T0" fmla="*/ 818 w 832"/>
                  <a:gd name="T1" fmla="*/ 501 h 501"/>
                  <a:gd name="T2" fmla="*/ 820 w 832"/>
                  <a:gd name="T3" fmla="*/ 453 h 501"/>
                  <a:gd name="T4" fmla="*/ 830 w 832"/>
                  <a:gd name="T5" fmla="*/ 379 h 501"/>
                  <a:gd name="T6" fmla="*/ 832 w 832"/>
                  <a:gd name="T7" fmla="*/ 355 h 501"/>
                  <a:gd name="T8" fmla="*/ 830 w 832"/>
                  <a:gd name="T9" fmla="*/ 315 h 501"/>
                  <a:gd name="T10" fmla="*/ 814 w 832"/>
                  <a:gd name="T11" fmla="*/ 242 h 501"/>
                  <a:gd name="T12" fmla="*/ 781 w 832"/>
                  <a:gd name="T13" fmla="*/ 177 h 501"/>
                  <a:gd name="T14" fmla="*/ 737 w 832"/>
                  <a:gd name="T15" fmla="*/ 123 h 501"/>
                  <a:gd name="T16" fmla="*/ 683 w 832"/>
                  <a:gd name="T17" fmla="*/ 79 h 501"/>
                  <a:gd name="T18" fmla="*/ 620 w 832"/>
                  <a:gd name="T19" fmla="*/ 44 h 501"/>
                  <a:gd name="T20" fmla="*/ 551 w 832"/>
                  <a:gd name="T21" fmla="*/ 19 h 501"/>
                  <a:gd name="T22" fmla="*/ 478 w 832"/>
                  <a:gd name="T23" fmla="*/ 5 h 501"/>
                  <a:gd name="T24" fmla="*/ 403 w 832"/>
                  <a:gd name="T25" fmla="*/ 0 h 501"/>
                  <a:gd name="T26" fmla="*/ 329 w 832"/>
                  <a:gd name="T27" fmla="*/ 6 h 501"/>
                  <a:gd name="T28" fmla="*/ 257 w 832"/>
                  <a:gd name="T29" fmla="*/ 22 h 501"/>
                  <a:gd name="T30" fmla="*/ 192 w 832"/>
                  <a:gd name="T31" fmla="*/ 50 h 501"/>
                  <a:gd name="T32" fmla="*/ 132 w 832"/>
                  <a:gd name="T33" fmla="*/ 88 h 501"/>
                  <a:gd name="T34" fmla="*/ 82 w 832"/>
                  <a:gd name="T35" fmla="*/ 137 h 501"/>
                  <a:gd name="T36" fmla="*/ 43 w 832"/>
                  <a:gd name="T37" fmla="*/ 199 h 501"/>
                  <a:gd name="T38" fmla="*/ 18 w 832"/>
                  <a:gd name="T39" fmla="*/ 271 h 501"/>
                  <a:gd name="T40" fmla="*/ 12 w 832"/>
                  <a:gd name="T41" fmla="*/ 312 h 501"/>
                  <a:gd name="T42" fmla="*/ 0 w 832"/>
                  <a:gd name="T43" fmla="*/ 427 h 501"/>
                  <a:gd name="T44" fmla="*/ 818 w 832"/>
                  <a:gd name="T45" fmla="*/ 501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32" h="501">
                    <a:moveTo>
                      <a:pt x="818" y="501"/>
                    </a:moveTo>
                    <a:lnTo>
                      <a:pt x="820" y="453"/>
                    </a:lnTo>
                    <a:lnTo>
                      <a:pt x="830" y="379"/>
                    </a:lnTo>
                    <a:lnTo>
                      <a:pt x="832" y="355"/>
                    </a:lnTo>
                    <a:lnTo>
                      <a:pt x="830" y="315"/>
                    </a:lnTo>
                    <a:lnTo>
                      <a:pt x="814" y="242"/>
                    </a:lnTo>
                    <a:lnTo>
                      <a:pt x="781" y="177"/>
                    </a:lnTo>
                    <a:lnTo>
                      <a:pt x="737" y="123"/>
                    </a:lnTo>
                    <a:lnTo>
                      <a:pt x="683" y="79"/>
                    </a:lnTo>
                    <a:lnTo>
                      <a:pt x="620" y="44"/>
                    </a:lnTo>
                    <a:lnTo>
                      <a:pt x="551" y="19"/>
                    </a:lnTo>
                    <a:lnTo>
                      <a:pt x="478" y="5"/>
                    </a:lnTo>
                    <a:lnTo>
                      <a:pt x="403" y="0"/>
                    </a:lnTo>
                    <a:lnTo>
                      <a:pt x="329" y="6"/>
                    </a:lnTo>
                    <a:lnTo>
                      <a:pt x="257" y="22"/>
                    </a:lnTo>
                    <a:lnTo>
                      <a:pt x="192" y="50"/>
                    </a:lnTo>
                    <a:lnTo>
                      <a:pt x="132" y="88"/>
                    </a:lnTo>
                    <a:lnTo>
                      <a:pt x="82" y="137"/>
                    </a:lnTo>
                    <a:lnTo>
                      <a:pt x="43" y="199"/>
                    </a:lnTo>
                    <a:lnTo>
                      <a:pt x="18" y="271"/>
                    </a:lnTo>
                    <a:lnTo>
                      <a:pt x="12" y="312"/>
                    </a:lnTo>
                    <a:lnTo>
                      <a:pt x="0" y="427"/>
                    </a:lnTo>
                    <a:lnTo>
                      <a:pt x="818" y="50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7"/>
              <p:cNvSpPr>
                <a:spLocks/>
              </p:cNvSpPr>
              <p:nvPr/>
            </p:nvSpPr>
            <p:spPr bwMode="auto">
              <a:xfrm>
                <a:off x="410" y="-88"/>
                <a:ext cx="1577" cy="1045"/>
              </a:xfrm>
              <a:custGeom>
                <a:avLst/>
                <a:gdLst>
                  <a:gd name="T0" fmla="*/ 6306 w 6307"/>
                  <a:gd name="T1" fmla="*/ 3161 h 4179"/>
                  <a:gd name="T2" fmla="*/ 6287 w 6307"/>
                  <a:gd name="T3" fmla="*/ 3563 h 4179"/>
                  <a:gd name="T4" fmla="*/ 6240 w 6307"/>
                  <a:gd name="T5" fmla="*/ 3846 h 4179"/>
                  <a:gd name="T6" fmla="*/ 6162 w 6307"/>
                  <a:gd name="T7" fmla="*/ 4030 h 4179"/>
                  <a:gd name="T8" fmla="*/ 6051 w 6307"/>
                  <a:gd name="T9" fmla="*/ 4132 h 4179"/>
                  <a:gd name="T10" fmla="*/ 5903 w 6307"/>
                  <a:gd name="T11" fmla="*/ 4175 h 4179"/>
                  <a:gd name="T12" fmla="*/ 5665 w 6307"/>
                  <a:gd name="T13" fmla="*/ 4171 h 4179"/>
                  <a:gd name="T14" fmla="*/ 5288 w 6307"/>
                  <a:gd name="T15" fmla="*/ 4131 h 4179"/>
                  <a:gd name="T16" fmla="*/ 4830 w 6307"/>
                  <a:gd name="T17" fmla="*/ 4102 h 4179"/>
                  <a:gd name="T18" fmla="*/ 4303 w 6307"/>
                  <a:gd name="T19" fmla="*/ 4070 h 4179"/>
                  <a:gd name="T20" fmla="*/ 3554 w 6307"/>
                  <a:gd name="T21" fmla="*/ 3958 h 4179"/>
                  <a:gd name="T22" fmla="*/ 2242 w 6307"/>
                  <a:gd name="T23" fmla="*/ 3666 h 4179"/>
                  <a:gd name="T24" fmla="*/ 1672 w 6307"/>
                  <a:gd name="T25" fmla="*/ 3525 h 4179"/>
                  <a:gd name="T26" fmla="*/ 1214 w 6307"/>
                  <a:gd name="T27" fmla="*/ 3439 h 4179"/>
                  <a:gd name="T28" fmla="*/ 737 w 6307"/>
                  <a:gd name="T29" fmla="*/ 3386 h 4179"/>
                  <a:gd name="T30" fmla="*/ 287 w 6307"/>
                  <a:gd name="T31" fmla="*/ 3380 h 4179"/>
                  <a:gd name="T32" fmla="*/ 0 w 6307"/>
                  <a:gd name="T33" fmla="*/ 3414 h 4179"/>
                  <a:gd name="T34" fmla="*/ 42 w 6307"/>
                  <a:gd name="T35" fmla="*/ 3090 h 4179"/>
                  <a:gd name="T36" fmla="*/ 173 w 6307"/>
                  <a:gd name="T37" fmla="*/ 2488 h 4179"/>
                  <a:gd name="T38" fmla="*/ 318 w 6307"/>
                  <a:gd name="T39" fmla="*/ 2036 h 4179"/>
                  <a:gd name="T40" fmla="*/ 475 w 6307"/>
                  <a:gd name="T41" fmla="*/ 1664 h 4179"/>
                  <a:gd name="T42" fmla="*/ 677 w 6307"/>
                  <a:gd name="T43" fmla="*/ 1305 h 4179"/>
                  <a:gd name="T44" fmla="*/ 775 w 6307"/>
                  <a:gd name="T45" fmla="*/ 1163 h 4179"/>
                  <a:gd name="T46" fmla="*/ 954 w 6307"/>
                  <a:gd name="T47" fmla="*/ 955 h 4179"/>
                  <a:gd name="T48" fmla="*/ 1151 w 6307"/>
                  <a:gd name="T49" fmla="*/ 773 h 4179"/>
                  <a:gd name="T50" fmla="*/ 1366 w 6307"/>
                  <a:gd name="T51" fmla="*/ 617 h 4179"/>
                  <a:gd name="T52" fmla="*/ 1649 w 6307"/>
                  <a:gd name="T53" fmla="*/ 452 h 4179"/>
                  <a:gd name="T54" fmla="*/ 2118 w 6307"/>
                  <a:gd name="T55" fmla="*/ 254 h 4179"/>
                  <a:gd name="T56" fmla="*/ 2574 w 6307"/>
                  <a:gd name="T57" fmla="*/ 124 h 4179"/>
                  <a:gd name="T58" fmla="*/ 3074 w 6307"/>
                  <a:gd name="T59" fmla="*/ 36 h 4179"/>
                  <a:gd name="T60" fmla="*/ 3552 w 6307"/>
                  <a:gd name="T61" fmla="*/ 0 h 4179"/>
                  <a:gd name="T62" fmla="*/ 3847 w 6307"/>
                  <a:gd name="T63" fmla="*/ 61 h 4179"/>
                  <a:gd name="T64" fmla="*/ 4231 w 6307"/>
                  <a:gd name="T65" fmla="*/ 179 h 4179"/>
                  <a:gd name="T66" fmla="*/ 4600 w 6307"/>
                  <a:gd name="T67" fmla="*/ 335 h 4179"/>
                  <a:gd name="T68" fmla="*/ 4953 w 6307"/>
                  <a:gd name="T69" fmla="*/ 526 h 4179"/>
                  <a:gd name="T70" fmla="*/ 5118 w 6307"/>
                  <a:gd name="T71" fmla="*/ 633 h 4179"/>
                  <a:gd name="T72" fmla="*/ 5409 w 6307"/>
                  <a:gd name="T73" fmla="*/ 865 h 4179"/>
                  <a:gd name="T74" fmla="*/ 5658 w 6307"/>
                  <a:gd name="T75" fmla="*/ 1124 h 4179"/>
                  <a:gd name="T76" fmla="*/ 5866 w 6307"/>
                  <a:gd name="T77" fmla="*/ 1406 h 4179"/>
                  <a:gd name="T78" fmla="*/ 6034 w 6307"/>
                  <a:gd name="T79" fmla="*/ 1712 h 4179"/>
                  <a:gd name="T80" fmla="*/ 6161 w 6307"/>
                  <a:gd name="T81" fmla="*/ 2038 h 4179"/>
                  <a:gd name="T82" fmla="*/ 6248 w 6307"/>
                  <a:gd name="T83" fmla="*/ 2386 h 4179"/>
                  <a:gd name="T84" fmla="*/ 6297 w 6307"/>
                  <a:gd name="T85" fmla="*/ 2753 h 4179"/>
                  <a:gd name="T86" fmla="*/ 6307 w 6307"/>
                  <a:gd name="T87" fmla="*/ 3038 h 4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07" h="4179">
                    <a:moveTo>
                      <a:pt x="6307" y="3038"/>
                    </a:moveTo>
                    <a:lnTo>
                      <a:pt x="6306" y="3161"/>
                    </a:lnTo>
                    <a:lnTo>
                      <a:pt x="6300" y="3377"/>
                    </a:lnTo>
                    <a:lnTo>
                      <a:pt x="6287" y="3563"/>
                    </a:lnTo>
                    <a:lnTo>
                      <a:pt x="6267" y="3718"/>
                    </a:lnTo>
                    <a:lnTo>
                      <a:pt x="6240" y="3846"/>
                    </a:lnTo>
                    <a:lnTo>
                      <a:pt x="6205" y="3949"/>
                    </a:lnTo>
                    <a:lnTo>
                      <a:pt x="6162" y="4030"/>
                    </a:lnTo>
                    <a:lnTo>
                      <a:pt x="6111" y="4089"/>
                    </a:lnTo>
                    <a:lnTo>
                      <a:pt x="6051" y="4132"/>
                    </a:lnTo>
                    <a:lnTo>
                      <a:pt x="5982" y="4160"/>
                    </a:lnTo>
                    <a:lnTo>
                      <a:pt x="5903" y="4175"/>
                    </a:lnTo>
                    <a:lnTo>
                      <a:pt x="5815" y="4179"/>
                    </a:lnTo>
                    <a:lnTo>
                      <a:pt x="5665" y="4171"/>
                    </a:lnTo>
                    <a:lnTo>
                      <a:pt x="5425" y="4145"/>
                    </a:lnTo>
                    <a:lnTo>
                      <a:pt x="5288" y="4131"/>
                    </a:lnTo>
                    <a:lnTo>
                      <a:pt x="5116" y="4117"/>
                    </a:lnTo>
                    <a:lnTo>
                      <a:pt x="4830" y="4102"/>
                    </a:lnTo>
                    <a:lnTo>
                      <a:pt x="4573" y="4090"/>
                    </a:lnTo>
                    <a:lnTo>
                      <a:pt x="4303" y="4070"/>
                    </a:lnTo>
                    <a:lnTo>
                      <a:pt x="3977" y="4031"/>
                    </a:lnTo>
                    <a:lnTo>
                      <a:pt x="3554" y="3958"/>
                    </a:lnTo>
                    <a:lnTo>
                      <a:pt x="2989" y="3840"/>
                    </a:lnTo>
                    <a:lnTo>
                      <a:pt x="2242" y="3666"/>
                    </a:lnTo>
                    <a:lnTo>
                      <a:pt x="1776" y="3550"/>
                    </a:lnTo>
                    <a:lnTo>
                      <a:pt x="1672" y="3525"/>
                    </a:lnTo>
                    <a:lnTo>
                      <a:pt x="1449" y="3479"/>
                    </a:lnTo>
                    <a:lnTo>
                      <a:pt x="1214" y="3439"/>
                    </a:lnTo>
                    <a:lnTo>
                      <a:pt x="975" y="3408"/>
                    </a:lnTo>
                    <a:lnTo>
                      <a:pt x="737" y="3386"/>
                    </a:lnTo>
                    <a:lnTo>
                      <a:pt x="505" y="3376"/>
                    </a:lnTo>
                    <a:lnTo>
                      <a:pt x="287" y="3380"/>
                    </a:lnTo>
                    <a:lnTo>
                      <a:pt x="88" y="3398"/>
                    </a:lnTo>
                    <a:lnTo>
                      <a:pt x="0" y="3414"/>
                    </a:lnTo>
                    <a:lnTo>
                      <a:pt x="3" y="3374"/>
                    </a:lnTo>
                    <a:lnTo>
                      <a:pt x="42" y="3090"/>
                    </a:lnTo>
                    <a:lnTo>
                      <a:pt x="93" y="2815"/>
                    </a:lnTo>
                    <a:lnTo>
                      <a:pt x="173" y="2488"/>
                    </a:lnTo>
                    <a:lnTo>
                      <a:pt x="253" y="2220"/>
                    </a:lnTo>
                    <a:lnTo>
                      <a:pt x="318" y="2036"/>
                    </a:lnTo>
                    <a:lnTo>
                      <a:pt x="392" y="1850"/>
                    </a:lnTo>
                    <a:lnTo>
                      <a:pt x="475" y="1664"/>
                    </a:lnTo>
                    <a:lnTo>
                      <a:pt x="571" y="1481"/>
                    </a:lnTo>
                    <a:lnTo>
                      <a:pt x="677" y="1305"/>
                    </a:lnTo>
                    <a:lnTo>
                      <a:pt x="734" y="1219"/>
                    </a:lnTo>
                    <a:lnTo>
                      <a:pt x="775" y="1163"/>
                    </a:lnTo>
                    <a:lnTo>
                      <a:pt x="862" y="1055"/>
                    </a:lnTo>
                    <a:lnTo>
                      <a:pt x="954" y="955"/>
                    </a:lnTo>
                    <a:lnTo>
                      <a:pt x="1049" y="861"/>
                    </a:lnTo>
                    <a:lnTo>
                      <a:pt x="1151" y="773"/>
                    </a:lnTo>
                    <a:lnTo>
                      <a:pt x="1257" y="693"/>
                    </a:lnTo>
                    <a:lnTo>
                      <a:pt x="1366" y="617"/>
                    </a:lnTo>
                    <a:lnTo>
                      <a:pt x="1478" y="547"/>
                    </a:lnTo>
                    <a:lnTo>
                      <a:pt x="1649" y="452"/>
                    </a:lnTo>
                    <a:lnTo>
                      <a:pt x="1883" y="344"/>
                    </a:lnTo>
                    <a:lnTo>
                      <a:pt x="2118" y="254"/>
                    </a:lnTo>
                    <a:lnTo>
                      <a:pt x="2349" y="182"/>
                    </a:lnTo>
                    <a:lnTo>
                      <a:pt x="2574" y="124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lnTo>
                      <a:pt x="3652" y="17"/>
                    </a:lnTo>
                    <a:lnTo>
                      <a:pt x="3847" y="61"/>
                    </a:lnTo>
                    <a:lnTo>
                      <a:pt x="4041" y="116"/>
                    </a:lnTo>
                    <a:lnTo>
                      <a:pt x="4231" y="179"/>
                    </a:lnTo>
                    <a:lnTo>
                      <a:pt x="4418" y="252"/>
                    </a:lnTo>
                    <a:lnTo>
                      <a:pt x="4600" y="335"/>
                    </a:lnTo>
                    <a:lnTo>
                      <a:pt x="4779" y="426"/>
                    </a:lnTo>
                    <a:lnTo>
                      <a:pt x="4953" y="526"/>
                    </a:lnTo>
                    <a:lnTo>
                      <a:pt x="5037" y="581"/>
                    </a:lnTo>
                    <a:lnTo>
                      <a:pt x="5118" y="633"/>
                    </a:lnTo>
                    <a:lnTo>
                      <a:pt x="5269" y="747"/>
                    </a:lnTo>
                    <a:lnTo>
                      <a:pt x="5409" y="865"/>
                    </a:lnTo>
                    <a:lnTo>
                      <a:pt x="5539" y="991"/>
                    </a:lnTo>
                    <a:lnTo>
                      <a:pt x="5658" y="1124"/>
                    </a:lnTo>
                    <a:lnTo>
                      <a:pt x="5768" y="1261"/>
                    </a:lnTo>
                    <a:lnTo>
                      <a:pt x="5866" y="1406"/>
                    </a:lnTo>
                    <a:lnTo>
                      <a:pt x="5956" y="1556"/>
                    </a:lnTo>
                    <a:lnTo>
                      <a:pt x="6034" y="1712"/>
                    </a:lnTo>
                    <a:lnTo>
                      <a:pt x="6103" y="1872"/>
                    </a:lnTo>
                    <a:lnTo>
                      <a:pt x="6161" y="2038"/>
                    </a:lnTo>
                    <a:lnTo>
                      <a:pt x="6210" y="2210"/>
                    </a:lnTo>
                    <a:lnTo>
                      <a:pt x="6248" y="2386"/>
                    </a:lnTo>
                    <a:lnTo>
                      <a:pt x="6277" y="2567"/>
                    </a:lnTo>
                    <a:lnTo>
                      <a:pt x="6297" y="2753"/>
                    </a:lnTo>
                    <a:lnTo>
                      <a:pt x="6306" y="2941"/>
                    </a:lnTo>
                    <a:lnTo>
                      <a:pt x="6307" y="303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8"/>
              <p:cNvSpPr>
                <a:spLocks/>
              </p:cNvSpPr>
              <p:nvPr/>
            </p:nvSpPr>
            <p:spPr bwMode="auto">
              <a:xfrm>
                <a:off x="410" y="-88"/>
                <a:ext cx="888" cy="861"/>
              </a:xfrm>
              <a:custGeom>
                <a:avLst/>
                <a:gdLst>
                  <a:gd name="T0" fmla="*/ 3552 w 3552"/>
                  <a:gd name="T1" fmla="*/ 0 h 3445"/>
                  <a:gd name="T2" fmla="*/ 3463 w 3552"/>
                  <a:gd name="T3" fmla="*/ 17 h 3445"/>
                  <a:gd name="T4" fmla="*/ 3292 w 3552"/>
                  <a:gd name="T5" fmla="*/ 61 h 3445"/>
                  <a:gd name="T6" fmla="*/ 3130 w 3552"/>
                  <a:gd name="T7" fmla="*/ 118 h 3445"/>
                  <a:gd name="T8" fmla="*/ 2977 w 3552"/>
                  <a:gd name="T9" fmla="*/ 185 h 3445"/>
                  <a:gd name="T10" fmla="*/ 2832 w 3552"/>
                  <a:gd name="T11" fmla="*/ 263 h 3445"/>
                  <a:gd name="T12" fmla="*/ 2694 w 3552"/>
                  <a:gd name="T13" fmla="*/ 350 h 3445"/>
                  <a:gd name="T14" fmla="*/ 2566 w 3552"/>
                  <a:gd name="T15" fmla="*/ 446 h 3445"/>
                  <a:gd name="T16" fmla="*/ 2444 w 3552"/>
                  <a:gd name="T17" fmla="*/ 549 h 3445"/>
                  <a:gd name="T18" fmla="*/ 2330 w 3552"/>
                  <a:gd name="T19" fmla="*/ 660 h 3445"/>
                  <a:gd name="T20" fmla="*/ 2225 w 3552"/>
                  <a:gd name="T21" fmla="*/ 777 h 3445"/>
                  <a:gd name="T22" fmla="*/ 2125 w 3552"/>
                  <a:gd name="T23" fmla="*/ 899 h 3445"/>
                  <a:gd name="T24" fmla="*/ 2032 w 3552"/>
                  <a:gd name="T25" fmla="*/ 1028 h 3445"/>
                  <a:gd name="T26" fmla="*/ 1946 w 3552"/>
                  <a:gd name="T27" fmla="*/ 1159 h 3445"/>
                  <a:gd name="T28" fmla="*/ 1867 w 3552"/>
                  <a:gd name="T29" fmla="*/ 1294 h 3445"/>
                  <a:gd name="T30" fmla="*/ 1757 w 3552"/>
                  <a:gd name="T31" fmla="*/ 1501 h 3445"/>
                  <a:gd name="T32" fmla="*/ 1633 w 3552"/>
                  <a:gd name="T33" fmla="*/ 1781 h 3445"/>
                  <a:gd name="T34" fmla="*/ 1529 w 3552"/>
                  <a:gd name="T35" fmla="*/ 2062 h 3445"/>
                  <a:gd name="T36" fmla="*/ 1445 w 3552"/>
                  <a:gd name="T37" fmla="*/ 2335 h 3445"/>
                  <a:gd name="T38" fmla="*/ 1378 w 3552"/>
                  <a:gd name="T39" fmla="*/ 2596 h 3445"/>
                  <a:gd name="T40" fmla="*/ 1326 w 3552"/>
                  <a:gd name="T41" fmla="*/ 2838 h 3445"/>
                  <a:gd name="T42" fmla="*/ 1287 w 3552"/>
                  <a:gd name="T43" fmla="*/ 3055 h 3445"/>
                  <a:gd name="T44" fmla="*/ 1250 w 3552"/>
                  <a:gd name="T45" fmla="*/ 3324 h 3445"/>
                  <a:gd name="T46" fmla="*/ 1237 w 3552"/>
                  <a:gd name="T47" fmla="*/ 3445 h 3445"/>
                  <a:gd name="T48" fmla="*/ 1161 w 3552"/>
                  <a:gd name="T49" fmla="*/ 3432 h 3445"/>
                  <a:gd name="T50" fmla="*/ 1007 w 3552"/>
                  <a:gd name="T51" fmla="*/ 3409 h 3445"/>
                  <a:gd name="T52" fmla="*/ 853 w 3552"/>
                  <a:gd name="T53" fmla="*/ 3394 h 3445"/>
                  <a:gd name="T54" fmla="*/ 698 w 3552"/>
                  <a:gd name="T55" fmla="*/ 3384 h 3445"/>
                  <a:gd name="T56" fmla="*/ 542 w 3552"/>
                  <a:gd name="T57" fmla="*/ 3380 h 3445"/>
                  <a:gd name="T58" fmla="*/ 387 w 3552"/>
                  <a:gd name="T59" fmla="*/ 3382 h 3445"/>
                  <a:gd name="T60" fmla="*/ 232 w 3552"/>
                  <a:gd name="T61" fmla="*/ 3391 h 3445"/>
                  <a:gd name="T62" fmla="*/ 77 w 3552"/>
                  <a:gd name="T63" fmla="*/ 3406 h 3445"/>
                  <a:gd name="T64" fmla="*/ 0 w 3552"/>
                  <a:gd name="T65" fmla="*/ 3416 h 3445"/>
                  <a:gd name="T66" fmla="*/ 3 w 3552"/>
                  <a:gd name="T67" fmla="*/ 3376 h 3445"/>
                  <a:gd name="T68" fmla="*/ 42 w 3552"/>
                  <a:gd name="T69" fmla="*/ 3093 h 3445"/>
                  <a:gd name="T70" fmla="*/ 93 w 3552"/>
                  <a:gd name="T71" fmla="*/ 2818 h 3445"/>
                  <a:gd name="T72" fmla="*/ 173 w 3552"/>
                  <a:gd name="T73" fmla="*/ 2490 h 3445"/>
                  <a:gd name="T74" fmla="*/ 253 w 3552"/>
                  <a:gd name="T75" fmla="*/ 2223 h 3445"/>
                  <a:gd name="T76" fmla="*/ 318 w 3552"/>
                  <a:gd name="T77" fmla="*/ 2038 h 3445"/>
                  <a:gd name="T78" fmla="*/ 392 w 3552"/>
                  <a:gd name="T79" fmla="*/ 1853 h 3445"/>
                  <a:gd name="T80" fmla="*/ 475 w 3552"/>
                  <a:gd name="T81" fmla="*/ 1667 h 3445"/>
                  <a:gd name="T82" fmla="*/ 571 w 3552"/>
                  <a:gd name="T83" fmla="*/ 1484 h 3445"/>
                  <a:gd name="T84" fmla="*/ 677 w 3552"/>
                  <a:gd name="T85" fmla="*/ 1307 h 3445"/>
                  <a:gd name="T86" fmla="*/ 734 w 3552"/>
                  <a:gd name="T87" fmla="*/ 1222 h 3445"/>
                  <a:gd name="T88" fmla="*/ 775 w 3552"/>
                  <a:gd name="T89" fmla="*/ 1165 h 3445"/>
                  <a:gd name="T90" fmla="*/ 862 w 3552"/>
                  <a:gd name="T91" fmla="*/ 1058 h 3445"/>
                  <a:gd name="T92" fmla="*/ 954 w 3552"/>
                  <a:gd name="T93" fmla="*/ 957 h 3445"/>
                  <a:gd name="T94" fmla="*/ 1049 w 3552"/>
                  <a:gd name="T95" fmla="*/ 863 h 3445"/>
                  <a:gd name="T96" fmla="*/ 1151 w 3552"/>
                  <a:gd name="T97" fmla="*/ 775 h 3445"/>
                  <a:gd name="T98" fmla="*/ 1257 w 3552"/>
                  <a:gd name="T99" fmla="*/ 694 h 3445"/>
                  <a:gd name="T100" fmla="*/ 1366 w 3552"/>
                  <a:gd name="T101" fmla="*/ 618 h 3445"/>
                  <a:gd name="T102" fmla="*/ 1478 w 3552"/>
                  <a:gd name="T103" fmla="*/ 548 h 3445"/>
                  <a:gd name="T104" fmla="*/ 1649 w 3552"/>
                  <a:gd name="T105" fmla="*/ 453 h 3445"/>
                  <a:gd name="T106" fmla="*/ 1883 w 3552"/>
                  <a:gd name="T107" fmla="*/ 345 h 3445"/>
                  <a:gd name="T108" fmla="*/ 2118 w 3552"/>
                  <a:gd name="T109" fmla="*/ 255 h 3445"/>
                  <a:gd name="T110" fmla="*/ 2349 w 3552"/>
                  <a:gd name="T111" fmla="*/ 182 h 3445"/>
                  <a:gd name="T112" fmla="*/ 2574 w 3552"/>
                  <a:gd name="T113" fmla="*/ 126 h 3445"/>
                  <a:gd name="T114" fmla="*/ 2786 w 3552"/>
                  <a:gd name="T115" fmla="*/ 82 h 3445"/>
                  <a:gd name="T116" fmla="*/ 3074 w 3552"/>
                  <a:gd name="T117" fmla="*/ 36 h 3445"/>
                  <a:gd name="T118" fmla="*/ 3491 w 3552"/>
                  <a:gd name="T119" fmla="*/ 0 h 3445"/>
                  <a:gd name="T120" fmla="*/ 3552 w 3552"/>
                  <a:gd name="T121" fmla="*/ 0 h 3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552" h="3445">
                    <a:moveTo>
                      <a:pt x="3552" y="0"/>
                    </a:moveTo>
                    <a:lnTo>
                      <a:pt x="3463" y="17"/>
                    </a:lnTo>
                    <a:lnTo>
                      <a:pt x="3292" y="61"/>
                    </a:lnTo>
                    <a:lnTo>
                      <a:pt x="3130" y="118"/>
                    </a:lnTo>
                    <a:lnTo>
                      <a:pt x="2977" y="185"/>
                    </a:lnTo>
                    <a:lnTo>
                      <a:pt x="2832" y="263"/>
                    </a:lnTo>
                    <a:lnTo>
                      <a:pt x="2694" y="350"/>
                    </a:lnTo>
                    <a:lnTo>
                      <a:pt x="2566" y="446"/>
                    </a:lnTo>
                    <a:lnTo>
                      <a:pt x="2444" y="549"/>
                    </a:lnTo>
                    <a:lnTo>
                      <a:pt x="2330" y="660"/>
                    </a:lnTo>
                    <a:lnTo>
                      <a:pt x="2225" y="777"/>
                    </a:lnTo>
                    <a:lnTo>
                      <a:pt x="2125" y="899"/>
                    </a:lnTo>
                    <a:lnTo>
                      <a:pt x="2032" y="1028"/>
                    </a:lnTo>
                    <a:lnTo>
                      <a:pt x="1946" y="1159"/>
                    </a:lnTo>
                    <a:lnTo>
                      <a:pt x="1867" y="1294"/>
                    </a:lnTo>
                    <a:lnTo>
                      <a:pt x="1757" y="1501"/>
                    </a:lnTo>
                    <a:lnTo>
                      <a:pt x="1633" y="1781"/>
                    </a:lnTo>
                    <a:lnTo>
                      <a:pt x="1529" y="2062"/>
                    </a:lnTo>
                    <a:lnTo>
                      <a:pt x="1445" y="2335"/>
                    </a:lnTo>
                    <a:lnTo>
                      <a:pt x="1378" y="2596"/>
                    </a:lnTo>
                    <a:lnTo>
                      <a:pt x="1326" y="2838"/>
                    </a:lnTo>
                    <a:lnTo>
                      <a:pt x="1287" y="3055"/>
                    </a:lnTo>
                    <a:lnTo>
                      <a:pt x="1250" y="3324"/>
                    </a:lnTo>
                    <a:lnTo>
                      <a:pt x="1237" y="3445"/>
                    </a:lnTo>
                    <a:lnTo>
                      <a:pt x="1161" y="3432"/>
                    </a:lnTo>
                    <a:lnTo>
                      <a:pt x="1007" y="3409"/>
                    </a:lnTo>
                    <a:lnTo>
                      <a:pt x="853" y="3394"/>
                    </a:lnTo>
                    <a:lnTo>
                      <a:pt x="698" y="3384"/>
                    </a:lnTo>
                    <a:lnTo>
                      <a:pt x="542" y="3380"/>
                    </a:lnTo>
                    <a:lnTo>
                      <a:pt x="387" y="3382"/>
                    </a:lnTo>
                    <a:lnTo>
                      <a:pt x="232" y="3391"/>
                    </a:lnTo>
                    <a:lnTo>
                      <a:pt x="77" y="3406"/>
                    </a:lnTo>
                    <a:lnTo>
                      <a:pt x="0" y="3416"/>
                    </a:lnTo>
                    <a:lnTo>
                      <a:pt x="3" y="3376"/>
                    </a:lnTo>
                    <a:lnTo>
                      <a:pt x="42" y="3093"/>
                    </a:lnTo>
                    <a:lnTo>
                      <a:pt x="93" y="2818"/>
                    </a:lnTo>
                    <a:lnTo>
                      <a:pt x="173" y="2490"/>
                    </a:lnTo>
                    <a:lnTo>
                      <a:pt x="253" y="2223"/>
                    </a:lnTo>
                    <a:lnTo>
                      <a:pt x="318" y="2038"/>
                    </a:lnTo>
                    <a:lnTo>
                      <a:pt x="392" y="1853"/>
                    </a:lnTo>
                    <a:lnTo>
                      <a:pt x="475" y="1667"/>
                    </a:lnTo>
                    <a:lnTo>
                      <a:pt x="571" y="1484"/>
                    </a:lnTo>
                    <a:lnTo>
                      <a:pt x="677" y="1307"/>
                    </a:lnTo>
                    <a:lnTo>
                      <a:pt x="734" y="1222"/>
                    </a:lnTo>
                    <a:lnTo>
                      <a:pt x="775" y="1165"/>
                    </a:lnTo>
                    <a:lnTo>
                      <a:pt x="862" y="1058"/>
                    </a:lnTo>
                    <a:lnTo>
                      <a:pt x="954" y="957"/>
                    </a:lnTo>
                    <a:lnTo>
                      <a:pt x="1049" y="863"/>
                    </a:lnTo>
                    <a:lnTo>
                      <a:pt x="1151" y="775"/>
                    </a:lnTo>
                    <a:lnTo>
                      <a:pt x="1257" y="694"/>
                    </a:lnTo>
                    <a:lnTo>
                      <a:pt x="1366" y="618"/>
                    </a:lnTo>
                    <a:lnTo>
                      <a:pt x="1478" y="548"/>
                    </a:lnTo>
                    <a:lnTo>
                      <a:pt x="1649" y="453"/>
                    </a:lnTo>
                    <a:lnTo>
                      <a:pt x="1883" y="345"/>
                    </a:lnTo>
                    <a:lnTo>
                      <a:pt x="2118" y="255"/>
                    </a:lnTo>
                    <a:lnTo>
                      <a:pt x="2349" y="182"/>
                    </a:lnTo>
                    <a:lnTo>
                      <a:pt x="2574" y="126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9"/>
              <p:cNvSpPr>
                <a:spLocks/>
              </p:cNvSpPr>
              <p:nvPr/>
            </p:nvSpPr>
            <p:spPr bwMode="auto">
              <a:xfrm>
                <a:off x="719" y="-88"/>
                <a:ext cx="802" cy="1012"/>
              </a:xfrm>
              <a:custGeom>
                <a:avLst/>
                <a:gdLst>
                  <a:gd name="T0" fmla="*/ 2863 w 3209"/>
                  <a:gd name="T1" fmla="*/ 4049 h 4049"/>
                  <a:gd name="T2" fmla="*/ 2654 w 3209"/>
                  <a:gd name="T3" fmla="*/ 4022 h 4049"/>
                  <a:gd name="T4" fmla="*/ 2242 w 3209"/>
                  <a:gd name="T5" fmla="*/ 3952 h 4049"/>
                  <a:gd name="T6" fmla="*/ 1840 w 3209"/>
                  <a:gd name="T7" fmla="*/ 3869 h 4049"/>
                  <a:gd name="T8" fmla="*/ 1452 w 3209"/>
                  <a:gd name="T9" fmla="*/ 3779 h 4049"/>
                  <a:gd name="T10" fmla="*/ 904 w 3209"/>
                  <a:gd name="T11" fmla="*/ 3643 h 4049"/>
                  <a:gd name="T12" fmla="*/ 419 w 3209"/>
                  <a:gd name="T13" fmla="*/ 3526 h 4049"/>
                  <a:gd name="T14" fmla="*/ 131 w 3209"/>
                  <a:gd name="T15" fmla="*/ 3466 h 4049"/>
                  <a:gd name="T16" fmla="*/ 0 w 3209"/>
                  <a:gd name="T17" fmla="*/ 3445 h 4049"/>
                  <a:gd name="T18" fmla="*/ 12 w 3209"/>
                  <a:gd name="T19" fmla="*/ 3324 h 4049"/>
                  <a:gd name="T20" fmla="*/ 50 w 3209"/>
                  <a:gd name="T21" fmla="*/ 3055 h 4049"/>
                  <a:gd name="T22" fmla="*/ 89 w 3209"/>
                  <a:gd name="T23" fmla="*/ 2838 h 4049"/>
                  <a:gd name="T24" fmla="*/ 142 w 3209"/>
                  <a:gd name="T25" fmla="*/ 2596 h 4049"/>
                  <a:gd name="T26" fmla="*/ 209 w 3209"/>
                  <a:gd name="T27" fmla="*/ 2335 h 4049"/>
                  <a:gd name="T28" fmla="*/ 293 w 3209"/>
                  <a:gd name="T29" fmla="*/ 2062 h 4049"/>
                  <a:gd name="T30" fmla="*/ 397 w 3209"/>
                  <a:gd name="T31" fmla="*/ 1781 h 4049"/>
                  <a:gd name="T32" fmla="*/ 521 w 3209"/>
                  <a:gd name="T33" fmla="*/ 1501 h 4049"/>
                  <a:gd name="T34" fmla="*/ 631 w 3209"/>
                  <a:gd name="T35" fmla="*/ 1294 h 4049"/>
                  <a:gd name="T36" fmla="*/ 710 w 3209"/>
                  <a:gd name="T37" fmla="*/ 1159 h 4049"/>
                  <a:gd name="T38" fmla="*/ 796 w 3209"/>
                  <a:gd name="T39" fmla="*/ 1028 h 4049"/>
                  <a:gd name="T40" fmla="*/ 889 w 3209"/>
                  <a:gd name="T41" fmla="*/ 899 h 4049"/>
                  <a:gd name="T42" fmla="*/ 989 w 3209"/>
                  <a:gd name="T43" fmla="*/ 777 h 4049"/>
                  <a:gd name="T44" fmla="*/ 1094 w 3209"/>
                  <a:gd name="T45" fmla="*/ 660 h 4049"/>
                  <a:gd name="T46" fmla="*/ 1208 w 3209"/>
                  <a:gd name="T47" fmla="*/ 549 h 4049"/>
                  <a:gd name="T48" fmla="*/ 1330 w 3209"/>
                  <a:gd name="T49" fmla="*/ 446 h 4049"/>
                  <a:gd name="T50" fmla="*/ 1458 w 3209"/>
                  <a:gd name="T51" fmla="*/ 350 h 4049"/>
                  <a:gd name="T52" fmla="*/ 1596 w 3209"/>
                  <a:gd name="T53" fmla="*/ 263 h 4049"/>
                  <a:gd name="T54" fmla="*/ 1741 w 3209"/>
                  <a:gd name="T55" fmla="*/ 185 h 4049"/>
                  <a:gd name="T56" fmla="*/ 1894 w 3209"/>
                  <a:gd name="T57" fmla="*/ 118 h 4049"/>
                  <a:gd name="T58" fmla="*/ 2056 w 3209"/>
                  <a:gd name="T59" fmla="*/ 61 h 4049"/>
                  <a:gd name="T60" fmla="*/ 2227 w 3209"/>
                  <a:gd name="T61" fmla="*/ 17 h 4049"/>
                  <a:gd name="T62" fmla="*/ 2316 w 3209"/>
                  <a:gd name="T63" fmla="*/ 0 h 4049"/>
                  <a:gd name="T64" fmla="*/ 2386 w 3209"/>
                  <a:gd name="T65" fmla="*/ 38 h 4049"/>
                  <a:gd name="T66" fmla="*/ 2513 w 3209"/>
                  <a:gd name="T67" fmla="*/ 122 h 4049"/>
                  <a:gd name="T68" fmla="*/ 2627 w 3209"/>
                  <a:gd name="T69" fmla="*/ 218 h 4049"/>
                  <a:gd name="T70" fmla="*/ 2731 w 3209"/>
                  <a:gd name="T71" fmla="*/ 322 h 4049"/>
                  <a:gd name="T72" fmla="*/ 2821 w 3209"/>
                  <a:gd name="T73" fmla="*/ 437 h 4049"/>
                  <a:gd name="T74" fmla="*/ 2901 w 3209"/>
                  <a:gd name="T75" fmla="*/ 559 h 4049"/>
                  <a:gd name="T76" fmla="*/ 2970 w 3209"/>
                  <a:gd name="T77" fmla="*/ 690 h 4049"/>
                  <a:gd name="T78" fmla="*/ 3029 w 3209"/>
                  <a:gd name="T79" fmla="*/ 827 h 4049"/>
                  <a:gd name="T80" fmla="*/ 3080 w 3209"/>
                  <a:gd name="T81" fmla="*/ 970 h 4049"/>
                  <a:gd name="T82" fmla="*/ 3120 w 3209"/>
                  <a:gd name="T83" fmla="*/ 1118 h 4049"/>
                  <a:gd name="T84" fmla="*/ 3153 w 3209"/>
                  <a:gd name="T85" fmla="*/ 1271 h 4049"/>
                  <a:gd name="T86" fmla="*/ 3177 w 3209"/>
                  <a:gd name="T87" fmla="*/ 1426 h 4049"/>
                  <a:gd name="T88" fmla="*/ 3194 w 3209"/>
                  <a:gd name="T89" fmla="*/ 1585 h 4049"/>
                  <a:gd name="T90" fmla="*/ 3204 w 3209"/>
                  <a:gd name="T91" fmla="*/ 1746 h 4049"/>
                  <a:gd name="T92" fmla="*/ 3209 w 3209"/>
                  <a:gd name="T93" fmla="*/ 1988 h 4049"/>
                  <a:gd name="T94" fmla="*/ 3197 w 3209"/>
                  <a:gd name="T95" fmla="*/ 2310 h 4049"/>
                  <a:gd name="T96" fmla="*/ 3167 w 3209"/>
                  <a:gd name="T97" fmla="*/ 2625 h 4049"/>
                  <a:gd name="T98" fmla="*/ 3124 w 3209"/>
                  <a:gd name="T99" fmla="*/ 2926 h 4049"/>
                  <a:gd name="T100" fmla="*/ 3073 w 3209"/>
                  <a:gd name="T101" fmla="*/ 3209 h 4049"/>
                  <a:gd name="T102" fmla="*/ 2991 w 3209"/>
                  <a:gd name="T103" fmla="*/ 3583 h 4049"/>
                  <a:gd name="T104" fmla="*/ 2893 w 3209"/>
                  <a:gd name="T105" fmla="*/ 3947 h 4049"/>
                  <a:gd name="T106" fmla="*/ 2863 w 3209"/>
                  <a:gd name="T107" fmla="*/ 4049 h 4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09" h="4049">
                    <a:moveTo>
                      <a:pt x="2863" y="4049"/>
                    </a:moveTo>
                    <a:lnTo>
                      <a:pt x="2654" y="4022"/>
                    </a:lnTo>
                    <a:lnTo>
                      <a:pt x="2242" y="3952"/>
                    </a:lnTo>
                    <a:lnTo>
                      <a:pt x="1840" y="3869"/>
                    </a:lnTo>
                    <a:lnTo>
                      <a:pt x="1452" y="3779"/>
                    </a:lnTo>
                    <a:lnTo>
                      <a:pt x="904" y="3643"/>
                    </a:lnTo>
                    <a:lnTo>
                      <a:pt x="419" y="3526"/>
                    </a:lnTo>
                    <a:lnTo>
                      <a:pt x="131" y="3466"/>
                    </a:lnTo>
                    <a:lnTo>
                      <a:pt x="0" y="3445"/>
                    </a:lnTo>
                    <a:lnTo>
                      <a:pt x="12" y="3324"/>
                    </a:lnTo>
                    <a:lnTo>
                      <a:pt x="50" y="3055"/>
                    </a:lnTo>
                    <a:lnTo>
                      <a:pt x="89" y="2838"/>
                    </a:lnTo>
                    <a:lnTo>
                      <a:pt x="142" y="2596"/>
                    </a:lnTo>
                    <a:lnTo>
                      <a:pt x="209" y="2335"/>
                    </a:lnTo>
                    <a:lnTo>
                      <a:pt x="293" y="2062"/>
                    </a:lnTo>
                    <a:lnTo>
                      <a:pt x="397" y="1781"/>
                    </a:lnTo>
                    <a:lnTo>
                      <a:pt x="521" y="1501"/>
                    </a:lnTo>
                    <a:lnTo>
                      <a:pt x="631" y="1294"/>
                    </a:lnTo>
                    <a:lnTo>
                      <a:pt x="710" y="1159"/>
                    </a:lnTo>
                    <a:lnTo>
                      <a:pt x="796" y="1028"/>
                    </a:lnTo>
                    <a:lnTo>
                      <a:pt x="889" y="899"/>
                    </a:lnTo>
                    <a:lnTo>
                      <a:pt x="989" y="777"/>
                    </a:lnTo>
                    <a:lnTo>
                      <a:pt x="1094" y="660"/>
                    </a:lnTo>
                    <a:lnTo>
                      <a:pt x="1208" y="549"/>
                    </a:lnTo>
                    <a:lnTo>
                      <a:pt x="1330" y="446"/>
                    </a:lnTo>
                    <a:lnTo>
                      <a:pt x="1458" y="350"/>
                    </a:lnTo>
                    <a:lnTo>
                      <a:pt x="1596" y="263"/>
                    </a:lnTo>
                    <a:lnTo>
                      <a:pt x="1741" y="185"/>
                    </a:lnTo>
                    <a:lnTo>
                      <a:pt x="1894" y="118"/>
                    </a:lnTo>
                    <a:lnTo>
                      <a:pt x="2056" y="61"/>
                    </a:lnTo>
                    <a:lnTo>
                      <a:pt x="2227" y="17"/>
                    </a:lnTo>
                    <a:lnTo>
                      <a:pt x="2316" y="0"/>
                    </a:lnTo>
                    <a:lnTo>
                      <a:pt x="2386" y="38"/>
                    </a:lnTo>
                    <a:lnTo>
                      <a:pt x="2513" y="122"/>
                    </a:lnTo>
                    <a:lnTo>
                      <a:pt x="2627" y="218"/>
                    </a:lnTo>
                    <a:lnTo>
                      <a:pt x="2731" y="322"/>
                    </a:lnTo>
                    <a:lnTo>
                      <a:pt x="2821" y="437"/>
                    </a:lnTo>
                    <a:lnTo>
                      <a:pt x="2901" y="559"/>
                    </a:lnTo>
                    <a:lnTo>
                      <a:pt x="2970" y="690"/>
                    </a:lnTo>
                    <a:lnTo>
                      <a:pt x="3029" y="827"/>
                    </a:lnTo>
                    <a:lnTo>
                      <a:pt x="3080" y="970"/>
                    </a:lnTo>
                    <a:lnTo>
                      <a:pt x="3120" y="1118"/>
                    </a:lnTo>
                    <a:lnTo>
                      <a:pt x="3153" y="1271"/>
                    </a:lnTo>
                    <a:lnTo>
                      <a:pt x="3177" y="1426"/>
                    </a:lnTo>
                    <a:lnTo>
                      <a:pt x="3194" y="1585"/>
                    </a:lnTo>
                    <a:lnTo>
                      <a:pt x="3204" y="1746"/>
                    </a:lnTo>
                    <a:lnTo>
                      <a:pt x="3209" y="1988"/>
                    </a:lnTo>
                    <a:lnTo>
                      <a:pt x="3197" y="2310"/>
                    </a:lnTo>
                    <a:lnTo>
                      <a:pt x="3167" y="2625"/>
                    </a:lnTo>
                    <a:lnTo>
                      <a:pt x="3124" y="2926"/>
                    </a:lnTo>
                    <a:lnTo>
                      <a:pt x="3073" y="3209"/>
                    </a:lnTo>
                    <a:lnTo>
                      <a:pt x="2991" y="3583"/>
                    </a:lnTo>
                    <a:lnTo>
                      <a:pt x="2893" y="3947"/>
                    </a:lnTo>
                    <a:lnTo>
                      <a:pt x="2863" y="404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4" name="제목 1">
            <a:extLst>
              <a:ext uri="{FF2B5EF4-FFF2-40B4-BE49-F238E27FC236}">
                <a16:creationId xmlns:a16="http://schemas.microsoft.com/office/drawing/2014/main" id="{3B89E92D-0F0D-4320-BE2F-42F832C3F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TempActivity.java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8FE8EB-F15C-4216-B46A-4F1C584E256D}"/>
              </a:ext>
            </a:extLst>
          </p:cNvPr>
          <p:cNvSpPr txBox="1"/>
          <p:nvPr/>
        </p:nvSpPr>
        <p:spPr>
          <a:xfrm>
            <a:off x="6180397" y="2551837"/>
            <a:ext cx="5257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Result.java</a:t>
            </a:r>
            <a:r>
              <a:rPr lang="ko-KR" altLang="en-US" dirty="0"/>
              <a:t> 파일에서 </a:t>
            </a:r>
            <a:r>
              <a:rPr lang="en-US" altLang="ko-KR" dirty="0"/>
              <a:t>temp(</a:t>
            </a:r>
            <a:r>
              <a:rPr lang="ko-KR" altLang="en-US" dirty="0"/>
              <a:t>온도</a:t>
            </a:r>
            <a:r>
              <a:rPr lang="en-US" altLang="ko-KR" dirty="0"/>
              <a:t>) </a:t>
            </a:r>
            <a:r>
              <a:rPr lang="ko-KR" altLang="en-US" dirty="0"/>
              <a:t>데이터만 불러온다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for </a:t>
            </a:r>
            <a:r>
              <a:rPr lang="ko-KR" altLang="en-US" dirty="0"/>
              <a:t>문을 통해 </a:t>
            </a:r>
            <a:r>
              <a:rPr lang="en-US" altLang="ko-KR" dirty="0" err="1"/>
              <a:t>mList</a:t>
            </a:r>
            <a:r>
              <a:rPr lang="en-US" altLang="ko-KR" dirty="0"/>
              <a:t> </a:t>
            </a:r>
            <a:r>
              <a:rPr lang="ko-KR" altLang="en-US" dirty="0"/>
              <a:t>에 </a:t>
            </a:r>
            <a:r>
              <a:rPr lang="en-US" altLang="ko-KR" dirty="0"/>
              <a:t>Sensor </a:t>
            </a:r>
            <a:r>
              <a:rPr lang="ko-KR" altLang="en-US" dirty="0"/>
              <a:t>데이터 설정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x </a:t>
            </a:r>
            <a:r>
              <a:rPr lang="ko-KR" altLang="en-US" dirty="0"/>
              <a:t>축에 불러온 </a:t>
            </a:r>
            <a:r>
              <a:rPr lang="en-US" altLang="ko-KR" dirty="0"/>
              <a:t>value </a:t>
            </a:r>
            <a:r>
              <a:rPr lang="ko-KR" altLang="en-US" dirty="0"/>
              <a:t>데이터를 추가함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y </a:t>
            </a:r>
            <a:r>
              <a:rPr lang="ko-KR" altLang="en-US" dirty="0"/>
              <a:t>축에 데이터 불러온 시간을 추가함</a:t>
            </a:r>
            <a:endParaRPr lang="en-US" altLang="ko-KR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E062DEC-B6C1-4E49-BDC3-DC9687438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949" y="1569363"/>
            <a:ext cx="4080682" cy="505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60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9834663" y="3159258"/>
            <a:ext cx="2357337" cy="3759065"/>
            <a:chOff x="9834663" y="3159258"/>
            <a:chExt cx="2357337" cy="3759065"/>
          </a:xfrm>
        </p:grpSpPr>
        <p:sp>
          <p:nvSpPr>
            <p:cNvPr id="35" name="자유형 34"/>
            <p:cNvSpPr/>
            <p:nvPr/>
          </p:nvSpPr>
          <p:spPr>
            <a:xfrm>
              <a:off x="9834663" y="3159258"/>
              <a:ext cx="2357337" cy="3698742"/>
            </a:xfrm>
            <a:custGeom>
              <a:avLst/>
              <a:gdLst>
                <a:gd name="connsiteX0" fmla="*/ 2357337 w 2357337"/>
                <a:gd name="connsiteY0" fmla="*/ 0 h 3698742"/>
                <a:gd name="connsiteX1" fmla="*/ 2357337 w 2357337"/>
                <a:gd name="connsiteY1" fmla="*/ 3698742 h 3698742"/>
                <a:gd name="connsiteX2" fmla="*/ 0 w 2357337"/>
                <a:gd name="connsiteY2" fmla="*/ 3698742 h 3698742"/>
                <a:gd name="connsiteX3" fmla="*/ 13715 w 2357337"/>
                <a:gd name="connsiteY3" fmla="*/ 3627335 h 3698742"/>
                <a:gd name="connsiteX4" fmla="*/ 1290700 w 2357337"/>
                <a:gd name="connsiteY4" fmla="*/ 1755246 h 3698742"/>
                <a:gd name="connsiteX5" fmla="*/ 2197018 w 2357337"/>
                <a:gd name="connsiteY5" fmla="*/ 379853 h 3698742"/>
                <a:gd name="connsiteX6" fmla="*/ 2329945 w 2357337"/>
                <a:gd name="connsiteY6" fmla="*/ 78424 h 369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7337" h="3698742">
                  <a:moveTo>
                    <a:pt x="2357337" y="0"/>
                  </a:moveTo>
                  <a:lnTo>
                    <a:pt x="2357337" y="3698742"/>
                  </a:lnTo>
                  <a:lnTo>
                    <a:pt x="0" y="3698742"/>
                  </a:lnTo>
                  <a:lnTo>
                    <a:pt x="13715" y="3627335"/>
                  </a:lnTo>
                  <a:cubicBezTo>
                    <a:pt x="180522" y="2837118"/>
                    <a:pt x="552307" y="2032468"/>
                    <a:pt x="1290700" y="1755246"/>
                  </a:cubicBezTo>
                  <a:cubicBezTo>
                    <a:pt x="1825639" y="2452482"/>
                    <a:pt x="1827179" y="762117"/>
                    <a:pt x="2197018" y="379853"/>
                  </a:cubicBezTo>
                  <a:cubicBezTo>
                    <a:pt x="2252656" y="285510"/>
                    <a:pt x="2293718" y="180343"/>
                    <a:pt x="2329945" y="78424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1" name="Group 45"/>
            <p:cNvGrpSpPr>
              <a:grpSpLocks noChangeAspect="1"/>
            </p:cNvGrpSpPr>
            <p:nvPr/>
          </p:nvGrpSpPr>
          <p:grpSpPr bwMode="auto">
            <a:xfrm rot="16373145" flipH="1">
              <a:off x="10833984" y="4920342"/>
              <a:ext cx="434830" cy="434830"/>
              <a:chOff x="4450" y="913"/>
              <a:chExt cx="2742" cy="2742"/>
            </a:xfrm>
          </p:grpSpPr>
          <p:sp>
            <p:nvSpPr>
              <p:cNvPr id="42" name="Freeform 46"/>
              <p:cNvSpPr>
                <a:spLocks/>
              </p:cNvSpPr>
              <p:nvPr/>
            </p:nvSpPr>
            <p:spPr bwMode="auto">
              <a:xfrm>
                <a:off x="5027" y="913"/>
                <a:ext cx="2164" cy="2164"/>
              </a:xfrm>
              <a:custGeom>
                <a:avLst/>
                <a:gdLst>
                  <a:gd name="T0" fmla="*/ 5125 w 6491"/>
                  <a:gd name="T1" fmla="*/ 2411 h 6492"/>
                  <a:gd name="T2" fmla="*/ 4579 w 6491"/>
                  <a:gd name="T3" fmla="*/ 2816 h 6492"/>
                  <a:gd name="T4" fmla="*/ 3897 w 6491"/>
                  <a:gd name="T5" fmla="*/ 3412 h 6492"/>
                  <a:gd name="T6" fmla="*/ 3360 w 6491"/>
                  <a:gd name="T7" fmla="*/ 3946 h 6492"/>
                  <a:gd name="T8" fmla="*/ 3258 w 6491"/>
                  <a:gd name="T9" fmla="*/ 4082 h 6492"/>
                  <a:gd name="T10" fmla="*/ 3193 w 6491"/>
                  <a:gd name="T11" fmla="*/ 4298 h 6492"/>
                  <a:gd name="T12" fmla="*/ 3193 w 6491"/>
                  <a:gd name="T13" fmla="*/ 4411 h 6492"/>
                  <a:gd name="T14" fmla="*/ 3258 w 6491"/>
                  <a:gd name="T15" fmla="*/ 4626 h 6492"/>
                  <a:gd name="T16" fmla="*/ 3360 w 6491"/>
                  <a:gd name="T17" fmla="*/ 4761 h 6492"/>
                  <a:gd name="T18" fmla="*/ 3501 w 6491"/>
                  <a:gd name="T19" fmla="*/ 4907 h 6492"/>
                  <a:gd name="T20" fmla="*/ 3606 w 6491"/>
                  <a:gd name="T21" fmla="*/ 5107 h 6492"/>
                  <a:gd name="T22" fmla="*/ 3628 w 6491"/>
                  <a:gd name="T23" fmla="*/ 5326 h 6492"/>
                  <a:gd name="T24" fmla="*/ 3564 w 6491"/>
                  <a:gd name="T25" fmla="*/ 5539 h 6492"/>
                  <a:gd name="T26" fmla="*/ 3461 w 6491"/>
                  <a:gd name="T27" fmla="*/ 5677 h 6492"/>
                  <a:gd name="T28" fmla="*/ 0 w 6491"/>
                  <a:gd name="T29" fmla="*/ 3844 h 6492"/>
                  <a:gd name="T30" fmla="*/ 858 w 6491"/>
                  <a:gd name="T31" fmla="*/ 2990 h 6492"/>
                  <a:gd name="T32" fmla="*/ 1058 w 6491"/>
                  <a:gd name="T33" fmla="*/ 2885 h 6492"/>
                  <a:gd name="T34" fmla="*/ 1277 w 6491"/>
                  <a:gd name="T35" fmla="*/ 2865 h 6492"/>
                  <a:gd name="T36" fmla="*/ 1490 w 6491"/>
                  <a:gd name="T37" fmla="*/ 2928 h 6492"/>
                  <a:gd name="T38" fmla="*/ 1628 w 6491"/>
                  <a:gd name="T39" fmla="*/ 3030 h 6492"/>
                  <a:gd name="T40" fmla="*/ 1772 w 6491"/>
                  <a:gd name="T41" fmla="*/ 3171 h 6492"/>
                  <a:gd name="T42" fmla="*/ 1971 w 6491"/>
                  <a:gd name="T43" fmla="*/ 3277 h 6492"/>
                  <a:gd name="T44" fmla="*/ 2138 w 6491"/>
                  <a:gd name="T45" fmla="*/ 3301 h 6492"/>
                  <a:gd name="T46" fmla="*/ 2306 w 6491"/>
                  <a:gd name="T47" fmla="*/ 3277 h 6492"/>
                  <a:gd name="T48" fmla="*/ 2503 w 6491"/>
                  <a:gd name="T49" fmla="*/ 3171 h 6492"/>
                  <a:gd name="T50" fmla="*/ 2921 w 6491"/>
                  <a:gd name="T51" fmla="*/ 2757 h 6492"/>
                  <a:gd name="T52" fmla="*/ 3386 w 6491"/>
                  <a:gd name="T53" fmla="*/ 2261 h 6492"/>
                  <a:gd name="T54" fmla="*/ 3950 w 6491"/>
                  <a:gd name="T55" fmla="*/ 1551 h 6492"/>
                  <a:gd name="T56" fmla="*/ 4739 w 6491"/>
                  <a:gd name="T57" fmla="*/ 414 h 6492"/>
                  <a:gd name="T58" fmla="*/ 4840 w 6491"/>
                  <a:gd name="T59" fmla="*/ 291 h 6492"/>
                  <a:gd name="T60" fmla="*/ 5001 w 6491"/>
                  <a:gd name="T61" fmla="*/ 157 h 6492"/>
                  <a:gd name="T62" fmla="*/ 5187 w 6491"/>
                  <a:gd name="T63" fmla="*/ 62 h 6492"/>
                  <a:gd name="T64" fmla="*/ 5391 w 6491"/>
                  <a:gd name="T65" fmla="*/ 9 h 6492"/>
                  <a:gd name="T66" fmla="*/ 5496 w 6491"/>
                  <a:gd name="T67" fmla="*/ 0 h 6492"/>
                  <a:gd name="T68" fmla="*/ 5707 w 6491"/>
                  <a:gd name="T69" fmla="*/ 16 h 6492"/>
                  <a:gd name="T70" fmla="*/ 5907 w 6491"/>
                  <a:gd name="T71" fmla="*/ 75 h 6492"/>
                  <a:gd name="T72" fmla="*/ 6088 w 6491"/>
                  <a:gd name="T73" fmla="*/ 179 h 6492"/>
                  <a:gd name="T74" fmla="*/ 6211 w 6491"/>
                  <a:gd name="T75" fmla="*/ 281 h 6492"/>
                  <a:gd name="T76" fmla="*/ 6313 w 6491"/>
                  <a:gd name="T77" fmla="*/ 402 h 6492"/>
                  <a:gd name="T78" fmla="*/ 6415 w 6491"/>
                  <a:gd name="T79" fmla="*/ 585 h 6492"/>
                  <a:gd name="T80" fmla="*/ 6475 w 6491"/>
                  <a:gd name="T81" fmla="*/ 785 h 6492"/>
                  <a:gd name="T82" fmla="*/ 6491 w 6491"/>
                  <a:gd name="T83" fmla="*/ 994 h 6492"/>
                  <a:gd name="T84" fmla="*/ 6481 w 6491"/>
                  <a:gd name="T85" fmla="*/ 1100 h 6492"/>
                  <a:gd name="T86" fmla="*/ 6428 w 6491"/>
                  <a:gd name="T87" fmla="*/ 1305 h 6492"/>
                  <a:gd name="T88" fmla="*/ 6333 w 6491"/>
                  <a:gd name="T89" fmla="*/ 1491 h 6492"/>
                  <a:gd name="T90" fmla="*/ 6200 w 6491"/>
                  <a:gd name="T91" fmla="*/ 1651 h 6492"/>
                  <a:gd name="T92" fmla="*/ 6077 w 6491"/>
                  <a:gd name="T93" fmla="*/ 1751 h 6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491" h="6492">
                    <a:moveTo>
                      <a:pt x="6077" y="1751"/>
                    </a:moveTo>
                    <a:lnTo>
                      <a:pt x="5125" y="2411"/>
                    </a:lnTo>
                    <a:lnTo>
                      <a:pt x="4939" y="2542"/>
                    </a:lnTo>
                    <a:lnTo>
                      <a:pt x="4579" y="2816"/>
                    </a:lnTo>
                    <a:lnTo>
                      <a:pt x="4231" y="3107"/>
                    </a:lnTo>
                    <a:lnTo>
                      <a:pt x="3897" y="3412"/>
                    </a:lnTo>
                    <a:lnTo>
                      <a:pt x="3734" y="3570"/>
                    </a:lnTo>
                    <a:lnTo>
                      <a:pt x="3360" y="3946"/>
                    </a:lnTo>
                    <a:lnTo>
                      <a:pt x="3321" y="3988"/>
                    </a:lnTo>
                    <a:lnTo>
                      <a:pt x="3258" y="4082"/>
                    </a:lnTo>
                    <a:lnTo>
                      <a:pt x="3215" y="4187"/>
                    </a:lnTo>
                    <a:lnTo>
                      <a:pt x="3193" y="4298"/>
                    </a:lnTo>
                    <a:lnTo>
                      <a:pt x="3192" y="4354"/>
                    </a:lnTo>
                    <a:lnTo>
                      <a:pt x="3193" y="4411"/>
                    </a:lnTo>
                    <a:lnTo>
                      <a:pt x="3215" y="4522"/>
                    </a:lnTo>
                    <a:lnTo>
                      <a:pt x="3258" y="4626"/>
                    </a:lnTo>
                    <a:lnTo>
                      <a:pt x="3321" y="4720"/>
                    </a:lnTo>
                    <a:lnTo>
                      <a:pt x="3360" y="4761"/>
                    </a:lnTo>
                    <a:lnTo>
                      <a:pt x="3461" y="4864"/>
                    </a:lnTo>
                    <a:lnTo>
                      <a:pt x="3501" y="4907"/>
                    </a:lnTo>
                    <a:lnTo>
                      <a:pt x="3564" y="5003"/>
                    </a:lnTo>
                    <a:lnTo>
                      <a:pt x="3606" y="5107"/>
                    </a:lnTo>
                    <a:lnTo>
                      <a:pt x="3628" y="5216"/>
                    </a:lnTo>
                    <a:lnTo>
                      <a:pt x="3628" y="5326"/>
                    </a:lnTo>
                    <a:lnTo>
                      <a:pt x="3606" y="5435"/>
                    </a:lnTo>
                    <a:lnTo>
                      <a:pt x="3564" y="5539"/>
                    </a:lnTo>
                    <a:lnTo>
                      <a:pt x="3501" y="5634"/>
                    </a:lnTo>
                    <a:lnTo>
                      <a:pt x="3461" y="5677"/>
                    </a:lnTo>
                    <a:lnTo>
                      <a:pt x="2647" y="6492"/>
                    </a:lnTo>
                    <a:lnTo>
                      <a:pt x="0" y="3844"/>
                    </a:lnTo>
                    <a:lnTo>
                      <a:pt x="815" y="3030"/>
                    </a:lnTo>
                    <a:lnTo>
                      <a:pt x="858" y="2990"/>
                    </a:lnTo>
                    <a:lnTo>
                      <a:pt x="954" y="2928"/>
                    </a:lnTo>
                    <a:lnTo>
                      <a:pt x="1058" y="2885"/>
                    </a:lnTo>
                    <a:lnTo>
                      <a:pt x="1166" y="2865"/>
                    </a:lnTo>
                    <a:lnTo>
                      <a:pt x="1277" y="2865"/>
                    </a:lnTo>
                    <a:lnTo>
                      <a:pt x="1386" y="2885"/>
                    </a:lnTo>
                    <a:lnTo>
                      <a:pt x="1490" y="2928"/>
                    </a:lnTo>
                    <a:lnTo>
                      <a:pt x="1585" y="2990"/>
                    </a:lnTo>
                    <a:lnTo>
                      <a:pt x="1628" y="3030"/>
                    </a:lnTo>
                    <a:lnTo>
                      <a:pt x="1730" y="3131"/>
                    </a:lnTo>
                    <a:lnTo>
                      <a:pt x="1772" y="3171"/>
                    </a:lnTo>
                    <a:lnTo>
                      <a:pt x="1866" y="3233"/>
                    </a:lnTo>
                    <a:lnTo>
                      <a:pt x="1971" y="3277"/>
                    </a:lnTo>
                    <a:lnTo>
                      <a:pt x="2082" y="3300"/>
                    </a:lnTo>
                    <a:lnTo>
                      <a:pt x="2138" y="3301"/>
                    </a:lnTo>
                    <a:lnTo>
                      <a:pt x="2195" y="3300"/>
                    </a:lnTo>
                    <a:lnTo>
                      <a:pt x="2306" y="3277"/>
                    </a:lnTo>
                    <a:lnTo>
                      <a:pt x="2410" y="3233"/>
                    </a:lnTo>
                    <a:lnTo>
                      <a:pt x="2503" y="3171"/>
                    </a:lnTo>
                    <a:lnTo>
                      <a:pt x="2545" y="3131"/>
                    </a:lnTo>
                    <a:lnTo>
                      <a:pt x="2921" y="2757"/>
                    </a:lnTo>
                    <a:lnTo>
                      <a:pt x="3081" y="2595"/>
                    </a:lnTo>
                    <a:lnTo>
                      <a:pt x="3386" y="2261"/>
                    </a:lnTo>
                    <a:lnTo>
                      <a:pt x="3677" y="1913"/>
                    </a:lnTo>
                    <a:lnTo>
                      <a:pt x="3950" y="1551"/>
                    </a:lnTo>
                    <a:lnTo>
                      <a:pt x="4080" y="1365"/>
                    </a:lnTo>
                    <a:lnTo>
                      <a:pt x="4739" y="414"/>
                    </a:lnTo>
                    <a:lnTo>
                      <a:pt x="4771" y="370"/>
                    </a:lnTo>
                    <a:lnTo>
                      <a:pt x="4840" y="291"/>
                    </a:lnTo>
                    <a:lnTo>
                      <a:pt x="4918" y="219"/>
                    </a:lnTo>
                    <a:lnTo>
                      <a:pt x="5001" y="157"/>
                    </a:lnTo>
                    <a:lnTo>
                      <a:pt x="5092" y="105"/>
                    </a:lnTo>
                    <a:lnTo>
                      <a:pt x="5187" y="62"/>
                    </a:lnTo>
                    <a:lnTo>
                      <a:pt x="5288" y="30"/>
                    </a:lnTo>
                    <a:lnTo>
                      <a:pt x="5391" y="9"/>
                    </a:lnTo>
                    <a:lnTo>
                      <a:pt x="5443" y="3"/>
                    </a:lnTo>
                    <a:lnTo>
                      <a:pt x="5496" y="0"/>
                    </a:lnTo>
                    <a:lnTo>
                      <a:pt x="5603" y="2"/>
                    </a:lnTo>
                    <a:lnTo>
                      <a:pt x="5707" y="16"/>
                    </a:lnTo>
                    <a:lnTo>
                      <a:pt x="5809" y="41"/>
                    </a:lnTo>
                    <a:lnTo>
                      <a:pt x="5907" y="75"/>
                    </a:lnTo>
                    <a:lnTo>
                      <a:pt x="6000" y="121"/>
                    </a:lnTo>
                    <a:lnTo>
                      <a:pt x="6088" y="179"/>
                    </a:lnTo>
                    <a:lnTo>
                      <a:pt x="6172" y="244"/>
                    </a:lnTo>
                    <a:lnTo>
                      <a:pt x="6211" y="281"/>
                    </a:lnTo>
                    <a:lnTo>
                      <a:pt x="6247" y="320"/>
                    </a:lnTo>
                    <a:lnTo>
                      <a:pt x="6313" y="402"/>
                    </a:lnTo>
                    <a:lnTo>
                      <a:pt x="6369" y="491"/>
                    </a:lnTo>
                    <a:lnTo>
                      <a:pt x="6415" y="585"/>
                    </a:lnTo>
                    <a:lnTo>
                      <a:pt x="6451" y="683"/>
                    </a:lnTo>
                    <a:lnTo>
                      <a:pt x="6475" y="785"/>
                    </a:lnTo>
                    <a:lnTo>
                      <a:pt x="6490" y="889"/>
                    </a:lnTo>
                    <a:lnTo>
                      <a:pt x="6491" y="994"/>
                    </a:lnTo>
                    <a:lnTo>
                      <a:pt x="6487" y="1047"/>
                    </a:lnTo>
                    <a:lnTo>
                      <a:pt x="6481" y="1100"/>
                    </a:lnTo>
                    <a:lnTo>
                      <a:pt x="6461" y="1204"/>
                    </a:lnTo>
                    <a:lnTo>
                      <a:pt x="6428" y="1305"/>
                    </a:lnTo>
                    <a:lnTo>
                      <a:pt x="6386" y="1400"/>
                    </a:lnTo>
                    <a:lnTo>
                      <a:pt x="6333" y="1491"/>
                    </a:lnTo>
                    <a:lnTo>
                      <a:pt x="6271" y="1574"/>
                    </a:lnTo>
                    <a:lnTo>
                      <a:pt x="6200" y="1651"/>
                    </a:lnTo>
                    <a:lnTo>
                      <a:pt x="6120" y="1721"/>
                    </a:lnTo>
                    <a:lnTo>
                      <a:pt x="6077" y="1751"/>
                    </a:lnTo>
                    <a:close/>
                  </a:path>
                </a:pathLst>
              </a:custGeom>
              <a:solidFill>
                <a:srgbClr val="754C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47"/>
              <p:cNvSpPr>
                <a:spLocks/>
              </p:cNvSpPr>
              <p:nvPr/>
            </p:nvSpPr>
            <p:spPr bwMode="auto">
              <a:xfrm>
                <a:off x="5027" y="964"/>
                <a:ext cx="2165" cy="2113"/>
              </a:xfrm>
              <a:custGeom>
                <a:avLst/>
                <a:gdLst>
                  <a:gd name="T0" fmla="*/ 6173 w 6493"/>
                  <a:gd name="T1" fmla="*/ 92 h 6339"/>
                  <a:gd name="T2" fmla="*/ 6051 w 6493"/>
                  <a:gd name="T3" fmla="*/ 0 h 6339"/>
                  <a:gd name="T4" fmla="*/ 6120 w 6493"/>
                  <a:gd name="T5" fmla="*/ 125 h 6339"/>
                  <a:gd name="T6" fmla="*/ 6179 w 6493"/>
                  <a:gd name="T7" fmla="*/ 302 h 6339"/>
                  <a:gd name="T8" fmla="*/ 6203 w 6493"/>
                  <a:gd name="T9" fmla="*/ 482 h 6339"/>
                  <a:gd name="T10" fmla="*/ 6193 w 6493"/>
                  <a:gd name="T11" fmla="*/ 662 h 6339"/>
                  <a:gd name="T12" fmla="*/ 6150 w 6493"/>
                  <a:gd name="T13" fmla="*/ 838 h 6339"/>
                  <a:gd name="T14" fmla="*/ 6074 w 6493"/>
                  <a:gd name="T15" fmla="*/ 1004 h 6339"/>
                  <a:gd name="T16" fmla="*/ 5967 w 6493"/>
                  <a:gd name="T17" fmla="*/ 1152 h 6339"/>
                  <a:gd name="T18" fmla="*/ 5829 w 6493"/>
                  <a:gd name="T19" fmla="*/ 1282 h 6339"/>
                  <a:gd name="T20" fmla="*/ 4837 w 6493"/>
                  <a:gd name="T21" fmla="*/ 1970 h 6339"/>
                  <a:gd name="T22" fmla="*/ 4291 w 6493"/>
                  <a:gd name="T23" fmla="*/ 2375 h 6339"/>
                  <a:gd name="T24" fmla="*/ 3609 w 6493"/>
                  <a:gd name="T25" fmla="*/ 2971 h 6339"/>
                  <a:gd name="T26" fmla="*/ 3072 w 6493"/>
                  <a:gd name="T27" fmla="*/ 3505 h 6339"/>
                  <a:gd name="T28" fmla="*/ 2971 w 6493"/>
                  <a:gd name="T29" fmla="*/ 3642 h 6339"/>
                  <a:gd name="T30" fmla="*/ 2905 w 6493"/>
                  <a:gd name="T31" fmla="*/ 3857 h 6339"/>
                  <a:gd name="T32" fmla="*/ 2905 w 6493"/>
                  <a:gd name="T33" fmla="*/ 3970 h 6339"/>
                  <a:gd name="T34" fmla="*/ 2971 w 6493"/>
                  <a:gd name="T35" fmla="*/ 4185 h 6339"/>
                  <a:gd name="T36" fmla="*/ 3072 w 6493"/>
                  <a:gd name="T37" fmla="*/ 4320 h 6339"/>
                  <a:gd name="T38" fmla="*/ 3213 w 6493"/>
                  <a:gd name="T39" fmla="*/ 4464 h 6339"/>
                  <a:gd name="T40" fmla="*/ 3320 w 6493"/>
                  <a:gd name="T41" fmla="*/ 4662 h 6339"/>
                  <a:gd name="T42" fmla="*/ 3343 w 6493"/>
                  <a:gd name="T43" fmla="*/ 4830 h 6339"/>
                  <a:gd name="T44" fmla="*/ 3320 w 6493"/>
                  <a:gd name="T45" fmla="*/ 4997 h 6339"/>
                  <a:gd name="T46" fmla="*/ 3213 w 6493"/>
                  <a:gd name="T47" fmla="*/ 5196 h 6339"/>
                  <a:gd name="T48" fmla="*/ 2359 w 6493"/>
                  <a:gd name="T49" fmla="*/ 6051 h 6339"/>
                  <a:gd name="T50" fmla="*/ 2647 w 6493"/>
                  <a:gd name="T51" fmla="*/ 6339 h 6339"/>
                  <a:gd name="T52" fmla="*/ 3501 w 6493"/>
                  <a:gd name="T53" fmla="*/ 5484 h 6339"/>
                  <a:gd name="T54" fmla="*/ 3606 w 6493"/>
                  <a:gd name="T55" fmla="*/ 5285 h 6339"/>
                  <a:gd name="T56" fmla="*/ 3631 w 6493"/>
                  <a:gd name="T57" fmla="*/ 5118 h 6339"/>
                  <a:gd name="T58" fmla="*/ 3606 w 6493"/>
                  <a:gd name="T59" fmla="*/ 4950 h 6339"/>
                  <a:gd name="T60" fmla="*/ 3501 w 6493"/>
                  <a:gd name="T61" fmla="*/ 4752 h 6339"/>
                  <a:gd name="T62" fmla="*/ 3360 w 6493"/>
                  <a:gd name="T63" fmla="*/ 4608 h 6339"/>
                  <a:gd name="T64" fmla="*/ 3258 w 6493"/>
                  <a:gd name="T65" fmla="*/ 4473 h 6339"/>
                  <a:gd name="T66" fmla="*/ 3193 w 6493"/>
                  <a:gd name="T67" fmla="*/ 4258 h 6339"/>
                  <a:gd name="T68" fmla="*/ 3193 w 6493"/>
                  <a:gd name="T69" fmla="*/ 4145 h 6339"/>
                  <a:gd name="T70" fmla="*/ 3258 w 6493"/>
                  <a:gd name="T71" fmla="*/ 3930 h 6339"/>
                  <a:gd name="T72" fmla="*/ 3360 w 6493"/>
                  <a:gd name="T73" fmla="*/ 3795 h 6339"/>
                  <a:gd name="T74" fmla="*/ 3897 w 6493"/>
                  <a:gd name="T75" fmla="*/ 3259 h 6339"/>
                  <a:gd name="T76" fmla="*/ 4579 w 6493"/>
                  <a:gd name="T77" fmla="*/ 2663 h 6339"/>
                  <a:gd name="T78" fmla="*/ 5125 w 6493"/>
                  <a:gd name="T79" fmla="*/ 2258 h 6339"/>
                  <a:gd name="T80" fmla="*/ 6121 w 6493"/>
                  <a:gd name="T81" fmla="*/ 1567 h 6339"/>
                  <a:gd name="T82" fmla="*/ 6272 w 6493"/>
                  <a:gd name="T83" fmla="*/ 1420 h 6339"/>
                  <a:gd name="T84" fmla="*/ 6388 w 6493"/>
                  <a:gd name="T85" fmla="*/ 1246 h 6339"/>
                  <a:gd name="T86" fmla="*/ 6461 w 6493"/>
                  <a:gd name="T87" fmla="*/ 1051 h 6339"/>
                  <a:gd name="T88" fmla="*/ 6488 w 6493"/>
                  <a:gd name="T89" fmla="*/ 894 h 6339"/>
                  <a:gd name="T90" fmla="*/ 6490 w 6493"/>
                  <a:gd name="T91" fmla="*/ 734 h 6339"/>
                  <a:gd name="T92" fmla="*/ 6451 w 6493"/>
                  <a:gd name="T93" fmla="*/ 530 h 6339"/>
                  <a:gd name="T94" fmla="*/ 6370 w 6493"/>
                  <a:gd name="T95" fmla="*/ 337 h 6339"/>
                  <a:gd name="T96" fmla="*/ 6248 w 6493"/>
                  <a:gd name="T97" fmla="*/ 165 h 6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493" h="6339">
                    <a:moveTo>
                      <a:pt x="6211" y="128"/>
                    </a:moveTo>
                    <a:lnTo>
                      <a:pt x="6173" y="92"/>
                    </a:lnTo>
                    <a:lnTo>
                      <a:pt x="6094" y="29"/>
                    </a:lnTo>
                    <a:lnTo>
                      <a:pt x="6051" y="0"/>
                    </a:lnTo>
                    <a:lnTo>
                      <a:pt x="6077" y="40"/>
                    </a:lnTo>
                    <a:lnTo>
                      <a:pt x="6120" y="125"/>
                    </a:lnTo>
                    <a:lnTo>
                      <a:pt x="6154" y="213"/>
                    </a:lnTo>
                    <a:lnTo>
                      <a:pt x="6179" y="302"/>
                    </a:lnTo>
                    <a:lnTo>
                      <a:pt x="6196" y="392"/>
                    </a:lnTo>
                    <a:lnTo>
                      <a:pt x="6203" y="482"/>
                    </a:lnTo>
                    <a:lnTo>
                      <a:pt x="6202" y="573"/>
                    </a:lnTo>
                    <a:lnTo>
                      <a:pt x="6193" y="662"/>
                    </a:lnTo>
                    <a:lnTo>
                      <a:pt x="6176" y="752"/>
                    </a:lnTo>
                    <a:lnTo>
                      <a:pt x="6150" y="838"/>
                    </a:lnTo>
                    <a:lnTo>
                      <a:pt x="6115" y="923"/>
                    </a:lnTo>
                    <a:lnTo>
                      <a:pt x="6074" y="1004"/>
                    </a:lnTo>
                    <a:lnTo>
                      <a:pt x="6023" y="1080"/>
                    </a:lnTo>
                    <a:lnTo>
                      <a:pt x="5967" y="1152"/>
                    </a:lnTo>
                    <a:lnTo>
                      <a:pt x="5901" y="1220"/>
                    </a:lnTo>
                    <a:lnTo>
                      <a:pt x="5829" y="1282"/>
                    </a:lnTo>
                    <a:lnTo>
                      <a:pt x="5790" y="1310"/>
                    </a:lnTo>
                    <a:lnTo>
                      <a:pt x="4837" y="1970"/>
                    </a:lnTo>
                    <a:lnTo>
                      <a:pt x="4653" y="2101"/>
                    </a:lnTo>
                    <a:lnTo>
                      <a:pt x="4291" y="2375"/>
                    </a:lnTo>
                    <a:lnTo>
                      <a:pt x="3945" y="2666"/>
                    </a:lnTo>
                    <a:lnTo>
                      <a:pt x="3609" y="2971"/>
                    </a:lnTo>
                    <a:lnTo>
                      <a:pt x="3448" y="3131"/>
                    </a:lnTo>
                    <a:lnTo>
                      <a:pt x="3072" y="3505"/>
                    </a:lnTo>
                    <a:lnTo>
                      <a:pt x="3033" y="3547"/>
                    </a:lnTo>
                    <a:lnTo>
                      <a:pt x="2971" y="3642"/>
                    </a:lnTo>
                    <a:lnTo>
                      <a:pt x="2928" y="3746"/>
                    </a:lnTo>
                    <a:lnTo>
                      <a:pt x="2905" y="3857"/>
                    </a:lnTo>
                    <a:lnTo>
                      <a:pt x="2904" y="3913"/>
                    </a:lnTo>
                    <a:lnTo>
                      <a:pt x="2905" y="3970"/>
                    </a:lnTo>
                    <a:lnTo>
                      <a:pt x="2928" y="4081"/>
                    </a:lnTo>
                    <a:lnTo>
                      <a:pt x="2971" y="4185"/>
                    </a:lnTo>
                    <a:lnTo>
                      <a:pt x="3033" y="4279"/>
                    </a:lnTo>
                    <a:lnTo>
                      <a:pt x="3072" y="4320"/>
                    </a:lnTo>
                    <a:lnTo>
                      <a:pt x="3174" y="4423"/>
                    </a:lnTo>
                    <a:lnTo>
                      <a:pt x="3213" y="4464"/>
                    </a:lnTo>
                    <a:lnTo>
                      <a:pt x="3277" y="4558"/>
                    </a:lnTo>
                    <a:lnTo>
                      <a:pt x="3320" y="4662"/>
                    </a:lnTo>
                    <a:lnTo>
                      <a:pt x="3341" y="4773"/>
                    </a:lnTo>
                    <a:lnTo>
                      <a:pt x="3343" y="4830"/>
                    </a:lnTo>
                    <a:lnTo>
                      <a:pt x="3341" y="4886"/>
                    </a:lnTo>
                    <a:lnTo>
                      <a:pt x="3320" y="4997"/>
                    </a:lnTo>
                    <a:lnTo>
                      <a:pt x="3277" y="5101"/>
                    </a:lnTo>
                    <a:lnTo>
                      <a:pt x="3213" y="5196"/>
                    </a:lnTo>
                    <a:lnTo>
                      <a:pt x="3174" y="5238"/>
                    </a:lnTo>
                    <a:lnTo>
                      <a:pt x="2359" y="6051"/>
                    </a:lnTo>
                    <a:lnTo>
                      <a:pt x="0" y="3692"/>
                    </a:lnTo>
                    <a:lnTo>
                      <a:pt x="2647" y="6339"/>
                    </a:lnTo>
                    <a:lnTo>
                      <a:pt x="3462" y="5526"/>
                    </a:lnTo>
                    <a:lnTo>
                      <a:pt x="3501" y="5484"/>
                    </a:lnTo>
                    <a:lnTo>
                      <a:pt x="3563" y="5389"/>
                    </a:lnTo>
                    <a:lnTo>
                      <a:pt x="3606" y="5285"/>
                    </a:lnTo>
                    <a:lnTo>
                      <a:pt x="3628" y="5174"/>
                    </a:lnTo>
                    <a:lnTo>
                      <a:pt x="3631" y="5118"/>
                    </a:lnTo>
                    <a:lnTo>
                      <a:pt x="3628" y="5061"/>
                    </a:lnTo>
                    <a:lnTo>
                      <a:pt x="3606" y="4950"/>
                    </a:lnTo>
                    <a:lnTo>
                      <a:pt x="3563" y="4846"/>
                    </a:lnTo>
                    <a:lnTo>
                      <a:pt x="3501" y="4752"/>
                    </a:lnTo>
                    <a:lnTo>
                      <a:pt x="3462" y="4711"/>
                    </a:lnTo>
                    <a:lnTo>
                      <a:pt x="3360" y="4608"/>
                    </a:lnTo>
                    <a:lnTo>
                      <a:pt x="3321" y="4567"/>
                    </a:lnTo>
                    <a:lnTo>
                      <a:pt x="3258" y="4473"/>
                    </a:lnTo>
                    <a:lnTo>
                      <a:pt x="3215" y="4369"/>
                    </a:lnTo>
                    <a:lnTo>
                      <a:pt x="3193" y="4258"/>
                    </a:lnTo>
                    <a:lnTo>
                      <a:pt x="3192" y="4201"/>
                    </a:lnTo>
                    <a:lnTo>
                      <a:pt x="3193" y="4145"/>
                    </a:lnTo>
                    <a:lnTo>
                      <a:pt x="3215" y="4034"/>
                    </a:lnTo>
                    <a:lnTo>
                      <a:pt x="3258" y="3930"/>
                    </a:lnTo>
                    <a:lnTo>
                      <a:pt x="3321" y="3835"/>
                    </a:lnTo>
                    <a:lnTo>
                      <a:pt x="3360" y="3795"/>
                    </a:lnTo>
                    <a:lnTo>
                      <a:pt x="3736" y="3419"/>
                    </a:lnTo>
                    <a:lnTo>
                      <a:pt x="3897" y="3259"/>
                    </a:lnTo>
                    <a:lnTo>
                      <a:pt x="4231" y="2954"/>
                    </a:lnTo>
                    <a:lnTo>
                      <a:pt x="4579" y="2663"/>
                    </a:lnTo>
                    <a:lnTo>
                      <a:pt x="4941" y="2389"/>
                    </a:lnTo>
                    <a:lnTo>
                      <a:pt x="5125" y="2258"/>
                    </a:lnTo>
                    <a:lnTo>
                      <a:pt x="6078" y="1598"/>
                    </a:lnTo>
                    <a:lnTo>
                      <a:pt x="6121" y="1567"/>
                    </a:lnTo>
                    <a:lnTo>
                      <a:pt x="6202" y="1498"/>
                    </a:lnTo>
                    <a:lnTo>
                      <a:pt x="6272" y="1420"/>
                    </a:lnTo>
                    <a:lnTo>
                      <a:pt x="6334" y="1336"/>
                    </a:lnTo>
                    <a:lnTo>
                      <a:pt x="6388" y="1246"/>
                    </a:lnTo>
                    <a:lnTo>
                      <a:pt x="6429" y="1151"/>
                    </a:lnTo>
                    <a:lnTo>
                      <a:pt x="6461" y="1051"/>
                    </a:lnTo>
                    <a:lnTo>
                      <a:pt x="6483" y="947"/>
                    </a:lnTo>
                    <a:lnTo>
                      <a:pt x="6488" y="894"/>
                    </a:lnTo>
                    <a:lnTo>
                      <a:pt x="6493" y="841"/>
                    </a:lnTo>
                    <a:lnTo>
                      <a:pt x="6490" y="734"/>
                    </a:lnTo>
                    <a:lnTo>
                      <a:pt x="6475" y="631"/>
                    </a:lnTo>
                    <a:lnTo>
                      <a:pt x="6451" y="530"/>
                    </a:lnTo>
                    <a:lnTo>
                      <a:pt x="6416" y="432"/>
                    </a:lnTo>
                    <a:lnTo>
                      <a:pt x="6370" y="337"/>
                    </a:lnTo>
                    <a:lnTo>
                      <a:pt x="6313" y="249"/>
                    </a:lnTo>
                    <a:lnTo>
                      <a:pt x="6248" y="165"/>
                    </a:lnTo>
                    <a:lnTo>
                      <a:pt x="6211" y="128"/>
                    </a:ln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8"/>
              <p:cNvSpPr>
                <a:spLocks/>
              </p:cNvSpPr>
              <p:nvPr/>
            </p:nvSpPr>
            <p:spPr bwMode="auto">
              <a:xfrm>
                <a:off x="4450" y="2195"/>
                <a:ext cx="1460" cy="1460"/>
              </a:xfrm>
              <a:custGeom>
                <a:avLst/>
                <a:gdLst>
                  <a:gd name="T0" fmla="*/ 1731 w 4378"/>
                  <a:gd name="T1" fmla="*/ 0 h 4379"/>
                  <a:gd name="T2" fmla="*/ 0 w 4378"/>
                  <a:gd name="T3" fmla="*/ 1732 h 4379"/>
                  <a:gd name="T4" fmla="*/ 1630 w 4378"/>
                  <a:gd name="T5" fmla="*/ 3360 h 4379"/>
                  <a:gd name="T6" fmla="*/ 2038 w 4378"/>
                  <a:gd name="T7" fmla="*/ 3768 h 4379"/>
                  <a:gd name="T8" fmla="*/ 2648 w 4378"/>
                  <a:gd name="T9" fmla="*/ 4379 h 4379"/>
                  <a:gd name="T10" fmla="*/ 4378 w 4378"/>
                  <a:gd name="T11" fmla="*/ 2647 h 4379"/>
                  <a:gd name="T12" fmla="*/ 1731 w 4378"/>
                  <a:gd name="T13" fmla="*/ 0 h 4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78" h="4379">
                    <a:moveTo>
                      <a:pt x="1731" y="0"/>
                    </a:moveTo>
                    <a:lnTo>
                      <a:pt x="0" y="1732"/>
                    </a:lnTo>
                    <a:lnTo>
                      <a:pt x="1630" y="3360"/>
                    </a:lnTo>
                    <a:lnTo>
                      <a:pt x="2038" y="3768"/>
                    </a:lnTo>
                    <a:lnTo>
                      <a:pt x="2648" y="4379"/>
                    </a:lnTo>
                    <a:lnTo>
                      <a:pt x="4378" y="2647"/>
                    </a:lnTo>
                    <a:lnTo>
                      <a:pt x="1731" y="0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9"/>
              <p:cNvSpPr>
                <a:spLocks/>
              </p:cNvSpPr>
              <p:nvPr/>
            </p:nvSpPr>
            <p:spPr bwMode="auto">
              <a:xfrm>
                <a:off x="5237" y="2981"/>
                <a:ext cx="672" cy="674"/>
              </a:xfrm>
              <a:custGeom>
                <a:avLst/>
                <a:gdLst>
                  <a:gd name="T0" fmla="*/ 0 w 2018"/>
                  <a:gd name="T1" fmla="*/ 1732 h 2020"/>
                  <a:gd name="T2" fmla="*/ 1730 w 2018"/>
                  <a:gd name="T3" fmla="*/ 0 h 2020"/>
                  <a:gd name="T4" fmla="*/ 2018 w 2018"/>
                  <a:gd name="T5" fmla="*/ 288 h 2020"/>
                  <a:gd name="T6" fmla="*/ 288 w 2018"/>
                  <a:gd name="T7" fmla="*/ 2020 h 2020"/>
                  <a:gd name="T8" fmla="*/ 0 w 2018"/>
                  <a:gd name="T9" fmla="*/ 1732 h 2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8" h="2020">
                    <a:moveTo>
                      <a:pt x="0" y="1732"/>
                    </a:moveTo>
                    <a:lnTo>
                      <a:pt x="1730" y="0"/>
                    </a:lnTo>
                    <a:lnTo>
                      <a:pt x="2018" y="288"/>
                    </a:lnTo>
                    <a:lnTo>
                      <a:pt x="288" y="2020"/>
                    </a:lnTo>
                    <a:lnTo>
                      <a:pt x="0" y="1732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50"/>
              <p:cNvSpPr>
                <a:spLocks/>
              </p:cNvSpPr>
              <p:nvPr/>
            </p:nvSpPr>
            <p:spPr bwMode="auto">
              <a:xfrm>
                <a:off x="6798" y="1115"/>
                <a:ext cx="192" cy="192"/>
              </a:xfrm>
              <a:custGeom>
                <a:avLst/>
                <a:gdLst>
                  <a:gd name="T0" fmla="*/ 576 w 576"/>
                  <a:gd name="T1" fmla="*/ 288 h 576"/>
                  <a:gd name="T2" fmla="*/ 575 w 576"/>
                  <a:gd name="T3" fmla="*/ 318 h 576"/>
                  <a:gd name="T4" fmla="*/ 563 w 576"/>
                  <a:gd name="T5" fmla="*/ 374 h 576"/>
                  <a:gd name="T6" fmla="*/ 541 w 576"/>
                  <a:gd name="T7" fmla="*/ 426 h 576"/>
                  <a:gd name="T8" fmla="*/ 510 w 576"/>
                  <a:gd name="T9" fmla="*/ 472 h 576"/>
                  <a:gd name="T10" fmla="*/ 471 w 576"/>
                  <a:gd name="T11" fmla="*/ 511 h 576"/>
                  <a:gd name="T12" fmla="*/ 425 w 576"/>
                  <a:gd name="T13" fmla="*/ 541 h 576"/>
                  <a:gd name="T14" fmla="*/ 373 w 576"/>
                  <a:gd name="T15" fmla="*/ 563 h 576"/>
                  <a:gd name="T16" fmla="*/ 317 w 576"/>
                  <a:gd name="T17" fmla="*/ 574 h 576"/>
                  <a:gd name="T18" fmla="*/ 288 w 576"/>
                  <a:gd name="T19" fmla="*/ 576 h 576"/>
                  <a:gd name="T20" fmla="*/ 258 w 576"/>
                  <a:gd name="T21" fmla="*/ 574 h 576"/>
                  <a:gd name="T22" fmla="*/ 202 w 576"/>
                  <a:gd name="T23" fmla="*/ 563 h 576"/>
                  <a:gd name="T24" fmla="*/ 150 w 576"/>
                  <a:gd name="T25" fmla="*/ 541 h 576"/>
                  <a:gd name="T26" fmla="*/ 104 w 576"/>
                  <a:gd name="T27" fmla="*/ 511 h 576"/>
                  <a:gd name="T28" fmla="*/ 65 w 576"/>
                  <a:gd name="T29" fmla="*/ 472 h 576"/>
                  <a:gd name="T30" fmla="*/ 33 w 576"/>
                  <a:gd name="T31" fmla="*/ 426 h 576"/>
                  <a:gd name="T32" fmla="*/ 12 w 576"/>
                  <a:gd name="T33" fmla="*/ 374 h 576"/>
                  <a:gd name="T34" fmla="*/ 0 w 576"/>
                  <a:gd name="T35" fmla="*/ 318 h 576"/>
                  <a:gd name="T36" fmla="*/ 0 w 576"/>
                  <a:gd name="T37" fmla="*/ 288 h 576"/>
                  <a:gd name="T38" fmla="*/ 0 w 576"/>
                  <a:gd name="T39" fmla="*/ 259 h 576"/>
                  <a:gd name="T40" fmla="*/ 12 w 576"/>
                  <a:gd name="T41" fmla="*/ 203 h 576"/>
                  <a:gd name="T42" fmla="*/ 33 w 576"/>
                  <a:gd name="T43" fmla="*/ 151 h 576"/>
                  <a:gd name="T44" fmla="*/ 65 w 576"/>
                  <a:gd name="T45" fmla="*/ 105 h 576"/>
                  <a:gd name="T46" fmla="*/ 104 w 576"/>
                  <a:gd name="T47" fmla="*/ 66 h 576"/>
                  <a:gd name="T48" fmla="*/ 150 w 576"/>
                  <a:gd name="T49" fmla="*/ 34 h 576"/>
                  <a:gd name="T50" fmla="*/ 202 w 576"/>
                  <a:gd name="T51" fmla="*/ 13 h 576"/>
                  <a:gd name="T52" fmla="*/ 258 w 576"/>
                  <a:gd name="T53" fmla="*/ 1 h 576"/>
                  <a:gd name="T54" fmla="*/ 288 w 576"/>
                  <a:gd name="T55" fmla="*/ 0 h 576"/>
                  <a:gd name="T56" fmla="*/ 317 w 576"/>
                  <a:gd name="T57" fmla="*/ 1 h 576"/>
                  <a:gd name="T58" fmla="*/ 373 w 576"/>
                  <a:gd name="T59" fmla="*/ 13 h 576"/>
                  <a:gd name="T60" fmla="*/ 425 w 576"/>
                  <a:gd name="T61" fmla="*/ 34 h 576"/>
                  <a:gd name="T62" fmla="*/ 471 w 576"/>
                  <a:gd name="T63" fmla="*/ 66 h 576"/>
                  <a:gd name="T64" fmla="*/ 510 w 576"/>
                  <a:gd name="T65" fmla="*/ 105 h 576"/>
                  <a:gd name="T66" fmla="*/ 541 w 576"/>
                  <a:gd name="T67" fmla="*/ 151 h 576"/>
                  <a:gd name="T68" fmla="*/ 563 w 576"/>
                  <a:gd name="T69" fmla="*/ 203 h 576"/>
                  <a:gd name="T70" fmla="*/ 575 w 576"/>
                  <a:gd name="T71" fmla="*/ 259 h 576"/>
                  <a:gd name="T72" fmla="*/ 576 w 576"/>
                  <a:gd name="T73" fmla="*/ 288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6" h="576">
                    <a:moveTo>
                      <a:pt x="576" y="288"/>
                    </a:moveTo>
                    <a:lnTo>
                      <a:pt x="575" y="318"/>
                    </a:lnTo>
                    <a:lnTo>
                      <a:pt x="563" y="374"/>
                    </a:lnTo>
                    <a:lnTo>
                      <a:pt x="541" y="426"/>
                    </a:lnTo>
                    <a:lnTo>
                      <a:pt x="510" y="472"/>
                    </a:lnTo>
                    <a:lnTo>
                      <a:pt x="471" y="511"/>
                    </a:lnTo>
                    <a:lnTo>
                      <a:pt x="425" y="541"/>
                    </a:lnTo>
                    <a:lnTo>
                      <a:pt x="373" y="563"/>
                    </a:lnTo>
                    <a:lnTo>
                      <a:pt x="317" y="574"/>
                    </a:lnTo>
                    <a:lnTo>
                      <a:pt x="288" y="576"/>
                    </a:lnTo>
                    <a:lnTo>
                      <a:pt x="258" y="574"/>
                    </a:lnTo>
                    <a:lnTo>
                      <a:pt x="202" y="563"/>
                    </a:lnTo>
                    <a:lnTo>
                      <a:pt x="150" y="541"/>
                    </a:lnTo>
                    <a:lnTo>
                      <a:pt x="104" y="511"/>
                    </a:lnTo>
                    <a:lnTo>
                      <a:pt x="65" y="472"/>
                    </a:lnTo>
                    <a:lnTo>
                      <a:pt x="33" y="426"/>
                    </a:lnTo>
                    <a:lnTo>
                      <a:pt x="12" y="374"/>
                    </a:lnTo>
                    <a:lnTo>
                      <a:pt x="0" y="318"/>
                    </a:lnTo>
                    <a:lnTo>
                      <a:pt x="0" y="288"/>
                    </a:lnTo>
                    <a:lnTo>
                      <a:pt x="0" y="259"/>
                    </a:lnTo>
                    <a:lnTo>
                      <a:pt x="12" y="203"/>
                    </a:lnTo>
                    <a:lnTo>
                      <a:pt x="33" y="151"/>
                    </a:lnTo>
                    <a:lnTo>
                      <a:pt x="65" y="105"/>
                    </a:lnTo>
                    <a:lnTo>
                      <a:pt x="104" y="66"/>
                    </a:lnTo>
                    <a:lnTo>
                      <a:pt x="150" y="34"/>
                    </a:lnTo>
                    <a:lnTo>
                      <a:pt x="202" y="13"/>
                    </a:lnTo>
                    <a:lnTo>
                      <a:pt x="258" y="1"/>
                    </a:lnTo>
                    <a:lnTo>
                      <a:pt x="288" y="0"/>
                    </a:lnTo>
                    <a:lnTo>
                      <a:pt x="317" y="1"/>
                    </a:lnTo>
                    <a:lnTo>
                      <a:pt x="373" y="13"/>
                    </a:lnTo>
                    <a:lnTo>
                      <a:pt x="425" y="34"/>
                    </a:lnTo>
                    <a:lnTo>
                      <a:pt x="471" y="66"/>
                    </a:lnTo>
                    <a:lnTo>
                      <a:pt x="510" y="105"/>
                    </a:lnTo>
                    <a:lnTo>
                      <a:pt x="541" y="151"/>
                    </a:lnTo>
                    <a:lnTo>
                      <a:pt x="563" y="203"/>
                    </a:lnTo>
                    <a:lnTo>
                      <a:pt x="575" y="259"/>
                    </a:lnTo>
                    <a:lnTo>
                      <a:pt x="576" y="288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순서도: 지연 30"/>
            <p:cNvSpPr/>
            <p:nvPr/>
          </p:nvSpPr>
          <p:spPr>
            <a:xfrm rot="4147283" flipH="1">
              <a:off x="10503405" y="5975733"/>
              <a:ext cx="748810" cy="194929"/>
            </a:xfrm>
            <a:prstGeom prst="flowChartDelay">
              <a:avLst/>
            </a:pr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 flipH="1">
              <a:off x="10883462" y="6186394"/>
              <a:ext cx="1308538" cy="671607"/>
            </a:xfrm>
            <a:custGeom>
              <a:avLst/>
              <a:gdLst>
                <a:gd name="connsiteX0" fmla="*/ 1119034 w 1308538"/>
                <a:gd name="connsiteY0" fmla="*/ 143 h 671607"/>
                <a:gd name="connsiteX1" fmla="*/ 1100633 w 1308538"/>
                <a:gd name="connsiteY1" fmla="*/ 6411 h 671607"/>
                <a:gd name="connsiteX2" fmla="*/ 946502 w 1308538"/>
                <a:gd name="connsiteY2" fmla="*/ 288986 h 671607"/>
                <a:gd name="connsiteX3" fmla="*/ 863120 w 1308538"/>
                <a:gd name="connsiteY3" fmla="*/ 295853 h 671607"/>
                <a:gd name="connsiteX4" fmla="*/ 740993 w 1308538"/>
                <a:gd name="connsiteY4" fmla="*/ 306112 h 671607"/>
                <a:gd name="connsiteX5" fmla="*/ 317469 w 1308538"/>
                <a:gd name="connsiteY5" fmla="*/ 295853 h 671607"/>
                <a:gd name="connsiteX6" fmla="*/ 150154 w 1308538"/>
                <a:gd name="connsiteY6" fmla="*/ 331801 h 671607"/>
                <a:gd name="connsiteX7" fmla="*/ 64772 w 1308538"/>
                <a:gd name="connsiteY7" fmla="*/ 403085 h 671607"/>
                <a:gd name="connsiteX8" fmla="*/ 0 w 1308538"/>
                <a:gd name="connsiteY8" fmla="*/ 472032 h 671607"/>
                <a:gd name="connsiteX9" fmla="*/ 0 w 1308538"/>
                <a:gd name="connsiteY9" fmla="*/ 671607 h 671607"/>
                <a:gd name="connsiteX10" fmla="*/ 1152472 w 1308538"/>
                <a:gd name="connsiteY10" fmla="*/ 671607 h 671607"/>
                <a:gd name="connsiteX11" fmla="*/ 1203388 w 1308538"/>
                <a:gd name="connsiteY11" fmla="*/ 545873 h 671607"/>
                <a:gd name="connsiteX12" fmla="*/ 1308008 w 1308538"/>
                <a:gd name="connsiteY12" fmla="*/ 310523 h 671607"/>
                <a:gd name="connsiteX13" fmla="*/ 1237639 w 1308538"/>
                <a:gd name="connsiteY13" fmla="*/ 109166 h 671607"/>
                <a:gd name="connsiteX14" fmla="*/ 1119034 w 1308538"/>
                <a:gd name="connsiteY14" fmla="*/ 143 h 67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538" h="671607">
                  <a:moveTo>
                    <a:pt x="1119034" y="143"/>
                  </a:moveTo>
                  <a:cubicBezTo>
                    <a:pt x="1112848" y="669"/>
                    <a:pt x="1106698" y="2665"/>
                    <a:pt x="1100633" y="6411"/>
                  </a:cubicBezTo>
                  <a:cubicBezTo>
                    <a:pt x="1052110" y="36381"/>
                    <a:pt x="978076" y="267069"/>
                    <a:pt x="946502" y="288986"/>
                  </a:cubicBezTo>
                  <a:cubicBezTo>
                    <a:pt x="914927" y="310904"/>
                    <a:pt x="897372" y="292999"/>
                    <a:pt x="863120" y="295853"/>
                  </a:cubicBezTo>
                  <a:cubicBezTo>
                    <a:pt x="828869" y="298708"/>
                    <a:pt x="831934" y="306112"/>
                    <a:pt x="740993" y="306112"/>
                  </a:cubicBezTo>
                  <a:lnTo>
                    <a:pt x="317469" y="295853"/>
                  </a:lnTo>
                  <a:cubicBezTo>
                    <a:pt x="218996" y="300135"/>
                    <a:pt x="206583" y="298694"/>
                    <a:pt x="150154" y="331801"/>
                  </a:cubicBezTo>
                  <a:cubicBezTo>
                    <a:pt x="121940" y="348354"/>
                    <a:pt x="93397" y="374043"/>
                    <a:pt x="64772" y="403085"/>
                  </a:cubicBezTo>
                  <a:lnTo>
                    <a:pt x="0" y="472032"/>
                  </a:lnTo>
                  <a:lnTo>
                    <a:pt x="0" y="671607"/>
                  </a:lnTo>
                  <a:lnTo>
                    <a:pt x="1152472" y="671607"/>
                  </a:lnTo>
                  <a:lnTo>
                    <a:pt x="1203388" y="545873"/>
                  </a:lnTo>
                  <a:cubicBezTo>
                    <a:pt x="1236524" y="459552"/>
                    <a:pt x="1302299" y="383307"/>
                    <a:pt x="1308008" y="310523"/>
                  </a:cubicBezTo>
                  <a:cubicBezTo>
                    <a:pt x="1313716" y="237738"/>
                    <a:pt x="1272202" y="159851"/>
                    <a:pt x="1237639" y="109166"/>
                  </a:cubicBezTo>
                  <a:cubicBezTo>
                    <a:pt x="1207396" y="64816"/>
                    <a:pt x="1162333" y="-3539"/>
                    <a:pt x="1119034" y="1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 flipH="1">
              <a:off x="11240166" y="5517492"/>
              <a:ext cx="822634" cy="1030104"/>
              <a:chOff x="1219927" y="2725633"/>
              <a:chExt cx="1711565" cy="2143225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1682683" y="4161764"/>
                <a:ext cx="786052" cy="707094"/>
                <a:chOff x="1682683" y="4161764"/>
                <a:chExt cx="786052" cy="707094"/>
              </a:xfrm>
            </p:grpSpPr>
            <p:sp>
              <p:nvSpPr>
                <p:cNvPr id="12" name="Freeform 53"/>
                <p:cNvSpPr>
                  <a:spLocks/>
                </p:cNvSpPr>
                <p:nvPr/>
              </p:nvSpPr>
              <p:spPr bwMode="auto">
                <a:xfrm>
                  <a:off x="1738548" y="4691269"/>
                  <a:ext cx="672206" cy="177589"/>
                </a:xfrm>
                <a:custGeom>
                  <a:avLst/>
                  <a:gdLst>
                    <a:gd name="T0" fmla="*/ 255 w 511"/>
                    <a:gd name="T1" fmla="*/ 0 h 135"/>
                    <a:gd name="T2" fmla="*/ 294 w 511"/>
                    <a:gd name="T3" fmla="*/ 1 h 135"/>
                    <a:gd name="T4" fmla="*/ 331 w 511"/>
                    <a:gd name="T5" fmla="*/ 4 h 135"/>
                    <a:gd name="T6" fmla="*/ 365 w 511"/>
                    <a:gd name="T7" fmla="*/ 8 h 135"/>
                    <a:gd name="T8" fmla="*/ 396 w 511"/>
                    <a:gd name="T9" fmla="*/ 14 h 135"/>
                    <a:gd name="T10" fmla="*/ 425 w 511"/>
                    <a:gd name="T11" fmla="*/ 19 h 135"/>
                    <a:gd name="T12" fmla="*/ 450 w 511"/>
                    <a:gd name="T13" fmla="*/ 25 h 135"/>
                    <a:gd name="T14" fmla="*/ 471 w 511"/>
                    <a:gd name="T15" fmla="*/ 30 h 135"/>
                    <a:gd name="T16" fmla="*/ 488 w 511"/>
                    <a:gd name="T17" fmla="*/ 35 h 135"/>
                    <a:gd name="T18" fmla="*/ 501 w 511"/>
                    <a:gd name="T19" fmla="*/ 39 h 135"/>
                    <a:gd name="T20" fmla="*/ 509 w 511"/>
                    <a:gd name="T21" fmla="*/ 42 h 135"/>
                    <a:gd name="T22" fmla="*/ 511 w 511"/>
                    <a:gd name="T23" fmla="*/ 42 h 135"/>
                    <a:gd name="T24" fmla="*/ 510 w 511"/>
                    <a:gd name="T25" fmla="*/ 44 h 135"/>
                    <a:gd name="T26" fmla="*/ 505 w 511"/>
                    <a:gd name="T27" fmla="*/ 49 h 135"/>
                    <a:gd name="T28" fmla="*/ 496 w 511"/>
                    <a:gd name="T29" fmla="*/ 57 h 135"/>
                    <a:gd name="T30" fmla="*/ 485 w 511"/>
                    <a:gd name="T31" fmla="*/ 66 h 135"/>
                    <a:gd name="T32" fmla="*/ 470 w 511"/>
                    <a:gd name="T33" fmla="*/ 77 h 135"/>
                    <a:gd name="T34" fmla="*/ 451 w 511"/>
                    <a:gd name="T35" fmla="*/ 88 h 135"/>
                    <a:gd name="T36" fmla="*/ 429 w 511"/>
                    <a:gd name="T37" fmla="*/ 100 h 135"/>
                    <a:gd name="T38" fmla="*/ 403 w 511"/>
                    <a:gd name="T39" fmla="*/ 112 h 135"/>
                    <a:gd name="T40" fmla="*/ 372 w 511"/>
                    <a:gd name="T41" fmla="*/ 121 h 135"/>
                    <a:gd name="T42" fmla="*/ 337 w 511"/>
                    <a:gd name="T43" fmla="*/ 128 h 135"/>
                    <a:gd name="T44" fmla="*/ 298 w 511"/>
                    <a:gd name="T45" fmla="*/ 134 h 135"/>
                    <a:gd name="T46" fmla="*/ 256 w 511"/>
                    <a:gd name="T47" fmla="*/ 135 h 135"/>
                    <a:gd name="T48" fmla="*/ 213 w 511"/>
                    <a:gd name="T49" fmla="*/ 134 h 135"/>
                    <a:gd name="T50" fmla="*/ 174 w 511"/>
                    <a:gd name="T51" fmla="*/ 128 h 135"/>
                    <a:gd name="T52" fmla="*/ 139 w 511"/>
                    <a:gd name="T53" fmla="*/ 121 h 135"/>
                    <a:gd name="T54" fmla="*/ 109 w 511"/>
                    <a:gd name="T55" fmla="*/ 112 h 135"/>
                    <a:gd name="T56" fmla="*/ 82 w 511"/>
                    <a:gd name="T57" fmla="*/ 100 h 135"/>
                    <a:gd name="T58" fmla="*/ 60 w 511"/>
                    <a:gd name="T59" fmla="*/ 88 h 135"/>
                    <a:gd name="T60" fmla="*/ 41 w 511"/>
                    <a:gd name="T61" fmla="*/ 77 h 135"/>
                    <a:gd name="T62" fmla="*/ 26 w 511"/>
                    <a:gd name="T63" fmla="*/ 66 h 135"/>
                    <a:gd name="T64" fmla="*/ 15 w 511"/>
                    <a:gd name="T65" fmla="*/ 57 h 135"/>
                    <a:gd name="T66" fmla="*/ 6 w 511"/>
                    <a:gd name="T67" fmla="*/ 49 h 135"/>
                    <a:gd name="T68" fmla="*/ 2 w 511"/>
                    <a:gd name="T69" fmla="*/ 44 h 135"/>
                    <a:gd name="T70" fmla="*/ 0 w 511"/>
                    <a:gd name="T71" fmla="*/ 42 h 135"/>
                    <a:gd name="T72" fmla="*/ 43 w 511"/>
                    <a:gd name="T73" fmla="*/ 27 h 135"/>
                    <a:gd name="T74" fmla="*/ 88 w 511"/>
                    <a:gd name="T75" fmla="*/ 16 h 135"/>
                    <a:gd name="T76" fmla="*/ 131 w 511"/>
                    <a:gd name="T77" fmla="*/ 8 h 135"/>
                    <a:gd name="T78" fmla="*/ 173 w 511"/>
                    <a:gd name="T79" fmla="*/ 3 h 135"/>
                    <a:gd name="T80" fmla="*/ 215 w 511"/>
                    <a:gd name="T81" fmla="*/ 0 h 135"/>
                    <a:gd name="T82" fmla="*/ 255 w 511"/>
                    <a:gd name="T83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511" h="135">
                      <a:moveTo>
                        <a:pt x="255" y="0"/>
                      </a:moveTo>
                      <a:lnTo>
                        <a:pt x="294" y="1"/>
                      </a:lnTo>
                      <a:lnTo>
                        <a:pt x="331" y="4"/>
                      </a:lnTo>
                      <a:lnTo>
                        <a:pt x="365" y="8"/>
                      </a:lnTo>
                      <a:lnTo>
                        <a:pt x="396" y="14"/>
                      </a:lnTo>
                      <a:lnTo>
                        <a:pt x="425" y="19"/>
                      </a:lnTo>
                      <a:lnTo>
                        <a:pt x="450" y="25"/>
                      </a:lnTo>
                      <a:lnTo>
                        <a:pt x="471" y="30"/>
                      </a:lnTo>
                      <a:lnTo>
                        <a:pt x="488" y="35"/>
                      </a:lnTo>
                      <a:lnTo>
                        <a:pt x="501" y="39"/>
                      </a:lnTo>
                      <a:lnTo>
                        <a:pt x="509" y="42"/>
                      </a:lnTo>
                      <a:lnTo>
                        <a:pt x="511" y="42"/>
                      </a:lnTo>
                      <a:lnTo>
                        <a:pt x="510" y="44"/>
                      </a:lnTo>
                      <a:lnTo>
                        <a:pt x="505" y="49"/>
                      </a:lnTo>
                      <a:lnTo>
                        <a:pt x="496" y="57"/>
                      </a:lnTo>
                      <a:lnTo>
                        <a:pt x="485" y="66"/>
                      </a:lnTo>
                      <a:lnTo>
                        <a:pt x="470" y="77"/>
                      </a:lnTo>
                      <a:lnTo>
                        <a:pt x="451" y="88"/>
                      </a:lnTo>
                      <a:lnTo>
                        <a:pt x="429" y="100"/>
                      </a:lnTo>
                      <a:lnTo>
                        <a:pt x="403" y="112"/>
                      </a:lnTo>
                      <a:lnTo>
                        <a:pt x="372" y="121"/>
                      </a:lnTo>
                      <a:lnTo>
                        <a:pt x="337" y="128"/>
                      </a:lnTo>
                      <a:lnTo>
                        <a:pt x="298" y="134"/>
                      </a:lnTo>
                      <a:lnTo>
                        <a:pt x="256" y="135"/>
                      </a:lnTo>
                      <a:lnTo>
                        <a:pt x="213" y="134"/>
                      </a:lnTo>
                      <a:lnTo>
                        <a:pt x="174" y="128"/>
                      </a:lnTo>
                      <a:lnTo>
                        <a:pt x="139" y="121"/>
                      </a:lnTo>
                      <a:lnTo>
                        <a:pt x="109" y="112"/>
                      </a:lnTo>
                      <a:lnTo>
                        <a:pt x="82" y="100"/>
                      </a:lnTo>
                      <a:lnTo>
                        <a:pt x="60" y="88"/>
                      </a:lnTo>
                      <a:lnTo>
                        <a:pt x="41" y="77"/>
                      </a:lnTo>
                      <a:lnTo>
                        <a:pt x="26" y="66"/>
                      </a:lnTo>
                      <a:lnTo>
                        <a:pt x="15" y="57"/>
                      </a:lnTo>
                      <a:lnTo>
                        <a:pt x="6" y="49"/>
                      </a:lnTo>
                      <a:lnTo>
                        <a:pt x="2" y="44"/>
                      </a:lnTo>
                      <a:lnTo>
                        <a:pt x="0" y="42"/>
                      </a:lnTo>
                      <a:lnTo>
                        <a:pt x="43" y="27"/>
                      </a:lnTo>
                      <a:lnTo>
                        <a:pt x="88" y="16"/>
                      </a:lnTo>
                      <a:lnTo>
                        <a:pt x="131" y="8"/>
                      </a:lnTo>
                      <a:lnTo>
                        <a:pt x="173" y="3"/>
                      </a:lnTo>
                      <a:lnTo>
                        <a:pt x="215" y="0"/>
                      </a:lnTo>
                      <a:lnTo>
                        <a:pt x="255" y="0"/>
                      </a:lnTo>
                      <a:close/>
                    </a:path>
                  </a:pathLst>
                </a:custGeom>
                <a:solidFill>
                  <a:srgbClr val="FEDEC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1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" name="Freeform 33"/>
                <p:cNvSpPr>
                  <a:spLocks/>
                </p:cNvSpPr>
                <p:nvPr/>
              </p:nvSpPr>
              <p:spPr bwMode="auto">
                <a:xfrm>
                  <a:off x="1682683" y="4161764"/>
                  <a:ext cx="786052" cy="587426"/>
                </a:xfrm>
                <a:custGeom>
                  <a:avLst/>
                  <a:gdLst>
                    <a:gd name="T0" fmla="*/ 118 w 1117"/>
                    <a:gd name="T1" fmla="*/ 0 h 834"/>
                    <a:gd name="T2" fmla="*/ 999 w 1117"/>
                    <a:gd name="T3" fmla="*/ 0 h 834"/>
                    <a:gd name="T4" fmla="*/ 1006 w 1117"/>
                    <a:gd name="T5" fmla="*/ 21 h 834"/>
                    <a:gd name="T6" fmla="*/ 1011 w 1117"/>
                    <a:gd name="T7" fmla="*/ 50 h 834"/>
                    <a:gd name="T8" fmla="*/ 1015 w 1117"/>
                    <a:gd name="T9" fmla="*/ 85 h 834"/>
                    <a:gd name="T10" fmla="*/ 1018 w 1117"/>
                    <a:gd name="T11" fmla="*/ 126 h 834"/>
                    <a:gd name="T12" fmla="*/ 1021 w 1117"/>
                    <a:gd name="T13" fmla="*/ 171 h 834"/>
                    <a:gd name="T14" fmla="*/ 1025 w 1117"/>
                    <a:gd name="T15" fmla="*/ 222 h 834"/>
                    <a:gd name="T16" fmla="*/ 1031 w 1117"/>
                    <a:gd name="T17" fmla="*/ 274 h 834"/>
                    <a:gd name="T18" fmla="*/ 1040 w 1117"/>
                    <a:gd name="T19" fmla="*/ 330 h 834"/>
                    <a:gd name="T20" fmla="*/ 1051 w 1117"/>
                    <a:gd name="T21" fmla="*/ 387 h 834"/>
                    <a:gd name="T22" fmla="*/ 1067 w 1117"/>
                    <a:gd name="T23" fmla="*/ 445 h 834"/>
                    <a:gd name="T24" fmla="*/ 1089 w 1117"/>
                    <a:gd name="T25" fmla="*/ 503 h 834"/>
                    <a:gd name="T26" fmla="*/ 1117 w 1117"/>
                    <a:gd name="T27" fmla="*/ 560 h 834"/>
                    <a:gd name="T28" fmla="*/ 1067 w 1117"/>
                    <a:gd name="T29" fmla="*/ 600 h 834"/>
                    <a:gd name="T30" fmla="*/ 1015 w 1117"/>
                    <a:gd name="T31" fmla="*/ 639 h 834"/>
                    <a:gd name="T32" fmla="*/ 961 w 1117"/>
                    <a:gd name="T33" fmla="*/ 677 h 834"/>
                    <a:gd name="T34" fmla="*/ 903 w 1117"/>
                    <a:gd name="T35" fmla="*/ 712 h 834"/>
                    <a:gd name="T36" fmla="*/ 842 w 1117"/>
                    <a:gd name="T37" fmla="*/ 745 h 834"/>
                    <a:gd name="T38" fmla="*/ 778 w 1117"/>
                    <a:gd name="T39" fmla="*/ 775 h 834"/>
                    <a:gd name="T40" fmla="*/ 709 w 1117"/>
                    <a:gd name="T41" fmla="*/ 799 h 834"/>
                    <a:gd name="T42" fmla="*/ 636 w 1117"/>
                    <a:gd name="T43" fmla="*/ 820 h 834"/>
                    <a:gd name="T44" fmla="*/ 558 w 1117"/>
                    <a:gd name="T45" fmla="*/ 834 h 834"/>
                    <a:gd name="T46" fmla="*/ 480 w 1117"/>
                    <a:gd name="T47" fmla="*/ 820 h 834"/>
                    <a:gd name="T48" fmla="*/ 408 w 1117"/>
                    <a:gd name="T49" fmla="*/ 801 h 834"/>
                    <a:gd name="T50" fmla="*/ 338 w 1117"/>
                    <a:gd name="T51" fmla="*/ 776 h 834"/>
                    <a:gd name="T52" fmla="*/ 274 w 1117"/>
                    <a:gd name="T53" fmla="*/ 747 h 834"/>
                    <a:gd name="T54" fmla="*/ 212 w 1117"/>
                    <a:gd name="T55" fmla="*/ 713 h 834"/>
                    <a:gd name="T56" fmla="*/ 156 w 1117"/>
                    <a:gd name="T57" fmla="*/ 678 h 834"/>
                    <a:gd name="T58" fmla="*/ 100 w 1117"/>
                    <a:gd name="T59" fmla="*/ 642 h 834"/>
                    <a:gd name="T60" fmla="*/ 49 w 1117"/>
                    <a:gd name="T61" fmla="*/ 602 h 834"/>
                    <a:gd name="T62" fmla="*/ 0 w 1117"/>
                    <a:gd name="T63" fmla="*/ 563 h 834"/>
                    <a:gd name="T64" fmla="*/ 26 w 1117"/>
                    <a:gd name="T65" fmla="*/ 506 h 834"/>
                    <a:gd name="T66" fmla="*/ 48 w 1117"/>
                    <a:gd name="T67" fmla="*/ 448 h 834"/>
                    <a:gd name="T68" fmla="*/ 65 w 1117"/>
                    <a:gd name="T69" fmla="*/ 390 h 834"/>
                    <a:gd name="T70" fmla="*/ 77 w 1117"/>
                    <a:gd name="T71" fmla="*/ 333 h 834"/>
                    <a:gd name="T72" fmla="*/ 86 w 1117"/>
                    <a:gd name="T73" fmla="*/ 276 h 834"/>
                    <a:gd name="T74" fmla="*/ 91 w 1117"/>
                    <a:gd name="T75" fmla="*/ 223 h 834"/>
                    <a:gd name="T76" fmla="*/ 96 w 1117"/>
                    <a:gd name="T77" fmla="*/ 172 h 834"/>
                    <a:gd name="T78" fmla="*/ 99 w 1117"/>
                    <a:gd name="T79" fmla="*/ 126 h 834"/>
                    <a:gd name="T80" fmla="*/ 103 w 1117"/>
                    <a:gd name="T81" fmla="*/ 85 h 834"/>
                    <a:gd name="T82" fmla="*/ 106 w 1117"/>
                    <a:gd name="T83" fmla="*/ 50 h 834"/>
                    <a:gd name="T84" fmla="*/ 110 w 1117"/>
                    <a:gd name="T85" fmla="*/ 21 h 834"/>
                    <a:gd name="T86" fmla="*/ 118 w 1117"/>
                    <a:gd name="T87" fmla="*/ 0 h 8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117" h="834">
                      <a:moveTo>
                        <a:pt x="118" y="0"/>
                      </a:moveTo>
                      <a:lnTo>
                        <a:pt x="999" y="0"/>
                      </a:lnTo>
                      <a:lnTo>
                        <a:pt x="1006" y="21"/>
                      </a:lnTo>
                      <a:lnTo>
                        <a:pt x="1011" y="50"/>
                      </a:lnTo>
                      <a:lnTo>
                        <a:pt x="1015" y="85"/>
                      </a:lnTo>
                      <a:lnTo>
                        <a:pt x="1018" y="126"/>
                      </a:lnTo>
                      <a:lnTo>
                        <a:pt x="1021" y="171"/>
                      </a:lnTo>
                      <a:lnTo>
                        <a:pt x="1025" y="222"/>
                      </a:lnTo>
                      <a:lnTo>
                        <a:pt x="1031" y="274"/>
                      </a:lnTo>
                      <a:lnTo>
                        <a:pt x="1040" y="330"/>
                      </a:lnTo>
                      <a:lnTo>
                        <a:pt x="1051" y="387"/>
                      </a:lnTo>
                      <a:lnTo>
                        <a:pt x="1067" y="445"/>
                      </a:lnTo>
                      <a:lnTo>
                        <a:pt x="1089" y="503"/>
                      </a:lnTo>
                      <a:lnTo>
                        <a:pt x="1117" y="560"/>
                      </a:lnTo>
                      <a:lnTo>
                        <a:pt x="1067" y="600"/>
                      </a:lnTo>
                      <a:lnTo>
                        <a:pt x="1015" y="639"/>
                      </a:lnTo>
                      <a:lnTo>
                        <a:pt x="961" y="677"/>
                      </a:lnTo>
                      <a:lnTo>
                        <a:pt x="903" y="712"/>
                      </a:lnTo>
                      <a:lnTo>
                        <a:pt x="842" y="745"/>
                      </a:lnTo>
                      <a:lnTo>
                        <a:pt x="778" y="775"/>
                      </a:lnTo>
                      <a:lnTo>
                        <a:pt x="709" y="799"/>
                      </a:lnTo>
                      <a:lnTo>
                        <a:pt x="636" y="820"/>
                      </a:lnTo>
                      <a:lnTo>
                        <a:pt x="558" y="834"/>
                      </a:lnTo>
                      <a:lnTo>
                        <a:pt x="480" y="820"/>
                      </a:lnTo>
                      <a:lnTo>
                        <a:pt x="408" y="801"/>
                      </a:lnTo>
                      <a:lnTo>
                        <a:pt x="338" y="776"/>
                      </a:lnTo>
                      <a:lnTo>
                        <a:pt x="274" y="747"/>
                      </a:lnTo>
                      <a:lnTo>
                        <a:pt x="212" y="713"/>
                      </a:lnTo>
                      <a:lnTo>
                        <a:pt x="156" y="678"/>
                      </a:lnTo>
                      <a:lnTo>
                        <a:pt x="100" y="642"/>
                      </a:lnTo>
                      <a:lnTo>
                        <a:pt x="49" y="602"/>
                      </a:lnTo>
                      <a:lnTo>
                        <a:pt x="0" y="563"/>
                      </a:lnTo>
                      <a:lnTo>
                        <a:pt x="26" y="506"/>
                      </a:lnTo>
                      <a:lnTo>
                        <a:pt x="48" y="448"/>
                      </a:lnTo>
                      <a:lnTo>
                        <a:pt x="65" y="390"/>
                      </a:lnTo>
                      <a:lnTo>
                        <a:pt x="77" y="333"/>
                      </a:lnTo>
                      <a:lnTo>
                        <a:pt x="86" y="276"/>
                      </a:lnTo>
                      <a:lnTo>
                        <a:pt x="91" y="223"/>
                      </a:lnTo>
                      <a:lnTo>
                        <a:pt x="96" y="172"/>
                      </a:lnTo>
                      <a:lnTo>
                        <a:pt x="99" y="126"/>
                      </a:lnTo>
                      <a:lnTo>
                        <a:pt x="103" y="85"/>
                      </a:lnTo>
                      <a:lnTo>
                        <a:pt x="106" y="50"/>
                      </a:lnTo>
                      <a:lnTo>
                        <a:pt x="110" y="21"/>
                      </a:lnTo>
                      <a:lnTo>
                        <a:pt x="118" y="0"/>
                      </a:lnTo>
                      <a:close/>
                    </a:path>
                  </a:pathLst>
                </a:custGeom>
                <a:solidFill>
                  <a:srgbClr val="C69E7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" name="Freeform 42"/>
              <p:cNvSpPr>
                <a:spLocks/>
              </p:cNvSpPr>
              <p:nvPr/>
            </p:nvSpPr>
            <p:spPr bwMode="auto">
              <a:xfrm>
                <a:off x="2675814" y="3548981"/>
                <a:ext cx="255678" cy="443739"/>
              </a:xfrm>
              <a:custGeom>
                <a:avLst/>
                <a:gdLst>
                  <a:gd name="T0" fmla="*/ 206 w 362"/>
                  <a:gd name="T1" fmla="*/ 0 h 631"/>
                  <a:gd name="T2" fmla="*/ 238 w 362"/>
                  <a:gd name="T3" fmla="*/ 0 h 631"/>
                  <a:gd name="T4" fmla="*/ 264 w 362"/>
                  <a:gd name="T5" fmla="*/ 10 h 631"/>
                  <a:gd name="T6" fmla="*/ 289 w 362"/>
                  <a:gd name="T7" fmla="*/ 26 h 631"/>
                  <a:gd name="T8" fmla="*/ 311 w 362"/>
                  <a:gd name="T9" fmla="*/ 49 h 631"/>
                  <a:gd name="T10" fmla="*/ 328 w 362"/>
                  <a:gd name="T11" fmla="*/ 78 h 631"/>
                  <a:gd name="T12" fmla="*/ 343 w 362"/>
                  <a:gd name="T13" fmla="*/ 115 h 631"/>
                  <a:gd name="T14" fmla="*/ 353 w 362"/>
                  <a:gd name="T15" fmla="*/ 154 h 631"/>
                  <a:gd name="T16" fmla="*/ 359 w 362"/>
                  <a:gd name="T17" fmla="*/ 198 h 631"/>
                  <a:gd name="T18" fmla="*/ 362 w 362"/>
                  <a:gd name="T19" fmla="*/ 245 h 631"/>
                  <a:gd name="T20" fmla="*/ 359 w 362"/>
                  <a:gd name="T21" fmla="*/ 294 h 631"/>
                  <a:gd name="T22" fmla="*/ 353 w 362"/>
                  <a:gd name="T23" fmla="*/ 347 h 631"/>
                  <a:gd name="T24" fmla="*/ 340 w 362"/>
                  <a:gd name="T25" fmla="*/ 402 h 631"/>
                  <a:gd name="T26" fmla="*/ 322 w 362"/>
                  <a:gd name="T27" fmla="*/ 455 h 631"/>
                  <a:gd name="T28" fmla="*/ 300 w 362"/>
                  <a:gd name="T29" fmla="*/ 501 h 631"/>
                  <a:gd name="T30" fmla="*/ 276 w 362"/>
                  <a:gd name="T31" fmla="*/ 542 h 631"/>
                  <a:gd name="T32" fmla="*/ 248 w 362"/>
                  <a:gd name="T33" fmla="*/ 576 h 631"/>
                  <a:gd name="T34" fmla="*/ 219 w 362"/>
                  <a:gd name="T35" fmla="*/ 603 h 631"/>
                  <a:gd name="T36" fmla="*/ 188 w 362"/>
                  <a:gd name="T37" fmla="*/ 622 h 631"/>
                  <a:gd name="T38" fmla="*/ 156 w 362"/>
                  <a:gd name="T39" fmla="*/ 631 h 631"/>
                  <a:gd name="T40" fmla="*/ 124 w 362"/>
                  <a:gd name="T41" fmla="*/ 631 h 631"/>
                  <a:gd name="T42" fmla="*/ 96 w 362"/>
                  <a:gd name="T43" fmla="*/ 621 h 631"/>
                  <a:gd name="T44" fmla="*/ 73 w 362"/>
                  <a:gd name="T45" fmla="*/ 605 h 631"/>
                  <a:gd name="T46" fmla="*/ 51 w 362"/>
                  <a:gd name="T47" fmla="*/ 581 h 631"/>
                  <a:gd name="T48" fmla="*/ 34 w 362"/>
                  <a:gd name="T49" fmla="*/ 551 h 631"/>
                  <a:gd name="T50" fmla="*/ 19 w 362"/>
                  <a:gd name="T51" fmla="*/ 516 h 631"/>
                  <a:gd name="T52" fmla="*/ 9 w 362"/>
                  <a:gd name="T53" fmla="*/ 477 h 631"/>
                  <a:gd name="T54" fmla="*/ 3 w 362"/>
                  <a:gd name="T55" fmla="*/ 433 h 631"/>
                  <a:gd name="T56" fmla="*/ 0 w 362"/>
                  <a:gd name="T57" fmla="*/ 386 h 631"/>
                  <a:gd name="T58" fmla="*/ 3 w 362"/>
                  <a:gd name="T59" fmla="*/ 337 h 631"/>
                  <a:gd name="T60" fmla="*/ 9 w 362"/>
                  <a:gd name="T61" fmla="*/ 284 h 631"/>
                  <a:gd name="T62" fmla="*/ 22 w 362"/>
                  <a:gd name="T63" fmla="*/ 229 h 631"/>
                  <a:gd name="T64" fmla="*/ 40 w 362"/>
                  <a:gd name="T65" fmla="*/ 176 h 631"/>
                  <a:gd name="T66" fmla="*/ 61 w 362"/>
                  <a:gd name="T67" fmla="*/ 129 h 631"/>
                  <a:gd name="T68" fmla="*/ 86 w 362"/>
                  <a:gd name="T69" fmla="*/ 89 h 631"/>
                  <a:gd name="T70" fmla="*/ 114 w 362"/>
                  <a:gd name="T71" fmla="*/ 54 h 631"/>
                  <a:gd name="T72" fmla="*/ 143 w 362"/>
                  <a:gd name="T73" fmla="*/ 27 h 631"/>
                  <a:gd name="T74" fmla="*/ 174 w 362"/>
                  <a:gd name="T75" fmla="*/ 8 h 631"/>
                  <a:gd name="T76" fmla="*/ 206 w 362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2" h="631">
                    <a:moveTo>
                      <a:pt x="206" y="0"/>
                    </a:moveTo>
                    <a:lnTo>
                      <a:pt x="238" y="0"/>
                    </a:lnTo>
                    <a:lnTo>
                      <a:pt x="264" y="10"/>
                    </a:lnTo>
                    <a:lnTo>
                      <a:pt x="289" y="26"/>
                    </a:lnTo>
                    <a:lnTo>
                      <a:pt x="311" y="49"/>
                    </a:lnTo>
                    <a:lnTo>
                      <a:pt x="328" y="78"/>
                    </a:lnTo>
                    <a:lnTo>
                      <a:pt x="343" y="115"/>
                    </a:lnTo>
                    <a:lnTo>
                      <a:pt x="353" y="154"/>
                    </a:lnTo>
                    <a:lnTo>
                      <a:pt x="359" y="198"/>
                    </a:lnTo>
                    <a:lnTo>
                      <a:pt x="362" y="245"/>
                    </a:lnTo>
                    <a:lnTo>
                      <a:pt x="359" y="294"/>
                    </a:lnTo>
                    <a:lnTo>
                      <a:pt x="353" y="347"/>
                    </a:lnTo>
                    <a:lnTo>
                      <a:pt x="340" y="402"/>
                    </a:lnTo>
                    <a:lnTo>
                      <a:pt x="322" y="455"/>
                    </a:lnTo>
                    <a:lnTo>
                      <a:pt x="300" y="501"/>
                    </a:lnTo>
                    <a:lnTo>
                      <a:pt x="276" y="542"/>
                    </a:lnTo>
                    <a:lnTo>
                      <a:pt x="248" y="576"/>
                    </a:lnTo>
                    <a:lnTo>
                      <a:pt x="219" y="603"/>
                    </a:lnTo>
                    <a:lnTo>
                      <a:pt x="188" y="622"/>
                    </a:lnTo>
                    <a:lnTo>
                      <a:pt x="156" y="631"/>
                    </a:lnTo>
                    <a:lnTo>
                      <a:pt x="124" y="631"/>
                    </a:lnTo>
                    <a:lnTo>
                      <a:pt x="96" y="621"/>
                    </a:lnTo>
                    <a:lnTo>
                      <a:pt x="73" y="605"/>
                    </a:lnTo>
                    <a:lnTo>
                      <a:pt x="51" y="581"/>
                    </a:lnTo>
                    <a:lnTo>
                      <a:pt x="34" y="551"/>
                    </a:lnTo>
                    <a:lnTo>
                      <a:pt x="19" y="516"/>
                    </a:lnTo>
                    <a:lnTo>
                      <a:pt x="9" y="477"/>
                    </a:lnTo>
                    <a:lnTo>
                      <a:pt x="3" y="433"/>
                    </a:lnTo>
                    <a:lnTo>
                      <a:pt x="0" y="386"/>
                    </a:lnTo>
                    <a:lnTo>
                      <a:pt x="3" y="337"/>
                    </a:lnTo>
                    <a:lnTo>
                      <a:pt x="9" y="284"/>
                    </a:lnTo>
                    <a:lnTo>
                      <a:pt x="22" y="229"/>
                    </a:lnTo>
                    <a:lnTo>
                      <a:pt x="40" y="176"/>
                    </a:lnTo>
                    <a:lnTo>
                      <a:pt x="61" y="129"/>
                    </a:lnTo>
                    <a:lnTo>
                      <a:pt x="86" y="89"/>
                    </a:lnTo>
                    <a:lnTo>
                      <a:pt x="114" y="54"/>
                    </a:lnTo>
                    <a:lnTo>
                      <a:pt x="143" y="27"/>
                    </a:lnTo>
                    <a:lnTo>
                      <a:pt x="174" y="8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FEDEC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Freeform 43"/>
              <p:cNvSpPr>
                <a:spLocks/>
              </p:cNvSpPr>
              <p:nvPr/>
            </p:nvSpPr>
            <p:spPr bwMode="auto">
              <a:xfrm>
                <a:off x="1219927" y="3548981"/>
                <a:ext cx="253565" cy="443739"/>
              </a:xfrm>
              <a:custGeom>
                <a:avLst/>
                <a:gdLst>
                  <a:gd name="T0" fmla="*/ 156 w 361"/>
                  <a:gd name="T1" fmla="*/ 0 h 631"/>
                  <a:gd name="T2" fmla="*/ 186 w 361"/>
                  <a:gd name="T3" fmla="*/ 10 h 631"/>
                  <a:gd name="T4" fmla="*/ 217 w 361"/>
                  <a:gd name="T5" fmla="*/ 27 h 631"/>
                  <a:gd name="T6" fmla="*/ 247 w 361"/>
                  <a:gd name="T7" fmla="*/ 55 h 631"/>
                  <a:gd name="T8" fmla="*/ 275 w 361"/>
                  <a:gd name="T9" fmla="*/ 89 h 631"/>
                  <a:gd name="T10" fmla="*/ 300 w 361"/>
                  <a:gd name="T11" fmla="*/ 129 h 631"/>
                  <a:gd name="T12" fmla="*/ 320 w 361"/>
                  <a:gd name="T13" fmla="*/ 176 h 631"/>
                  <a:gd name="T14" fmla="*/ 338 w 361"/>
                  <a:gd name="T15" fmla="*/ 229 h 631"/>
                  <a:gd name="T16" fmla="*/ 351 w 361"/>
                  <a:gd name="T17" fmla="*/ 284 h 631"/>
                  <a:gd name="T18" fmla="*/ 358 w 361"/>
                  <a:gd name="T19" fmla="*/ 337 h 631"/>
                  <a:gd name="T20" fmla="*/ 361 w 361"/>
                  <a:gd name="T21" fmla="*/ 386 h 631"/>
                  <a:gd name="T22" fmla="*/ 358 w 361"/>
                  <a:gd name="T23" fmla="*/ 433 h 631"/>
                  <a:gd name="T24" fmla="*/ 352 w 361"/>
                  <a:gd name="T25" fmla="*/ 477 h 631"/>
                  <a:gd name="T26" fmla="*/ 341 w 361"/>
                  <a:gd name="T27" fmla="*/ 517 h 631"/>
                  <a:gd name="T28" fmla="*/ 327 w 361"/>
                  <a:gd name="T29" fmla="*/ 552 h 631"/>
                  <a:gd name="T30" fmla="*/ 309 w 361"/>
                  <a:gd name="T31" fmla="*/ 581 h 631"/>
                  <a:gd name="T32" fmla="*/ 288 w 361"/>
                  <a:gd name="T33" fmla="*/ 605 h 631"/>
                  <a:gd name="T34" fmla="*/ 263 w 361"/>
                  <a:gd name="T35" fmla="*/ 622 h 631"/>
                  <a:gd name="T36" fmla="*/ 237 w 361"/>
                  <a:gd name="T37" fmla="*/ 631 h 631"/>
                  <a:gd name="T38" fmla="*/ 205 w 361"/>
                  <a:gd name="T39" fmla="*/ 631 h 631"/>
                  <a:gd name="T40" fmla="*/ 173 w 361"/>
                  <a:gd name="T41" fmla="*/ 622 h 631"/>
                  <a:gd name="T42" fmla="*/ 142 w 361"/>
                  <a:gd name="T43" fmla="*/ 603 h 631"/>
                  <a:gd name="T44" fmla="*/ 113 w 361"/>
                  <a:gd name="T45" fmla="*/ 577 h 631"/>
                  <a:gd name="T46" fmla="*/ 86 w 361"/>
                  <a:gd name="T47" fmla="*/ 542 h 631"/>
                  <a:gd name="T48" fmla="*/ 61 w 361"/>
                  <a:gd name="T49" fmla="*/ 501 h 631"/>
                  <a:gd name="T50" fmla="*/ 39 w 361"/>
                  <a:gd name="T51" fmla="*/ 455 h 631"/>
                  <a:gd name="T52" fmla="*/ 22 w 361"/>
                  <a:gd name="T53" fmla="*/ 402 h 631"/>
                  <a:gd name="T54" fmla="*/ 8 w 361"/>
                  <a:gd name="T55" fmla="*/ 347 h 631"/>
                  <a:gd name="T56" fmla="*/ 1 w 361"/>
                  <a:gd name="T57" fmla="*/ 294 h 631"/>
                  <a:gd name="T58" fmla="*/ 0 w 361"/>
                  <a:gd name="T59" fmla="*/ 245 h 631"/>
                  <a:gd name="T60" fmla="*/ 1 w 361"/>
                  <a:gd name="T61" fmla="*/ 198 h 631"/>
                  <a:gd name="T62" fmla="*/ 8 w 361"/>
                  <a:gd name="T63" fmla="*/ 154 h 631"/>
                  <a:gd name="T64" fmla="*/ 19 w 361"/>
                  <a:gd name="T65" fmla="*/ 115 h 631"/>
                  <a:gd name="T66" fmla="*/ 33 w 361"/>
                  <a:gd name="T67" fmla="*/ 80 h 631"/>
                  <a:gd name="T68" fmla="*/ 51 w 361"/>
                  <a:gd name="T69" fmla="*/ 49 h 631"/>
                  <a:gd name="T70" fmla="*/ 73 w 361"/>
                  <a:gd name="T71" fmla="*/ 26 h 631"/>
                  <a:gd name="T72" fmla="*/ 96 w 361"/>
                  <a:gd name="T73" fmla="*/ 10 h 631"/>
                  <a:gd name="T74" fmla="*/ 123 w 361"/>
                  <a:gd name="T75" fmla="*/ 0 h 631"/>
                  <a:gd name="T76" fmla="*/ 156 w 361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631">
                    <a:moveTo>
                      <a:pt x="156" y="0"/>
                    </a:moveTo>
                    <a:lnTo>
                      <a:pt x="186" y="10"/>
                    </a:lnTo>
                    <a:lnTo>
                      <a:pt x="217" y="27"/>
                    </a:lnTo>
                    <a:lnTo>
                      <a:pt x="247" y="55"/>
                    </a:lnTo>
                    <a:lnTo>
                      <a:pt x="275" y="89"/>
                    </a:lnTo>
                    <a:lnTo>
                      <a:pt x="300" y="129"/>
                    </a:lnTo>
                    <a:lnTo>
                      <a:pt x="320" y="176"/>
                    </a:lnTo>
                    <a:lnTo>
                      <a:pt x="338" y="229"/>
                    </a:lnTo>
                    <a:lnTo>
                      <a:pt x="351" y="284"/>
                    </a:lnTo>
                    <a:lnTo>
                      <a:pt x="358" y="337"/>
                    </a:lnTo>
                    <a:lnTo>
                      <a:pt x="361" y="386"/>
                    </a:lnTo>
                    <a:lnTo>
                      <a:pt x="358" y="433"/>
                    </a:lnTo>
                    <a:lnTo>
                      <a:pt x="352" y="477"/>
                    </a:lnTo>
                    <a:lnTo>
                      <a:pt x="341" y="517"/>
                    </a:lnTo>
                    <a:lnTo>
                      <a:pt x="327" y="552"/>
                    </a:lnTo>
                    <a:lnTo>
                      <a:pt x="309" y="581"/>
                    </a:lnTo>
                    <a:lnTo>
                      <a:pt x="288" y="605"/>
                    </a:lnTo>
                    <a:lnTo>
                      <a:pt x="263" y="622"/>
                    </a:lnTo>
                    <a:lnTo>
                      <a:pt x="237" y="631"/>
                    </a:lnTo>
                    <a:lnTo>
                      <a:pt x="205" y="631"/>
                    </a:lnTo>
                    <a:lnTo>
                      <a:pt x="173" y="622"/>
                    </a:lnTo>
                    <a:lnTo>
                      <a:pt x="142" y="603"/>
                    </a:lnTo>
                    <a:lnTo>
                      <a:pt x="113" y="577"/>
                    </a:lnTo>
                    <a:lnTo>
                      <a:pt x="86" y="542"/>
                    </a:lnTo>
                    <a:lnTo>
                      <a:pt x="61" y="501"/>
                    </a:lnTo>
                    <a:lnTo>
                      <a:pt x="39" y="455"/>
                    </a:lnTo>
                    <a:lnTo>
                      <a:pt x="22" y="402"/>
                    </a:lnTo>
                    <a:lnTo>
                      <a:pt x="8" y="347"/>
                    </a:lnTo>
                    <a:lnTo>
                      <a:pt x="1" y="294"/>
                    </a:lnTo>
                    <a:lnTo>
                      <a:pt x="0" y="245"/>
                    </a:lnTo>
                    <a:lnTo>
                      <a:pt x="1" y="198"/>
                    </a:lnTo>
                    <a:lnTo>
                      <a:pt x="8" y="154"/>
                    </a:lnTo>
                    <a:lnTo>
                      <a:pt x="19" y="115"/>
                    </a:lnTo>
                    <a:lnTo>
                      <a:pt x="33" y="80"/>
                    </a:lnTo>
                    <a:lnTo>
                      <a:pt x="51" y="49"/>
                    </a:lnTo>
                    <a:lnTo>
                      <a:pt x="73" y="26"/>
                    </a:lnTo>
                    <a:lnTo>
                      <a:pt x="96" y="10"/>
                    </a:lnTo>
                    <a:lnTo>
                      <a:pt x="123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자유형 7"/>
              <p:cNvSpPr>
                <a:spLocks/>
              </p:cNvSpPr>
              <p:nvPr/>
            </p:nvSpPr>
            <p:spPr bwMode="auto">
              <a:xfrm>
                <a:off x="1236831" y="2725633"/>
                <a:ext cx="1675643" cy="1991862"/>
              </a:xfrm>
              <a:custGeom>
                <a:avLst/>
                <a:gdLst>
                  <a:gd name="connsiteX0" fmla="*/ 838174 w 1675643"/>
                  <a:gd name="connsiteY0" fmla="*/ 0 h 2197567"/>
                  <a:gd name="connsiteX1" fmla="*/ 910017 w 1675643"/>
                  <a:gd name="connsiteY1" fmla="*/ 2116 h 2197567"/>
                  <a:gd name="connsiteX2" fmla="*/ 979748 w 1675643"/>
                  <a:gd name="connsiteY2" fmla="*/ 9167 h 2197567"/>
                  <a:gd name="connsiteX3" fmla="*/ 1045252 w 1675643"/>
                  <a:gd name="connsiteY3" fmla="*/ 21860 h 2197567"/>
                  <a:gd name="connsiteX4" fmla="*/ 1110052 w 1675643"/>
                  <a:gd name="connsiteY4" fmla="*/ 37373 h 2197567"/>
                  <a:gd name="connsiteX5" fmla="*/ 1170626 w 1675643"/>
                  <a:gd name="connsiteY5" fmla="*/ 56412 h 2197567"/>
                  <a:gd name="connsiteX6" fmla="*/ 1228382 w 1675643"/>
                  <a:gd name="connsiteY6" fmla="*/ 78977 h 2197567"/>
                  <a:gd name="connsiteX7" fmla="*/ 1283322 w 1675643"/>
                  <a:gd name="connsiteY7" fmla="*/ 105773 h 2197567"/>
                  <a:gd name="connsiteX8" fmla="*/ 1334739 w 1675643"/>
                  <a:gd name="connsiteY8" fmla="*/ 134685 h 2197567"/>
                  <a:gd name="connsiteX9" fmla="*/ 1381930 w 1675643"/>
                  <a:gd name="connsiteY9" fmla="*/ 166417 h 2197567"/>
                  <a:gd name="connsiteX10" fmla="*/ 1427008 w 1675643"/>
                  <a:gd name="connsiteY10" fmla="*/ 200264 h 2197567"/>
                  <a:gd name="connsiteX11" fmla="*/ 1467156 w 1675643"/>
                  <a:gd name="connsiteY11" fmla="*/ 236227 h 2197567"/>
                  <a:gd name="connsiteX12" fmla="*/ 1503782 w 1675643"/>
                  <a:gd name="connsiteY12" fmla="*/ 274305 h 2197567"/>
                  <a:gd name="connsiteX13" fmla="*/ 1538295 w 1675643"/>
                  <a:gd name="connsiteY13" fmla="*/ 312384 h 2197567"/>
                  <a:gd name="connsiteX14" fmla="*/ 1566469 w 1675643"/>
                  <a:gd name="connsiteY14" fmla="*/ 352577 h 2197567"/>
                  <a:gd name="connsiteX15" fmla="*/ 1592530 w 1675643"/>
                  <a:gd name="connsiteY15" fmla="*/ 392771 h 2197567"/>
                  <a:gd name="connsiteX16" fmla="*/ 1612956 w 1675643"/>
                  <a:gd name="connsiteY16" fmla="*/ 432965 h 2197567"/>
                  <a:gd name="connsiteX17" fmla="*/ 1630565 w 1675643"/>
                  <a:gd name="connsiteY17" fmla="*/ 473864 h 2197567"/>
                  <a:gd name="connsiteX18" fmla="*/ 1642539 w 1675643"/>
                  <a:gd name="connsiteY18" fmla="*/ 514058 h 2197567"/>
                  <a:gd name="connsiteX19" fmla="*/ 1642539 w 1675643"/>
                  <a:gd name="connsiteY19" fmla="*/ 517584 h 2197567"/>
                  <a:gd name="connsiteX20" fmla="*/ 1644652 w 1675643"/>
                  <a:gd name="connsiteY20" fmla="*/ 526751 h 2197567"/>
                  <a:gd name="connsiteX21" fmla="*/ 1647469 w 1675643"/>
                  <a:gd name="connsiteY21" fmla="*/ 540149 h 2197567"/>
                  <a:gd name="connsiteX22" fmla="*/ 1650991 w 1675643"/>
                  <a:gd name="connsiteY22" fmla="*/ 559188 h 2197567"/>
                  <a:gd name="connsiteX23" fmla="*/ 1655217 w 1675643"/>
                  <a:gd name="connsiteY23" fmla="*/ 583163 h 2197567"/>
                  <a:gd name="connsiteX24" fmla="*/ 1658739 w 1675643"/>
                  <a:gd name="connsiteY24" fmla="*/ 609959 h 2197567"/>
                  <a:gd name="connsiteX25" fmla="*/ 1662965 w 1675643"/>
                  <a:gd name="connsiteY25" fmla="*/ 641691 h 2197567"/>
                  <a:gd name="connsiteX26" fmla="*/ 1667191 w 1675643"/>
                  <a:gd name="connsiteY26" fmla="*/ 675538 h 2197567"/>
                  <a:gd name="connsiteX27" fmla="*/ 1670008 w 1675643"/>
                  <a:gd name="connsiteY27" fmla="*/ 712911 h 2197567"/>
                  <a:gd name="connsiteX28" fmla="*/ 1673530 w 1675643"/>
                  <a:gd name="connsiteY28" fmla="*/ 751695 h 2197567"/>
                  <a:gd name="connsiteX29" fmla="*/ 1675643 w 1675643"/>
                  <a:gd name="connsiteY29" fmla="*/ 791889 h 2197567"/>
                  <a:gd name="connsiteX30" fmla="*/ 1675643 w 1675643"/>
                  <a:gd name="connsiteY30" fmla="*/ 834198 h 2197567"/>
                  <a:gd name="connsiteX31" fmla="*/ 1674234 w 1675643"/>
                  <a:gd name="connsiteY31" fmla="*/ 877212 h 2197567"/>
                  <a:gd name="connsiteX32" fmla="*/ 1672121 w 1675643"/>
                  <a:gd name="connsiteY32" fmla="*/ 920227 h 2197567"/>
                  <a:gd name="connsiteX33" fmla="*/ 1667191 w 1675643"/>
                  <a:gd name="connsiteY33" fmla="*/ 964652 h 2197567"/>
                  <a:gd name="connsiteX34" fmla="*/ 1660852 w 1675643"/>
                  <a:gd name="connsiteY34" fmla="*/ 1006961 h 2197567"/>
                  <a:gd name="connsiteX35" fmla="*/ 1651695 w 1675643"/>
                  <a:gd name="connsiteY35" fmla="*/ 1048565 h 2197567"/>
                  <a:gd name="connsiteX36" fmla="*/ 1639721 w 1675643"/>
                  <a:gd name="connsiteY36" fmla="*/ 1090169 h 2197567"/>
                  <a:gd name="connsiteX37" fmla="*/ 1624930 w 1675643"/>
                  <a:gd name="connsiteY37" fmla="*/ 1128953 h 2197567"/>
                  <a:gd name="connsiteX38" fmla="*/ 1608026 w 1675643"/>
                  <a:gd name="connsiteY38" fmla="*/ 1166326 h 2197567"/>
                  <a:gd name="connsiteX39" fmla="*/ 1586191 w 1675643"/>
                  <a:gd name="connsiteY39" fmla="*/ 1200173 h 2197567"/>
                  <a:gd name="connsiteX40" fmla="*/ 1578338 w 1675643"/>
                  <a:gd name="connsiteY40" fmla="*/ 1210281 h 2197567"/>
                  <a:gd name="connsiteX41" fmla="*/ 1576335 w 1675643"/>
                  <a:gd name="connsiteY41" fmla="*/ 1240358 h 2197567"/>
                  <a:gd name="connsiteX42" fmla="*/ 1572817 w 1675643"/>
                  <a:gd name="connsiteY42" fmla="*/ 1292480 h 2197567"/>
                  <a:gd name="connsiteX43" fmla="*/ 1567187 w 1675643"/>
                  <a:gd name="connsiteY43" fmla="*/ 1346010 h 2197567"/>
                  <a:gd name="connsiteX44" fmla="*/ 1559447 w 1675643"/>
                  <a:gd name="connsiteY44" fmla="*/ 1399541 h 2197567"/>
                  <a:gd name="connsiteX45" fmla="*/ 1551003 w 1675643"/>
                  <a:gd name="connsiteY45" fmla="*/ 1451662 h 2197567"/>
                  <a:gd name="connsiteX46" fmla="*/ 1539744 w 1675643"/>
                  <a:gd name="connsiteY46" fmla="*/ 1503784 h 2197567"/>
                  <a:gd name="connsiteX47" fmla="*/ 1527781 w 1675643"/>
                  <a:gd name="connsiteY47" fmla="*/ 1556610 h 2197567"/>
                  <a:gd name="connsiteX48" fmla="*/ 1512300 w 1675643"/>
                  <a:gd name="connsiteY48" fmla="*/ 1608028 h 2197567"/>
                  <a:gd name="connsiteX49" fmla="*/ 1495412 w 1675643"/>
                  <a:gd name="connsiteY49" fmla="*/ 1658036 h 2197567"/>
                  <a:gd name="connsiteX50" fmla="*/ 1476413 w 1675643"/>
                  <a:gd name="connsiteY50" fmla="*/ 1707341 h 2197567"/>
                  <a:gd name="connsiteX51" fmla="*/ 1454599 w 1675643"/>
                  <a:gd name="connsiteY51" fmla="*/ 1755941 h 2197567"/>
                  <a:gd name="connsiteX52" fmla="*/ 1431377 w 1675643"/>
                  <a:gd name="connsiteY52" fmla="*/ 1801723 h 2197567"/>
                  <a:gd name="connsiteX53" fmla="*/ 1403230 w 1675643"/>
                  <a:gd name="connsiteY53" fmla="*/ 1846802 h 2197567"/>
                  <a:gd name="connsiteX54" fmla="*/ 1374379 w 1675643"/>
                  <a:gd name="connsiteY54" fmla="*/ 1890471 h 2197567"/>
                  <a:gd name="connsiteX55" fmla="*/ 1342010 w 1675643"/>
                  <a:gd name="connsiteY55" fmla="*/ 1932028 h 2197567"/>
                  <a:gd name="connsiteX56" fmla="*/ 1306826 w 1675643"/>
                  <a:gd name="connsiteY56" fmla="*/ 1971471 h 2197567"/>
                  <a:gd name="connsiteX57" fmla="*/ 1268827 w 1675643"/>
                  <a:gd name="connsiteY57" fmla="*/ 2008098 h 2197567"/>
                  <a:gd name="connsiteX58" fmla="*/ 1227310 w 1675643"/>
                  <a:gd name="connsiteY58" fmla="*/ 2041906 h 2197567"/>
                  <a:gd name="connsiteX59" fmla="*/ 1182275 w 1675643"/>
                  <a:gd name="connsiteY59" fmla="*/ 2074306 h 2197567"/>
                  <a:gd name="connsiteX60" fmla="*/ 1133721 w 1675643"/>
                  <a:gd name="connsiteY60" fmla="*/ 2102480 h 2197567"/>
                  <a:gd name="connsiteX61" fmla="*/ 1082352 w 1675643"/>
                  <a:gd name="connsiteY61" fmla="*/ 2128541 h 2197567"/>
                  <a:gd name="connsiteX62" fmla="*/ 1027465 w 1675643"/>
                  <a:gd name="connsiteY62" fmla="*/ 2151080 h 2197567"/>
                  <a:gd name="connsiteX63" fmla="*/ 969060 w 1675643"/>
                  <a:gd name="connsiteY63" fmla="*/ 2170802 h 2197567"/>
                  <a:gd name="connsiteX64" fmla="*/ 905025 w 1675643"/>
                  <a:gd name="connsiteY64" fmla="*/ 2186298 h 2197567"/>
                  <a:gd name="connsiteX65" fmla="*/ 838879 w 1675643"/>
                  <a:gd name="connsiteY65" fmla="*/ 2197567 h 2197567"/>
                  <a:gd name="connsiteX66" fmla="*/ 839120 w 1675643"/>
                  <a:gd name="connsiteY66" fmla="*/ 2197406 h 2197567"/>
                  <a:gd name="connsiteX67" fmla="*/ 838174 w 1675643"/>
                  <a:gd name="connsiteY67" fmla="*/ 2197567 h 2197567"/>
                  <a:gd name="connsiteX68" fmla="*/ 771261 w 1675643"/>
                  <a:gd name="connsiteY68" fmla="*/ 2186298 h 2197567"/>
                  <a:gd name="connsiteX69" fmla="*/ 708574 w 1675643"/>
                  <a:gd name="connsiteY69" fmla="*/ 2170802 h 2197567"/>
                  <a:gd name="connsiteX70" fmla="*/ 649409 w 1675643"/>
                  <a:gd name="connsiteY70" fmla="*/ 2151080 h 2197567"/>
                  <a:gd name="connsiteX71" fmla="*/ 593765 w 1675643"/>
                  <a:gd name="connsiteY71" fmla="*/ 2128541 h 2197567"/>
                  <a:gd name="connsiteX72" fmla="*/ 542348 w 1675643"/>
                  <a:gd name="connsiteY72" fmla="*/ 2102480 h 2197567"/>
                  <a:gd name="connsiteX73" fmla="*/ 494452 w 1675643"/>
                  <a:gd name="connsiteY73" fmla="*/ 2074306 h 2197567"/>
                  <a:gd name="connsiteX74" fmla="*/ 448670 w 1675643"/>
                  <a:gd name="connsiteY74" fmla="*/ 2041906 h 2197567"/>
                  <a:gd name="connsiteX75" fmla="*/ 407817 w 1675643"/>
                  <a:gd name="connsiteY75" fmla="*/ 2008098 h 2197567"/>
                  <a:gd name="connsiteX76" fmla="*/ 369078 w 1675643"/>
                  <a:gd name="connsiteY76" fmla="*/ 1971471 h 2197567"/>
                  <a:gd name="connsiteX77" fmla="*/ 333861 w 1675643"/>
                  <a:gd name="connsiteY77" fmla="*/ 1932028 h 2197567"/>
                  <a:gd name="connsiteX78" fmla="*/ 302165 w 1675643"/>
                  <a:gd name="connsiteY78" fmla="*/ 1890471 h 2197567"/>
                  <a:gd name="connsiteX79" fmla="*/ 272583 w 1675643"/>
                  <a:gd name="connsiteY79" fmla="*/ 1846802 h 2197567"/>
                  <a:gd name="connsiteX80" fmla="*/ 245817 w 1675643"/>
                  <a:gd name="connsiteY80" fmla="*/ 1801723 h 2197567"/>
                  <a:gd name="connsiteX81" fmla="*/ 221165 w 1675643"/>
                  <a:gd name="connsiteY81" fmla="*/ 1755941 h 2197567"/>
                  <a:gd name="connsiteX82" fmla="*/ 200035 w 1675643"/>
                  <a:gd name="connsiteY82" fmla="*/ 1707341 h 2197567"/>
                  <a:gd name="connsiteX83" fmla="*/ 181017 w 1675643"/>
                  <a:gd name="connsiteY83" fmla="*/ 1658036 h 2197567"/>
                  <a:gd name="connsiteX84" fmla="*/ 164113 w 1675643"/>
                  <a:gd name="connsiteY84" fmla="*/ 1608028 h 2197567"/>
                  <a:gd name="connsiteX85" fmla="*/ 149322 w 1675643"/>
                  <a:gd name="connsiteY85" fmla="*/ 1556610 h 2197567"/>
                  <a:gd name="connsiteX86" fmla="*/ 135939 w 1675643"/>
                  <a:gd name="connsiteY86" fmla="*/ 1503784 h 2197567"/>
                  <a:gd name="connsiteX87" fmla="*/ 126078 w 1675643"/>
                  <a:gd name="connsiteY87" fmla="*/ 1451662 h 2197567"/>
                  <a:gd name="connsiteX88" fmla="*/ 116922 w 1675643"/>
                  <a:gd name="connsiteY88" fmla="*/ 1399541 h 2197567"/>
                  <a:gd name="connsiteX89" fmla="*/ 109174 w 1675643"/>
                  <a:gd name="connsiteY89" fmla="*/ 1346010 h 2197567"/>
                  <a:gd name="connsiteX90" fmla="*/ 104244 w 1675643"/>
                  <a:gd name="connsiteY90" fmla="*/ 1292480 h 2197567"/>
                  <a:gd name="connsiteX91" fmla="*/ 100017 w 1675643"/>
                  <a:gd name="connsiteY91" fmla="*/ 1240358 h 2197567"/>
                  <a:gd name="connsiteX92" fmla="*/ 98470 w 1675643"/>
                  <a:gd name="connsiteY92" fmla="*/ 1211341 h 2197567"/>
                  <a:gd name="connsiteX93" fmla="*/ 90157 w 1675643"/>
                  <a:gd name="connsiteY93" fmla="*/ 1200878 h 2197567"/>
                  <a:gd name="connsiteX94" fmla="*/ 68322 w 1675643"/>
                  <a:gd name="connsiteY94" fmla="*/ 1166326 h 2197567"/>
                  <a:gd name="connsiteX95" fmla="*/ 50009 w 1675643"/>
                  <a:gd name="connsiteY95" fmla="*/ 1130363 h 2197567"/>
                  <a:gd name="connsiteX96" fmla="*/ 35922 w 1675643"/>
                  <a:gd name="connsiteY96" fmla="*/ 1090874 h 2197567"/>
                  <a:gd name="connsiteX97" fmla="*/ 24652 w 1675643"/>
                  <a:gd name="connsiteY97" fmla="*/ 1049975 h 2197567"/>
                  <a:gd name="connsiteX98" fmla="*/ 15496 w 1675643"/>
                  <a:gd name="connsiteY98" fmla="*/ 1007666 h 2197567"/>
                  <a:gd name="connsiteX99" fmla="*/ 8452 w 1675643"/>
                  <a:gd name="connsiteY99" fmla="*/ 964652 h 2197567"/>
                  <a:gd name="connsiteX100" fmla="*/ 4226 w 1675643"/>
                  <a:gd name="connsiteY100" fmla="*/ 921637 h 2197567"/>
                  <a:gd name="connsiteX101" fmla="*/ 704 w 1675643"/>
                  <a:gd name="connsiteY101" fmla="*/ 877212 h 2197567"/>
                  <a:gd name="connsiteX102" fmla="*/ 0 w 1675643"/>
                  <a:gd name="connsiteY102" fmla="*/ 834198 h 2197567"/>
                  <a:gd name="connsiteX103" fmla="*/ 704 w 1675643"/>
                  <a:gd name="connsiteY103" fmla="*/ 791889 h 2197567"/>
                  <a:gd name="connsiteX104" fmla="*/ 2113 w 1675643"/>
                  <a:gd name="connsiteY104" fmla="*/ 751695 h 2197567"/>
                  <a:gd name="connsiteX105" fmla="*/ 4930 w 1675643"/>
                  <a:gd name="connsiteY105" fmla="*/ 712911 h 2197567"/>
                  <a:gd name="connsiteX106" fmla="*/ 8452 w 1675643"/>
                  <a:gd name="connsiteY106" fmla="*/ 675538 h 2197567"/>
                  <a:gd name="connsiteX107" fmla="*/ 11974 w 1675643"/>
                  <a:gd name="connsiteY107" fmla="*/ 641691 h 2197567"/>
                  <a:gd name="connsiteX108" fmla="*/ 16200 w 1675643"/>
                  <a:gd name="connsiteY108" fmla="*/ 610664 h 2197567"/>
                  <a:gd name="connsiteX109" fmla="*/ 20426 w 1675643"/>
                  <a:gd name="connsiteY109" fmla="*/ 583163 h 2197567"/>
                  <a:gd name="connsiteX110" fmla="*/ 24652 w 1675643"/>
                  <a:gd name="connsiteY110" fmla="*/ 559188 h 2197567"/>
                  <a:gd name="connsiteX111" fmla="*/ 28878 w 1675643"/>
                  <a:gd name="connsiteY111" fmla="*/ 540854 h 2197567"/>
                  <a:gd name="connsiteX112" fmla="*/ 30991 w 1675643"/>
                  <a:gd name="connsiteY112" fmla="*/ 526751 h 2197567"/>
                  <a:gd name="connsiteX113" fmla="*/ 33104 w 1675643"/>
                  <a:gd name="connsiteY113" fmla="*/ 517584 h 2197567"/>
                  <a:gd name="connsiteX114" fmla="*/ 33809 w 1675643"/>
                  <a:gd name="connsiteY114" fmla="*/ 514058 h 2197567"/>
                  <a:gd name="connsiteX115" fmla="*/ 40852 w 1675643"/>
                  <a:gd name="connsiteY115" fmla="*/ 488672 h 2197567"/>
                  <a:gd name="connsiteX116" fmla="*/ 51417 w 1675643"/>
                  <a:gd name="connsiteY116" fmla="*/ 466107 h 2197567"/>
                  <a:gd name="connsiteX117" fmla="*/ 63391 w 1675643"/>
                  <a:gd name="connsiteY117" fmla="*/ 444248 h 2197567"/>
                  <a:gd name="connsiteX118" fmla="*/ 76774 w 1675643"/>
                  <a:gd name="connsiteY118" fmla="*/ 424503 h 2197567"/>
                  <a:gd name="connsiteX119" fmla="*/ 91565 w 1675643"/>
                  <a:gd name="connsiteY119" fmla="*/ 408285 h 2197567"/>
                  <a:gd name="connsiteX120" fmla="*/ 104244 w 1675643"/>
                  <a:gd name="connsiteY120" fmla="*/ 394182 h 2197567"/>
                  <a:gd name="connsiteX121" fmla="*/ 117626 w 1675643"/>
                  <a:gd name="connsiteY121" fmla="*/ 382194 h 2197567"/>
                  <a:gd name="connsiteX122" fmla="*/ 128896 w 1675643"/>
                  <a:gd name="connsiteY122" fmla="*/ 373027 h 2197567"/>
                  <a:gd name="connsiteX123" fmla="*/ 138757 w 1675643"/>
                  <a:gd name="connsiteY123" fmla="*/ 365975 h 2197567"/>
                  <a:gd name="connsiteX124" fmla="*/ 144391 w 1675643"/>
                  <a:gd name="connsiteY124" fmla="*/ 361744 h 2197567"/>
                  <a:gd name="connsiteX125" fmla="*/ 146504 w 1675643"/>
                  <a:gd name="connsiteY125" fmla="*/ 361039 h 2197567"/>
                  <a:gd name="connsiteX126" fmla="*/ 146504 w 1675643"/>
                  <a:gd name="connsiteY126" fmla="*/ 357513 h 2197567"/>
                  <a:gd name="connsiteX127" fmla="*/ 150026 w 1675643"/>
                  <a:gd name="connsiteY127" fmla="*/ 349757 h 2197567"/>
                  <a:gd name="connsiteX128" fmla="*/ 153548 w 1675643"/>
                  <a:gd name="connsiteY128" fmla="*/ 337064 h 2197567"/>
                  <a:gd name="connsiteX129" fmla="*/ 161296 w 1675643"/>
                  <a:gd name="connsiteY129" fmla="*/ 320845 h 2197567"/>
                  <a:gd name="connsiteX130" fmla="*/ 171157 w 1675643"/>
                  <a:gd name="connsiteY130" fmla="*/ 301101 h 2197567"/>
                  <a:gd name="connsiteX131" fmla="*/ 184539 w 1675643"/>
                  <a:gd name="connsiteY131" fmla="*/ 279946 h 2197567"/>
                  <a:gd name="connsiteX132" fmla="*/ 200035 w 1675643"/>
                  <a:gd name="connsiteY132" fmla="*/ 255971 h 2197567"/>
                  <a:gd name="connsiteX133" fmla="*/ 220461 w 1675643"/>
                  <a:gd name="connsiteY133" fmla="*/ 231291 h 2197567"/>
                  <a:gd name="connsiteX134" fmla="*/ 244409 w 1675643"/>
                  <a:gd name="connsiteY134" fmla="*/ 206610 h 2197567"/>
                  <a:gd name="connsiteX135" fmla="*/ 272583 w 1675643"/>
                  <a:gd name="connsiteY135" fmla="*/ 181930 h 2197567"/>
                  <a:gd name="connsiteX136" fmla="*/ 321183 w 1675643"/>
                  <a:gd name="connsiteY136" fmla="*/ 147377 h 2197567"/>
                  <a:gd name="connsiteX137" fmla="*/ 373304 w 1675643"/>
                  <a:gd name="connsiteY137" fmla="*/ 114940 h 2197567"/>
                  <a:gd name="connsiteX138" fmla="*/ 429652 w 1675643"/>
                  <a:gd name="connsiteY138" fmla="*/ 86734 h 2197567"/>
                  <a:gd name="connsiteX139" fmla="*/ 489522 w 1675643"/>
                  <a:gd name="connsiteY139" fmla="*/ 62054 h 2197567"/>
                  <a:gd name="connsiteX140" fmla="*/ 552913 w 1675643"/>
                  <a:gd name="connsiteY140" fmla="*/ 40194 h 2197567"/>
                  <a:gd name="connsiteX141" fmla="*/ 619826 w 1675643"/>
                  <a:gd name="connsiteY141" fmla="*/ 22565 h 2197567"/>
                  <a:gd name="connsiteX142" fmla="*/ 689556 w 1675643"/>
                  <a:gd name="connsiteY142" fmla="*/ 10577 h 2197567"/>
                  <a:gd name="connsiteX143" fmla="*/ 762104 w 1675643"/>
                  <a:gd name="connsiteY143" fmla="*/ 2116 h 219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1675643" h="2197567">
                    <a:moveTo>
                      <a:pt x="838174" y="0"/>
                    </a:moveTo>
                    <a:lnTo>
                      <a:pt x="910017" y="2116"/>
                    </a:lnTo>
                    <a:lnTo>
                      <a:pt x="979748" y="9167"/>
                    </a:lnTo>
                    <a:lnTo>
                      <a:pt x="1045252" y="21860"/>
                    </a:lnTo>
                    <a:lnTo>
                      <a:pt x="1110052" y="37373"/>
                    </a:lnTo>
                    <a:lnTo>
                      <a:pt x="1170626" y="56412"/>
                    </a:lnTo>
                    <a:lnTo>
                      <a:pt x="1228382" y="78977"/>
                    </a:lnTo>
                    <a:lnTo>
                      <a:pt x="1283322" y="105773"/>
                    </a:lnTo>
                    <a:lnTo>
                      <a:pt x="1334739" y="134685"/>
                    </a:lnTo>
                    <a:lnTo>
                      <a:pt x="1381930" y="166417"/>
                    </a:lnTo>
                    <a:lnTo>
                      <a:pt x="1427008" y="200264"/>
                    </a:lnTo>
                    <a:lnTo>
                      <a:pt x="1467156" y="236227"/>
                    </a:lnTo>
                    <a:lnTo>
                      <a:pt x="1503782" y="274305"/>
                    </a:lnTo>
                    <a:lnTo>
                      <a:pt x="1538295" y="312384"/>
                    </a:lnTo>
                    <a:lnTo>
                      <a:pt x="1566469" y="352577"/>
                    </a:lnTo>
                    <a:lnTo>
                      <a:pt x="1592530" y="392771"/>
                    </a:lnTo>
                    <a:lnTo>
                      <a:pt x="1612956" y="432965"/>
                    </a:lnTo>
                    <a:lnTo>
                      <a:pt x="1630565" y="473864"/>
                    </a:lnTo>
                    <a:lnTo>
                      <a:pt x="1642539" y="514058"/>
                    </a:lnTo>
                    <a:lnTo>
                      <a:pt x="1642539" y="517584"/>
                    </a:lnTo>
                    <a:lnTo>
                      <a:pt x="1644652" y="526751"/>
                    </a:lnTo>
                    <a:lnTo>
                      <a:pt x="1647469" y="540149"/>
                    </a:lnTo>
                    <a:lnTo>
                      <a:pt x="1650991" y="559188"/>
                    </a:lnTo>
                    <a:lnTo>
                      <a:pt x="1655217" y="583163"/>
                    </a:lnTo>
                    <a:lnTo>
                      <a:pt x="1658739" y="609959"/>
                    </a:lnTo>
                    <a:lnTo>
                      <a:pt x="1662965" y="641691"/>
                    </a:lnTo>
                    <a:lnTo>
                      <a:pt x="1667191" y="675538"/>
                    </a:lnTo>
                    <a:lnTo>
                      <a:pt x="1670008" y="712911"/>
                    </a:lnTo>
                    <a:lnTo>
                      <a:pt x="1673530" y="751695"/>
                    </a:lnTo>
                    <a:lnTo>
                      <a:pt x="1675643" y="791889"/>
                    </a:lnTo>
                    <a:lnTo>
                      <a:pt x="1675643" y="834198"/>
                    </a:lnTo>
                    <a:lnTo>
                      <a:pt x="1674234" y="877212"/>
                    </a:lnTo>
                    <a:lnTo>
                      <a:pt x="1672121" y="920227"/>
                    </a:lnTo>
                    <a:lnTo>
                      <a:pt x="1667191" y="964652"/>
                    </a:lnTo>
                    <a:lnTo>
                      <a:pt x="1660852" y="1006961"/>
                    </a:lnTo>
                    <a:lnTo>
                      <a:pt x="1651695" y="1048565"/>
                    </a:lnTo>
                    <a:lnTo>
                      <a:pt x="1639721" y="1090169"/>
                    </a:lnTo>
                    <a:lnTo>
                      <a:pt x="1624930" y="1128953"/>
                    </a:lnTo>
                    <a:lnTo>
                      <a:pt x="1608026" y="1166326"/>
                    </a:lnTo>
                    <a:lnTo>
                      <a:pt x="1586191" y="1200173"/>
                    </a:lnTo>
                    <a:lnTo>
                      <a:pt x="1578338" y="1210281"/>
                    </a:lnTo>
                    <a:lnTo>
                      <a:pt x="1576335" y="1240358"/>
                    </a:lnTo>
                    <a:lnTo>
                      <a:pt x="1572817" y="1292480"/>
                    </a:lnTo>
                    <a:lnTo>
                      <a:pt x="1567187" y="1346010"/>
                    </a:lnTo>
                    <a:lnTo>
                      <a:pt x="1559447" y="1399541"/>
                    </a:lnTo>
                    <a:lnTo>
                      <a:pt x="1551003" y="1451662"/>
                    </a:lnTo>
                    <a:lnTo>
                      <a:pt x="1539744" y="1503784"/>
                    </a:lnTo>
                    <a:lnTo>
                      <a:pt x="1527781" y="1556610"/>
                    </a:lnTo>
                    <a:lnTo>
                      <a:pt x="1512300" y="1608028"/>
                    </a:lnTo>
                    <a:lnTo>
                      <a:pt x="1495412" y="1658036"/>
                    </a:lnTo>
                    <a:lnTo>
                      <a:pt x="1476413" y="1707341"/>
                    </a:lnTo>
                    <a:lnTo>
                      <a:pt x="1454599" y="1755941"/>
                    </a:lnTo>
                    <a:lnTo>
                      <a:pt x="1431377" y="1801723"/>
                    </a:lnTo>
                    <a:lnTo>
                      <a:pt x="1403230" y="1846802"/>
                    </a:lnTo>
                    <a:lnTo>
                      <a:pt x="1374379" y="1890471"/>
                    </a:lnTo>
                    <a:lnTo>
                      <a:pt x="1342010" y="1932028"/>
                    </a:lnTo>
                    <a:lnTo>
                      <a:pt x="1306826" y="1971471"/>
                    </a:lnTo>
                    <a:lnTo>
                      <a:pt x="1268827" y="2008098"/>
                    </a:lnTo>
                    <a:lnTo>
                      <a:pt x="1227310" y="2041906"/>
                    </a:lnTo>
                    <a:lnTo>
                      <a:pt x="1182275" y="2074306"/>
                    </a:lnTo>
                    <a:lnTo>
                      <a:pt x="1133721" y="2102480"/>
                    </a:lnTo>
                    <a:lnTo>
                      <a:pt x="1082352" y="2128541"/>
                    </a:lnTo>
                    <a:lnTo>
                      <a:pt x="1027465" y="2151080"/>
                    </a:lnTo>
                    <a:lnTo>
                      <a:pt x="969060" y="2170802"/>
                    </a:lnTo>
                    <a:lnTo>
                      <a:pt x="905025" y="2186298"/>
                    </a:lnTo>
                    <a:lnTo>
                      <a:pt x="838879" y="2197567"/>
                    </a:lnTo>
                    <a:lnTo>
                      <a:pt x="839120" y="2197406"/>
                    </a:lnTo>
                    <a:lnTo>
                      <a:pt x="838174" y="2197567"/>
                    </a:lnTo>
                    <a:lnTo>
                      <a:pt x="771261" y="2186298"/>
                    </a:lnTo>
                    <a:lnTo>
                      <a:pt x="708574" y="2170802"/>
                    </a:lnTo>
                    <a:lnTo>
                      <a:pt x="649409" y="2151080"/>
                    </a:lnTo>
                    <a:lnTo>
                      <a:pt x="593765" y="2128541"/>
                    </a:lnTo>
                    <a:lnTo>
                      <a:pt x="542348" y="2102480"/>
                    </a:lnTo>
                    <a:lnTo>
                      <a:pt x="494452" y="2074306"/>
                    </a:lnTo>
                    <a:lnTo>
                      <a:pt x="448670" y="2041906"/>
                    </a:lnTo>
                    <a:lnTo>
                      <a:pt x="407817" y="2008098"/>
                    </a:lnTo>
                    <a:lnTo>
                      <a:pt x="369078" y="1971471"/>
                    </a:lnTo>
                    <a:lnTo>
                      <a:pt x="333861" y="1932028"/>
                    </a:lnTo>
                    <a:lnTo>
                      <a:pt x="302165" y="1890471"/>
                    </a:lnTo>
                    <a:lnTo>
                      <a:pt x="272583" y="1846802"/>
                    </a:lnTo>
                    <a:lnTo>
                      <a:pt x="245817" y="1801723"/>
                    </a:lnTo>
                    <a:lnTo>
                      <a:pt x="221165" y="1755941"/>
                    </a:lnTo>
                    <a:lnTo>
                      <a:pt x="200035" y="1707341"/>
                    </a:lnTo>
                    <a:lnTo>
                      <a:pt x="181017" y="1658036"/>
                    </a:lnTo>
                    <a:lnTo>
                      <a:pt x="164113" y="1608028"/>
                    </a:lnTo>
                    <a:lnTo>
                      <a:pt x="149322" y="1556610"/>
                    </a:lnTo>
                    <a:lnTo>
                      <a:pt x="135939" y="1503784"/>
                    </a:lnTo>
                    <a:lnTo>
                      <a:pt x="126078" y="1451662"/>
                    </a:lnTo>
                    <a:lnTo>
                      <a:pt x="116922" y="1399541"/>
                    </a:lnTo>
                    <a:lnTo>
                      <a:pt x="109174" y="1346010"/>
                    </a:lnTo>
                    <a:lnTo>
                      <a:pt x="104244" y="1292480"/>
                    </a:lnTo>
                    <a:lnTo>
                      <a:pt x="100017" y="1240358"/>
                    </a:lnTo>
                    <a:lnTo>
                      <a:pt x="98470" y="1211341"/>
                    </a:lnTo>
                    <a:lnTo>
                      <a:pt x="90157" y="1200878"/>
                    </a:lnTo>
                    <a:lnTo>
                      <a:pt x="68322" y="1166326"/>
                    </a:lnTo>
                    <a:lnTo>
                      <a:pt x="50009" y="1130363"/>
                    </a:lnTo>
                    <a:lnTo>
                      <a:pt x="35922" y="1090874"/>
                    </a:lnTo>
                    <a:lnTo>
                      <a:pt x="24652" y="1049975"/>
                    </a:lnTo>
                    <a:lnTo>
                      <a:pt x="15496" y="1007666"/>
                    </a:lnTo>
                    <a:lnTo>
                      <a:pt x="8452" y="964652"/>
                    </a:lnTo>
                    <a:lnTo>
                      <a:pt x="4226" y="921637"/>
                    </a:lnTo>
                    <a:lnTo>
                      <a:pt x="704" y="877212"/>
                    </a:lnTo>
                    <a:lnTo>
                      <a:pt x="0" y="834198"/>
                    </a:lnTo>
                    <a:lnTo>
                      <a:pt x="704" y="791889"/>
                    </a:lnTo>
                    <a:lnTo>
                      <a:pt x="2113" y="751695"/>
                    </a:lnTo>
                    <a:lnTo>
                      <a:pt x="4930" y="712911"/>
                    </a:lnTo>
                    <a:lnTo>
                      <a:pt x="8452" y="675538"/>
                    </a:lnTo>
                    <a:lnTo>
                      <a:pt x="11974" y="641691"/>
                    </a:lnTo>
                    <a:lnTo>
                      <a:pt x="16200" y="610664"/>
                    </a:lnTo>
                    <a:lnTo>
                      <a:pt x="20426" y="583163"/>
                    </a:lnTo>
                    <a:lnTo>
                      <a:pt x="24652" y="559188"/>
                    </a:lnTo>
                    <a:lnTo>
                      <a:pt x="28878" y="540854"/>
                    </a:lnTo>
                    <a:lnTo>
                      <a:pt x="30991" y="526751"/>
                    </a:lnTo>
                    <a:lnTo>
                      <a:pt x="33104" y="517584"/>
                    </a:lnTo>
                    <a:lnTo>
                      <a:pt x="33809" y="514058"/>
                    </a:lnTo>
                    <a:lnTo>
                      <a:pt x="40852" y="488672"/>
                    </a:lnTo>
                    <a:lnTo>
                      <a:pt x="51417" y="466107"/>
                    </a:lnTo>
                    <a:lnTo>
                      <a:pt x="63391" y="444248"/>
                    </a:lnTo>
                    <a:lnTo>
                      <a:pt x="76774" y="424503"/>
                    </a:lnTo>
                    <a:lnTo>
                      <a:pt x="91565" y="408285"/>
                    </a:lnTo>
                    <a:lnTo>
                      <a:pt x="104244" y="394182"/>
                    </a:lnTo>
                    <a:lnTo>
                      <a:pt x="117626" y="382194"/>
                    </a:lnTo>
                    <a:lnTo>
                      <a:pt x="128896" y="373027"/>
                    </a:lnTo>
                    <a:lnTo>
                      <a:pt x="138757" y="365975"/>
                    </a:lnTo>
                    <a:lnTo>
                      <a:pt x="144391" y="361744"/>
                    </a:lnTo>
                    <a:lnTo>
                      <a:pt x="146504" y="361039"/>
                    </a:lnTo>
                    <a:lnTo>
                      <a:pt x="146504" y="357513"/>
                    </a:lnTo>
                    <a:lnTo>
                      <a:pt x="150026" y="349757"/>
                    </a:lnTo>
                    <a:lnTo>
                      <a:pt x="153548" y="337064"/>
                    </a:lnTo>
                    <a:lnTo>
                      <a:pt x="161296" y="320845"/>
                    </a:lnTo>
                    <a:lnTo>
                      <a:pt x="171157" y="301101"/>
                    </a:lnTo>
                    <a:lnTo>
                      <a:pt x="184539" y="279946"/>
                    </a:lnTo>
                    <a:lnTo>
                      <a:pt x="200035" y="255971"/>
                    </a:lnTo>
                    <a:lnTo>
                      <a:pt x="220461" y="231291"/>
                    </a:lnTo>
                    <a:lnTo>
                      <a:pt x="244409" y="206610"/>
                    </a:lnTo>
                    <a:lnTo>
                      <a:pt x="272583" y="181930"/>
                    </a:lnTo>
                    <a:lnTo>
                      <a:pt x="321183" y="147377"/>
                    </a:lnTo>
                    <a:lnTo>
                      <a:pt x="373304" y="114940"/>
                    </a:lnTo>
                    <a:lnTo>
                      <a:pt x="429652" y="86734"/>
                    </a:lnTo>
                    <a:lnTo>
                      <a:pt x="489522" y="62054"/>
                    </a:lnTo>
                    <a:lnTo>
                      <a:pt x="552913" y="40194"/>
                    </a:lnTo>
                    <a:lnTo>
                      <a:pt x="619826" y="22565"/>
                    </a:lnTo>
                    <a:lnTo>
                      <a:pt x="689556" y="10577"/>
                    </a:lnTo>
                    <a:lnTo>
                      <a:pt x="762104" y="2116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9" name="Freeform 53"/>
            <p:cNvSpPr>
              <a:spLocks/>
            </p:cNvSpPr>
            <p:nvPr/>
          </p:nvSpPr>
          <p:spPr bwMode="auto">
            <a:xfrm rot="5400000" flipH="1">
              <a:off x="11606536" y="6369894"/>
              <a:ext cx="88949" cy="321123"/>
            </a:xfrm>
            <a:prstGeom prst="leftBracket">
              <a:avLst>
                <a:gd name="adj" fmla="val 152582"/>
              </a:avLst>
            </a:pr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solidFill>
                  <a:prstClr val="black"/>
                </a:solidFill>
              </a:endParaRPr>
            </a:p>
          </p:txBody>
        </p:sp>
        <p:sp>
          <p:nvSpPr>
            <p:cNvPr id="30" name="자유형 29"/>
            <p:cNvSpPr/>
            <p:nvPr/>
          </p:nvSpPr>
          <p:spPr>
            <a:xfrm flipH="1">
              <a:off x="11492315" y="6484987"/>
              <a:ext cx="320050" cy="93072"/>
            </a:xfrm>
            <a:custGeom>
              <a:avLst/>
              <a:gdLst>
                <a:gd name="connsiteX0" fmla="*/ 0 w 676275"/>
                <a:gd name="connsiteY0" fmla="*/ 0 h 212694"/>
                <a:gd name="connsiteX1" fmla="*/ 54769 w 676275"/>
                <a:gd name="connsiteY1" fmla="*/ 119063 h 212694"/>
                <a:gd name="connsiteX2" fmla="*/ 271463 w 676275"/>
                <a:gd name="connsiteY2" fmla="*/ 209550 h 212694"/>
                <a:gd name="connsiteX3" fmla="*/ 509588 w 676275"/>
                <a:gd name="connsiteY3" fmla="*/ 183357 h 212694"/>
                <a:gd name="connsiteX4" fmla="*/ 647700 w 676275"/>
                <a:gd name="connsiteY4" fmla="*/ 100013 h 212694"/>
                <a:gd name="connsiteX5" fmla="*/ 676275 w 676275"/>
                <a:gd name="connsiteY5" fmla="*/ 26194 h 212694"/>
                <a:gd name="connsiteX0" fmla="*/ 0 w 664369"/>
                <a:gd name="connsiteY0" fmla="*/ 0 h 193644"/>
                <a:gd name="connsiteX1" fmla="*/ 42863 w 664369"/>
                <a:gd name="connsiteY1" fmla="*/ 100013 h 193644"/>
                <a:gd name="connsiteX2" fmla="*/ 259557 w 664369"/>
                <a:gd name="connsiteY2" fmla="*/ 190500 h 193644"/>
                <a:gd name="connsiteX3" fmla="*/ 497682 w 664369"/>
                <a:gd name="connsiteY3" fmla="*/ 164307 h 193644"/>
                <a:gd name="connsiteX4" fmla="*/ 635794 w 664369"/>
                <a:gd name="connsiteY4" fmla="*/ 80963 h 193644"/>
                <a:gd name="connsiteX5" fmla="*/ 664369 w 664369"/>
                <a:gd name="connsiteY5" fmla="*/ 7144 h 193644"/>
                <a:gd name="connsiteX0" fmla="*/ 1524 w 665893"/>
                <a:gd name="connsiteY0" fmla="*/ 0 h 193644"/>
                <a:gd name="connsiteX1" fmla="*/ 44387 w 665893"/>
                <a:gd name="connsiteY1" fmla="*/ 100013 h 193644"/>
                <a:gd name="connsiteX2" fmla="*/ 261081 w 665893"/>
                <a:gd name="connsiteY2" fmla="*/ 190500 h 193644"/>
                <a:gd name="connsiteX3" fmla="*/ 499206 w 665893"/>
                <a:gd name="connsiteY3" fmla="*/ 164307 h 193644"/>
                <a:gd name="connsiteX4" fmla="*/ 637318 w 665893"/>
                <a:gd name="connsiteY4" fmla="*/ 80963 h 193644"/>
                <a:gd name="connsiteX5" fmla="*/ 665893 w 665893"/>
                <a:gd name="connsiteY5" fmla="*/ 7144 h 1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5893" h="193644">
                  <a:moveTo>
                    <a:pt x="1524" y="0"/>
                  </a:moveTo>
                  <a:cubicBezTo>
                    <a:pt x="-3239" y="42069"/>
                    <a:pt x="1128" y="68263"/>
                    <a:pt x="44387" y="100013"/>
                  </a:cubicBezTo>
                  <a:cubicBezTo>
                    <a:pt x="87646" y="131763"/>
                    <a:pt x="185278" y="179784"/>
                    <a:pt x="261081" y="190500"/>
                  </a:cubicBezTo>
                  <a:cubicBezTo>
                    <a:pt x="336884" y="201216"/>
                    <a:pt x="436500" y="182563"/>
                    <a:pt x="499206" y="164307"/>
                  </a:cubicBezTo>
                  <a:cubicBezTo>
                    <a:pt x="561912" y="146051"/>
                    <a:pt x="609537" y="107157"/>
                    <a:pt x="637318" y="80963"/>
                  </a:cubicBezTo>
                  <a:cubicBezTo>
                    <a:pt x="665099" y="54769"/>
                    <a:pt x="665496" y="30956"/>
                    <a:pt x="665893" y="7144"/>
                  </a:cubicBezTo>
                </a:path>
              </a:pathLst>
            </a:custGeom>
            <a:noFill/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순서도: 지연 31"/>
            <p:cNvSpPr/>
            <p:nvPr/>
          </p:nvSpPr>
          <p:spPr>
            <a:xfrm rot="16747283" flipH="1">
              <a:off x="10534195" y="5556267"/>
              <a:ext cx="595247" cy="194929"/>
            </a:xfrm>
            <a:custGeom>
              <a:avLst/>
              <a:gdLst>
                <a:gd name="connsiteX0" fmla="*/ 0 w 940506"/>
                <a:gd name="connsiteY0" fmla="*/ 0 h 405567"/>
                <a:gd name="connsiteX1" fmla="*/ 470253 w 940506"/>
                <a:gd name="connsiteY1" fmla="*/ 0 h 405567"/>
                <a:gd name="connsiteX2" fmla="*/ 940506 w 940506"/>
                <a:gd name="connsiteY2" fmla="*/ 202784 h 405567"/>
                <a:gd name="connsiteX3" fmla="*/ 470253 w 940506"/>
                <a:gd name="connsiteY3" fmla="*/ 405568 h 405567"/>
                <a:gd name="connsiteX4" fmla="*/ 0 w 940506"/>
                <a:gd name="connsiteY4" fmla="*/ 405567 h 405567"/>
                <a:gd name="connsiteX5" fmla="*/ 0 w 940506"/>
                <a:gd name="connsiteY5" fmla="*/ 0 h 405567"/>
                <a:gd name="connsiteX0" fmla="*/ 256943 w 1197449"/>
                <a:gd name="connsiteY0" fmla="*/ 0 h 405568"/>
                <a:gd name="connsiteX1" fmla="*/ 727196 w 1197449"/>
                <a:gd name="connsiteY1" fmla="*/ 0 h 405568"/>
                <a:gd name="connsiteX2" fmla="*/ 1197449 w 1197449"/>
                <a:gd name="connsiteY2" fmla="*/ 202784 h 405568"/>
                <a:gd name="connsiteX3" fmla="*/ 727196 w 1197449"/>
                <a:gd name="connsiteY3" fmla="*/ 405568 h 405568"/>
                <a:gd name="connsiteX4" fmla="*/ 0 w 1197449"/>
                <a:gd name="connsiteY4" fmla="*/ 383607 h 405568"/>
                <a:gd name="connsiteX5" fmla="*/ 256943 w 1197449"/>
                <a:gd name="connsiteY5" fmla="*/ 0 h 405568"/>
                <a:gd name="connsiteX0" fmla="*/ 0 w 1221335"/>
                <a:gd name="connsiteY0" fmla="*/ 86753 h 405568"/>
                <a:gd name="connsiteX1" fmla="*/ 751082 w 1221335"/>
                <a:gd name="connsiteY1" fmla="*/ 0 h 405568"/>
                <a:gd name="connsiteX2" fmla="*/ 1221335 w 1221335"/>
                <a:gd name="connsiteY2" fmla="*/ 202784 h 405568"/>
                <a:gd name="connsiteX3" fmla="*/ 751082 w 1221335"/>
                <a:gd name="connsiteY3" fmla="*/ 405568 h 405568"/>
                <a:gd name="connsiteX4" fmla="*/ 23886 w 1221335"/>
                <a:gd name="connsiteY4" fmla="*/ 383607 h 405568"/>
                <a:gd name="connsiteX5" fmla="*/ 0 w 1221335"/>
                <a:gd name="connsiteY5" fmla="*/ 86753 h 405568"/>
                <a:gd name="connsiteX0" fmla="*/ 17130 w 1238465"/>
                <a:gd name="connsiteY0" fmla="*/ 86753 h 405568"/>
                <a:gd name="connsiteX1" fmla="*/ 768212 w 1238465"/>
                <a:gd name="connsiteY1" fmla="*/ 0 h 405568"/>
                <a:gd name="connsiteX2" fmla="*/ 1238465 w 1238465"/>
                <a:gd name="connsiteY2" fmla="*/ 202784 h 405568"/>
                <a:gd name="connsiteX3" fmla="*/ 768212 w 1238465"/>
                <a:gd name="connsiteY3" fmla="*/ 405568 h 405568"/>
                <a:gd name="connsiteX4" fmla="*/ 0 w 1238465"/>
                <a:gd name="connsiteY4" fmla="*/ 398727 h 405568"/>
                <a:gd name="connsiteX5" fmla="*/ 17130 w 1238465"/>
                <a:gd name="connsiteY5" fmla="*/ 86753 h 4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465" h="405568">
                  <a:moveTo>
                    <a:pt x="17130" y="86753"/>
                  </a:moveTo>
                  <a:lnTo>
                    <a:pt x="768212" y="0"/>
                  </a:lnTo>
                  <a:cubicBezTo>
                    <a:pt x="1027926" y="0"/>
                    <a:pt x="1238465" y="90789"/>
                    <a:pt x="1238465" y="202784"/>
                  </a:cubicBezTo>
                  <a:cubicBezTo>
                    <a:pt x="1238465" y="314779"/>
                    <a:pt x="1027926" y="405568"/>
                    <a:pt x="768212" y="405568"/>
                  </a:cubicBezTo>
                  <a:lnTo>
                    <a:pt x="0" y="398727"/>
                  </a:lnTo>
                  <a:lnTo>
                    <a:pt x="17130" y="86753"/>
                  </a:lnTo>
                  <a:close/>
                </a:path>
              </a:pathLst>
            </a:cu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>
              <a:spLocks/>
            </p:cNvSpPr>
            <p:nvPr/>
          </p:nvSpPr>
          <p:spPr bwMode="auto">
            <a:xfrm rot="9839204" flipV="1">
              <a:off x="10783856" y="5182901"/>
              <a:ext cx="216495" cy="216486"/>
            </a:xfrm>
            <a:custGeom>
              <a:avLst/>
              <a:gdLst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67771 w 1936374"/>
                <a:gd name="connsiteY10" fmla="*/ 1989719 h 2344147"/>
                <a:gd name="connsiteX11" fmla="*/ 267733 w 1936374"/>
                <a:gd name="connsiteY11" fmla="*/ 1989680 h 2344147"/>
                <a:gd name="connsiteX12" fmla="*/ 248446 w 1936374"/>
                <a:gd name="connsiteY12" fmla="*/ 1970392 h 2344147"/>
                <a:gd name="connsiteX13" fmla="*/ 248486 w 1936374"/>
                <a:gd name="connsiteY13" fmla="*/ 1970434 h 2344147"/>
                <a:gd name="connsiteX14" fmla="*/ 333326 w 1936374"/>
                <a:gd name="connsiteY14" fmla="*/ 2056993 h 2344147"/>
                <a:gd name="connsiteX15" fmla="*/ 332951 w 1936374"/>
                <a:gd name="connsiteY15" fmla="*/ 2056599 h 2344147"/>
                <a:gd name="connsiteX16" fmla="*/ 320095 w 1936374"/>
                <a:gd name="connsiteY16" fmla="*/ 2044279 h 2344147"/>
                <a:gd name="connsiteX17" fmla="*/ 320526 w 1936374"/>
                <a:gd name="connsiteY17" fmla="*/ 2044727 h 2344147"/>
                <a:gd name="connsiteX18" fmla="*/ 353677 w 1936374"/>
                <a:gd name="connsiteY18" fmla="*/ 2077353 h 2344147"/>
                <a:gd name="connsiteX19" fmla="*/ 353367 w 1936374"/>
                <a:gd name="connsiteY19" fmla="*/ 2077015 h 2344147"/>
                <a:gd name="connsiteX20" fmla="*/ 344870 w 1936374"/>
                <a:gd name="connsiteY20" fmla="*/ 2069049 h 2344147"/>
                <a:gd name="connsiteX21" fmla="*/ 345290 w 1936374"/>
                <a:gd name="connsiteY21" fmla="*/ 2069491 h 2344147"/>
                <a:gd name="connsiteX22" fmla="*/ 364294 w 1936374"/>
                <a:gd name="connsiteY22" fmla="*/ 2088019 h 2344147"/>
                <a:gd name="connsiteX23" fmla="*/ 364142 w 1936374"/>
                <a:gd name="connsiteY23" fmla="*/ 2087791 h 2344147"/>
                <a:gd name="connsiteX24" fmla="*/ 360046 w 1936374"/>
                <a:gd name="connsiteY24" fmla="*/ 2084206 h 2344147"/>
                <a:gd name="connsiteX25" fmla="*/ 360486 w 1936374"/>
                <a:gd name="connsiteY25" fmla="*/ 2084687 h 2344147"/>
                <a:gd name="connsiteX26" fmla="*/ 391707 w 1936374"/>
                <a:gd name="connsiteY26" fmla="*/ 2113682 h 2344147"/>
                <a:gd name="connsiteX27" fmla="*/ 391363 w 1936374"/>
                <a:gd name="connsiteY27" fmla="*/ 2113311 h 2344147"/>
                <a:gd name="connsiteX28" fmla="*/ 366016 w 1936374"/>
                <a:gd name="connsiteY28" fmla="*/ 2090166 h 2344147"/>
                <a:gd name="connsiteX29" fmla="*/ 366115 w 1936374"/>
                <a:gd name="connsiteY29" fmla="*/ 2090315 h 2344147"/>
                <a:gd name="connsiteX30" fmla="*/ 1669036 w 1936374"/>
                <a:gd name="connsiteY30" fmla="*/ 2344147 h 2344147"/>
                <a:gd name="connsiteX31" fmla="*/ 1736574 w 1936374"/>
                <a:gd name="connsiteY31" fmla="*/ 2115642 h 2344147"/>
                <a:gd name="connsiteX32" fmla="*/ 1763589 w 1936374"/>
                <a:gd name="connsiteY32" fmla="*/ 2061612 h 2344147"/>
                <a:gd name="connsiteX33" fmla="*/ 1787227 w 1936374"/>
                <a:gd name="connsiteY33" fmla="*/ 2005892 h 2344147"/>
                <a:gd name="connsiteX34" fmla="*/ 1809178 w 1936374"/>
                <a:gd name="connsiteY34" fmla="*/ 1949610 h 2344147"/>
                <a:gd name="connsiteX35" fmla="*/ 1828876 w 1936374"/>
                <a:gd name="connsiteY35" fmla="*/ 1892766 h 2344147"/>
                <a:gd name="connsiteX36" fmla="*/ 1846886 w 1936374"/>
                <a:gd name="connsiteY36" fmla="*/ 1834232 h 2344147"/>
                <a:gd name="connsiteX37" fmla="*/ 1862645 w 1936374"/>
                <a:gd name="connsiteY37" fmla="*/ 1776825 h 2344147"/>
                <a:gd name="connsiteX38" fmla="*/ 1876153 w 1936374"/>
                <a:gd name="connsiteY38" fmla="*/ 1717728 h 2344147"/>
                <a:gd name="connsiteX39" fmla="*/ 1888535 w 1936374"/>
                <a:gd name="connsiteY39" fmla="*/ 1659195 h 2344147"/>
                <a:gd name="connsiteX40" fmla="*/ 1899228 w 1936374"/>
                <a:gd name="connsiteY40" fmla="*/ 1600662 h 2344147"/>
                <a:gd name="connsiteX41" fmla="*/ 1908234 w 1936374"/>
                <a:gd name="connsiteY41" fmla="*/ 1543254 h 2344147"/>
                <a:gd name="connsiteX42" fmla="*/ 1915550 w 1936374"/>
                <a:gd name="connsiteY42" fmla="*/ 1485846 h 2344147"/>
                <a:gd name="connsiteX43" fmla="*/ 1922304 w 1936374"/>
                <a:gd name="connsiteY43" fmla="*/ 1429564 h 2344147"/>
                <a:gd name="connsiteX44" fmla="*/ 1927369 w 1936374"/>
                <a:gd name="connsiteY44" fmla="*/ 1374407 h 2344147"/>
                <a:gd name="connsiteX45" fmla="*/ 1930746 w 1936374"/>
                <a:gd name="connsiteY45" fmla="*/ 1320939 h 2344147"/>
                <a:gd name="connsiteX46" fmla="*/ 1933560 w 1936374"/>
                <a:gd name="connsiteY46" fmla="*/ 1268597 h 2344147"/>
                <a:gd name="connsiteX47" fmla="*/ 1935249 w 1936374"/>
                <a:gd name="connsiteY47" fmla="*/ 1217943 h 2344147"/>
                <a:gd name="connsiteX48" fmla="*/ 1936374 w 1936374"/>
                <a:gd name="connsiteY48" fmla="*/ 1169541 h 2344147"/>
                <a:gd name="connsiteX49" fmla="*/ 1936374 w 1936374"/>
                <a:gd name="connsiteY49" fmla="*/ 1123389 h 2344147"/>
                <a:gd name="connsiteX50" fmla="*/ 1936374 w 1936374"/>
                <a:gd name="connsiteY50" fmla="*/ 1079489 h 2344147"/>
                <a:gd name="connsiteX51" fmla="*/ 1935811 w 1936374"/>
                <a:gd name="connsiteY51" fmla="*/ 1038404 h 2344147"/>
                <a:gd name="connsiteX52" fmla="*/ 1934123 w 1936374"/>
                <a:gd name="connsiteY52" fmla="*/ 1000132 h 2344147"/>
                <a:gd name="connsiteX53" fmla="*/ 1932997 w 1936374"/>
                <a:gd name="connsiteY53" fmla="*/ 964675 h 2344147"/>
                <a:gd name="connsiteX54" fmla="*/ 1931309 w 1936374"/>
                <a:gd name="connsiteY54" fmla="*/ 933156 h 2344147"/>
                <a:gd name="connsiteX55" fmla="*/ 1929057 w 1936374"/>
                <a:gd name="connsiteY55" fmla="*/ 905015 h 2344147"/>
                <a:gd name="connsiteX56" fmla="*/ 1927369 w 1936374"/>
                <a:gd name="connsiteY56" fmla="*/ 880251 h 2344147"/>
                <a:gd name="connsiteX57" fmla="*/ 1925681 w 1936374"/>
                <a:gd name="connsiteY57" fmla="*/ 859427 h 2344147"/>
                <a:gd name="connsiteX58" fmla="*/ 1924555 w 1936374"/>
                <a:gd name="connsiteY58" fmla="*/ 843105 h 2344147"/>
                <a:gd name="connsiteX59" fmla="*/ 1922866 w 1936374"/>
                <a:gd name="connsiteY59" fmla="*/ 831286 h 2344147"/>
                <a:gd name="connsiteX60" fmla="*/ 1922304 w 1936374"/>
                <a:gd name="connsiteY60" fmla="*/ 823406 h 2344147"/>
                <a:gd name="connsiteX61" fmla="*/ 1922304 w 1936374"/>
                <a:gd name="connsiteY61" fmla="*/ 821155 h 2344147"/>
                <a:gd name="connsiteX62" fmla="*/ 1924555 w 1936374"/>
                <a:gd name="connsiteY62" fmla="*/ 781758 h 2344147"/>
                <a:gd name="connsiteX63" fmla="*/ 1923429 w 1936374"/>
                <a:gd name="connsiteY63" fmla="*/ 745175 h 2344147"/>
                <a:gd name="connsiteX64" fmla="*/ 1920052 w 1936374"/>
                <a:gd name="connsiteY64" fmla="*/ 710280 h 2344147"/>
                <a:gd name="connsiteX65" fmla="*/ 1913299 w 1936374"/>
                <a:gd name="connsiteY65" fmla="*/ 677636 h 2344147"/>
                <a:gd name="connsiteX66" fmla="*/ 1904856 w 1936374"/>
                <a:gd name="connsiteY66" fmla="*/ 647806 h 2344147"/>
                <a:gd name="connsiteX67" fmla="*/ 1894163 w 1936374"/>
                <a:gd name="connsiteY67" fmla="*/ 619666 h 2344147"/>
                <a:gd name="connsiteX68" fmla="*/ 1881781 w 1936374"/>
                <a:gd name="connsiteY68" fmla="*/ 592650 h 2344147"/>
                <a:gd name="connsiteX69" fmla="*/ 1867710 w 1936374"/>
                <a:gd name="connsiteY69" fmla="*/ 569012 h 2344147"/>
                <a:gd name="connsiteX70" fmla="*/ 1850826 w 1936374"/>
                <a:gd name="connsiteY70" fmla="*/ 546499 h 2344147"/>
                <a:gd name="connsiteX71" fmla="*/ 1833941 w 1936374"/>
                <a:gd name="connsiteY71" fmla="*/ 525675 h 2344147"/>
                <a:gd name="connsiteX72" fmla="*/ 1814806 w 1936374"/>
                <a:gd name="connsiteY72" fmla="*/ 507101 h 2344147"/>
                <a:gd name="connsiteX73" fmla="*/ 1795670 w 1936374"/>
                <a:gd name="connsiteY73" fmla="*/ 489654 h 2344147"/>
                <a:gd name="connsiteX74" fmla="*/ 1775409 w 1936374"/>
                <a:gd name="connsiteY74" fmla="*/ 473895 h 2344147"/>
                <a:gd name="connsiteX75" fmla="*/ 1754584 w 1936374"/>
                <a:gd name="connsiteY75" fmla="*/ 459262 h 2344147"/>
                <a:gd name="connsiteX76" fmla="*/ 1733760 w 1936374"/>
                <a:gd name="connsiteY76" fmla="*/ 447442 h 2344147"/>
                <a:gd name="connsiteX77" fmla="*/ 1712373 w 1936374"/>
                <a:gd name="connsiteY77" fmla="*/ 435623 h 2344147"/>
                <a:gd name="connsiteX78" fmla="*/ 1691549 w 1936374"/>
                <a:gd name="connsiteY78" fmla="*/ 425492 h 2344147"/>
                <a:gd name="connsiteX79" fmla="*/ 1670725 w 1936374"/>
                <a:gd name="connsiteY79" fmla="*/ 417050 h 2344147"/>
                <a:gd name="connsiteX80" fmla="*/ 1650463 w 1936374"/>
                <a:gd name="connsiteY80" fmla="*/ 409171 h 2344147"/>
                <a:gd name="connsiteX81" fmla="*/ 1630201 w 1936374"/>
                <a:gd name="connsiteY81" fmla="*/ 401854 h 2344147"/>
                <a:gd name="connsiteX82" fmla="*/ 1611629 w 1936374"/>
                <a:gd name="connsiteY82" fmla="*/ 396789 h 2344147"/>
                <a:gd name="connsiteX83" fmla="*/ 1594182 w 1936374"/>
                <a:gd name="connsiteY83" fmla="*/ 391723 h 2344147"/>
                <a:gd name="connsiteX84" fmla="*/ 1577860 w 1936374"/>
                <a:gd name="connsiteY84" fmla="*/ 387221 h 2344147"/>
                <a:gd name="connsiteX85" fmla="*/ 1562664 w 1936374"/>
                <a:gd name="connsiteY85" fmla="*/ 384406 h 2344147"/>
                <a:gd name="connsiteX86" fmla="*/ 1549719 w 1936374"/>
                <a:gd name="connsiteY86" fmla="*/ 381592 h 2344147"/>
                <a:gd name="connsiteX87" fmla="*/ 1538463 w 1936374"/>
                <a:gd name="connsiteY87" fmla="*/ 379904 h 2344147"/>
                <a:gd name="connsiteX88" fmla="*/ 1530020 w 1936374"/>
                <a:gd name="connsiteY88" fmla="*/ 378779 h 2344147"/>
                <a:gd name="connsiteX89" fmla="*/ 1522704 w 1936374"/>
                <a:gd name="connsiteY89" fmla="*/ 378216 h 2344147"/>
                <a:gd name="connsiteX90" fmla="*/ 1518201 w 1936374"/>
                <a:gd name="connsiteY90" fmla="*/ 377090 h 2344147"/>
                <a:gd name="connsiteX91" fmla="*/ 1517075 w 1936374"/>
                <a:gd name="connsiteY91" fmla="*/ 377090 h 2344147"/>
                <a:gd name="connsiteX92" fmla="*/ 1503005 w 1936374"/>
                <a:gd name="connsiteY92" fmla="*/ 341070 h 2344147"/>
                <a:gd name="connsiteX93" fmla="*/ 1487809 w 1936374"/>
                <a:gd name="connsiteY93" fmla="*/ 308989 h 2344147"/>
                <a:gd name="connsiteX94" fmla="*/ 1472050 w 1936374"/>
                <a:gd name="connsiteY94" fmla="*/ 279722 h 2344147"/>
                <a:gd name="connsiteX95" fmla="*/ 1455165 w 1936374"/>
                <a:gd name="connsiteY95" fmla="*/ 254958 h 2344147"/>
                <a:gd name="connsiteX96" fmla="*/ 1436593 w 1936374"/>
                <a:gd name="connsiteY96" fmla="*/ 233008 h 2344147"/>
                <a:gd name="connsiteX97" fmla="*/ 1417457 w 1936374"/>
                <a:gd name="connsiteY97" fmla="*/ 213872 h 2344147"/>
                <a:gd name="connsiteX98" fmla="*/ 1397758 w 1936374"/>
                <a:gd name="connsiteY98" fmla="*/ 197550 h 2344147"/>
                <a:gd name="connsiteX99" fmla="*/ 1377497 w 1936374"/>
                <a:gd name="connsiteY99" fmla="*/ 184605 h 2344147"/>
                <a:gd name="connsiteX100" fmla="*/ 1356673 w 1936374"/>
                <a:gd name="connsiteY100" fmla="*/ 173912 h 2344147"/>
                <a:gd name="connsiteX101" fmla="*/ 1335848 w 1936374"/>
                <a:gd name="connsiteY101" fmla="*/ 165470 h 2344147"/>
                <a:gd name="connsiteX102" fmla="*/ 1315024 w 1936374"/>
                <a:gd name="connsiteY102" fmla="*/ 158716 h 2344147"/>
                <a:gd name="connsiteX103" fmla="*/ 1294200 w 1936374"/>
                <a:gd name="connsiteY103" fmla="*/ 154776 h 2344147"/>
                <a:gd name="connsiteX104" fmla="*/ 1273376 w 1936374"/>
                <a:gd name="connsiteY104" fmla="*/ 151399 h 2344147"/>
                <a:gd name="connsiteX105" fmla="*/ 1252552 w 1936374"/>
                <a:gd name="connsiteY105" fmla="*/ 150274 h 2344147"/>
                <a:gd name="connsiteX106" fmla="*/ 1232290 w 1936374"/>
                <a:gd name="connsiteY106" fmla="*/ 150836 h 2344147"/>
                <a:gd name="connsiteX107" fmla="*/ 1212029 w 1936374"/>
                <a:gd name="connsiteY107" fmla="*/ 152525 h 2344147"/>
                <a:gd name="connsiteX108" fmla="*/ 1193456 w 1936374"/>
                <a:gd name="connsiteY108" fmla="*/ 155339 h 2344147"/>
                <a:gd name="connsiteX109" fmla="*/ 1174883 w 1936374"/>
                <a:gd name="connsiteY109" fmla="*/ 158153 h 2344147"/>
                <a:gd name="connsiteX110" fmla="*/ 1157436 w 1936374"/>
                <a:gd name="connsiteY110" fmla="*/ 162655 h 2344147"/>
                <a:gd name="connsiteX111" fmla="*/ 1141114 w 1936374"/>
                <a:gd name="connsiteY111" fmla="*/ 166595 h 2344147"/>
                <a:gd name="connsiteX112" fmla="*/ 1125918 w 1936374"/>
                <a:gd name="connsiteY112" fmla="*/ 171660 h 2344147"/>
                <a:gd name="connsiteX113" fmla="*/ 1112410 w 1936374"/>
                <a:gd name="connsiteY113" fmla="*/ 176726 h 2344147"/>
                <a:gd name="connsiteX114" fmla="*/ 1099465 w 1936374"/>
                <a:gd name="connsiteY114" fmla="*/ 181791 h 2344147"/>
                <a:gd name="connsiteX115" fmla="*/ 1088772 w 1936374"/>
                <a:gd name="connsiteY115" fmla="*/ 186294 h 2344147"/>
                <a:gd name="connsiteX116" fmla="*/ 1079204 w 1936374"/>
                <a:gd name="connsiteY116" fmla="*/ 190796 h 2344147"/>
                <a:gd name="connsiteX117" fmla="*/ 1071887 w 1936374"/>
                <a:gd name="connsiteY117" fmla="*/ 194173 h 2344147"/>
                <a:gd name="connsiteX118" fmla="*/ 1066259 w 1936374"/>
                <a:gd name="connsiteY118" fmla="*/ 196987 h 2344147"/>
                <a:gd name="connsiteX119" fmla="*/ 1063445 w 1936374"/>
                <a:gd name="connsiteY119" fmla="*/ 199239 h 2344147"/>
                <a:gd name="connsiteX120" fmla="*/ 1061757 w 1936374"/>
                <a:gd name="connsiteY120" fmla="*/ 199801 h 2344147"/>
                <a:gd name="connsiteX121" fmla="*/ 1043746 w 1936374"/>
                <a:gd name="connsiteY121" fmla="*/ 163781 h 2344147"/>
                <a:gd name="connsiteX122" fmla="*/ 1026299 w 1936374"/>
                <a:gd name="connsiteY122" fmla="*/ 132263 h 2344147"/>
                <a:gd name="connsiteX123" fmla="*/ 1006038 w 1936374"/>
                <a:gd name="connsiteY123" fmla="*/ 104685 h 2344147"/>
                <a:gd name="connsiteX124" fmla="*/ 985776 w 1936374"/>
                <a:gd name="connsiteY124" fmla="*/ 80484 h 2344147"/>
                <a:gd name="connsiteX125" fmla="*/ 964952 w 1936374"/>
                <a:gd name="connsiteY125" fmla="*/ 60222 h 2344147"/>
                <a:gd name="connsiteX126" fmla="*/ 943565 w 1936374"/>
                <a:gd name="connsiteY126" fmla="*/ 43337 h 2344147"/>
                <a:gd name="connsiteX127" fmla="*/ 921052 w 1936374"/>
                <a:gd name="connsiteY127" fmla="*/ 29830 h 2344147"/>
                <a:gd name="connsiteX128" fmla="*/ 899102 w 1936374"/>
                <a:gd name="connsiteY128" fmla="*/ 19136 h 2344147"/>
                <a:gd name="connsiteX129" fmla="*/ 876027 w 1936374"/>
                <a:gd name="connsiteY129" fmla="*/ 10131 h 2344147"/>
                <a:gd name="connsiteX130" fmla="*/ 853514 w 1936374"/>
                <a:gd name="connsiteY130" fmla="*/ 4503 h 2344147"/>
                <a:gd name="connsiteX131" fmla="*/ 830438 w 1936374"/>
                <a:gd name="connsiteY131" fmla="*/ 1689 h 2344147"/>
                <a:gd name="connsiteX132" fmla="*/ 808489 w 1936374"/>
                <a:gd name="connsiteY132" fmla="*/ 0 h 2344147"/>
                <a:gd name="connsiteX133" fmla="*/ 785976 w 1936374"/>
                <a:gd name="connsiteY133" fmla="*/ 1126 h 2344147"/>
                <a:gd name="connsiteX134" fmla="*/ 764589 w 1936374"/>
                <a:gd name="connsiteY134" fmla="*/ 3377 h 2344147"/>
                <a:gd name="connsiteX135" fmla="*/ 742639 w 1936374"/>
                <a:gd name="connsiteY135" fmla="*/ 6754 h 2344147"/>
                <a:gd name="connsiteX136" fmla="*/ 722941 w 1936374"/>
                <a:gd name="connsiteY136" fmla="*/ 11257 h 2344147"/>
                <a:gd name="connsiteX137" fmla="*/ 702679 w 1936374"/>
                <a:gd name="connsiteY137" fmla="*/ 16885 h 2344147"/>
                <a:gd name="connsiteX138" fmla="*/ 684106 w 1936374"/>
                <a:gd name="connsiteY138" fmla="*/ 24201 h 2344147"/>
                <a:gd name="connsiteX139" fmla="*/ 666096 w 1936374"/>
                <a:gd name="connsiteY139" fmla="*/ 30392 h 2344147"/>
                <a:gd name="connsiteX140" fmla="*/ 648649 w 1936374"/>
                <a:gd name="connsiteY140" fmla="*/ 38272 h 2344147"/>
                <a:gd name="connsiteX141" fmla="*/ 633453 w 1936374"/>
                <a:gd name="connsiteY141" fmla="*/ 45589 h 2344147"/>
                <a:gd name="connsiteX142" fmla="*/ 619382 w 1936374"/>
                <a:gd name="connsiteY142" fmla="*/ 53468 h 2344147"/>
                <a:gd name="connsiteX143" fmla="*/ 606437 w 1936374"/>
                <a:gd name="connsiteY143" fmla="*/ 60785 h 2344147"/>
                <a:gd name="connsiteX144" fmla="*/ 595744 w 1936374"/>
                <a:gd name="connsiteY144" fmla="*/ 67539 h 2344147"/>
                <a:gd name="connsiteX145" fmla="*/ 586176 w 1936374"/>
                <a:gd name="connsiteY145" fmla="*/ 73167 h 2344147"/>
                <a:gd name="connsiteX146" fmla="*/ 578297 w 1936374"/>
                <a:gd name="connsiteY146" fmla="*/ 78232 h 2344147"/>
                <a:gd name="connsiteX147" fmla="*/ 573231 w 1936374"/>
                <a:gd name="connsiteY147" fmla="*/ 82172 h 2344147"/>
                <a:gd name="connsiteX148" fmla="*/ 569855 w 1936374"/>
                <a:gd name="connsiteY148" fmla="*/ 84424 h 2344147"/>
                <a:gd name="connsiteX149" fmla="*/ 568166 w 1936374"/>
                <a:gd name="connsiteY149" fmla="*/ 85549 h 2344147"/>
                <a:gd name="connsiteX150" fmla="*/ 525955 w 1936374"/>
                <a:gd name="connsiteY150" fmla="*/ 73730 h 2344147"/>
                <a:gd name="connsiteX151" fmla="*/ 485432 w 1936374"/>
                <a:gd name="connsiteY151" fmla="*/ 65287 h 2344147"/>
                <a:gd name="connsiteX152" fmla="*/ 447723 w 1936374"/>
                <a:gd name="connsiteY152" fmla="*/ 60222 h 2344147"/>
                <a:gd name="connsiteX153" fmla="*/ 412266 w 1936374"/>
                <a:gd name="connsiteY153" fmla="*/ 56282 h 2344147"/>
                <a:gd name="connsiteX154" fmla="*/ 378496 w 1936374"/>
                <a:gd name="connsiteY154" fmla="*/ 56282 h 2344147"/>
                <a:gd name="connsiteX155" fmla="*/ 346979 w 1936374"/>
                <a:gd name="connsiteY155" fmla="*/ 57971 h 2344147"/>
                <a:gd name="connsiteX156" fmla="*/ 317713 w 1936374"/>
                <a:gd name="connsiteY156" fmla="*/ 62474 h 2344147"/>
                <a:gd name="connsiteX157" fmla="*/ 290134 w 1936374"/>
                <a:gd name="connsiteY157" fmla="*/ 68101 h 2344147"/>
                <a:gd name="connsiteX158" fmla="*/ 264245 w 1936374"/>
                <a:gd name="connsiteY158" fmla="*/ 75981 h 2344147"/>
                <a:gd name="connsiteX159" fmla="*/ 241169 w 1936374"/>
                <a:gd name="connsiteY159" fmla="*/ 85549 h 2344147"/>
                <a:gd name="connsiteX160" fmla="*/ 219219 w 1936374"/>
                <a:gd name="connsiteY160" fmla="*/ 96242 h 2344147"/>
                <a:gd name="connsiteX161" fmla="*/ 198958 w 1936374"/>
                <a:gd name="connsiteY161" fmla="*/ 108625 h 2344147"/>
                <a:gd name="connsiteX162" fmla="*/ 180385 w 1936374"/>
                <a:gd name="connsiteY162" fmla="*/ 121570 h 2344147"/>
                <a:gd name="connsiteX163" fmla="*/ 163500 w 1936374"/>
                <a:gd name="connsiteY163" fmla="*/ 135640 h 2344147"/>
                <a:gd name="connsiteX164" fmla="*/ 147742 w 1936374"/>
                <a:gd name="connsiteY164" fmla="*/ 150836 h 2344147"/>
                <a:gd name="connsiteX165" fmla="*/ 133672 w 1936374"/>
                <a:gd name="connsiteY165" fmla="*/ 166032 h 2344147"/>
                <a:gd name="connsiteX166" fmla="*/ 121289 w 1936374"/>
                <a:gd name="connsiteY166" fmla="*/ 182354 h 2344147"/>
                <a:gd name="connsiteX167" fmla="*/ 110033 w 1936374"/>
                <a:gd name="connsiteY167" fmla="*/ 198676 h 2344147"/>
                <a:gd name="connsiteX168" fmla="*/ 99902 w 1936374"/>
                <a:gd name="connsiteY168" fmla="*/ 214435 h 2344147"/>
                <a:gd name="connsiteX169" fmla="*/ 90897 w 1936374"/>
                <a:gd name="connsiteY169" fmla="*/ 230756 h 2344147"/>
                <a:gd name="connsiteX170" fmla="*/ 83018 w 1936374"/>
                <a:gd name="connsiteY170" fmla="*/ 246516 h 2344147"/>
                <a:gd name="connsiteX171" fmla="*/ 76264 w 1936374"/>
                <a:gd name="connsiteY171" fmla="*/ 261712 h 2344147"/>
                <a:gd name="connsiteX172" fmla="*/ 70073 w 1936374"/>
                <a:gd name="connsiteY172" fmla="*/ 276908 h 2344147"/>
                <a:gd name="connsiteX173" fmla="*/ 65008 w 1936374"/>
                <a:gd name="connsiteY173" fmla="*/ 290979 h 2344147"/>
                <a:gd name="connsiteX174" fmla="*/ 61068 w 1936374"/>
                <a:gd name="connsiteY174" fmla="*/ 303923 h 2344147"/>
                <a:gd name="connsiteX175" fmla="*/ 58254 w 1936374"/>
                <a:gd name="connsiteY175" fmla="*/ 315180 h 2344147"/>
                <a:gd name="connsiteX176" fmla="*/ 55440 w 1936374"/>
                <a:gd name="connsiteY176" fmla="*/ 325873 h 2344147"/>
                <a:gd name="connsiteX177" fmla="*/ 53188 w 1936374"/>
                <a:gd name="connsiteY177" fmla="*/ 334879 h 2344147"/>
                <a:gd name="connsiteX178" fmla="*/ 51500 w 1936374"/>
                <a:gd name="connsiteY178" fmla="*/ 342195 h 2344147"/>
                <a:gd name="connsiteX179" fmla="*/ 50937 w 1936374"/>
                <a:gd name="connsiteY179" fmla="*/ 347823 h 2344147"/>
                <a:gd name="connsiteX180" fmla="*/ 50374 w 1936374"/>
                <a:gd name="connsiteY180" fmla="*/ 350637 h 2344147"/>
                <a:gd name="connsiteX181" fmla="*/ 50374 w 1936374"/>
                <a:gd name="connsiteY181" fmla="*/ 351763 h 2344147"/>
                <a:gd name="connsiteX182" fmla="*/ 45872 w 1936374"/>
                <a:gd name="connsiteY182" fmla="*/ 371462 h 2344147"/>
                <a:gd name="connsiteX183" fmla="*/ 41369 w 1936374"/>
                <a:gd name="connsiteY183" fmla="*/ 395100 h 2344147"/>
                <a:gd name="connsiteX184" fmla="*/ 38555 w 1936374"/>
                <a:gd name="connsiteY184" fmla="*/ 420990 h 2344147"/>
                <a:gd name="connsiteX185" fmla="*/ 35741 w 1936374"/>
                <a:gd name="connsiteY185" fmla="*/ 450256 h 2344147"/>
                <a:gd name="connsiteX186" fmla="*/ 32927 w 1936374"/>
                <a:gd name="connsiteY186" fmla="*/ 481212 h 2344147"/>
                <a:gd name="connsiteX187" fmla="*/ 30675 w 1936374"/>
                <a:gd name="connsiteY187" fmla="*/ 513292 h 2344147"/>
                <a:gd name="connsiteX188" fmla="*/ 29550 w 1936374"/>
                <a:gd name="connsiteY188" fmla="*/ 546499 h 2344147"/>
                <a:gd name="connsiteX189" fmla="*/ 27862 w 1936374"/>
                <a:gd name="connsiteY189" fmla="*/ 581393 h 2344147"/>
                <a:gd name="connsiteX190" fmla="*/ 27299 w 1936374"/>
                <a:gd name="connsiteY190" fmla="*/ 615726 h 2344147"/>
                <a:gd name="connsiteX191" fmla="*/ 26736 w 1936374"/>
                <a:gd name="connsiteY191" fmla="*/ 650621 h 2344147"/>
                <a:gd name="connsiteX192" fmla="*/ 26736 w 1936374"/>
                <a:gd name="connsiteY192" fmla="*/ 683827 h 2344147"/>
                <a:gd name="connsiteX193" fmla="*/ 25610 w 1936374"/>
                <a:gd name="connsiteY193" fmla="*/ 717033 h 2344147"/>
                <a:gd name="connsiteX194" fmla="*/ 25610 w 1936374"/>
                <a:gd name="connsiteY194" fmla="*/ 747988 h 2344147"/>
                <a:gd name="connsiteX195" fmla="*/ 25610 w 1936374"/>
                <a:gd name="connsiteY195" fmla="*/ 777255 h 2344147"/>
                <a:gd name="connsiteX196" fmla="*/ 25610 w 1936374"/>
                <a:gd name="connsiteY196" fmla="*/ 804271 h 2344147"/>
                <a:gd name="connsiteX197" fmla="*/ 26736 w 1936374"/>
                <a:gd name="connsiteY197" fmla="*/ 827909 h 2344147"/>
                <a:gd name="connsiteX198" fmla="*/ 26736 w 1936374"/>
                <a:gd name="connsiteY198" fmla="*/ 848171 h 2344147"/>
                <a:gd name="connsiteX199" fmla="*/ 27299 w 1936374"/>
                <a:gd name="connsiteY199" fmla="*/ 865055 h 2344147"/>
                <a:gd name="connsiteX200" fmla="*/ 27299 w 1936374"/>
                <a:gd name="connsiteY200" fmla="*/ 869126 h 2344147"/>
                <a:gd name="connsiteX201" fmla="*/ 62319 w 1936374"/>
                <a:gd name="connsiteY201" fmla="*/ 1009580 h 2344147"/>
                <a:gd name="connsiteX202" fmla="*/ 197736 w 1936374"/>
                <a:gd name="connsiteY202" fmla="*/ 1518857 h 2344147"/>
                <a:gd name="connsiteX203" fmla="*/ 466471 w 1936374"/>
                <a:gd name="connsiteY203" fmla="*/ 2203492 h 2344147"/>
                <a:gd name="connsiteX204" fmla="*/ 475994 w 1936374"/>
                <a:gd name="connsiteY204" fmla="*/ 2252993 h 2344147"/>
                <a:gd name="connsiteX205" fmla="*/ 475427 w 1936374"/>
                <a:gd name="connsiteY205" fmla="*/ 2266980 h 2344147"/>
                <a:gd name="connsiteX206" fmla="*/ 477836 w 1936374"/>
                <a:gd name="connsiteY206" fmla="*/ 2275814 h 2344147"/>
                <a:gd name="connsiteX207" fmla="*/ 481648 w 1936374"/>
                <a:gd name="connsiteY207" fmla="*/ 2318876 h 2344147"/>
                <a:gd name="connsiteX208" fmla="*/ 480521 w 1936374"/>
                <a:gd name="connsiteY208" fmla="*/ 2331608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7736 w 1936374"/>
                <a:gd name="connsiteY208" fmla="*/ 151885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16599 w 1936374"/>
                <a:gd name="connsiteY207" fmla="*/ 124580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481648 w 1936374"/>
                <a:gd name="connsiteY213" fmla="*/ 2318876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588516 w 1936374"/>
                <a:gd name="connsiteY213" fmla="*/ 2320424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1936374" h="2345074">
                  <a:moveTo>
                    <a:pt x="23875" y="878134"/>
                  </a:moveTo>
                  <a:lnTo>
                    <a:pt x="23875" y="875299"/>
                  </a:lnTo>
                  <a:lnTo>
                    <a:pt x="23875" y="867587"/>
                  </a:lnTo>
                  <a:lnTo>
                    <a:pt x="22797" y="861115"/>
                  </a:lnTo>
                  <a:lnTo>
                    <a:pt x="17168" y="838040"/>
                  </a:lnTo>
                  <a:lnTo>
                    <a:pt x="9852" y="817779"/>
                  </a:lnTo>
                  <a:lnTo>
                    <a:pt x="1972" y="800893"/>
                  </a:lnTo>
                  <a:lnTo>
                    <a:pt x="0" y="797935"/>
                  </a:lnTo>
                  <a:lnTo>
                    <a:pt x="16215" y="838108"/>
                  </a:lnTo>
                  <a:lnTo>
                    <a:pt x="19339" y="850912"/>
                  </a:lnTo>
                  <a:lnTo>
                    <a:pt x="23875" y="878134"/>
                  </a:lnTo>
                  <a:close/>
                  <a:moveTo>
                    <a:pt x="267771" y="1989719"/>
                  </a:moveTo>
                  <a:cubicBezTo>
                    <a:pt x="267758" y="1989706"/>
                    <a:pt x="267746" y="1989693"/>
                    <a:pt x="267733" y="1989680"/>
                  </a:cubicBezTo>
                  <a:lnTo>
                    <a:pt x="248446" y="1970392"/>
                  </a:lnTo>
                  <a:cubicBezTo>
                    <a:pt x="248459" y="1970406"/>
                    <a:pt x="248473" y="1970420"/>
                    <a:pt x="248486" y="1970434"/>
                  </a:cubicBezTo>
                  <a:lnTo>
                    <a:pt x="267771" y="1989719"/>
                  </a:lnTo>
                  <a:close/>
                  <a:moveTo>
                    <a:pt x="333326" y="2056993"/>
                  </a:moveTo>
                  <a:lnTo>
                    <a:pt x="332951" y="2056599"/>
                  </a:lnTo>
                  <a:lnTo>
                    <a:pt x="320095" y="2044279"/>
                  </a:lnTo>
                  <a:lnTo>
                    <a:pt x="320526" y="2044727"/>
                  </a:lnTo>
                  <a:lnTo>
                    <a:pt x="333326" y="2056993"/>
                  </a:lnTo>
                  <a:close/>
                  <a:moveTo>
                    <a:pt x="353677" y="2077353"/>
                  </a:moveTo>
                  <a:lnTo>
                    <a:pt x="353367" y="2077015"/>
                  </a:lnTo>
                  <a:lnTo>
                    <a:pt x="344870" y="2069049"/>
                  </a:lnTo>
                  <a:lnTo>
                    <a:pt x="345290" y="2069491"/>
                  </a:lnTo>
                  <a:lnTo>
                    <a:pt x="353677" y="2077353"/>
                  </a:lnTo>
                  <a:close/>
                  <a:moveTo>
                    <a:pt x="364294" y="2088019"/>
                  </a:moveTo>
                  <a:lnTo>
                    <a:pt x="364142" y="2087791"/>
                  </a:lnTo>
                  <a:lnTo>
                    <a:pt x="360046" y="2084206"/>
                  </a:lnTo>
                  <a:lnTo>
                    <a:pt x="360486" y="2084687"/>
                  </a:lnTo>
                  <a:lnTo>
                    <a:pt x="364294" y="2088019"/>
                  </a:lnTo>
                  <a:close/>
                  <a:moveTo>
                    <a:pt x="391707" y="2113682"/>
                  </a:moveTo>
                  <a:lnTo>
                    <a:pt x="391363" y="2113311"/>
                  </a:lnTo>
                  <a:lnTo>
                    <a:pt x="366016" y="2090166"/>
                  </a:lnTo>
                  <a:cubicBezTo>
                    <a:pt x="366049" y="2090216"/>
                    <a:pt x="366082" y="2090265"/>
                    <a:pt x="366115" y="2090315"/>
                  </a:cubicBezTo>
                  <a:lnTo>
                    <a:pt x="391707" y="2113682"/>
                  </a:lnTo>
                  <a:close/>
                  <a:moveTo>
                    <a:pt x="1669036" y="2344147"/>
                  </a:moveTo>
                  <a:lnTo>
                    <a:pt x="1736574" y="2115642"/>
                  </a:lnTo>
                  <a:lnTo>
                    <a:pt x="1763589" y="2061612"/>
                  </a:lnTo>
                  <a:lnTo>
                    <a:pt x="1787227" y="2005892"/>
                  </a:lnTo>
                  <a:lnTo>
                    <a:pt x="1809178" y="1949610"/>
                  </a:lnTo>
                  <a:lnTo>
                    <a:pt x="1828876" y="1892766"/>
                  </a:lnTo>
                  <a:lnTo>
                    <a:pt x="1846886" y="1834232"/>
                  </a:lnTo>
                  <a:lnTo>
                    <a:pt x="1862645" y="1776825"/>
                  </a:lnTo>
                  <a:lnTo>
                    <a:pt x="1876153" y="1717728"/>
                  </a:lnTo>
                  <a:lnTo>
                    <a:pt x="1888535" y="1659195"/>
                  </a:lnTo>
                  <a:lnTo>
                    <a:pt x="1899228" y="1600662"/>
                  </a:lnTo>
                  <a:lnTo>
                    <a:pt x="1908234" y="1543254"/>
                  </a:lnTo>
                  <a:lnTo>
                    <a:pt x="1915550" y="1485846"/>
                  </a:lnTo>
                  <a:lnTo>
                    <a:pt x="1922304" y="1429564"/>
                  </a:lnTo>
                  <a:lnTo>
                    <a:pt x="1927369" y="1374407"/>
                  </a:lnTo>
                  <a:lnTo>
                    <a:pt x="1930746" y="1320939"/>
                  </a:lnTo>
                  <a:lnTo>
                    <a:pt x="1933560" y="1268597"/>
                  </a:lnTo>
                  <a:lnTo>
                    <a:pt x="1935249" y="1217943"/>
                  </a:lnTo>
                  <a:lnTo>
                    <a:pt x="1936374" y="1169541"/>
                  </a:lnTo>
                  <a:lnTo>
                    <a:pt x="1936374" y="1123389"/>
                  </a:lnTo>
                  <a:lnTo>
                    <a:pt x="1936374" y="1079489"/>
                  </a:lnTo>
                  <a:cubicBezTo>
                    <a:pt x="1936186" y="1065794"/>
                    <a:pt x="1935999" y="1052099"/>
                    <a:pt x="1935811" y="1038404"/>
                  </a:cubicBezTo>
                  <a:cubicBezTo>
                    <a:pt x="1935248" y="1025647"/>
                    <a:pt x="1934686" y="1012889"/>
                    <a:pt x="1934123" y="1000132"/>
                  </a:cubicBezTo>
                  <a:cubicBezTo>
                    <a:pt x="1933748" y="988313"/>
                    <a:pt x="1933372" y="976494"/>
                    <a:pt x="1932997" y="964675"/>
                  </a:cubicBezTo>
                  <a:cubicBezTo>
                    <a:pt x="1932434" y="954169"/>
                    <a:pt x="1931872" y="943662"/>
                    <a:pt x="1931309" y="933156"/>
                  </a:cubicBezTo>
                  <a:lnTo>
                    <a:pt x="1929057" y="905015"/>
                  </a:lnTo>
                  <a:lnTo>
                    <a:pt x="1927369" y="880251"/>
                  </a:lnTo>
                  <a:lnTo>
                    <a:pt x="1925681" y="859427"/>
                  </a:lnTo>
                  <a:cubicBezTo>
                    <a:pt x="1925306" y="853986"/>
                    <a:pt x="1924930" y="848546"/>
                    <a:pt x="1924555" y="843105"/>
                  </a:cubicBezTo>
                  <a:lnTo>
                    <a:pt x="1922866" y="831286"/>
                  </a:lnTo>
                  <a:cubicBezTo>
                    <a:pt x="1922679" y="828659"/>
                    <a:pt x="1922491" y="826033"/>
                    <a:pt x="1922304" y="823406"/>
                  </a:cubicBezTo>
                  <a:lnTo>
                    <a:pt x="1922304" y="821155"/>
                  </a:lnTo>
                  <a:lnTo>
                    <a:pt x="1924555" y="781758"/>
                  </a:lnTo>
                  <a:cubicBezTo>
                    <a:pt x="1924180" y="769564"/>
                    <a:pt x="1923804" y="757369"/>
                    <a:pt x="1923429" y="745175"/>
                  </a:cubicBezTo>
                  <a:lnTo>
                    <a:pt x="1920052" y="710280"/>
                  </a:lnTo>
                  <a:lnTo>
                    <a:pt x="1913299" y="677636"/>
                  </a:lnTo>
                  <a:lnTo>
                    <a:pt x="1904856" y="647806"/>
                  </a:lnTo>
                  <a:lnTo>
                    <a:pt x="1894163" y="619666"/>
                  </a:lnTo>
                  <a:lnTo>
                    <a:pt x="1881781" y="592650"/>
                  </a:lnTo>
                  <a:lnTo>
                    <a:pt x="1867710" y="569012"/>
                  </a:lnTo>
                  <a:lnTo>
                    <a:pt x="1850826" y="546499"/>
                  </a:lnTo>
                  <a:lnTo>
                    <a:pt x="1833941" y="525675"/>
                  </a:lnTo>
                  <a:lnTo>
                    <a:pt x="1814806" y="507101"/>
                  </a:lnTo>
                  <a:lnTo>
                    <a:pt x="1795670" y="489654"/>
                  </a:lnTo>
                  <a:lnTo>
                    <a:pt x="1775409" y="473895"/>
                  </a:lnTo>
                  <a:lnTo>
                    <a:pt x="1754584" y="459262"/>
                  </a:lnTo>
                  <a:lnTo>
                    <a:pt x="1733760" y="447442"/>
                  </a:lnTo>
                  <a:lnTo>
                    <a:pt x="1712373" y="435623"/>
                  </a:lnTo>
                  <a:lnTo>
                    <a:pt x="1691549" y="425492"/>
                  </a:lnTo>
                  <a:lnTo>
                    <a:pt x="1670725" y="417050"/>
                  </a:lnTo>
                  <a:lnTo>
                    <a:pt x="1650463" y="409171"/>
                  </a:lnTo>
                  <a:lnTo>
                    <a:pt x="1630201" y="401854"/>
                  </a:lnTo>
                  <a:lnTo>
                    <a:pt x="1611629" y="396789"/>
                  </a:lnTo>
                  <a:lnTo>
                    <a:pt x="1594182" y="391723"/>
                  </a:lnTo>
                  <a:lnTo>
                    <a:pt x="1577860" y="387221"/>
                  </a:lnTo>
                  <a:lnTo>
                    <a:pt x="1562664" y="384406"/>
                  </a:lnTo>
                  <a:lnTo>
                    <a:pt x="1549719" y="381592"/>
                  </a:lnTo>
                  <a:lnTo>
                    <a:pt x="1538463" y="379904"/>
                  </a:lnTo>
                  <a:lnTo>
                    <a:pt x="1530020" y="378779"/>
                  </a:lnTo>
                  <a:lnTo>
                    <a:pt x="1522704" y="378216"/>
                  </a:lnTo>
                  <a:lnTo>
                    <a:pt x="1518201" y="377090"/>
                  </a:lnTo>
                  <a:lnTo>
                    <a:pt x="1517075" y="377090"/>
                  </a:lnTo>
                  <a:lnTo>
                    <a:pt x="1503005" y="341070"/>
                  </a:lnTo>
                  <a:lnTo>
                    <a:pt x="1487809" y="308989"/>
                  </a:lnTo>
                  <a:lnTo>
                    <a:pt x="1472050" y="279722"/>
                  </a:lnTo>
                  <a:lnTo>
                    <a:pt x="1455165" y="254958"/>
                  </a:lnTo>
                  <a:lnTo>
                    <a:pt x="1436593" y="233008"/>
                  </a:lnTo>
                  <a:lnTo>
                    <a:pt x="1417457" y="213872"/>
                  </a:lnTo>
                  <a:lnTo>
                    <a:pt x="1397758" y="197550"/>
                  </a:lnTo>
                  <a:lnTo>
                    <a:pt x="1377497" y="184605"/>
                  </a:lnTo>
                  <a:lnTo>
                    <a:pt x="1356673" y="173912"/>
                  </a:lnTo>
                  <a:lnTo>
                    <a:pt x="1335848" y="165470"/>
                  </a:lnTo>
                  <a:lnTo>
                    <a:pt x="1315024" y="158716"/>
                  </a:lnTo>
                  <a:lnTo>
                    <a:pt x="1294200" y="154776"/>
                  </a:lnTo>
                  <a:lnTo>
                    <a:pt x="1273376" y="151399"/>
                  </a:lnTo>
                  <a:lnTo>
                    <a:pt x="1252552" y="150274"/>
                  </a:lnTo>
                  <a:lnTo>
                    <a:pt x="1232290" y="150836"/>
                  </a:lnTo>
                  <a:lnTo>
                    <a:pt x="1212029" y="152525"/>
                  </a:lnTo>
                  <a:lnTo>
                    <a:pt x="1193456" y="155339"/>
                  </a:lnTo>
                  <a:lnTo>
                    <a:pt x="1174883" y="158153"/>
                  </a:lnTo>
                  <a:lnTo>
                    <a:pt x="1157436" y="162655"/>
                  </a:lnTo>
                  <a:lnTo>
                    <a:pt x="1141114" y="166595"/>
                  </a:lnTo>
                  <a:lnTo>
                    <a:pt x="1125918" y="171660"/>
                  </a:lnTo>
                  <a:lnTo>
                    <a:pt x="1112410" y="176726"/>
                  </a:lnTo>
                  <a:lnTo>
                    <a:pt x="1099465" y="181791"/>
                  </a:lnTo>
                  <a:lnTo>
                    <a:pt x="1088772" y="186294"/>
                  </a:lnTo>
                  <a:lnTo>
                    <a:pt x="1079204" y="190796"/>
                  </a:lnTo>
                  <a:lnTo>
                    <a:pt x="1071887" y="194173"/>
                  </a:lnTo>
                  <a:lnTo>
                    <a:pt x="1066259" y="196987"/>
                  </a:lnTo>
                  <a:lnTo>
                    <a:pt x="1063445" y="199239"/>
                  </a:lnTo>
                  <a:lnTo>
                    <a:pt x="1061757" y="199801"/>
                  </a:lnTo>
                  <a:lnTo>
                    <a:pt x="1043746" y="163781"/>
                  </a:lnTo>
                  <a:lnTo>
                    <a:pt x="1026299" y="132263"/>
                  </a:lnTo>
                  <a:lnTo>
                    <a:pt x="1006038" y="104685"/>
                  </a:lnTo>
                  <a:lnTo>
                    <a:pt x="985776" y="80484"/>
                  </a:lnTo>
                  <a:lnTo>
                    <a:pt x="964952" y="60222"/>
                  </a:lnTo>
                  <a:lnTo>
                    <a:pt x="943565" y="43337"/>
                  </a:lnTo>
                  <a:lnTo>
                    <a:pt x="921052" y="29830"/>
                  </a:lnTo>
                  <a:lnTo>
                    <a:pt x="899102" y="19136"/>
                  </a:lnTo>
                  <a:lnTo>
                    <a:pt x="876027" y="10131"/>
                  </a:lnTo>
                  <a:lnTo>
                    <a:pt x="853514" y="4503"/>
                  </a:lnTo>
                  <a:lnTo>
                    <a:pt x="830438" y="1689"/>
                  </a:lnTo>
                  <a:lnTo>
                    <a:pt x="808489" y="0"/>
                  </a:lnTo>
                  <a:lnTo>
                    <a:pt x="785976" y="1126"/>
                  </a:lnTo>
                  <a:lnTo>
                    <a:pt x="764589" y="3377"/>
                  </a:lnTo>
                  <a:lnTo>
                    <a:pt x="742639" y="6754"/>
                  </a:lnTo>
                  <a:lnTo>
                    <a:pt x="722941" y="11257"/>
                  </a:lnTo>
                  <a:lnTo>
                    <a:pt x="702679" y="16885"/>
                  </a:lnTo>
                  <a:lnTo>
                    <a:pt x="684106" y="24201"/>
                  </a:lnTo>
                  <a:lnTo>
                    <a:pt x="666096" y="30392"/>
                  </a:lnTo>
                  <a:lnTo>
                    <a:pt x="648649" y="38272"/>
                  </a:lnTo>
                  <a:lnTo>
                    <a:pt x="633453" y="45589"/>
                  </a:lnTo>
                  <a:lnTo>
                    <a:pt x="619382" y="53468"/>
                  </a:lnTo>
                  <a:lnTo>
                    <a:pt x="606437" y="60785"/>
                  </a:lnTo>
                  <a:lnTo>
                    <a:pt x="595744" y="67539"/>
                  </a:lnTo>
                  <a:lnTo>
                    <a:pt x="586176" y="73167"/>
                  </a:lnTo>
                  <a:lnTo>
                    <a:pt x="578297" y="78232"/>
                  </a:lnTo>
                  <a:lnTo>
                    <a:pt x="573231" y="82172"/>
                  </a:lnTo>
                  <a:lnTo>
                    <a:pt x="569855" y="84424"/>
                  </a:lnTo>
                  <a:lnTo>
                    <a:pt x="568166" y="85549"/>
                  </a:lnTo>
                  <a:lnTo>
                    <a:pt x="525955" y="73730"/>
                  </a:lnTo>
                  <a:lnTo>
                    <a:pt x="485432" y="65287"/>
                  </a:lnTo>
                  <a:lnTo>
                    <a:pt x="447723" y="60222"/>
                  </a:lnTo>
                  <a:lnTo>
                    <a:pt x="412266" y="56282"/>
                  </a:lnTo>
                  <a:lnTo>
                    <a:pt x="378496" y="56282"/>
                  </a:lnTo>
                  <a:lnTo>
                    <a:pt x="346979" y="57971"/>
                  </a:lnTo>
                  <a:lnTo>
                    <a:pt x="317713" y="62474"/>
                  </a:lnTo>
                  <a:lnTo>
                    <a:pt x="290134" y="68101"/>
                  </a:lnTo>
                  <a:lnTo>
                    <a:pt x="264245" y="75981"/>
                  </a:lnTo>
                  <a:lnTo>
                    <a:pt x="241169" y="85549"/>
                  </a:lnTo>
                  <a:lnTo>
                    <a:pt x="219219" y="96242"/>
                  </a:lnTo>
                  <a:lnTo>
                    <a:pt x="198958" y="108625"/>
                  </a:lnTo>
                  <a:lnTo>
                    <a:pt x="180385" y="121570"/>
                  </a:lnTo>
                  <a:lnTo>
                    <a:pt x="163500" y="135640"/>
                  </a:lnTo>
                  <a:lnTo>
                    <a:pt x="147742" y="150836"/>
                  </a:lnTo>
                  <a:lnTo>
                    <a:pt x="133672" y="166032"/>
                  </a:lnTo>
                  <a:lnTo>
                    <a:pt x="121289" y="182354"/>
                  </a:lnTo>
                  <a:lnTo>
                    <a:pt x="110033" y="198676"/>
                  </a:lnTo>
                  <a:lnTo>
                    <a:pt x="99902" y="214435"/>
                  </a:lnTo>
                  <a:lnTo>
                    <a:pt x="90897" y="230756"/>
                  </a:lnTo>
                  <a:lnTo>
                    <a:pt x="83018" y="246516"/>
                  </a:lnTo>
                  <a:lnTo>
                    <a:pt x="76264" y="261712"/>
                  </a:lnTo>
                  <a:lnTo>
                    <a:pt x="70073" y="276908"/>
                  </a:lnTo>
                  <a:lnTo>
                    <a:pt x="65008" y="290979"/>
                  </a:lnTo>
                  <a:lnTo>
                    <a:pt x="61068" y="303923"/>
                  </a:lnTo>
                  <a:lnTo>
                    <a:pt x="58254" y="315180"/>
                  </a:lnTo>
                  <a:lnTo>
                    <a:pt x="55440" y="325873"/>
                  </a:lnTo>
                  <a:lnTo>
                    <a:pt x="53188" y="334879"/>
                  </a:lnTo>
                  <a:lnTo>
                    <a:pt x="51500" y="342195"/>
                  </a:lnTo>
                  <a:cubicBezTo>
                    <a:pt x="51312" y="344071"/>
                    <a:pt x="51125" y="345947"/>
                    <a:pt x="50937" y="347823"/>
                  </a:cubicBezTo>
                  <a:lnTo>
                    <a:pt x="50374" y="350637"/>
                  </a:lnTo>
                  <a:lnTo>
                    <a:pt x="50374" y="351763"/>
                  </a:lnTo>
                  <a:lnTo>
                    <a:pt x="45872" y="371462"/>
                  </a:lnTo>
                  <a:lnTo>
                    <a:pt x="41369" y="395100"/>
                  </a:lnTo>
                  <a:lnTo>
                    <a:pt x="38555" y="420990"/>
                  </a:lnTo>
                  <a:lnTo>
                    <a:pt x="35741" y="450256"/>
                  </a:lnTo>
                  <a:lnTo>
                    <a:pt x="32927" y="481212"/>
                  </a:lnTo>
                  <a:lnTo>
                    <a:pt x="30675" y="513292"/>
                  </a:lnTo>
                  <a:lnTo>
                    <a:pt x="29550" y="546499"/>
                  </a:lnTo>
                  <a:cubicBezTo>
                    <a:pt x="28987" y="558130"/>
                    <a:pt x="28425" y="569762"/>
                    <a:pt x="27862" y="581393"/>
                  </a:cubicBezTo>
                  <a:cubicBezTo>
                    <a:pt x="27674" y="592837"/>
                    <a:pt x="27487" y="604282"/>
                    <a:pt x="27299" y="615726"/>
                  </a:cubicBezTo>
                  <a:cubicBezTo>
                    <a:pt x="27111" y="627358"/>
                    <a:pt x="26924" y="638989"/>
                    <a:pt x="26736" y="650621"/>
                  </a:cubicBezTo>
                  <a:lnTo>
                    <a:pt x="26736" y="683827"/>
                  </a:lnTo>
                  <a:cubicBezTo>
                    <a:pt x="26361" y="694896"/>
                    <a:pt x="25985" y="705964"/>
                    <a:pt x="25610" y="717033"/>
                  </a:cubicBezTo>
                  <a:lnTo>
                    <a:pt x="25610" y="747988"/>
                  </a:lnTo>
                  <a:lnTo>
                    <a:pt x="25610" y="777255"/>
                  </a:lnTo>
                  <a:lnTo>
                    <a:pt x="25610" y="804271"/>
                  </a:lnTo>
                  <a:cubicBezTo>
                    <a:pt x="25985" y="812150"/>
                    <a:pt x="26361" y="820030"/>
                    <a:pt x="26736" y="827909"/>
                  </a:cubicBezTo>
                  <a:lnTo>
                    <a:pt x="26736" y="848171"/>
                  </a:lnTo>
                  <a:cubicBezTo>
                    <a:pt x="26924" y="853799"/>
                    <a:pt x="27111" y="859427"/>
                    <a:pt x="27299" y="865055"/>
                  </a:cubicBezTo>
                  <a:lnTo>
                    <a:pt x="27299" y="869126"/>
                  </a:lnTo>
                  <a:cubicBezTo>
                    <a:pt x="38972" y="915944"/>
                    <a:pt x="4926" y="1198982"/>
                    <a:pt x="16599" y="1245800"/>
                  </a:cubicBezTo>
                  <a:cubicBezTo>
                    <a:pt x="54839" y="1404762"/>
                    <a:pt x="38937" y="1450682"/>
                    <a:pt x="113916" y="1610297"/>
                  </a:cubicBezTo>
                  <a:cubicBezTo>
                    <a:pt x="188895" y="1769912"/>
                    <a:pt x="406125" y="2096376"/>
                    <a:pt x="466471" y="2203492"/>
                  </a:cubicBezTo>
                  <a:cubicBezTo>
                    <a:pt x="526817" y="2310608"/>
                    <a:pt x="474886" y="2238633"/>
                    <a:pt x="475994" y="2252993"/>
                  </a:cubicBezTo>
                  <a:lnTo>
                    <a:pt x="475427" y="2266980"/>
                  </a:lnTo>
                  <a:lnTo>
                    <a:pt x="477836" y="2275814"/>
                  </a:lnTo>
                  <a:cubicBezTo>
                    <a:pt x="480335" y="2289723"/>
                    <a:pt x="588516" y="2305673"/>
                    <a:pt x="588516" y="2320424"/>
                  </a:cubicBezTo>
                  <a:cubicBezTo>
                    <a:pt x="588140" y="2324668"/>
                    <a:pt x="590589" y="2340828"/>
                    <a:pt x="590213" y="2345072"/>
                  </a:cubicBezTo>
                  <a:lnTo>
                    <a:pt x="1669036" y="2344147"/>
                  </a:lnTo>
                  <a:close/>
                </a:path>
              </a:pathLst>
            </a:cu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자유형 46"/>
            <p:cNvSpPr/>
            <p:nvPr/>
          </p:nvSpPr>
          <p:spPr>
            <a:xfrm flipH="1">
              <a:off x="11843036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11279484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Group 4"/>
            <p:cNvGrpSpPr>
              <a:grpSpLocks noChangeAspect="1"/>
            </p:cNvGrpSpPr>
            <p:nvPr/>
          </p:nvGrpSpPr>
          <p:grpSpPr bwMode="auto">
            <a:xfrm rot="21037912">
              <a:off x="10983608" y="5445680"/>
              <a:ext cx="1069098" cy="792004"/>
              <a:chOff x="0" y="-188"/>
              <a:chExt cx="1987" cy="1472"/>
            </a:xfrm>
          </p:grpSpPr>
          <p:sp>
            <p:nvSpPr>
              <p:cNvPr id="15" name="Freeform 5"/>
              <p:cNvSpPr>
                <a:spLocks/>
              </p:cNvSpPr>
              <p:nvPr/>
            </p:nvSpPr>
            <p:spPr bwMode="auto">
              <a:xfrm>
                <a:off x="0" y="497"/>
                <a:ext cx="1605" cy="787"/>
              </a:xfrm>
              <a:custGeom>
                <a:avLst/>
                <a:gdLst>
                  <a:gd name="T0" fmla="*/ 6423 w 6423"/>
                  <a:gd name="T1" fmla="*/ 1764 h 3147"/>
                  <a:gd name="T2" fmla="*/ 6409 w 6423"/>
                  <a:gd name="T3" fmla="*/ 1784 h 3147"/>
                  <a:gd name="T4" fmla="*/ 6319 w 6423"/>
                  <a:gd name="T5" fmla="*/ 1900 h 3147"/>
                  <a:gd name="T6" fmla="*/ 6161 w 6423"/>
                  <a:gd name="T7" fmla="*/ 2082 h 3147"/>
                  <a:gd name="T8" fmla="*/ 5994 w 6423"/>
                  <a:gd name="T9" fmla="*/ 2245 h 3147"/>
                  <a:gd name="T10" fmla="*/ 5865 w 6423"/>
                  <a:gd name="T11" fmla="*/ 2361 h 3147"/>
                  <a:gd name="T12" fmla="*/ 5717 w 6423"/>
                  <a:gd name="T13" fmla="*/ 2480 h 3147"/>
                  <a:gd name="T14" fmla="*/ 5554 w 6423"/>
                  <a:gd name="T15" fmla="*/ 2598 h 3147"/>
                  <a:gd name="T16" fmla="*/ 5375 w 6423"/>
                  <a:gd name="T17" fmla="*/ 2711 h 3147"/>
                  <a:gd name="T18" fmla="*/ 5178 w 6423"/>
                  <a:gd name="T19" fmla="*/ 2819 h 3147"/>
                  <a:gd name="T20" fmla="*/ 4967 w 6423"/>
                  <a:gd name="T21" fmla="*/ 2916 h 3147"/>
                  <a:gd name="T22" fmla="*/ 4739 w 6423"/>
                  <a:gd name="T23" fmla="*/ 3000 h 3147"/>
                  <a:gd name="T24" fmla="*/ 4495 w 6423"/>
                  <a:gd name="T25" fmla="*/ 3067 h 3147"/>
                  <a:gd name="T26" fmla="*/ 4301 w 6423"/>
                  <a:gd name="T27" fmla="*/ 3105 h 3147"/>
                  <a:gd name="T28" fmla="*/ 4168 w 6423"/>
                  <a:gd name="T29" fmla="*/ 3123 h 3147"/>
                  <a:gd name="T30" fmla="*/ 4100 w 6423"/>
                  <a:gd name="T31" fmla="*/ 3130 h 3147"/>
                  <a:gd name="T32" fmla="*/ 3963 w 6423"/>
                  <a:gd name="T33" fmla="*/ 3141 h 3147"/>
                  <a:gd name="T34" fmla="*/ 3722 w 6423"/>
                  <a:gd name="T35" fmla="*/ 3147 h 3147"/>
                  <a:gd name="T36" fmla="*/ 3515 w 6423"/>
                  <a:gd name="T37" fmla="*/ 3136 h 3147"/>
                  <a:gd name="T38" fmla="*/ 3339 w 6423"/>
                  <a:gd name="T39" fmla="*/ 3108 h 3147"/>
                  <a:gd name="T40" fmla="*/ 3187 w 6423"/>
                  <a:gd name="T41" fmla="*/ 3068 h 3147"/>
                  <a:gd name="T42" fmla="*/ 3053 w 6423"/>
                  <a:gd name="T43" fmla="*/ 3016 h 3147"/>
                  <a:gd name="T44" fmla="*/ 2933 w 6423"/>
                  <a:gd name="T45" fmla="*/ 2956 h 3147"/>
                  <a:gd name="T46" fmla="*/ 2823 w 6423"/>
                  <a:gd name="T47" fmla="*/ 2888 h 3147"/>
                  <a:gd name="T48" fmla="*/ 2659 w 6423"/>
                  <a:gd name="T49" fmla="*/ 2777 h 3147"/>
                  <a:gd name="T50" fmla="*/ 2483 w 6423"/>
                  <a:gd name="T51" fmla="*/ 2661 h 3147"/>
                  <a:gd name="T52" fmla="*/ 2349 w 6423"/>
                  <a:gd name="T53" fmla="*/ 2584 h 3147"/>
                  <a:gd name="T54" fmla="*/ 2197 w 6423"/>
                  <a:gd name="T55" fmla="*/ 2511 h 3147"/>
                  <a:gd name="T56" fmla="*/ 2020 w 6423"/>
                  <a:gd name="T57" fmla="*/ 2443 h 3147"/>
                  <a:gd name="T58" fmla="*/ 1815 w 6423"/>
                  <a:gd name="T59" fmla="*/ 2383 h 3147"/>
                  <a:gd name="T60" fmla="*/ 1573 w 6423"/>
                  <a:gd name="T61" fmla="*/ 2331 h 3147"/>
                  <a:gd name="T62" fmla="*/ 1436 w 6423"/>
                  <a:gd name="T63" fmla="*/ 2311 h 3147"/>
                  <a:gd name="T64" fmla="*/ 1302 w 6423"/>
                  <a:gd name="T65" fmla="*/ 2293 h 3147"/>
                  <a:gd name="T66" fmla="*/ 1063 w 6423"/>
                  <a:gd name="T67" fmla="*/ 2274 h 3147"/>
                  <a:gd name="T68" fmla="*/ 853 w 6423"/>
                  <a:gd name="T69" fmla="*/ 2272 h 3147"/>
                  <a:gd name="T70" fmla="*/ 671 w 6423"/>
                  <a:gd name="T71" fmla="*/ 2283 h 3147"/>
                  <a:gd name="T72" fmla="*/ 519 w 6423"/>
                  <a:gd name="T73" fmla="*/ 2305 h 3147"/>
                  <a:gd name="T74" fmla="*/ 393 w 6423"/>
                  <a:gd name="T75" fmla="*/ 2335 h 3147"/>
                  <a:gd name="T76" fmla="*/ 292 w 6423"/>
                  <a:gd name="T77" fmla="*/ 2369 h 3147"/>
                  <a:gd name="T78" fmla="*/ 216 w 6423"/>
                  <a:gd name="T79" fmla="*/ 2404 h 3147"/>
                  <a:gd name="T80" fmla="*/ 189 w 6423"/>
                  <a:gd name="T81" fmla="*/ 2420 h 3147"/>
                  <a:gd name="T82" fmla="*/ 169 w 6423"/>
                  <a:gd name="T83" fmla="*/ 2432 h 3147"/>
                  <a:gd name="T84" fmla="*/ 124 w 6423"/>
                  <a:gd name="T85" fmla="*/ 2442 h 3147"/>
                  <a:gd name="T86" fmla="*/ 80 w 6423"/>
                  <a:gd name="T87" fmla="*/ 2434 h 3147"/>
                  <a:gd name="T88" fmla="*/ 43 w 6423"/>
                  <a:gd name="T89" fmla="*/ 2412 h 3147"/>
                  <a:gd name="T90" fmla="*/ 26 w 6423"/>
                  <a:gd name="T91" fmla="*/ 2394 h 3147"/>
                  <a:gd name="T92" fmla="*/ 14 w 6423"/>
                  <a:gd name="T93" fmla="*/ 2375 h 3147"/>
                  <a:gd name="T94" fmla="*/ 0 w 6423"/>
                  <a:gd name="T95" fmla="*/ 2332 h 3147"/>
                  <a:gd name="T96" fmla="*/ 4 w 6423"/>
                  <a:gd name="T97" fmla="*/ 2288 h 3147"/>
                  <a:gd name="T98" fmla="*/ 22 w 6423"/>
                  <a:gd name="T99" fmla="*/ 2248 h 3147"/>
                  <a:gd name="T100" fmla="*/ 38 w 6423"/>
                  <a:gd name="T101" fmla="*/ 2231 h 3147"/>
                  <a:gd name="T102" fmla="*/ 92 w 6423"/>
                  <a:gd name="T103" fmla="*/ 2181 h 3147"/>
                  <a:gd name="T104" fmla="*/ 229 w 6423"/>
                  <a:gd name="T105" fmla="*/ 2070 h 3147"/>
                  <a:gd name="T106" fmla="*/ 486 w 6423"/>
                  <a:gd name="T107" fmla="*/ 1881 h 3147"/>
                  <a:gd name="T108" fmla="*/ 1142 w 6423"/>
                  <a:gd name="T109" fmla="*/ 1429 h 3147"/>
                  <a:gd name="T110" fmla="*/ 1641 w 6423"/>
                  <a:gd name="T111" fmla="*/ 1080 h 3147"/>
                  <a:gd name="T112" fmla="*/ 4511 w 6423"/>
                  <a:gd name="T113" fmla="*/ 0 h 3147"/>
                  <a:gd name="T114" fmla="*/ 6423 w 6423"/>
                  <a:gd name="T115" fmla="*/ 1764 h 3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423" h="3147">
                    <a:moveTo>
                      <a:pt x="6423" y="1764"/>
                    </a:moveTo>
                    <a:lnTo>
                      <a:pt x="6409" y="1784"/>
                    </a:lnTo>
                    <a:lnTo>
                      <a:pt x="6319" y="1900"/>
                    </a:lnTo>
                    <a:lnTo>
                      <a:pt x="6161" y="2082"/>
                    </a:lnTo>
                    <a:lnTo>
                      <a:pt x="5994" y="2245"/>
                    </a:lnTo>
                    <a:lnTo>
                      <a:pt x="5865" y="2361"/>
                    </a:lnTo>
                    <a:lnTo>
                      <a:pt x="5717" y="2480"/>
                    </a:lnTo>
                    <a:lnTo>
                      <a:pt x="5554" y="2598"/>
                    </a:lnTo>
                    <a:lnTo>
                      <a:pt x="5375" y="2711"/>
                    </a:lnTo>
                    <a:lnTo>
                      <a:pt x="5178" y="2819"/>
                    </a:lnTo>
                    <a:lnTo>
                      <a:pt x="4967" y="2916"/>
                    </a:lnTo>
                    <a:lnTo>
                      <a:pt x="4739" y="3000"/>
                    </a:lnTo>
                    <a:lnTo>
                      <a:pt x="4495" y="3067"/>
                    </a:lnTo>
                    <a:lnTo>
                      <a:pt x="4301" y="3105"/>
                    </a:lnTo>
                    <a:lnTo>
                      <a:pt x="4168" y="3123"/>
                    </a:lnTo>
                    <a:lnTo>
                      <a:pt x="4100" y="3130"/>
                    </a:lnTo>
                    <a:lnTo>
                      <a:pt x="3963" y="3141"/>
                    </a:lnTo>
                    <a:lnTo>
                      <a:pt x="3722" y="3147"/>
                    </a:lnTo>
                    <a:lnTo>
                      <a:pt x="3515" y="3136"/>
                    </a:lnTo>
                    <a:lnTo>
                      <a:pt x="3339" y="3108"/>
                    </a:lnTo>
                    <a:lnTo>
                      <a:pt x="3187" y="3068"/>
                    </a:lnTo>
                    <a:lnTo>
                      <a:pt x="3053" y="3016"/>
                    </a:lnTo>
                    <a:lnTo>
                      <a:pt x="2933" y="2956"/>
                    </a:lnTo>
                    <a:lnTo>
                      <a:pt x="2823" y="2888"/>
                    </a:lnTo>
                    <a:lnTo>
                      <a:pt x="2659" y="2777"/>
                    </a:lnTo>
                    <a:lnTo>
                      <a:pt x="2483" y="2661"/>
                    </a:lnTo>
                    <a:lnTo>
                      <a:pt x="2349" y="2584"/>
                    </a:lnTo>
                    <a:lnTo>
                      <a:pt x="2197" y="2511"/>
                    </a:lnTo>
                    <a:lnTo>
                      <a:pt x="2020" y="2443"/>
                    </a:lnTo>
                    <a:lnTo>
                      <a:pt x="1815" y="2383"/>
                    </a:lnTo>
                    <a:lnTo>
                      <a:pt x="1573" y="2331"/>
                    </a:lnTo>
                    <a:lnTo>
                      <a:pt x="1436" y="2311"/>
                    </a:lnTo>
                    <a:lnTo>
                      <a:pt x="1302" y="2293"/>
                    </a:lnTo>
                    <a:lnTo>
                      <a:pt x="1063" y="2274"/>
                    </a:lnTo>
                    <a:lnTo>
                      <a:pt x="853" y="2272"/>
                    </a:lnTo>
                    <a:lnTo>
                      <a:pt x="671" y="2283"/>
                    </a:lnTo>
                    <a:lnTo>
                      <a:pt x="519" y="2305"/>
                    </a:lnTo>
                    <a:lnTo>
                      <a:pt x="393" y="2335"/>
                    </a:lnTo>
                    <a:lnTo>
                      <a:pt x="292" y="2369"/>
                    </a:lnTo>
                    <a:lnTo>
                      <a:pt x="216" y="2404"/>
                    </a:lnTo>
                    <a:lnTo>
                      <a:pt x="189" y="2420"/>
                    </a:lnTo>
                    <a:lnTo>
                      <a:pt x="169" y="2432"/>
                    </a:lnTo>
                    <a:lnTo>
                      <a:pt x="124" y="2442"/>
                    </a:lnTo>
                    <a:lnTo>
                      <a:pt x="80" y="2434"/>
                    </a:lnTo>
                    <a:lnTo>
                      <a:pt x="43" y="2412"/>
                    </a:lnTo>
                    <a:lnTo>
                      <a:pt x="26" y="2394"/>
                    </a:lnTo>
                    <a:lnTo>
                      <a:pt x="14" y="2375"/>
                    </a:lnTo>
                    <a:lnTo>
                      <a:pt x="0" y="2332"/>
                    </a:lnTo>
                    <a:lnTo>
                      <a:pt x="4" y="2288"/>
                    </a:lnTo>
                    <a:lnTo>
                      <a:pt x="22" y="2248"/>
                    </a:lnTo>
                    <a:lnTo>
                      <a:pt x="38" y="2231"/>
                    </a:lnTo>
                    <a:lnTo>
                      <a:pt x="92" y="2181"/>
                    </a:lnTo>
                    <a:lnTo>
                      <a:pt x="229" y="2070"/>
                    </a:lnTo>
                    <a:lnTo>
                      <a:pt x="486" y="1881"/>
                    </a:lnTo>
                    <a:lnTo>
                      <a:pt x="1142" y="1429"/>
                    </a:lnTo>
                    <a:lnTo>
                      <a:pt x="1641" y="1080"/>
                    </a:lnTo>
                    <a:lnTo>
                      <a:pt x="4511" y="0"/>
                    </a:lnTo>
                    <a:lnTo>
                      <a:pt x="6423" y="1764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6"/>
              <p:cNvSpPr>
                <a:spLocks/>
              </p:cNvSpPr>
              <p:nvPr/>
            </p:nvSpPr>
            <p:spPr bwMode="auto">
              <a:xfrm>
                <a:off x="1196" y="-188"/>
                <a:ext cx="208" cy="126"/>
              </a:xfrm>
              <a:custGeom>
                <a:avLst/>
                <a:gdLst>
                  <a:gd name="T0" fmla="*/ 818 w 832"/>
                  <a:gd name="T1" fmla="*/ 501 h 501"/>
                  <a:gd name="T2" fmla="*/ 820 w 832"/>
                  <a:gd name="T3" fmla="*/ 453 h 501"/>
                  <a:gd name="T4" fmla="*/ 830 w 832"/>
                  <a:gd name="T5" fmla="*/ 379 h 501"/>
                  <a:gd name="T6" fmla="*/ 832 w 832"/>
                  <a:gd name="T7" fmla="*/ 355 h 501"/>
                  <a:gd name="T8" fmla="*/ 830 w 832"/>
                  <a:gd name="T9" fmla="*/ 315 h 501"/>
                  <a:gd name="T10" fmla="*/ 814 w 832"/>
                  <a:gd name="T11" fmla="*/ 242 h 501"/>
                  <a:gd name="T12" fmla="*/ 781 w 832"/>
                  <a:gd name="T13" fmla="*/ 177 h 501"/>
                  <a:gd name="T14" fmla="*/ 737 w 832"/>
                  <a:gd name="T15" fmla="*/ 123 h 501"/>
                  <a:gd name="T16" fmla="*/ 683 w 832"/>
                  <a:gd name="T17" fmla="*/ 79 h 501"/>
                  <a:gd name="T18" fmla="*/ 620 w 832"/>
                  <a:gd name="T19" fmla="*/ 44 h 501"/>
                  <a:gd name="T20" fmla="*/ 551 w 832"/>
                  <a:gd name="T21" fmla="*/ 19 h 501"/>
                  <a:gd name="T22" fmla="*/ 478 w 832"/>
                  <a:gd name="T23" fmla="*/ 5 h 501"/>
                  <a:gd name="T24" fmla="*/ 403 w 832"/>
                  <a:gd name="T25" fmla="*/ 0 h 501"/>
                  <a:gd name="T26" fmla="*/ 329 w 832"/>
                  <a:gd name="T27" fmla="*/ 6 h 501"/>
                  <a:gd name="T28" fmla="*/ 257 w 832"/>
                  <a:gd name="T29" fmla="*/ 22 h 501"/>
                  <a:gd name="T30" fmla="*/ 192 w 832"/>
                  <a:gd name="T31" fmla="*/ 50 h 501"/>
                  <a:gd name="T32" fmla="*/ 132 w 832"/>
                  <a:gd name="T33" fmla="*/ 88 h 501"/>
                  <a:gd name="T34" fmla="*/ 82 w 832"/>
                  <a:gd name="T35" fmla="*/ 137 h 501"/>
                  <a:gd name="T36" fmla="*/ 43 w 832"/>
                  <a:gd name="T37" fmla="*/ 199 h 501"/>
                  <a:gd name="T38" fmla="*/ 18 w 832"/>
                  <a:gd name="T39" fmla="*/ 271 h 501"/>
                  <a:gd name="T40" fmla="*/ 12 w 832"/>
                  <a:gd name="T41" fmla="*/ 312 h 501"/>
                  <a:gd name="T42" fmla="*/ 0 w 832"/>
                  <a:gd name="T43" fmla="*/ 427 h 501"/>
                  <a:gd name="T44" fmla="*/ 818 w 832"/>
                  <a:gd name="T45" fmla="*/ 501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32" h="501">
                    <a:moveTo>
                      <a:pt x="818" y="501"/>
                    </a:moveTo>
                    <a:lnTo>
                      <a:pt x="820" y="453"/>
                    </a:lnTo>
                    <a:lnTo>
                      <a:pt x="830" y="379"/>
                    </a:lnTo>
                    <a:lnTo>
                      <a:pt x="832" y="355"/>
                    </a:lnTo>
                    <a:lnTo>
                      <a:pt x="830" y="315"/>
                    </a:lnTo>
                    <a:lnTo>
                      <a:pt x="814" y="242"/>
                    </a:lnTo>
                    <a:lnTo>
                      <a:pt x="781" y="177"/>
                    </a:lnTo>
                    <a:lnTo>
                      <a:pt x="737" y="123"/>
                    </a:lnTo>
                    <a:lnTo>
                      <a:pt x="683" y="79"/>
                    </a:lnTo>
                    <a:lnTo>
                      <a:pt x="620" y="44"/>
                    </a:lnTo>
                    <a:lnTo>
                      <a:pt x="551" y="19"/>
                    </a:lnTo>
                    <a:lnTo>
                      <a:pt x="478" y="5"/>
                    </a:lnTo>
                    <a:lnTo>
                      <a:pt x="403" y="0"/>
                    </a:lnTo>
                    <a:lnTo>
                      <a:pt x="329" y="6"/>
                    </a:lnTo>
                    <a:lnTo>
                      <a:pt x="257" y="22"/>
                    </a:lnTo>
                    <a:lnTo>
                      <a:pt x="192" y="50"/>
                    </a:lnTo>
                    <a:lnTo>
                      <a:pt x="132" y="88"/>
                    </a:lnTo>
                    <a:lnTo>
                      <a:pt x="82" y="137"/>
                    </a:lnTo>
                    <a:lnTo>
                      <a:pt x="43" y="199"/>
                    </a:lnTo>
                    <a:lnTo>
                      <a:pt x="18" y="271"/>
                    </a:lnTo>
                    <a:lnTo>
                      <a:pt x="12" y="312"/>
                    </a:lnTo>
                    <a:lnTo>
                      <a:pt x="0" y="427"/>
                    </a:lnTo>
                    <a:lnTo>
                      <a:pt x="818" y="50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7"/>
              <p:cNvSpPr>
                <a:spLocks/>
              </p:cNvSpPr>
              <p:nvPr/>
            </p:nvSpPr>
            <p:spPr bwMode="auto">
              <a:xfrm>
                <a:off x="410" y="-88"/>
                <a:ext cx="1577" cy="1045"/>
              </a:xfrm>
              <a:custGeom>
                <a:avLst/>
                <a:gdLst>
                  <a:gd name="T0" fmla="*/ 6306 w 6307"/>
                  <a:gd name="T1" fmla="*/ 3161 h 4179"/>
                  <a:gd name="T2" fmla="*/ 6287 w 6307"/>
                  <a:gd name="T3" fmla="*/ 3563 h 4179"/>
                  <a:gd name="T4" fmla="*/ 6240 w 6307"/>
                  <a:gd name="T5" fmla="*/ 3846 h 4179"/>
                  <a:gd name="T6" fmla="*/ 6162 w 6307"/>
                  <a:gd name="T7" fmla="*/ 4030 h 4179"/>
                  <a:gd name="T8" fmla="*/ 6051 w 6307"/>
                  <a:gd name="T9" fmla="*/ 4132 h 4179"/>
                  <a:gd name="T10" fmla="*/ 5903 w 6307"/>
                  <a:gd name="T11" fmla="*/ 4175 h 4179"/>
                  <a:gd name="T12" fmla="*/ 5665 w 6307"/>
                  <a:gd name="T13" fmla="*/ 4171 h 4179"/>
                  <a:gd name="T14" fmla="*/ 5288 w 6307"/>
                  <a:gd name="T15" fmla="*/ 4131 h 4179"/>
                  <a:gd name="T16" fmla="*/ 4830 w 6307"/>
                  <a:gd name="T17" fmla="*/ 4102 h 4179"/>
                  <a:gd name="T18" fmla="*/ 4303 w 6307"/>
                  <a:gd name="T19" fmla="*/ 4070 h 4179"/>
                  <a:gd name="T20" fmla="*/ 3554 w 6307"/>
                  <a:gd name="T21" fmla="*/ 3958 h 4179"/>
                  <a:gd name="T22" fmla="*/ 2242 w 6307"/>
                  <a:gd name="T23" fmla="*/ 3666 h 4179"/>
                  <a:gd name="T24" fmla="*/ 1672 w 6307"/>
                  <a:gd name="T25" fmla="*/ 3525 h 4179"/>
                  <a:gd name="T26" fmla="*/ 1214 w 6307"/>
                  <a:gd name="T27" fmla="*/ 3439 h 4179"/>
                  <a:gd name="T28" fmla="*/ 737 w 6307"/>
                  <a:gd name="T29" fmla="*/ 3386 h 4179"/>
                  <a:gd name="T30" fmla="*/ 287 w 6307"/>
                  <a:gd name="T31" fmla="*/ 3380 h 4179"/>
                  <a:gd name="T32" fmla="*/ 0 w 6307"/>
                  <a:gd name="T33" fmla="*/ 3414 h 4179"/>
                  <a:gd name="T34" fmla="*/ 42 w 6307"/>
                  <a:gd name="T35" fmla="*/ 3090 h 4179"/>
                  <a:gd name="T36" fmla="*/ 173 w 6307"/>
                  <a:gd name="T37" fmla="*/ 2488 h 4179"/>
                  <a:gd name="T38" fmla="*/ 318 w 6307"/>
                  <a:gd name="T39" fmla="*/ 2036 h 4179"/>
                  <a:gd name="T40" fmla="*/ 475 w 6307"/>
                  <a:gd name="T41" fmla="*/ 1664 h 4179"/>
                  <a:gd name="T42" fmla="*/ 677 w 6307"/>
                  <a:gd name="T43" fmla="*/ 1305 h 4179"/>
                  <a:gd name="T44" fmla="*/ 775 w 6307"/>
                  <a:gd name="T45" fmla="*/ 1163 h 4179"/>
                  <a:gd name="T46" fmla="*/ 954 w 6307"/>
                  <a:gd name="T47" fmla="*/ 955 h 4179"/>
                  <a:gd name="T48" fmla="*/ 1151 w 6307"/>
                  <a:gd name="T49" fmla="*/ 773 h 4179"/>
                  <a:gd name="T50" fmla="*/ 1366 w 6307"/>
                  <a:gd name="T51" fmla="*/ 617 h 4179"/>
                  <a:gd name="T52" fmla="*/ 1649 w 6307"/>
                  <a:gd name="T53" fmla="*/ 452 h 4179"/>
                  <a:gd name="T54" fmla="*/ 2118 w 6307"/>
                  <a:gd name="T55" fmla="*/ 254 h 4179"/>
                  <a:gd name="T56" fmla="*/ 2574 w 6307"/>
                  <a:gd name="T57" fmla="*/ 124 h 4179"/>
                  <a:gd name="T58" fmla="*/ 3074 w 6307"/>
                  <a:gd name="T59" fmla="*/ 36 h 4179"/>
                  <a:gd name="T60" fmla="*/ 3552 w 6307"/>
                  <a:gd name="T61" fmla="*/ 0 h 4179"/>
                  <a:gd name="T62" fmla="*/ 3847 w 6307"/>
                  <a:gd name="T63" fmla="*/ 61 h 4179"/>
                  <a:gd name="T64" fmla="*/ 4231 w 6307"/>
                  <a:gd name="T65" fmla="*/ 179 h 4179"/>
                  <a:gd name="T66" fmla="*/ 4600 w 6307"/>
                  <a:gd name="T67" fmla="*/ 335 h 4179"/>
                  <a:gd name="T68" fmla="*/ 4953 w 6307"/>
                  <a:gd name="T69" fmla="*/ 526 h 4179"/>
                  <a:gd name="T70" fmla="*/ 5118 w 6307"/>
                  <a:gd name="T71" fmla="*/ 633 h 4179"/>
                  <a:gd name="T72" fmla="*/ 5409 w 6307"/>
                  <a:gd name="T73" fmla="*/ 865 h 4179"/>
                  <a:gd name="T74" fmla="*/ 5658 w 6307"/>
                  <a:gd name="T75" fmla="*/ 1124 h 4179"/>
                  <a:gd name="T76" fmla="*/ 5866 w 6307"/>
                  <a:gd name="T77" fmla="*/ 1406 h 4179"/>
                  <a:gd name="T78" fmla="*/ 6034 w 6307"/>
                  <a:gd name="T79" fmla="*/ 1712 h 4179"/>
                  <a:gd name="T80" fmla="*/ 6161 w 6307"/>
                  <a:gd name="T81" fmla="*/ 2038 h 4179"/>
                  <a:gd name="T82" fmla="*/ 6248 w 6307"/>
                  <a:gd name="T83" fmla="*/ 2386 h 4179"/>
                  <a:gd name="T84" fmla="*/ 6297 w 6307"/>
                  <a:gd name="T85" fmla="*/ 2753 h 4179"/>
                  <a:gd name="T86" fmla="*/ 6307 w 6307"/>
                  <a:gd name="T87" fmla="*/ 3038 h 4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07" h="4179">
                    <a:moveTo>
                      <a:pt x="6307" y="3038"/>
                    </a:moveTo>
                    <a:lnTo>
                      <a:pt x="6306" y="3161"/>
                    </a:lnTo>
                    <a:lnTo>
                      <a:pt x="6300" y="3377"/>
                    </a:lnTo>
                    <a:lnTo>
                      <a:pt x="6287" y="3563"/>
                    </a:lnTo>
                    <a:lnTo>
                      <a:pt x="6267" y="3718"/>
                    </a:lnTo>
                    <a:lnTo>
                      <a:pt x="6240" y="3846"/>
                    </a:lnTo>
                    <a:lnTo>
                      <a:pt x="6205" y="3949"/>
                    </a:lnTo>
                    <a:lnTo>
                      <a:pt x="6162" y="4030"/>
                    </a:lnTo>
                    <a:lnTo>
                      <a:pt x="6111" y="4089"/>
                    </a:lnTo>
                    <a:lnTo>
                      <a:pt x="6051" y="4132"/>
                    </a:lnTo>
                    <a:lnTo>
                      <a:pt x="5982" y="4160"/>
                    </a:lnTo>
                    <a:lnTo>
                      <a:pt x="5903" y="4175"/>
                    </a:lnTo>
                    <a:lnTo>
                      <a:pt x="5815" y="4179"/>
                    </a:lnTo>
                    <a:lnTo>
                      <a:pt x="5665" y="4171"/>
                    </a:lnTo>
                    <a:lnTo>
                      <a:pt x="5425" y="4145"/>
                    </a:lnTo>
                    <a:lnTo>
                      <a:pt x="5288" y="4131"/>
                    </a:lnTo>
                    <a:lnTo>
                      <a:pt x="5116" y="4117"/>
                    </a:lnTo>
                    <a:lnTo>
                      <a:pt x="4830" y="4102"/>
                    </a:lnTo>
                    <a:lnTo>
                      <a:pt x="4573" y="4090"/>
                    </a:lnTo>
                    <a:lnTo>
                      <a:pt x="4303" y="4070"/>
                    </a:lnTo>
                    <a:lnTo>
                      <a:pt x="3977" y="4031"/>
                    </a:lnTo>
                    <a:lnTo>
                      <a:pt x="3554" y="3958"/>
                    </a:lnTo>
                    <a:lnTo>
                      <a:pt x="2989" y="3840"/>
                    </a:lnTo>
                    <a:lnTo>
                      <a:pt x="2242" y="3666"/>
                    </a:lnTo>
                    <a:lnTo>
                      <a:pt x="1776" y="3550"/>
                    </a:lnTo>
                    <a:lnTo>
                      <a:pt x="1672" y="3525"/>
                    </a:lnTo>
                    <a:lnTo>
                      <a:pt x="1449" y="3479"/>
                    </a:lnTo>
                    <a:lnTo>
                      <a:pt x="1214" y="3439"/>
                    </a:lnTo>
                    <a:lnTo>
                      <a:pt x="975" y="3408"/>
                    </a:lnTo>
                    <a:lnTo>
                      <a:pt x="737" y="3386"/>
                    </a:lnTo>
                    <a:lnTo>
                      <a:pt x="505" y="3376"/>
                    </a:lnTo>
                    <a:lnTo>
                      <a:pt x="287" y="3380"/>
                    </a:lnTo>
                    <a:lnTo>
                      <a:pt x="88" y="3398"/>
                    </a:lnTo>
                    <a:lnTo>
                      <a:pt x="0" y="3414"/>
                    </a:lnTo>
                    <a:lnTo>
                      <a:pt x="3" y="3374"/>
                    </a:lnTo>
                    <a:lnTo>
                      <a:pt x="42" y="3090"/>
                    </a:lnTo>
                    <a:lnTo>
                      <a:pt x="93" y="2815"/>
                    </a:lnTo>
                    <a:lnTo>
                      <a:pt x="173" y="2488"/>
                    </a:lnTo>
                    <a:lnTo>
                      <a:pt x="253" y="2220"/>
                    </a:lnTo>
                    <a:lnTo>
                      <a:pt x="318" y="2036"/>
                    </a:lnTo>
                    <a:lnTo>
                      <a:pt x="392" y="1850"/>
                    </a:lnTo>
                    <a:lnTo>
                      <a:pt x="475" y="1664"/>
                    </a:lnTo>
                    <a:lnTo>
                      <a:pt x="571" y="1481"/>
                    </a:lnTo>
                    <a:lnTo>
                      <a:pt x="677" y="1305"/>
                    </a:lnTo>
                    <a:lnTo>
                      <a:pt x="734" y="1219"/>
                    </a:lnTo>
                    <a:lnTo>
                      <a:pt x="775" y="1163"/>
                    </a:lnTo>
                    <a:lnTo>
                      <a:pt x="862" y="1055"/>
                    </a:lnTo>
                    <a:lnTo>
                      <a:pt x="954" y="955"/>
                    </a:lnTo>
                    <a:lnTo>
                      <a:pt x="1049" y="861"/>
                    </a:lnTo>
                    <a:lnTo>
                      <a:pt x="1151" y="773"/>
                    </a:lnTo>
                    <a:lnTo>
                      <a:pt x="1257" y="693"/>
                    </a:lnTo>
                    <a:lnTo>
                      <a:pt x="1366" y="617"/>
                    </a:lnTo>
                    <a:lnTo>
                      <a:pt x="1478" y="547"/>
                    </a:lnTo>
                    <a:lnTo>
                      <a:pt x="1649" y="452"/>
                    </a:lnTo>
                    <a:lnTo>
                      <a:pt x="1883" y="344"/>
                    </a:lnTo>
                    <a:lnTo>
                      <a:pt x="2118" y="254"/>
                    </a:lnTo>
                    <a:lnTo>
                      <a:pt x="2349" y="182"/>
                    </a:lnTo>
                    <a:lnTo>
                      <a:pt x="2574" y="124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lnTo>
                      <a:pt x="3652" y="17"/>
                    </a:lnTo>
                    <a:lnTo>
                      <a:pt x="3847" y="61"/>
                    </a:lnTo>
                    <a:lnTo>
                      <a:pt x="4041" y="116"/>
                    </a:lnTo>
                    <a:lnTo>
                      <a:pt x="4231" y="179"/>
                    </a:lnTo>
                    <a:lnTo>
                      <a:pt x="4418" y="252"/>
                    </a:lnTo>
                    <a:lnTo>
                      <a:pt x="4600" y="335"/>
                    </a:lnTo>
                    <a:lnTo>
                      <a:pt x="4779" y="426"/>
                    </a:lnTo>
                    <a:lnTo>
                      <a:pt x="4953" y="526"/>
                    </a:lnTo>
                    <a:lnTo>
                      <a:pt x="5037" y="581"/>
                    </a:lnTo>
                    <a:lnTo>
                      <a:pt x="5118" y="633"/>
                    </a:lnTo>
                    <a:lnTo>
                      <a:pt x="5269" y="747"/>
                    </a:lnTo>
                    <a:lnTo>
                      <a:pt x="5409" y="865"/>
                    </a:lnTo>
                    <a:lnTo>
                      <a:pt x="5539" y="991"/>
                    </a:lnTo>
                    <a:lnTo>
                      <a:pt x="5658" y="1124"/>
                    </a:lnTo>
                    <a:lnTo>
                      <a:pt x="5768" y="1261"/>
                    </a:lnTo>
                    <a:lnTo>
                      <a:pt x="5866" y="1406"/>
                    </a:lnTo>
                    <a:lnTo>
                      <a:pt x="5956" y="1556"/>
                    </a:lnTo>
                    <a:lnTo>
                      <a:pt x="6034" y="1712"/>
                    </a:lnTo>
                    <a:lnTo>
                      <a:pt x="6103" y="1872"/>
                    </a:lnTo>
                    <a:lnTo>
                      <a:pt x="6161" y="2038"/>
                    </a:lnTo>
                    <a:lnTo>
                      <a:pt x="6210" y="2210"/>
                    </a:lnTo>
                    <a:lnTo>
                      <a:pt x="6248" y="2386"/>
                    </a:lnTo>
                    <a:lnTo>
                      <a:pt x="6277" y="2567"/>
                    </a:lnTo>
                    <a:lnTo>
                      <a:pt x="6297" y="2753"/>
                    </a:lnTo>
                    <a:lnTo>
                      <a:pt x="6306" y="2941"/>
                    </a:lnTo>
                    <a:lnTo>
                      <a:pt x="6307" y="303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8"/>
              <p:cNvSpPr>
                <a:spLocks/>
              </p:cNvSpPr>
              <p:nvPr/>
            </p:nvSpPr>
            <p:spPr bwMode="auto">
              <a:xfrm>
                <a:off x="410" y="-88"/>
                <a:ext cx="888" cy="861"/>
              </a:xfrm>
              <a:custGeom>
                <a:avLst/>
                <a:gdLst>
                  <a:gd name="T0" fmla="*/ 3552 w 3552"/>
                  <a:gd name="T1" fmla="*/ 0 h 3445"/>
                  <a:gd name="T2" fmla="*/ 3463 w 3552"/>
                  <a:gd name="T3" fmla="*/ 17 h 3445"/>
                  <a:gd name="T4" fmla="*/ 3292 w 3552"/>
                  <a:gd name="T5" fmla="*/ 61 h 3445"/>
                  <a:gd name="T6" fmla="*/ 3130 w 3552"/>
                  <a:gd name="T7" fmla="*/ 118 h 3445"/>
                  <a:gd name="T8" fmla="*/ 2977 w 3552"/>
                  <a:gd name="T9" fmla="*/ 185 h 3445"/>
                  <a:gd name="T10" fmla="*/ 2832 w 3552"/>
                  <a:gd name="T11" fmla="*/ 263 h 3445"/>
                  <a:gd name="T12" fmla="*/ 2694 w 3552"/>
                  <a:gd name="T13" fmla="*/ 350 h 3445"/>
                  <a:gd name="T14" fmla="*/ 2566 w 3552"/>
                  <a:gd name="T15" fmla="*/ 446 h 3445"/>
                  <a:gd name="T16" fmla="*/ 2444 w 3552"/>
                  <a:gd name="T17" fmla="*/ 549 h 3445"/>
                  <a:gd name="T18" fmla="*/ 2330 w 3552"/>
                  <a:gd name="T19" fmla="*/ 660 h 3445"/>
                  <a:gd name="T20" fmla="*/ 2225 w 3552"/>
                  <a:gd name="T21" fmla="*/ 777 h 3445"/>
                  <a:gd name="T22" fmla="*/ 2125 w 3552"/>
                  <a:gd name="T23" fmla="*/ 899 h 3445"/>
                  <a:gd name="T24" fmla="*/ 2032 w 3552"/>
                  <a:gd name="T25" fmla="*/ 1028 h 3445"/>
                  <a:gd name="T26" fmla="*/ 1946 w 3552"/>
                  <a:gd name="T27" fmla="*/ 1159 h 3445"/>
                  <a:gd name="T28" fmla="*/ 1867 w 3552"/>
                  <a:gd name="T29" fmla="*/ 1294 h 3445"/>
                  <a:gd name="T30" fmla="*/ 1757 w 3552"/>
                  <a:gd name="T31" fmla="*/ 1501 h 3445"/>
                  <a:gd name="T32" fmla="*/ 1633 w 3552"/>
                  <a:gd name="T33" fmla="*/ 1781 h 3445"/>
                  <a:gd name="T34" fmla="*/ 1529 w 3552"/>
                  <a:gd name="T35" fmla="*/ 2062 h 3445"/>
                  <a:gd name="T36" fmla="*/ 1445 w 3552"/>
                  <a:gd name="T37" fmla="*/ 2335 h 3445"/>
                  <a:gd name="T38" fmla="*/ 1378 w 3552"/>
                  <a:gd name="T39" fmla="*/ 2596 h 3445"/>
                  <a:gd name="T40" fmla="*/ 1326 w 3552"/>
                  <a:gd name="T41" fmla="*/ 2838 h 3445"/>
                  <a:gd name="T42" fmla="*/ 1287 w 3552"/>
                  <a:gd name="T43" fmla="*/ 3055 h 3445"/>
                  <a:gd name="T44" fmla="*/ 1250 w 3552"/>
                  <a:gd name="T45" fmla="*/ 3324 h 3445"/>
                  <a:gd name="T46" fmla="*/ 1237 w 3552"/>
                  <a:gd name="T47" fmla="*/ 3445 h 3445"/>
                  <a:gd name="T48" fmla="*/ 1161 w 3552"/>
                  <a:gd name="T49" fmla="*/ 3432 h 3445"/>
                  <a:gd name="T50" fmla="*/ 1007 w 3552"/>
                  <a:gd name="T51" fmla="*/ 3409 h 3445"/>
                  <a:gd name="T52" fmla="*/ 853 w 3552"/>
                  <a:gd name="T53" fmla="*/ 3394 h 3445"/>
                  <a:gd name="T54" fmla="*/ 698 w 3552"/>
                  <a:gd name="T55" fmla="*/ 3384 h 3445"/>
                  <a:gd name="T56" fmla="*/ 542 w 3552"/>
                  <a:gd name="T57" fmla="*/ 3380 h 3445"/>
                  <a:gd name="T58" fmla="*/ 387 w 3552"/>
                  <a:gd name="T59" fmla="*/ 3382 h 3445"/>
                  <a:gd name="T60" fmla="*/ 232 w 3552"/>
                  <a:gd name="T61" fmla="*/ 3391 h 3445"/>
                  <a:gd name="T62" fmla="*/ 77 w 3552"/>
                  <a:gd name="T63" fmla="*/ 3406 h 3445"/>
                  <a:gd name="T64" fmla="*/ 0 w 3552"/>
                  <a:gd name="T65" fmla="*/ 3416 h 3445"/>
                  <a:gd name="T66" fmla="*/ 3 w 3552"/>
                  <a:gd name="T67" fmla="*/ 3376 h 3445"/>
                  <a:gd name="T68" fmla="*/ 42 w 3552"/>
                  <a:gd name="T69" fmla="*/ 3093 h 3445"/>
                  <a:gd name="T70" fmla="*/ 93 w 3552"/>
                  <a:gd name="T71" fmla="*/ 2818 h 3445"/>
                  <a:gd name="T72" fmla="*/ 173 w 3552"/>
                  <a:gd name="T73" fmla="*/ 2490 h 3445"/>
                  <a:gd name="T74" fmla="*/ 253 w 3552"/>
                  <a:gd name="T75" fmla="*/ 2223 h 3445"/>
                  <a:gd name="T76" fmla="*/ 318 w 3552"/>
                  <a:gd name="T77" fmla="*/ 2038 h 3445"/>
                  <a:gd name="T78" fmla="*/ 392 w 3552"/>
                  <a:gd name="T79" fmla="*/ 1853 h 3445"/>
                  <a:gd name="T80" fmla="*/ 475 w 3552"/>
                  <a:gd name="T81" fmla="*/ 1667 h 3445"/>
                  <a:gd name="T82" fmla="*/ 571 w 3552"/>
                  <a:gd name="T83" fmla="*/ 1484 h 3445"/>
                  <a:gd name="T84" fmla="*/ 677 w 3552"/>
                  <a:gd name="T85" fmla="*/ 1307 h 3445"/>
                  <a:gd name="T86" fmla="*/ 734 w 3552"/>
                  <a:gd name="T87" fmla="*/ 1222 h 3445"/>
                  <a:gd name="T88" fmla="*/ 775 w 3552"/>
                  <a:gd name="T89" fmla="*/ 1165 h 3445"/>
                  <a:gd name="T90" fmla="*/ 862 w 3552"/>
                  <a:gd name="T91" fmla="*/ 1058 h 3445"/>
                  <a:gd name="T92" fmla="*/ 954 w 3552"/>
                  <a:gd name="T93" fmla="*/ 957 h 3445"/>
                  <a:gd name="T94" fmla="*/ 1049 w 3552"/>
                  <a:gd name="T95" fmla="*/ 863 h 3445"/>
                  <a:gd name="T96" fmla="*/ 1151 w 3552"/>
                  <a:gd name="T97" fmla="*/ 775 h 3445"/>
                  <a:gd name="T98" fmla="*/ 1257 w 3552"/>
                  <a:gd name="T99" fmla="*/ 694 h 3445"/>
                  <a:gd name="T100" fmla="*/ 1366 w 3552"/>
                  <a:gd name="T101" fmla="*/ 618 h 3445"/>
                  <a:gd name="T102" fmla="*/ 1478 w 3552"/>
                  <a:gd name="T103" fmla="*/ 548 h 3445"/>
                  <a:gd name="T104" fmla="*/ 1649 w 3552"/>
                  <a:gd name="T105" fmla="*/ 453 h 3445"/>
                  <a:gd name="T106" fmla="*/ 1883 w 3552"/>
                  <a:gd name="T107" fmla="*/ 345 h 3445"/>
                  <a:gd name="T108" fmla="*/ 2118 w 3552"/>
                  <a:gd name="T109" fmla="*/ 255 h 3445"/>
                  <a:gd name="T110" fmla="*/ 2349 w 3552"/>
                  <a:gd name="T111" fmla="*/ 182 h 3445"/>
                  <a:gd name="T112" fmla="*/ 2574 w 3552"/>
                  <a:gd name="T113" fmla="*/ 126 h 3445"/>
                  <a:gd name="T114" fmla="*/ 2786 w 3552"/>
                  <a:gd name="T115" fmla="*/ 82 h 3445"/>
                  <a:gd name="T116" fmla="*/ 3074 w 3552"/>
                  <a:gd name="T117" fmla="*/ 36 h 3445"/>
                  <a:gd name="T118" fmla="*/ 3491 w 3552"/>
                  <a:gd name="T119" fmla="*/ 0 h 3445"/>
                  <a:gd name="T120" fmla="*/ 3552 w 3552"/>
                  <a:gd name="T121" fmla="*/ 0 h 3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552" h="3445">
                    <a:moveTo>
                      <a:pt x="3552" y="0"/>
                    </a:moveTo>
                    <a:lnTo>
                      <a:pt x="3463" y="17"/>
                    </a:lnTo>
                    <a:lnTo>
                      <a:pt x="3292" y="61"/>
                    </a:lnTo>
                    <a:lnTo>
                      <a:pt x="3130" y="118"/>
                    </a:lnTo>
                    <a:lnTo>
                      <a:pt x="2977" y="185"/>
                    </a:lnTo>
                    <a:lnTo>
                      <a:pt x="2832" y="263"/>
                    </a:lnTo>
                    <a:lnTo>
                      <a:pt x="2694" y="350"/>
                    </a:lnTo>
                    <a:lnTo>
                      <a:pt x="2566" y="446"/>
                    </a:lnTo>
                    <a:lnTo>
                      <a:pt x="2444" y="549"/>
                    </a:lnTo>
                    <a:lnTo>
                      <a:pt x="2330" y="660"/>
                    </a:lnTo>
                    <a:lnTo>
                      <a:pt x="2225" y="777"/>
                    </a:lnTo>
                    <a:lnTo>
                      <a:pt x="2125" y="899"/>
                    </a:lnTo>
                    <a:lnTo>
                      <a:pt x="2032" y="1028"/>
                    </a:lnTo>
                    <a:lnTo>
                      <a:pt x="1946" y="1159"/>
                    </a:lnTo>
                    <a:lnTo>
                      <a:pt x="1867" y="1294"/>
                    </a:lnTo>
                    <a:lnTo>
                      <a:pt x="1757" y="1501"/>
                    </a:lnTo>
                    <a:lnTo>
                      <a:pt x="1633" y="1781"/>
                    </a:lnTo>
                    <a:lnTo>
                      <a:pt x="1529" y="2062"/>
                    </a:lnTo>
                    <a:lnTo>
                      <a:pt x="1445" y="2335"/>
                    </a:lnTo>
                    <a:lnTo>
                      <a:pt x="1378" y="2596"/>
                    </a:lnTo>
                    <a:lnTo>
                      <a:pt x="1326" y="2838"/>
                    </a:lnTo>
                    <a:lnTo>
                      <a:pt x="1287" y="3055"/>
                    </a:lnTo>
                    <a:lnTo>
                      <a:pt x="1250" y="3324"/>
                    </a:lnTo>
                    <a:lnTo>
                      <a:pt x="1237" y="3445"/>
                    </a:lnTo>
                    <a:lnTo>
                      <a:pt x="1161" y="3432"/>
                    </a:lnTo>
                    <a:lnTo>
                      <a:pt x="1007" y="3409"/>
                    </a:lnTo>
                    <a:lnTo>
                      <a:pt x="853" y="3394"/>
                    </a:lnTo>
                    <a:lnTo>
                      <a:pt x="698" y="3384"/>
                    </a:lnTo>
                    <a:lnTo>
                      <a:pt x="542" y="3380"/>
                    </a:lnTo>
                    <a:lnTo>
                      <a:pt x="387" y="3382"/>
                    </a:lnTo>
                    <a:lnTo>
                      <a:pt x="232" y="3391"/>
                    </a:lnTo>
                    <a:lnTo>
                      <a:pt x="77" y="3406"/>
                    </a:lnTo>
                    <a:lnTo>
                      <a:pt x="0" y="3416"/>
                    </a:lnTo>
                    <a:lnTo>
                      <a:pt x="3" y="3376"/>
                    </a:lnTo>
                    <a:lnTo>
                      <a:pt x="42" y="3093"/>
                    </a:lnTo>
                    <a:lnTo>
                      <a:pt x="93" y="2818"/>
                    </a:lnTo>
                    <a:lnTo>
                      <a:pt x="173" y="2490"/>
                    </a:lnTo>
                    <a:lnTo>
                      <a:pt x="253" y="2223"/>
                    </a:lnTo>
                    <a:lnTo>
                      <a:pt x="318" y="2038"/>
                    </a:lnTo>
                    <a:lnTo>
                      <a:pt x="392" y="1853"/>
                    </a:lnTo>
                    <a:lnTo>
                      <a:pt x="475" y="1667"/>
                    </a:lnTo>
                    <a:lnTo>
                      <a:pt x="571" y="1484"/>
                    </a:lnTo>
                    <a:lnTo>
                      <a:pt x="677" y="1307"/>
                    </a:lnTo>
                    <a:lnTo>
                      <a:pt x="734" y="1222"/>
                    </a:lnTo>
                    <a:lnTo>
                      <a:pt x="775" y="1165"/>
                    </a:lnTo>
                    <a:lnTo>
                      <a:pt x="862" y="1058"/>
                    </a:lnTo>
                    <a:lnTo>
                      <a:pt x="954" y="957"/>
                    </a:lnTo>
                    <a:lnTo>
                      <a:pt x="1049" y="863"/>
                    </a:lnTo>
                    <a:lnTo>
                      <a:pt x="1151" y="775"/>
                    </a:lnTo>
                    <a:lnTo>
                      <a:pt x="1257" y="694"/>
                    </a:lnTo>
                    <a:lnTo>
                      <a:pt x="1366" y="618"/>
                    </a:lnTo>
                    <a:lnTo>
                      <a:pt x="1478" y="548"/>
                    </a:lnTo>
                    <a:lnTo>
                      <a:pt x="1649" y="453"/>
                    </a:lnTo>
                    <a:lnTo>
                      <a:pt x="1883" y="345"/>
                    </a:lnTo>
                    <a:lnTo>
                      <a:pt x="2118" y="255"/>
                    </a:lnTo>
                    <a:lnTo>
                      <a:pt x="2349" y="182"/>
                    </a:lnTo>
                    <a:lnTo>
                      <a:pt x="2574" y="126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9"/>
              <p:cNvSpPr>
                <a:spLocks/>
              </p:cNvSpPr>
              <p:nvPr/>
            </p:nvSpPr>
            <p:spPr bwMode="auto">
              <a:xfrm>
                <a:off x="719" y="-88"/>
                <a:ext cx="802" cy="1012"/>
              </a:xfrm>
              <a:custGeom>
                <a:avLst/>
                <a:gdLst>
                  <a:gd name="T0" fmla="*/ 2863 w 3209"/>
                  <a:gd name="T1" fmla="*/ 4049 h 4049"/>
                  <a:gd name="T2" fmla="*/ 2654 w 3209"/>
                  <a:gd name="T3" fmla="*/ 4022 h 4049"/>
                  <a:gd name="T4" fmla="*/ 2242 w 3209"/>
                  <a:gd name="T5" fmla="*/ 3952 h 4049"/>
                  <a:gd name="T6" fmla="*/ 1840 w 3209"/>
                  <a:gd name="T7" fmla="*/ 3869 h 4049"/>
                  <a:gd name="T8" fmla="*/ 1452 w 3209"/>
                  <a:gd name="T9" fmla="*/ 3779 h 4049"/>
                  <a:gd name="T10" fmla="*/ 904 w 3209"/>
                  <a:gd name="T11" fmla="*/ 3643 h 4049"/>
                  <a:gd name="T12" fmla="*/ 419 w 3209"/>
                  <a:gd name="T13" fmla="*/ 3526 h 4049"/>
                  <a:gd name="T14" fmla="*/ 131 w 3209"/>
                  <a:gd name="T15" fmla="*/ 3466 h 4049"/>
                  <a:gd name="T16" fmla="*/ 0 w 3209"/>
                  <a:gd name="T17" fmla="*/ 3445 h 4049"/>
                  <a:gd name="T18" fmla="*/ 12 w 3209"/>
                  <a:gd name="T19" fmla="*/ 3324 h 4049"/>
                  <a:gd name="T20" fmla="*/ 50 w 3209"/>
                  <a:gd name="T21" fmla="*/ 3055 h 4049"/>
                  <a:gd name="T22" fmla="*/ 89 w 3209"/>
                  <a:gd name="T23" fmla="*/ 2838 h 4049"/>
                  <a:gd name="T24" fmla="*/ 142 w 3209"/>
                  <a:gd name="T25" fmla="*/ 2596 h 4049"/>
                  <a:gd name="T26" fmla="*/ 209 w 3209"/>
                  <a:gd name="T27" fmla="*/ 2335 h 4049"/>
                  <a:gd name="T28" fmla="*/ 293 w 3209"/>
                  <a:gd name="T29" fmla="*/ 2062 h 4049"/>
                  <a:gd name="T30" fmla="*/ 397 w 3209"/>
                  <a:gd name="T31" fmla="*/ 1781 h 4049"/>
                  <a:gd name="T32" fmla="*/ 521 w 3209"/>
                  <a:gd name="T33" fmla="*/ 1501 h 4049"/>
                  <a:gd name="T34" fmla="*/ 631 w 3209"/>
                  <a:gd name="T35" fmla="*/ 1294 h 4049"/>
                  <a:gd name="T36" fmla="*/ 710 w 3209"/>
                  <a:gd name="T37" fmla="*/ 1159 h 4049"/>
                  <a:gd name="T38" fmla="*/ 796 w 3209"/>
                  <a:gd name="T39" fmla="*/ 1028 h 4049"/>
                  <a:gd name="T40" fmla="*/ 889 w 3209"/>
                  <a:gd name="T41" fmla="*/ 899 h 4049"/>
                  <a:gd name="T42" fmla="*/ 989 w 3209"/>
                  <a:gd name="T43" fmla="*/ 777 h 4049"/>
                  <a:gd name="T44" fmla="*/ 1094 w 3209"/>
                  <a:gd name="T45" fmla="*/ 660 h 4049"/>
                  <a:gd name="T46" fmla="*/ 1208 w 3209"/>
                  <a:gd name="T47" fmla="*/ 549 h 4049"/>
                  <a:gd name="T48" fmla="*/ 1330 w 3209"/>
                  <a:gd name="T49" fmla="*/ 446 h 4049"/>
                  <a:gd name="T50" fmla="*/ 1458 w 3209"/>
                  <a:gd name="T51" fmla="*/ 350 h 4049"/>
                  <a:gd name="T52" fmla="*/ 1596 w 3209"/>
                  <a:gd name="T53" fmla="*/ 263 h 4049"/>
                  <a:gd name="T54" fmla="*/ 1741 w 3209"/>
                  <a:gd name="T55" fmla="*/ 185 h 4049"/>
                  <a:gd name="T56" fmla="*/ 1894 w 3209"/>
                  <a:gd name="T57" fmla="*/ 118 h 4049"/>
                  <a:gd name="T58" fmla="*/ 2056 w 3209"/>
                  <a:gd name="T59" fmla="*/ 61 h 4049"/>
                  <a:gd name="T60" fmla="*/ 2227 w 3209"/>
                  <a:gd name="T61" fmla="*/ 17 h 4049"/>
                  <a:gd name="T62" fmla="*/ 2316 w 3209"/>
                  <a:gd name="T63" fmla="*/ 0 h 4049"/>
                  <a:gd name="T64" fmla="*/ 2386 w 3209"/>
                  <a:gd name="T65" fmla="*/ 38 h 4049"/>
                  <a:gd name="T66" fmla="*/ 2513 w 3209"/>
                  <a:gd name="T67" fmla="*/ 122 h 4049"/>
                  <a:gd name="T68" fmla="*/ 2627 w 3209"/>
                  <a:gd name="T69" fmla="*/ 218 h 4049"/>
                  <a:gd name="T70" fmla="*/ 2731 w 3209"/>
                  <a:gd name="T71" fmla="*/ 322 h 4049"/>
                  <a:gd name="T72" fmla="*/ 2821 w 3209"/>
                  <a:gd name="T73" fmla="*/ 437 h 4049"/>
                  <a:gd name="T74" fmla="*/ 2901 w 3209"/>
                  <a:gd name="T75" fmla="*/ 559 h 4049"/>
                  <a:gd name="T76" fmla="*/ 2970 w 3209"/>
                  <a:gd name="T77" fmla="*/ 690 h 4049"/>
                  <a:gd name="T78" fmla="*/ 3029 w 3209"/>
                  <a:gd name="T79" fmla="*/ 827 h 4049"/>
                  <a:gd name="T80" fmla="*/ 3080 w 3209"/>
                  <a:gd name="T81" fmla="*/ 970 h 4049"/>
                  <a:gd name="T82" fmla="*/ 3120 w 3209"/>
                  <a:gd name="T83" fmla="*/ 1118 h 4049"/>
                  <a:gd name="T84" fmla="*/ 3153 w 3209"/>
                  <a:gd name="T85" fmla="*/ 1271 h 4049"/>
                  <a:gd name="T86" fmla="*/ 3177 w 3209"/>
                  <a:gd name="T87" fmla="*/ 1426 h 4049"/>
                  <a:gd name="T88" fmla="*/ 3194 w 3209"/>
                  <a:gd name="T89" fmla="*/ 1585 h 4049"/>
                  <a:gd name="T90" fmla="*/ 3204 w 3209"/>
                  <a:gd name="T91" fmla="*/ 1746 h 4049"/>
                  <a:gd name="T92" fmla="*/ 3209 w 3209"/>
                  <a:gd name="T93" fmla="*/ 1988 h 4049"/>
                  <a:gd name="T94" fmla="*/ 3197 w 3209"/>
                  <a:gd name="T95" fmla="*/ 2310 h 4049"/>
                  <a:gd name="T96" fmla="*/ 3167 w 3209"/>
                  <a:gd name="T97" fmla="*/ 2625 h 4049"/>
                  <a:gd name="T98" fmla="*/ 3124 w 3209"/>
                  <a:gd name="T99" fmla="*/ 2926 h 4049"/>
                  <a:gd name="T100" fmla="*/ 3073 w 3209"/>
                  <a:gd name="T101" fmla="*/ 3209 h 4049"/>
                  <a:gd name="T102" fmla="*/ 2991 w 3209"/>
                  <a:gd name="T103" fmla="*/ 3583 h 4049"/>
                  <a:gd name="T104" fmla="*/ 2893 w 3209"/>
                  <a:gd name="T105" fmla="*/ 3947 h 4049"/>
                  <a:gd name="T106" fmla="*/ 2863 w 3209"/>
                  <a:gd name="T107" fmla="*/ 4049 h 4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09" h="4049">
                    <a:moveTo>
                      <a:pt x="2863" y="4049"/>
                    </a:moveTo>
                    <a:lnTo>
                      <a:pt x="2654" y="4022"/>
                    </a:lnTo>
                    <a:lnTo>
                      <a:pt x="2242" y="3952"/>
                    </a:lnTo>
                    <a:lnTo>
                      <a:pt x="1840" y="3869"/>
                    </a:lnTo>
                    <a:lnTo>
                      <a:pt x="1452" y="3779"/>
                    </a:lnTo>
                    <a:lnTo>
                      <a:pt x="904" y="3643"/>
                    </a:lnTo>
                    <a:lnTo>
                      <a:pt x="419" y="3526"/>
                    </a:lnTo>
                    <a:lnTo>
                      <a:pt x="131" y="3466"/>
                    </a:lnTo>
                    <a:lnTo>
                      <a:pt x="0" y="3445"/>
                    </a:lnTo>
                    <a:lnTo>
                      <a:pt x="12" y="3324"/>
                    </a:lnTo>
                    <a:lnTo>
                      <a:pt x="50" y="3055"/>
                    </a:lnTo>
                    <a:lnTo>
                      <a:pt x="89" y="2838"/>
                    </a:lnTo>
                    <a:lnTo>
                      <a:pt x="142" y="2596"/>
                    </a:lnTo>
                    <a:lnTo>
                      <a:pt x="209" y="2335"/>
                    </a:lnTo>
                    <a:lnTo>
                      <a:pt x="293" y="2062"/>
                    </a:lnTo>
                    <a:lnTo>
                      <a:pt x="397" y="1781"/>
                    </a:lnTo>
                    <a:lnTo>
                      <a:pt x="521" y="1501"/>
                    </a:lnTo>
                    <a:lnTo>
                      <a:pt x="631" y="1294"/>
                    </a:lnTo>
                    <a:lnTo>
                      <a:pt x="710" y="1159"/>
                    </a:lnTo>
                    <a:lnTo>
                      <a:pt x="796" y="1028"/>
                    </a:lnTo>
                    <a:lnTo>
                      <a:pt x="889" y="899"/>
                    </a:lnTo>
                    <a:lnTo>
                      <a:pt x="989" y="777"/>
                    </a:lnTo>
                    <a:lnTo>
                      <a:pt x="1094" y="660"/>
                    </a:lnTo>
                    <a:lnTo>
                      <a:pt x="1208" y="549"/>
                    </a:lnTo>
                    <a:lnTo>
                      <a:pt x="1330" y="446"/>
                    </a:lnTo>
                    <a:lnTo>
                      <a:pt x="1458" y="350"/>
                    </a:lnTo>
                    <a:lnTo>
                      <a:pt x="1596" y="263"/>
                    </a:lnTo>
                    <a:lnTo>
                      <a:pt x="1741" y="185"/>
                    </a:lnTo>
                    <a:lnTo>
                      <a:pt x="1894" y="118"/>
                    </a:lnTo>
                    <a:lnTo>
                      <a:pt x="2056" y="61"/>
                    </a:lnTo>
                    <a:lnTo>
                      <a:pt x="2227" y="17"/>
                    </a:lnTo>
                    <a:lnTo>
                      <a:pt x="2316" y="0"/>
                    </a:lnTo>
                    <a:lnTo>
                      <a:pt x="2386" y="38"/>
                    </a:lnTo>
                    <a:lnTo>
                      <a:pt x="2513" y="122"/>
                    </a:lnTo>
                    <a:lnTo>
                      <a:pt x="2627" y="218"/>
                    </a:lnTo>
                    <a:lnTo>
                      <a:pt x="2731" y="322"/>
                    </a:lnTo>
                    <a:lnTo>
                      <a:pt x="2821" y="437"/>
                    </a:lnTo>
                    <a:lnTo>
                      <a:pt x="2901" y="559"/>
                    </a:lnTo>
                    <a:lnTo>
                      <a:pt x="2970" y="690"/>
                    </a:lnTo>
                    <a:lnTo>
                      <a:pt x="3029" y="827"/>
                    </a:lnTo>
                    <a:lnTo>
                      <a:pt x="3080" y="970"/>
                    </a:lnTo>
                    <a:lnTo>
                      <a:pt x="3120" y="1118"/>
                    </a:lnTo>
                    <a:lnTo>
                      <a:pt x="3153" y="1271"/>
                    </a:lnTo>
                    <a:lnTo>
                      <a:pt x="3177" y="1426"/>
                    </a:lnTo>
                    <a:lnTo>
                      <a:pt x="3194" y="1585"/>
                    </a:lnTo>
                    <a:lnTo>
                      <a:pt x="3204" y="1746"/>
                    </a:lnTo>
                    <a:lnTo>
                      <a:pt x="3209" y="1988"/>
                    </a:lnTo>
                    <a:lnTo>
                      <a:pt x="3197" y="2310"/>
                    </a:lnTo>
                    <a:lnTo>
                      <a:pt x="3167" y="2625"/>
                    </a:lnTo>
                    <a:lnTo>
                      <a:pt x="3124" y="2926"/>
                    </a:lnTo>
                    <a:lnTo>
                      <a:pt x="3073" y="3209"/>
                    </a:lnTo>
                    <a:lnTo>
                      <a:pt x="2991" y="3583"/>
                    </a:lnTo>
                    <a:lnTo>
                      <a:pt x="2893" y="3947"/>
                    </a:lnTo>
                    <a:lnTo>
                      <a:pt x="2863" y="404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B52C474-E404-4386-9EB0-895F2C3E770C}"/>
              </a:ext>
            </a:extLst>
          </p:cNvPr>
          <p:cNvSpPr/>
          <p:nvPr/>
        </p:nvSpPr>
        <p:spPr>
          <a:xfrm>
            <a:off x="316015" y="333647"/>
            <a:ext cx="8193804" cy="63094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35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라즈베리파이</a:t>
            </a:r>
            <a:r>
              <a:rPr lang="ko-KR" altLang="en-US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센서 종류</a:t>
            </a:r>
            <a:endParaRPr lang="en-US" altLang="ko-KR" sz="35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047CF-ED8E-4781-B7B8-B560D23F88B8}"/>
              </a:ext>
            </a:extLst>
          </p:cNvPr>
          <p:cNvSpPr txBox="1"/>
          <p:nvPr/>
        </p:nvSpPr>
        <p:spPr>
          <a:xfrm>
            <a:off x="316015" y="1430594"/>
            <a:ext cx="108180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온 습도 센서 </a:t>
            </a:r>
            <a:r>
              <a:rPr lang="en-US" altLang="ko-KR" dirty="0"/>
              <a:t>DHT-11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적외선 감지 센서 </a:t>
            </a:r>
            <a:r>
              <a:rPr lang="en-US" altLang="ko-KR" dirty="0"/>
              <a:t>HC-SR501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미세</a:t>
            </a:r>
            <a:r>
              <a:rPr lang="en-US" altLang="ko-KR" dirty="0"/>
              <a:t>, </a:t>
            </a:r>
            <a:r>
              <a:rPr lang="ko-KR" altLang="en-US" dirty="0" err="1"/>
              <a:t>초미세</a:t>
            </a:r>
            <a:r>
              <a:rPr lang="ko-KR" altLang="en-US" dirty="0"/>
              <a:t> 먼지 감지 센서 </a:t>
            </a:r>
            <a:r>
              <a:rPr lang="en-US" altLang="ko-KR" dirty="0"/>
              <a:t>PM 2.5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8215CB0-533F-40E8-B317-F0DC23ABA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136" y="3471360"/>
            <a:ext cx="3215244" cy="284897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5DB7350-3A18-4178-9160-6CC1ECD6D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88" y="3493880"/>
            <a:ext cx="3201725" cy="272927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D4E50A5-5F3D-451B-9815-E2CE9670A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408" y="3481300"/>
            <a:ext cx="3103564" cy="282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892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9834663" y="3159258"/>
            <a:ext cx="2357337" cy="3759065"/>
            <a:chOff x="9834663" y="3159258"/>
            <a:chExt cx="2357337" cy="3759065"/>
          </a:xfrm>
        </p:grpSpPr>
        <p:sp>
          <p:nvSpPr>
            <p:cNvPr id="35" name="자유형 34"/>
            <p:cNvSpPr/>
            <p:nvPr/>
          </p:nvSpPr>
          <p:spPr>
            <a:xfrm>
              <a:off x="9834663" y="3159258"/>
              <a:ext cx="2357337" cy="3698742"/>
            </a:xfrm>
            <a:custGeom>
              <a:avLst/>
              <a:gdLst>
                <a:gd name="connsiteX0" fmla="*/ 2357337 w 2357337"/>
                <a:gd name="connsiteY0" fmla="*/ 0 h 3698742"/>
                <a:gd name="connsiteX1" fmla="*/ 2357337 w 2357337"/>
                <a:gd name="connsiteY1" fmla="*/ 3698742 h 3698742"/>
                <a:gd name="connsiteX2" fmla="*/ 0 w 2357337"/>
                <a:gd name="connsiteY2" fmla="*/ 3698742 h 3698742"/>
                <a:gd name="connsiteX3" fmla="*/ 13715 w 2357337"/>
                <a:gd name="connsiteY3" fmla="*/ 3627335 h 3698742"/>
                <a:gd name="connsiteX4" fmla="*/ 1290700 w 2357337"/>
                <a:gd name="connsiteY4" fmla="*/ 1755246 h 3698742"/>
                <a:gd name="connsiteX5" fmla="*/ 2197018 w 2357337"/>
                <a:gd name="connsiteY5" fmla="*/ 379853 h 3698742"/>
                <a:gd name="connsiteX6" fmla="*/ 2329945 w 2357337"/>
                <a:gd name="connsiteY6" fmla="*/ 78424 h 369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7337" h="3698742">
                  <a:moveTo>
                    <a:pt x="2357337" y="0"/>
                  </a:moveTo>
                  <a:lnTo>
                    <a:pt x="2357337" y="3698742"/>
                  </a:lnTo>
                  <a:lnTo>
                    <a:pt x="0" y="3698742"/>
                  </a:lnTo>
                  <a:lnTo>
                    <a:pt x="13715" y="3627335"/>
                  </a:lnTo>
                  <a:cubicBezTo>
                    <a:pt x="180522" y="2837118"/>
                    <a:pt x="552307" y="2032468"/>
                    <a:pt x="1290700" y="1755246"/>
                  </a:cubicBezTo>
                  <a:cubicBezTo>
                    <a:pt x="1825639" y="2452482"/>
                    <a:pt x="1827179" y="762117"/>
                    <a:pt x="2197018" y="379853"/>
                  </a:cubicBezTo>
                  <a:cubicBezTo>
                    <a:pt x="2252656" y="285510"/>
                    <a:pt x="2293718" y="180343"/>
                    <a:pt x="2329945" y="78424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1" name="Group 45"/>
            <p:cNvGrpSpPr>
              <a:grpSpLocks noChangeAspect="1"/>
            </p:cNvGrpSpPr>
            <p:nvPr/>
          </p:nvGrpSpPr>
          <p:grpSpPr bwMode="auto">
            <a:xfrm rot="16373145" flipH="1">
              <a:off x="10833984" y="4920342"/>
              <a:ext cx="434830" cy="434830"/>
              <a:chOff x="4450" y="913"/>
              <a:chExt cx="2742" cy="2742"/>
            </a:xfrm>
          </p:grpSpPr>
          <p:sp>
            <p:nvSpPr>
              <p:cNvPr id="42" name="Freeform 46"/>
              <p:cNvSpPr>
                <a:spLocks/>
              </p:cNvSpPr>
              <p:nvPr/>
            </p:nvSpPr>
            <p:spPr bwMode="auto">
              <a:xfrm>
                <a:off x="5027" y="913"/>
                <a:ext cx="2164" cy="2164"/>
              </a:xfrm>
              <a:custGeom>
                <a:avLst/>
                <a:gdLst>
                  <a:gd name="T0" fmla="*/ 5125 w 6491"/>
                  <a:gd name="T1" fmla="*/ 2411 h 6492"/>
                  <a:gd name="T2" fmla="*/ 4579 w 6491"/>
                  <a:gd name="T3" fmla="*/ 2816 h 6492"/>
                  <a:gd name="T4" fmla="*/ 3897 w 6491"/>
                  <a:gd name="T5" fmla="*/ 3412 h 6492"/>
                  <a:gd name="T6" fmla="*/ 3360 w 6491"/>
                  <a:gd name="T7" fmla="*/ 3946 h 6492"/>
                  <a:gd name="T8" fmla="*/ 3258 w 6491"/>
                  <a:gd name="T9" fmla="*/ 4082 h 6492"/>
                  <a:gd name="T10" fmla="*/ 3193 w 6491"/>
                  <a:gd name="T11" fmla="*/ 4298 h 6492"/>
                  <a:gd name="T12" fmla="*/ 3193 w 6491"/>
                  <a:gd name="T13" fmla="*/ 4411 h 6492"/>
                  <a:gd name="T14" fmla="*/ 3258 w 6491"/>
                  <a:gd name="T15" fmla="*/ 4626 h 6492"/>
                  <a:gd name="T16" fmla="*/ 3360 w 6491"/>
                  <a:gd name="T17" fmla="*/ 4761 h 6492"/>
                  <a:gd name="T18" fmla="*/ 3501 w 6491"/>
                  <a:gd name="T19" fmla="*/ 4907 h 6492"/>
                  <a:gd name="T20" fmla="*/ 3606 w 6491"/>
                  <a:gd name="T21" fmla="*/ 5107 h 6492"/>
                  <a:gd name="T22" fmla="*/ 3628 w 6491"/>
                  <a:gd name="T23" fmla="*/ 5326 h 6492"/>
                  <a:gd name="T24" fmla="*/ 3564 w 6491"/>
                  <a:gd name="T25" fmla="*/ 5539 h 6492"/>
                  <a:gd name="T26" fmla="*/ 3461 w 6491"/>
                  <a:gd name="T27" fmla="*/ 5677 h 6492"/>
                  <a:gd name="T28" fmla="*/ 0 w 6491"/>
                  <a:gd name="T29" fmla="*/ 3844 h 6492"/>
                  <a:gd name="T30" fmla="*/ 858 w 6491"/>
                  <a:gd name="T31" fmla="*/ 2990 h 6492"/>
                  <a:gd name="T32" fmla="*/ 1058 w 6491"/>
                  <a:gd name="T33" fmla="*/ 2885 h 6492"/>
                  <a:gd name="T34" fmla="*/ 1277 w 6491"/>
                  <a:gd name="T35" fmla="*/ 2865 h 6492"/>
                  <a:gd name="T36" fmla="*/ 1490 w 6491"/>
                  <a:gd name="T37" fmla="*/ 2928 h 6492"/>
                  <a:gd name="T38" fmla="*/ 1628 w 6491"/>
                  <a:gd name="T39" fmla="*/ 3030 h 6492"/>
                  <a:gd name="T40" fmla="*/ 1772 w 6491"/>
                  <a:gd name="T41" fmla="*/ 3171 h 6492"/>
                  <a:gd name="T42" fmla="*/ 1971 w 6491"/>
                  <a:gd name="T43" fmla="*/ 3277 h 6492"/>
                  <a:gd name="T44" fmla="*/ 2138 w 6491"/>
                  <a:gd name="T45" fmla="*/ 3301 h 6492"/>
                  <a:gd name="T46" fmla="*/ 2306 w 6491"/>
                  <a:gd name="T47" fmla="*/ 3277 h 6492"/>
                  <a:gd name="T48" fmla="*/ 2503 w 6491"/>
                  <a:gd name="T49" fmla="*/ 3171 h 6492"/>
                  <a:gd name="T50" fmla="*/ 2921 w 6491"/>
                  <a:gd name="T51" fmla="*/ 2757 h 6492"/>
                  <a:gd name="T52" fmla="*/ 3386 w 6491"/>
                  <a:gd name="T53" fmla="*/ 2261 h 6492"/>
                  <a:gd name="T54" fmla="*/ 3950 w 6491"/>
                  <a:gd name="T55" fmla="*/ 1551 h 6492"/>
                  <a:gd name="T56" fmla="*/ 4739 w 6491"/>
                  <a:gd name="T57" fmla="*/ 414 h 6492"/>
                  <a:gd name="T58" fmla="*/ 4840 w 6491"/>
                  <a:gd name="T59" fmla="*/ 291 h 6492"/>
                  <a:gd name="T60" fmla="*/ 5001 w 6491"/>
                  <a:gd name="T61" fmla="*/ 157 h 6492"/>
                  <a:gd name="T62" fmla="*/ 5187 w 6491"/>
                  <a:gd name="T63" fmla="*/ 62 h 6492"/>
                  <a:gd name="T64" fmla="*/ 5391 w 6491"/>
                  <a:gd name="T65" fmla="*/ 9 h 6492"/>
                  <a:gd name="T66" fmla="*/ 5496 w 6491"/>
                  <a:gd name="T67" fmla="*/ 0 h 6492"/>
                  <a:gd name="T68" fmla="*/ 5707 w 6491"/>
                  <a:gd name="T69" fmla="*/ 16 h 6492"/>
                  <a:gd name="T70" fmla="*/ 5907 w 6491"/>
                  <a:gd name="T71" fmla="*/ 75 h 6492"/>
                  <a:gd name="T72" fmla="*/ 6088 w 6491"/>
                  <a:gd name="T73" fmla="*/ 179 h 6492"/>
                  <a:gd name="T74" fmla="*/ 6211 w 6491"/>
                  <a:gd name="T75" fmla="*/ 281 h 6492"/>
                  <a:gd name="T76" fmla="*/ 6313 w 6491"/>
                  <a:gd name="T77" fmla="*/ 402 h 6492"/>
                  <a:gd name="T78" fmla="*/ 6415 w 6491"/>
                  <a:gd name="T79" fmla="*/ 585 h 6492"/>
                  <a:gd name="T80" fmla="*/ 6475 w 6491"/>
                  <a:gd name="T81" fmla="*/ 785 h 6492"/>
                  <a:gd name="T82" fmla="*/ 6491 w 6491"/>
                  <a:gd name="T83" fmla="*/ 994 h 6492"/>
                  <a:gd name="T84" fmla="*/ 6481 w 6491"/>
                  <a:gd name="T85" fmla="*/ 1100 h 6492"/>
                  <a:gd name="T86" fmla="*/ 6428 w 6491"/>
                  <a:gd name="T87" fmla="*/ 1305 h 6492"/>
                  <a:gd name="T88" fmla="*/ 6333 w 6491"/>
                  <a:gd name="T89" fmla="*/ 1491 h 6492"/>
                  <a:gd name="T90" fmla="*/ 6200 w 6491"/>
                  <a:gd name="T91" fmla="*/ 1651 h 6492"/>
                  <a:gd name="T92" fmla="*/ 6077 w 6491"/>
                  <a:gd name="T93" fmla="*/ 1751 h 6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491" h="6492">
                    <a:moveTo>
                      <a:pt x="6077" y="1751"/>
                    </a:moveTo>
                    <a:lnTo>
                      <a:pt x="5125" y="2411"/>
                    </a:lnTo>
                    <a:lnTo>
                      <a:pt x="4939" y="2542"/>
                    </a:lnTo>
                    <a:lnTo>
                      <a:pt x="4579" y="2816"/>
                    </a:lnTo>
                    <a:lnTo>
                      <a:pt x="4231" y="3107"/>
                    </a:lnTo>
                    <a:lnTo>
                      <a:pt x="3897" y="3412"/>
                    </a:lnTo>
                    <a:lnTo>
                      <a:pt x="3734" y="3570"/>
                    </a:lnTo>
                    <a:lnTo>
                      <a:pt x="3360" y="3946"/>
                    </a:lnTo>
                    <a:lnTo>
                      <a:pt x="3321" y="3988"/>
                    </a:lnTo>
                    <a:lnTo>
                      <a:pt x="3258" y="4082"/>
                    </a:lnTo>
                    <a:lnTo>
                      <a:pt x="3215" y="4187"/>
                    </a:lnTo>
                    <a:lnTo>
                      <a:pt x="3193" y="4298"/>
                    </a:lnTo>
                    <a:lnTo>
                      <a:pt x="3192" y="4354"/>
                    </a:lnTo>
                    <a:lnTo>
                      <a:pt x="3193" y="4411"/>
                    </a:lnTo>
                    <a:lnTo>
                      <a:pt x="3215" y="4522"/>
                    </a:lnTo>
                    <a:lnTo>
                      <a:pt x="3258" y="4626"/>
                    </a:lnTo>
                    <a:lnTo>
                      <a:pt x="3321" y="4720"/>
                    </a:lnTo>
                    <a:lnTo>
                      <a:pt x="3360" y="4761"/>
                    </a:lnTo>
                    <a:lnTo>
                      <a:pt x="3461" y="4864"/>
                    </a:lnTo>
                    <a:lnTo>
                      <a:pt x="3501" y="4907"/>
                    </a:lnTo>
                    <a:lnTo>
                      <a:pt x="3564" y="5003"/>
                    </a:lnTo>
                    <a:lnTo>
                      <a:pt x="3606" y="5107"/>
                    </a:lnTo>
                    <a:lnTo>
                      <a:pt x="3628" y="5216"/>
                    </a:lnTo>
                    <a:lnTo>
                      <a:pt x="3628" y="5326"/>
                    </a:lnTo>
                    <a:lnTo>
                      <a:pt x="3606" y="5435"/>
                    </a:lnTo>
                    <a:lnTo>
                      <a:pt x="3564" y="5539"/>
                    </a:lnTo>
                    <a:lnTo>
                      <a:pt x="3501" y="5634"/>
                    </a:lnTo>
                    <a:lnTo>
                      <a:pt x="3461" y="5677"/>
                    </a:lnTo>
                    <a:lnTo>
                      <a:pt x="2647" y="6492"/>
                    </a:lnTo>
                    <a:lnTo>
                      <a:pt x="0" y="3844"/>
                    </a:lnTo>
                    <a:lnTo>
                      <a:pt x="815" y="3030"/>
                    </a:lnTo>
                    <a:lnTo>
                      <a:pt x="858" y="2990"/>
                    </a:lnTo>
                    <a:lnTo>
                      <a:pt x="954" y="2928"/>
                    </a:lnTo>
                    <a:lnTo>
                      <a:pt x="1058" y="2885"/>
                    </a:lnTo>
                    <a:lnTo>
                      <a:pt x="1166" y="2865"/>
                    </a:lnTo>
                    <a:lnTo>
                      <a:pt x="1277" y="2865"/>
                    </a:lnTo>
                    <a:lnTo>
                      <a:pt x="1386" y="2885"/>
                    </a:lnTo>
                    <a:lnTo>
                      <a:pt x="1490" y="2928"/>
                    </a:lnTo>
                    <a:lnTo>
                      <a:pt x="1585" y="2990"/>
                    </a:lnTo>
                    <a:lnTo>
                      <a:pt x="1628" y="3030"/>
                    </a:lnTo>
                    <a:lnTo>
                      <a:pt x="1730" y="3131"/>
                    </a:lnTo>
                    <a:lnTo>
                      <a:pt x="1772" y="3171"/>
                    </a:lnTo>
                    <a:lnTo>
                      <a:pt x="1866" y="3233"/>
                    </a:lnTo>
                    <a:lnTo>
                      <a:pt x="1971" y="3277"/>
                    </a:lnTo>
                    <a:lnTo>
                      <a:pt x="2082" y="3300"/>
                    </a:lnTo>
                    <a:lnTo>
                      <a:pt x="2138" y="3301"/>
                    </a:lnTo>
                    <a:lnTo>
                      <a:pt x="2195" y="3300"/>
                    </a:lnTo>
                    <a:lnTo>
                      <a:pt x="2306" y="3277"/>
                    </a:lnTo>
                    <a:lnTo>
                      <a:pt x="2410" y="3233"/>
                    </a:lnTo>
                    <a:lnTo>
                      <a:pt x="2503" y="3171"/>
                    </a:lnTo>
                    <a:lnTo>
                      <a:pt x="2545" y="3131"/>
                    </a:lnTo>
                    <a:lnTo>
                      <a:pt x="2921" y="2757"/>
                    </a:lnTo>
                    <a:lnTo>
                      <a:pt x="3081" y="2595"/>
                    </a:lnTo>
                    <a:lnTo>
                      <a:pt x="3386" y="2261"/>
                    </a:lnTo>
                    <a:lnTo>
                      <a:pt x="3677" y="1913"/>
                    </a:lnTo>
                    <a:lnTo>
                      <a:pt x="3950" y="1551"/>
                    </a:lnTo>
                    <a:lnTo>
                      <a:pt x="4080" y="1365"/>
                    </a:lnTo>
                    <a:lnTo>
                      <a:pt x="4739" y="414"/>
                    </a:lnTo>
                    <a:lnTo>
                      <a:pt x="4771" y="370"/>
                    </a:lnTo>
                    <a:lnTo>
                      <a:pt x="4840" y="291"/>
                    </a:lnTo>
                    <a:lnTo>
                      <a:pt x="4918" y="219"/>
                    </a:lnTo>
                    <a:lnTo>
                      <a:pt x="5001" y="157"/>
                    </a:lnTo>
                    <a:lnTo>
                      <a:pt x="5092" y="105"/>
                    </a:lnTo>
                    <a:lnTo>
                      <a:pt x="5187" y="62"/>
                    </a:lnTo>
                    <a:lnTo>
                      <a:pt x="5288" y="30"/>
                    </a:lnTo>
                    <a:lnTo>
                      <a:pt x="5391" y="9"/>
                    </a:lnTo>
                    <a:lnTo>
                      <a:pt x="5443" y="3"/>
                    </a:lnTo>
                    <a:lnTo>
                      <a:pt x="5496" y="0"/>
                    </a:lnTo>
                    <a:lnTo>
                      <a:pt x="5603" y="2"/>
                    </a:lnTo>
                    <a:lnTo>
                      <a:pt x="5707" y="16"/>
                    </a:lnTo>
                    <a:lnTo>
                      <a:pt x="5809" y="41"/>
                    </a:lnTo>
                    <a:lnTo>
                      <a:pt x="5907" y="75"/>
                    </a:lnTo>
                    <a:lnTo>
                      <a:pt x="6000" y="121"/>
                    </a:lnTo>
                    <a:lnTo>
                      <a:pt x="6088" y="179"/>
                    </a:lnTo>
                    <a:lnTo>
                      <a:pt x="6172" y="244"/>
                    </a:lnTo>
                    <a:lnTo>
                      <a:pt x="6211" y="281"/>
                    </a:lnTo>
                    <a:lnTo>
                      <a:pt x="6247" y="320"/>
                    </a:lnTo>
                    <a:lnTo>
                      <a:pt x="6313" y="402"/>
                    </a:lnTo>
                    <a:lnTo>
                      <a:pt x="6369" y="491"/>
                    </a:lnTo>
                    <a:lnTo>
                      <a:pt x="6415" y="585"/>
                    </a:lnTo>
                    <a:lnTo>
                      <a:pt x="6451" y="683"/>
                    </a:lnTo>
                    <a:lnTo>
                      <a:pt x="6475" y="785"/>
                    </a:lnTo>
                    <a:lnTo>
                      <a:pt x="6490" y="889"/>
                    </a:lnTo>
                    <a:lnTo>
                      <a:pt x="6491" y="994"/>
                    </a:lnTo>
                    <a:lnTo>
                      <a:pt x="6487" y="1047"/>
                    </a:lnTo>
                    <a:lnTo>
                      <a:pt x="6481" y="1100"/>
                    </a:lnTo>
                    <a:lnTo>
                      <a:pt x="6461" y="1204"/>
                    </a:lnTo>
                    <a:lnTo>
                      <a:pt x="6428" y="1305"/>
                    </a:lnTo>
                    <a:lnTo>
                      <a:pt x="6386" y="1400"/>
                    </a:lnTo>
                    <a:lnTo>
                      <a:pt x="6333" y="1491"/>
                    </a:lnTo>
                    <a:lnTo>
                      <a:pt x="6271" y="1574"/>
                    </a:lnTo>
                    <a:lnTo>
                      <a:pt x="6200" y="1651"/>
                    </a:lnTo>
                    <a:lnTo>
                      <a:pt x="6120" y="1721"/>
                    </a:lnTo>
                    <a:lnTo>
                      <a:pt x="6077" y="1751"/>
                    </a:lnTo>
                    <a:close/>
                  </a:path>
                </a:pathLst>
              </a:custGeom>
              <a:solidFill>
                <a:srgbClr val="754C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47"/>
              <p:cNvSpPr>
                <a:spLocks/>
              </p:cNvSpPr>
              <p:nvPr/>
            </p:nvSpPr>
            <p:spPr bwMode="auto">
              <a:xfrm>
                <a:off x="5027" y="964"/>
                <a:ext cx="2165" cy="2113"/>
              </a:xfrm>
              <a:custGeom>
                <a:avLst/>
                <a:gdLst>
                  <a:gd name="T0" fmla="*/ 6173 w 6493"/>
                  <a:gd name="T1" fmla="*/ 92 h 6339"/>
                  <a:gd name="T2" fmla="*/ 6051 w 6493"/>
                  <a:gd name="T3" fmla="*/ 0 h 6339"/>
                  <a:gd name="T4" fmla="*/ 6120 w 6493"/>
                  <a:gd name="T5" fmla="*/ 125 h 6339"/>
                  <a:gd name="T6" fmla="*/ 6179 w 6493"/>
                  <a:gd name="T7" fmla="*/ 302 h 6339"/>
                  <a:gd name="T8" fmla="*/ 6203 w 6493"/>
                  <a:gd name="T9" fmla="*/ 482 h 6339"/>
                  <a:gd name="T10" fmla="*/ 6193 w 6493"/>
                  <a:gd name="T11" fmla="*/ 662 h 6339"/>
                  <a:gd name="T12" fmla="*/ 6150 w 6493"/>
                  <a:gd name="T13" fmla="*/ 838 h 6339"/>
                  <a:gd name="T14" fmla="*/ 6074 w 6493"/>
                  <a:gd name="T15" fmla="*/ 1004 h 6339"/>
                  <a:gd name="T16" fmla="*/ 5967 w 6493"/>
                  <a:gd name="T17" fmla="*/ 1152 h 6339"/>
                  <a:gd name="T18" fmla="*/ 5829 w 6493"/>
                  <a:gd name="T19" fmla="*/ 1282 h 6339"/>
                  <a:gd name="T20" fmla="*/ 4837 w 6493"/>
                  <a:gd name="T21" fmla="*/ 1970 h 6339"/>
                  <a:gd name="T22" fmla="*/ 4291 w 6493"/>
                  <a:gd name="T23" fmla="*/ 2375 h 6339"/>
                  <a:gd name="T24" fmla="*/ 3609 w 6493"/>
                  <a:gd name="T25" fmla="*/ 2971 h 6339"/>
                  <a:gd name="T26" fmla="*/ 3072 w 6493"/>
                  <a:gd name="T27" fmla="*/ 3505 h 6339"/>
                  <a:gd name="T28" fmla="*/ 2971 w 6493"/>
                  <a:gd name="T29" fmla="*/ 3642 h 6339"/>
                  <a:gd name="T30" fmla="*/ 2905 w 6493"/>
                  <a:gd name="T31" fmla="*/ 3857 h 6339"/>
                  <a:gd name="T32" fmla="*/ 2905 w 6493"/>
                  <a:gd name="T33" fmla="*/ 3970 h 6339"/>
                  <a:gd name="T34" fmla="*/ 2971 w 6493"/>
                  <a:gd name="T35" fmla="*/ 4185 h 6339"/>
                  <a:gd name="T36" fmla="*/ 3072 w 6493"/>
                  <a:gd name="T37" fmla="*/ 4320 h 6339"/>
                  <a:gd name="T38" fmla="*/ 3213 w 6493"/>
                  <a:gd name="T39" fmla="*/ 4464 h 6339"/>
                  <a:gd name="T40" fmla="*/ 3320 w 6493"/>
                  <a:gd name="T41" fmla="*/ 4662 h 6339"/>
                  <a:gd name="T42" fmla="*/ 3343 w 6493"/>
                  <a:gd name="T43" fmla="*/ 4830 h 6339"/>
                  <a:gd name="T44" fmla="*/ 3320 w 6493"/>
                  <a:gd name="T45" fmla="*/ 4997 h 6339"/>
                  <a:gd name="T46" fmla="*/ 3213 w 6493"/>
                  <a:gd name="T47" fmla="*/ 5196 h 6339"/>
                  <a:gd name="T48" fmla="*/ 2359 w 6493"/>
                  <a:gd name="T49" fmla="*/ 6051 h 6339"/>
                  <a:gd name="T50" fmla="*/ 2647 w 6493"/>
                  <a:gd name="T51" fmla="*/ 6339 h 6339"/>
                  <a:gd name="T52" fmla="*/ 3501 w 6493"/>
                  <a:gd name="T53" fmla="*/ 5484 h 6339"/>
                  <a:gd name="T54" fmla="*/ 3606 w 6493"/>
                  <a:gd name="T55" fmla="*/ 5285 h 6339"/>
                  <a:gd name="T56" fmla="*/ 3631 w 6493"/>
                  <a:gd name="T57" fmla="*/ 5118 h 6339"/>
                  <a:gd name="T58" fmla="*/ 3606 w 6493"/>
                  <a:gd name="T59" fmla="*/ 4950 h 6339"/>
                  <a:gd name="T60" fmla="*/ 3501 w 6493"/>
                  <a:gd name="T61" fmla="*/ 4752 h 6339"/>
                  <a:gd name="T62" fmla="*/ 3360 w 6493"/>
                  <a:gd name="T63" fmla="*/ 4608 h 6339"/>
                  <a:gd name="T64" fmla="*/ 3258 w 6493"/>
                  <a:gd name="T65" fmla="*/ 4473 h 6339"/>
                  <a:gd name="T66" fmla="*/ 3193 w 6493"/>
                  <a:gd name="T67" fmla="*/ 4258 h 6339"/>
                  <a:gd name="T68" fmla="*/ 3193 w 6493"/>
                  <a:gd name="T69" fmla="*/ 4145 h 6339"/>
                  <a:gd name="T70" fmla="*/ 3258 w 6493"/>
                  <a:gd name="T71" fmla="*/ 3930 h 6339"/>
                  <a:gd name="T72" fmla="*/ 3360 w 6493"/>
                  <a:gd name="T73" fmla="*/ 3795 h 6339"/>
                  <a:gd name="T74" fmla="*/ 3897 w 6493"/>
                  <a:gd name="T75" fmla="*/ 3259 h 6339"/>
                  <a:gd name="T76" fmla="*/ 4579 w 6493"/>
                  <a:gd name="T77" fmla="*/ 2663 h 6339"/>
                  <a:gd name="T78" fmla="*/ 5125 w 6493"/>
                  <a:gd name="T79" fmla="*/ 2258 h 6339"/>
                  <a:gd name="T80" fmla="*/ 6121 w 6493"/>
                  <a:gd name="T81" fmla="*/ 1567 h 6339"/>
                  <a:gd name="T82" fmla="*/ 6272 w 6493"/>
                  <a:gd name="T83" fmla="*/ 1420 h 6339"/>
                  <a:gd name="T84" fmla="*/ 6388 w 6493"/>
                  <a:gd name="T85" fmla="*/ 1246 h 6339"/>
                  <a:gd name="T86" fmla="*/ 6461 w 6493"/>
                  <a:gd name="T87" fmla="*/ 1051 h 6339"/>
                  <a:gd name="T88" fmla="*/ 6488 w 6493"/>
                  <a:gd name="T89" fmla="*/ 894 h 6339"/>
                  <a:gd name="T90" fmla="*/ 6490 w 6493"/>
                  <a:gd name="T91" fmla="*/ 734 h 6339"/>
                  <a:gd name="T92" fmla="*/ 6451 w 6493"/>
                  <a:gd name="T93" fmla="*/ 530 h 6339"/>
                  <a:gd name="T94" fmla="*/ 6370 w 6493"/>
                  <a:gd name="T95" fmla="*/ 337 h 6339"/>
                  <a:gd name="T96" fmla="*/ 6248 w 6493"/>
                  <a:gd name="T97" fmla="*/ 165 h 6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493" h="6339">
                    <a:moveTo>
                      <a:pt x="6211" y="128"/>
                    </a:moveTo>
                    <a:lnTo>
                      <a:pt x="6173" y="92"/>
                    </a:lnTo>
                    <a:lnTo>
                      <a:pt x="6094" y="29"/>
                    </a:lnTo>
                    <a:lnTo>
                      <a:pt x="6051" y="0"/>
                    </a:lnTo>
                    <a:lnTo>
                      <a:pt x="6077" y="40"/>
                    </a:lnTo>
                    <a:lnTo>
                      <a:pt x="6120" y="125"/>
                    </a:lnTo>
                    <a:lnTo>
                      <a:pt x="6154" y="213"/>
                    </a:lnTo>
                    <a:lnTo>
                      <a:pt x="6179" y="302"/>
                    </a:lnTo>
                    <a:lnTo>
                      <a:pt x="6196" y="392"/>
                    </a:lnTo>
                    <a:lnTo>
                      <a:pt x="6203" y="482"/>
                    </a:lnTo>
                    <a:lnTo>
                      <a:pt x="6202" y="573"/>
                    </a:lnTo>
                    <a:lnTo>
                      <a:pt x="6193" y="662"/>
                    </a:lnTo>
                    <a:lnTo>
                      <a:pt x="6176" y="752"/>
                    </a:lnTo>
                    <a:lnTo>
                      <a:pt x="6150" y="838"/>
                    </a:lnTo>
                    <a:lnTo>
                      <a:pt x="6115" y="923"/>
                    </a:lnTo>
                    <a:lnTo>
                      <a:pt x="6074" y="1004"/>
                    </a:lnTo>
                    <a:lnTo>
                      <a:pt x="6023" y="1080"/>
                    </a:lnTo>
                    <a:lnTo>
                      <a:pt x="5967" y="1152"/>
                    </a:lnTo>
                    <a:lnTo>
                      <a:pt x="5901" y="1220"/>
                    </a:lnTo>
                    <a:lnTo>
                      <a:pt x="5829" y="1282"/>
                    </a:lnTo>
                    <a:lnTo>
                      <a:pt x="5790" y="1310"/>
                    </a:lnTo>
                    <a:lnTo>
                      <a:pt x="4837" y="1970"/>
                    </a:lnTo>
                    <a:lnTo>
                      <a:pt x="4653" y="2101"/>
                    </a:lnTo>
                    <a:lnTo>
                      <a:pt x="4291" y="2375"/>
                    </a:lnTo>
                    <a:lnTo>
                      <a:pt x="3945" y="2666"/>
                    </a:lnTo>
                    <a:lnTo>
                      <a:pt x="3609" y="2971"/>
                    </a:lnTo>
                    <a:lnTo>
                      <a:pt x="3448" y="3131"/>
                    </a:lnTo>
                    <a:lnTo>
                      <a:pt x="3072" y="3505"/>
                    </a:lnTo>
                    <a:lnTo>
                      <a:pt x="3033" y="3547"/>
                    </a:lnTo>
                    <a:lnTo>
                      <a:pt x="2971" y="3642"/>
                    </a:lnTo>
                    <a:lnTo>
                      <a:pt x="2928" y="3746"/>
                    </a:lnTo>
                    <a:lnTo>
                      <a:pt x="2905" y="3857"/>
                    </a:lnTo>
                    <a:lnTo>
                      <a:pt x="2904" y="3913"/>
                    </a:lnTo>
                    <a:lnTo>
                      <a:pt x="2905" y="3970"/>
                    </a:lnTo>
                    <a:lnTo>
                      <a:pt x="2928" y="4081"/>
                    </a:lnTo>
                    <a:lnTo>
                      <a:pt x="2971" y="4185"/>
                    </a:lnTo>
                    <a:lnTo>
                      <a:pt x="3033" y="4279"/>
                    </a:lnTo>
                    <a:lnTo>
                      <a:pt x="3072" y="4320"/>
                    </a:lnTo>
                    <a:lnTo>
                      <a:pt x="3174" y="4423"/>
                    </a:lnTo>
                    <a:lnTo>
                      <a:pt x="3213" y="4464"/>
                    </a:lnTo>
                    <a:lnTo>
                      <a:pt x="3277" y="4558"/>
                    </a:lnTo>
                    <a:lnTo>
                      <a:pt x="3320" y="4662"/>
                    </a:lnTo>
                    <a:lnTo>
                      <a:pt x="3341" y="4773"/>
                    </a:lnTo>
                    <a:lnTo>
                      <a:pt x="3343" y="4830"/>
                    </a:lnTo>
                    <a:lnTo>
                      <a:pt x="3341" y="4886"/>
                    </a:lnTo>
                    <a:lnTo>
                      <a:pt x="3320" y="4997"/>
                    </a:lnTo>
                    <a:lnTo>
                      <a:pt x="3277" y="5101"/>
                    </a:lnTo>
                    <a:lnTo>
                      <a:pt x="3213" y="5196"/>
                    </a:lnTo>
                    <a:lnTo>
                      <a:pt x="3174" y="5238"/>
                    </a:lnTo>
                    <a:lnTo>
                      <a:pt x="2359" y="6051"/>
                    </a:lnTo>
                    <a:lnTo>
                      <a:pt x="0" y="3692"/>
                    </a:lnTo>
                    <a:lnTo>
                      <a:pt x="2647" y="6339"/>
                    </a:lnTo>
                    <a:lnTo>
                      <a:pt x="3462" y="5526"/>
                    </a:lnTo>
                    <a:lnTo>
                      <a:pt x="3501" y="5484"/>
                    </a:lnTo>
                    <a:lnTo>
                      <a:pt x="3563" y="5389"/>
                    </a:lnTo>
                    <a:lnTo>
                      <a:pt x="3606" y="5285"/>
                    </a:lnTo>
                    <a:lnTo>
                      <a:pt x="3628" y="5174"/>
                    </a:lnTo>
                    <a:lnTo>
                      <a:pt x="3631" y="5118"/>
                    </a:lnTo>
                    <a:lnTo>
                      <a:pt x="3628" y="5061"/>
                    </a:lnTo>
                    <a:lnTo>
                      <a:pt x="3606" y="4950"/>
                    </a:lnTo>
                    <a:lnTo>
                      <a:pt x="3563" y="4846"/>
                    </a:lnTo>
                    <a:lnTo>
                      <a:pt x="3501" y="4752"/>
                    </a:lnTo>
                    <a:lnTo>
                      <a:pt x="3462" y="4711"/>
                    </a:lnTo>
                    <a:lnTo>
                      <a:pt x="3360" y="4608"/>
                    </a:lnTo>
                    <a:lnTo>
                      <a:pt x="3321" y="4567"/>
                    </a:lnTo>
                    <a:lnTo>
                      <a:pt x="3258" y="4473"/>
                    </a:lnTo>
                    <a:lnTo>
                      <a:pt x="3215" y="4369"/>
                    </a:lnTo>
                    <a:lnTo>
                      <a:pt x="3193" y="4258"/>
                    </a:lnTo>
                    <a:lnTo>
                      <a:pt x="3192" y="4201"/>
                    </a:lnTo>
                    <a:lnTo>
                      <a:pt x="3193" y="4145"/>
                    </a:lnTo>
                    <a:lnTo>
                      <a:pt x="3215" y="4034"/>
                    </a:lnTo>
                    <a:lnTo>
                      <a:pt x="3258" y="3930"/>
                    </a:lnTo>
                    <a:lnTo>
                      <a:pt x="3321" y="3835"/>
                    </a:lnTo>
                    <a:lnTo>
                      <a:pt x="3360" y="3795"/>
                    </a:lnTo>
                    <a:lnTo>
                      <a:pt x="3736" y="3419"/>
                    </a:lnTo>
                    <a:lnTo>
                      <a:pt x="3897" y="3259"/>
                    </a:lnTo>
                    <a:lnTo>
                      <a:pt x="4231" y="2954"/>
                    </a:lnTo>
                    <a:lnTo>
                      <a:pt x="4579" y="2663"/>
                    </a:lnTo>
                    <a:lnTo>
                      <a:pt x="4941" y="2389"/>
                    </a:lnTo>
                    <a:lnTo>
                      <a:pt x="5125" y="2258"/>
                    </a:lnTo>
                    <a:lnTo>
                      <a:pt x="6078" y="1598"/>
                    </a:lnTo>
                    <a:lnTo>
                      <a:pt x="6121" y="1567"/>
                    </a:lnTo>
                    <a:lnTo>
                      <a:pt x="6202" y="1498"/>
                    </a:lnTo>
                    <a:lnTo>
                      <a:pt x="6272" y="1420"/>
                    </a:lnTo>
                    <a:lnTo>
                      <a:pt x="6334" y="1336"/>
                    </a:lnTo>
                    <a:lnTo>
                      <a:pt x="6388" y="1246"/>
                    </a:lnTo>
                    <a:lnTo>
                      <a:pt x="6429" y="1151"/>
                    </a:lnTo>
                    <a:lnTo>
                      <a:pt x="6461" y="1051"/>
                    </a:lnTo>
                    <a:lnTo>
                      <a:pt x="6483" y="947"/>
                    </a:lnTo>
                    <a:lnTo>
                      <a:pt x="6488" y="894"/>
                    </a:lnTo>
                    <a:lnTo>
                      <a:pt x="6493" y="841"/>
                    </a:lnTo>
                    <a:lnTo>
                      <a:pt x="6490" y="734"/>
                    </a:lnTo>
                    <a:lnTo>
                      <a:pt x="6475" y="631"/>
                    </a:lnTo>
                    <a:lnTo>
                      <a:pt x="6451" y="530"/>
                    </a:lnTo>
                    <a:lnTo>
                      <a:pt x="6416" y="432"/>
                    </a:lnTo>
                    <a:lnTo>
                      <a:pt x="6370" y="337"/>
                    </a:lnTo>
                    <a:lnTo>
                      <a:pt x="6313" y="249"/>
                    </a:lnTo>
                    <a:lnTo>
                      <a:pt x="6248" y="165"/>
                    </a:lnTo>
                    <a:lnTo>
                      <a:pt x="6211" y="128"/>
                    </a:ln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8"/>
              <p:cNvSpPr>
                <a:spLocks/>
              </p:cNvSpPr>
              <p:nvPr/>
            </p:nvSpPr>
            <p:spPr bwMode="auto">
              <a:xfrm>
                <a:off x="4450" y="2195"/>
                <a:ext cx="1460" cy="1460"/>
              </a:xfrm>
              <a:custGeom>
                <a:avLst/>
                <a:gdLst>
                  <a:gd name="T0" fmla="*/ 1731 w 4378"/>
                  <a:gd name="T1" fmla="*/ 0 h 4379"/>
                  <a:gd name="T2" fmla="*/ 0 w 4378"/>
                  <a:gd name="T3" fmla="*/ 1732 h 4379"/>
                  <a:gd name="T4" fmla="*/ 1630 w 4378"/>
                  <a:gd name="T5" fmla="*/ 3360 h 4379"/>
                  <a:gd name="T6" fmla="*/ 2038 w 4378"/>
                  <a:gd name="T7" fmla="*/ 3768 h 4379"/>
                  <a:gd name="T8" fmla="*/ 2648 w 4378"/>
                  <a:gd name="T9" fmla="*/ 4379 h 4379"/>
                  <a:gd name="T10" fmla="*/ 4378 w 4378"/>
                  <a:gd name="T11" fmla="*/ 2647 h 4379"/>
                  <a:gd name="T12" fmla="*/ 1731 w 4378"/>
                  <a:gd name="T13" fmla="*/ 0 h 4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78" h="4379">
                    <a:moveTo>
                      <a:pt x="1731" y="0"/>
                    </a:moveTo>
                    <a:lnTo>
                      <a:pt x="0" y="1732"/>
                    </a:lnTo>
                    <a:lnTo>
                      <a:pt x="1630" y="3360"/>
                    </a:lnTo>
                    <a:lnTo>
                      <a:pt x="2038" y="3768"/>
                    </a:lnTo>
                    <a:lnTo>
                      <a:pt x="2648" y="4379"/>
                    </a:lnTo>
                    <a:lnTo>
                      <a:pt x="4378" y="2647"/>
                    </a:lnTo>
                    <a:lnTo>
                      <a:pt x="1731" y="0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9"/>
              <p:cNvSpPr>
                <a:spLocks/>
              </p:cNvSpPr>
              <p:nvPr/>
            </p:nvSpPr>
            <p:spPr bwMode="auto">
              <a:xfrm>
                <a:off x="5237" y="2981"/>
                <a:ext cx="672" cy="674"/>
              </a:xfrm>
              <a:custGeom>
                <a:avLst/>
                <a:gdLst>
                  <a:gd name="T0" fmla="*/ 0 w 2018"/>
                  <a:gd name="T1" fmla="*/ 1732 h 2020"/>
                  <a:gd name="T2" fmla="*/ 1730 w 2018"/>
                  <a:gd name="T3" fmla="*/ 0 h 2020"/>
                  <a:gd name="T4" fmla="*/ 2018 w 2018"/>
                  <a:gd name="T5" fmla="*/ 288 h 2020"/>
                  <a:gd name="T6" fmla="*/ 288 w 2018"/>
                  <a:gd name="T7" fmla="*/ 2020 h 2020"/>
                  <a:gd name="T8" fmla="*/ 0 w 2018"/>
                  <a:gd name="T9" fmla="*/ 1732 h 2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8" h="2020">
                    <a:moveTo>
                      <a:pt x="0" y="1732"/>
                    </a:moveTo>
                    <a:lnTo>
                      <a:pt x="1730" y="0"/>
                    </a:lnTo>
                    <a:lnTo>
                      <a:pt x="2018" y="288"/>
                    </a:lnTo>
                    <a:lnTo>
                      <a:pt x="288" y="2020"/>
                    </a:lnTo>
                    <a:lnTo>
                      <a:pt x="0" y="1732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50"/>
              <p:cNvSpPr>
                <a:spLocks/>
              </p:cNvSpPr>
              <p:nvPr/>
            </p:nvSpPr>
            <p:spPr bwMode="auto">
              <a:xfrm>
                <a:off x="6798" y="1115"/>
                <a:ext cx="192" cy="192"/>
              </a:xfrm>
              <a:custGeom>
                <a:avLst/>
                <a:gdLst>
                  <a:gd name="T0" fmla="*/ 576 w 576"/>
                  <a:gd name="T1" fmla="*/ 288 h 576"/>
                  <a:gd name="T2" fmla="*/ 575 w 576"/>
                  <a:gd name="T3" fmla="*/ 318 h 576"/>
                  <a:gd name="T4" fmla="*/ 563 w 576"/>
                  <a:gd name="T5" fmla="*/ 374 h 576"/>
                  <a:gd name="T6" fmla="*/ 541 w 576"/>
                  <a:gd name="T7" fmla="*/ 426 h 576"/>
                  <a:gd name="T8" fmla="*/ 510 w 576"/>
                  <a:gd name="T9" fmla="*/ 472 h 576"/>
                  <a:gd name="T10" fmla="*/ 471 w 576"/>
                  <a:gd name="T11" fmla="*/ 511 h 576"/>
                  <a:gd name="T12" fmla="*/ 425 w 576"/>
                  <a:gd name="T13" fmla="*/ 541 h 576"/>
                  <a:gd name="T14" fmla="*/ 373 w 576"/>
                  <a:gd name="T15" fmla="*/ 563 h 576"/>
                  <a:gd name="T16" fmla="*/ 317 w 576"/>
                  <a:gd name="T17" fmla="*/ 574 h 576"/>
                  <a:gd name="T18" fmla="*/ 288 w 576"/>
                  <a:gd name="T19" fmla="*/ 576 h 576"/>
                  <a:gd name="T20" fmla="*/ 258 w 576"/>
                  <a:gd name="T21" fmla="*/ 574 h 576"/>
                  <a:gd name="T22" fmla="*/ 202 w 576"/>
                  <a:gd name="T23" fmla="*/ 563 h 576"/>
                  <a:gd name="T24" fmla="*/ 150 w 576"/>
                  <a:gd name="T25" fmla="*/ 541 h 576"/>
                  <a:gd name="T26" fmla="*/ 104 w 576"/>
                  <a:gd name="T27" fmla="*/ 511 h 576"/>
                  <a:gd name="T28" fmla="*/ 65 w 576"/>
                  <a:gd name="T29" fmla="*/ 472 h 576"/>
                  <a:gd name="T30" fmla="*/ 33 w 576"/>
                  <a:gd name="T31" fmla="*/ 426 h 576"/>
                  <a:gd name="T32" fmla="*/ 12 w 576"/>
                  <a:gd name="T33" fmla="*/ 374 h 576"/>
                  <a:gd name="T34" fmla="*/ 0 w 576"/>
                  <a:gd name="T35" fmla="*/ 318 h 576"/>
                  <a:gd name="T36" fmla="*/ 0 w 576"/>
                  <a:gd name="T37" fmla="*/ 288 h 576"/>
                  <a:gd name="T38" fmla="*/ 0 w 576"/>
                  <a:gd name="T39" fmla="*/ 259 h 576"/>
                  <a:gd name="T40" fmla="*/ 12 w 576"/>
                  <a:gd name="T41" fmla="*/ 203 h 576"/>
                  <a:gd name="T42" fmla="*/ 33 w 576"/>
                  <a:gd name="T43" fmla="*/ 151 h 576"/>
                  <a:gd name="T44" fmla="*/ 65 w 576"/>
                  <a:gd name="T45" fmla="*/ 105 h 576"/>
                  <a:gd name="T46" fmla="*/ 104 w 576"/>
                  <a:gd name="T47" fmla="*/ 66 h 576"/>
                  <a:gd name="T48" fmla="*/ 150 w 576"/>
                  <a:gd name="T49" fmla="*/ 34 h 576"/>
                  <a:gd name="T50" fmla="*/ 202 w 576"/>
                  <a:gd name="T51" fmla="*/ 13 h 576"/>
                  <a:gd name="T52" fmla="*/ 258 w 576"/>
                  <a:gd name="T53" fmla="*/ 1 h 576"/>
                  <a:gd name="T54" fmla="*/ 288 w 576"/>
                  <a:gd name="T55" fmla="*/ 0 h 576"/>
                  <a:gd name="T56" fmla="*/ 317 w 576"/>
                  <a:gd name="T57" fmla="*/ 1 h 576"/>
                  <a:gd name="T58" fmla="*/ 373 w 576"/>
                  <a:gd name="T59" fmla="*/ 13 h 576"/>
                  <a:gd name="T60" fmla="*/ 425 w 576"/>
                  <a:gd name="T61" fmla="*/ 34 h 576"/>
                  <a:gd name="T62" fmla="*/ 471 w 576"/>
                  <a:gd name="T63" fmla="*/ 66 h 576"/>
                  <a:gd name="T64" fmla="*/ 510 w 576"/>
                  <a:gd name="T65" fmla="*/ 105 h 576"/>
                  <a:gd name="T66" fmla="*/ 541 w 576"/>
                  <a:gd name="T67" fmla="*/ 151 h 576"/>
                  <a:gd name="T68" fmla="*/ 563 w 576"/>
                  <a:gd name="T69" fmla="*/ 203 h 576"/>
                  <a:gd name="T70" fmla="*/ 575 w 576"/>
                  <a:gd name="T71" fmla="*/ 259 h 576"/>
                  <a:gd name="T72" fmla="*/ 576 w 576"/>
                  <a:gd name="T73" fmla="*/ 288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6" h="576">
                    <a:moveTo>
                      <a:pt x="576" y="288"/>
                    </a:moveTo>
                    <a:lnTo>
                      <a:pt x="575" y="318"/>
                    </a:lnTo>
                    <a:lnTo>
                      <a:pt x="563" y="374"/>
                    </a:lnTo>
                    <a:lnTo>
                      <a:pt x="541" y="426"/>
                    </a:lnTo>
                    <a:lnTo>
                      <a:pt x="510" y="472"/>
                    </a:lnTo>
                    <a:lnTo>
                      <a:pt x="471" y="511"/>
                    </a:lnTo>
                    <a:lnTo>
                      <a:pt x="425" y="541"/>
                    </a:lnTo>
                    <a:lnTo>
                      <a:pt x="373" y="563"/>
                    </a:lnTo>
                    <a:lnTo>
                      <a:pt x="317" y="574"/>
                    </a:lnTo>
                    <a:lnTo>
                      <a:pt x="288" y="576"/>
                    </a:lnTo>
                    <a:lnTo>
                      <a:pt x="258" y="574"/>
                    </a:lnTo>
                    <a:lnTo>
                      <a:pt x="202" y="563"/>
                    </a:lnTo>
                    <a:lnTo>
                      <a:pt x="150" y="541"/>
                    </a:lnTo>
                    <a:lnTo>
                      <a:pt x="104" y="511"/>
                    </a:lnTo>
                    <a:lnTo>
                      <a:pt x="65" y="472"/>
                    </a:lnTo>
                    <a:lnTo>
                      <a:pt x="33" y="426"/>
                    </a:lnTo>
                    <a:lnTo>
                      <a:pt x="12" y="374"/>
                    </a:lnTo>
                    <a:lnTo>
                      <a:pt x="0" y="318"/>
                    </a:lnTo>
                    <a:lnTo>
                      <a:pt x="0" y="288"/>
                    </a:lnTo>
                    <a:lnTo>
                      <a:pt x="0" y="259"/>
                    </a:lnTo>
                    <a:lnTo>
                      <a:pt x="12" y="203"/>
                    </a:lnTo>
                    <a:lnTo>
                      <a:pt x="33" y="151"/>
                    </a:lnTo>
                    <a:lnTo>
                      <a:pt x="65" y="105"/>
                    </a:lnTo>
                    <a:lnTo>
                      <a:pt x="104" y="66"/>
                    </a:lnTo>
                    <a:lnTo>
                      <a:pt x="150" y="34"/>
                    </a:lnTo>
                    <a:lnTo>
                      <a:pt x="202" y="13"/>
                    </a:lnTo>
                    <a:lnTo>
                      <a:pt x="258" y="1"/>
                    </a:lnTo>
                    <a:lnTo>
                      <a:pt x="288" y="0"/>
                    </a:lnTo>
                    <a:lnTo>
                      <a:pt x="317" y="1"/>
                    </a:lnTo>
                    <a:lnTo>
                      <a:pt x="373" y="13"/>
                    </a:lnTo>
                    <a:lnTo>
                      <a:pt x="425" y="34"/>
                    </a:lnTo>
                    <a:lnTo>
                      <a:pt x="471" y="66"/>
                    </a:lnTo>
                    <a:lnTo>
                      <a:pt x="510" y="105"/>
                    </a:lnTo>
                    <a:lnTo>
                      <a:pt x="541" y="151"/>
                    </a:lnTo>
                    <a:lnTo>
                      <a:pt x="563" y="203"/>
                    </a:lnTo>
                    <a:lnTo>
                      <a:pt x="575" y="259"/>
                    </a:lnTo>
                    <a:lnTo>
                      <a:pt x="576" y="288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순서도: 지연 30"/>
            <p:cNvSpPr/>
            <p:nvPr/>
          </p:nvSpPr>
          <p:spPr>
            <a:xfrm rot="4147283" flipH="1">
              <a:off x="10503405" y="5975733"/>
              <a:ext cx="748810" cy="194929"/>
            </a:xfrm>
            <a:prstGeom prst="flowChartDelay">
              <a:avLst/>
            </a:pr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 flipH="1">
              <a:off x="10883462" y="6186394"/>
              <a:ext cx="1308538" cy="671607"/>
            </a:xfrm>
            <a:custGeom>
              <a:avLst/>
              <a:gdLst>
                <a:gd name="connsiteX0" fmla="*/ 1119034 w 1308538"/>
                <a:gd name="connsiteY0" fmla="*/ 143 h 671607"/>
                <a:gd name="connsiteX1" fmla="*/ 1100633 w 1308538"/>
                <a:gd name="connsiteY1" fmla="*/ 6411 h 671607"/>
                <a:gd name="connsiteX2" fmla="*/ 946502 w 1308538"/>
                <a:gd name="connsiteY2" fmla="*/ 288986 h 671607"/>
                <a:gd name="connsiteX3" fmla="*/ 863120 w 1308538"/>
                <a:gd name="connsiteY3" fmla="*/ 295853 h 671607"/>
                <a:gd name="connsiteX4" fmla="*/ 740993 w 1308538"/>
                <a:gd name="connsiteY4" fmla="*/ 306112 h 671607"/>
                <a:gd name="connsiteX5" fmla="*/ 317469 w 1308538"/>
                <a:gd name="connsiteY5" fmla="*/ 295853 h 671607"/>
                <a:gd name="connsiteX6" fmla="*/ 150154 w 1308538"/>
                <a:gd name="connsiteY6" fmla="*/ 331801 h 671607"/>
                <a:gd name="connsiteX7" fmla="*/ 64772 w 1308538"/>
                <a:gd name="connsiteY7" fmla="*/ 403085 h 671607"/>
                <a:gd name="connsiteX8" fmla="*/ 0 w 1308538"/>
                <a:gd name="connsiteY8" fmla="*/ 472032 h 671607"/>
                <a:gd name="connsiteX9" fmla="*/ 0 w 1308538"/>
                <a:gd name="connsiteY9" fmla="*/ 671607 h 671607"/>
                <a:gd name="connsiteX10" fmla="*/ 1152472 w 1308538"/>
                <a:gd name="connsiteY10" fmla="*/ 671607 h 671607"/>
                <a:gd name="connsiteX11" fmla="*/ 1203388 w 1308538"/>
                <a:gd name="connsiteY11" fmla="*/ 545873 h 671607"/>
                <a:gd name="connsiteX12" fmla="*/ 1308008 w 1308538"/>
                <a:gd name="connsiteY12" fmla="*/ 310523 h 671607"/>
                <a:gd name="connsiteX13" fmla="*/ 1237639 w 1308538"/>
                <a:gd name="connsiteY13" fmla="*/ 109166 h 671607"/>
                <a:gd name="connsiteX14" fmla="*/ 1119034 w 1308538"/>
                <a:gd name="connsiteY14" fmla="*/ 143 h 67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538" h="671607">
                  <a:moveTo>
                    <a:pt x="1119034" y="143"/>
                  </a:moveTo>
                  <a:cubicBezTo>
                    <a:pt x="1112848" y="669"/>
                    <a:pt x="1106698" y="2665"/>
                    <a:pt x="1100633" y="6411"/>
                  </a:cubicBezTo>
                  <a:cubicBezTo>
                    <a:pt x="1052110" y="36381"/>
                    <a:pt x="978076" y="267069"/>
                    <a:pt x="946502" y="288986"/>
                  </a:cubicBezTo>
                  <a:cubicBezTo>
                    <a:pt x="914927" y="310904"/>
                    <a:pt x="897372" y="292999"/>
                    <a:pt x="863120" y="295853"/>
                  </a:cubicBezTo>
                  <a:cubicBezTo>
                    <a:pt x="828869" y="298708"/>
                    <a:pt x="831934" y="306112"/>
                    <a:pt x="740993" y="306112"/>
                  </a:cubicBezTo>
                  <a:lnTo>
                    <a:pt x="317469" y="295853"/>
                  </a:lnTo>
                  <a:cubicBezTo>
                    <a:pt x="218996" y="300135"/>
                    <a:pt x="206583" y="298694"/>
                    <a:pt x="150154" y="331801"/>
                  </a:cubicBezTo>
                  <a:cubicBezTo>
                    <a:pt x="121940" y="348354"/>
                    <a:pt x="93397" y="374043"/>
                    <a:pt x="64772" y="403085"/>
                  </a:cubicBezTo>
                  <a:lnTo>
                    <a:pt x="0" y="472032"/>
                  </a:lnTo>
                  <a:lnTo>
                    <a:pt x="0" y="671607"/>
                  </a:lnTo>
                  <a:lnTo>
                    <a:pt x="1152472" y="671607"/>
                  </a:lnTo>
                  <a:lnTo>
                    <a:pt x="1203388" y="545873"/>
                  </a:lnTo>
                  <a:cubicBezTo>
                    <a:pt x="1236524" y="459552"/>
                    <a:pt x="1302299" y="383307"/>
                    <a:pt x="1308008" y="310523"/>
                  </a:cubicBezTo>
                  <a:cubicBezTo>
                    <a:pt x="1313716" y="237738"/>
                    <a:pt x="1272202" y="159851"/>
                    <a:pt x="1237639" y="109166"/>
                  </a:cubicBezTo>
                  <a:cubicBezTo>
                    <a:pt x="1207396" y="64816"/>
                    <a:pt x="1162333" y="-3539"/>
                    <a:pt x="1119034" y="1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 flipH="1">
              <a:off x="11240166" y="5517492"/>
              <a:ext cx="822634" cy="1030104"/>
              <a:chOff x="1219927" y="2725633"/>
              <a:chExt cx="1711565" cy="2143225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1682683" y="4161764"/>
                <a:ext cx="786052" cy="707094"/>
                <a:chOff x="1682683" y="4161764"/>
                <a:chExt cx="786052" cy="707094"/>
              </a:xfrm>
            </p:grpSpPr>
            <p:sp>
              <p:nvSpPr>
                <p:cNvPr id="12" name="Freeform 53"/>
                <p:cNvSpPr>
                  <a:spLocks/>
                </p:cNvSpPr>
                <p:nvPr/>
              </p:nvSpPr>
              <p:spPr bwMode="auto">
                <a:xfrm>
                  <a:off x="1738548" y="4691269"/>
                  <a:ext cx="672206" cy="177589"/>
                </a:xfrm>
                <a:custGeom>
                  <a:avLst/>
                  <a:gdLst>
                    <a:gd name="T0" fmla="*/ 255 w 511"/>
                    <a:gd name="T1" fmla="*/ 0 h 135"/>
                    <a:gd name="T2" fmla="*/ 294 w 511"/>
                    <a:gd name="T3" fmla="*/ 1 h 135"/>
                    <a:gd name="T4" fmla="*/ 331 w 511"/>
                    <a:gd name="T5" fmla="*/ 4 h 135"/>
                    <a:gd name="T6" fmla="*/ 365 w 511"/>
                    <a:gd name="T7" fmla="*/ 8 h 135"/>
                    <a:gd name="T8" fmla="*/ 396 w 511"/>
                    <a:gd name="T9" fmla="*/ 14 h 135"/>
                    <a:gd name="T10" fmla="*/ 425 w 511"/>
                    <a:gd name="T11" fmla="*/ 19 h 135"/>
                    <a:gd name="T12" fmla="*/ 450 w 511"/>
                    <a:gd name="T13" fmla="*/ 25 h 135"/>
                    <a:gd name="T14" fmla="*/ 471 w 511"/>
                    <a:gd name="T15" fmla="*/ 30 h 135"/>
                    <a:gd name="T16" fmla="*/ 488 w 511"/>
                    <a:gd name="T17" fmla="*/ 35 h 135"/>
                    <a:gd name="T18" fmla="*/ 501 w 511"/>
                    <a:gd name="T19" fmla="*/ 39 h 135"/>
                    <a:gd name="T20" fmla="*/ 509 w 511"/>
                    <a:gd name="T21" fmla="*/ 42 h 135"/>
                    <a:gd name="T22" fmla="*/ 511 w 511"/>
                    <a:gd name="T23" fmla="*/ 42 h 135"/>
                    <a:gd name="T24" fmla="*/ 510 w 511"/>
                    <a:gd name="T25" fmla="*/ 44 h 135"/>
                    <a:gd name="T26" fmla="*/ 505 w 511"/>
                    <a:gd name="T27" fmla="*/ 49 h 135"/>
                    <a:gd name="T28" fmla="*/ 496 w 511"/>
                    <a:gd name="T29" fmla="*/ 57 h 135"/>
                    <a:gd name="T30" fmla="*/ 485 w 511"/>
                    <a:gd name="T31" fmla="*/ 66 h 135"/>
                    <a:gd name="T32" fmla="*/ 470 w 511"/>
                    <a:gd name="T33" fmla="*/ 77 h 135"/>
                    <a:gd name="T34" fmla="*/ 451 w 511"/>
                    <a:gd name="T35" fmla="*/ 88 h 135"/>
                    <a:gd name="T36" fmla="*/ 429 w 511"/>
                    <a:gd name="T37" fmla="*/ 100 h 135"/>
                    <a:gd name="T38" fmla="*/ 403 w 511"/>
                    <a:gd name="T39" fmla="*/ 112 h 135"/>
                    <a:gd name="T40" fmla="*/ 372 w 511"/>
                    <a:gd name="T41" fmla="*/ 121 h 135"/>
                    <a:gd name="T42" fmla="*/ 337 w 511"/>
                    <a:gd name="T43" fmla="*/ 128 h 135"/>
                    <a:gd name="T44" fmla="*/ 298 w 511"/>
                    <a:gd name="T45" fmla="*/ 134 h 135"/>
                    <a:gd name="T46" fmla="*/ 256 w 511"/>
                    <a:gd name="T47" fmla="*/ 135 h 135"/>
                    <a:gd name="T48" fmla="*/ 213 w 511"/>
                    <a:gd name="T49" fmla="*/ 134 h 135"/>
                    <a:gd name="T50" fmla="*/ 174 w 511"/>
                    <a:gd name="T51" fmla="*/ 128 h 135"/>
                    <a:gd name="T52" fmla="*/ 139 w 511"/>
                    <a:gd name="T53" fmla="*/ 121 h 135"/>
                    <a:gd name="T54" fmla="*/ 109 w 511"/>
                    <a:gd name="T55" fmla="*/ 112 h 135"/>
                    <a:gd name="T56" fmla="*/ 82 w 511"/>
                    <a:gd name="T57" fmla="*/ 100 h 135"/>
                    <a:gd name="T58" fmla="*/ 60 w 511"/>
                    <a:gd name="T59" fmla="*/ 88 h 135"/>
                    <a:gd name="T60" fmla="*/ 41 w 511"/>
                    <a:gd name="T61" fmla="*/ 77 h 135"/>
                    <a:gd name="T62" fmla="*/ 26 w 511"/>
                    <a:gd name="T63" fmla="*/ 66 h 135"/>
                    <a:gd name="T64" fmla="*/ 15 w 511"/>
                    <a:gd name="T65" fmla="*/ 57 h 135"/>
                    <a:gd name="T66" fmla="*/ 6 w 511"/>
                    <a:gd name="T67" fmla="*/ 49 h 135"/>
                    <a:gd name="T68" fmla="*/ 2 w 511"/>
                    <a:gd name="T69" fmla="*/ 44 h 135"/>
                    <a:gd name="T70" fmla="*/ 0 w 511"/>
                    <a:gd name="T71" fmla="*/ 42 h 135"/>
                    <a:gd name="T72" fmla="*/ 43 w 511"/>
                    <a:gd name="T73" fmla="*/ 27 h 135"/>
                    <a:gd name="T74" fmla="*/ 88 w 511"/>
                    <a:gd name="T75" fmla="*/ 16 h 135"/>
                    <a:gd name="T76" fmla="*/ 131 w 511"/>
                    <a:gd name="T77" fmla="*/ 8 h 135"/>
                    <a:gd name="T78" fmla="*/ 173 w 511"/>
                    <a:gd name="T79" fmla="*/ 3 h 135"/>
                    <a:gd name="T80" fmla="*/ 215 w 511"/>
                    <a:gd name="T81" fmla="*/ 0 h 135"/>
                    <a:gd name="T82" fmla="*/ 255 w 511"/>
                    <a:gd name="T83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511" h="135">
                      <a:moveTo>
                        <a:pt x="255" y="0"/>
                      </a:moveTo>
                      <a:lnTo>
                        <a:pt x="294" y="1"/>
                      </a:lnTo>
                      <a:lnTo>
                        <a:pt x="331" y="4"/>
                      </a:lnTo>
                      <a:lnTo>
                        <a:pt x="365" y="8"/>
                      </a:lnTo>
                      <a:lnTo>
                        <a:pt x="396" y="14"/>
                      </a:lnTo>
                      <a:lnTo>
                        <a:pt x="425" y="19"/>
                      </a:lnTo>
                      <a:lnTo>
                        <a:pt x="450" y="25"/>
                      </a:lnTo>
                      <a:lnTo>
                        <a:pt x="471" y="30"/>
                      </a:lnTo>
                      <a:lnTo>
                        <a:pt x="488" y="35"/>
                      </a:lnTo>
                      <a:lnTo>
                        <a:pt x="501" y="39"/>
                      </a:lnTo>
                      <a:lnTo>
                        <a:pt x="509" y="42"/>
                      </a:lnTo>
                      <a:lnTo>
                        <a:pt x="511" y="42"/>
                      </a:lnTo>
                      <a:lnTo>
                        <a:pt x="510" y="44"/>
                      </a:lnTo>
                      <a:lnTo>
                        <a:pt x="505" y="49"/>
                      </a:lnTo>
                      <a:lnTo>
                        <a:pt x="496" y="57"/>
                      </a:lnTo>
                      <a:lnTo>
                        <a:pt x="485" y="66"/>
                      </a:lnTo>
                      <a:lnTo>
                        <a:pt x="470" y="77"/>
                      </a:lnTo>
                      <a:lnTo>
                        <a:pt x="451" y="88"/>
                      </a:lnTo>
                      <a:lnTo>
                        <a:pt x="429" y="100"/>
                      </a:lnTo>
                      <a:lnTo>
                        <a:pt x="403" y="112"/>
                      </a:lnTo>
                      <a:lnTo>
                        <a:pt x="372" y="121"/>
                      </a:lnTo>
                      <a:lnTo>
                        <a:pt x="337" y="128"/>
                      </a:lnTo>
                      <a:lnTo>
                        <a:pt x="298" y="134"/>
                      </a:lnTo>
                      <a:lnTo>
                        <a:pt x="256" y="135"/>
                      </a:lnTo>
                      <a:lnTo>
                        <a:pt x="213" y="134"/>
                      </a:lnTo>
                      <a:lnTo>
                        <a:pt x="174" y="128"/>
                      </a:lnTo>
                      <a:lnTo>
                        <a:pt x="139" y="121"/>
                      </a:lnTo>
                      <a:lnTo>
                        <a:pt x="109" y="112"/>
                      </a:lnTo>
                      <a:lnTo>
                        <a:pt x="82" y="100"/>
                      </a:lnTo>
                      <a:lnTo>
                        <a:pt x="60" y="88"/>
                      </a:lnTo>
                      <a:lnTo>
                        <a:pt x="41" y="77"/>
                      </a:lnTo>
                      <a:lnTo>
                        <a:pt x="26" y="66"/>
                      </a:lnTo>
                      <a:lnTo>
                        <a:pt x="15" y="57"/>
                      </a:lnTo>
                      <a:lnTo>
                        <a:pt x="6" y="49"/>
                      </a:lnTo>
                      <a:lnTo>
                        <a:pt x="2" y="44"/>
                      </a:lnTo>
                      <a:lnTo>
                        <a:pt x="0" y="42"/>
                      </a:lnTo>
                      <a:lnTo>
                        <a:pt x="43" y="27"/>
                      </a:lnTo>
                      <a:lnTo>
                        <a:pt x="88" y="16"/>
                      </a:lnTo>
                      <a:lnTo>
                        <a:pt x="131" y="8"/>
                      </a:lnTo>
                      <a:lnTo>
                        <a:pt x="173" y="3"/>
                      </a:lnTo>
                      <a:lnTo>
                        <a:pt x="215" y="0"/>
                      </a:lnTo>
                      <a:lnTo>
                        <a:pt x="255" y="0"/>
                      </a:lnTo>
                      <a:close/>
                    </a:path>
                  </a:pathLst>
                </a:custGeom>
                <a:solidFill>
                  <a:srgbClr val="FEDEC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1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" name="Freeform 33"/>
                <p:cNvSpPr>
                  <a:spLocks/>
                </p:cNvSpPr>
                <p:nvPr/>
              </p:nvSpPr>
              <p:spPr bwMode="auto">
                <a:xfrm>
                  <a:off x="1682683" y="4161764"/>
                  <a:ext cx="786052" cy="587426"/>
                </a:xfrm>
                <a:custGeom>
                  <a:avLst/>
                  <a:gdLst>
                    <a:gd name="T0" fmla="*/ 118 w 1117"/>
                    <a:gd name="T1" fmla="*/ 0 h 834"/>
                    <a:gd name="T2" fmla="*/ 999 w 1117"/>
                    <a:gd name="T3" fmla="*/ 0 h 834"/>
                    <a:gd name="T4" fmla="*/ 1006 w 1117"/>
                    <a:gd name="T5" fmla="*/ 21 h 834"/>
                    <a:gd name="T6" fmla="*/ 1011 w 1117"/>
                    <a:gd name="T7" fmla="*/ 50 h 834"/>
                    <a:gd name="T8" fmla="*/ 1015 w 1117"/>
                    <a:gd name="T9" fmla="*/ 85 h 834"/>
                    <a:gd name="T10" fmla="*/ 1018 w 1117"/>
                    <a:gd name="T11" fmla="*/ 126 h 834"/>
                    <a:gd name="T12" fmla="*/ 1021 w 1117"/>
                    <a:gd name="T13" fmla="*/ 171 h 834"/>
                    <a:gd name="T14" fmla="*/ 1025 w 1117"/>
                    <a:gd name="T15" fmla="*/ 222 h 834"/>
                    <a:gd name="T16" fmla="*/ 1031 w 1117"/>
                    <a:gd name="T17" fmla="*/ 274 h 834"/>
                    <a:gd name="T18" fmla="*/ 1040 w 1117"/>
                    <a:gd name="T19" fmla="*/ 330 h 834"/>
                    <a:gd name="T20" fmla="*/ 1051 w 1117"/>
                    <a:gd name="T21" fmla="*/ 387 h 834"/>
                    <a:gd name="T22" fmla="*/ 1067 w 1117"/>
                    <a:gd name="T23" fmla="*/ 445 h 834"/>
                    <a:gd name="T24" fmla="*/ 1089 w 1117"/>
                    <a:gd name="T25" fmla="*/ 503 h 834"/>
                    <a:gd name="T26" fmla="*/ 1117 w 1117"/>
                    <a:gd name="T27" fmla="*/ 560 h 834"/>
                    <a:gd name="T28" fmla="*/ 1067 w 1117"/>
                    <a:gd name="T29" fmla="*/ 600 h 834"/>
                    <a:gd name="T30" fmla="*/ 1015 w 1117"/>
                    <a:gd name="T31" fmla="*/ 639 h 834"/>
                    <a:gd name="T32" fmla="*/ 961 w 1117"/>
                    <a:gd name="T33" fmla="*/ 677 h 834"/>
                    <a:gd name="T34" fmla="*/ 903 w 1117"/>
                    <a:gd name="T35" fmla="*/ 712 h 834"/>
                    <a:gd name="T36" fmla="*/ 842 w 1117"/>
                    <a:gd name="T37" fmla="*/ 745 h 834"/>
                    <a:gd name="T38" fmla="*/ 778 w 1117"/>
                    <a:gd name="T39" fmla="*/ 775 h 834"/>
                    <a:gd name="T40" fmla="*/ 709 w 1117"/>
                    <a:gd name="T41" fmla="*/ 799 h 834"/>
                    <a:gd name="T42" fmla="*/ 636 w 1117"/>
                    <a:gd name="T43" fmla="*/ 820 h 834"/>
                    <a:gd name="T44" fmla="*/ 558 w 1117"/>
                    <a:gd name="T45" fmla="*/ 834 h 834"/>
                    <a:gd name="T46" fmla="*/ 480 w 1117"/>
                    <a:gd name="T47" fmla="*/ 820 h 834"/>
                    <a:gd name="T48" fmla="*/ 408 w 1117"/>
                    <a:gd name="T49" fmla="*/ 801 h 834"/>
                    <a:gd name="T50" fmla="*/ 338 w 1117"/>
                    <a:gd name="T51" fmla="*/ 776 h 834"/>
                    <a:gd name="T52" fmla="*/ 274 w 1117"/>
                    <a:gd name="T53" fmla="*/ 747 h 834"/>
                    <a:gd name="T54" fmla="*/ 212 w 1117"/>
                    <a:gd name="T55" fmla="*/ 713 h 834"/>
                    <a:gd name="T56" fmla="*/ 156 w 1117"/>
                    <a:gd name="T57" fmla="*/ 678 h 834"/>
                    <a:gd name="T58" fmla="*/ 100 w 1117"/>
                    <a:gd name="T59" fmla="*/ 642 h 834"/>
                    <a:gd name="T60" fmla="*/ 49 w 1117"/>
                    <a:gd name="T61" fmla="*/ 602 h 834"/>
                    <a:gd name="T62" fmla="*/ 0 w 1117"/>
                    <a:gd name="T63" fmla="*/ 563 h 834"/>
                    <a:gd name="T64" fmla="*/ 26 w 1117"/>
                    <a:gd name="T65" fmla="*/ 506 h 834"/>
                    <a:gd name="T66" fmla="*/ 48 w 1117"/>
                    <a:gd name="T67" fmla="*/ 448 h 834"/>
                    <a:gd name="T68" fmla="*/ 65 w 1117"/>
                    <a:gd name="T69" fmla="*/ 390 h 834"/>
                    <a:gd name="T70" fmla="*/ 77 w 1117"/>
                    <a:gd name="T71" fmla="*/ 333 h 834"/>
                    <a:gd name="T72" fmla="*/ 86 w 1117"/>
                    <a:gd name="T73" fmla="*/ 276 h 834"/>
                    <a:gd name="T74" fmla="*/ 91 w 1117"/>
                    <a:gd name="T75" fmla="*/ 223 h 834"/>
                    <a:gd name="T76" fmla="*/ 96 w 1117"/>
                    <a:gd name="T77" fmla="*/ 172 h 834"/>
                    <a:gd name="T78" fmla="*/ 99 w 1117"/>
                    <a:gd name="T79" fmla="*/ 126 h 834"/>
                    <a:gd name="T80" fmla="*/ 103 w 1117"/>
                    <a:gd name="T81" fmla="*/ 85 h 834"/>
                    <a:gd name="T82" fmla="*/ 106 w 1117"/>
                    <a:gd name="T83" fmla="*/ 50 h 834"/>
                    <a:gd name="T84" fmla="*/ 110 w 1117"/>
                    <a:gd name="T85" fmla="*/ 21 h 834"/>
                    <a:gd name="T86" fmla="*/ 118 w 1117"/>
                    <a:gd name="T87" fmla="*/ 0 h 8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117" h="834">
                      <a:moveTo>
                        <a:pt x="118" y="0"/>
                      </a:moveTo>
                      <a:lnTo>
                        <a:pt x="999" y="0"/>
                      </a:lnTo>
                      <a:lnTo>
                        <a:pt x="1006" y="21"/>
                      </a:lnTo>
                      <a:lnTo>
                        <a:pt x="1011" y="50"/>
                      </a:lnTo>
                      <a:lnTo>
                        <a:pt x="1015" y="85"/>
                      </a:lnTo>
                      <a:lnTo>
                        <a:pt x="1018" y="126"/>
                      </a:lnTo>
                      <a:lnTo>
                        <a:pt x="1021" y="171"/>
                      </a:lnTo>
                      <a:lnTo>
                        <a:pt x="1025" y="222"/>
                      </a:lnTo>
                      <a:lnTo>
                        <a:pt x="1031" y="274"/>
                      </a:lnTo>
                      <a:lnTo>
                        <a:pt x="1040" y="330"/>
                      </a:lnTo>
                      <a:lnTo>
                        <a:pt x="1051" y="387"/>
                      </a:lnTo>
                      <a:lnTo>
                        <a:pt x="1067" y="445"/>
                      </a:lnTo>
                      <a:lnTo>
                        <a:pt x="1089" y="503"/>
                      </a:lnTo>
                      <a:lnTo>
                        <a:pt x="1117" y="560"/>
                      </a:lnTo>
                      <a:lnTo>
                        <a:pt x="1067" y="600"/>
                      </a:lnTo>
                      <a:lnTo>
                        <a:pt x="1015" y="639"/>
                      </a:lnTo>
                      <a:lnTo>
                        <a:pt x="961" y="677"/>
                      </a:lnTo>
                      <a:lnTo>
                        <a:pt x="903" y="712"/>
                      </a:lnTo>
                      <a:lnTo>
                        <a:pt x="842" y="745"/>
                      </a:lnTo>
                      <a:lnTo>
                        <a:pt x="778" y="775"/>
                      </a:lnTo>
                      <a:lnTo>
                        <a:pt x="709" y="799"/>
                      </a:lnTo>
                      <a:lnTo>
                        <a:pt x="636" y="820"/>
                      </a:lnTo>
                      <a:lnTo>
                        <a:pt x="558" y="834"/>
                      </a:lnTo>
                      <a:lnTo>
                        <a:pt x="480" y="820"/>
                      </a:lnTo>
                      <a:lnTo>
                        <a:pt x="408" y="801"/>
                      </a:lnTo>
                      <a:lnTo>
                        <a:pt x="338" y="776"/>
                      </a:lnTo>
                      <a:lnTo>
                        <a:pt x="274" y="747"/>
                      </a:lnTo>
                      <a:lnTo>
                        <a:pt x="212" y="713"/>
                      </a:lnTo>
                      <a:lnTo>
                        <a:pt x="156" y="678"/>
                      </a:lnTo>
                      <a:lnTo>
                        <a:pt x="100" y="642"/>
                      </a:lnTo>
                      <a:lnTo>
                        <a:pt x="49" y="602"/>
                      </a:lnTo>
                      <a:lnTo>
                        <a:pt x="0" y="563"/>
                      </a:lnTo>
                      <a:lnTo>
                        <a:pt x="26" y="506"/>
                      </a:lnTo>
                      <a:lnTo>
                        <a:pt x="48" y="448"/>
                      </a:lnTo>
                      <a:lnTo>
                        <a:pt x="65" y="390"/>
                      </a:lnTo>
                      <a:lnTo>
                        <a:pt x="77" y="333"/>
                      </a:lnTo>
                      <a:lnTo>
                        <a:pt x="86" y="276"/>
                      </a:lnTo>
                      <a:lnTo>
                        <a:pt x="91" y="223"/>
                      </a:lnTo>
                      <a:lnTo>
                        <a:pt x="96" y="172"/>
                      </a:lnTo>
                      <a:lnTo>
                        <a:pt x="99" y="126"/>
                      </a:lnTo>
                      <a:lnTo>
                        <a:pt x="103" y="85"/>
                      </a:lnTo>
                      <a:lnTo>
                        <a:pt x="106" y="50"/>
                      </a:lnTo>
                      <a:lnTo>
                        <a:pt x="110" y="21"/>
                      </a:lnTo>
                      <a:lnTo>
                        <a:pt x="118" y="0"/>
                      </a:lnTo>
                      <a:close/>
                    </a:path>
                  </a:pathLst>
                </a:custGeom>
                <a:solidFill>
                  <a:srgbClr val="C69E7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" name="Freeform 42"/>
              <p:cNvSpPr>
                <a:spLocks/>
              </p:cNvSpPr>
              <p:nvPr/>
            </p:nvSpPr>
            <p:spPr bwMode="auto">
              <a:xfrm>
                <a:off x="2675814" y="3548981"/>
                <a:ext cx="255678" cy="443739"/>
              </a:xfrm>
              <a:custGeom>
                <a:avLst/>
                <a:gdLst>
                  <a:gd name="T0" fmla="*/ 206 w 362"/>
                  <a:gd name="T1" fmla="*/ 0 h 631"/>
                  <a:gd name="T2" fmla="*/ 238 w 362"/>
                  <a:gd name="T3" fmla="*/ 0 h 631"/>
                  <a:gd name="T4" fmla="*/ 264 w 362"/>
                  <a:gd name="T5" fmla="*/ 10 h 631"/>
                  <a:gd name="T6" fmla="*/ 289 w 362"/>
                  <a:gd name="T7" fmla="*/ 26 h 631"/>
                  <a:gd name="T8" fmla="*/ 311 w 362"/>
                  <a:gd name="T9" fmla="*/ 49 h 631"/>
                  <a:gd name="T10" fmla="*/ 328 w 362"/>
                  <a:gd name="T11" fmla="*/ 78 h 631"/>
                  <a:gd name="T12" fmla="*/ 343 w 362"/>
                  <a:gd name="T13" fmla="*/ 115 h 631"/>
                  <a:gd name="T14" fmla="*/ 353 w 362"/>
                  <a:gd name="T15" fmla="*/ 154 h 631"/>
                  <a:gd name="T16" fmla="*/ 359 w 362"/>
                  <a:gd name="T17" fmla="*/ 198 h 631"/>
                  <a:gd name="T18" fmla="*/ 362 w 362"/>
                  <a:gd name="T19" fmla="*/ 245 h 631"/>
                  <a:gd name="T20" fmla="*/ 359 w 362"/>
                  <a:gd name="T21" fmla="*/ 294 h 631"/>
                  <a:gd name="T22" fmla="*/ 353 w 362"/>
                  <a:gd name="T23" fmla="*/ 347 h 631"/>
                  <a:gd name="T24" fmla="*/ 340 w 362"/>
                  <a:gd name="T25" fmla="*/ 402 h 631"/>
                  <a:gd name="T26" fmla="*/ 322 w 362"/>
                  <a:gd name="T27" fmla="*/ 455 h 631"/>
                  <a:gd name="T28" fmla="*/ 300 w 362"/>
                  <a:gd name="T29" fmla="*/ 501 h 631"/>
                  <a:gd name="T30" fmla="*/ 276 w 362"/>
                  <a:gd name="T31" fmla="*/ 542 h 631"/>
                  <a:gd name="T32" fmla="*/ 248 w 362"/>
                  <a:gd name="T33" fmla="*/ 576 h 631"/>
                  <a:gd name="T34" fmla="*/ 219 w 362"/>
                  <a:gd name="T35" fmla="*/ 603 h 631"/>
                  <a:gd name="T36" fmla="*/ 188 w 362"/>
                  <a:gd name="T37" fmla="*/ 622 h 631"/>
                  <a:gd name="T38" fmla="*/ 156 w 362"/>
                  <a:gd name="T39" fmla="*/ 631 h 631"/>
                  <a:gd name="T40" fmla="*/ 124 w 362"/>
                  <a:gd name="T41" fmla="*/ 631 h 631"/>
                  <a:gd name="T42" fmla="*/ 96 w 362"/>
                  <a:gd name="T43" fmla="*/ 621 h 631"/>
                  <a:gd name="T44" fmla="*/ 73 w 362"/>
                  <a:gd name="T45" fmla="*/ 605 h 631"/>
                  <a:gd name="T46" fmla="*/ 51 w 362"/>
                  <a:gd name="T47" fmla="*/ 581 h 631"/>
                  <a:gd name="T48" fmla="*/ 34 w 362"/>
                  <a:gd name="T49" fmla="*/ 551 h 631"/>
                  <a:gd name="T50" fmla="*/ 19 w 362"/>
                  <a:gd name="T51" fmla="*/ 516 h 631"/>
                  <a:gd name="T52" fmla="*/ 9 w 362"/>
                  <a:gd name="T53" fmla="*/ 477 h 631"/>
                  <a:gd name="T54" fmla="*/ 3 w 362"/>
                  <a:gd name="T55" fmla="*/ 433 h 631"/>
                  <a:gd name="T56" fmla="*/ 0 w 362"/>
                  <a:gd name="T57" fmla="*/ 386 h 631"/>
                  <a:gd name="T58" fmla="*/ 3 w 362"/>
                  <a:gd name="T59" fmla="*/ 337 h 631"/>
                  <a:gd name="T60" fmla="*/ 9 w 362"/>
                  <a:gd name="T61" fmla="*/ 284 h 631"/>
                  <a:gd name="T62" fmla="*/ 22 w 362"/>
                  <a:gd name="T63" fmla="*/ 229 h 631"/>
                  <a:gd name="T64" fmla="*/ 40 w 362"/>
                  <a:gd name="T65" fmla="*/ 176 h 631"/>
                  <a:gd name="T66" fmla="*/ 61 w 362"/>
                  <a:gd name="T67" fmla="*/ 129 h 631"/>
                  <a:gd name="T68" fmla="*/ 86 w 362"/>
                  <a:gd name="T69" fmla="*/ 89 h 631"/>
                  <a:gd name="T70" fmla="*/ 114 w 362"/>
                  <a:gd name="T71" fmla="*/ 54 h 631"/>
                  <a:gd name="T72" fmla="*/ 143 w 362"/>
                  <a:gd name="T73" fmla="*/ 27 h 631"/>
                  <a:gd name="T74" fmla="*/ 174 w 362"/>
                  <a:gd name="T75" fmla="*/ 8 h 631"/>
                  <a:gd name="T76" fmla="*/ 206 w 362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2" h="631">
                    <a:moveTo>
                      <a:pt x="206" y="0"/>
                    </a:moveTo>
                    <a:lnTo>
                      <a:pt x="238" y="0"/>
                    </a:lnTo>
                    <a:lnTo>
                      <a:pt x="264" y="10"/>
                    </a:lnTo>
                    <a:lnTo>
                      <a:pt x="289" y="26"/>
                    </a:lnTo>
                    <a:lnTo>
                      <a:pt x="311" y="49"/>
                    </a:lnTo>
                    <a:lnTo>
                      <a:pt x="328" y="78"/>
                    </a:lnTo>
                    <a:lnTo>
                      <a:pt x="343" y="115"/>
                    </a:lnTo>
                    <a:lnTo>
                      <a:pt x="353" y="154"/>
                    </a:lnTo>
                    <a:lnTo>
                      <a:pt x="359" y="198"/>
                    </a:lnTo>
                    <a:lnTo>
                      <a:pt x="362" y="245"/>
                    </a:lnTo>
                    <a:lnTo>
                      <a:pt x="359" y="294"/>
                    </a:lnTo>
                    <a:lnTo>
                      <a:pt x="353" y="347"/>
                    </a:lnTo>
                    <a:lnTo>
                      <a:pt x="340" y="402"/>
                    </a:lnTo>
                    <a:lnTo>
                      <a:pt x="322" y="455"/>
                    </a:lnTo>
                    <a:lnTo>
                      <a:pt x="300" y="501"/>
                    </a:lnTo>
                    <a:lnTo>
                      <a:pt x="276" y="542"/>
                    </a:lnTo>
                    <a:lnTo>
                      <a:pt x="248" y="576"/>
                    </a:lnTo>
                    <a:lnTo>
                      <a:pt x="219" y="603"/>
                    </a:lnTo>
                    <a:lnTo>
                      <a:pt x="188" y="622"/>
                    </a:lnTo>
                    <a:lnTo>
                      <a:pt x="156" y="631"/>
                    </a:lnTo>
                    <a:lnTo>
                      <a:pt x="124" y="631"/>
                    </a:lnTo>
                    <a:lnTo>
                      <a:pt x="96" y="621"/>
                    </a:lnTo>
                    <a:lnTo>
                      <a:pt x="73" y="605"/>
                    </a:lnTo>
                    <a:lnTo>
                      <a:pt x="51" y="581"/>
                    </a:lnTo>
                    <a:lnTo>
                      <a:pt x="34" y="551"/>
                    </a:lnTo>
                    <a:lnTo>
                      <a:pt x="19" y="516"/>
                    </a:lnTo>
                    <a:lnTo>
                      <a:pt x="9" y="477"/>
                    </a:lnTo>
                    <a:lnTo>
                      <a:pt x="3" y="433"/>
                    </a:lnTo>
                    <a:lnTo>
                      <a:pt x="0" y="386"/>
                    </a:lnTo>
                    <a:lnTo>
                      <a:pt x="3" y="337"/>
                    </a:lnTo>
                    <a:lnTo>
                      <a:pt x="9" y="284"/>
                    </a:lnTo>
                    <a:lnTo>
                      <a:pt x="22" y="229"/>
                    </a:lnTo>
                    <a:lnTo>
                      <a:pt x="40" y="176"/>
                    </a:lnTo>
                    <a:lnTo>
                      <a:pt x="61" y="129"/>
                    </a:lnTo>
                    <a:lnTo>
                      <a:pt x="86" y="89"/>
                    </a:lnTo>
                    <a:lnTo>
                      <a:pt x="114" y="54"/>
                    </a:lnTo>
                    <a:lnTo>
                      <a:pt x="143" y="27"/>
                    </a:lnTo>
                    <a:lnTo>
                      <a:pt x="174" y="8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FEDEC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Freeform 43"/>
              <p:cNvSpPr>
                <a:spLocks/>
              </p:cNvSpPr>
              <p:nvPr/>
            </p:nvSpPr>
            <p:spPr bwMode="auto">
              <a:xfrm>
                <a:off x="1219927" y="3548981"/>
                <a:ext cx="253565" cy="443739"/>
              </a:xfrm>
              <a:custGeom>
                <a:avLst/>
                <a:gdLst>
                  <a:gd name="T0" fmla="*/ 156 w 361"/>
                  <a:gd name="T1" fmla="*/ 0 h 631"/>
                  <a:gd name="T2" fmla="*/ 186 w 361"/>
                  <a:gd name="T3" fmla="*/ 10 h 631"/>
                  <a:gd name="T4" fmla="*/ 217 w 361"/>
                  <a:gd name="T5" fmla="*/ 27 h 631"/>
                  <a:gd name="T6" fmla="*/ 247 w 361"/>
                  <a:gd name="T7" fmla="*/ 55 h 631"/>
                  <a:gd name="T8" fmla="*/ 275 w 361"/>
                  <a:gd name="T9" fmla="*/ 89 h 631"/>
                  <a:gd name="T10" fmla="*/ 300 w 361"/>
                  <a:gd name="T11" fmla="*/ 129 h 631"/>
                  <a:gd name="T12" fmla="*/ 320 w 361"/>
                  <a:gd name="T13" fmla="*/ 176 h 631"/>
                  <a:gd name="T14" fmla="*/ 338 w 361"/>
                  <a:gd name="T15" fmla="*/ 229 h 631"/>
                  <a:gd name="T16" fmla="*/ 351 w 361"/>
                  <a:gd name="T17" fmla="*/ 284 h 631"/>
                  <a:gd name="T18" fmla="*/ 358 w 361"/>
                  <a:gd name="T19" fmla="*/ 337 h 631"/>
                  <a:gd name="T20" fmla="*/ 361 w 361"/>
                  <a:gd name="T21" fmla="*/ 386 h 631"/>
                  <a:gd name="T22" fmla="*/ 358 w 361"/>
                  <a:gd name="T23" fmla="*/ 433 h 631"/>
                  <a:gd name="T24" fmla="*/ 352 w 361"/>
                  <a:gd name="T25" fmla="*/ 477 h 631"/>
                  <a:gd name="T26" fmla="*/ 341 w 361"/>
                  <a:gd name="T27" fmla="*/ 517 h 631"/>
                  <a:gd name="T28" fmla="*/ 327 w 361"/>
                  <a:gd name="T29" fmla="*/ 552 h 631"/>
                  <a:gd name="T30" fmla="*/ 309 w 361"/>
                  <a:gd name="T31" fmla="*/ 581 h 631"/>
                  <a:gd name="T32" fmla="*/ 288 w 361"/>
                  <a:gd name="T33" fmla="*/ 605 h 631"/>
                  <a:gd name="T34" fmla="*/ 263 w 361"/>
                  <a:gd name="T35" fmla="*/ 622 h 631"/>
                  <a:gd name="T36" fmla="*/ 237 w 361"/>
                  <a:gd name="T37" fmla="*/ 631 h 631"/>
                  <a:gd name="T38" fmla="*/ 205 w 361"/>
                  <a:gd name="T39" fmla="*/ 631 h 631"/>
                  <a:gd name="T40" fmla="*/ 173 w 361"/>
                  <a:gd name="T41" fmla="*/ 622 h 631"/>
                  <a:gd name="T42" fmla="*/ 142 w 361"/>
                  <a:gd name="T43" fmla="*/ 603 h 631"/>
                  <a:gd name="T44" fmla="*/ 113 w 361"/>
                  <a:gd name="T45" fmla="*/ 577 h 631"/>
                  <a:gd name="T46" fmla="*/ 86 w 361"/>
                  <a:gd name="T47" fmla="*/ 542 h 631"/>
                  <a:gd name="T48" fmla="*/ 61 w 361"/>
                  <a:gd name="T49" fmla="*/ 501 h 631"/>
                  <a:gd name="T50" fmla="*/ 39 w 361"/>
                  <a:gd name="T51" fmla="*/ 455 h 631"/>
                  <a:gd name="T52" fmla="*/ 22 w 361"/>
                  <a:gd name="T53" fmla="*/ 402 h 631"/>
                  <a:gd name="T54" fmla="*/ 8 w 361"/>
                  <a:gd name="T55" fmla="*/ 347 h 631"/>
                  <a:gd name="T56" fmla="*/ 1 w 361"/>
                  <a:gd name="T57" fmla="*/ 294 h 631"/>
                  <a:gd name="T58" fmla="*/ 0 w 361"/>
                  <a:gd name="T59" fmla="*/ 245 h 631"/>
                  <a:gd name="T60" fmla="*/ 1 w 361"/>
                  <a:gd name="T61" fmla="*/ 198 h 631"/>
                  <a:gd name="T62" fmla="*/ 8 w 361"/>
                  <a:gd name="T63" fmla="*/ 154 h 631"/>
                  <a:gd name="T64" fmla="*/ 19 w 361"/>
                  <a:gd name="T65" fmla="*/ 115 h 631"/>
                  <a:gd name="T66" fmla="*/ 33 w 361"/>
                  <a:gd name="T67" fmla="*/ 80 h 631"/>
                  <a:gd name="T68" fmla="*/ 51 w 361"/>
                  <a:gd name="T69" fmla="*/ 49 h 631"/>
                  <a:gd name="T70" fmla="*/ 73 w 361"/>
                  <a:gd name="T71" fmla="*/ 26 h 631"/>
                  <a:gd name="T72" fmla="*/ 96 w 361"/>
                  <a:gd name="T73" fmla="*/ 10 h 631"/>
                  <a:gd name="T74" fmla="*/ 123 w 361"/>
                  <a:gd name="T75" fmla="*/ 0 h 631"/>
                  <a:gd name="T76" fmla="*/ 156 w 361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631">
                    <a:moveTo>
                      <a:pt x="156" y="0"/>
                    </a:moveTo>
                    <a:lnTo>
                      <a:pt x="186" y="10"/>
                    </a:lnTo>
                    <a:lnTo>
                      <a:pt x="217" y="27"/>
                    </a:lnTo>
                    <a:lnTo>
                      <a:pt x="247" y="55"/>
                    </a:lnTo>
                    <a:lnTo>
                      <a:pt x="275" y="89"/>
                    </a:lnTo>
                    <a:lnTo>
                      <a:pt x="300" y="129"/>
                    </a:lnTo>
                    <a:lnTo>
                      <a:pt x="320" y="176"/>
                    </a:lnTo>
                    <a:lnTo>
                      <a:pt x="338" y="229"/>
                    </a:lnTo>
                    <a:lnTo>
                      <a:pt x="351" y="284"/>
                    </a:lnTo>
                    <a:lnTo>
                      <a:pt x="358" y="337"/>
                    </a:lnTo>
                    <a:lnTo>
                      <a:pt x="361" y="386"/>
                    </a:lnTo>
                    <a:lnTo>
                      <a:pt x="358" y="433"/>
                    </a:lnTo>
                    <a:lnTo>
                      <a:pt x="352" y="477"/>
                    </a:lnTo>
                    <a:lnTo>
                      <a:pt x="341" y="517"/>
                    </a:lnTo>
                    <a:lnTo>
                      <a:pt x="327" y="552"/>
                    </a:lnTo>
                    <a:lnTo>
                      <a:pt x="309" y="581"/>
                    </a:lnTo>
                    <a:lnTo>
                      <a:pt x="288" y="605"/>
                    </a:lnTo>
                    <a:lnTo>
                      <a:pt x="263" y="622"/>
                    </a:lnTo>
                    <a:lnTo>
                      <a:pt x="237" y="631"/>
                    </a:lnTo>
                    <a:lnTo>
                      <a:pt x="205" y="631"/>
                    </a:lnTo>
                    <a:lnTo>
                      <a:pt x="173" y="622"/>
                    </a:lnTo>
                    <a:lnTo>
                      <a:pt x="142" y="603"/>
                    </a:lnTo>
                    <a:lnTo>
                      <a:pt x="113" y="577"/>
                    </a:lnTo>
                    <a:lnTo>
                      <a:pt x="86" y="542"/>
                    </a:lnTo>
                    <a:lnTo>
                      <a:pt x="61" y="501"/>
                    </a:lnTo>
                    <a:lnTo>
                      <a:pt x="39" y="455"/>
                    </a:lnTo>
                    <a:lnTo>
                      <a:pt x="22" y="402"/>
                    </a:lnTo>
                    <a:lnTo>
                      <a:pt x="8" y="347"/>
                    </a:lnTo>
                    <a:lnTo>
                      <a:pt x="1" y="294"/>
                    </a:lnTo>
                    <a:lnTo>
                      <a:pt x="0" y="245"/>
                    </a:lnTo>
                    <a:lnTo>
                      <a:pt x="1" y="198"/>
                    </a:lnTo>
                    <a:lnTo>
                      <a:pt x="8" y="154"/>
                    </a:lnTo>
                    <a:lnTo>
                      <a:pt x="19" y="115"/>
                    </a:lnTo>
                    <a:lnTo>
                      <a:pt x="33" y="80"/>
                    </a:lnTo>
                    <a:lnTo>
                      <a:pt x="51" y="49"/>
                    </a:lnTo>
                    <a:lnTo>
                      <a:pt x="73" y="26"/>
                    </a:lnTo>
                    <a:lnTo>
                      <a:pt x="96" y="10"/>
                    </a:lnTo>
                    <a:lnTo>
                      <a:pt x="123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자유형 7"/>
              <p:cNvSpPr>
                <a:spLocks/>
              </p:cNvSpPr>
              <p:nvPr/>
            </p:nvSpPr>
            <p:spPr bwMode="auto">
              <a:xfrm>
                <a:off x="1236831" y="2725633"/>
                <a:ext cx="1675643" cy="1991862"/>
              </a:xfrm>
              <a:custGeom>
                <a:avLst/>
                <a:gdLst>
                  <a:gd name="connsiteX0" fmla="*/ 838174 w 1675643"/>
                  <a:gd name="connsiteY0" fmla="*/ 0 h 2197567"/>
                  <a:gd name="connsiteX1" fmla="*/ 910017 w 1675643"/>
                  <a:gd name="connsiteY1" fmla="*/ 2116 h 2197567"/>
                  <a:gd name="connsiteX2" fmla="*/ 979748 w 1675643"/>
                  <a:gd name="connsiteY2" fmla="*/ 9167 h 2197567"/>
                  <a:gd name="connsiteX3" fmla="*/ 1045252 w 1675643"/>
                  <a:gd name="connsiteY3" fmla="*/ 21860 h 2197567"/>
                  <a:gd name="connsiteX4" fmla="*/ 1110052 w 1675643"/>
                  <a:gd name="connsiteY4" fmla="*/ 37373 h 2197567"/>
                  <a:gd name="connsiteX5" fmla="*/ 1170626 w 1675643"/>
                  <a:gd name="connsiteY5" fmla="*/ 56412 h 2197567"/>
                  <a:gd name="connsiteX6" fmla="*/ 1228382 w 1675643"/>
                  <a:gd name="connsiteY6" fmla="*/ 78977 h 2197567"/>
                  <a:gd name="connsiteX7" fmla="*/ 1283322 w 1675643"/>
                  <a:gd name="connsiteY7" fmla="*/ 105773 h 2197567"/>
                  <a:gd name="connsiteX8" fmla="*/ 1334739 w 1675643"/>
                  <a:gd name="connsiteY8" fmla="*/ 134685 h 2197567"/>
                  <a:gd name="connsiteX9" fmla="*/ 1381930 w 1675643"/>
                  <a:gd name="connsiteY9" fmla="*/ 166417 h 2197567"/>
                  <a:gd name="connsiteX10" fmla="*/ 1427008 w 1675643"/>
                  <a:gd name="connsiteY10" fmla="*/ 200264 h 2197567"/>
                  <a:gd name="connsiteX11" fmla="*/ 1467156 w 1675643"/>
                  <a:gd name="connsiteY11" fmla="*/ 236227 h 2197567"/>
                  <a:gd name="connsiteX12" fmla="*/ 1503782 w 1675643"/>
                  <a:gd name="connsiteY12" fmla="*/ 274305 h 2197567"/>
                  <a:gd name="connsiteX13" fmla="*/ 1538295 w 1675643"/>
                  <a:gd name="connsiteY13" fmla="*/ 312384 h 2197567"/>
                  <a:gd name="connsiteX14" fmla="*/ 1566469 w 1675643"/>
                  <a:gd name="connsiteY14" fmla="*/ 352577 h 2197567"/>
                  <a:gd name="connsiteX15" fmla="*/ 1592530 w 1675643"/>
                  <a:gd name="connsiteY15" fmla="*/ 392771 h 2197567"/>
                  <a:gd name="connsiteX16" fmla="*/ 1612956 w 1675643"/>
                  <a:gd name="connsiteY16" fmla="*/ 432965 h 2197567"/>
                  <a:gd name="connsiteX17" fmla="*/ 1630565 w 1675643"/>
                  <a:gd name="connsiteY17" fmla="*/ 473864 h 2197567"/>
                  <a:gd name="connsiteX18" fmla="*/ 1642539 w 1675643"/>
                  <a:gd name="connsiteY18" fmla="*/ 514058 h 2197567"/>
                  <a:gd name="connsiteX19" fmla="*/ 1642539 w 1675643"/>
                  <a:gd name="connsiteY19" fmla="*/ 517584 h 2197567"/>
                  <a:gd name="connsiteX20" fmla="*/ 1644652 w 1675643"/>
                  <a:gd name="connsiteY20" fmla="*/ 526751 h 2197567"/>
                  <a:gd name="connsiteX21" fmla="*/ 1647469 w 1675643"/>
                  <a:gd name="connsiteY21" fmla="*/ 540149 h 2197567"/>
                  <a:gd name="connsiteX22" fmla="*/ 1650991 w 1675643"/>
                  <a:gd name="connsiteY22" fmla="*/ 559188 h 2197567"/>
                  <a:gd name="connsiteX23" fmla="*/ 1655217 w 1675643"/>
                  <a:gd name="connsiteY23" fmla="*/ 583163 h 2197567"/>
                  <a:gd name="connsiteX24" fmla="*/ 1658739 w 1675643"/>
                  <a:gd name="connsiteY24" fmla="*/ 609959 h 2197567"/>
                  <a:gd name="connsiteX25" fmla="*/ 1662965 w 1675643"/>
                  <a:gd name="connsiteY25" fmla="*/ 641691 h 2197567"/>
                  <a:gd name="connsiteX26" fmla="*/ 1667191 w 1675643"/>
                  <a:gd name="connsiteY26" fmla="*/ 675538 h 2197567"/>
                  <a:gd name="connsiteX27" fmla="*/ 1670008 w 1675643"/>
                  <a:gd name="connsiteY27" fmla="*/ 712911 h 2197567"/>
                  <a:gd name="connsiteX28" fmla="*/ 1673530 w 1675643"/>
                  <a:gd name="connsiteY28" fmla="*/ 751695 h 2197567"/>
                  <a:gd name="connsiteX29" fmla="*/ 1675643 w 1675643"/>
                  <a:gd name="connsiteY29" fmla="*/ 791889 h 2197567"/>
                  <a:gd name="connsiteX30" fmla="*/ 1675643 w 1675643"/>
                  <a:gd name="connsiteY30" fmla="*/ 834198 h 2197567"/>
                  <a:gd name="connsiteX31" fmla="*/ 1674234 w 1675643"/>
                  <a:gd name="connsiteY31" fmla="*/ 877212 h 2197567"/>
                  <a:gd name="connsiteX32" fmla="*/ 1672121 w 1675643"/>
                  <a:gd name="connsiteY32" fmla="*/ 920227 h 2197567"/>
                  <a:gd name="connsiteX33" fmla="*/ 1667191 w 1675643"/>
                  <a:gd name="connsiteY33" fmla="*/ 964652 h 2197567"/>
                  <a:gd name="connsiteX34" fmla="*/ 1660852 w 1675643"/>
                  <a:gd name="connsiteY34" fmla="*/ 1006961 h 2197567"/>
                  <a:gd name="connsiteX35" fmla="*/ 1651695 w 1675643"/>
                  <a:gd name="connsiteY35" fmla="*/ 1048565 h 2197567"/>
                  <a:gd name="connsiteX36" fmla="*/ 1639721 w 1675643"/>
                  <a:gd name="connsiteY36" fmla="*/ 1090169 h 2197567"/>
                  <a:gd name="connsiteX37" fmla="*/ 1624930 w 1675643"/>
                  <a:gd name="connsiteY37" fmla="*/ 1128953 h 2197567"/>
                  <a:gd name="connsiteX38" fmla="*/ 1608026 w 1675643"/>
                  <a:gd name="connsiteY38" fmla="*/ 1166326 h 2197567"/>
                  <a:gd name="connsiteX39" fmla="*/ 1586191 w 1675643"/>
                  <a:gd name="connsiteY39" fmla="*/ 1200173 h 2197567"/>
                  <a:gd name="connsiteX40" fmla="*/ 1578338 w 1675643"/>
                  <a:gd name="connsiteY40" fmla="*/ 1210281 h 2197567"/>
                  <a:gd name="connsiteX41" fmla="*/ 1576335 w 1675643"/>
                  <a:gd name="connsiteY41" fmla="*/ 1240358 h 2197567"/>
                  <a:gd name="connsiteX42" fmla="*/ 1572817 w 1675643"/>
                  <a:gd name="connsiteY42" fmla="*/ 1292480 h 2197567"/>
                  <a:gd name="connsiteX43" fmla="*/ 1567187 w 1675643"/>
                  <a:gd name="connsiteY43" fmla="*/ 1346010 h 2197567"/>
                  <a:gd name="connsiteX44" fmla="*/ 1559447 w 1675643"/>
                  <a:gd name="connsiteY44" fmla="*/ 1399541 h 2197567"/>
                  <a:gd name="connsiteX45" fmla="*/ 1551003 w 1675643"/>
                  <a:gd name="connsiteY45" fmla="*/ 1451662 h 2197567"/>
                  <a:gd name="connsiteX46" fmla="*/ 1539744 w 1675643"/>
                  <a:gd name="connsiteY46" fmla="*/ 1503784 h 2197567"/>
                  <a:gd name="connsiteX47" fmla="*/ 1527781 w 1675643"/>
                  <a:gd name="connsiteY47" fmla="*/ 1556610 h 2197567"/>
                  <a:gd name="connsiteX48" fmla="*/ 1512300 w 1675643"/>
                  <a:gd name="connsiteY48" fmla="*/ 1608028 h 2197567"/>
                  <a:gd name="connsiteX49" fmla="*/ 1495412 w 1675643"/>
                  <a:gd name="connsiteY49" fmla="*/ 1658036 h 2197567"/>
                  <a:gd name="connsiteX50" fmla="*/ 1476413 w 1675643"/>
                  <a:gd name="connsiteY50" fmla="*/ 1707341 h 2197567"/>
                  <a:gd name="connsiteX51" fmla="*/ 1454599 w 1675643"/>
                  <a:gd name="connsiteY51" fmla="*/ 1755941 h 2197567"/>
                  <a:gd name="connsiteX52" fmla="*/ 1431377 w 1675643"/>
                  <a:gd name="connsiteY52" fmla="*/ 1801723 h 2197567"/>
                  <a:gd name="connsiteX53" fmla="*/ 1403230 w 1675643"/>
                  <a:gd name="connsiteY53" fmla="*/ 1846802 h 2197567"/>
                  <a:gd name="connsiteX54" fmla="*/ 1374379 w 1675643"/>
                  <a:gd name="connsiteY54" fmla="*/ 1890471 h 2197567"/>
                  <a:gd name="connsiteX55" fmla="*/ 1342010 w 1675643"/>
                  <a:gd name="connsiteY55" fmla="*/ 1932028 h 2197567"/>
                  <a:gd name="connsiteX56" fmla="*/ 1306826 w 1675643"/>
                  <a:gd name="connsiteY56" fmla="*/ 1971471 h 2197567"/>
                  <a:gd name="connsiteX57" fmla="*/ 1268827 w 1675643"/>
                  <a:gd name="connsiteY57" fmla="*/ 2008098 h 2197567"/>
                  <a:gd name="connsiteX58" fmla="*/ 1227310 w 1675643"/>
                  <a:gd name="connsiteY58" fmla="*/ 2041906 h 2197567"/>
                  <a:gd name="connsiteX59" fmla="*/ 1182275 w 1675643"/>
                  <a:gd name="connsiteY59" fmla="*/ 2074306 h 2197567"/>
                  <a:gd name="connsiteX60" fmla="*/ 1133721 w 1675643"/>
                  <a:gd name="connsiteY60" fmla="*/ 2102480 h 2197567"/>
                  <a:gd name="connsiteX61" fmla="*/ 1082352 w 1675643"/>
                  <a:gd name="connsiteY61" fmla="*/ 2128541 h 2197567"/>
                  <a:gd name="connsiteX62" fmla="*/ 1027465 w 1675643"/>
                  <a:gd name="connsiteY62" fmla="*/ 2151080 h 2197567"/>
                  <a:gd name="connsiteX63" fmla="*/ 969060 w 1675643"/>
                  <a:gd name="connsiteY63" fmla="*/ 2170802 h 2197567"/>
                  <a:gd name="connsiteX64" fmla="*/ 905025 w 1675643"/>
                  <a:gd name="connsiteY64" fmla="*/ 2186298 h 2197567"/>
                  <a:gd name="connsiteX65" fmla="*/ 838879 w 1675643"/>
                  <a:gd name="connsiteY65" fmla="*/ 2197567 h 2197567"/>
                  <a:gd name="connsiteX66" fmla="*/ 839120 w 1675643"/>
                  <a:gd name="connsiteY66" fmla="*/ 2197406 h 2197567"/>
                  <a:gd name="connsiteX67" fmla="*/ 838174 w 1675643"/>
                  <a:gd name="connsiteY67" fmla="*/ 2197567 h 2197567"/>
                  <a:gd name="connsiteX68" fmla="*/ 771261 w 1675643"/>
                  <a:gd name="connsiteY68" fmla="*/ 2186298 h 2197567"/>
                  <a:gd name="connsiteX69" fmla="*/ 708574 w 1675643"/>
                  <a:gd name="connsiteY69" fmla="*/ 2170802 h 2197567"/>
                  <a:gd name="connsiteX70" fmla="*/ 649409 w 1675643"/>
                  <a:gd name="connsiteY70" fmla="*/ 2151080 h 2197567"/>
                  <a:gd name="connsiteX71" fmla="*/ 593765 w 1675643"/>
                  <a:gd name="connsiteY71" fmla="*/ 2128541 h 2197567"/>
                  <a:gd name="connsiteX72" fmla="*/ 542348 w 1675643"/>
                  <a:gd name="connsiteY72" fmla="*/ 2102480 h 2197567"/>
                  <a:gd name="connsiteX73" fmla="*/ 494452 w 1675643"/>
                  <a:gd name="connsiteY73" fmla="*/ 2074306 h 2197567"/>
                  <a:gd name="connsiteX74" fmla="*/ 448670 w 1675643"/>
                  <a:gd name="connsiteY74" fmla="*/ 2041906 h 2197567"/>
                  <a:gd name="connsiteX75" fmla="*/ 407817 w 1675643"/>
                  <a:gd name="connsiteY75" fmla="*/ 2008098 h 2197567"/>
                  <a:gd name="connsiteX76" fmla="*/ 369078 w 1675643"/>
                  <a:gd name="connsiteY76" fmla="*/ 1971471 h 2197567"/>
                  <a:gd name="connsiteX77" fmla="*/ 333861 w 1675643"/>
                  <a:gd name="connsiteY77" fmla="*/ 1932028 h 2197567"/>
                  <a:gd name="connsiteX78" fmla="*/ 302165 w 1675643"/>
                  <a:gd name="connsiteY78" fmla="*/ 1890471 h 2197567"/>
                  <a:gd name="connsiteX79" fmla="*/ 272583 w 1675643"/>
                  <a:gd name="connsiteY79" fmla="*/ 1846802 h 2197567"/>
                  <a:gd name="connsiteX80" fmla="*/ 245817 w 1675643"/>
                  <a:gd name="connsiteY80" fmla="*/ 1801723 h 2197567"/>
                  <a:gd name="connsiteX81" fmla="*/ 221165 w 1675643"/>
                  <a:gd name="connsiteY81" fmla="*/ 1755941 h 2197567"/>
                  <a:gd name="connsiteX82" fmla="*/ 200035 w 1675643"/>
                  <a:gd name="connsiteY82" fmla="*/ 1707341 h 2197567"/>
                  <a:gd name="connsiteX83" fmla="*/ 181017 w 1675643"/>
                  <a:gd name="connsiteY83" fmla="*/ 1658036 h 2197567"/>
                  <a:gd name="connsiteX84" fmla="*/ 164113 w 1675643"/>
                  <a:gd name="connsiteY84" fmla="*/ 1608028 h 2197567"/>
                  <a:gd name="connsiteX85" fmla="*/ 149322 w 1675643"/>
                  <a:gd name="connsiteY85" fmla="*/ 1556610 h 2197567"/>
                  <a:gd name="connsiteX86" fmla="*/ 135939 w 1675643"/>
                  <a:gd name="connsiteY86" fmla="*/ 1503784 h 2197567"/>
                  <a:gd name="connsiteX87" fmla="*/ 126078 w 1675643"/>
                  <a:gd name="connsiteY87" fmla="*/ 1451662 h 2197567"/>
                  <a:gd name="connsiteX88" fmla="*/ 116922 w 1675643"/>
                  <a:gd name="connsiteY88" fmla="*/ 1399541 h 2197567"/>
                  <a:gd name="connsiteX89" fmla="*/ 109174 w 1675643"/>
                  <a:gd name="connsiteY89" fmla="*/ 1346010 h 2197567"/>
                  <a:gd name="connsiteX90" fmla="*/ 104244 w 1675643"/>
                  <a:gd name="connsiteY90" fmla="*/ 1292480 h 2197567"/>
                  <a:gd name="connsiteX91" fmla="*/ 100017 w 1675643"/>
                  <a:gd name="connsiteY91" fmla="*/ 1240358 h 2197567"/>
                  <a:gd name="connsiteX92" fmla="*/ 98470 w 1675643"/>
                  <a:gd name="connsiteY92" fmla="*/ 1211341 h 2197567"/>
                  <a:gd name="connsiteX93" fmla="*/ 90157 w 1675643"/>
                  <a:gd name="connsiteY93" fmla="*/ 1200878 h 2197567"/>
                  <a:gd name="connsiteX94" fmla="*/ 68322 w 1675643"/>
                  <a:gd name="connsiteY94" fmla="*/ 1166326 h 2197567"/>
                  <a:gd name="connsiteX95" fmla="*/ 50009 w 1675643"/>
                  <a:gd name="connsiteY95" fmla="*/ 1130363 h 2197567"/>
                  <a:gd name="connsiteX96" fmla="*/ 35922 w 1675643"/>
                  <a:gd name="connsiteY96" fmla="*/ 1090874 h 2197567"/>
                  <a:gd name="connsiteX97" fmla="*/ 24652 w 1675643"/>
                  <a:gd name="connsiteY97" fmla="*/ 1049975 h 2197567"/>
                  <a:gd name="connsiteX98" fmla="*/ 15496 w 1675643"/>
                  <a:gd name="connsiteY98" fmla="*/ 1007666 h 2197567"/>
                  <a:gd name="connsiteX99" fmla="*/ 8452 w 1675643"/>
                  <a:gd name="connsiteY99" fmla="*/ 964652 h 2197567"/>
                  <a:gd name="connsiteX100" fmla="*/ 4226 w 1675643"/>
                  <a:gd name="connsiteY100" fmla="*/ 921637 h 2197567"/>
                  <a:gd name="connsiteX101" fmla="*/ 704 w 1675643"/>
                  <a:gd name="connsiteY101" fmla="*/ 877212 h 2197567"/>
                  <a:gd name="connsiteX102" fmla="*/ 0 w 1675643"/>
                  <a:gd name="connsiteY102" fmla="*/ 834198 h 2197567"/>
                  <a:gd name="connsiteX103" fmla="*/ 704 w 1675643"/>
                  <a:gd name="connsiteY103" fmla="*/ 791889 h 2197567"/>
                  <a:gd name="connsiteX104" fmla="*/ 2113 w 1675643"/>
                  <a:gd name="connsiteY104" fmla="*/ 751695 h 2197567"/>
                  <a:gd name="connsiteX105" fmla="*/ 4930 w 1675643"/>
                  <a:gd name="connsiteY105" fmla="*/ 712911 h 2197567"/>
                  <a:gd name="connsiteX106" fmla="*/ 8452 w 1675643"/>
                  <a:gd name="connsiteY106" fmla="*/ 675538 h 2197567"/>
                  <a:gd name="connsiteX107" fmla="*/ 11974 w 1675643"/>
                  <a:gd name="connsiteY107" fmla="*/ 641691 h 2197567"/>
                  <a:gd name="connsiteX108" fmla="*/ 16200 w 1675643"/>
                  <a:gd name="connsiteY108" fmla="*/ 610664 h 2197567"/>
                  <a:gd name="connsiteX109" fmla="*/ 20426 w 1675643"/>
                  <a:gd name="connsiteY109" fmla="*/ 583163 h 2197567"/>
                  <a:gd name="connsiteX110" fmla="*/ 24652 w 1675643"/>
                  <a:gd name="connsiteY110" fmla="*/ 559188 h 2197567"/>
                  <a:gd name="connsiteX111" fmla="*/ 28878 w 1675643"/>
                  <a:gd name="connsiteY111" fmla="*/ 540854 h 2197567"/>
                  <a:gd name="connsiteX112" fmla="*/ 30991 w 1675643"/>
                  <a:gd name="connsiteY112" fmla="*/ 526751 h 2197567"/>
                  <a:gd name="connsiteX113" fmla="*/ 33104 w 1675643"/>
                  <a:gd name="connsiteY113" fmla="*/ 517584 h 2197567"/>
                  <a:gd name="connsiteX114" fmla="*/ 33809 w 1675643"/>
                  <a:gd name="connsiteY114" fmla="*/ 514058 h 2197567"/>
                  <a:gd name="connsiteX115" fmla="*/ 40852 w 1675643"/>
                  <a:gd name="connsiteY115" fmla="*/ 488672 h 2197567"/>
                  <a:gd name="connsiteX116" fmla="*/ 51417 w 1675643"/>
                  <a:gd name="connsiteY116" fmla="*/ 466107 h 2197567"/>
                  <a:gd name="connsiteX117" fmla="*/ 63391 w 1675643"/>
                  <a:gd name="connsiteY117" fmla="*/ 444248 h 2197567"/>
                  <a:gd name="connsiteX118" fmla="*/ 76774 w 1675643"/>
                  <a:gd name="connsiteY118" fmla="*/ 424503 h 2197567"/>
                  <a:gd name="connsiteX119" fmla="*/ 91565 w 1675643"/>
                  <a:gd name="connsiteY119" fmla="*/ 408285 h 2197567"/>
                  <a:gd name="connsiteX120" fmla="*/ 104244 w 1675643"/>
                  <a:gd name="connsiteY120" fmla="*/ 394182 h 2197567"/>
                  <a:gd name="connsiteX121" fmla="*/ 117626 w 1675643"/>
                  <a:gd name="connsiteY121" fmla="*/ 382194 h 2197567"/>
                  <a:gd name="connsiteX122" fmla="*/ 128896 w 1675643"/>
                  <a:gd name="connsiteY122" fmla="*/ 373027 h 2197567"/>
                  <a:gd name="connsiteX123" fmla="*/ 138757 w 1675643"/>
                  <a:gd name="connsiteY123" fmla="*/ 365975 h 2197567"/>
                  <a:gd name="connsiteX124" fmla="*/ 144391 w 1675643"/>
                  <a:gd name="connsiteY124" fmla="*/ 361744 h 2197567"/>
                  <a:gd name="connsiteX125" fmla="*/ 146504 w 1675643"/>
                  <a:gd name="connsiteY125" fmla="*/ 361039 h 2197567"/>
                  <a:gd name="connsiteX126" fmla="*/ 146504 w 1675643"/>
                  <a:gd name="connsiteY126" fmla="*/ 357513 h 2197567"/>
                  <a:gd name="connsiteX127" fmla="*/ 150026 w 1675643"/>
                  <a:gd name="connsiteY127" fmla="*/ 349757 h 2197567"/>
                  <a:gd name="connsiteX128" fmla="*/ 153548 w 1675643"/>
                  <a:gd name="connsiteY128" fmla="*/ 337064 h 2197567"/>
                  <a:gd name="connsiteX129" fmla="*/ 161296 w 1675643"/>
                  <a:gd name="connsiteY129" fmla="*/ 320845 h 2197567"/>
                  <a:gd name="connsiteX130" fmla="*/ 171157 w 1675643"/>
                  <a:gd name="connsiteY130" fmla="*/ 301101 h 2197567"/>
                  <a:gd name="connsiteX131" fmla="*/ 184539 w 1675643"/>
                  <a:gd name="connsiteY131" fmla="*/ 279946 h 2197567"/>
                  <a:gd name="connsiteX132" fmla="*/ 200035 w 1675643"/>
                  <a:gd name="connsiteY132" fmla="*/ 255971 h 2197567"/>
                  <a:gd name="connsiteX133" fmla="*/ 220461 w 1675643"/>
                  <a:gd name="connsiteY133" fmla="*/ 231291 h 2197567"/>
                  <a:gd name="connsiteX134" fmla="*/ 244409 w 1675643"/>
                  <a:gd name="connsiteY134" fmla="*/ 206610 h 2197567"/>
                  <a:gd name="connsiteX135" fmla="*/ 272583 w 1675643"/>
                  <a:gd name="connsiteY135" fmla="*/ 181930 h 2197567"/>
                  <a:gd name="connsiteX136" fmla="*/ 321183 w 1675643"/>
                  <a:gd name="connsiteY136" fmla="*/ 147377 h 2197567"/>
                  <a:gd name="connsiteX137" fmla="*/ 373304 w 1675643"/>
                  <a:gd name="connsiteY137" fmla="*/ 114940 h 2197567"/>
                  <a:gd name="connsiteX138" fmla="*/ 429652 w 1675643"/>
                  <a:gd name="connsiteY138" fmla="*/ 86734 h 2197567"/>
                  <a:gd name="connsiteX139" fmla="*/ 489522 w 1675643"/>
                  <a:gd name="connsiteY139" fmla="*/ 62054 h 2197567"/>
                  <a:gd name="connsiteX140" fmla="*/ 552913 w 1675643"/>
                  <a:gd name="connsiteY140" fmla="*/ 40194 h 2197567"/>
                  <a:gd name="connsiteX141" fmla="*/ 619826 w 1675643"/>
                  <a:gd name="connsiteY141" fmla="*/ 22565 h 2197567"/>
                  <a:gd name="connsiteX142" fmla="*/ 689556 w 1675643"/>
                  <a:gd name="connsiteY142" fmla="*/ 10577 h 2197567"/>
                  <a:gd name="connsiteX143" fmla="*/ 762104 w 1675643"/>
                  <a:gd name="connsiteY143" fmla="*/ 2116 h 219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1675643" h="2197567">
                    <a:moveTo>
                      <a:pt x="838174" y="0"/>
                    </a:moveTo>
                    <a:lnTo>
                      <a:pt x="910017" y="2116"/>
                    </a:lnTo>
                    <a:lnTo>
                      <a:pt x="979748" y="9167"/>
                    </a:lnTo>
                    <a:lnTo>
                      <a:pt x="1045252" y="21860"/>
                    </a:lnTo>
                    <a:lnTo>
                      <a:pt x="1110052" y="37373"/>
                    </a:lnTo>
                    <a:lnTo>
                      <a:pt x="1170626" y="56412"/>
                    </a:lnTo>
                    <a:lnTo>
                      <a:pt x="1228382" y="78977"/>
                    </a:lnTo>
                    <a:lnTo>
                      <a:pt x="1283322" y="105773"/>
                    </a:lnTo>
                    <a:lnTo>
                      <a:pt x="1334739" y="134685"/>
                    </a:lnTo>
                    <a:lnTo>
                      <a:pt x="1381930" y="166417"/>
                    </a:lnTo>
                    <a:lnTo>
                      <a:pt x="1427008" y="200264"/>
                    </a:lnTo>
                    <a:lnTo>
                      <a:pt x="1467156" y="236227"/>
                    </a:lnTo>
                    <a:lnTo>
                      <a:pt x="1503782" y="274305"/>
                    </a:lnTo>
                    <a:lnTo>
                      <a:pt x="1538295" y="312384"/>
                    </a:lnTo>
                    <a:lnTo>
                      <a:pt x="1566469" y="352577"/>
                    </a:lnTo>
                    <a:lnTo>
                      <a:pt x="1592530" y="392771"/>
                    </a:lnTo>
                    <a:lnTo>
                      <a:pt x="1612956" y="432965"/>
                    </a:lnTo>
                    <a:lnTo>
                      <a:pt x="1630565" y="473864"/>
                    </a:lnTo>
                    <a:lnTo>
                      <a:pt x="1642539" y="514058"/>
                    </a:lnTo>
                    <a:lnTo>
                      <a:pt x="1642539" y="517584"/>
                    </a:lnTo>
                    <a:lnTo>
                      <a:pt x="1644652" y="526751"/>
                    </a:lnTo>
                    <a:lnTo>
                      <a:pt x="1647469" y="540149"/>
                    </a:lnTo>
                    <a:lnTo>
                      <a:pt x="1650991" y="559188"/>
                    </a:lnTo>
                    <a:lnTo>
                      <a:pt x="1655217" y="583163"/>
                    </a:lnTo>
                    <a:lnTo>
                      <a:pt x="1658739" y="609959"/>
                    </a:lnTo>
                    <a:lnTo>
                      <a:pt x="1662965" y="641691"/>
                    </a:lnTo>
                    <a:lnTo>
                      <a:pt x="1667191" y="675538"/>
                    </a:lnTo>
                    <a:lnTo>
                      <a:pt x="1670008" y="712911"/>
                    </a:lnTo>
                    <a:lnTo>
                      <a:pt x="1673530" y="751695"/>
                    </a:lnTo>
                    <a:lnTo>
                      <a:pt x="1675643" y="791889"/>
                    </a:lnTo>
                    <a:lnTo>
                      <a:pt x="1675643" y="834198"/>
                    </a:lnTo>
                    <a:lnTo>
                      <a:pt x="1674234" y="877212"/>
                    </a:lnTo>
                    <a:lnTo>
                      <a:pt x="1672121" y="920227"/>
                    </a:lnTo>
                    <a:lnTo>
                      <a:pt x="1667191" y="964652"/>
                    </a:lnTo>
                    <a:lnTo>
                      <a:pt x="1660852" y="1006961"/>
                    </a:lnTo>
                    <a:lnTo>
                      <a:pt x="1651695" y="1048565"/>
                    </a:lnTo>
                    <a:lnTo>
                      <a:pt x="1639721" y="1090169"/>
                    </a:lnTo>
                    <a:lnTo>
                      <a:pt x="1624930" y="1128953"/>
                    </a:lnTo>
                    <a:lnTo>
                      <a:pt x="1608026" y="1166326"/>
                    </a:lnTo>
                    <a:lnTo>
                      <a:pt x="1586191" y="1200173"/>
                    </a:lnTo>
                    <a:lnTo>
                      <a:pt x="1578338" y="1210281"/>
                    </a:lnTo>
                    <a:lnTo>
                      <a:pt x="1576335" y="1240358"/>
                    </a:lnTo>
                    <a:lnTo>
                      <a:pt x="1572817" y="1292480"/>
                    </a:lnTo>
                    <a:lnTo>
                      <a:pt x="1567187" y="1346010"/>
                    </a:lnTo>
                    <a:lnTo>
                      <a:pt x="1559447" y="1399541"/>
                    </a:lnTo>
                    <a:lnTo>
                      <a:pt x="1551003" y="1451662"/>
                    </a:lnTo>
                    <a:lnTo>
                      <a:pt x="1539744" y="1503784"/>
                    </a:lnTo>
                    <a:lnTo>
                      <a:pt x="1527781" y="1556610"/>
                    </a:lnTo>
                    <a:lnTo>
                      <a:pt x="1512300" y="1608028"/>
                    </a:lnTo>
                    <a:lnTo>
                      <a:pt x="1495412" y="1658036"/>
                    </a:lnTo>
                    <a:lnTo>
                      <a:pt x="1476413" y="1707341"/>
                    </a:lnTo>
                    <a:lnTo>
                      <a:pt x="1454599" y="1755941"/>
                    </a:lnTo>
                    <a:lnTo>
                      <a:pt x="1431377" y="1801723"/>
                    </a:lnTo>
                    <a:lnTo>
                      <a:pt x="1403230" y="1846802"/>
                    </a:lnTo>
                    <a:lnTo>
                      <a:pt x="1374379" y="1890471"/>
                    </a:lnTo>
                    <a:lnTo>
                      <a:pt x="1342010" y="1932028"/>
                    </a:lnTo>
                    <a:lnTo>
                      <a:pt x="1306826" y="1971471"/>
                    </a:lnTo>
                    <a:lnTo>
                      <a:pt x="1268827" y="2008098"/>
                    </a:lnTo>
                    <a:lnTo>
                      <a:pt x="1227310" y="2041906"/>
                    </a:lnTo>
                    <a:lnTo>
                      <a:pt x="1182275" y="2074306"/>
                    </a:lnTo>
                    <a:lnTo>
                      <a:pt x="1133721" y="2102480"/>
                    </a:lnTo>
                    <a:lnTo>
                      <a:pt x="1082352" y="2128541"/>
                    </a:lnTo>
                    <a:lnTo>
                      <a:pt x="1027465" y="2151080"/>
                    </a:lnTo>
                    <a:lnTo>
                      <a:pt x="969060" y="2170802"/>
                    </a:lnTo>
                    <a:lnTo>
                      <a:pt x="905025" y="2186298"/>
                    </a:lnTo>
                    <a:lnTo>
                      <a:pt x="838879" y="2197567"/>
                    </a:lnTo>
                    <a:lnTo>
                      <a:pt x="839120" y="2197406"/>
                    </a:lnTo>
                    <a:lnTo>
                      <a:pt x="838174" y="2197567"/>
                    </a:lnTo>
                    <a:lnTo>
                      <a:pt x="771261" y="2186298"/>
                    </a:lnTo>
                    <a:lnTo>
                      <a:pt x="708574" y="2170802"/>
                    </a:lnTo>
                    <a:lnTo>
                      <a:pt x="649409" y="2151080"/>
                    </a:lnTo>
                    <a:lnTo>
                      <a:pt x="593765" y="2128541"/>
                    </a:lnTo>
                    <a:lnTo>
                      <a:pt x="542348" y="2102480"/>
                    </a:lnTo>
                    <a:lnTo>
                      <a:pt x="494452" y="2074306"/>
                    </a:lnTo>
                    <a:lnTo>
                      <a:pt x="448670" y="2041906"/>
                    </a:lnTo>
                    <a:lnTo>
                      <a:pt x="407817" y="2008098"/>
                    </a:lnTo>
                    <a:lnTo>
                      <a:pt x="369078" y="1971471"/>
                    </a:lnTo>
                    <a:lnTo>
                      <a:pt x="333861" y="1932028"/>
                    </a:lnTo>
                    <a:lnTo>
                      <a:pt x="302165" y="1890471"/>
                    </a:lnTo>
                    <a:lnTo>
                      <a:pt x="272583" y="1846802"/>
                    </a:lnTo>
                    <a:lnTo>
                      <a:pt x="245817" y="1801723"/>
                    </a:lnTo>
                    <a:lnTo>
                      <a:pt x="221165" y="1755941"/>
                    </a:lnTo>
                    <a:lnTo>
                      <a:pt x="200035" y="1707341"/>
                    </a:lnTo>
                    <a:lnTo>
                      <a:pt x="181017" y="1658036"/>
                    </a:lnTo>
                    <a:lnTo>
                      <a:pt x="164113" y="1608028"/>
                    </a:lnTo>
                    <a:lnTo>
                      <a:pt x="149322" y="1556610"/>
                    </a:lnTo>
                    <a:lnTo>
                      <a:pt x="135939" y="1503784"/>
                    </a:lnTo>
                    <a:lnTo>
                      <a:pt x="126078" y="1451662"/>
                    </a:lnTo>
                    <a:lnTo>
                      <a:pt x="116922" y="1399541"/>
                    </a:lnTo>
                    <a:lnTo>
                      <a:pt x="109174" y="1346010"/>
                    </a:lnTo>
                    <a:lnTo>
                      <a:pt x="104244" y="1292480"/>
                    </a:lnTo>
                    <a:lnTo>
                      <a:pt x="100017" y="1240358"/>
                    </a:lnTo>
                    <a:lnTo>
                      <a:pt x="98470" y="1211341"/>
                    </a:lnTo>
                    <a:lnTo>
                      <a:pt x="90157" y="1200878"/>
                    </a:lnTo>
                    <a:lnTo>
                      <a:pt x="68322" y="1166326"/>
                    </a:lnTo>
                    <a:lnTo>
                      <a:pt x="50009" y="1130363"/>
                    </a:lnTo>
                    <a:lnTo>
                      <a:pt x="35922" y="1090874"/>
                    </a:lnTo>
                    <a:lnTo>
                      <a:pt x="24652" y="1049975"/>
                    </a:lnTo>
                    <a:lnTo>
                      <a:pt x="15496" y="1007666"/>
                    </a:lnTo>
                    <a:lnTo>
                      <a:pt x="8452" y="964652"/>
                    </a:lnTo>
                    <a:lnTo>
                      <a:pt x="4226" y="921637"/>
                    </a:lnTo>
                    <a:lnTo>
                      <a:pt x="704" y="877212"/>
                    </a:lnTo>
                    <a:lnTo>
                      <a:pt x="0" y="834198"/>
                    </a:lnTo>
                    <a:lnTo>
                      <a:pt x="704" y="791889"/>
                    </a:lnTo>
                    <a:lnTo>
                      <a:pt x="2113" y="751695"/>
                    </a:lnTo>
                    <a:lnTo>
                      <a:pt x="4930" y="712911"/>
                    </a:lnTo>
                    <a:lnTo>
                      <a:pt x="8452" y="675538"/>
                    </a:lnTo>
                    <a:lnTo>
                      <a:pt x="11974" y="641691"/>
                    </a:lnTo>
                    <a:lnTo>
                      <a:pt x="16200" y="610664"/>
                    </a:lnTo>
                    <a:lnTo>
                      <a:pt x="20426" y="583163"/>
                    </a:lnTo>
                    <a:lnTo>
                      <a:pt x="24652" y="559188"/>
                    </a:lnTo>
                    <a:lnTo>
                      <a:pt x="28878" y="540854"/>
                    </a:lnTo>
                    <a:lnTo>
                      <a:pt x="30991" y="526751"/>
                    </a:lnTo>
                    <a:lnTo>
                      <a:pt x="33104" y="517584"/>
                    </a:lnTo>
                    <a:lnTo>
                      <a:pt x="33809" y="514058"/>
                    </a:lnTo>
                    <a:lnTo>
                      <a:pt x="40852" y="488672"/>
                    </a:lnTo>
                    <a:lnTo>
                      <a:pt x="51417" y="466107"/>
                    </a:lnTo>
                    <a:lnTo>
                      <a:pt x="63391" y="444248"/>
                    </a:lnTo>
                    <a:lnTo>
                      <a:pt x="76774" y="424503"/>
                    </a:lnTo>
                    <a:lnTo>
                      <a:pt x="91565" y="408285"/>
                    </a:lnTo>
                    <a:lnTo>
                      <a:pt x="104244" y="394182"/>
                    </a:lnTo>
                    <a:lnTo>
                      <a:pt x="117626" y="382194"/>
                    </a:lnTo>
                    <a:lnTo>
                      <a:pt x="128896" y="373027"/>
                    </a:lnTo>
                    <a:lnTo>
                      <a:pt x="138757" y="365975"/>
                    </a:lnTo>
                    <a:lnTo>
                      <a:pt x="144391" y="361744"/>
                    </a:lnTo>
                    <a:lnTo>
                      <a:pt x="146504" y="361039"/>
                    </a:lnTo>
                    <a:lnTo>
                      <a:pt x="146504" y="357513"/>
                    </a:lnTo>
                    <a:lnTo>
                      <a:pt x="150026" y="349757"/>
                    </a:lnTo>
                    <a:lnTo>
                      <a:pt x="153548" y="337064"/>
                    </a:lnTo>
                    <a:lnTo>
                      <a:pt x="161296" y="320845"/>
                    </a:lnTo>
                    <a:lnTo>
                      <a:pt x="171157" y="301101"/>
                    </a:lnTo>
                    <a:lnTo>
                      <a:pt x="184539" y="279946"/>
                    </a:lnTo>
                    <a:lnTo>
                      <a:pt x="200035" y="255971"/>
                    </a:lnTo>
                    <a:lnTo>
                      <a:pt x="220461" y="231291"/>
                    </a:lnTo>
                    <a:lnTo>
                      <a:pt x="244409" y="206610"/>
                    </a:lnTo>
                    <a:lnTo>
                      <a:pt x="272583" y="181930"/>
                    </a:lnTo>
                    <a:lnTo>
                      <a:pt x="321183" y="147377"/>
                    </a:lnTo>
                    <a:lnTo>
                      <a:pt x="373304" y="114940"/>
                    </a:lnTo>
                    <a:lnTo>
                      <a:pt x="429652" y="86734"/>
                    </a:lnTo>
                    <a:lnTo>
                      <a:pt x="489522" y="62054"/>
                    </a:lnTo>
                    <a:lnTo>
                      <a:pt x="552913" y="40194"/>
                    </a:lnTo>
                    <a:lnTo>
                      <a:pt x="619826" y="22565"/>
                    </a:lnTo>
                    <a:lnTo>
                      <a:pt x="689556" y="10577"/>
                    </a:lnTo>
                    <a:lnTo>
                      <a:pt x="762104" y="2116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9" name="Freeform 53"/>
            <p:cNvSpPr>
              <a:spLocks/>
            </p:cNvSpPr>
            <p:nvPr/>
          </p:nvSpPr>
          <p:spPr bwMode="auto">
            <a:xfrm rot="5400000" flipH="1">
              <a:off x="11606536" y="6369894"/>
              <a:ext cx="88949" cy="321123"/>
            </a:xfrm>
            <a:prstGeom prst="leftBracket">
              <a:avLst>
                <a:gd name="adj" fmla="val 152582"/>
              </a:avLst>
            </a:pr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solidFill>
                  <a:prstClr val="black"/>
                </a:solidFill>
              </a:endParaRPr>
            </a:p>
          </p:txBody>
        </p:sp>
        <p:sp>
          <p:nvSpPr>
            <p:cNvPr id="30" name="자유형 29"/>
            <p:cNvSpPr/>
            <p:nvPr/>
          </p:nvSpPr>
          <p:spPr>
            <a:xfrm flipH="1">
              <a:off x="11492315" y="6484987"/>
              <a:ext cx="320050" cy="93072"/>
            </a:xfrm>
            <a:custGeom>
              <a:avLst/>
              <a:gdLst>
                <a:gd name="connsiteX0" fmla="*/ 0 w 676275"/>
                <a:gd name="connsiteY0" fmla="*/ 0 h 212694"/>
                <a:gd name="connsiteX1" fmla="*/ 54769 w 676275"/>
                <a:gd name="connsiteY1" fmla="*/ 119063 h 212694"/>
                <a:gd name="connsiteX2" fmla="*/ 271463 w 676275"/>
                <a:gd name="connsiteY2" fmla="*/ 209550 h 212694"/>
                <a:gd name="connsiteX3" fmla="*/ 509588 w 676275"/>
                <a:gd name="connsiteY3" fmla="*/ 183357 h 212694"/>
                <a:gd name="connsiteX4" fmla="*/ 647700 w 676275"/>
                <a:gd name="connsiteY4" fmla="*/ 100013 h 212694"/>
                <a:gd name="connsiteX5" fmla="*/ 676275 w 676275"/>
                <a:gd name="connsiteY5" fmla="*/ 26194 h 212694"/>
                <a:gd name="connsiteX0" fmla="*/ 0 w 664369"/>
                <a:gd name="connsiteY0" fmla="*/ 0 h 193644"/>
                <a:gd name="connsiteX1" fmla="*/ 42863 w 664369"/>
                <a:gd name="connsiteY1" fmla="*/ 100013 h 193644"/>
                <a:gd name="connsiteX2" fmla="*/ 259557 w 664369"/>
                <a:gd name="connsiteY2" fmla="*/ 190500 h 193644"/>
                <a:gd name="connsiteX3" fmla="*/ 497682 w 664369"/>
                <a:gd name="connsiteY3" fmla="*/ 164307 h 193644"/>
                <a:gd name="connsiteX4" fmla="*/ 635794 w 664369"/>
                <a:gd name="connsiteY4" fmla="*/ 80963 h 193644"/>
                <a:gd name="connsiteX5" fmla="*/ 664369 w 664369"/>
                <a:gd name="connsiteY5" fmla="*/ 7144 h 193644"/>
                <a:gd name="connsiteX0" fmla="*/ 1524 w 665893"/>
                <a:gd name="connsiteY0" fmla="*/ 0 h 193644"/>
                <a:gd name="connsiteX1" fmla="*/ 44387 w 665893"/>
                <a:gd name="connsiteY1" fmla="*/ 100013 h 193644"/>
                <a:gd name="connsiteX2" fmla="*/ 261081 w 665893"/>
                <a:gd name="connsiteY2" fmla="*/ 190500 h 193644"/>
                <a:gd name="connsiteX3" fmla="*/ 499206 w 665893"/>
                <a:gd name="connsiteY3" fmla="*/ 164307 h 193644"/>
                <a:gd name="connsiteX4" fmla="*/ 637318 w 665893"/>
                <a:gd name="connsiteY4" fmla="*/ 80963 h 193644"/>
                <a:gd name="connsiteX5" fmla="*/ 665893 w 665893"/>
                <a:gd name="connsiteY5" fmla="*/ 7144 h 1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5893" h="193644">
                  <a:moveTo>
                    <a:pt x="1524" y="0"/>
                  </a:moveTo>
                  <a:cubicBezTo>
                    <a:pt x="-3239" y="42069"/>
                    <a:pt x="1128" y="68263"/>
                    <a:pt x="44387" y="100013"/>
                  </a:cubicBezTo>
                  <a:cubicBezTo>
                    <a:pt x="87646" y="131763"/>
                    <a:pt x="185278" y="179784"/>
                    <a:pt x="261081" y="190500"/>
                  </a:cubicBezTo>
                  <a:cubicBezTo>
                    <a:pt x="336884" y="201216"/>
                    <a:pt x="436500" y="182563"/>
                    <a:pt x="499206" y="164307"/>
                  </a:cubicBezTo>
                  <a:cubicBezTo>
                    <a:pt x="561912" y="146051"/>
                    <a:pt x="609537" y="107157"/>
                    <a:pt x="637318" y="80963"/>
                  </a:cubicBezTo>
                  <a:cubicBezTo>
                    <a:pt x="665099" y="54769"/>
                    <a:pt x="665496" y="30956"/>
                    <a:pt x="665893" y="7144"/>
                  </a:cubicBezTo>
                </a:path>
              </a:pathLst>
            </a:custGeom>
            <a:noFill/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순서도: 지연 31"/>
            <p:cNvSpPr/>
            <p:nvPr/>
          </p:nvSpPr>
          <p:spPr>
            <a:xfrm rot="16747283" flipH="1">
              <a:off x="10534195" y="5556267"/>
              <a:ext cx="595247" cy="194929"/>
            </a:xfrm>
            <a:custGeom>
              <a:avLst/>
              <a:gdLst>
                <a:gd name="connsiteX0" fmla="*/ 0 w 940506"/>
                <a:gd name="connsiteY0" fmla="*/ 0 h 405567"/>
                <a:gd name="connsiteX1" fmla="*/ 470253 w 940506"/>
                <a:gd name="connsiteY1" fmla="*/ 0 h 405567"/>
                <a:gd name="connsiteX2" fmla="*/ 940506 w 940506"/>
                <a:gd name="connsiteY2" fmla="*/ 202784 h 405567"/>
                <a:gd name="connsiteX3" fmla="*/ 470253 w 940506"/>
                <a:gd name="connsiteY3" fmla="*/ 405568 h 405567"/>
                <a:gd name="connsiteX4" fmla="*/ 0 w 940506"/>
                <a:gd name="connsiteY4" fmla="*/ 405567 h 405567"/>
                <a:gd name="connsiteX5" fmla="*/ 0 w 940506"/>
                <a:gd name="connsiteY5" fmla="*/ 0 h 405567"/>
                <a:gd name="connsiteX0" fmla="*/ 256943 w 1197449"/>
                <a:gd name="connsiteY0" fmla="*/ 0 h 405568"/>
                <a:gd name="connsiteX1" fmla="*/ 727196 w 1197449"/>
                <a:gd name="connsiteY1" fmla="*/ 0 h 405568"/>
                <a:gd name="connsiteX2" fmla="*/ 1197449 w 1197449"/>
                <a:gd name="connsiteY2" fmla="*/ 202784 h 405568"/>
                <a:gd name="connsiteX3" fmla="*/ 727196 w 1197449"/>
                <a:gd name="connsiteY3" fmla="*/ 405568 h 405568"/>
                <a:gd name="connsiteX4" fmla="*/ 0 w 1197449"/>
                <a:gd name="connsiteY4" fmla="*/ 383607 h 405568"/>
                <a:gd name="connsiteX5" fmla="*/ 256943 w 1197449"/>
                <a:gd name="connsiteY5" fmla="*/ 0 h 405568"/>
                <a:gd name="connsiteX0" fmla="*/ 0 w 1221335"/>
                <a:gd name="connsiteY0" fmla="*/ 86753 h 405568"/>
                <a:gd name="connsiteX1" fmla="*/ 751082 w 1221335"/>
                <a:gd name="connsiteY1" fmla="*/ 0 h 405568"/>
                <a:gd name="connsiteX2" fmla="*/ 1221335 w 1221335"/>
                <a:gd name="connsiteY2" fmla="*/ 202784 h 405568"/>
                <a:gd name="connsiteX3" fmla="*/ 751082 w 1221335"/>
                <a:gd name="connsiteY3" fmla="*/ 405568 h 405568"/>
                <a:gd name="connsiteX4" fmla="*/ 23886 w 1221335"/>
                <a:gd name="connsiteY4" fmla="*/ 383607 h 405568"/>
                <a:gd name="connsiteX5" fmla="*/ 0 w 1221335"/>
                <a:gd name="connsiteY5" fmla="*/ 86753 h 405568"/>
                <a:gd name="connsiteX0" fmla="*/ 17130 w 1238465"/>
                <a:gd name="connsiteY0" fmla="*/ 86753 h 405568"/>
                <a:gd name="connsiteX1" fmla="*/ 768212 w 1238465"/>
                <a:gd name="connsiteY1" fmla="*/ 0 h 405568"/>
                <a:gd name="connsiteX2" fmla="*/ 1238465 w 1238465"/>
                <a:gd name="connsiteY2" fmla="*/ 202784 h 405568"/>
                <a:gd name="connsiteX3" fmla="*/ 768212 w 1238465"/>
                <a:gd name="connsiteY3" fmla="*/ 405568 h 405568"/>
                <a:gd name="connsiteX4" fmla="*/ 0 w 1238465"/>
                <a:gd name="connsiteY4" fmla="*/ 398727 h 405568"/>
                <a:gd name="connsiteX5" fmla="*/ 17130 w 1238465"/>
                <a:gd name="connsiteY5" fmla="*/ 86753 h 4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465" h="405568">
                  <a:moveTo>
                    <a:pt x="17130" y="86753"/>
                  </a:moveTo>
                  <a:lnTo>
                    <a:pt x="768212" y="0"/>
                  </a:lnTo>
                  <a:cubicBezTo>
                    <a:pt x="1027926" y="0"/>
                    <a:pt x="1238465" y="90789"/>
                    <a:pt x="1238465" y="202784"/>
                  </a:cubicBezTo>
                  <a:cubicBezTo>
                    <a:pt x="1238465" y="314779"/>
                    <a:pt x="1027926" y="405568"/>
                    <a:pt x="768212" y="405568"/>
                  </a:cubicBezTo>
                  <a:lnTo>
                    <a:pt x="0" y="398727"/>
                  </a:lnTo>
                  <a:lnTo>
                    <a:pt x="17130" y="86753"/>
                  </a:lnTo>
                  <a:close/>
                </a:path>
              </a:pathLst>
            </a:cu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>
              <a:spLocks/>
            </p:cNvSpPr>
            <p:nvPr/>
          </p:nvSpPr>
          <p:spPr bwMode="auto">
            <a:xfrm rot="9839204" flipV="1">
              <a:off x="10783856" y="5182901"/>
              <a:ext cx="216495" cy="216486"/>
            </a:xfrm>
            <a:custGeom>
              <a:avLst/>
              <a:gdLst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67771 w 1936374"/>
                <a:gd name="connsiteY10" fmla="*/ 1989719 h 2344147"/>
                <a:gd name="connsiteX11" fmla="*/ 267733 w 1936374"/>
                <a:gd name="connsiteY11" fmla="*/ 1989680 h 2344147"/>
                <a:gd name="connsiteX12" fmla="*/ 248446 w 1936374"/>
                <a:gd name="connsiteY12" fmla="*/ 1970392 h 2344147"/>
                <a:gd name="connsiteX13" fmla="*/ 248486 w 1936374"/>
                <a:gd name="connsiteY13" fmla="*/ 1970434 h 2344147"/>
                <a:gd name="connsiteX14" fmla="*/ 333326 w 1936374"/>
                <a:gd name="connsiteY14" fmla="*/ 2056993 h 2344147"/>
                <a:gd name="connsiteX15" fmla="*/ 332951 w 1936374"/>
                <a:gd name="connsiteY15" fmla="*/ 2056599 h 2344147"/>
                <a:gd name="connsiteX16" fmla="*/ 320095 w 1936374"/>
                <a:gd name="connsiteY16" fmla="*/ 2044279 h 2344147"/>
                <a:gd name="connsiteX17" fmla="*/ 320526 w 1936374"/>
                <a:gd name="connsiteY17" fmla="*/ 2044727 h 2344147"/>
                <a:gd name="connsiteX18" fmla="*/ 353677 w 1936374"/>
                <a:gd name="connsiteY18" fmla="*/ 2077353 h 2344147"/>
                <a:gd name="connsiteX19" fmla="*/ 353367 w 1936374"/>
                <a:gd name="connsiteY19" fmla="*/ 2077015 h 2344147"/>
                <a:gd name="connsiteX20" fmla="*/ 344870 w 1936374"/>
                <a:gd name="connsiteY20" fmla="*/ 2069049 h 2344147"/>
                <a:gd name="connsiteX21" fmla="*/ 345290 w 1936374"/>
                <a:gd name="connsiteY21" fmla="*/ 2069491 h 2344147"/>
                <a:gd name="connsiteX22" fmla="*/ 364294 w 1936374"/>
                <a:gd name="connsiteY22" fmla="*/ 2088019 h 2344147"/>
                <a:gd name="connsiteX23" fmla="*/ 364142 w 1936374"/>
                <a:gd name="connsiteY23" fmla="*/ 2087791 h 2344147"/>
                <a:gd name="connsiteX24" fmla="*/ 360046 w 1936374"/>
                <a:gd name="connsiteY24" fmla="*/ 2084206 h 2344147"/>
                <a:gd name="connsiteX25" fmla="*/ 360486 w 1936374"/>
                <a:gd name="connsiteY25" fmla="*/ 2084687 h 2344147"/>
                <a:gd name="connsiteX26" fmla="*/ 391707 w 1936374"/>
                <a:gd name="connsiteY26" fmla="*/ 2113682 h 2344147"/>
                <a:gd name="connsiteX27" fmla="*/ 391363 w 1936374"/>
                <a:gd name="connsiteY27" fmla="*/ 2113311 h 2344147"/>
                <a:gd name="connsiteX28" fmla="*/ 366016 w 1936374"/>
                <a:gd name="connsiteY28" fmla="*/ 2090166 h 2344147"/>
                <a:gd name="connsiteX29" fmla="*/ 366115 w 1936374"/>
                <a:gd name="connsiteY29" fmla="*/ 2090315 h 2344147"/>
                <a:gd name="connsiteX30" fmla="*/ 1669036 w 1936374"/>
                <a:gd name="connsiteY30" fmla="*/ 2344147 h 2344147"/>
                <a:gd name="connsiteX31" fmla="*/ 1736574 w 1936374"/>
                <a:gd name="connsiteY31" fmla="*/ 2115642 h 2344147"/>
                <a:gd name="connsiteX32" fmla="*/ 1763589 w 1936374"/>
                <a:gd name="connsiteY32" fmla="*/ 2061612 h 2344147"/>
                <a:gd name="connsiteX33" fmla="*/ 1787227 w 1936374"/>
                <a:gd name="connsiteY33" fmla="*/ 2005892 h 2344147"/>
                <a:gd name="connsiteX34" fmla="*/ 1809178 w 1936374"/>
                <a:gd name="connsiteY34" fmla="*/ 1949610 h 2344147"/>
                <a:gd name="connsiteX35" fmla="*/ 1828876 w 1936374"/>
                <a:gd name="connsiteY35" fmla="*/ 1892766 h 2344147"/>
                <a:gd name="connsiteX36" fmla="*/ 1846886 w 1936374"/>
                <a:gd name="connsiteY36" fmla="*/ 1834232 h 2344147"/>
                <a:gd name="connsiteX37" fmla="*/ 1862645 w 1936374"/>
                <a:gd name="connsiteY37" fmla="*/ 1776825 h 2344147"/>
                <a:gd name="connsiteX38" fmla="*/ 1876153 w 1936374"/>
                <a:gd name="connsiteY38" fmla="*/ 1717728 h 2344147"/>
                <a:gd name="connsiteX39" fmla="*/ 1888535 w 1936374"/>
                <a:gd name="connsiteY39" fmla="*/ 1659195 h 2344147"/>
                <a:gd name="connsiteX40" fmla="*/ 1899228 w 1936374"/>
                <a:gd name="connsiteY40" fmla="*/ 1600662 h 2344147"/>
                <a:gd name="connsiteX41" fmla="*/ 1908234 w 1936374"/>
                <a:gd name="connsiteY41" fmla="*/ 1543254 h 2344147"/>
                <a:gd name="connsiteX42" fmla="*/ 1915550 w 1936374"/>
                <a:gd name="connsiteY42" fmla="*/ 1485846 h 2344147"/>
                <a:gd name="connsiteX43" fmla="*/ 1922304 w 1936374"/>
                <a:gd name="connsiteY43" fmla="*/ 1429564 h 2344147"/>
                <a:gd name="connsiteX44" fmla="*/ 1927369 w 1936374"/>
                <a:gd name="connsiteY44" fmla="*/ 1374407 h 2344147"/>
                <a:gd name="connsiteX45" fmla="*/ 1930746 w 1936374"/>
                <a:gd name="connsiteY45" fmla="*/ 1320939 h 2344147"/>
                <a:gd name="connsiteX46" fmla="*/ 1933560 w 1936374"/>
                <a:gd name="connsiteY46" fmla="*/ 1268597 h 2344147"/>
                <a:gd name="connsiteX47" fmla="*/ 1935249 w 1936374"/>
                <a:gd name="connsiteY47" fmla="*/ 1217943 h 2344147"/>
                <a:gd name="connsiteX48" fmla="*/ 1936374 w 1936374"/>
                <a:gd name="connsiteY48" fmla="*/ 1169541 h 2344147"/>
                <a:gd name="connsiteX49" fmla="*/ 1936374 w 1936374"/>
                <a:gd name="connsiteY49" fmla="*/ 1123389 h 2344147"/>
                <a:gd name="connsiteX50" fmla="*/ 1936374 w 1936374"/>
                <a:gd name="connsiteY50" fmla="*/ 1079489 h 2344147"/>
                <a:gd name="connsiteX51" fmla="*/ 1935811 w 1936374"/>
                <a:gd name="connsiteY51" fmla="*/ 1038404 h 2344147"/>
                <a:gd name="connsiteX52" fmla="*/ 1934123 w 1936374"/>
                <a:gd name="connsiteY52" fmla="*/ 1000132 h 2344147"/>
                <a:gd name="connsiteX53" fmla="*/ 1932997 w 1936374"/>
                <a:gd name="connsiteY53" fmla="*/ 964675 h 2344147"/>
                <a:gd name="connsiteX54" fmla="*/ 1931309 w 1936374"/>
                <a:gd name="connsiteY54" fmla="*/ 933156 h 2344147"/>
                <a:gd name="connsiteX55" fmla="*/ 1929057 w 1936374"/>
                <a:gd name="connsiteY55" fmla="*/ 905015 h 2344147"/>
                <a:gd name="connsiteX56" fmla="*/ 1927369 w 1936374"/>
                <a:gd name="connsiteY56" fmla="*/ 880251 h 2344147"/>
                <a:gd name="connsiteX57" fmla="*/ 1925681 w 1936374"/>
                <a:gd name="connsiteY57" fmla="*/ 859427 h 2344147"/>
                <a:gd name="connsiteX58" fmla="*/ 1924555 w 1936374"/>
                <a:gd name="connsiteY58" fmla="*/ 843105 h 2344147"/>
                <a:gd name="connsiteX59" fmla="*/ 1922866 w 1936374"/>
                <a:gd name="connsiteY59" fmla="*/ 831286 h 2344147"/>
                <a:gd name="connsiteX60" fmla="*/ 1922304 w 1936374"/>
                <a:gd name="connsiteY60" fmla="*/ 823406 h 2344147"/>
                <a:gd name="connsiteX61" fmla="*/ 1922304 w 1936374"/>
                <a:gd name="connsiteY61" fmla="*/ 821155 h 2344147"/>
                <a:gd name="connsiteX62" fmla="*/ 1924555 w 1936374"/>
                <a:gd name="connsiteY62" fmla="*/ 781758 h 2344147"/>
                <a:gd name="connsiteX63" fmla="*/ 1923429 w 1936374"/>
                <a:gd name="connsiteY63" fmla="*/ 745175 h 2344147"/>
                <a:gd name="connsiteX64" fmla="*/ 1920052 w 1936374"/>
                <a:gd name="connsiteY64" fmla="*/ 710280 h 2344147"/>
                <a:gd name="connsiteX65" fmla="*/ 1913299 w 1936374"/>
                <a:gd name="connsiteY65" fmla="*/ 677636 h 2344147"/>
                <a:gd name="connsiteX66" fmla="*/ 1904856 w 1936374"/>
                <a:gd name="connsiteY66" fmla="*/ 647806 h 2344147"/>
                <a:gd name="connsiteX67" fmla="*/ 1894163 w 1936374"/>
                <a:gd name="connsiteY67" fmla="*/ 619666 h 2344147"/>
                <a:gd name="connsiteX68" fmla="*/ 1881781 w 1936374"/>
                <a:gd name="connsiteY68" fmla="*/ 592650 h 2344147"/>
                <a:gd name="connsiteX69" fmla="*/ 1867710 w 1936374"/>
                <a:gd name="connsiteY69" fmla="*/ 569012 h 2344147"/>
                <a:gd name="connsiteX70" fmla="*/ 1850826 w 1936374"/>
                <a:gd name="connsiteY70" fmla="*/ 546499 h 2344147"/>
                <a:gd name="connsiteX71" fmla="*/ 1833941 w 1936374"/>
                <a:gd name="connsiteY71" fmla="*/ 525675 h 2344147"/>
                <a:gd name="connsiteX72" fmla="*/ 1814806 w 1936374"/>
                <a:gd name="connsiteY72" fmla="*/ 507101 h 2344147"/>
                <a:gd name="connsiteX73" fmla="*/ 1795670 w 1936374"/>
                <a:gd name="connsiteY73" fmla="*/ 489654 h 2344147"/>
                <a:gd name="connsiteX74" fmla="*/ 1775409 w 1936374"/>
                <a:gd name="connsiteY74" fmla="*/ 473895 h 2344147"/>
                <a:gd name="connsiteX75" fmla="*/ 1754584 w 1936374"/>
                <a:gd name="connsiteY75" fmla="*/ 459262 h 2344147"/>
                <a:gd name="connsiteX76" fmla="*/ 1733760 w 1936374"/>
                <a:gd name="connsiteY76" fmla="*/ 447442 h 2344147"/>
                <a:gd name="connsiteX77" fmla="*/ 1712373 w 1936374"/>
                <a:gd name="connsiteY77" fmla="*/ 435623 h 2344147"/>
                <a:gd name="connsiteX78" fmla="*/ 1691549 w 1936374"/>
                <a:gd name="connsiteY78" fmla="*/ 425492 h 2344147"/>
                <a:gd name="connsiteX79" fmla="*/ 1670725 w 1936374"/>
                <a:gd name="connsiteY79" fmla="*/ 417050 h 2344147"/>
                <a:gd name="connsiteX80" fmla="*/ 1650463 w 1936374"/>
                <a:gd name="connsiteY80" fmla="*/ 409171 h 2344147"/>
                <a:gd name="connsiteX81" fmla="*/ 1630201 w 1936374"/>
                <a:gd name="connsiteY81" fmla="*/ 401854 h 2344147"/>
                <a:gd name="connsiteX82" fmla="*/ 1611629 w 1936374"/>
                <a:gd name="connsiteY82" fmla="*/ 396789 h 2344147"/>
                <a:gd name="connsiteX83" fmla="*/ 1594182 w 1936374"/>
                <a:gd name="connsiteY83" fmla="*/ 391723 h 2344147"/>
                <a:gd name="connsiteX84" fmla="*/ 1577860 w 1936374"/>
                <a:gd name="connsiteY84" fmla="*/ 387221 h 2344147"/>
                <a:gd name="connsiteX85" fmla="*/ 1562664 w 1936374"/>
                <a:gd name="connsiteY85" fmla="*/ 384406 h 2344147"/>
                <a:gd name="connsiteX86" fmla="*/ 1549719 w 1936374"/>
                <a:gd name="connsiteY86" fmla="*/ 381592 h 2344147"/>
                <a:gd name="connsiteX87" fmla="*/ 1538463 w 1936374"/>
                <a:gd name="connsiteY87" fmla="*/ 379904 h 2344147"/>
                <a:gd name="connsiteX88" fmla="*/ 1530020 w 1936374"/>
                <a:gd name="connsiteY88" fmla="*/ 378779 h 2344147"/>
                <a:gd name="connsiteX89" fmla="*/ 1522704 w 1936374"/>
                <a:gd name="connsiteY89" fmla="*/ 378216 h 2344147"/>
                <a:gd name="connsiteX90" fmla="*/ 1518201 w 1936374"/>
                <a:gd name="connsiteY90" fmla="*/ 377090 h 2344147"/>
                <a:gd name="connsiteX91" fmla="*/ 1517075 w 1936374"/>
                <a:gd name="connsiteY91" fmla="*/ 377090 h 2344147"/>
                <a:gd name="connsiteX92" fmla="*/ 1503005 w 1936374"/>
                <a:gd name="connsiteY92" fmla="*/ 341070 h 2344147"/>
                <a:gd name="connsiteX93" fmla="*/ 1487809 w 1936374"/>
                <a:gd name="connsiteY93" fmla="*/ 308989 h 2344147"/>
                <a:gd name="connsiteX94" fmla="*/ 1472050 w 1936374"/>
                <a:gd name="connsiteY94" fmla="*/ 279722 h 2344147"/>
                <a:gd name="connsiteX95" fmla="*/ 1455165 w 1936374"/>
                <a:gd name="connsiteY95" fmla="*/ 254958 h 2344147"/>
                <a:gd name="connsiteX96" fmla="*/ 1436593 w 1936374"/>
                <a:gd name="connsiteY96" fmla="*/ 233008 h 2344147"/>
                <a:gd name="connsiteX97" fmla="*/ 1417457 w 1936374"/>
                <a:gd name="connsiteY97" fmla="*/ 213872 h 2344147"/>
                <a:gd name="connsiteX98" fmla="*/ 1397758 w 1936374"/>
                <a:gd name="connsiteY98" fmla="*/ 197550 h 2344147"/>
                <a:gd name="connsiteX99" fmla="*/ 1377497 w 1936374"/>
                <a:gd name="connsiteY99" fmla="*/ 184605 h 2344147"/>
                <a:gd name="connsiteX100" fmla="*/ 1356673 w 1936374"/>
                <a:gd name="connsiteY100" fmla="*/ 173912 h 2344147"/>
                <a:gd name="connsiteX101" fmla="*/ 1335848 w 1936374"/>
                <a:gd name="connsiteY101" fmla="*/ 165470 h 2344147"/>
                <a:gd name="connsiteX102" fmla="*/ 1315024 w 1936374"/>
                <a:gd name="connsiteY102" fmla="*/ 158716 h 2344147"/>
                <a:gd name="connsiteX103" fmla="*/ 1294200 w 1936374"/>
                <a:gd name="connsiteY103" fmla="*/ 154776 h 2344147"/>
                <a:gd name="connsiteX104" fmla="*/ 1273376 w 1936374"/>
                <a:gd name="connsiteY104" fmla="*/ 151399 h 2344147"/>
                <a:gd name="connsiteX105" fmla="*/ 1252552 w 1936374"/>
                <a:gd name="connsiteY105" fmla="*/ 150274 h 2344147"/>
                <a:gd name="connsiteX106" fmla="*/ 1232290 w 1936374"/>
                <a:gd name="connsiteY106" fmla="*/ 150836 h 2344147"/>
                <a:gd name="connsiteX107" fmla="*/ 1212029 w 1936374"/>
                <a:gd name="connsiteY107" fmla="*/ 152525 h 2344147"/>
                <a:gd name="connsiteX108" fmla="*/ 1193456 w 1936374"/>
                <a:gd name="connsiteY108" fmla="*/ 155339 h 2344147"/>
                <a:gd name="connsiteX109" fmla="*/ 1174883 w 1936374"/>
                <a:gd name="connsiteY109" fmla="*/ 158153 h 2344147"/>
                <a:gd name="connsiteX110" fmla="*/ 1157436 w 1936374"/>
                <a:gd name="connsiteY110" fmla="*/ 162655 h 2344147"/>
                <a:gd name="connsiteX111" fmla="*/ 1141114 w 1936374"/>
                <a:gd name="connsiteY111" fmla="*/ 166595 h 2344147"/>
                <a:gd name="connsiteX112" fmla="*/ 1125918 w 1936374"/>
                <a:gd name="connsiteY112" fmla="*/ 171660 h 2344147"/>
                <a:gd name="connsiteX113" fmla="*/ 1112410 w 1936374"/>
                <a:gd name="connsiteY113" fmla="*/ 176726 h 2344147"/>
                <a:gd name="connsiteX114" fmla="*/ 1099465 w 1936374"/>
                <a:gd name="connsiteY114" fmla="*/ 181791 h 2344147"/>
                <a:gd name="connsiteX115" fmla="*/ 1088772 w 1936374"/>
                <a:gd name="connsiteY115" fmla="*/ 186294 h 2344147"/>
                <a:gd name="connsiteX116" fmla="*/ 1079204 w 1936374"/>
                <a:gd name="connsiteY116" fmla="*/ 190796 h 2344147"/>
                <a:gd name="connsiteX117" fmla="*/ 1071887 w 1936374"/>
                <a:gd name="connsiteY117" fmla="*/ 194173 h 2344147"/>
                <a:gd name="connsiteX118" fmla="*/ 1066259 w 1936374"/>
                <a:gd name="connsiteY118" fmla="*/ 196987 h 2344147"/>
                <a:gd name="connsiteX119" fmla="*/ 1063445 w 1936374"/>
                <a:gd name="connsiteY119" fmla="*/ 199239 h 2344147"/>
                <a:gd name="connsiteX120" fmla="*/ 1061757 w 1936374"/>
                <a:gd name="connsiteY120" fmla="*/ 199801 h 2344147"/>
                <a:gd name="connsiteX121" fmla="*/ 1043746 w 1936374"/>
                <a:gd name="connsiteY121" fmla="*/ 163781 h 2344147"/>
                <a:gd name="connsiteX122" fmla="*/ 1026299 w 1936374"/>
                <a:gd name="connsiteY122" fmla="*/ 132263 h 2344147"/>
                <a:gd name="connsiteX123" fmla="*/ 1006038 w 1936374"/>
                <a:gd name="connsiteY123" fmla="*/ 104685 h 2344147"/>
                <a:gd name="connsiteX124" fmla="*/ 985776 w 1936374"/>
                <a:gd name="connsiteY124" fmla="*/ 80484 h 2344147"/>
                <a:gd name="connsiteX125" fmla="*/ 964952 w 1936374"/>
                <a:gd name="connsiteY125" fmla="*/ 60222 h 2344147"/>
                <a:gd name="connsiteX126" fmla="*/ 943565 w 1936374"/>
                <a:gd name="connsiteY126" fmla="*/ 43337 h 2344147"/>
                <a:gd name="connsiteX127" fmla="*/ 921052 w 1936374"/>
                <a:gd name="connsiteY127" fmla="*/ 29830 h 2344147"/>
                <a:gd name="connsiteX128" fmla="*/ 899102 w 1936374"/>
                <a:gd name="connsiteY128" fmla="*/ 19136 h 2344147"/>
                <a:gd name="connsiteX129" fmla="*/ 876027 w 1936374"/>
                <a:gd name="connsiteY129" fmla="*/ 10131 h 2344147"/>
                <a:gd name="connsiteX130" fmla="*/ 853514 w 1936374"/>
                <a:gd name="connsiteY130" fmla="*/ 4503 h 2344147"/>
                <a:gd name="connsiteX131" fmla="*/ 830438 w 1936374"/>
                <a:gd name="connsiteY131" fmla="*/ 1689 h 2344147"/>
                <a:gd name="connsiteX132" fmla="*/ 808489 w 1936374"/>
                <a:gd name="connsiteY132" fmla="*/ 0 h 2344147"/>
                <a:gd name="connsiteX133" fmla="*/ 785976 w 1936374"/>
                <a:gd name="connsiteY133" fmla="*/ 1126 h 2344147"/>
                <a:gd name="connsiteX134" fmla="*/ 764589 w 1936374"/>
                <a:gd name="connsiteY134" fmla="*/ 3377 h 2344147"/>
                <a:gd name="connsiteX135" fmla="*/ 742639 w 1936374"/>
                <a:gd name="connsiteY135" fmla="*/ 6754 h 2344147"/>
                <a:gd name="connsiteX136" fmla="*/ 722941 w 1936374"/>
                <a:gd name="connsiteY136" fmla="*/ 11257 h 2344147"/>
                <a:gd name="connsiteX137" fmla="*/ 702679 w 1936374"/>
                <a:gd name="connsiteY137" fmla="*/ 16885 h 2344147"/>
                <a:gd name="connsiteX138" fmla="*/ 684106 w 1936374"/>
                <a:gd name="connsiteY138" fmla="*/ 24201 h 2344147"/>
                <a:gd name="connsiteX139" fmla="*/ 666096 w 1936374"/>
                <a:gd name="connsiteY139" fmla="*/ 30392 h 2344147"/>
                <a:gd name="connsiteX140" fmla="*/ 648649 w 1936374"/>
                <a:gd name="connsiteY140" fmla="*/ 38272 h 2344147"/>
                <a:gd name="connsiteX141" fmla="*/ 633453 w 1936374"/>
                <a:gd name="connsiteY141" fmla="*/ 45589 h 2344147"/>
                <a:gd name="connsiteX142" fmla="*/ 619382 w 1936374"/>
                <a:gd name="connsiteY142" fmla="*/ 53468 h 2344147"/>
                <a:gd name="connsiteX143" fmla="*/ 606437 w 1936374"/>
                <a:gd name="connsiteY143" fmla="*/ 60785 h 2344147"/>
                <a:gd name="connsiteX144" fmla="*/ 595744 w 1936374"/>
                <a:gd name="connsiteY144" fmla="*/ 67539 h 2344147"/>
                <a:gd name="connsiteX145" fmla="*/ 586176 w 1936374"/>
                <a:gd name="connsiteY145" fmla="*/ 73167 h 2344147"/>
                <a:gd name="connsiteX146" fmla="*/ 578297 w 1936374"/>
                <a:gd name="connsiteY146" fmla="*/ 78232 h 2344147"/>
                <a:gd name="connsiteX147" fmla="*/ 573231 w 1936374"/>
                <a:gd name="connsiteY147" fmla="*/ 82172 h 2344147"/>
                <a:gd name="connsiteX148" fmla="*/ 569855 w 1936374"/>
                <a:gd name="connsiteY148" fmla="*/ 84424 h 2344147"/>
                <a:gd name="connsiteX149" fmla="*/ 568166 w 1936374"/>
                <a:gd name="connsiteY149" fmla="*/ 85549 h 2344147"/>
                <a:gd name="connsiteX150" fmla="*/ 525955 w 1936374"/>
                <a:gd name="connsiteY150" fmla="*/ 73730 h 2344147"/>
                <a:gd name="connsiteX151" fmla="*/ 485432 w 1936374"/>
                <a:gd name="connsiteY151" fmla="*/ 65287 h 2344147"/>
                <a:gd name="connsiteX152" fmla="*/ 447723 w 1936374"/>
                <a:gd name="connsiteY152" fmla="*/ 60222 h 2344147"/>
                <a:gd name="connsiteX153" fmla="*/ 412266 w 1936374"/>
                <a:gd name="connsiteY153" fmla="*/ 56282 h 2344147"/>
                <a:gd name="connsiteX154" fmla="*/ 378496 w 1936374"/>
                <a:gd name="connsiteY154" fmla="*/ 56282 h 2344147"/>
                <a:gd name="connsiteX155" fmla="*/ 346979 w 1936374"/>
                <a:gd name="connsiteY155" fmla="*/ 57971 h 2344147"/>
                <a:gd name="connsiteX156" fmla="*/ 317713 w 1936374"/>
                <a:gd name="connsiteY156" fmla="*/ 62474 h 2344147"/>
                <a:gd name="connsiteX157" fmla="*/ 290134 w 1936374"/>
                <a:gd name="connsiteY157" fmla="*/ 68101 h 2344147"/>
                <a:gd name="connsiteX158" fmla="*/ 264245 w 1936374"/>
                <a:gd name="connsiteY158" fmla="*/ 75981 h 2344147"/>
                <a:gd name="connsiteX159" fmla="*/ 241169 w 1936374"/>
                <a:gd name="connsiteY159" fmla="*/ 85549 h 2344147"/>
                <a:gd name="connsiteX160" fmla="*/ 219219 w 1936374"/>
                <a:gd name="connsiteY160" fmla="*/ 96242 h 2344147"/>
                <a:gd name="connsiteX161" fmla="*/ 198958 w 1936374"/>
                <a:gd name="connsiteY161" fmla="*/ 108625 h 2344147"/>
                <a:gd name="connsiteX162" fmla="*/ 180385 w 1936374"/>
                <a:gd name="connsiteY162" fmla="*/ 121570 h 2344147"/>
                <a:gd name="connsiteX163" fmla="*/ 163500 w 1936374"/>
                <a:gd name="connsiteY163" fmla="*/ 135640 h 2344147"/>
                <a:gd name="connsiteX164" fmla="*/ 147742 w 1936374"/>
                <a:gd name="connsiteY164" fmla="*/ 150836 h 2344147"/>
                <a:gd name="connsiteX165" fmla="*/ 133672 w 1936374"/>
                <a:gd name="connsiteY165" fmla="*/ 166032 h 2344147"/>
                <a:gd name="connsiteX166" fmla="*/ 121289 w 1936374"/>
                <a:gd name="connsiteY166" fmla="*/ 182354 h 2344147"/>
                <a:gd name="connsiteX167" fmla="*/ 110033 w 1936374"/>
                <a:gd name="connsiteY167" fmla="*/ 198676 h 2344147"/>
                <a:gd name="connsiteX168" fmla="*/ 99902 w 1936374"/>
                <a:gd name="connsiteY168" fmla="*/ 214435 h 2344147"/>
                <a:gd name="connsiteX169" fmla="*/ 90897 w 1936374"/>
                <a:gd name="connsiteY169" fmla="*/ 230756 h 2344147"/>
                <a:gd name="connsiteX170" fmla="*/ 83018 w 1936374"/>
                <a:gd name="connsiteY170" fmla="*/ 246516 h 2344147"/>
                <a:gd name="connsiteX171" fmla="*/ 76264 w 1936374"/>
                <a:gd name="connsiteY171" fmla="*/ 261712 h 2344147"/>
                <a:gd name="connsiteX172" fmla="*/ 70073 w 1936374"/>
                <a:gd name="connsiteY172" fmla="*/ 276908 h 2344147"/>
                <a:gd name="connsiteX173" fmla="*/ 65008 w 1936374"/>
                <a:gd name="connsiteY173" fmla="*/ 290979 h 2344147"/>
                <a:gd name="connsiteX174" fmla="*/ 61068 w 1936374"/>
                <a:gd name="connsiteY174" fmla="*/ 303923 h 2344147"/>
                <a:gd name="connsiteX175" fmla="*/ 58254 w 1936374"/>
                <a:gd name="connsiteY175" fmla="*/ 315180 h 2344147"/>
                <a:gd name="connsiteX176" fmla="*/ 55440 w 1936374"/>
                <a:gd name="connsiteY176" fmla="*/ 325873 h 2344147"/>
                <a:gd name="connsiteX177" fmla="*/ 53188 w 1936374"/>
                <a:gd name="connsiteY177" fmla="*/ 334879 h 2344147"/>
                <a:gd name="connsiteX178" fmla="*/ 51500 w 1936374"/>
                <a:gd name="connsiteY178" fmla="*/ 342195 h 2344147"/>
                <a:gd name="connsiteX179" fmla="*/ 50937 w 1936374"/>
                <a:gd name="connsiteY179" fmla="*/ 347823 h 2344147"/>
                <a:gd name="connsiteX180" fmla="*/ 50374 w 1936374"/>
                <a:gd name="connsiteY180" fmla="*/ 350637 h 2344147"/>
                <a:gd name="connsiteX181" fmla="*/ 50374 w 1936374"/>
                <a:gd name="connsiteY181" fmla="*/ 351763 h 2344147"/>
                <a:gd name="connsiteX182" fmla="*/ 45872 w 1936374"/>
                <a:gd name="connsiteY182" fmla="*/ 371462 h 2344147"/>
                <a:gd name="connsiteX183" fmla="*/ 41369 w 1936374"/>
                <a:gd name="connsiteY183" fmla="*/ 395100 h 2344147"/>
                <a:gd name="connsiteX184" fmla="*/ 38555 w 1936374"/>
                <a:gd name="connsiteY184" fmla="*/ 420990 h 2344147"/>
                <a:gd name="connsiteX185" fmla="*/ 35741 w 1936374"/>
                <a:gd name="connsiteY185" fmla="*/ 450256 h 2344147"/>
                <a:gd name="connsiteX186" fmla="*/ 32927 w 1936374"/>
                <a:gd name="connsiteY186" fmla="*/ 481212 h 2344147"/>
                <a:gd name="connsiteX187" fmla="*/ 30675 w 1936374"/>
                <a:gd name="connsiteY187" fmla="*/ 513292 h 2344147"/>
                <a:gd name="connsiteX188" fmla="*/ 29550 w 1936374"/>
                <a:gd name="connsiteY188" fmla="*/ 546499 h 2344147"/>
                <a:gd name="connsiteX189" fmla="*/ 27862 w 1936374"/>
                <a:gd name="connsiteY189" fmla="*/ 581393 h 2344147"/>
                <a:gd name="connsiteX190" fmla="*/ 27299 w 1936374"/>
                <a:gd name="connsiteY190" fmla="*/ 615726 h 2344147"/>
                <a:gd name="connsiteX191" fmla="*/ 26736 w 1936374"/>
                <a:gd name="connsiteY191" fmla="*/ 650621 h 2344147"/>
                <a:gd name="connsiteX192" fmla="*/ 26736 w 1936374"/>
                <a:gd name="connsiteY192" fmla="*/ 683827 h 2344147"/>
                <a:gd name="connsiteX193" fmla="*/ 25610 w 1936374"/>
                <a:gd name="connsiteY193" fmla="*/ 717033 h 2344147"/>
                <a:gd name="connsiteX194" fmla="*/ 25610 w 1936374"/>
                <a:gd name="connsiteY194" fmla="*/ 747988 h 2344147"/>
                <a:gd name="connsiteX195" fmla="*/ 25610 w 1936374"/>
                <a:gd name="connsiteY195" fmla="*/ 777255 h 2344147"/>
                <a:gd name="connsiteX196" fmla="*/ 25610 w 1936374"/>
                <a:gd name="connsiteY196" fmla="*/ 804271 h 2344147"/>
                <a:gd name="connsiteX197" fmla="*/ 26736 w 1936374"/>
                <a:gd name="connsiteY197" fmla="*/ 827909 h 2344147"/>
                <a:gd name="connsiteX198" fmla="*/ 26736 w 1936374"/>
                <a:gd name="connsiteY198" fmla="*/ 848171 h 2344147"/>
                <a:gd name="connsiteX199" fmla="*/ 27299 w 1936374"/>
                <a:gd name="connsiteY199" fmla="*/ 865055 h 2344147"/>
                <a:gd name="connsiteX200" fmla="*/ 27299 w 1936374"/>
                <a:gd name="connsiteY200" fmla="*/ 869126 h 2344147"/>
                <a:gd name="connsiteX201" fmla="*/ 62319 w 1936374"/>
                <a:gd name="connsiteY201" fmla="*/ 1009580 h 2344147"/>
                <a:gd name="connsiteX202" fmla="*/ 197736 w 1936374"/>
                <a:gd name="connsiteY202" fmla="*/ 1518857 h 2344147"/>
                <a:gd name="connsiteX203" fmla="*/ 466471 w 1936374"/>
                <a:gd name="connsiteY203" fmla="*/ 2203492 h 2344147"/>
                <a:gd name="connsiteX204" fmla="*/ 475994 w 1936374"/>
                <a:gd name="connsiteY204" fmla="*/ 2252993 h 2344147"/>
                <a:gd name="connsiteX205" fmla="*/ 475427 w 1936374"/>
                <a:gd name="connsiteY205" fmla="*/ 2266980 h 2344147"/>
                <a:gd name="connsiteX206" fmla="*/ 477836 w 1936374"/>
                <a:gd name="connsiteY206" fmla="*/ 2275814 h 2344147"/>
                <a:gd name="connsiteX207" fmla="*/ 481648 w 1936374"/>
                <a:gd name="connsiteY207" fmla="*/ 2318876 h 2344147"/>
                <a:gd name="connsiteX208" fmla="*/ 480521 w 1936374"/>
                <a:gd name="connsiteY208" fmla="*/ 2331608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7736 w 1936374"/>
                <a:gd name="connsiteY208" fmla="*/ 151885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16599 w 1936374"/>
                <a:gd name="connsiteY207" fmla="*/ 124580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481648 w 1936374"/>
                <a:gd name="connsiteY213" fmla="*/ 2318876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588516 w 1936374"/>
                <a:gd name="connsiteY213" fmla="*/ 2320424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1936374" h="2345074">
                  <a:moveTo>
                    <a:pt x="23875" y="878134"/>
                  </a:moveTo>
                  <a:lnTo>
                    <a:pt x="23875" y="875299"/>
                  </a:lnTo>
                  <a:lnTo>
                    <a:pt x="23875" y="867587"/>
                  </a:lnTo>
                  <a:lnTo>
                    <a:pt x="22797" y="861115"/>
                  </a:lnTo>
                  <a:lnTo>
                    <a:pt x="17168" y="838040"/>
                  </a:lnTo>
                  <a:lnTo>
                    <a:pt x="9852" y="817779"/>
                  </a:lnTo>
                  <a:lnTo>
                    <a:pt x="1972" y="800893"/>
                  </a:lnTo>
                  <a:lnTo>
                    <a:pt x="0" y="797935"/>
                  </a:lnTo>
                  <a:lnTo>
                    <a:pt x="16215" y="838108"/>
                  </a:lnTo>
                  <a:lnTo>
                    <a:pt x="19339" y="850912"/>
                  </a:lnTo>
                  <a:lnTo>
                    <a:pt x="23875" y="878134"/>
                  </a:lnTo>
                  <a:close/>
                  <a:moveTo>
                    <a:pt x="267771" y="1989719"/>
                  </a:moveTo>
                  <a:cubicBezTo>
                    <a:pt x="267758" y="1989706"/>
                    <a:pt x="267746" y="1989693"/>
                    <a:pt x="267733" y="1989680"/>
                  </a:cubicBezTo>
                  <a:lnTo>
                    <a:pt x="248446" y="1970392"/>
                  </a:lnTo>
                  <a:cubicBezTo>
                    <a:pt x="248459" y="1970406"/>
                    <a:pt x="248473" y="1970420"/>
                    <a:pt x="248486" y="1970434"/>
                  </a:cubicBezTo>
                  <a:lnTo>
                    <a:pt x="267771" y="1989719"/>
                  </a:lnTo>
                  <a:close/>
                  <a:moveTo>
                    <a:pt x="333326" y="2056993"/>
                  </a:moveTo>
                  <a:lnTo>
                    <a:pt x="332951" y="2056599"/>
                  </a:lnTo>
                  <a:lnTo>
                    <a:pt x="320095" y="2044279"/>
                  </a:lnTo>
                  <a:lnTo>
                    <a:pt x="320526" y="2044727"/>
                  </a:lnTo>
                  <a:lnTo>
                    <a:pt x="333326" y="2056993"/>
                  </a:lnTo>
                  <a:close/>
                  <a:moveTo>
                    <a:pt x="353677" y="2077353"/>
                  </a:moveTo>
                  <a:lnTo>
                    <a:pt x="353367" y="2077015"/>
                  </a:lnTo>
                  <a:lnTo>
                    <a:pt x="344870" y="2069049"/>
                  </a:lnTo>
                  <a:lnTo>
                    <a:pt x="345290" y="2069491"/>
                  </a:lnTo>
                  <a:lnTo>
                    <a:pt x="353677" y="2077353"/>
                  </a:lnTo>
                  <a:close/>
                  <a:moveTo>
                    <a:pt x="364294" y="2088019"/>
                  </a:moveTo>
                  <a:lnTo>
                    <a:pt x="364142" y="2087791"/>
                  </a:lnTo>
                  <a:lnTo>
                    <a:pt x="360046" y="2084206"/>
                  </a:lnTo>
                  <a:lnTo>
                    <a:pt x="360486" y="2084687"/>
                  </a:lnTo>
                  <a:lnTo>
                    <a:pt x="364294" y="2088019"/>
                  </a:lnTo>
                  <a:close/>
                  <a:moveTo>
                    <a:pt x="391707" y="2113682"/>
                  </a:moveTo>
                  <a:lnTo>
                    <a:pt x="391363" y="2113311"/>
                  </a:lnTo>
                  <a:lnTo>
                    <a:pt x="366016" y="2090166"/>
                  </a:lnTo>
                  <a:cubicBezTo>
                    <a:pt x="366049" y="2090216"/>
                    <a:pt x="366082" y="2090265"/>
                    <a:pt x="366115" y="2090315"/>
                  </a:cubicBezTo>
                  <a:lnTo>
                    <a:pt x="391707" y="2113682"/>
                  </a:lnTo>
                  <a:close/>
                  <a:moveTo>
                    <a:pt x="1669036" y="2344147"/>
                  </a:moveTo>
                  <a:lnTo>
                    <a:pt x="1736574" y="2115642"/>
                  </a:lnTo>
                  <a:lnTo>
                    <a:pt x="1763589" y="2061612"/>
                  </a:lnTo>
                  <a:lnTo>
                    <a:pt x="1787227" y="2005892"/>
                  </a:lnTo>
                  <a:lnTo>
                    <a:pt x="1809178" y="1949610"/>
                  </a:lnTo>
                  <a:lnTo>
                    <a:pt x="1828876" y="1892766"/>
                  </a:lnTo>
                  <a:lnTo>
                    <a:pt x="1846886" y="1834232"/>
                  </a:lnTo>
                  <a:lnTo>
                    <a:pt x="1862645" y="1776825"/>
                  </a:lnTo>
                  <a:lnTo>
                    <a:pt x="1876153" y="1717728"/>
                  </a:lnTo>
                  <a:lnTo>
                    <a:pt x="1888535" y="1659195"/>
                  </a:lnTo>
                  <a:lnTo>
                    <a:pt x="1899228" y="1600662"/>
                  </a:lnTo>
                  <a:lnTo>
                    <a:pt x="1908234" y="1543254"/>
                  </a:lnTo>
                  <a:lnTo>
                    <a:pt x="1915550" y="1485846"/>
                  </a:lnTo>
                  <a:lnTo>
                    <a:pt x="1922304" y="1429564"/>
                  </a:lnTo>
                  <a:lnTo>
                    <a:pt x="1927369" y="1374407"/>
                  </a:lnTo>
                  <a:lnTo>
                    <a:pt x="1930746" y="1320939"/>
                  </a:lnTo>
                  <a:lnTo>
                    <a:pt x="1933560" y="1268597"/>
                  </a:lnTo>
                  <a:lnTo>
                    <a:pt x="1935249" y="1217943"/>
                  </a:lnTo>
                  <a:lnTo>
                    <a:pt x="1936374" y="1169541"/>
                  </a:lnTo>
                  <a:lnTo>
                    <a:pt x="1936374" y="1123389"/>
                  </a:lnTo>
                  <a:lnTo>
                    <a:pt x="1936374" y="1079489"/>
                  </a:lnTo>
                  <a:cubicBezTo>
                    <a:pt x="1936186" y="1065794"/>
                    <a:pt x="1935999" y="1052099"/>
                    <a:pt x="1935811" y="1038404"/>
                  </a:cubicBezTo>
                  <a:cubicBezTo>
                    <a:pt x="1935248" y="1025647"/>
                    <a:pt x="1934686" y="1012889"/>
                    <a:pt x="1934123" y="1000132"/>
                  </a:cubicBezTo>
                  <a:cubicBezTo>
                    <a:pt x="1933748" y="988313"/>
                    <a:pt x="1933372" y="976494"/>
                    <a:pt x="1932997" y="964675"/>
                  </a:cubicBezTo>
                  <a:cubicBezTo>
                    <a:pt x="1932434" y="954169"/>
                    <a:pt x="1931872" y="943662"/>
                    <a:pt x="1931309" y="933156"/>
                  </a:cubicBezTo>
                  <a:lnTo>
                    <a:pt x="1929057" y="905015"/>
                  </a:lnTo>
                  <a:lnTo>
                    <a:pt x="1927369" y="880251"/>
                  </a:lnTo>
                  <a:lnTo>
                    <a:pt x="1925681" y="859427"/>
                  </a:lnTo>
                  <a:cubicBezTo>
                    <a:pt x="1925306" y="853986"/>
                    <a:pt x="1924930" y="848546"/>
                    <a:pt x="1924555" y="843105"/>
                  </a:cubicBezTo>
                  <a:lnTo>
                    <a:pt x="1922866" y="831286"/>
                  </a:lnTo>
                  <a:cubicBezTo>
                    <a:pt x="1922679" y="828659"/>
                    <a:pt x="1922491" y="826033"/>
                    <a:pt x="1922304" y="823406"/>
                  </a:cubicBezTo>
                  <a:lnTo>
                    <a:pt x="1922304" y="821155"/>
                  </a:lnTo>
                  <a:lnTo>
                    <a:pt x="1924555" y="781758"/>
                  </a:lnTo>
                  <a:cubicBezTo>
                    <a:pt x="1924180" y="769564"/>
                    <a:pt x="1923804" y="757369"/>
                    <a:pt x="1923429" y="745175"/>
                  </a:cubicBezTo>
                  <a:lnTo>
                    <a:pt x="1920052" y="710280"/>
                  </a:lnTo>
                  <a:lnTo>
                    <a:pt x="1913299" y="677636"/>
                  </a:lnTo>
                  <a:lnTo>
                    <a:pt x="1904856" y="647806"/>
                  </a:lnTo>
                  <a:lnTo>
                    <a:pt x="1894163" y="619666"/>
                  </a:lnTo>
                  <a:lnTo>
                    <a:pt x="1881781" y="592650"/>
                  </a:lnTo>
                  <a:lnTo>
                    <a:pt x="1867710" y="569012"/>
                  </a:lnTo>
                  <a:lnTo>
                    <a:pt x="1850826" y="546499"/>
                  </a:lnTo>
                  <a:lnTo>
                    <a:pt x="1833941" y="525675"/>
                  </a:lnTo>
                  <a:lnTo>
                    <a:pt x="1814806" y="507101"/>
                  </a:lnTo>
                  <a:lnTo>
                    <a:pt x="1795670" y="489654"/>
                  </a:lnTo>
                  <a:lnTo>
                    <a:pt x="1775409" y="473895"/>
                  </a:lnTo>
                  <a:lnTo>
                    <a:pt x="1754584" y="459262"/>
                  </a:lnTo>
                  <a:lnTo>
                    <a:pt x="1733760" y="447442"/>
                  </a:lnTo>
                  <a:lnTo>
                    <a:pt x="1712373" y="435623"/>
                  </a:lnTo>
                  <a:lnTo>
                    <a:pt x="1691549" y="425492"/>
                  </a:lnTo>
                  <a:lnTo>
                    <a:pt x="1670725" y="417050"/>
                  </a:lnTo>
                  <a:lnTo>
                    <a:pt x="1650463" y="409171"/>
                  </a:lnTo>
                  <a:lnTo>
                    <a:pt x="1630201" y="401854"/>
                  </a:lnTo>
                  <a:lnTo>
                    <a:pt x="1611629" y="396789"/>
                  </a:lnTo>
                  <a:lnTo>
                    <a:pt x="1594182" y="391723"/>
                  </a:lnTo>
                  <a:lnTo>
                    <a:pt x="1577860" y="387221"/>
                  </a:lnTo>
                  <a:lnTo>
                    <a:pt x="1562664" y="384406"/>
                  </a:lnTo>
                  <a:lnTo>
                    <a:pt x="1549719" y="381592"/>
                  </a:lnTo>
                  <a:lnTo>
                    <a:pt x="1538463" y="379904"/>
                  </a:lnTo>
                  <a:lnTo>
                    <a:pt x="1530020" y="378779"/>
                  </a:lnTo>
                  <a:lnTo>
                    <a:pt x="1522704" y="378216"/>
                  </a:lnTo>
                  <a:lnTo>
                    <a:pt x="1518201" y="377090"/>
                  </a:lnTo>
                  <a:lnTo>
                    <a:pt x="1517075" y="377090"/>
                  </a:lnTo>
                  <a:lnTo>
                    <a:pt x="1503005" y="341070"/>
                  </a:lnTo>
                  <a:lnTo>
                    <a:pt x="1487809" y="308989"/>
                  </a:lnTo>
                  <a:lnTo>
                    <a:pt x="1472050" y="279722"/>
                  </a:lnTo>
                  <a:lnTo>
                    <a:pt x="1455165" y="254958"/>
                  </a:lnTo>
                  <a:lnTo>
                    <a:pt x="1436593" y="233008"/>
                  </a:lnTo>
                  <a:lnTo>
                    <a:pt x="1417457" y="213872"/>
                  </a:lnTo>
                  <a:lnTo>
                    <a:pt x="1397758" y="197550"/>
                  </a:lnTo>
                  <a:lnTo>
                    <a:pt x="1377497" y="184605"/>
                  </a:lnTo>
                  <a:lnTo>
                    <a:pt x="1356673" y="173912"/>
                  </a:lnTo>
                  <a:lnTo>
                    <a:pt x="1335848" y="165470"/>
                  </a:lnTo>
                  <a:lnTo>
                    <a:pt x="1315024" y="158716"/>
                  </a:lnTo>
                  <a:lnTo>
                    <a:pt x="1294200" y="154776"/>
                  </a:lnTo>
                  <a:lnTo>
                    <a:pt x="1273376" y="151399"/>
                  </a:lnTo>
                  <a:lnTo>
                    <a:pt x="1252552" y="150274"/>
                  </a:lnTo>
                  <a:lnTo>
                    <a:pt x="1232290" y="150836"/>
                  </a:lnTo>
                  <a:lnTo>
                    <a:pt x="1212029" y="152525"/>
                  </a:lnTo>
                  <a:lnTo>
                    <a:pt x="1193456" y="155339"/>
                  </a:lnTo>
                  <a:lnTo>
                    <a:pt x="1174883" y="158153"/>
                  </a:lnTo>
                  <a:lnTo>
                    <a:pt x="1157436" y="162655"/>
                  </a:lnTo>
                  <a:lnTo>
                    <a:pt x="1141114" y="166595"/>
                  </a:lnTo>
                  <a:lnTo>
                    <a:pt x="1125918" y="171660"/>
                  </a:lnTo>
                  <a:lnTo>
                    <a:pt x="1112410" y="176726"/>
                  </a:lnTo>
                  <a:lnTo>
                    <a:pt x="1099465" y="181791"/>
                  </a:lnTo>
                  <a:lnTo>
                    <a:pt x="1088772" y="186294"/>
                  </a:lnTo>
                  <a:lnTo>
                    <a:pt x="1079204" y="190796"/>
                  </a:lnTo>
                  <a:lnTo>
                    <a:pt x="1071887" y="194173"/>
                  </a:lnTo>
                  <a:lnTo>
                    <a:pt x="1066259" y="196987"/>
                  </a:lnTo>
                  <a:lnTo>
                    <a:pt x="1063445" y="199239"/>
                  </a:lnTo>
                  <a:lnTo>
                    <a:pt x="1061757" y="199801"/>
                  </a:lnTo>
                  <a:lnTo>
                    <a:pt x="1043746" y="163781"/>
                  </a:lnTo>
                  <a:lnTo>
                    <a:pt x="1026299" y="132263"/>
                  </a:lnTo>
                  <a:lnTo>
                    <a:pt x="1006038" y="104685"/>
                  </a:lnTo>
                  <a:lnTo>
                    <a:pt x="985776" y="80484"/>
                  </a:lnTo>
                  <a:lnTo>
                    <a:pt x="964952" y="60222"/>
                  </a:lnTo>
                  <a:lnTo>
                    <a:pt x="943565" y="43337"/>
                  </a:lnTo>
                  <a:lnTo>
                    <a:pt x="921052" y="29830"/>
                  </a:lnTo>
                  <a:lnTo>
                    <a:pt x="899102" y="19136"/>
                  </a:lnTo>
                  <a:lnTo>
                    <a:pt x="876027" y="10131"/>
                  </a:lnTo>
                  <a:lnTo>
                    <a:pt x="853514" y="4503"/>
                  </a:lnTo>
                  <a:lnTo>
                    <a:pt x="830438" y="1689"/>
                  </a:lnTo>
                  <a:lnTo>
                    <a:pt x="808489" y="0"/>
                  </a:lnTo>
                  <a:lnTo>
                    <a:pt x="785976" y="1126"/>
                  </a:lnTo>
                  <a:lnTo>
                    <a:pt x="764589" y="3377"/>
                  </a:lnTo>
                  <a:lnTo>
                    <a:pt x="742639" y="6754"/>
                  </a:lnTo>
                  <a:lnTo>
                    <a:pt x="722941" y="11257"/>
                  </a:lnTo>
                  <a:lnTo>
                    <a:pt x="702679" y="16885"/>
                  </a:lnTo>
                  <a:lnTo>
                    <a:pt x="684106" y="24201"/>
                  </a:lnTo>
                  <a:lnTo>
                    <a:pt x="666096" y="30392"/>
                  </a:lnTo>
                  <a:lnTo>
                    <a:pt x="648649" y="38272"/>
                  </a:lnTo>
                  <a:lnTo>
                    <a:pt x="633453" y="45589"/>
                  </a:lnTo>
                  <a:lnTo>
                    <a:pt x="619382" y="53468"/>
                  </a:lnTo>
                  <a:lnTo>
                    <a:pt x="606437" y="60785"/>
                  </a:lnTo>
                  <a:lnTo>
                    <a:pt x="595744" y="67539"/>
                  </a:lnTo>
                  <a:lnTo>
                    <a:pt x="586176" y="73167"/>
                  </a:lnTo>
                  <a:lnTo>
                    <a:pt x="578297" y="78232"/>
                  </a:lnTo>
                  <a:lnTo>
                    <a:pt x="573231" y="82172"/>
                  </a:lnTo>
                  <a:lnTo>
                    <a:pt x="569855" y="84424"/>
                  </a:lnTo>
                  <a:lnTo>
                    <a:pt x="568166" y="85549"/>
                  </a:lnTo>
                  <a:lnTo>
                    <a:pt x="525955" y="73730"/>
                  </a:lnTo>
                  <a:lnTo>
                    <a:pt x="485432" y="65287"/>
                  </a:lnTo>
                  <a:lnTo>
                    <a:pt x="447723" y="60222"/>
                  </a:lnTo>
                  <a:lnTo>
                    <a:pt x="412266" y="56282"/>
                  </a:lnTo>
                  <a:lnTo>
                    <a:pt x="378496" y="56282"/>
                  </a:lnTo>
                  <a:lnTo>
                    <a:pt x="346979" y="57971"/>
                  </a:lnTo>
                  <a:lnTo>
                    <a:pt x="317713" y="62474"/>
                  </a:lnTo>
                  <a:lnTo>
                    <a:pt x="290134" y="68101"/>
                  </a:lnTo>
                  <a:lnTo>
                    <a:pt x="264245" y="75981"/>
                  </a:lnTo>
                  <a:lnTo>
                    <a:pt x="241169" y="85549"/>
                  </a:lnTo>
                  <a:lnTo>
                    <a:pt x="219219" y="96242"/>
                  </a:lnTo>
                  <a:lnTo>
                    <a:pt x="198958" y="108625"/>
                  </a:lnTo>
                  <a:lnTo>
                    <a:pt x="180385" y="121570"/>
                  </a:lnTo>
                  <a:lnTo>
                    <a:pt x="163500" y="135640"/>
                  </a:lnTo>
                  <a:lnTo>
                    <a:pt x="147742" y="150836"/>
                  </a:lnTo>
                  <a:lnTo>
                    <a:pt x="133672" y="166032"/>
                  </a:lnTo>
                  <a:lnTo>
                    <a:pt x="121289" y="182354"/>
                  </a:lnTo>
                  <a:lnTo>
                    <a:pt x="110033" y="198676"/>
                  </a:lnTo>
                  <a:lnTo>
                    <a:pt x="99902" y="214435"/>
                  </a:lnTo>
                  <a:lnTo>
                    <a:pt x="90897" y="230756"/>
                  </a:lnTo>
                  <a:lnTo>
                    <a:pt x="83018" y="246516"/>
                  </a:lnTo>
                  <a:lnTo>
                    <a:pt x="76264" y="261712"/>
                  </a:lnTo>
                  <a:lnTo>
                    <a:pt x="70073" y="276908"/>
                  </a:lnTo>
                  <a:lnTo>
                    <a:pt x="65008" y="290979"/>
                  </a:lnTo>
                  <a:lnTo>
                    <a:pt x="61068" y="303923"/>
                  </a:lnTo>
                  <a:lnTo>
                    <a:pt x="58254" y="315180"/>
                  </a:lnTo>
                  <a:lnTo>
                    <a:pt x="55440" y="325873"/>
                  </a:lnTo>
                  <a:lnTo>
                    <a:pt x="53188" y="334879"/>
                  </a:lnTo>
                  <a:lnTo>
                    <a:pt x="51500" y="342195"/>
                  </a:lnTo>
                  <a:cubicBezTo>
                    <a:pt x="51312" y="344071"/>
                    <a:pt x="51125" y="345947"/>
                    <a:pt x="50937" y="347823"/>
                  </a:cubicBezTo>
                  <a:lnTo>
                    <a:pt x="50374" y="350637"/>
                  </a:lnTo>
                  <a:lnTo>
                    <a:pt x="50374" y="351763"/>
                  </a:lnTo>
                  <a:lnTo>
                    <a:pt x="45872" y="371462"/>
                  </a:lnTo>
                  <a:lnTo>
                    <a:pt x="41369" y="395100"/>
                  </a:lnTo>
                  <a:lnTo>
                    <a:pt x="38555" y="420990"/>
                  </a:lnTo>
                  <a:lnTo>
                    <a:pt x="35741" y="450256"/>
                  </a:lnTo>
                  <a:lnTo>
                    <a:pt x="32927" y="481212"/>
                  </a:lnTo>
                  <a:lnTo>
                    <a:pt x="30675" y="513292"/>
                  </a:lnTo>
                  <a:lnTo>
                    <a:pt x="29550" y="546499"/>
                  </a:lnTo>
                  <a:cubicBezTo>
                    <a:pt x="28987" y="558130"/>
                    <a:pt x="28425" y="569762"/>
                    <a:pt x="27862" y="581393"/>
                  </a:cubicBezTo>
                  <a:cubicBezTo>
                    <a:pt x="27674" y="592837"/>
                    <a:pt x="27487" y="604282"/>
                    <a:pt x="27299" y="615726"/>
                  </a:cubicBezTo>
                  <a:cubicBezTo>
                    <a:pt x="27111" y="627358"/>
                    <a:pt x="26924" y="638989"/>
                    <a:pt x="26736" y="650621"/>
                  </a:cubicBezTo>
                  <a:lnTo>
                    <a:pt x="26736" y="683827"/>
                  </a:lnTo>
                  <a:cubicBezTo>
                    <a:pt x="26361" y="694896"/>
                    <a:pt x="25985" y="705964"/>
                    <a:pt x="25610" y="717033"/>
                  </a:cubicBezTo>
                  <a:lnTo>
                    <a:pt x="25610" y="747988"/>
                  </a:lnTo>
                  <a:lnTo>
                    <a:pt x="25610" y="777255"/>
                  </a:lnTo>
                  <a:lnTo>
                    <a:pt x="25610" y="804271"/>
                  </a:lnTo>
                  <a:cubicBezTo>
                    <a:pt x="25985" y="812150"/>
                    <a:pt x="26361" y="820030"/>
                    <a:pt x="26736" y="827909"/>
                  </a:cubicBezTo>
                  <a:lnTo>
                    <a:pt x="26736" y="848171"/>
                  </a:lnTo>
                  <a:cubicBezTo>
                    <a:pt x="26924" y="853799"/>
                    <a:pt x="27111" y="859427"/>
                    <a:pt x="27299" y="865055"/>
                  </a:cubicBezTo>
                  <a:lnTo>
                    <a:pt x="27299" y="869126"/>
                  </a:lnTo>
                  <a:cubicBezTo>
                    <a:pt x="38972" y="915944"/>
                    <a:pt x="4926" y="1198982"/>
                    <a:pt x="16599" y="1245800"/>
                  </a:cubicBezTo>
                  <a:cubicBezTo>
                    <a:pt x="54839" y="1404762"/>
                    <a:pt x="38937" y="1450682"/>
                    <a:pt x="113916" y="1610297"/>
                  </a:cubicBezTo>
                  <a:cubicBezTo>
                    <a:pt x="188895" y="1769912"/>
                    <a:pt x="406125" y="2096376"/>
                    <a:pt x="466471" y="2203492"/>
                  </a:cubicBezTo>
                  <a:cubicBezTo>
                    <a:pt x="526817" y="2310608"/>
                    <a:pt x="474886" y="2238633"/>
                    <a:pt x="475994" y="2252993"/>
                  </a:cubicBezTo>
                  <a:lnTo>
                    <a:pt x="475427" y="2266980"/>
                  </a:lnTo>
                  <a:lnTo>
                    <a:pt x="477836" y="2275814"/>
                  </a:lnTo>
                  <a:cubicBezTo>
                    <a:pt x="480335" y="2289723"/>
                    <a:pt x="588516" y="2305673"/>
                    <a:pt x="588516" y="2320424"/>
                  </a:cubicBezTo>
                  <a:cubicBezTo>
                    <a:pt x="588140" y="2324668"/>
                    <a:pt x="590589" y="2340828"/>
                    <a:pt x="590213" y="2345072"/>
                  </a:cubicBezTo>
                  <a:lnTo>
                    <a:pt x="1669036" y="2344147"/>
                  </a:lnTo>
                  <a:close/>
                </a:path>
              </a:pathLst>
            </a:cu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자유형 46"/>
            <p:cNvSpPr/>
            <p:nvPr/>
          </p:nvSpPr>
          <p:spPr>
            <a:xfrm flipH="1">
              <a:off x="11843036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11279484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Group 4"/>
            <p:cNvGrpSpPr>
              <a:grpSpLocks noChangeAspect="1"/>
            </p:cNvGrpSpPr>
            <p:nvPr/>
          </p:nvGrpSpPr>
          <p:grpSpPr bwMode="auto">
            <a:xfrm rot="21037912">
              <a:off x="10983608" y="5445680"/>
              <a:ext cx="1069098" cy="792004"/>
              <a:chOff x="0" y="-188"/>
              <a:chExt cx="1987" cy="1472"/>
            </a:xfrm>
          </p:grpSpPr>
          <p:sp>
            <p:nvSpPr>
              <p:cNvPr id="15" name="Freeform 5"/>
              <p:cNvSpPr>
                <a:spLocks/>
              </p:cNvSpPr>
              <p:nvPr/>
            </p:nvSpPr>
            <p:spPr bwMode="auto">
              <a:xfrm>
                <a:off x="0" y="497"/>
                <a:ext cx="1605" cy="787"/>
              </a:xfrm>
              <a:custGeom>
                <a:avLst/>
                <a:gdLst>
                  <a:gd name="T0" fmla="*/ 6423 w 6423"/>
                  <a:gd name="T1" fmla="*/ 1764 h 3147"/>
                  <a:gd name="T2" fmla="*/ 6409 w 6423"/>
                  <a:gd name="T3" fmla="*/ 1784 h 3147"/>
                  <a:gd name="T4" fmla="*/ 6319 w 6423"/>
                  <a:gd name="T5" fmla="*/ 1900 h 3147"/>
                  <a:gd name="T6" fmla="*/ 6161 w 6423"/>
                  <a:gd name="T7" fmla="*/ 2082 h 3147"/>
                  <a:gd name="T8" fmla="*/ 5994 w 6423"/>
                  <a:gd name="T9" fmla="*/ 2245 h 3147"/>
                  <a:gd name="T10" fmla="*/ 5865 w 6423"/>
                  <a:gd name="T11" fmla="*/ 2361 h 3147"/>
                  <a:gd name="T12" fmla="*/ 5717 w 6423"/>
                  <a:gd name="T13" fmla="*/ 2480 h 3147"/>
                  <a:gd name="T14" fmla="*/ 5554 w 6423"/>
                  <a:gd name="T15" fmla="*/ 2598 h 3147"/>
                  <a:gd name="T16" fmla="*/ 5375 w 6423"/>
                  <a:gd name="T17" fmla="*/ 2711 h 3147"/>
                  <a:gd name="T18" fmla="*/ 5178 w 6423"/>
                  <a:gd name="T19" fmla="*/ 2819 h 3147"/>
                  <a:gd name="T20" fmla="*/ 4967 w 6423"/>
                  <a:gd name="T21" fmla="*/ 2916 h 3147"/>
                  <a:gd name="T22" fmla="*/ 4739 w 6423"/>
                  <a:gd name="T23" fmla="*/ 3000 h 3147"/>
                  <a:gd name="T24" fmla="*/ 4495 w 6423"/>
                  <a:gd name="T25" fmla="*/ 3067 h 3147"/>
                  <a:gd name="T26" fmla="*/ 4301 w 6423"/>
                  <a:gd name="T27" fmla="*/ 3105 h 3147"/>
                  <a:gd name="T28" fmla="*/ 4168 w 6423"/>
                  <a:gd name="T29" fmla="*/ 3123 h 3147"/>
                  <a:gd name="T30" fmla="*/ 4100 w 6423"/>
                  <a:gd name="T31" fmla="*/ 3130 h 3147"/>
                  <a:gd name="T32" fmla="*/ 3963 w 6423"/>
                  <a:gd name="T33" fmla="*/ 3141 h 3147"/>
                  <a:gd name="T34" fmla="*/ 3722 w 6423"/>
                  <a:gd name="T35" fmla="*/ 3147 h 3147"/>
                  <a:gd name="T36" fmla="*/ 3515 w 6423"/>
                  <a:gd name="T37" fmla="*/ 3136 h 3147"/>
                  <a:gd name="T38" fmla="*/ 3339 w 6423"/>
                  <a:gd name="T39" fmla="*/ 3108 h 3147"/>
                  <a:gd name="T40" fmla="*/ 3187 w 6423"/>
                  <a:gd name="T41" fmla="*/ 3068 h 3147"/>
                  <a:gd name="T42" fmla="*/ 3053 w 6423"/>
                  <a:gd name="T43" fmla="*/ 3016 h 3147"/>
                  <a:gd name="T44" fmla="*/ 2933 w 6423"/>
                  <a:gd name="T45" fmla="*/ 2956 h 3147"/>
                  <a:gd name="T46" fmla="*/ 2823 w 6423"/>
                  <a:gd name="T47" fmla="*/ 2888 h 3147"/>
                  <a:gd name="T48" fmla="*/ 2659 w 6423"/>
                  <a:gd name="T49" fmla="*/ 2777 h 3147"/>
                  <a:gd name="T50" fmla="*/ 2483 w 6423"/>
                  <a:gd name="T51" fmla="*/ 2661 h 3147"/>
                  <a:gd name="T52" fmla="*/ 2349 w 6423"/>
                  <a:gd name="T53" fmla="*/ 2584 h 3147"/>
                  <a:gd name="T54" fmla="*/ 2197 w 6423"/>
                  <a:gd name="T55" fmla="*/ 2511 h 3147"/>
                  <a:gd name="T56" fmla="*/ 2020 w 6423"/>
                  <a:gd name="T57" fmla="*/ 2443 h 3147"/>
                  <a:gd name="T58" fmla="*/ 1815 w 6423"/>
                  <a:gd name="T59" fmla="*/ 2383 h 3147"/>
                  <a:gd name="T60" fmla="*/ 1573 w 6423"/>
                  <a:gd name="T61" fmla="*/ 2331 h 3147"/>
                  <a:gd name="T62" fmla="*/ 1436 w 6423"/>
                  <a:gd name="T63" fmla="*/ 2311 h 3147"/>
                  <a:gd name="T64" fmla="*/ 1302 w 6423"/>
                  <a:gd name="T65" fmla="*/ 2293 h 3147"/>
                  <a:gd name="T66" fmla="*/ 1063 w 6423"/>
                  <a:gd name="T67" fmla="*/ 2274 h 3147"/>
                  <a:gd name="T68" fmla="*/ 853 w 6423"/>
                  <a:gd name="T69" fmla="*/ 2272 h 3147"/>
                  <a:gd name="T70" fmla="*/ 671 w 6423"/>
                  <a:gd name="T71" fmla="*/ 2283 h 3147"/>
                  <a:gd name="T72" fmla="*/ 519 w 6423"/>
                  <a:gd name="T73" fmla="*/ 2305 h 3147"/>
                  <a:gd name="T74" fmla="*/ 393 w 6423"/>
                  <a:gd name="T75" fmla="*/ 2335 h 3147"/>
                  <a:gd name="T76" fmla="*/ 292 w 6423"/>
                  <a:gd name="T77" fmla="*/ 2369 h 3147"/>
                  <a:gd name="T78" fmla="*/ 216 w 6423"/>
                  <a:gd name="T79" fmla="*/ 2404 h 3147"/>
                  <a:gd name="T80" fmla="*/ 189 w 6423"/>
                  <a:gd name="T81" fmla="*/ 2420 h 3147"/>
                  <a:gd name="T82" fmla="*/ 169 w 6423"/>
                  <a:gd name="T83" fmla="*/ 2432 h 3147"/>
                  <a:gd name="T84" fmla="*/ 124 w 6423"/>
                  <a:gd name="T85" fmla="*/ 2442 h 3147"/>
                  <a:gd name="T86" fmla="*/ 80 w 6423"/>
                  <a:gd name="T87" fmla="*/ 2434 h 3147"/>
                  <a:gd name="T88" fmla="*/ 43 w 6423"/>
                  <a:gd name="T89" fmla="*/ 2412 h 3147"/>
                  <a:gd name="T90" fmla="*/ 26 w 6423"/>
                  <a:gd name="T91" fmla="*/ 2394 h 3147"/>
                  <a:gd name="T92" fmla="*/ 14 w 6423"/>
                  <a:gd name="T93" fmla="*/ 2375 h 3147"/>
                  <a:gd name="T94" fmla="*/ 0 w 6423"/>
                  <a:gd name="T95" fmla="*/ 2332 h 3147"/>
                  <a:gd name="T96" fmla="*/ 4 w 6423"/>
                  <a:gd name="T97" fmla="*/ 2288 h 3147"/>
                  <a:gd name="T98" fmla="*/ 22 w 6423"/>
                  <a:gd name="T99" fmla="*/ 2248 h 3147"/>
                  <a:gd name="T100" fmla="*/ 38 w 6423"/>
                  <a:gd name="T101" fmla="*/ 2231 h 3147"/>
                  <a:gd name="T102" fmla="*/ 92 w 6423"/>
                  <a:gd name="T103" fmla="*/ 2181 h 3147"/>
                  <a:gd name="T104" fmla="*/ 229 w 6423"/>
                  <a:gd name="T105" fmla="*/ 2070 h 3147"/>
                  <a:gd name="T106" fmla="*/ 486 w 6423"/>
                  <a:gd name="T107" fmla="*/ 1881 h 3147"/>
                  <a:gd name="T108" fmla="*/ 1142 w 6423"/>
                  <a:gd name="T109" fmla="*/ 1429 h 3147"/>
                  <a:gd name="T110" fmla="*/ 1641 w 6423"/>
                  <a:gd name="T111" fmla="*/ 1080 h 3147"/>
                  <a:gd name="T112" fmla="*/ 4511 w 6423"/>
                  <a:gd name="T113" fmla="*/ 0 h 3147"/>
                  <a:gd name="T114" fmla="*/ 6423 w 6423"/>
                  <a:gd name="T115" fmla="*/ 1764 h 3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423" h="3147">
                    <a:moveTo>
                      <a:pt x="6423" y="1764"/>
                    </a:moveTo>
                    <a:lnTo>
                      <a:pt x="6409" y="1784"/>
                    </a:lnTo>
                    <a:lnTo>
                      <a:pt x="6319" y="1900"/>
                    </a:lnTo>
                    <a:lnTo>
                      <a:pt x="6161" y="2082"/>
                    </a:lnTo>
                    <a:lnTo>
                      <a:pt x="5994" y="2245"/>
                    </a:lnTo>
                    <a:lnTo>
                      <a:pt x="5865" y="2361"/>
                    </a:lnTo>
                    <a:lnTo>
                      <a:pt x="5717" y="2480"/>
                    </a:lnTo>
                    <a:lnTo>
                      <a:pt x="5554" y="2598"/>
                    </a:lnTo>
                    <a:lnTo>
                      <a:pt x="5375" y="2711"/>
                    </a:lnTo>
                    <a:lnTo>
                      <a:pt x="5178" y="2819"/>
                    </a:lnTo>
                    <a:lnTo>
                      <a:pt x="4967" y="2916"/>
                    </a:lnTo>
                    <a:lnTo>
                      <a:pt x="4739" y="3000"/>
                    </a:lnTo>
                    <a:lnTo>
                      <a:pt x="4495" y="3067"/>
                    </a:lnTo>
                    <a:lnTo>
                      <a:pt x="4301" y="3105"/>
                    </a:lnTo>
                    <a:lnTo>
                      <a:pt x="4168" y="3123"/>
                    </a:lnTo>
                    <a:lnTo>
                      <a:pt x="4100" y="3130"/>
                    </a:lnTo>
                    <a:lnTo>
                      <a:pt x="3963" y="3141"/>
                    </a:lnTo>
                    <a:lnTo>
                      <a:pt x="3722" y="3147"/>
                    </a:lnTo>
                    <a:lnTo>
                      <a:pt x="3515" y="3136"/>
                    </a:lnTo>
                    <a:lnTo>
                      <a:pt x="3339" y="3108"/>
                    </a:lnTo>
                    <a:lnTo>
                      <a:pt x="3187" y="3068"/>
                    </a:lnTo>
                    <a:lnTo>
                      <a:pt x="3053" y="3016"/>
                    </a:lnTo>
                    <a:lnTo>
                      <a:pt x="2933" y="2956"/>
                    </a:lnTo>
                    <a:lnTo>
                      <a:pt x="2823" y="2888"/>
                    </a:lnTo>
                    <a:lnTo>
                      <a:pt x="2659" y="2777"/>
                    </a:lnTo>
                    <a:lnTo>
                      <a:pt x="2483" y="2661"/>
                    </a:lnTo>
                    <a:lnTo>
                      <a:pt x="2349" y="2584"/>
                    </a:lnTo>
                    <a:lnTo>
                      <a:pt x="2197" y="2511"/>
                    </a:lnTo>
                    <a:lnTo>
                      <a:pt x="2020" y="2443"/>
                    </a:lnTo>
                    <a:lnTo>
                      <a:pt x="1815" y="2383"/>
                    </a:lnTo>
                    <a:lnTo>
                      <a:pt x="1573" y="2331"/>
                    </a:lnTo>
                    <a:lnTo>
                      <a:pt x="1436" y="2311"/>
                    </a:lnTo>
                    <a:lnTo>
                      <a:pt x="1302" y="2293"/>
                    </a:lnTo>
                    <a:lnTo>
                      <a:pt x="1063" y="2274"/>
                    </a:lnTo>
                    <a:lnTo>
                      <a:pt x="853" y="2272"/>
                    </a:lnTo>
                    <a:lnTo>
                      <a:pt x="671" y="2283"/>
                    </a:lnTo>
                    <a:lnTo>
                      <a:pt x="519" y="2305"/>
                    </a:lnTo>
                    <a:lnTo>
                      <a:pt x="393" y="2335"/>
                    </a:lnTo>
                    <a:lnTo>
                      <a:pt x="292" y="2369"/>
                    </a:lnTo>
                    <a:lnTo>
                      <a:pt x="216" y="2404"/>
                    </a:lnTo>
                    <a:lnTo>
                      <a:pt x="189" y="2420"/>
                    </a:lnTo>
                    <a:lnTo>
                      <a:pt x="169" y="2432"/>
                    </a:lnTo>
                    <a:lnTo>
                      <a:pt x="124" y="2442"/>
                    </a:lnTo>
                    <a:lnTo>
                      <a:pt x="80" y="2434"/>
                    </a:lnTo>
                    <a:lnTo>
                      <a:pt x="43" y="2412"/>
                    </a:lnTo>
                    <a:lnTo>
                      <a:pt x="26" y="2394"/>
                    </a:lnTo>
                    <a:lnTo>
                      <a:pt x="14" y="2375"/>
                    </a:lnTo>
                    <a:lnTo>
                      <a:pt x="0" y="2332"/>
                    </a:lnTo>
                    <a:lnTo>
                      <a:pt x="4" y="2288"/>
                    </a:lnTo>
                    <a:lnTo>
                      <a:pt x="22" y="2248"/>
                    </a:lnTo>
                    <a:lnTo>
                      <a:pt x="38" y="2231"/>
                    </a:lnTo>
                    <a:lnTo>
                      <a:pt x="92" y="2181"/>
                    </a:lnTo>
                    <a:lnTo>
                      <a:pt x="229" y="2070"/>
                    </a:lnTo>
                    <a:lnTo>
                      <a:pt x="486" y="1881"/>
                    </a:lnTo>
                    <a:lnTo>
                      <a:pt x="1142" y="1429"/>
                    </a:lnTo>
                    <a:lnTo>
                      <a:pt x="1641" y="1080"/>
                    </a:lnTo>
                    <a:lnTo>
                      <a:pt x="4511" y="0"/>
                    </a:lnTo>
                    <a:lnTo>
                      <a:pt x="6423" y="1764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6"/>
              <p:cNvSpPr>
                <a:spLocks/>
              </p:cNvSpPr>
              <p:nvPr/>
            </p:nvSpPr>
            <p:spPr bwMode="auto">
              <a:xfrm>
                <a:off x="1196" y="-188"/>
                <a:ext cx="208" cy="126"/>
              </a:xfrm>
              <a:custGeom>
                <a:avLst/>
                <a:gdLst>
                  <a:gd name="T0" fmla="*/ 818 w 832"/>
                  <a:gd name="T1" fmla="*/ 501 h 501"/>
                  <a:gd name="T2" fmla="*/ 820 w 832"/>
                  <a:gd name="T3" fmla="*/ 453 h 501"/>
                  <a:gd name="T4" fmla="*/ 830 w 832"/>
                  <a:gd name="T5" fmla="*/ 379 h 501"/>
                  <a:gd name="T6" fmla="*/ 832 w 832"/>
                  <a:gd name="T7" fmla="*/ 355 h 501"/>
                  <a:gd name="T8" fmla="*/ 830 w 832"/>
                  <a:gd name="T9" fmla="*/ 315 h 501"/>
                  <a:gd name="T10" fmla="*/ 814 w 832"/>
                  <a:gd name="T11" fmla="*/ 242 h 501"/>
                  <a:gd name="T12" fmla="*/ 781 w 832"/>
                  <a:gd name="T13" fmla="*/ 177 h 501"/>
                  <a:gd name="T14" fmla="*/ 737 w 832"/>
                  <a:gd name="T15" fmla="*/ 123 h 501"/>
                  <a:gd name="T16" fmla="*/ 683 w 832"/>
                  <a:gd name="T17" fmla="*/ 79 h 501"/>
                  <a:gd name="T18" fmla="*/ 620 w 832"/>
                  <a:gd name="T19" fmla="*/ 44 h 501"/>
                  <a:gd name="T20" fmla="*/ 551 w 832"/>
                  <a:gd name="T21" fmla="*/ 19 h 501"/>
                  <a:gd name="T22" fmla="*/ 478 w 832"/>
                  <a:gd name="T23" fmla="*/ 5 h 501"/>
                  <a:gd name="T24" fmla="*/ 403 w 832"/>
                  <a:gd name="T25" fmla="*/ 0 h 501"/>
                  <a:gd name="T26" fmla="*/ 329 w 832"/>
                  <a:gd name="T27" fmla="*/ 6 h 501"/>
                  <a:gd name="T28" fmla="*/ 257 w 832"/>
                  <a:gd name="T29" fmla="*/ 22 h 501"/>
                  <a:gd name="T30" fmla="*/ 192 w 832"/>
                  <a:gd name="T31" fmla="*/ 50 h 501"/>
                  <a:gd name="T32" fmla="*/ 132 w 832"/>
                  <a:gd name="T33" fmla="*/ 88 h 501"/>
                  <a:gd name="T34" fmla="*/ 82 w 832"/>
                  <a:gd name="T35" fmla="*/ 137 h 501"/>
                  <a:gd name="T36" fmla="*/ 43 w 832"/>
                  <a:gd name="T37" fmla="*/ 199 h 501"/>
                  <a:gd name="T38" fmla="*/ 18 w 832"/>
                  <a:gd name="T39" fmla="*/ 271 h 501"/>
                  <a:gd name="T40" fmla="*/ 12 w 832"/>
                  <a:gd name="T41" fmla="*/ 312 h 501"/>
                  <a:gd name="T42" fmla="*/ 0 w 832"/>
                  <a:gd name="T43" fmla="*/ 427 h 501"/>
                  <a:gd name="T44" fmla="*/ 818 w 832"/>
                  <a:gd name="T45" fmla="*/ 501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32" h="501">
                    <a:moveTo>
                      <a:pt x="818" y="501"/>
                    </a:moveTo>
                    <a:lnTo>
                      <a:pt x="820" y="453"/>
                    </a:lnTo>
                    <a:lnTo>
                      <a:pt x="830" y="379"/>
                    </a:lnTo>
                    <a:lnTo>
                      <a:pt x="832" y="355"/>
                    </a:lnTo>
                    <a:lnTo>
                      <a:pt x="830" y="315"/>
                    </a:lnTo>
                    <a:lnTo>
                      <a:pt x="814" y="242"/>
                    </a:lnTo>
                    <a:lnTo>
                      <a:pt x="781" y="177"/>
                    </a:lnTo>
                    <a:lnTo>
                      <a:pt x="737" y="123"/>
                    </a:lnTo>
                    <a:lnTo>
                      <a:pt x="683" y="79"/>
                    </a:lnTo>
                    <a:lnTo>
                      <a:pt x="620" y="44"/>
                    </a:lnTo>
                    <a:lnTo>
                      <a:pt x="551" y="19"/>
                    </a:lnTo>
                    <a:lnTo>
                      <a:pt x="478" y="5"/>
                    </a:lnTo>
                    <a:lnTo>
                      <a:pt x="403" y="0"/>
                    </a:lnTo>
                    <a:lnTo>
                      <a:pt x="329" y="6"/>
                    </a:lnTo>
                    <a:lnTo>
                      <a:pt x="257" y="22"/>
                    </a:lnTo>
                    <a:lnTo>
                      <a:pt x="192" y="50"/>
                    </a:lnTo>
                    <a:lnTo>
                      <a:pt x="132" y="88"/>
                    </a:lnTo>
                    <a:lnTo>
                      <a:pt x="82" y="137"/>
                    </a:lnTo>
                    <a:lnTo>
                      <a:pt x="43" y="199"/>
                    </a:lnTo>
                    <a:lnTo>
                      <a:pt x="18" y="271"/>
                    </a:lnTo>
                    <a:lnTo>
                      <a:pt x="12" y="312"/>
                    </a:lnTo>
                    <a:lnTo>
                      <a:pt x="0" y="427"/>
                    </a:lnTo>
                    <a:lnTo>
                      <a:pt x="818" y="50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7"/>
              <p:cNvSpPr>
                <a:spLocks/>
              </p:cNvSpPr>
              <p:nvPr/>
            </p:nvSpPr>
            <p:spPr bwMode="auto">
              <a:xfrm>
                <a:off x="410" y="-88"/>
                <a:ext cx="1577" cy="1045"/>
              </a:xfrm>
              <a:custGeom>
                <a:avLst/>
                <a:gdLst>
                  <a:gd name="T0" fmla="*/ 6306 w 6307"/>
                  <a:gd name="T1" fmla="*/ 3161 h 4179"/>
                  <a:gd name="T2" fmla="*/ 6287 w 6307"/>
                  <a:gd name="T3" fmla="*/ 3563 h 4179"/>
                  <a:gd name="T4" fmla="*/ 6240 w 6307"/>
                  <a:gd name="T5" fmla="*/ 3846 h 4179"/>
                  <a:gd name="T6" fmla="*/ 6162 w 6307"/>
                  <a:gd name="T7" fmla="*/ 4030 h 4179"/>
                  <a:gd name="T8" fmla="*/ 6051 w 6307"/>
                  <a:gd name="T9" fmla="*/ 4132 h 4179"/>
                  <a:gd name="T10" fmla="*/ 5903 w 6307"/>
                  <a:gd name="T11" fmla="*/ 4175 h 4179"/>
                  <a:gd name="T12" fmla="*/ 5665 w 6307"/>
                  <a:gd name="T13" fmla="*/ 4171 h 4179"/>
                  <a:gd name="T14" fmla="*/ 5288 w 6307"/>
                  <a:gd name="T15" fmla="*/ 4131 h 4179"/>
                  <a:gd name="T16" fmla="*/ 4830 w 6307"/>
                  <a:gd name="T17" fmla="*/ 4102 h 4179"/>
                  <a:gd name="T18" fmla="*/ 4303 w 6307"/>
                  <a:gd name="T19" fmla="*/ 4070 h 4179"/>
                  <a:gd name="T20" fmla="*/ 3554 w 6307"/>
                  <a:gd name="T21" fmla="*/ 3958 h 4179"/>
                  <a:gd name="T22" fmla="*/ 2242 w 6307"/>
                  <a:gd name="T23" fmla="*/ 3666 h 4179"/>
                  <a:gd name="T24" fmla="*/ 1672 w 6307"/>
                  <a:gd name="T25" fmla="*/ 3525 h 4179"/>
                  <a:gd name="T26" fmla="*/ 1214 w 6307"/>
                  <a:gd name="T27" fmla="*/ 3439 h 4179"/>
                  <a:gd name="T28" fmla="*/ 737 w 6307"/>
                  <a:gd name="T29" fmla="*/ 3386 h 4179"/>
                  <a:gd name="T30" fmla="*/ 287 w 6307"/>
                  <a:gd name="T31" fmla="*/ 3380 h 4179"/>
                  <a:gd name="T32" fmla="*/ 0 w 6307"/>
                  <a:gd name="T33" fmla="*/ 3414 h 4179"/>
                  <a:gd name="T34" fmla="*/ 42 w 6307"/>
                  <a:gd name="T35" fmla="*/ 3090 h 4179"/>
                  <a:gd name="T36" fmla="*/ 173 w 6307"/>
                  <a:gd name="T37" fmla="*/ 2488 h 4179"/>
                  <a:gd name="T38" fmla="*/ 318 w 6307"/>
                  <a:gd name="T39" fmla="*/ 2036 h 4179"/>
                  <a:gd name="T40" fmla="*/ 475 w 6307"/>
                  <a:gd name="T41" fmla="*/ 1664 h 4179"/>
                  <a:gd name="T42" fmla="*/ 677 w 6307"/>
                  <a:gd name="T43" fmla="*/ 1305 h 4179"/>
                  <a:gd name="T44" fmla="*/ 775 w 6307"/>
                  <a:gd name="T45" fmla="*/ 1163 h 4179"/>
                  <a:gd name="T46" fmla="*/ 954 w 6307"/>
                  <a:gd name="T47" fmla="*/ 955 h 4179"/>
                  <a:gd name="T48" fmla="*/ 1151 w 6307"/>
                  <a:gd name="T49" fmla="*/ 773 h 4179"/>
                  <a:gd name="T50" fmla="*/ 1366 w 6307"/>
                  <a:gd name="T51" fmla="*/ 617 h 4179"/>
                  <a:gd name="T52" fmla="*/ 1649 w 6307"/>
                  <a:gd name="T53" fmla="*/ 452 h 4179"/>
                  <a:gd name="T54" fmla="*/ 2118 w 6307"/>
                  <a:gd name="T55" fmla="*/ 254 h 4179"/>
                  <a:gd name="T56" fmla="*/ 2574 w 6307"/>
                  <a:gd name="T57" fmla="*/ 124 h 4179"/>
                  <a:gd name="T58" fmla="*/ 3074 w 6307"/>
                  <a:gd name="T59" fmla="*/ 36 h 4179"/>
                  <a:gd name="T60" fmla="*/ 3552 w 6307"/>
                  <a:gd name="T61" fmla="*/ 0 h 4179"/>
                  <a:gd name="T62" fmla="*/ 3847 w 6307"/>
                  <a:gd name="T63" fmla="*/ 61 h 4179"/>
                  <a:gd name="T64" fmla="*/ 4231 w 6307"/>
                  <a:gd name="T65" fmla="*/ 179 h 4179"/>
                  <a:gd name="T66" fmla="*/ 4600 w 6307"/>
                  <a:gd name="T67" fmla="*/ 335 h 4179"/>
                  <a:gd name="T68" fmla="*/ 4953 w 6307"/>
                  <a:gd name="T69" fmla="*/ 526 h 4179"/>
                  <a:gd name="T70" fmla="*/ 5118 w 6307"/>
                  <a:gd name="T71" fmla="*/ 633 h 4179"/>
                  <a:gd name="T72" fmla="*/ 5409 w 6307"/>
                  <a:gd name="T73" fmla="*/ 865 h 4179"/>
                  <a:gd name="T74" fmla="*/ 5658 w 6307"/>
                  <a:gd name="T75" fmla="*/ 1124 h 4179"/>
                  <a:gd name="T76" fmla="*/ 5866 w 6307"/>
                  <a:gd name="T77" fmla="*/ 1406 h 4179"/>
                  <a:gd name="T78" fmla="*/ 6034 w 6307"/>
                  <a:gd name="T79" fmla="*/ 1712 h 4179"/>
                  <a:gd name="T80" fmla="*/ 6161 w 6307"/>
                  <a:gd name="T81" fmla="*/ 2038 h 4179"/>
                  <a:gd name="T82" fmla="*/ 6248 w 6307"/>
                  <a:gd name="T83" fmla="*/ 2386 h 4179"/>
                  <a:gd name="T84" fmla="*/ 6297 w 6307"/>
                  <a:gd name="T85" fmla="*/ 2753 h 4179"/>
                  <a:gd name="T86" fmla="*/ 6307 w 6307"/>
                  <a:gd name="T87" fmla="*/ 3038 h 4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07" h="4179">
                    <a:moveTo>
                      <a:pt x="6307" y="3038"/>
                    </a:moveTo>
                    <a:lnTo>
                      <a:pt x="6306" y="3161"/>
                    </a:lnTo>
                    <a:lnTo>
                      <a:pt x="6300" y="3377"/>
                    </a:lnTo>
                    <a:lnTo>
                      <a:pt x="6287" y="3563"/>
                    </a:lnTo>
                    <a:lnTo>
                      <a:pt x="6267" y="3718"/>
                    </a:lnTo>
                    <a:lnTo>
                      <a:pt x="6240" y="3846"/>
                    </a:lnTo>
                    <a:lnTo>
                      <a:pt x="6205" y="3949"/>
                    </a:lnTo>
                    <a:lnTo>
                      <a:pt x="6162" y="4030"/>
                    </a:lnTo>
                    <a:lnTo>
                      <a:pt x="6111" y="4089"/>
                    </a:lnTo>
                    <a:lnTo>
                      <a:pt x="6051" y="4132"/>
                    </a:lnTo>
                    <a:lnTo>
                      <a:pt x="5982" y="4160"/>
                    </a:lnTo>
                    <a:lnTo>
                      <a:pt x="5903" y="4175"/>
                    </a:lnTo>
                    <a:lnTo>
                      <a:pt x="5815" y="4179"/>
                    </a:lnTo>
                    <a:lnTo>
                      <a:pt x="5665" y="4171"/>
                    </a:lnTo>
                    <a:lnTo>
                      <a:pt x="5425" y="4145"/>
                    </a:lnTo>
                    <a:lnTo>
                      <a:pt x="5288" y="4131"/>
                    </a:lnTo>
                    <a:lnTo>
                      <a:pt x="5116" y="4117"/>
                    </a:lnTo>
                    <a:lnTo>
                      <a:pt x="4830" y="4102"/>
                    </a:lnTo>
                    <a:lnTo>
                      <a:pt x="4573" y="4090"/>
                    </a:lnTo>
                    <a:lnTo>
                      <a:pt x="4303" y="4070"/>
                    </a:lnTo>
                    <a:lnTo>
                      <a:pt x="3977" y="4031"/>
                    </a:lnTo>
                    <a:lnTo>
                      <a:pt x="3554" y="3958"/>
                    </a:lnTo>
                    <a:lnTo>
                      <a:pt x="2989" y="3840"/>
                    </a:lnTo>
                    <a:lnTo>
                      <a:pt x="2242" y="3666"/>
                    </a:lnTo>
                    <a:lnTo>
                      <a:pt x="1776" y="3550"/>
                    </a:lnTo>
                    <a:lnTo>
                      <a:pt x="1672" y="3525"/>
                    </a:lnTo>
                    <a:lnTo>
                      <a:pt x="1449" y="3479"/>
                    </a:lnTo>
                    <a:lnTo>
                      <a:pt x="1214" y="3439"/>
                    </a:lnTo>
                    <a:lnTo>
                      <a:pt x="975" y="3408"/>
                    </a:lnTo>
                    <a:lnTo>
                      <a:pt x="737" y="3386"/>
                    </a:lnTo>
                    <a:lnTo>
                      <a:pt x="505" y="3376"/>
                    </a:lnTo>
                    <a:lnTo>
                      <a:pt x="287" y="3380"/>
                    </a:lnTo>
                    <a:lnTo>
                      <a:pt x="88" y="3398"/>
                    </a:lnTo>
                    <a:lnTo>
                      <a:pt x="0" y="3414"/>
                    </a:lnTo>
                    <a:lnTo>
                      <a:pt x="3" y="3374"/>
                    </a:lnTo>
                    <a:lnTo>
                      <a:pt x="42" y="3090"/>
                    </a:lnTo>
                    <a:lnTo>
                      <a:pt x="93" y="2815"/>
                    </a:lnTo>
                    <a:lnTo>
                      <a:pt x="173" y="2488"/>
                    </a:lnTo>
                    <a:lnTo>
                      <a:pt x="253" y="2220"/>
                    </a:lnTo>
                    <a:lnTo>
                      <a:pt x="318" y="2036"/>
                    </a:lnTo>
                    <a:lnTo>
                      <a:pt x="392" y="1850"/>
                    </a:lnTo>
                    <a:lnTo>
                      <a:pt x="475" y="1664"/>
                    </a:lnTo>
                    <a:lnTo>
                      <a:pt x="571" y="1481"/>
                    </a:lnTo>
                    <a:lnTo>
                      <a:pt x="677" y="1305"/>
                    </a:lnTo>
                    <a:lnTo>
                      <a:pt x="734" y="1219"/>
                    </a:lnTo>
                    <a:lnTo>
                      <a:pt x="775" y="1163"/>
                    </a:lnTo>
                    <a:lnTo>
                      <a:pt x="862" y="1055"/>
                    </a:lnTo>
                    <a:lnTo>
                      <a:pt x="954" y="955"/>
                    </a:lnTo>
                    <a:lnTo>
                      <a:pt x="1049" y="861"/>
                    </a:lnTo>
                    <a:lnTo>
                      <a:pt x="1151" y="773"/>
                    </a:lnTo>
                    <a:lnTo>
                      <a:pt x="1257" y="693"/>
                    </a:lnTo>
                    <a:lnTo>
                      <a:pt x="1366" y="617"/>
                    </a:lnTo>
                    <a:lnTo>
                      <a:pt x="1478" y="547"/>
                    </a:lnTo>
                    <a:lnTo>
                      <a:pt x="1649" y="452"/>
                    </a:lnTo>
                    <a:lnTo>
                      <a:pt x="1883" y="344"/>
                    </a:lnTo>
                    <a:lnTo>
                      <a:pt x="2118" y="254"/>
                    </a:lnTo>
                    <a:lnTo>
                      <a:pt x="2349" y="182"/>
                    </a:lnTo>
                    <a:lnTo>
                      <a:pt x="2574" y="124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lnTo>
                      <a:pt x="3652" y="17"/>
                    </a:lnTo>
                    <a:lnTo>
                      <a:pt x="3847" y="61"/>
                    </a:lnTo>
                    <a:lnTo>
                      <a:pt x="4041" y="116"/>
                    </a:lnTo>
                    <a:lnTo>
                      <a:pt x="4231" y="179"/>
                    </a:lnTo>
                    <a:lnTo>
                      <a:pt x="4418" y="252"/>
                    </a:lnTo>
                    <a:lnTo>
                      <a:pt x="4600" y="335"/>
                    </a:lnTo>
                    <a:lnTo>
                      <a:pt x="4779" y="426"/>
                    </a:lnTo>
                    <a:lnTo>
                      <a:pt x="4953" y="526"/>
                    </a:lnTo>
                    <a:lnTo>
                      <a:pt x="5037" y="581"/>
                    </a:lnTo>
                    <a:lnTo>
                      <a:pt x="5118" y="633"/>
                    </a:lnTo>
                    <a:lnTo>
                      <a:pt x="5269" y="747"/>
                    </a:lnTo>
                    <a:lnTo>
                      <a:pt x="5409" y="865"/>
                    </a:lnTo>
                    <a:lnTo>
                      <a:pt x="5539" y="991"/>
                    </a:lnTo>
                    <a:lnTo>
                      <a:pt x="5658" y="1124"/>
                    </a:lnTo>
                    <a:lnTo>
                      <a:pt x="5768" y="1261"/>
                    </a:lnTo>
                    <a:lnTo>
                      <a:pt x="5866" y="1406"/>
                    </a:lnTo>
                    <a:lnTo>
                      <a:pt x="5956" y="1556"/>
                    </a:lnTo>
                    <a:lnTo>
                      <a:pt x="6034" y="1712"/>
                    </a:lnTo>
                    <a:lnTo>
                      <a:pt x="6103" y="1872"/>
                    </a:lnTo>
                    <a:lnTo>
                      <a:pt x="6161" y="2038"/>
                    </a:lnTo>
                    <a:lnTo>
                      <a:pt x="6210" y="2210"/>
                    </a:lnTo>
                    <a:lnTo>
                      <a:pt x="6248" y="2386"/>
                    </a:lnTo>
                    <a:lnTo>
                      <a:pt x="6277" y="2567"/>
                    </a:lnTo>
                    <a:lnTo>
                      <a:pt x="6297" y="2753"/>
                    </a:lnTo>
                    <a:lnTo>
                      <a:pt x="6306" y="2941"/>
                    </a:lnTo>
                    <a:lnTo>
                      <a:pt x="6307" y="303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8"/>
              <p:cNvSpPr>
                <a:spLocks/>
              </p:cNvSpPr>
              <p:nvPr/>
            </p:nvSpPr>
            <p:spPr bwMode="auto">
              <a:xfrm>
                <a:off x="410" y="-88"/>
                <a:ext cx="888" cy="861"/>
              </a:xfrm>
              <a:custGeom>
                <a:avLst/>
                <a:gdLst>
                  <a:gd name="T0" fmla="*/ 3552 w 3552"/>
                  <a:gd name="T1" fmla="*/ 0 h 3445"/>
                  <a:gd name="T2" fmla="*/ 3463 w 3552"/>
                  <a:gd name="T3" fmla="*/ 17 h 3445"/>
                  <a:gd name="T4" fmla="*/ 3292 w 3552"/>
                  <a:gd name="T5" fmla="*/ 61 h 3445"/>
                  <a:gd name="T6" fmla="*/ 3130 w 3552"/>
                  <a:gd name="T7" fmla="*/ 118 h 3445"/>
                  <a:gd name="T8" fmla="*/ 2977 w 3552"/>
                  <a:gd name="T9" fmla="*/ 185 h 3445"/>
                  <a:gd name="T10" fmla="*/ 2832 w 3552"/>
                  <a:gd name="T11" fmla="*/ 263 h 3445"/>
                  <a:gd name="T12" fmla="*/ 2694 w 3552"/>
                  <a:gd name="T13" fmla="*/ 350 h 3445"/>
                  <a:gd name="T14" fmla="*/ 2566 w 3552"/>
                  <a:gd name="T15" fmla="*/ 446 h 3445"/>
                  <a:gd name="T16" fmla="*/ 2444 w 3552"/>
                  <a:gd name="T17" fmla="*/ 549 h 3445"/>
                  <a:gd name="T18" fmla="*/ 2330 w 3552"/>
                  <a:gd name="T19" fmla="*/ 660 h 3445"/>
                  <a:gd name="T20" fmla="*/ 2225 w 3552"/>
                  <a:gd name="T21" fmla="*/ 777 h 3445"/>
                  <a:gd name="T22" fmla="*/ 2125 w 3552"/>
                  <a:gd name="T23" fmla="*/ 899 h 3445"/>
                  <a:gd name="T24" fmla="*/ 2032 w 3552"/>
                  <a:gd name="T25" fmla="*/ 1028 h 3445"/>
                  <a:gd name="T26" fmla="*/ 1946 w 3552"/>
                  <a:gd name="T27" fmla="*/ 1159 h 3445"/>
                  <a:gd name="T28" fmla="*/ 1867 w 3552"/>
                  <a:gd name="T29" fmla="*/ 1294 h 3445"/>
                  <a:gd name="T30" fmla="*/ 1757 w 3552"/>
                  <a:gd name="T31" fmla="*/ 1501 h 3445"/>
                  <a:gd name="T32" fmla="*/ 1633 w 3552"/>
                  <a:gd name="T33" fmla="*/ 1781 h 3445"/>
                  <a:gd name="T34" fmla="*/ 1529 w 3552"/>
                  <a:gd name="T35" fmla="*/ 2062 h 3445"/>
                  <a:gd name="T36" fmla="*/ 1445 w 3552"/>
                  <a:gd name="T37" fmla="*/ 2335 h 3445"/>
                  <a:gd name="T38" fmla="*/ 1378 w 3552"/>
                  <a:gd name="T39" fmla="*/ 2596 h 3445"/>
                  <a:gd name="T40" fmla="*/ 1326 w 3552"/>
                  <a:gd name="T41" fmla="*/ 2838 h 3445"/>
                  <a:gd name="T42" fmla="*/ 1287 w 3552"/>
                  <a:gd name="T43" fmla="*/ 3055 h 3445"/>
                  <a:gd name="T44" fmla="*/ 1250 w 3552"/>
                  <a:gd name="T45" fmla="*/ 3324 h 3445"/>
                  <a:gd name="T46" fmla="*/ 1237 w 3552"/>
                  <a:gd name="T47" fmla="*/ 3445 h 3445"/>
                  <a:gd name="T48" fmla="*/ 1161 w 3552"/>
                  <a:gd name="T49" fmla="*/ 3432 h 3445"/>
                  <a:gd name="T50" fmla="*/ 1007 w 3552"/>
                  <a:gd name="T51" fmla="*/ 3409 h 3445"/>
                  <a:gd name="T52" fmla="*/ 853 w 3552"/>
                  <a:gd name="T53" fmla="*/ 3394 h 3445"/>
                  <a:gd name="T54" fmla="*/ 698 w 3552"/>
                  <a:gd name="T55" fmla="*/ 3384 h 3445"/>
                  <a:gd name="T56" fmla="*/ 542 w 3552"/>
                  <a:gd name="T57" fmla="*/ 3380 h 3445"/>
                  <a:gd name="T58" fmla="*/ 387 w 3552"/>
                  <a:gd name="T59" fmla="*/ 3382 h 3445"/>
                  <a:gd name="T60" fmla="*/ 232 w 3552"/>
                  <a:gd name="T61" fmla="*/ 3391 h 3445"/>
                  <a:gd name="T62" fmla="*/ 77 w 3552"/>
                  <a:gd name="T63" fmla="*/ 3406 h 3445"/>
                  <a:gd name="T64" fmla="*/ 0 w 3552"/>
                  <a:gd name="T65" fmla="*/ 3416 h 3445"/>
                  <a:gd name="T66" fmla="*/ 3 w 3552"/>
                  <a:gd name="T67" fmla="*/ 3376 h 3445"/>
                  <a:gd name="T68" fmla="*/ 42 w 3552"/>
                  <a:gd name="T69" fmla="*/ 3093 h 3445"/>
                  <a:gd name="T70" fmla="*/ 93 w 3552"/>
                  <a:gd name="T71" fmla="*/ 2818 h 3445"/>
                  <a:gd name="T72" fmla="*/ 173 w 3552"/>
                  <a:gd name="T73" fmla="*/ 2490 h 3445"/>
                  <a:gd name="T74" fmla="*/ 253 w 3552"/>
                  <a:gd name="T75" fmla="*/ 2223 h 3445"/>
                  <a:gd name="T76" fmla="*/ 318 w 3552"/>
                  <a:gd name="T77" fmla="*/ 2038 h 3445"/>
                  <a:gd name="T78" fmla="*/ 392 w 3552"/>
                  <a:gd name="T79" fmla="*/ 1853 h 3445"/>
                  <a:gd name="T80" fmla="*/ 475 w 3552"/>
                  <a:gd name="T81" fmla="*/ 1667 h 3445"/>
                  <a:gd name="T82" fmla="*/ 571 w 3552"/>
                  <a:gd name="T83" fmla="*/ 1484 h 3445"/>
                  <a:gd name="T84" fmla="*/ 677 w 3552"/>
                  <a:gd name="T85" fmla="*/ 1307 h 3445"/>
                  <a:gd name="T86" fmla="*/ 734 w 3552"/>
                  <a:gd name="T87" fmla="*/ 1222 h 3445"/>
                  <a:gd name="T88" fmla="*/ 775 w 3552"/>
                  <a:gd name="T89" fmla="*/ 1165 h 3445"/>
                  <a:gd name="T90" fmla="*/ 862 w 3552"/>
                  <a:gd name="T91" fmla="*/ 1058 h 3445"/>
                  <a:gd name="T92" fmla="*/ 954 w 3552"/>
                  <a:gd name="T93" fmla="*/ 957 h 3445"/>
                  <a:gd name="T94" fmla="*/ 1049 w 3552"/>
                  <a:gd name="T95" fmla="*/ 863 h 3445"/>
                  <a:gd name="T96" fmla="*/ 1151 w 3552"/>
                  <a:gd name="T97" fmla="*/ 775 h 3445"/>
                  <a:gd name="T98" fmla="*/ 1257 w 3552"/>
                  <a:gd name="T99" fmla="*/ 694 h 3445"/>
                  <a:gd name="T100" fmla="*/ 1366 w 3552"/>
                  <a:gd name="T101" fmla="*/ 618 h 3445"/>
                  <a:gd name="T102" fmla="*/ 1478 w 3552"/>
                  <a:gd name="T103" fmla="*/ 548 h 3445"/>
                  <a:gd name="T104" fmla="*/ 1649 w 3552"/>
                  <a:gd name="T105" fmla="*/ 453 h 3445"/>
                  <a:gd name="T106" fmla="*/ 1883 w 3552"/>
                  <a:gd name="T107" fmla="*/ 345 h 3445"/>
                  <a:gd name="T108" fmla="*/ 2118 w 3552"/>
                  <a:gd name="T109" fmla="*/ 255 h 3445"/>
                  <a:gd name="T110" fmla="*/ 2349 w 3552"/>
                  <a:gd name="T111" fmla="*/ 182 h 3445"/>
                  <a:gd name="T112" fmla="*/ 2574 w 3552"/>
                  <a:gd name="T113" fmla="*/ 126 h 3445"/>
                  <a:gd name="T114" fmla="*/ 2786 w 3552"/>
                  <a:gd name="T115" fmla="*/ 82 h 3445"/>
                  <a:gd name="T116" fmla="*/ 3074 w 3552"/>
                  <a:gd name="T117" fmla="*/ 36 h 3445"/>
                  <a:gd name="T118" fmla="*/ 3491 w 3552"/>
                  <a:gd name="T119" fmla="*/ 0 h 3445"/>
                  <a:gd name="T120" fmla="*/ 3552 w 3552"/>
                  <a:gd name="T121" fmla="*/ 0 h 3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552" h="3445">
                    <a:moveTo>
                      <a:pt x="3552" y="0"/>
                    </a:moveTo>
                    <a:lnTo>
                      <a:pt x="3463" y="17"/>
                    </a:lnTo>
                    <a:lnTo>
                      <a:pt x="3292" y="61"/>
                    </a:lnTo>
                    <a:lnTo>
                      <a:pt x="3130" y="118"/>
                    </a:lnTo>
                    <a:lnTo>
                      <a:pt x="2977" y="185"/>
                    </a:lnTo>
                    <a:lnTo>
                      <a:pt x="2832" y="263"/>
                    </a:lnTo>
                    <a:lnTo>
                      <a:pt x="2694" y="350"/>
                    </a:lnTo>
                    <a:lnTo>
                      <a:pt x="2566" y="446"/>
                    </a:lnTo>
                    <a:lnTo>
                      <a:pt x="2444" y="549"/>
                    </a:lnTo>
                    <a:lnTo>
                      <a:pt x="2330" y="660"/>
                    </a:lnTo>
                    <a:lnTo>
                      <a:pt x="2225" y="777"/>
                    </a:lnTo>
                    <a:lnTo>
                      <a:pt x="2125" y="899"/>
                    </a:lnTo>
                    <a:lnTo>
                      <a:pt x="2032" y="1028"/>
                    </a:lnTo>
                    <a:lnTo>
                      <a:pt x="1946" y="1159"/>
                    </a:lnTo>
                    <a:lnTo>
                      <a:pt x="1867" y="1294"/>
                    </a:lnTo>
                    <a:lnTo>
                      <a:pt x="1757" y="1501"/>
                    </a:lnTo>
                    <a:lnTo>
                      <a:pt x="1633" y="1781"/>
                    </a:lnTo>
                    <a:lnTo>
                      <a:pt x="1529" y="2062"/>
                    </a:lnTo>
                    <a:lnTo>
                      <a:pt x="1445" y="2335"/>
                    </a:lnTo>
                    <a:lnTo>
                      <a:pt x="1378" y="2596"/>
                    </a:lnTo>
                    <a:lnTo>
                      <a:pt x="1326" y="2838"/>
                    </a:lnTo>
                    <a:lnTo>
                      <a:pt x="1287" y="3055"/>
                    </a:lnTo>
                    <a:lnTo>
                      <a:pt x="1250" y="3324"/>
                    </a:lnTo>
                    <a:lnTo>
                      <a:pt x="1237" y="3445"/>
                    </a:lnTo>
                    <a:lnTo>
                      <a:pt x="1161" y="3432"/>
                    </a:lnTo>
                    <a:lnTo>
                      <a:pt x="1007" y="3409"/>
                    </a:lnTo>
                    <a:lnTo>
                      <a:pt x="853" y="3394"/>
                    </a:lnTo>
                    <a:lnTo>
                      <a:pt x="698" y="3384"/>
                    </a:lnTo>
                    <a:lnTo>
                      <a:pt x="542" y="3380"/>
                    </a:lnTo>
                    <a:lnTo>
                      <a:pt x="387" y="3382"/>
                    </a:lnTo>
                    <a:lnTo>
                      <a:pt x="232" y="3391"/>
                    </a:lnTo>
                    <a:lnTo>
                      <a:pt x="77" y="3406"/>
                    </a:lnTo>
                    <a:lnTo>
                      <a:pt x="0" y="3416"/>
                    </a:lnTo>
                    <a:lnTo>
                      <a:pt x="3" y="3376"/>
                    </a:lnTo>
                    <a:lnTo>
                      <a:pt x="42" y="3093"/>
                    </a:lnTo>
                    <a:lnTo>
                      <a:pt x="93" y="2818"/>
                    </a:lnTo>
                    <a:lnTo>
                      <a:pt x="173" y="2490"/>
                    </a:lnTo>
                    <a:lnTo>
                      <a:pt x="253" y="2223"/>
                    </a:lnTo>
                    <a:lnTo>
                      <a:pt x="318" y="2038"/>
                    </a:lnTo>
                    <a:lnTo>
                      <a:pt x="392" y="1853"/>
                    </a:lnTo>
                    <a:lnTo>
                      <a:pt x="475" y="1667"/>
                    </a:lnTo>
                    <a:lnTo>
                      <a:pt x="571" y="1484"/>
                    </a:lnTo>
                    <a:lnTo>
                      <a:pt x="677" y="1307"/>
                    </a:lnTo>
                    <a:lnTo>
                      <a:pt x="734" y="1222"/>
                    </a:lnTo>
                    <a:lnTo>
                      <a:pt x="775" y="1165"/>
                    </a:lnTo>
                    <a:lnTo>
                      <a:pt x="862" y="1058"/>
                    </a:lnTo>
                    <a:lnTo>
                      <a:pt x="954" y="957"/>
                    </a:lnTo>
                    <a:lnTo>
                      <a:pt x="1049" y="863"/>
                    </a:lnTo>
                    <a:lnTo>
                      <a:pt x="1151" y="775"/>
                    </a:lnTo>
                    <a:lnTo>
                      <a:pt x="1257" y="694"/>
                    </a:lnTo>
                    <a:lnTo>
                      <a:pt x="1366" y="618"/>
                    </a:lnTo>
                    <a:lnTo>
                      <a:pt x="1478" y="548"/>
                    </a:lnTo>
                    <a:lnTo>
                      <a:pt x="1649" y="453"/>
                    </a:lnTo>
                    <a:lnTo>
                      <a:pt x="1883" y="345"/>
                    </a:lnTo>
                    <a:lnTo>
                      <a:pt x="2118" y="255"/>
                    </a:lnTo>
                    <a:lnTo>
                      <a:pt x="2349" y="182"/>
                    </a:lnTo>
                    <a:lnTo>
                      <a:pt x="2574" y="126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9"/>
              <p:cNvSpPr>
                <a:spLocks/>
              </p:cNvSpPr>
              <p:nvPr/>
            </p:nvSpPr>
            <p:spPr bwMode="auto">
              <a:xfrm>
                <a:off x="719" y="-88"/>
                <a:ext cx="802" cy="1012"/>
              </a:xfrm>
              <a:custGeom>
                <a:avLst/>
                <a:gdLst>
                  <a:gd name="T0" fmla="*/ 2863 w 3209"/>
                  <a:gd name="T1" fmla="*/ 4049 h 4049"/>
                  <a:gd name="T2" fmla="*/ 2654 w 3209"/>
                  <a:gd name="T3" fmla="*/ 4022 h 4049"/>
                  <a:gd name="T4" fmla="*/ 2242 w 3209"/>
                  <a:gd name="T5" fmla="*/ 3952 h 4049"/>
                  <a:gd name="T6" fmla="*/ 1840 w 3209"/>
                  <a:gd name="T7" fmla="*/ 3869 h 4049"/>
                  <a:gd name="T8" fmla="*/ 1452 w 3209"/>
                  <a:gd name="T9" fmla="*/ 3779 h 4049"/>
                  <a:gd name="T10" fmla="*/ 904 w 3209"/>
                  <a:gd name="T11" fmla="*/ 3643 h 4049"/>
                  <a:gd name="T12" fmla="*/ 419 w 3209"/>
                  <a:gd name="T13" fmla="*/ 3526 h 4049"/>
                  <a:gd name="T14" fmla="*/ 131 w 3209"/>
                  <a:gd name="T15" fmla="*/ 3466 h 4049"/>
                  <a:gd name="T16" fmla="*/ 0 w 3209"/>
                  <a:gd name="T17" fmla="*/ 3445 h 4049"/>
                  <a:gd name="T18" fmla="*/ 12 w 3209"/>
                  <a:gd name="T19" fmla="*/ 3324 h 4049"/>
                  <a:gd name="T20" fmla="*/ 50 w 3209"/>
                  <a:gd name="T21" fmla="*/ 3055 h 4049"/>
                  <a:gd name="T22" fmla="*/ 89 w 3209"/>
                  <a:gd name="T23" fmla="*/ 2838 h 4049"/>
                  <a:gd name="T24" fmla="*/ 142 w 3209"/>
                  <a:gd name="T25" fmla="*/ 2596 h 4049"/>
                  <a:gd name="T26" fmla="*/ 209 w 3209"/>
                  <a:gd name="T27" fmla="*/ 2335 h 4049"/>
                  <a:gd name="T28" fmla="*/ 293 w 3209"/>
                  <a:gd name="T29" fmla="*/ 2062 h 4049"/>
                  <a:gd name="T30" fmla="*/ 397 w 3209"/>
                  <a:gd name="T31" fmla="*/ 1781 h 4049"/>
                  <a:gd name="T32" fmla="*/ 521 w 3209"/>
                  <a:gd name="T33" fmla="*/ 1501 h 4049"/>
                  <a:gd name="T34" fmla="*/ 631 w 3209"/>
                  <a:gd name="T35" fmla="*/ 1294 h 4049"/>
                  <a:gd name="T36" fmla="*/ 710 w 3209"/>
                  <a:gd name="T37" fmla="*/ 1159 h 4049"/>
                  <a:gd name="T38" fmla="*/ 796 w 3209"/>
                  <a:gd name="T39" fmla="*/ 1028 h 4049"/>
                  <a:gd name="T40" fmla="*/ 889 w 3209"/>
                  <a:gd name="T41" fmla="*/ 899 h 4049"/>
                  <a:gd name="T42" fmla="*/ 989 w 3209"/>
                  <a:gd name="T43" fmla="*/ 777 h 4049"/>
                  <a:gd name="T44" fmla="*/ 1094 w 3209"/>
                  <a:gd name="T45" fmla="*/ 660 h 4049"/>
                  <a:gd name="T46" fmla="*/ 1208 w 3209"/>
                  <a:gd name="T47" fmla="*/ 549 h 4049"/>
                  <a:gd name="T48" fmla="*/ 1330 w 3209"/>
                  <a:gd name="T49" fmla="*/ 446 h 4049"/>
                  <a:gd name="T50" fmla="*/ 1458 w 3209"/>
                  <a:gd name="T51" fmla="*/ 350 h 4049"/>
                  <a:gd name="T52" fmla="*/ 1596 w 3209"/>
                  <a:gd name="T53" fmla="*/ 263 h 4049"/>
                  <a:gd name="T54" fmla="*/ 1741 w 3209"/>
                  <a:gd name="T55" fmla="*/ 185 h 4049"/>
                  <a:gd name="T56" fmla="*/ 1894 w 3209"/>
                  <a:gd name="T57" fmla="*/ 118 h 4049"/>
                  <a:gd name="T58" fmla="*/ 2056 w 3209"/>
                  <a:gd name="T59" fmla="*/ 61 h 4049"/>
                  <a:gd name="T60" fmla="*/ 2227 w 3209"/>
                  <a:gd name="T61" fmla="*/ 17 h 4049"/>
                  <a:gd name="T62" fmla="*/ 2316 w 3209"/>
                  <a:gd name="T63" fmla="*/ 0 h 4049"/>
                  <a:gd name="T64" fmla="*/ 2386 w 3209"/>
                  <a:gd name="T65" fmla="*/ 38 h 4049"/>
                  <a:gd name="T66" fmla="*/ 2513 w 3209"/>
                  <a:gd name="T67" fmla="*/ 122 h 4049"/>
                  <a:gd name="T68" fmla="*/ 2627 w 3209"/>
                  <a:gd name="T69" fmla="*/ 218 h 4049"/>
                  <a:gd name="T70" fmla="*/ 2731 w 3209"/>
                  <a:gd name="T71" fmla="*/ 322 h 4049"/>
                  <a:gd name="T72" fmla="*/ 2821 w 3209"/>
                  <a:gd name="T73" fmla="*/ 437 h 4049"/>
                  <a:gd name="T74" fmla="*/ 2901 w 3209"/>
                  <a:gd name="T75" fmla="*/ 559 h 4049"/>
                  <a:gd name="T76" fmla="*/ 2970 w 3209"/>
                  <a:gd name="T77" fmla="*/ 690 h 4049"/>
                  <a:gd name="T78" fmla="*/ 3029 w 3209"/>
                  <a:gd name="T79" fmla="*/ 827 h 4049"/>
                  <a:gd name="T80" fmla="*/ 3080 w 3209"/>
                  <a:gd name="T81" fmla="*/ 970 h 4049"/>
                  <a:gd name="T82" fmla="*/ 3120 w 3209"/>
                  <a:gd name="T83" fmla="*/ 1118 h 4049"/>
                  <a:gd name="T84" fmla="*/ 3153 w 3209"/>
                  <a:gd name="T85" fmla="*/ 1271 h 4049"/>
                  <a:gd name="T86" fmla="*/ 3177 w 3209"/>
                  <a:gd name="T87" fmla="*/ 1426 h 4049"/>
                  <a:gd name="T88" fmla="*/ 3194 w 3209"/>
                  <a:gd name="T89" fmla="*/ 1585 h 4049"/>
                  <a:gd name="T90" fmla="*/ 3204 w 3209"/>
                  <a:gd name="T91" fmla="*/ 1746 h 4049"/>
                  <a:gd name="T92" fmla="*/ 3209 w 3209"/>
                  <a:gd name="T93" fmla="*/ 1988 h 4049"/>
                  <a:gd name="T94" fmla="*/ 3197 w 3209"/>
                  <a:gd name="T95" fmla="*/ 2310 h 4049"/>
                  <a:gd name="T96" fmla="*/ 3167 w 3209"/>
                  <a:gd name="T97" fmla="*/ 2625 h 4049"/>
                  <a:gd name="T98" fmla="*/ 3124 w 3209"/>
                  <a:gd name="T99" fmla="*/ 2926 h 4049"/>
                  <a:gd name="T100" fmla="*/ 3073 w 3209"/>
                  <a:gd name="T101" fmla="*/ 3209 h 4049"/>
                  <a:gd name="T102" fmla="*/ 2991 w 3209"/>
                  <a:gd name="T103" fmla="*/ 3583 h 4049"/>
                  <a:gd name="T104" fmla="*/ 2893 w 3209"/>
                  <a:gd name="T105" fmla="*/ 3947 h 4049"/>
                  <a:gd name="T106" fmla="*/ 2863 w 3209"/>
                  <a:gd name="T107" fmla="*/ 4049 h 4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09" h="4049">
                    <a:moveTo>
                      <a:pt x="2863" y="4049"/>
                    </a:moveTo>
                    <a:lnTo>
                      <a:pt x="2654" y="4022"/>
                    </a:lnTo>
                    <a:lnTo>
                      <a:pt x="2242" y="3952"/>
                    </a:lnTo>
                    <a:lnTo>
                      <a:pt x="1840" y="3869"/>
                    </a:lnTo>
                    <a:lnTo>
                      <a:pt x="1452" y="3779"/>
                    </a:lnTo>
                    <a:lnTo>
                      <a:pt x="904" y="3643"/>
                    </a:lnTo>
                    <a:lnTo>
                      <a:pt x="419" y="3526"/>
                    </a:lnTo>
                    <a:lnTo>
                      <a:pt x="131" y="3466"/>
                    </a:lnTo>
                    <a:lnTo>
                      <a:pt x="0" y="3445"/>
                    </a:lnTo>
                    <a:lnTo>
                      <a:pt x="12" y="3324"/>
                    </a:lnTo>
                    <a:lnTo>
                      <a:pt x="50" y="3055"/>
                    </a:lnTo>
                    <a:lnTo>
                      <a:pt x="89" y="2838"/>
                    </a:lnTo>
                    <a:lnTo>
                      <a:pt x="142" y="2596"/>
                    </a:lnTo>
                    <a:lnTo>
                      <a:pt x="209" y="2335"/>
                    </a:lnTo>
                    <a:lnTo>
                      <a:pt x="293" y="2062"/>
                    </a:lnTo>
                    <a:lnTo>
                      <a:pt x="397" y="1781"/>
                    </a:lnTo>
                    <a:lnTo>
                      <a:pt x="521" y="1501"/>
                    </a:lnTo>
                    <a:lnTo>
                      <a:pt x="631" y="1294"/>
                    </a:lnTo>
                    <a:lnTo>
                      <a:pt x="710" y="1159"/>
                    </a:lnTo>
                    <a:lnTo>
                      <a:pt x="796" y="1028"/>
                    </a:lnTo>
                    <a:lnTo>
                      <a:pt x="889" y="899"/>
                    </a:lnTo>
                    <a:lnTo>
                      <a:pt x="989" y="777"/>
                    </a:lnTo>
                    <a:lnTo>
                      <a:pt x="1094" y="660"/>
                    </a:lnTo>
                    <a:lnTo>
                      <a:pt x="1208" y="549"/>
                    </a:lnTo>
                    <a:lnTo>
                      <a:pt x="1330" y="446"/>
                    </a:lnTo>
                    <a:lnTo>
                      <a:pt x="1458" y="350"/>
                    </a:lnTo>
                    <a:lnTo>
                      <a:pt x="1596" y="263"/>
                    </a:lnTo>
                    <a:lnTo>
                      <a:pt x="1741" y="185"/>
                    </a:lnTo>
                    <a:lnTo>
                      <a:pt x="1894" y="118"/>
                    </a:lnTo>
                    <a:lnTo>
                      <a:pt x="2056" y="61"/>
                    </a:lnTo>
                    <a:lnTo>
                      <a:pt x="2227" y="17"/>
                    </a:lnTo>
                    <a:lnTo>
                      <a:pt x="2316" y="0"/>
                    </a:lnTo>
                    <a:lnTo>
                      <a:pt x="2386" y="38"/>
                    </a:lnTo>
                    <a:lnTo>
                      <a:pt x="2513" y="122"/>
                    </a:lnTo>
                    <a:lnTo>
                      <a:pt x="2627" y="218"/>
                    </a:lnTo>
                    <a:lnTo>
                      <a:pt x="2731" y="322"/>
                    </a:lnTo>
                    <a:lnTo>
                      <a:pt x="2821" y="437"/>
                    </a:lnTo>
                    <a:lnTo>
                      <a:pt x="2901" y="559"/>
                    </a:lnTo>
                    <a:lnTo>
                      <a:pt x="2970" y="690"/>
                    </a:lnTo>
                    <a:lnTo>
                      <a:pt x="3029" y="827"/>
                    </a:lnTo>
                    <a:lnTo>
                      <a:pt x="3080" y="970"/>
                    </a:lnTo>
                    <a:lnTo>
                      <a:pt x="3120" y="1118"/>
                    </a:lnTo>
                    <a:lnTo>
                      <a:pt x="3153" y="1271"/>
                    </a:lnTo>
                    <a:lnTo>
                      <a:pt x="3177" y="1426"/>
                    </a:lnTo>
                    <a:lnTo>
                      <a:pt x="3194" y="1585"/>
                    </a:lnTo>
                    <a:lnTo>
                      <a:pt x="3204" y="1746"/>
                    </a:lnTo>
                    <a:lnTo>
                      <a:pt x="3209" y="1988"/>
                    </a:lnTo>
                    <a:lnTo>
                      <a:pt x="3197" y="2310"/>
                    </a:lnTo>
                    <a:lnTo>
                      <a:pt x="3167" y="2625"/>
                    </a:lnTo>
                    <a:lnTo>
                      <a:pt x="3124" y="2926"/>
                    </a:lnTo>
                    <a:lnTo>
                      <a:pt x="3073" y="3209"/>
                    </a:lnTo>
                    <a:lnTo>
                      <a:pt x="2991" y="3583"/>
                    </a:lnTo>
                    <a:lnTo>
                      <a:pt x="2893" y="3947"/>
                    </a:lnTo>
                    <a:lnTo>
                      <a:pt x="2863" y="404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E239BF4B-876F-48AB-B7A8-31098DB466D3}"/>
              </a:ext>
            </a:extLst>
          </p:cNvPr>
          <p:cNvSpPr/>
          <p:nvPr/>
        </p:nvSpPr>
        <p:spPr>
          <a:xfrm>
            <a:off x="316015" y="333647"/>
            <a:ext cx="9518648" cy="63094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35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라즈베리파이</a:t>
            </a:r>
            <a:r>
              <a:rPr lang="ko-KR" altLang="en-US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</a:t>
            </a:r>
            <a:r>
              <a:rPr lang="ko-KR" altLang="en-US" sz="35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온습도</a:t>
            </a:r>
            <a:r>
              <a:rPr lang="en-US" altLang="ko-KR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)</a:t>
            </a:r>
            <a:r>
              <a:rPr lang="ko-KR" altLang="en-US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센서 설정</a:t>
            </a:r>
            <a:endParaRPr lang="en-US" altLang="ko-KR" sz="35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50A0DC-D52B-4477-842A-9FF48BAC1238}"/>
              </a:ext>
            </a:extLst>
          </p:cNvPr>
          <p:cNvSpPr txBox="1"/>
          <p:nvPr/>
        </p:nvSpPr>
        <p:spPr>
          <a:xfrm>
            <a:off x="316015" y="1283110"/>
            <a:ext cx="1011374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Adafruit </a:t>
            </a:r>
            <a:r>
              <a:rPr lang="ko-KR" altLang="en-US" dirty="0"/>
              <a:t>라이브러리 공통 패키지 설정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>
                <a:effectLst/>
              </a:rPr>
              <a:t>sudo</a:t>
            </a:r>
            <a:r>
              <a:rPr lang="en-US" altLang="ko-KR" dirty="0">
                <a:effectLst/>
              </a:rPr>
              <a:t> apt-get update </a:t>
            </a:r>
          </a:p>
          <a:p>
            <a:r>
              <a:rPr lang="en-US" altLang="ko-KR" dirty="0"/>
              <a:t>    </a:t>
            </a:r>
            <a:r>
              <a:rPr lang="en-US" altLang="ko-KR" dirty="0" err="1">
                <a:effectLst/>
              </a:rPr>
              <a:t>sudo</a:t>
            </a:r>
            <a:r>
              <a:rPr lang="en-US" altLang="ko-KR" dirty="0">
                <a:effectLst/>
              </a:rPr>
              <a:t> apt-get install -y python3 python3-pip python-dev</a:t>
            </a:r>
          </a:p>
          <a:p>
            <a:r>
              <a:rPr lang="en-US" altLang="ko-KR" dirty="0"/>
              <a:t>   </a:t>
            </a:r>
            <a:r>
              <a:rPr lang="en-US" altLang="ko-KR" dirty="0">
                <a:effectLst/>
              </a:rPr>
              <a:t> </a:t>
            </a:r>
            <a:r>
              <a:rPr lang="en-US" altLang="ko-KR" dirty="0" err="1">
                <a:effectLst/>
              </a:rPr>
              <a:t>sudo</a:t>
            </a:r>
            <a:r>
              <a:rPr lang="en-US" altLang="ko-KR" dirty="0">
                <a:effectLst/>
              </a:rPr>
              <a:t> pip3 install </a:t>
            </a:r>
            <a:r>
              <a:rPr lang="en-US" altLang="ko-KR" dirty="0" err="1">
                <a:effectLst/>
              </a:rPr>
              <a:t>rpi.gpio</a:t>
            </a:r>
            <a:endParaRPr lang="en-US" altLang="ko-KR" dirty="0">
              <a:effectLst/>
            </a:endParaRPr>
          </a:p>
          <a:p>
            <a:endParaRPr lang="en-US" altLang="ko-KR" dirty="0"/>
          </a:p>
          <a:p>
            <a:r>
              <a:rPr lang="en-US" altLang="ko-KR" dirty="0"/>
              <a:t>2. DHT </a:t>
            </a:r>
            <a:r>
              <a:rPr lang="ko-KR" altLang="en-US" dirty="0"/>
              <a:t>라이브러리 패키지 설정</a:t>
            </a:r>
            <a:endParaRPr lang="en-US" altLang="ko-KR" dirty="0"/>
          </a:p>
          <a:p>
            <a:r>
              <a:rPr lang="en-US" altLang="ko-KR" dirty="0">
                <a:effectLst/>
              </a:rPr>
              <a:t>    </a:t>
            </a:r>
            <a:r>
              <a:rPr lang="en-US" altLang="ko-KR" dirty="0" err="1">
                <a:effectLst/>
              </a:rPr>
              <a:t>sudo</a:t>
            </a:r>
            <a:r>
              <a:rPr lang="en-US" altLang="ko-KR" dirty="0">
                <a:effectLst/>
              </a:rPr>
              <a:t> apt-get update </a:t>
            </a:r>
          </a:p>
          <a:p>
            <a:r>
              <a:rPr lang="en-US" altLang="ko-KR" dirty="0"/>
              <a:t>    </a:t>
            </a:r>
            <a:r>
              <a:rPr lang="en-US" altLang="ko-KR" dirty="0" err="1">
                <a:effectLst/>
              </a:rPr>
              <a:t>sudo</a:t>
            </a:r>
            <a:r>
              <a:rPr lang="en-US" altLang="ko-KR" dirty="0">
                <a:effectLst/>
              </a:rPr>
              <a:t> apt-get install build-essential python-dev</a:t>
            </a:r>
          </a:p>
          <a:p>
            <a:endParaRPr lang="en-US" altLang="ko-KR" dirty="0"/>
          </a:p>
          <a:p>
            <a:r>
              <a:rPr lang="en-US" altLang="ko-KR" dirty="0"/>
              <a:t>3. DHT </a:t>
            </a:r>
            <a:r>
              <a:rPr lang="ko-KR" altLang="en-US" dirty="0"/>
              <a:t>소스 코드 다운로드 </a:t>
            </a:r>
            <a:r>
              <a:rPr lang="en-US" altLang="ko-KR" dirty="0"/>
              <a:t>&amp; </a:t>
            </a:r>
            <a:r>
              <a:rPr lang="ko-KR" altLang="en-US" dirty="0"/>
              <a:t>설치하기</a:t>
            </a:r>
            <a:endParaRPr lang="en-US" altLang="ko-KR" dirty="0"/>
          </a:p>
          <a:p>
            <a:r>
              <a:rPr lang="en-US" altLang="ko-KR" dirty="0">
                <a:effectLst/>
              </a:rPr>
              <a:t>   git clone </a:t>
            </a:r>
            <a:r>
              <a:rPr lang="en-US" altLang="ko-KR" dirty="0">
                <a:effectLst/>
                <a:hlinkClick r:id="rId2"/>
              </a:rPr>
              <a:t>https://github.com/adafruit/Adafruit_Python_DHT.git</a:t>
            </a:r>
            <a:endParaRPr lang="en-US" altLang="ko-KR" dirty="0">
              <a:effectLst/>
            </a:endParaRPr>
          </a:p>
          <a:p>
            <a:r>
              <a:rPr lang="en-US" altLang="ko-KR" dirty="0"/>
              <a:t>  </a:t>
            </a:r>
            <a:r>
              <a:rPr lang="en-US" altLang="ko-KR" dirty="0">
                <a:effectLst/>
              </a:rPr>
              <a:t> cd </a:t>
            </a:r>
            <a:r>
              <a:rPr lang="en-US" altLang="ko-KR" dirty="0" err="1">
                <a:effectLst/>
              </a:rPr>
              <a:t>Adafruit_Python_DHT</a:t>
            </a:r>
            <a:r>
              <a:rPr lang="en-US" altLang="ko-KR" dirty="0">
                <a:effectLst/>
              </a:rPr>
              <a:t> </a:t>
            </a:r>
          </a:p>
          <a:p>
            <a:r>
              <a:rPr lang="en-US" altLang="ko-KR" dirty="0"/>
              <a:t>   </a:t>
            </a:r>
            <a:r>
              <a:rPr lang="en-US" altLang="ko-KR" dirty="0" err="1"/>
              <a:t>s</a:t>
            </a:r>
            <a:r>
              <a:rPr lang="en-US" altLang="ko-KR" dirty="0" err="1">
                <a:effectLst/>
              </a:rPr>
              <a:t>udo</a:t>
            </a:r>
            <a:r>
              <a:rPr lang="en-US" altLang="ko-KR" dirty="0">
                <a:effectLst/>
              </a:rPr>
              <a:t> python setup.py install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62014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9834663" y="3159258"/>
            <a:ext cx="2357337" cy="3759065"/>
            <a:chOff x="9834663" y="3159258"/>
            <a:chExt cx="2357337" cy="3759065"/>
          </a:xfrm>
        </p:grpSpPr>
        <p:sp>
          <p:nvSpPr>
            <p:cNvPr id="35" name="자유형 34"/>
            <p:cNvSpPr/>
            <p:nvPr/>
          </p:nvSpPr>
          <p:spPr>
            <a:xfrm>
              <a:off x="9834663" y="3159258"/>
              <a:ext cx="2357337" cy="3698742"/>
            </a:xfrm>
            <a:custGeom>
              <a:avLst/>
              <a:gdLst>
                <a:gd name="connsiteX0" fmla="*/ 2357337 w 2357337"/>
                <a:gd name="connsiteY0" fmla="*/ 0 h 3698742"/>
                <a:gd name="connsiteX1" fmla="*/ 2357337 w 2357337"/>
                <a:gd name="connsiteY1" fmla="*/ 3698742 h 3698742"/>
                <a:gd name="connsiteX2" fmla="*/ 0 w 2357337"/>
                <a:gd name="connsiteY2" fmla="*/ 3698742 h 3698742"/>
                <a:gd name="connsiteX3" fmla="*/ 13715 w 2357337"/>
                <a:gd name="connsiteY3" fmla="*/ 3627335 h 3698742"/>
                <a:gd name="connsiteX4" fmla="*/ 1290700 w 2357337"/>
                <a:gd name="connsiteY4" fmla="*/ 1755246 h 3698742"/>
                <a:gd name="connsiteX5" fmla="*/ 2197018 w 2357337"/>
                <a:gd name="connsiteY5" fmla="*/ 379853 h 3698742"/>
                <a:gd name="connsiteX6" fmla="*/ 2329945 w 2357337"/>
                <a:gd name="connsiteY6" fmla="*/ 78424 h 369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7337" h="3698742">
                  <a:moveTo>
                    <a:pt x="2357337" y="0"/>
                  </a:moveTo>
                  <a:lnTo>
                    <a:pt x="2357337" y="3698742"/>
                  </a:lnTo>
                  <a:lnTo>
                    <a:pt x="0" y="3698742"/>
                  </a:lnTo>
                  <a:lnTo>
                    <a:pt x="13715" y="3627335"/>
                  </a:lnTo>
                  <a:cubicBezTo>
                    <a:pt x="180522" y="2837118"/>
                    <a:pt x="552307" y="2032468"/>
                    <a:pt x="1290700" y="1755246"/>
                  </a:cubicBezTo>
                  <a:cubicBezTo>
                    <a:pt x="1825639" y="2452482"/>
                    <a:pt x="1827179" y="762117"/>
                    <a:pt x="2197018" y="379853"/>
                  </a:cubicBezTo>
                  <a:cubicBezTo>
                    <a:pt x="2252656" y="285510"/>
                    <a:pt x="2293718" y="180343"/>
                    <a:pt x="2329945" y="78424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1" name="Group 45"/>
            <p:cNvGrpSpPr>
              <a:grpSpLocks noChangeAspect="1"/>
            </p:cNvGrpSpPr>
            <p:nvPr/>
          </p:nvGrpSpPr>
          <p:grpSpPr bwMode="auto">
            <a:xfrm rot="16373145" flipH="1">
              <a:off x="10833984" y="4920342"/>
              <a:ext cx="434830" cy="434830"/>
              <a:chOff x="4450" y="913"/>
              <a:chExt cx="2742" cy="2742"/>
            </a:xfrm>
          </p:grpSpPr>
          <p:sp>
            <p:nvSpPr>
              <p:cNvPr id="42" name="Freeform 46"/>
              <p:cNvSpPr>
                <a:spLocks/>
              </p:cNvSpPr>
              <p:nvPr/>
            </p:nvSpPr>
            <p:spPr bwMode="auto">
              <a:xfrm>
                <a:off x="5027" y="913"/>
                <a:ext cx="2164" cy="2164"/>
              </a:xfrm>
              <a:custGeom>
                <a:avLst/>
                <a:gdLst>
                  <a:gd name="T0" fmla="*/ 5125 w 6491"/>
                  <a:gd name="T1" fmla="*/ 2411 h 6492"/>
                  <a:gd name="T2" fmla="*/ 4579 w 6491"/>
                  <a:gd name="T3" fmla="*/ 2816 h 6492"/>
                  <a:gd name="T4" fmla="*/ 3897 w 6491"/>
                  <a:gd name="T5" fmla="*/ 3412 h 6492"/>
                  <a:gd name="T6" fmla="*/ 3360 w 6491"/>
                  <a:gd name="T7" fmla="*/ 3946 h 6492"/>
                  <a:gd name="T8" fmla="*/ 3258 w 6491"/>
                  <a:gd name="T9" fmla="*/ 4082 h 6492"/>
                  <a:gd name="T10" fmla="*/ 3193 w 6491"/>
                  <a:gd name="T11" fmla="*/ 4298 h 6492"/>
                  <a:gd name="T12" fmla="*/ 3193 w 6491"/>
                  <a:gd name="T13" fmla="*/ 4411 h 6492"/>
                  <a:gd name="T14" fmla="*/ 3258 w 6491"/>
                  <a:gd name="T15" fmla="*/ 4626 h 6492"/>
                  <a:gd name="T16" fmla="*/ 3360 w 6491"/>
                  <a:gd name="T17" fmla="*/ 4761 h 6492"/>
                  <a:gd name="T18" fmla="*/ 3501 w 6491"/>
                  <a:gd name="T19" fmla="*/ 4907 h 6492"/>
                  <a:gd name="T20" fmla="*/ 3606 w 6491"/>
                  <a:gd name="T21" fmla="*/ 5107 h 6492"/>
                  <a:gd name="T22" fmla="*/ 3628 w 6491"/>
                  <a:gd name="T23" fmla="*/ 5326 h 6492"/>
                  <a:gd name="T24" fmla="*/ 3564 w 6491"/>
                  <a:gd name="T25" fmla="*/ 5539 h 6492"/>
                  <a:gd name="T26" fmla="*/ 3461 w 6491"/>
                  <a:gd name="T27" fmla="*/ 5677 h 6492"/>
                  <a:gd name="T28" fmla="*/ 0 w 6491"/>
                  <a:gd name="T29" fmla="*/ 3844 h 6492"/>
                  <a:gd name="T30" fmla="*/ 858 w 6491"/>
                  <a:gd name="T31" fmla="*/ 2990 h 6492"/>
                  <a:gd name="T32" fmla="*/ 1058 w 6491"/>
                  <a:gd name="T33" fmla="*/ 2885 h 6492"/>
                  <a:gd name="T34" fmla="*/ 1277 w 6491"/>
                  <a:gd name="T35" fmla="*/ 2865 h 6492"/>
                  <a:gd name="T36" fmla="*/ 1490 w 6491"/>
                  <a:gd name="T37" fmla="*/ 2928 h 6492"/>
                  <a:gd name="T38" fmla="*/ 1628 w 6491"/>
                  <a:gd name="T39" fmla="*/ 3030 h 6492"/>
                  <a:gd name="T40" fmla="*/ 1772 w 6491"/>
                  <a:gd name="T41" fmla="*/ 3171 h 6492"/>
                  <a:gd name="T42" fmla="*/ 1971 w 6491"/>
                  <a:gd name="T43" fmla="*/ 3277 h 6492"/>
                  <a:gd name="T44" fmla="*/ 2138 w 6491"/>
                  <a:gd name="T45" fmla="*/ 3301 h 6492"/>
                  <a:gd name="T46" fmla="*/ 2306 w 6491"/>
                  <a:gd name="T47" fmla="*/ 3277 h 6492"/>
                  <a:gd name="T48" fmla="*/ 2503 w 6491"/>
                  <a:gd name="T49" fmla="*/ 3171 h 6492"/>
                  <a:gd name="T50" fmla="*/ 2921 w 6491"/>
                  <a:gd name="T51" fmla="*/ 2757 h 6492"/>
                  <a:gd name="T52" fmla="*/ 3386 w 6491"/>
                  <a:gd name="T53" fmla="*/ 2261 h 6492"/>
                  <a:gd name="T54" fmla="*/ 3950 w 6491"/>
                  <a:gd name="T55" fmla="*/ 1551 h 6492"/>
                  <a:gd name="T56" fmla="*/ 4739 w 6491"/>
                  <a:gd name="T57" fmla="*/ 414 h 6492"/>
                  <a:gd name="T58" fmla="*/ 4840 w 6491"/>
                  <a:gd name="T59" fmla="*/ 291 h 6492"/>
                  <a:gd name="T60" fmla="*/ 5001 w 6491"/>
                  <a:gd name="T61" fmla="*/ 157 h 6492"/>
                  <a:gd name="T62" fmla="*/ 5187 w 6491"/>
                  <a:gd name="T63" fmla="*/ 62 h 6492"/>
                  <a:gd name="T64" fmla="*/ 5391 w 6491"/>
                  <a:gd name="T65" fmla="*/ 9 h 6492"/>
                  <a:gd name="T66" fmla="*/ 5496 w 6491"/>
                  <a:gd name="T67" fmla="*/ 0 h 6492"/>
                  <a:gd name="T68" fmla="*/ 5707 w 6491"/>
                  <a:gd name="T69" fmla="*/ 16 h 6492"/>
                  <a:gd name="T70" fmla="*/ 5907 w 6491"/>
                  <a:gd name="T71" fmla="*/ 75 h 6492"/>
                  <a:gd name="T72" fmla="*/ 6088 w 6491"/>
                  <a:gd name="T73" fmla="*/ 179 h 6492"/>
                  <a:gd name="T74" fmla="*/ 6211 w 6491"/>
                  <a:gd name="T75" fmla="*/ 281 h 6492"/>
                  <a:gd name="T76" fmla="*/ 6313 w 6491"/>
                  <a:gd name="T77" fmla="*/ 402 h 6492"/>
                  <a:gd name="T78" fmla="*/ 6415 w 6491"/>
                  <a:gd name="T79" fmla="*/ 585 h 6492"/>
                  <a:gd name="T80" fmla="*/ 6475 w 6491"/>
                  <a:gd name="T81" fmla="*/ 785 h 6492"/>
                  <a:gd name="T82" fmla="*/ 6491 w 6491"/>
                  <a:gd name="T83" fmla="*/ 994 h 6492"/>
                  <a:gd name="T84" fmla="*/ 6481 w 6491"/>
                  <a:gd name="T85" fmla="*/ 1100 h 6492"/>
                  <a:gd name="T86" fmla="*/ 6428 w 6491"/>
                  <a:gd name="T87" fmla="*/ 1305 h 6492"/>
                  <a:gd name="T88" fmla="*/ 6333 w 6491"/>
                  <a:gd name="T89" fmla="*/ 1491 h 6492"/>
                  <a:gd name="T90" fmla="*/ 6200 w 6491"/>
                  <a:gd name="T91" fmla="*/ 1651 h 6492"/>
                  <a:gd name="T92" fmla="*/ 6077 w 6491"/>
                  <a:gd name="T93" fmla="*/ 1751 h 6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491" h="6492">
                    <a:moveTo>
                      <a:pt x="6077" y="1751"/>
                    </a:moveTo>
                    <a:lnTo>
                      <a:pt x="5125" y="2411"/>
                    </a:lnTo>
                    <a:lnTo>
                      <a:pt x="4939" y="2542"/>
                    </a:lnTo>
                    <a:lnTo>
                      <a:pt x="4579" y="2816"/>
                    </a:lnTo>
                    <a:lnTo>
                      <a:pt x="4231" y="3107"/>
                    </a:lnTo>
                    <a:lnTo>
                      <a:pt x="3897" y="3412"/>
                    </a:lnTo>
                    <a:lnTo>
                      <a:pt x="3734" y="3570"/>
                    </a:lnTo>
                    <a:lnTo>
                      <a:pt x="3360" y="3946"/>
                    </a:lnTo>
                    <a:lnTo>
                      <a:pt x="3321" y="3988"/>
                    </a:lnTo>
                    <a:lnTo>
                      <a:pt x="3258" y="4082"/>
                    </a:lnTo>
                    <a:lnTo>
                      <a:pt x="3215" y="4187"/>
                    </a:lnTo>
                    <a:lnTo>
                      <a:pt x="3193" y="4298"/>
                    </a:lnTo>
                    <a:lnTo>
                      <a:pt x="3192" y="4354"/>
                    </a:lnTo>
                    <a:lnTo>
                      <a:pt x="3193" y="4411"/>
                    </a:lnTo>
                    <a:lnTo>
                      <a:pt x="3215" y="4522"/>
                    </a:lnTo>
                    <a:lnTo>
                      <a:pt x="3258" y="4626"/>
                    </a:lnTo>
                    <a:lnTo>
                      <a:pt x="3321" y="4720"/>
                    </a:lnTo>
                    <a:lnTo>
                      <a:pt x="3360" y="4761"/>
                    </a:lnTo>
                    <a:lnTo>
                      <a:pt x="3461" y="4864"/>
                    </a:lnTo>
                    <a:lnTo>
                      <a:pt x="3501" y="4907"/>
                    </a:lnTo>
                    <a:lnTo>
                      <a:pt x="3564" y="5003"/>
                    </a:lnTo>
                    <a:lnTo>
                      <a:pt x="3606" y="5107"/>
                    </a:lnTo>
                    <a:lnTo>
                      <a:pt x="3628" y="5216"/>
                    </a:lnTo>
                    <a:lnTo>
                      <a:pt x="3628" y="5326"/>
                    </a:lnTo>
                    <a:lnTo>
                      <a:pt x="3606" y="5435"/>
                    </a:lnTo>
                    <a:lnTo>
                      <a:pt x="3564" y="5539"/>
                    </a:lnTo>
                    <a:lnTo>
                      <a:pt x="3501" y="5634"/>
                    </a:lnTo>
                    <a:lnTo>
                      <a:pt x="3461" y="5677"/>
                    </a:lnTo>
                    <a:lnTo>
                      <a:pt x="2647" y="6492"/>
                    </a:lnTo>
                    <a:lnTo>
                      <a:pt x="0" y="3844"/>
                    </a:lnTo>
                    <a:lnTo>
                      <a:pt x="815" y="3030"/>
                    </a:lnTo>
                    <a:lnTo>
                      <a:pt x="858" y="2990"/>
                    </a:lnTo>
                    <a:lnTo>
                      <a:pt x="954" y="2928"/>
                    </a:lnTo>
                    <a:lnTo>
                      <a:pt x="1058" y="2885"/>
                    </a:lnTo>
                    <a:lnTo>
                      <a:pt x="1166" y="2865"/>
                    </a:lnTo>
                    <a:lnTo>
                      <a:pt x="1277" y="2865"/>
                    </a:lnTo>
                    <a:lnTo>
                      <a:pt x="1386" y="2885"/>
                    </a:lnTo>
                    <a:lnTo>
                      <a:pt x="1490" y="2928"/>
                    </a:lnTo>
                    <a:lnTo>
                      <a:pt x="1585" y="2990"/>
                    </a:lnTo>
                    <a:lnTo>
                      <a:pt x="1628" y="3030"/>
                    </a:lnTo>
                    <a:lnTo>
                      <a:pt x="1730" y="3131"/>
                    </a:lnTo>
                    <a:lnTo>
                      <a:pt x="1772" y="3171"/>
                    </a:lnTo>
                    <a:lnTo>
                      <a:pt x="1866" y="3233"/>
                    </a:lnTo>
                    <a:lnTo>
                      <a:pt x="1971" y="3277"/>
                    </a:lnTo>
                    <a:lnTo>
                      <a:pt x="2082" y="3300"/>
                    </a:lnTo>
                    <a:lnTo>
                      <a:pt x="2138" y="3301"/>
                    </a:lnTo>
                    <a:lnTo>
                      <a:pt x="2195" y="3300"/>
                    </a:lnTo>
                    <a:lnTo>
                      <a:pt x="2306" y="3277"/>
                    </a:lnTo>
                    <a:lnTo>
                      <a:pt x="2410" y="3233"/>
                    </a:lnTo>
                    <a:lnTo>
                      <a:pt x="2503" y="3171"/>
                    </a:lnTo>
                    <a:lnTo>
                      <a:pt x="2545" y="3131"/>
                    </a:lnTo>
                    <a:lnTo>
                      <a:pt x="2921" y="2757"/>
                    </a:lnTo>
                    <a:lnTo>
                      <a:pt x="3081" y="2595"/>
                    </a:lnTo>
                    <a:lnTo>
                      <a:pt x="3386" y="2261"/>
                    </a:lnTo>
                    <a:lnTo>
                      <a:pt x="3677" y="1913"/>
                    </a:lnTo>
                    <a:lnTo>
                      <a:pt x="3950" y="1551"/>
                    </a:lnTo>
                    <a:lnTo>
                      <a:pt x="4080" y="1365"/>
                    </a:lnTo>
                    <a:lnTo>
                      <a:pt x="4739" y="414"/>
                    </a:lnTo>
                    <a:lnTo>
                      <a:pt x="4771" y="370"/>
                    </a:lnTo>
                    <a:lnTo>
                      <a:pt x="4840" y="291"/>
                    </a:lnTo>
                    <a:lnTo>
                      <a:pt x="4918" y="219"/>
                    </a:lnTo>
                    <a:lnTo>
                      <a:pt x="5001" y="157"/>
                    </a:lnTo>
                    <a:lnTo>
                      <a:pt x="5092" y="105"/>
                    </a:lnTo>
                    <a:lnTo>
                      <a:pt x="5187" y="62"/>
                    </a:lnTo>
                    <a:lnTo>
                      <a:pt x="5288" y="30"/>
                    </a:lnTo>
                    <a:lnTo>
                      <a:pt x="5391" y="9"/>
                    </a:lnTo>
                    <a:lnTo>
                      <a:pt x="5443" y="3"/>
                    </a:lnTo>
                    <a:lnTo>
                      <a:pt x="5496" y="0"/>
                    </a:lnTo>
                    <a:lnTo>
                      <a:pt x="5603" y="2"/>
                    </a:lnTo>
                    <a:lnTo>
                      <a:pt x="5707" y="16"/>
                    </a:lnTo>
                    <a:lnTo>
                      <a:pt x="5809" y="41"/>
                    </a:lnTo>
                    <a:lnTo>
                      <a:pt x="5907" y="75"/>
                    </a:lnTo>
                    <a:lnTo>
                      <a:pt x="6000" y="121"/>
                    </a:lnTo>
                    <a:lnTo>
                      <a:pt x="6088" y="179"/>
                    </a:lnTo>
                    <a:lnTo>
                      <a:pt x="6172" y="244"/>
                    </a:lnTo>
                    <a:lnTo>
                      <a:pt x="6211" y="281"/>
                    </a:lnTo>
                    <a:lnTo>
                      <a:pt x="6247" y="320"/>
                    </a:lnTo>
                    <a:lnTo>
                      <a:pt x="6313" y="402"/>
                    </a:lnTo>
                    <a:lnTo>
                      <a:pt x="6369" y="491"/>
                    </a:lnTo>
                    <a:lnTo>
                      <a:pt x="6415" y="585"/>
                    </a:lnTo>
                    <a:lnTo>
                      <a:pt x="6451" y="683"/>
                    </a:lnTo>
                    <a:lnTo>
                      <a:pt x="6475" y="785"/>
                    </a:lnTo>
                    <a:lnTo>
                      <a:pt x="6490" y="889"/>
                    </a:lnTo>
                    <a:lnTo>
                      <a:pt x="6491" y="994"/>
                    </a:lnTo>
                    <a:lnTo>
                      <a:pt x="6487" y="1047"/>
                    </a:lnTo>
                    <a:lnTo>
                      <a:pt x="6481" y="1100"/>
                    </a:lnTo>
                    <a:lnTo>
                      <a:pt x="6461" y="1204"/>
                    </a:lnTo>
                    <a:lnTo>
                      <a:pt x="6428" y="1305"/>
                    </a:lnTo>
                    <a:lnTo>
                      <a:pt x="6386" y="1400"/>
                    </a:lnTo>
                    <a:lnTo>
                      <a:pt x="6333" y="1491"/>
                    </a:lnTo>
                    <a:lnTo>
                      <a:pt x="6271" y="1574"/>
                    </a:lnTo>
                    <a:lnTo>
                      <a:pt x="6200" y="1651"/>
                    </a:lnTo>
                    <a:lnTo>
                      <a:pt x="6120" y="1721"/>
                    </a:lnTo>
                    <a:lnTo>
                      <a:pt x="6077" y="1751"/>
                    </a:lnTo>
                    <a:close/>
                  </a:path>
                </a:pathLst>
              </a:custGeom>
              <a:solidFill>
                <a:srgbClr val="754C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47"/>
              <p:cNvSpPr>
                <a:spLocks/>
              </p:cNvSpPr>
              <p:nvPr/>
            </p:nvSpPr>
            <p:spPr bwMode="auto">
              <a:xfrm>
                <a:off x="5027" y="964"/>
                <a:ext cx="2165" cy="2113"/>
              </a:xfrm>
              <a:custGeom>
                <a:avLst/>
                <a:gdLst>
                  <a:gd name="T0" fmla="*/ 6173 w 6493"/>
                  <a:gd name="T1" fmla="*/ 92 h 6339"/>
                  <a:gd name="T2" fmla="*/ 6051 w 6493"/>
                  <a:gd name="T3" fmla="*/ 0 h 6339"/>
                  <a:gd name="T4" fmla="*/ 6120 w 6493"/>
                  <a:gd name="T5" fmla="*/ 125 h 6339"/>
                  <a:gd name="T6" fmla="*/ 6179 w 6493"/>
                  <a:gd name="T7" fmla="*/ 302 h 6339"/>
                  <a:gd name="T8" fmla="*/ 6203 w 6493"/>
                  <a:gd name="T9" fmla="*/ 482 h 6339"/>
                  <a:gd name="T10" fmla="*/ 6193 w 6493"/>
                  <a:gd name="T11" fmla="*/ 662 h 6339"/>
                  <a:gd name="T12" fmla="*/ 6150 w 6493"/>
                  <a:gd name="T13" fmla="*/ 838 h 6339"/>
                  <a:gd name="T14" fmla="*/ 6074 w 6493"/>
                  <a:gd name="T15" fmla="*/ 1004 h 6339"/>
                  <a:gd name="T16" fmla="*/ 5967 w 6493"/>
                  <a:gd name="T17" fmla="*/ 1152 h 6339"/>
                  <a:gd name="T18" fmla="*/ 5829 w 6493"/>
                  <a:gd name="T19" fmla="*/ 1282 h 6339"/>
                  <a:gd name="T20" fmla="*/ 4837 w 6493"/>
                  <a:gd name="T21" fmla="*/ 1970 h 6339"/>
                  <a:gd name="T22" fmla="*/ 4291 w 6493"/>
                  <a:gd name="T23" fmla="*/ 2375 h 6339"/>
                  <a:gd name="T24" fmla="*/ 3609 w 6493"/>
                  <a:gd name="T25" fmla="*/ 2971 h 6339"/>
                  <a:gd name="T26" fmla="*/ 3072 w 6493"/>
                  <a:gd name="T27" fmla="*/ 3505 h 6339"/>
                  <a:gd name="T28" fmla="*/ 2971 w 6493"/>
                  <a:gd name="T29" fmla="*/ 3642 h 6339"/>
                  <a:gd name="T30" fmla="*/ 2905 w 6493"/>
                  <a:gd name="T31" fmla="*/ 3857 h 6339"/>
                  <a:gd name="T32" fmla="*/ 2905 w 6493"/>
                  <a:gd name="T33" fmla="*/ 3970 h 6339"/>
                  <a:gd name="T34" fmla="*/ 2971 w 6493"/>
                  <a:gd name="T35" fmla="*/ 4185 h 6339"/>
                  <a:gd name="T36" fmla="*/ 3072 w 6493"/>
                  <a:gd name="T37" fmla="*/ 4320 h 6339"/>
                  <a:gd name="T38" fmla="*/ 3213 w 6493"/>
                  <a:gd name="T39" fmla="*/ 4464 h 6339"/>
                  <a:gd name="T40" fmla="*/ 3320 w 6493"/>
                  <a:gd name="T41" fmla="*/ 4662 h 6339"/>
                  <a:gd name="T42" fmla="*/ 3343 w 6493"/>
                  <a:gd name="T43" fmla="*/ 4830 h 6339"/>
                  <a:gd name="T44" fmla="*/ 3320 w 6493"/>
                  <a:gd name="T45" fmla="*/ 4997 h 6339"/>
                  <a:gd name="T46" fmla="*/ 3213 w 6493"/>
                  <a:gd name="T47" fmla="*/ 5196 h 6339"/>
                  <a:gd name="T48" fmla="*/ 2359 w 6493"/>
                  <a:gd name="T49" fmla="*/ 6051 h 6339"/>
                  <a:gd name="T50" fmla="*/ 2647 w 6493"/>
                  <a:gd name="T51" fmla="*/ 6339 h 6339"/>
                  <a:gd name="T52" fmla="*/ 3501 w 6493"/>
                  <a:gd name="T53" fmla="*/ 5484 h 6339"/>
                  <a:gd name="T54" fmla="*/ 3606 w 6493"/>
                  <a:gd name="T55" fmla="*/ 5285 h 6339"/>
                  <a:gd name="T56" fmla="*/ 3631 w 6493"/>
                  <a:gd name="T57" fmla="*/ 5118 h 6339"/>
                  <a:gd name="T58" fmla="*/ 3606 w 6493"/>
                  <a:gd name="T59" fmla="*/ 4950 h 6339"/>
                  <a:gd name="T60" fmla="*/ 3501 w 6493"/>
                  <a:gd name="T61" fmla="*/ 4752 h 6339"/>
                  <a:gd name="T62" fmla="*/ 3360 w 6493"/>
                  <a:gd name="T63" fmla="*/ 4608 h 6339"/>
                  <a:gd name="T64" fmla="*/ 3258 w 6493"/>
                  <a:gd name="T65" fmla="*/ 4473 h 6339"/>
                  <a:gd name="T66" fmla="*/ 3193 w 6493"/>
                  <a:gd name="T67" fmla="*/ 4258 h 6339"/>
                  <a:gd name="T68" fmla="*/ 3193 w 6493"/>
                  <a:gd name="T69" fmla="*/ 4145 h 6339"/>
                  <a:gd name="T70" fmla="*/ 3258 w 6493"/>
                  <a:gd name="T71" fmla="*/ 3930 h 6339"/>
                  <a:gd name="T72" fmla="*/ 3360 w 6493"/>
                  <a:gd name="T73" fmla="*/ 3795 h 6339"/>
                  <a:gd name="T74" fmla="*/ 3897 w 6493"/>
                  <a:gd name="T75" fmla="*/ 3259 h 6339"/>
                  <a:gd name="T76" fmla="*/ 4579 w 6493"/>
                  <a:gd name="T77" fmla="*/ 2663 h 6339"/>
                  <a:gd name="T78" fmla="*/ 5125 w 6493"/>
                  <a:gd name="T79" fmla="*/ 2258 h 6339"/>
                  <a:gd name="T80" fmla="*/ 6121 w 6493"/>
                  <a:gd name="T81" fmla="*/ 1567 h 6339"/>
                  <a:gd name="T82" fmla="*/ 6272 w 6493"/>
                  <a:gd name="T83" fmla="*/ 1420 h 6339"/>
                  <a:gd name="T84" fmla="*/ 6388 w 6493"/>
                  <a:gd name="T85" fmla="*/ 1246 h 6339"/>
                  <a:gd name="T86" fmla="*/ 6461 w 6493"/>
                  <a:gd name="T87" fmla="*/ 1051 h 6339"/>
                  <a:gd name="T88" fmla="*/ 6488 w 6493"/>
                  <a:gd name="T89" fmla="*/ 894 h 6339"/>
                  <a:gd name="T90" fmla="*/ 6490 w 6493"/>
                  <a:gd name="T91" fmla="*/ 734 h 6339"/>
                  <a:gd name="T92" fmla="*/ 6451 w 6493"/>
                  <a:gd name="T93" fmla="*/ 530 h 6339"/>
                  <a:gd name="T94" fmla="*/ 6370 w 6493"/>
                  <a:gd name="T95" fmla="*/ 337 h 6339"/>
                  <a:gd name="T96" fmla="*/ 6248 w 6493"/>
                  <a:gd name="T97" fmla="*/ 165 h 6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493" h="6339">
                    <a:moveTo>
                      <a:pt x="6211" y="128"/>
                    </a:moveTo>
                    <a:lnTo>
                      <a:pt x="6173" y="92"/>
                    </a:lnTo>
                    <a:lnTo>
                      <a:pt x="6094" y="29"/>
                    </a:lnTo>
                    <a:lnTo>
                      <a:pt x="6051" y="0"/>
                    </a:lnTo>
                    <a:lnTo>
                      <a:pt x="6077" y="40"/>
                    </a:lnTo>
                    <a:lnTo>
                      <a:pt x="6120" y="125"/>
                    </a:lnTo>
                    <a:lnTo>
                      <a:pt x="6154" y="213"/>
                    </a:lnTo>
                    <a:lnTo>
                      <a:pt x="6179" y="302"/>
                    </a:lnTo>
                    <a:lnTo>
                      <a:pt x="6196" y="392"/>
                    </a:lnTo>
                    <a:lnTo>
                      <a:pt x="6203" y="482"/>
                    </a:lnTo>
                    <a:lnTo>
                      <a:pt x="6202" y="573"/>
                    </a:lnTo>
                    <a:lnTo>
                      <a:pt x="6193" y="662"/>
                    </a:lnTo>
                    <a:lnTo>
                      <a:pt x="6176" y="752"/>
                    </a:lnTo>
                    <a:lnTo>
                      <a:pt x="6150" y="838"/>
                    </a:lnTo>
                    <a:lnTo>
                      <a:pt x="6115" y="923"/>
                    </a:lnTo>
                    <a:lnTo>
                      <a:pt x="6074" y="1004"/>
                    </a:lnTo>
                    <a:lnTo>
                      <a:pt x="6023" y="1080"/>
                    </a:lnTo>
                    <a:lnTo>
                      <a:pt x="5967" y="1152"/>
                    </a:lnTo>
                    <a:lnTo>
                      <a:pt x="5901" y="1220"/>
                    </a:lnTo>
                    <a:lnTo>
                      <a:pt x="5829" y="1282"/>
                    </a:lnTo>
                    <a:lnTo>
                      <a:pt x="5790" y="1310"/>
                    </a:lnTo>
                    <a:lnTo>
                      <a:pt x="4837" y="1970"/>
                    </a:lnTo>
                    <a:lnTo>
                      <a:pt x="4653" y="2101"/>
                    </a:lnTo>
                    <a:lnTo>
                      <a:pt x="4291" y="2375"/>
                    </a:lnTo>
                    <a:lnTo>
                      <a:pt x="3945" y="2666"/>
                    </a:lnTo>
                    <a:lnTo>
                      <a:pt x="3609" y="2971"/>
                    </a:lnTo>
                    <a:lnTo>
                      <a:pt x="3448" y="3131"/>
                    </a:lnTo>
                    <a:lnTo>
                      <a:pt x="3072" y="3505"/>
                    </a:lnTo>
                    <a:lnTo>
                      <a:pt x="3033" y="3547"/>
                    </a:lnTo>
                    <a:lnTo>
                      <a:pt x="2971" y="3642"/>
                    </a:lnTo>
                    <a:lnTo>
                      <a:pt x="2928" y="3746"/>
                    </a:lnTo>
                    <a:lnTo>
                      <a:pt x="2905" y="3857"/>
                    </a:lnTo>
                    <a:lnTo>
                      <a:pt x="2904" y="3913"/>
                    </a:lnTo>
                    <a:lnTo>
                      <a:pt x="2905" y="3970"/>
                    </a:lnTo>
                    <a:lnTo>
                      <a:pt x="2928" y="4081"/>
                    </a:lnTo>
                    <a:lnTo>
                      <a:pt x="2971" y="4185"/>
                    </a:lnTo>
                    <a:lnTo>
                      <a:pt x="3033" y="4279"/>
                    </a:lnTo>
                    <a:lnTo>
                      <a:pt x="3072" y="4320"/>
                    </a:lnTo>
                    <a:lnTo>
                      <a:pt x="3174" y="4423"/>
                    </a:lnTo>
                    <a:lnTo>
                      <a:pt x="3213" y="4464"/>
                    </a:lnTo>
                    <a:lnTo>
                      <a:pt x="3277" y="4558"/>
                    </a:lnTo>
                    <a:lnTo>
                      <a:pt x="3320" y="4662"/>
                    </a:lnTo>
                    <a:lnTo>
                      <a:pt x="3341" y="4773"/>
                    </a:lnTo>
                    <a:lnTo>
                      <a:pt x="3343" y="4830"/>
                    </a:lnTo>
                    <a:lnTo>
                      <a:pt x="3341" y="4886"/>
                    </a:lnTo>
                    <a:lnTo>
                      <a:pt x="3320" y="4997"/>
                    </a:lnTo>
                    <a:lnTo>
                      <a:pt x="3277" y="5101"/>
                    </a:lnTo>
                    <a:lnTo>
                      <a:pt x="3213" y="5196"/>
                    </a:lnTo>
                    <a:lnTo>
                      <a:pt x="3174" y="5238"/>
                    </a:lnTo>
                    <a:lnTo>
                      <a:pt x="2359" y="6051"/>
                    </a:lnTo>
                    <a:lnTo>
                      <a:pt x="0" y="3692"/>
                    </a:lnTo>
                    <a:lnTo>
                      <a:pt x="2647" y="6339"/>
                    </a:lnTo>
                    <a:lnTo>
                      <a:pt x="3462" y="5526"/>
                    </a:lnTo>
                    <a:lnTo>
                      <a:pt x="3501" y="5484"/>
                    </a:lnTo>
                    <a:lnTo>
                      <a:pt x="3563" y="5389"/>
                    </a:lnTo>
                    <a:lnTo>
                      <a:pt x="3606" y="5285"/>
                    </a:lnTo>
                    <a:lnTo>
                      <a:pt x="3628" y="5174"/>
                    </a:lnTo>
                    <a:lnTo>
                      <a:pt x="3631" y="5118"/>
                    </a:lnTo>
                    <a:lnTo>
                      <a:pt x="3628" y="5061"/>
                    </a:lnTo>
                    <a:lnTo>
                      <a:pt x="3606" y="4950"/>
                    </a:lnTo>
                    <a:lnTo>
                      <a:pt x="3563" y="4846"/>
                    </a:lnTo>
                    <a:lnTo>
                      <a:pt x="3501" y="4752"/>
                    </a:lnTo>
                    <a:lnTo>
                      <a:pt x="3462" y="4711"/>
                    </a:lnTo>
                    <a:lnTo>
                      <a:pt x="3360" y="4608"/>
                    </a:lnTo>
                    <a:lnTo>
                      <a:pt x="3321" y="4567"/>
                    </a:lnTo>
                    <a:lnTo>
                      <a:pt x="3258" y="4473"/>
                    </a:lnTo>
                    <a:lnTo>
                      <a:pt x="3215" y="4369"/>
                    </a:lnTo>
                    <a:lnTo>
                      <a:pt x="3193" y="4258"/>
                    </a:lnTo>
                    <a:lnTo>
                      <a:pt x="3192" y="4201"/>
                    </a:lnTo>
                    <a:lnTo>
                      <a:pt x="3193" y="4145"/>
                    </a:lnTo>
                    <a:lnTo>
                      <a:pt x="3215" y="4034"/>
                    </a:lnTo>
                    <a:lnTo>
                      <a:pt x="3258" y="3930"/>
                    </a:lnTo>
                    <a:lnTo>
                      <a:pt x="3321" y="3835"/>
                    </a:lnTo>
                    <a:lnTo>
                      <a:pt x="3360" y="3795"/>
                    </a:lnTo>
                    <a:lnTo>
                      <a:pt x="3736" y="3419"/>
                    </a:lnTo>
                    <a:lnTo>
                      <a:pt x="3897" y="3259"/>
                    </a:lnTo>
                    <a:lnTo>
                      <a:pt x="4231" y="2954"/>
                    </a:lnTo>
                    <a:lnTo>
                      <a:pt x="4579" y="2663"/>
                    </a:lnTo>
                    <a:lnTo>
                      <a:pt x="4941" y="2389"/>
                    </a:lnTo>
                    <a:lnTo>
                      <a:pt x="5125" y="2258"/>
                    </a:lnTo>
                    <a:lnTo>
                      <a:pt x="6078" y="1598"/>
                    </a:lnTo>
                    <a:lnTo>
                      <a:pt x="6121" y="1567"/>
                    </a:lnTo>
                    <a:lnTo>
                      <a:pt x="6202" y="1498"/>
                    </a:lnTo>
                    <a:lnTo>
                      <a:pt x="6272" y="1420"/>
                    </a:lnTo>
                    <a:lnTo>
                      <a:pt x="6334" y="1336"/>
                    </a:lnTo>
                    <a:lnTo>
                      <a:pt x="6388" y="1246"/>
                    </a:lnTo>
                    <a:lnTo>
                      <a:pt x="6429" y="1151"/>
                    </a:lnTo>
                    <a:lnTo>
                      <a:pt x="6461" y="1051"/>
                    </a:lnTo>
                    <a:lnTo>
                      <a:pt x="6483" y="947"/>
                    </a:lnTo>
                    <a:lnTo>
                      <a:pt x="6488" y="894"/>
                    </a:lnTo>
                    <a:lnTo>
                      <a:pt x="6493" y="841"/>
                    </a:lnTo>
                    <a:lnTo>
                      <a:pt x="6490" y="734"/>
                    </a:lnTo>
                    <a:lnTo>
                      <a:pt x="6475" y="631"/>
                    </a:lnTo>
                    <a:lnTo>
                      <a:pt x="6451" y="530"/>
                    </a:lnTo>
                    <a:lnTo>
                      <a:pt x="6416" y="432"/>
                    </a:lnTo>
                    <a:lnTo>
                      <a:pt x="6370" y="337"/>
                    </a:lnTo>
                    <a:lnTo>
                      <a:pt x="6313" y="249"/>
                    </a:lnTo>
                    <a:lnTo>
                      <a:pt x="6248" y="165"/>
                    </a:lnTo>
                    <a:lnTo>
                      <a:pt x="6211" y="128"/>
                    </a:ln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8"/>
              <p:cNvSpPr>
                <a:spLocks/>
              </p:cNvSpPr>
              <p:nvPr/>
            </p:nvSpPr>
            <p:spPr bwMode="auto">
              <a:xfrm>
                <a:off x="4450" y="2195"/>
                <a:ext cx="1460" cy="1460"/>
              </a:xfrm>
              <a:custGeom>
                <a:avLst/>
                <a:gdLst>
                  <a:gd name="T0" fmla="*/ 1731 w 4378"/>
                  <a:gd name="T1" fmla="*/ 0 h 4379"/>
                  <a:gd name="T2" fmla="*/ 0 w 4378"/>
                  <a:gd name="T3" fmla="*/ 1732 h 4379"/>
                  <a:gd name="T4" fmla="*/ 1630 w 4378"/>
                  <a:gd name="T5" fmla="*/ 3360 h 4379"/>
                  <a:gd name="T6" fmla="*/ 2038 w 4378"/>
                  <a:gd name="T7" fmla="*/ 3768 h 4379"/>
                  <a:gd name="T8" fmla="*/ 2648 w 4378"/>
                  <a:gd name="T9" fmla="*/ 4379 h 4379"/>
                  <a:gd name="T10" fmla="*/ 4378 w 4378"/>
                  <a:gd name="T11" fmla="*/ 2647 h 4379"/>
                  <a:gd name="T12" fmla="*/ 1731 w 4378"/>
                  <a:gd name="T13" fmla="*/ 0 h 4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78" h="4379">
                    <a:moveTo>
                      <a:pt x="1731" y="0"/>
                    </a:moveTo>
                    <a:lnTo>
                      <a:pt x="0" y="1732"/>
                    </a:lnTo>
                    <a:lnTo>
                      <a:pt x="1630" y="3360"/>
                    </a:lnTo>
                    <a:lnTo>
                      <a:pt x="2038" y="3768"/>
                    </a:lnTo>
                    <a:lnTo>
                      <a:pt x="2648" y="4379"/>
                    </a:lnTo>
                    <a:lnTo>
                      <a:pt x="4378" y="2647"/>
                    </a:lnTo>
                    <a:lnTo>
                      <a:pt x="1731" y="0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9"/>
              <p:cNvSpPr>
                <a:spLocks/>
              </p:cNvSpPr>
              <p:nvPr/>
            </p:nvSpPr>
            <p:spPr bwMode="auto">
              <a:xfrm>
                <a:off x="5237" y="2981"/>
                <a:ext cx="672" cy="674"/>
              </a:xfrm>
              <a:custGeom>
                <a:avLst/>
                <a:gdLst>
                  <a:gd name="T0" fmla="*/ 0 w 2018"/>
                  <a:gd name="T1" fmla="*/ 1732 h 2020"/>
                  <a:gd name="T2" fmla="*/ 1730 w 2018"/>
                  <a:gd name="T3" fmla="*/ 0 h 2020"/>
                  <a:gd name="T4" fmla="*/ 2018 w 2018"/>
                  <a:gd name="T5" fmla="*/ 288 h 2020"/>
                  <a:gd name="T6" fmla="*/ 288 w 2018"/>
                  <a:gd name="T7" fmla="*/ 2020 h 2020"/>
                  <a:gd name="T8" fmla="*/ 0 w 2018"/>
                  <a:gd name="T9" fmla="*/ 1732 h 2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8" h="2020">
                    <a:moveTo>
                      <a:pt x="0" y="1732"/>
                    </a:moveTo>
                    <a:lnTo>
                      <a:pt x="1730" y="0"/>
                    </a:lnTo>
                    <a:lnTo>
                      <a:pt x="2018" y="288"/>
                    </a:lnTo>
                    <a:lnTo>
                      <a:pt x="288" y="2020"/>
                    </a:lnTo>
                    <a:lnTo>
                      <a:pt x="0" y="1732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50"/>
              <p:cNvSpPr>
                <a:spLocks/>
              </p:cNvSpPr>
              <p:nvPr/>
            </p:nvSpPr>
            <p:spPr bwMode="auto">
              <a:xfrm>
                <a:off x="6798" y="1115"/>
                <a:ext cx="192" cy="192"/>
              </a:xfrm>
              <a:custGeom>
                <a:avLst/>
                <a:gdLst>
                  <a:gd name="T0" fmla="*/ 576 w 576"/>
                  <a:gd name="T1" fmla="*/ 288 h 576"/>
                  <a:gd name="T2" fmla="*/ 575 w 576"/>
                  <a:gd name="T3" fmla="*/ 318 h 576"/>
                  <a:gd name="T4" fmla="*/ 563 w 576"/>
                  <a:gd name="T5" fmla="*/ 374 h 576"/>
                  <a:gd name="T6" fmla="*/ 541 w 576"/>
                  <a:gd name="T7" fmla="*/ 426 h 576"/>
                  <a:gd name="T8" fmla="*/ 510 w 576"/>
                  <a:gd name="T9" fmla="*/ 472 h 576"/>
                  <a:gd name="T10" fmla="*/ 471 w 576"/>
                  <a:gd name="T11" fmla="*/ 511 h 576"/>
                  <a:gd name="T12" fmla="*/ 425 w 576"/>
                  <a:gd name="T13" fmla="*/ 541 h 576"/>
                  <a:gd name="T14" fmla="*/ 373 w 576"/>
                  <a:gd name="T15" fmla="*/ 563 h 576"/>
                  <a:gd name="T16" fmla="*/ 317 w 576"/>
                  <a:gd name="T17" fmla="*/ 574 h 576"/>
                  <a:gd name="T18" fmla="*/ 288 w 576"/>
                  <a:gd name="T19" fmla="*/ 576 h 576"/>
                  <a:gd name="T20" fmla="*/ 258 w 576"/>
                  <a:gd name="T21" fmla="*/ 574 h 576"/>
                  <a:gd name="T22" fmla="*/ 202 w 576"/>
                  <a:gd name="T23" fmla="*/ 563 h 576"/>
                  <a:gd name="T24" fmla="*/ 150 w 576"/>
                  <a:gd name="T25" fmla="*/ 541 h 576"/>
                  <a:gd name="T26" fmla="*/ 104 w 576"/>
                  <a:gd name="T27" fmla="*/ 511 h 576"/>
                  <a:gd name="T28" fmla="*/ 65 w 576"/>
                  <a:gd name="T29" fmla="*/ 472 h 576"/>
                  <a:gd name="T30" fmla="*/ 33 w 576"/>
                  <a:gd name="T31" fmla="*/ 426 h 576"/>
                  <a:gd name="T32" fmla="*/ 12 w 576"/>
                  <a:gd name="T33" fmla="*/ 374 h 576"/>
                  <a:gd name="T34" fmla="*/ 0 w 576"/>
                  <a:gd name="T35" fmla="*/ 318 h 576"/>
                  <a:gd name="T36" fmla="*/ 0 w 576"/>
                  <a:gd name="T37" fmla="*/ 288 h 576"/>
                  <a:gd name="T38" fmla="*/ 0 w 576"/>
                  <a:gd name="T39" fmla="*/ 259 h 576"/>
                  <a:gd name="T40" fmla="*/ 12 w 576"/>
                  <a:gd name="T41" fmla="*/ 203 h 576"/>
                  <a:gd name="T42" fmla="*/ 33 w 576"/>
                  <a:gd name="T43" fmla="*/ 151 h 576"/>
                  <a:gd name="T44" fmla="*/ 65 w 576"/>
                  <a:gd name="T45" fmla="*/ 105 h 576"/>
                  <a:gd name="T46" fmla="*/ 104 w 576"/>
                  <a:gd name="T47" fmla="*/ 66 h 576"/>
                  <a:gd name="T48" fmla="*/ 150 w 576"/>
                  <a:gd name="T49" fmla="*/ 34 h 576"/>
                  <a:gd name="T50" fmla="*/ 202 w 576"/>
                  <a:gd name="T51" fmla="*/ 13 h 576"/>
                  <a:gd name="T52" fmla="*/ 258 w 576"/>
                  <a:gd name="T53" fmla="*/ 1 h 576"/>
                  <a:gd name="T54" fmla="*/ 288 w 576"/>
                  <a:gd name="T55" fmla="*/ 0 h 576"/>
                  <a:gd name="T56" fmla="*/ 317 w 576"/>
                  <a:gd name="T57" fmla="*/ 1 h 576"/>
                  <a:gd name="T58" fmla="*/ 373 w 576"/>
                  <a:gd name="T59" fmla="*/ 13 h 576"/>
                  <a:gd name="T60" fmla="*/ 425 w 576"/>
                  <a:gd name="T61" fmla="*/ 34 h 576"/>
                  <a:gd name="T62" fmla="*/ 471 w 576"/>
                  <a:gd name="T63" fmla="*/ 66 h 576"/>
                  <a:gd name="T64" fmla="*/ 510 w 576"/>
                  <a:gd name="T65" fmla="*/ 105 h 576"/>
                  <a:gd name="T66" fmla="*/ 541 w 576"/>
                  <a:gd name="T67" fmla="*/ 151 h 576"/>
                  <a:gd name="T68" fmla="*/ 563 w 576"/>
                  <a:gd name="T69" fmla="*/ 203 h 576"/>
                  <a:gd name="T70" fmla="*/ 575 w 576"/>
                  <a:gd name="T71" fmla="*/ 259 h 576"/>
                  <a:gd name="T72" fmla="*/ 576 w 576"/>
                  <a:gd name="T73" fmla="*/ 288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6" h="576">
                    <a:moveTo>
                      <a:pt x="576" y="288"/>
                    </a:moveTo>
                    <a:lnTo>
                      <a:pt x="575" y="318"/>
                    </a:lnTo>
                    <a:lnTo>
                      <a:pt x="563" y="374"/>
                    </a:lnTo>
                    <a:lnTo>
                      <a:pt x="541" y="426"/>
                    </a:lnTo>
                    <a:lnTo>
                      <a:pt x="510" y="472"/>
                    </a:lnTo>
                    <a:lnTo>
                      <a:pt x="471" y="511"/>
                    </a:lnTo>
                    <a:lnTo>
                      <a:pt x="425" y="541"/>
                    </a:lnTo>
                    <a:lnTo>
                      <a:pt x="373" y="563"/>
                    </a:lnTo>
                    <a:lnTo>
                      <a:pt x="317" y="574"/>
                    </a:lnTo>
                    <a:lnTo>
                      <a:pt x="288" y="576"/>
                    </a:lnTo>
                    <a:lnTo>
                      <a:pt x="258" y="574"/>
                    </a:lnTo>
                    <a:lnTo>
                      <a:pt x="202" y="563"/>
                    </a:lnTo>
                    <a:lnTo>
                      <a:pt x="150" y="541"/>
                    </a:lnTo>
                    <a:lnTo>
                      <a:pt x="104" y="511"/>
                    </a:lnTo>
                    <a:lnTo>
                      <a:pt x="65" y="472"/>
                    </a:lnTo>
                    <a:lnTo>
                      <a:pt x="33" y="426"/>
                    </a:lnTo>
                    <a:lnTo>
                      <a:pt x="12" y="374"/>
                    </a:lnTo>
                    <a:lnTo>
                      <a:pt x="0" y="318"/>
                    </a:lnTo>
                    <a:lnTo>
                      <a:pt x="0" y="288"/>
                    </a:lnTo>
                    <a:lnTo>
                      <a:pt x="0" y="259"/>
                    </a:lnTo>
                    <a:lnTo>
                      <a:pt x="12" y="203"/>
                    </a:lnTo>
                    <a:lnTo>
                      <a:pt x="33" y="151"/>
                    </a:lnTo>
                    <a:lnTo>
                      <a:pt x="65" y="105"/>
                    </a:lnTo>
                    <a:lnTo>
                      <a:pt x="104" y="66"/>
                    </a:lnTo>
                    <a:lnTo>
                      <a:pt x="150" y="34"/>
                    </a:lnTo>
                    <a:lnTo>
                      <a:pt x="202" y="13"/>
                    </a:lnTo>
                    <a:lnTo>
                      <a:pt x="258" y="1"/>
                    </a:lnTo>
                    <a:lnTo>
                      <a:pt x="288" y="0"/>
                    </a:lnTo>
                    <a:lnTo>
                      <a:pt x="317" y="1"/>
                    </a:lnTo>
                    <a:lnTo>
                      <a:pt x="373" y="13"/>
                    </a:lnTo>
                    <a:lnTo>
                      <a:pt x="425" y="34"/>
                    </a:lnTo>
                    <a:lnTo>
                      <a:pt x="471" y="66"/>
                    </a:lnTo>
                    <a:lnTo>
                      <a:pt x="510" y="105"/>
                    </a:lnTo>
                    <a:lnTo>
                      <a:pt x="541" y="151"/>
                    </a:lnTo>
                    <a:lnTo>
                      <a:pt x="563" y="203"/>
                    </a:lnTo>
                    <a:lnTo>
                      <a:pt x="575" y="259"/>
                    </a:lnTo>
                    <a:lnTo>
                      <a:pt x="576" y="288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순서도: 지연 30"/>
            <p:cNvSpPr/>
            <p:nvPr/>
          </p:nvSpPr>
          <p:spPr>
            <a:xfrm rot="4147283" flipH="1">
              <a:off x="10503405" y="5975733"/>
              <a:ext cx="748810" cy="194929"/>
            </a:xfrm>
            <a:prstGeom prst="flowChartDelay">
              <a:avLst/>
            </a:pr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 flipH="1">
              <a:off x="10883462" y="6186394"/>
              <a:ext cx="1308538" cy="671607"/>
            </a:xfrm>
            <a:custGeom>
              <a:avLst/>
              <a:gdLst>
                <a:gd name="connsiteX0" fmla="*/ 1119034 w 1308538"/>
                <a:gd name="connsiteY0" fmla="*/ 143 h 671607"/>
                <a:gd name="connsiteX1" fmla="*/ 1100633 w 1308538"/>
                <a:gd name="connsiteY1" fmla="*/ 6411 h 671607"/>
                <a:gd name="connsiteX2" fmla="*/ 946502 w 1308538"/>
                <a:gd name="connsiteY2" fmla="*/ 288986 h 671607"/>
                <a:gd name="connsiteX3" fmla="*/ 863120 w 1308538"/>
                <a:gd name="connsiteY3" fmla="*/ 295853 h 671607"/>
                <a:gd name="connsiteX4" fmla="*/ 740993 w 1308538"/>
                <a:gd name="connsiteY4" fmla="*/ 306112 h 671607"/>
                <a:gd name="connsiteX5" fmla="*/ 317469 w 1308538"/>
                <a:gd name="connsiteY5" fmla="*/ 295853 h 671607"/>
                <a:gd name="connsiteX6" fmla="*/ 150154 w 1308538"/>
                <a:gd name="connsiteY6" fmla="*/ 331801 h 671607"/>
                <a:gd name="connsiteX7" fmla="*/ 64772 w 1308538"/>
                <a:gd name="connsiteY7" fmla="*/ 403085 h 671607"/>
                <a:gd name="connsiteX8" fmla="*/ 0 w 1308538"/>
                <a:gd name="connsiteY8" fmla="*/ 472032 h 671607"/>
                <a:gd name="connsiteX9" fmla="*/ 0 w 1308538"/>
                <a:gd name="connsiteY9" fmla="*/ 671607 h 671607"/>
                <a:gd name="connsiteX10" fmla="*/ 1152472 w 1308538"/>
                <a:gd name="connsiteY10" fmla="*/ 671607 h 671607"/>
                <a:gd name="connsiteX11" fmla="*/ 1203388 w 1308538"/>
                <a:gd name="connsiteY11" fmla="*/ 545873 h 671607"/>
                <a:gd name="connsiteX12" fmla="*/ 1308008 w 1308538"/>
                <a:gd name="connsiteY12" fmla="*/ 310523 h 671607"/>
                <a:gd name="connsiteX13" fmla="*/ 1237639 w 1308538"/>
                <a:gd name="connsiteY13" fmla="*/ 109166 h 671607"/>
                <a:gd name="connsiteX14" fmla="*/ 1119034 w 1308538"/>
                <a:gd name="connsiteY14" fmla="*/ 143 h 67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538" h="671607">
                  <a:moveTo>
                    <a:pt x="1119034" y="143"/>
                  </a:moveTo>
                  <a:cubicBezTo>
                    <a:pt x="1112848" y="669"/>
                    <a:pt x="1106698" y="2665"/>
                    <a:pt x="1100633" y="6411"/>
                  </a:cubicBezTo>
                  <a:cubicBezTo>
                    <a:pt x="1052110" y="36381"/>
                    <a:pt x="978076" y="267069"/>
                    <a:pt x="946502" y="288986"/>
                  </a:cubicBezTo>
                  <a:cubicBezTo>
                    <a:pt x="914927" y="310904"/>
                    <a:pt x="897372" y="292999"/>
                    <a:pt x="863120" y="295853"/>
                  </a:cubicBezTo>
                  <a:cubicBezTo>
                    <a:pt x="828869" y="298708"/>
                    <a:pt x="831934" y="306112"/>
                    <a:pt x="740993" y="306112"/>
                  </a:cubicBezTo>
                  <a:lnTo>
                    <a:pt x="317469" y="295853"/>
                  </a:lnTo>
                  <a:cubicBezTo>
                    <a:pt x="218996" y="300135"/>
                    <a:pt x="206583" y="298694"/>
                    <a:pt x="150154" y="331801"/>
                  </a:cubicBezTo>
                  <a:cubicBezTo>
                    <a:pt x="121940" y="348354"/>
                    <a:pt x="93397" y="374043"/>
                    <a:pt x="64772" y="403085"/>
                  </a:cubicBezTo>
                  <a:lnTo>
                    <a:pt x="0" y="472032"/>
                  </a:lnTo>
                  <a:lnTo>
                    <a:pt x="0" y="671607"/>
                  </a:lnTo>
                  <a:lnTo>
                    <a:pt x="1152472" y="671607"/>
                  </a:lnTo>
                  <a:lnTo>
                    <a:pt x="1203388" y="545873"/>
                  </a:lnTo>
                  <a:cubicBezTo>
                    <a:pt x="1236524" y="459552"/>
                    <a:pt x="1302299" y="383307"/>
                    <a:pt x="1308008" y="310523"/>
                  </a:cubicBezTo>
                  <a:cubicBezTo>
                    <a:pt x="1313716" y="237738"/>
                    <a:pt x="1272202" y="159851"/>
                    <a:pt x="1237639" y="109166"/>
                  </a:cubicBezTo>
                  <a:cubicBezTo>
                    <a:pt x="1207396" y="64816"/>
                    <a:pt x="1162333" y="-3539"/>
                    <a:pt x="1119034" y="1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 flipH="1">
              <a:off x="11240166" y="5517492"/>
              <a:ext cx="822634" cy="1030104"/>
              <a:chOff x="1219927" y="2725633"/>
              <a:chExt cx="1711565" cy="2143225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1682683" y="4161764"/>
                <a:ext cx="786052" cy="707094"/>
                <a:chOff x="1682683" y="4161764"/>
                <a:chExt cx="786052" cy="707094"/>
              </a:xfrm>
            </p:grpSpPr>
            <p:sp>
              <p:nvSpPr>
                <p:cNvPr id="12" name="Freeform 53"/>
                <p:cNvSpPr>
                  <a:spLocks/>
                </p:cNvSpPr>
                <p:nvPr/>
              </p:nvSpPr>
              <p:spPr bwMode="auto">
                <a:xfrm>
                  <a:off x="1738548" y="4691269"/>
                  <a:ext cx="672206" cy="177589"/>
                </a:xfrm>
                <a:custGeom>
                  <a:avLst/>
                  <a:gdLst>
                    <a:gd name="T0" fmla="*/ 255 w 511"/>
                    <a:gd name="T1" fmla="*/ 0 h 135"/>
                    <a:gd name="T2" fmla="*/ 294 w 511"/>
                    <a:gd name="T3" fmla="*/ 1 h 135"/>
                    <a:gd name="T4" fmla="*/ 331 w 511"/>
                    <a:gd name="T5" fmla="*/ 4 h 135"/>
                    <a:gd name="T6" fmla="*/ 365 w 511"/>
                    <a:gd name="T7" fmla="*/ 8 h 135"/>
                    <a:gd name="T8" fmla="*/ 396 w 511"/>
                    <a:gd name="T9" fmla="*/ 14 h 135"/>
                    <a:gd name="T10" fmla="*/ 425 w 511"/>
                    <a:gd name="T11" fmla="*/ 19 h 135"/>
                    <a:gd name="T12" fmla="*/ 450 w 511"/>
                    <a:gd name="T13" fmla="*/ 25 h 135"/>
                    <a:gd name="T14" fmla="*/ 471 w 511"/>
                    <a:gd name="T15" fmla="*/ 30 h 135"/>
                    <a:gd name="T16" fmla="*/ 488 w 511"/>
                    <a:gd name="T17" fmla="*/ 35 h 135"/>
                    <a:gd name="T18" fmla="*/ 501 w 511"/>
                    <a:gd name="T19" fmla="*/ 39 h 135"/>
                    <a:gd name="T20" fmla="*/ 509 w 511"/>
                    <a:gd name="T21" fmla="*/ 42 h 135"/>
                    <a:gd name="T22" fmla="*/ 511 w 511"/>
                    <a:gd name="T23" fmla="*/ 42 h 135"/>
                    <a:gd name="T24" fmla="*/ 510 w 511"/>
                    <a:gd name="T25" fmla="*/ 44 h 135"/>
                    <a:gd name="T26" fmla="*/ 505 w 511"/>
                    <a:gd name="T27" fmla="*/ 49 h 135"/>
                    <a:gd name="T28" fmla="*/ 496 w 511"/>
                    <a:gd name="T29" fmla="*/ 57 h 135"/>
                    <a:gd name="T30" fmla="*/ 485 w 511"/>
                    <a:gd name="T31" fmla="*/ 66 h 135"/>
                    <a:gd name="T32" fmla="*/ 470 w 511"/>
                    <a:gd name="T33" fmla="*/ 77 h 135"/>
                    <a:gd name="T34" fmla="*/ 451 w 511"/>
                    <a:gd name="T35" fmla="*/ 88 h 135"/>
                    <a:gd name="T36" fmla="*/ 429 w 511"/>
                    <a:gd name="T37" fmla="*/ 100 h 135"/>
                    <a:gd name="T38" fmla="*/ 403 w 511"/>
                    <a:gd name="T39" fmla="*/ 112 h 135"/>
                    <a:gd name="T40" fmla="*/ 372 w 511"/>
                    <a:gd name="T41" fmla="*/ 121 h 135"/>
                    <a:gd name="T42" fmla="*/ 337 w 511"/>
                    <a:gd name="T43" fmla="*/ 128 h 135"/>
                    <a:gd name="T44" fmla="*/ 298 w 511"/>
                    <a:gd name="T45" fmla="*/ 134 h 135"/>
                    <a:gd name="T46" fmla="*/ 256 w 511"/>
                    <a:gd name="T47" fmla="*/ 135 h 135"/>
                    <a:gd name="T48" fmla="*/ 213 w 511"/>
                    <a:gd name="T49" fmla="*/ 134 h 135"/>
                    <a:gd name="T50" fmla="*/ 174 w 511"/>
                    <a:gd name="T51" fmla="*/ 128 h 135"/>
                    <a:gd name="T52" fmla="*/ 139 w 511"/>
                    <a:gd name="T53" fmla="*/ 121 h 135"/>
                    <a:gd name="T54" fmla="*/ 109 w 511"/>
                    <a:gd name="T55" fmla="*/ 112 h 135"/>
                    <a:gd name="T56" fmla="*/ 82 w 511"/>
                    <a:gd name="T57" fmla="*/ 100 h 135"/>
                    <a:gd name="T58" fmla="*/ 60 w 511"/>
                    <a:gd name="T59" fmla="*/ 88 h 135"/>
                    <a:gd name="T60" fmla="*/ 41 w 511"/>
                    <a:gd name="T61" fmla="*/ 77 h 135"/>
                    <a:gd name="T62" fmla="*/ 26 w 511"/>
                    <a:gd name="T63" fmla="*/ 66 h 135"/>
                    <a:gd name="T64" fmla="*/ 15 w 511"/>
                    <a:gd name="T65" fmla="*/ 57 h 135"/>
                    <a:gd name="T66" fmla="*/ 6 w 511"/>
                    <a:gd name="T67" fmla="*/ 49 h 135"/>
                    <a:gd name="T68" fmla="*/ 2 w 511"/>
                    <a:gd name="T69" fmla="*/ 44 h 135"/>
                    <a:gd name="T70" fmla="*/ 0 w 511"/>
                    <a:gd name="T71" fmla="*/ 42 h 135"/>
                    <a:gd name="T72" fmla="*/ 43 w 511"/>
                    <a:gd name="T73" fmla="*/ 27 h 135"/>
                    <a:gd name="T74" fmla="*/ 88 w 511"/>
                    <a:gd name="T75" fmla="*/ 16 h 135"/>
                    <a:gd name="T76" fmla="*/ 131 w 511"/>
                    <a:gd name="T77" fmla="*/ 8 h 135"/>
                    <a:gd name="T78" fmla="*/ 173 w 511"/>
                    <a:gd name="T79" fmla="*/ 3 h 135"/>
                    <a:gd name="T80" fmla="*/ 215 w 511"/>
                    <a:gd name="T81" fmla="*/ 0 h 135"/>
                    <a:gd name="T82" fmla="*/ 255 w 511"/>
                    <a:gd name="T83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511" h="135">
                      <a:moveTo>
                        <a:pt x="255" y="0"/>
                      </a:moveTo>
                      <a:lnTo>
                        <a:pt x="294" y="1"/>
                      </a:lnTo>
                      <a:lnTo>
                        <a:pt x="331" y="4"/>
                      </a:lnTo>
                      <a:lnTo>
                        <a:pt x="365" y="8"/>
                      </a:lnTo>
                      <a:lnTo>
                        <a:pt x="396" y="14"/>
                      </a:lnTo>
                      <a:lnTo>
                        <a:pt x="425" y="19"/>
                      </a:lnTo>
                      <a:lnTo>
                        <a:pt x="450" y="25"/>
                      </a:lnTo>
                      <a:lnTo>
                        <a:pt x="471" y="30"/>
                      </a:lnTo>
                      <a:lnTo>
                        <a:pt x="488" y="35"/>
                      </a:lnTo>
                      <a:lnTo>
                        <a:pt x="501" y="39"/>
                      </a:lnTo>
                      <a:lnTo>
                        <a:pt x="509" y="42"/>
                      </a:lnTo>
                      <a:lnTo>
                        <a:pt x="511" y="42"/>
                      </a:lnTo>
                      <a:lnTo>
                        <a:pt x="510" y="44"/>
                      </a:lnTo>
                      <a:lnTo>
                        <a:pt x="505" y="49"/>
                      </a:lnTo>
                      <a:lnTo>
                        <a:pt x="496" y="57"/>
                      </a:lnTo>
                      <a:lnTo>
                        <a:pt x="485" y="66"/>
                      </a:lnTo>
                      <a:lnTo>
                        <a:pt x="470" y="77"/>
                      </a:lnTo>
                      <a:lnTo>
                        <a:pt x="451" y="88"/>
                      </a:lnTo>
                      <a:lnTo>
                        <a:pt x="429" y="100"/>
                      </a:lnTo>
                      <a:lnTo>
                        <a:pt x="403" y="112"/>
                      </a:lnTo>
                      <a:lnTo>
                        <a:pt x="372" y="121"/>
                      </a:lnTo>
                      <a:lnTo>
                        <a:pt x="337" y="128"/>
                      </a:lnTo>
                      <a:lnTo>
                        <a:pt x="298" y="134"/>
                      </a:lnTo>
                      <a:lnTo>
                        <a:pt x="256" y="135"/>
                      </a:lnTo>
                      <a:lnTo>
                        <a:pt x="213" y="134"/>
                      </a:lnTo>
                      <a:lnTo>
                        <a:pt x="174" y="128"/>
                      </a:lnTo>
                      <a:lnTo>
                        <a:pt x="139" y="121"/>
                      </a:lnTo>
                      <a:lnTo>
                        <a:pt x="109" y="112"/>
                      </a:lnTo>
                      <a:lnTo>
                        <a:pt x="82" y="100"/>
                      </a:lnTo>
                      <a:lnTo>
                        <a:pt x="60" y="88"/>
                      </a:lnTo>
                      <a:lnTo>
                        <a:pt x="41" y="77"/>
                      </a:lnTo>
                      <a:lnTo>
                        <a:pt x="26" y="66"/>
                      </a:lnTo>
                      <a:lnTo>
                        <a:pt x="15" y="57"/>
                      </a:lnTo>
                      <a:lnTo>
                        <a:pt x="6" y="49"/>
                      </a:lnTo>
                      <a:lnTo>
                        <a:pt x="2" y="44"/>
                      </a:lnTo>
                      <a:lnTo>
                        <a:pt x="0" y="42"/>
                      </a:lnTo>
                      <a:lnTo>
                        <a:pt x="43" y="27"/>
                      </a:lnTo>
                      <a:lnTo>
                        <a:pt x="88" y="16"/>
                      </a:lnTo>
                      <a:lnTo>
                        <a:pt x="131" y="8"/>
                      </a:lnTo>
                      <a:lnTo>
                        <a:pt x="173" y="3"/>
                      </a:lnTo>
                      <a:lnTo>
                        <a:pt x="215" y="0"/>
                      </a:lnTo>
                      <a:lnTo>
                        <a:pt x="255" y="0"/>
                      </a:lnTo>
                      <a:close/>
                    </a:path>
                  </a:pathLst>
                </a:custGeom>
                <a:solidFill>
                  <a:srgbClr val="FEDEC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1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" name="Freeform 33"/>
                <p:cNvSpPr>
                  <a:spLocks/>
                </p:cNvSpPr>
                <p:nvPr/>
              </p:nvSpPr>
              <p:spPr bwMode="auto">
                <a:xfrm>
                  <a:off x="1682683" y="4161764"/>
                  <a:ext cx="786052" cy="587426"/>
                </a:xfrm>
                <a:custGeom>
                  <a:avLst/>
                  <a:gdLst>
                    <a:gd name="T0" fmla="*/ 118 w 1117"/>
                    <a:gd name="T1" fmla="*/ 0 h 834"/>
                    <a:gd name="T2" fmla="*/ 999 w 1117"/>
                    <a:gd name="T3" fmla="*/ 0 h 834"/>
                    <a:gd name="T4" fmla="*/ 1006 w 1117"/>
                    <a:gd name="T5" fmla="*/ 21 h 834"/>
                    <a:gd name="T6" fmla="*/ 1011 w 1117"/>
                    <a:gd name="T7" fmla="*/ 50 h 834"/>
                    <a:gd name="T8" fmla="*/ 1015 w 1117"/>
                    <a:gd name="T9" fmla="*/ 85 h 834"/>
                    <a:gd name="T10" fmla="*/ 1018 w 1117"/>
                    <a:gd name="T11" fmla="*/ 126 h 834"/>
                    <a:gd name="T12" fmla="*/ 1021 w 1117"/>
                    <a:gd name="T13" fmla="*/ 171 h 834"/>
                    <a:gd name="T14" fmla="*/ 1025 w 1117"/>
                    <a:gd name="T15" fmla="*/ 222 h 834"/>
                    <a:gd name="T16" fmla="*/ 1031 w 1117"/>
                    <a:gd name="T17" fmla="*/ 274 h 834"/>
                    <a:gd name="T18" fmla="*/ 1040 w 1117"/>
                    <a:gd name="T19" fmla="*/ 330 h 834"/>
                    <a:gd name="T20" fmla="*/ 1051 w 1117"/>
                    <a:gd name="T21" fmla="*/ 387 h 834"/>
                    <a:gd name="T22" fmla="*/ 1067 w 1117"/>
                    <a:gd name="T23" fmla="*/ 445 h 834"/>
                    <a:gd name="T24" fmla="*/ 1089 w 1117"/>
                    <a:gd name="T25" fmla="*/ 503 h 834"/>
                    <a:gd name="T26" fmla="*/ 1117 w 1117"/>
                    <a:gd name="T27" fmla="*/ 560 h 834"/>
                    <a:gd name="T28" fmla="*/ 1067 w 1117"/>
                    <a:gd name="T29" fmla="*/ 600 h 834"/>
                    <a:gd name="T30" fmla="*/ 1015 w 1117"/>
                    <a:gd name="T31" fmla="*/ 639 h 834"/>
                    <a:gd name="T32" fmla="*/ 961 w 1117"/>
                    <a:gd name="T33" fmla="*/ 677 h 834"/>
                    <a:gd name="T34" fmla="*/ 903 w 1117"/>
                    <a:gd name="T35" fmla="*/ 712 h 834"/>
                    <a:gd name="T36" fmla="*/ 842 w 1117"/>
                    <a:gd name="T37" fmla="*/ 745 h 834"/>
                    <a:gd name="T38" fmla="*/ 778 w 1117"/>
                    <a:gd name="T39" fmla="*/ 775 h 834"/>
                    <a:gd name="T40" fmla="*/ 709 w 1117"/>
                    <a:gd name="T41" fmla="*/ 799 h 834"/>
                    <a:gd name="T42" fmla="*/ 636 w 1117"/>
                    <a:gd name="T43" fmla="*/ 820 h 834"/>
                    <a:gd name="T44" fmla="*/ 558 w 1117"/>
                    <a:gd name="T45" fmla="*/ 834 h 834"/>
                    <a:gd name="T46" fmla="*/ 480 w 1117"/>
                    <a:gd name="T47" fmla="*/ 820 h 834"/>
                    <a:gd name="T48" fmla="*/ 408 w 1117"/>
                    <a:gd name="T49" fmla="*/ 801 h 834"/>
                    <a:gd name="T50" fmla="*/ 338 w 1117"/>
                    <a:gd name="T51" fmla="*/ 776 h 834"/>
                    <a:gd name="T52" fmla="*/ 274 w 1117"/>
                    <a:gd name="T53" fmla="*/ 747 h 834"/>
                    <a:gd name="T54" fmla="*/ 212 w 1117"/>
                    <a:gd name="T55" fmla="*/ 713 h 834"/>
                    <a:gd name="T56" fmla="*/ 156 w 1117"/>
                    <a:gd name="T57" fmla="*/ 678 h 834"/>
                    <a:gd name="T58" fmla="*/ 100 w 1117"/>
                    <a:gd name="T59" fmla="*/ 642 h 834"/>
                    <a:gd name="T60" fmla="*/ 49 w 1117"/>
                    <a:gd name="T61" fmla="*/ 602 h 834"/>
                    <a:gd name="T62" fmla="*/ 0 w 1117"/>
                    <a:gd name="T63" fmla="*/ 563 h 834"/>
                    <a:gd name="T64" fmla="*/ 26 w 1117"/>
                    <a:gd name="T65" fmla="*/ 506 h 834"/>
                    <a:gd name="T66" fmla="*/ 48 w 1117"/>
                    <a:gd name="T67" fmla="*/ 448 h 834"/>
                    <a:gd name="T68" fmla="*/ 65 w 1117"/>
                    <a:gd name="T69" fmla="*/ 390 h 834"/>
                    <a:gd name="T70" fmla="*/ 77 w 1117"/>
                    <a:gd name="T71" fmla="*/ 333 h 834"/>
                    <a:gd name="T72" fmla="*/ 86 w 1117"/>
                    <a:gd name="T73" fmla="*/ 276 h 834"/>
                    <a:gd name="T74" fmla="*/ 91 w 1117"/>
                    <a:gd name="T75" fmla="*/ 223 h 834"/>
                    <a:gd name="T76" fmla="*/ 96 w 1117"/>
                    <a:gd name="T77" fmla="*/ 172 h 834"/>
                    <a:gd name="T78" fmla="*/ 99 w 1117"/>
                    <a:gd name="T79" fmla="*/ 126 h 834"/>
                    <a:gd name="T80" fmla="*/ 103 w 1117"/>
                    <a:gd name="T81" fmla="*/ 85 h 834"/>
                    <a:gd name="T82" fmla="*/ 106 w 1117"/>
                    <a:gd name="T83" fmla="*/ 50 h 834"/>
                    <a:gd name="T84" fmla="*/ 110 w 1117"/>
                    <a:gd name="T85" fmla="*/ 21 h 834"/>
                    <a:gd name="T86" fmla="*/ 118 w 1117"/>
                    <a:gd name="T87" fmla="*/ 0 h 8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117" h="834">
                      <a:moveTo>
                        <a:pt x="118" y="0"/>
                      </a:moveTo>
                      <a:lnTo>
                        <a:pt x="999" y="0"/>
                      </a:lnTo>
                      <a:lnTo>
                        <a:pt x="1006" y="21"/>
                      </a:lnTo>
                      <a:lnTo>
                        <a:pt x="1011" y="50"/>
                      </a:lnTo>
                      <a:lnTo>
                        <a:pt x="1015" y="85"/>
                      </a:lnTo>
                      <a:lnTo>
                        <a:pt x="1018" y="126"/>
                      </a:lnTo>
                      <a:lnTo>
                        <a:pt x="1021" y="171"/>
                      </a:lnTo>
                      <a:lnTo>
                        <a:pt x="1025" y="222"/>
                      </a:lnTo>
                      <a:lnTo>
                        <a:pt x="1031" y="274"/>
                      </a:lnTo>
                      <a:lnTo>
                        <a:pt x="1040" y="330"/>
                      </a:lnTo>
                      <a:lnTo>
                        <a:pt x="1051" y="387"/>
                      </a:lnTo>
                      <a:lnTo>
                        <a:pt x="1067" y="445"/>
                      </a:lnTo>
                      <a:lnTo>
                        <a:pt x="1089" y="503"/>
                      </a:lnTo>
                      <a:lnTo>
                        <a:pt x="1117" y="560"/>
                      </a:lnTo>
                      <a:lnTo>
                        <a:pt x="1067" y="600"/>
                      </a:lnTo>
                      <a:lnTo>
                        <a:pt x="1015" y="639"/>
                      </a:lnTo>
                      <a:lnTo>
                        <a:pt x="961" y="677"/>
                      </a:lnTo>
                      <a:lnTo>
                        <a:pt x="903" y="712"/>
                      </a:lnTo>
                      <a:lnTo>
                        <a:pt x="842" y="745"/>
                      </a:lnTo>
                      <a:lnTo>
                        <a:pt x="778" y="775"/>
                      </a:lnTo>
                      <a:lnTo>
                        <a:pt x="709" y="799"/>
                      </a:lnTo>
                      <a:lnTo>
                        <a:pt x="636" y="820"/>
                      </a:lnTo>
                      <a:lnTo>
                        <a:pt x="558" y="834"/>
                      </a:lnTo>
                      <a:lnTo>
                        <a:pt x="480" y="820"/>
                      </a:lnTo>
                      <a:lnTo>
                        <a:pt x="408" y="801"/>
                      </a:lnTo>
                      <a:lnTo>
                        <a:pt x="338" y="776"/>
                      </a:lnTo>
                      <a:lnTo>
                        <a:pt x="274" y="747"/>
                      </a:lnTo>
                      <a:lnTo>
                        <a:pt x="212" y="713"/>
                      </a:lnTo>
                      <a:lnTo>
                        <a:pt x="156" y="678"/>
                      </a:lnTo>
                      <a:lnTo>
                        <a:pt x="100" y="642"/>
                      </a:lnTo>
                      <a:lnTo>
                        <a:pt x="49" y="602"/>
                      </a:lnTo>
                      <a:lnTo>
                        <a:pt x="0" y="563"/>
                      </a:lnTo>
                      <a:lnTo>
                        <a:pt x="26" y="506"/>
                      </a:lnTo>
                      <a:lnTo>
                        <a:pt x="48" y="448"/>
                      </a:lnTo>
                      <a:lnTo>
                        <a:pt x="65" y="390"/>
                      </a:lnTo>
                      <a:lnTo>
                        <a:pt x="77" y="333"/>
                      </a:lnTo>
                      <a:lnTo>
                        <a:pt x="86" y="276"/>
                      </a:lnTo>
                      <a:lnTo>
                        <a:pt x="91" y="223"/>
                      </a:lnTo>
                      <a:lnTo>
                        <a:pt x="96" y="172"/>
                      </a:lnTo>
                      <a:lnTo>
                        <a:pt x="99" y="126"/>
                      </a:lnTo>
                      <a:lnTo>
                        <a:pt x="103" y="85"/>
                      </a:lnTo>
                      <a:lnTo>
                        <a:pt x="106" y="50"/>
                      </a:lnTo>
                      <a:lnTo>
                        <a:pt x="110" y="21"/>
                      </a:lnTo>
                      <a:lnTo>
                        <a:pt x="118" y="0"/>
                      </a:lnTo>
                      <a:close/>
                    </a:path>
                  </a:pathLst>
                </a:custGeom>
                <a:solidFill>
                  <a:srgbClr val="C69E7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" name="Freeform 42"/>
              <p:cNvSpPr>
                <a:spLocks/>
              </p:cNvSpPr>
              <p:nvPr/>
            </p:nvSpPr>
            <p:spPr bwMode="auto">
              <a:xfrm>
                <a:off x="2675814" y="3548981"/>
                <a:ext cx="255678" cy="443739"/>
              </a:xfrm>
              <a:custGeom>
                <a:avLst/>
                <a:gdLst>
                  <a:gd name="T0" fmla="*/ 206 w 362"/>
                  <a:gd name="T1" fmla="*/ 0 h 631"/>
                  <a:gd name="T2" fmla="*/ 238 w 362"/>
                  <a:gd name="T3" fmla="*/ 0 h 631"/>
                  <a:gd name="T4" fmla="*/ 264 w 362"/>
                  <a:gd name="T5" fmla="*/ 10 h 631"/>
                  <a:gd name="T6" fmla="*/ 289 w 362"/>
                  <a:gd name="T7" fmla="*/ 26 h 631"/>
                  <a:gd name="T8" fmla="*/ 311 w 362"/>
                  <a:gd name="T9" fmla="*/ 49 h 631"/>
                  <a:gd name="T10" fmla="*/ 328 w 362"/>
                  <a:gd name="T11" fmla="*/ 78 h 631"/>
                  <a:gd name="T12" fmla="*/ 343 w 362"/>
                  <a:gd name="T13" fmla="*/ 115 h 631"/>
                  <a:gd name="T14" fmla="*/ 353 w 362"/>
                  <a:gd name="T15" fmla="*/ 154 h 631"/>
                  <a:gd name="T16" fmla="*/ 359 w 362"/>
                  <a:gd name="T17" fmla="*/ 198 h 631"/>
                  <a:gd name="T18" fmla="*/ 362 w 362"/>
                  <a:gd name="T19" fmla="*/ 245 h 631"/>
                  <a:gd name="T20" fmla="*/ 359 w 362"/>
                  <a:gd name="T21" fmla="*/ 294 h 631"/>
                  <a:gd name="T22" fmla="*/ 353 w 362"/>
                  <a:gd name="T23" fmla="*/ 347 h 631"/>
                  <a:gd name="T24" fmla="*/ 340 w 362"/>
                  <a:gd name="T25" fmla="*/ 402 h 631"/>
                  <a:gd name="T26" fmla="*/ 322 w 362"/>
                  <a:gd name="T27" fmla="*/ 455 h 631"/>
                  <a:gd name="T28" fmla="*/ 300 w 362"/>
                  <a:gd name="T29" fmla="*/ 501 h 631"/>
                  <a:gd name="T30" fmla="*/ 276 w 362"/>
                  <a:gd name="T31" fmla="*/ 542 h 631"/>
                  <a:gd name="T32" fmla="*/ 248 w 362"/>
                  <a:gd name="T33" fmla="*/ 576 h 631"/>
                  <a:gd name="T34" fmla="*/ 219 w 362"/>
                  <a:gd name="T35" fmla="*/ 603 h 631"/>
                  <a:gd name="T36" fmla="*/ 188 w 362"/>
                  <a:gd name="T37" fmla="*/ 622 h 631"/>
                  <a:gd name="T38" fmla="*/ 156 w 362"/>
                  <a:gd name="T39" fmla="*/ 631 h 631"/>
                  <a:gd name="T40" fmla="*/ 124 w 362"/>
                  <a:gd name="T41" fmla="*/ 631 h 631"/>
                  <a:gd name="T42" fmla="*/ 96 w 362"/>
                  <a:gd name="T43" fmla="*/ 621 h 631"/>
                  <a:gd name="T44" fmla="*/ 73 w 362"/>
                  <a:gd name="T45" fmla="*/ 605 h 631"/>
                  <a:gd name="T46" fmla="*/ 51 w 362"/>
                  <a:gd name="T47" fmla="*/ 581 h 631"/>
                  <a:gd name="T48" fmla="*/ 34 w 362"/>
                  <a:gd name="T49" fmla="*/ 551 h 631"/>
                  <a:gd name="T50" fmla="*/ 19 w 362"/>
                  <a:gd name="T51" fmla="*/ 516 h 631"/>
                  <a:gd name="T52" fmla="*/ 9 w 362"/>
                  <a:gd name="T53" fmla="*/ 477 h 631"/>
                  <a:gd name="T54" fmla="*/ 3 w 362"/>
                  <a:gd name="T55" fmla="*/ 433 h 631"/>
                  <a:gd name="T56" fmla="*/ 0 w 362"/>
                  <a:gd name="T57" fmla="*/ 386 h 631"/>
                  <a:gd name="T58" fmla="*/ 3 w 362"/>
                  <a:gd name="T59" fmla="*/ 337 h 631"/>
                  <a:gd name="T60" fmla="*/ 9 w 362"/>
                  <a:gd name="T61" fmla="*/ 284 h 631"/>
                  <a:gd name="T62" fmla="*/ 22 w 362"/>
                  <a:gd name="T63" fmla="*/ 229 h 631"/>
                  <a:gd name="T64" fmla="*/ 40 w 362"/>
                  <a:gd name="T65" fmla="*/ 176 h 631"/>
                  <a:gd name="T66" fmla="*/ 61 w 362"/>
                  <a:gd name="T67" fmla="*/ 129 h 631"/>
                  <a:gd name="T68" fmla="*/ 86 w 362"/>
                  <a:gd name="T69" fmla="*/ 89 h 631"/>
                  <a:gd name="T70" fmla="*/ 114 w 362"/>
                  <a:gd name="T71" fmla="*/ 54 h 631"/>
                  <a:gd name="T72" fmla="*/ 143 w 362"/>
                  <a:gd name="T73" fmla="*/ 27 h 631"/>
                  <a:gd name="T74" fmla="*/ 174 w 362"/>
                  <a:gd name="T75" fmla="*/ 8 h 631"/>
                  <a:gd name="T76" fmla="*/ 206 w 362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2" h="631">
                    <a:moveTo>
                      <a:pt x="206" y="0"/>
                    </a:moveTo>
                    <a:lnTo>
                      <a:pt x="238" y="0"/>
                    </a:lnTo>
                    <a:lnTo>
                      <a:pt x="264" y="10"/>
                    </a:lnTo>
                    <a:lnTo>
                      <a:pt x="289" y="26"/>
                    </a:lnTo>
                    <a:lnTo>
                      <a:pt x="311" y="49"/>
                    </a:lnTo>
                    <a:lnTo>
                      <a:pt x="328" y="78"/>
                    </a:lnTo>
                    <a:lnTo>
                      <a:pt x="343" y="115"/>
                    </a:lnTo>
                    <a:lnTo>
                      <a:pt x="353" y="154"/>
                    </a:lnTo>
                    <a:lnTo>
                      <a:pt x="359" y="198"/>
                    </a:lnTo>
                    <a:lnTo>
                      <a:pt x="362" y="245"/>
                    </a:lnTo>
                    <a:lnTo>
                      <a:pt x="359" y="294"/>
                    </a:lnTo>
                    <a:lnTo>
                      <a:pt x="353" y="347"/>
                    </a:lnTo>
                    <a:lnTo>
                      <a:pt x="340" y="402"/>
                    </a:lnTo>
                    <a:lnTo>
                      <a:pt x="322" y="455"/>
                    </a:lnTo>
                    <a:lnTo>
                      <a:pt x="300" y="501"/>
                    </a:lnTo>
                    <a:lnTo>
                      <a:pt x="276" y="542"/>
                    </a:lnTo>
                    <a:lnTo>
                      <a:pt x="248" y="576"/>
                    </a:lnTo>
                    <a:lnTo>
                      <a:pt x="219" y="603"/>
                    </a:lnTo>
                    <a:lnTo>
                      <a:pt x="188" y="622"/>
                    </a:lnTo>
                    <a:lnTo>
                      <a:pt x="156" y="631"/>
                    </a:lnTo>
                    <a:lnTo>
                      <a:pt x="124" y="631"/>
                    </a:lnTo>
                    <a:lnTo>
                      <a:pt x="96" y="621"/>
                    </a:lnTo>
                    <a:lnTo>
                      <a:pt x="73" y="605"/>
                    </a:lnTo>
                    <a:lnTo>
                      <a:pt x="51" y="581"/>
                    </a:lnTo>
                    <a:lnTo>
                      <a:pt x="34" y="551"/>
                    </a:lnTo>
                    <a:lnTo>
                      <a:pt x="19" y="516"/>
                    </a:lnTo>
                    <a:lnTo>
                      <a:pt x="9" y="477"/>
                    </a:lnTo>
                    <a:lnTo>
                      <a:pt x="3" y="433"/>
                    </a:lnTo>
                    <a:lnTo>
                      <a:pt x="0" y="386"/>
                    </a:lnTo>
                    <a:lnTo>
                      <a:pt x="3" y="337"/>
                    </a:lnTo>
                    <a:lnTo>
                      <a:pt x="9" y="284"/>
                    </a:lnTo>
                    <a:lnTo>
                      <a:pt x="22" y="229"/>
                    </a:lnTo>
                    <a:lnTo>
                      <a:pt x="40" y="176"/>
                    </a:lnTo>
                    <a:lnTo>
                      <a:pt x="61" y="129"/>
                    </a:lnTo>
                    <a:lnTo>
                      <a:pt x="86" y="89"/>
                    </a:lnTo>
                    <a:lnTo>
                      <a:pt x="114" y="54"/>
                    </a:lnTo>
                    <a:lnTo>
                      <a:pt x="143" y="27"/>
                    </a:lnTo>
                    <a:lnTo>
                      <a:pt x="174" y="8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FEDEC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Freeform 43"/>
              <p:cNvSpPr>
                <a:spLocks/>
              </p:cNvSpPr>
              <p:nvPr/>
            </p:nvSpPr>
            <p:spPr bwMode="auto">
              <a:xfrm>
                <a:off x="1219927" y="3548981"/>
                <a:ext cx="253565" cy="443739"/>
              </a:xfrm>
              <a:custGeom>
                <a:avLst/>
                <a:gdLst>
                  <a:gd name="T0" fmla="*/ 156 w 361"/>
                  <a:gd name="T1" fmla="*/ 0 h 631"/>
                  <a:gd name="T2" fmla="*/ 186 w 361"/>
                  <a:gd name="T3" fmla="*/ 10 h 631"/>
                  <a:gd name="T4" fmla="*/ 217 w 361"/>
                  <a:gd name="T5" fmla="*/ 27 h 631"/>
                  <a:gd name="T6" fmla="*/ 247 w 361"/>
                  <a:gd name="T7" fmla="*/ 55 h 631"/>
                  <a:gd name="T8" fmla="*/ 275 w 361"/>
                  <a:gd name="T9" fmla="*/ 89 h 631"/>
                  <a:gd name="T10" fmla="*/ 300 w 361"/>
                  <a:gd name="T11" fmla="*/ 129 h 631"/>
                  <a:gd name="T12" fmla="*/ 320 w 361"/>
                  <a:gd name="T13" fmla="*/ 176 h 631"/>
                  <a:gd name="T14" fmla="*/ 338 w 361"/>
                  <a:gd name="T15" fmla="*/ 229 h 631"/>
                  <a:gd name="T16" fmla="*/ 351 w 361"/>
                  <a:gd name="T17" fmla="*/ 284 h 631"/>
                  <a:gd name="T18" fmla="*/ 358 w 361"/>
                  <a:gd name="T19" fmla="*/ 337 h 631"/>
                  <a:gd name="T20" fmla="*/ 361 w 361"/>
                  <a:gd name="T21" fmla="*/ 386 h 631"/>
                  <a:gd name="T22" fmla="*/ 358 w 361"/>
                  <a:gd name="T23" fmla="*/ 433 h 631"/>
                  <a:gd name="T24" fmla="*/ 352 w 361"/>
                  <a:gd name="T25" fmla="*/ 477 h 631"/>
                  <a:gd name="T26" fmla="*/ 341 w 361"/>
                  <a:gd name="T27" fmla="*/ 517 h 631"/>
                  <a:gd name="T28" fmla="*/ 327 w 361"/>
                  <a:gd name="T29" fmla="*/ 552 h 631"/>
                  <a:gd name="T30" fmla="*/ 309 w 361"/>
                  <a:gd name="T31" fmla="*/ 581 h 631"/>
                  <a:gd name="T32" fmla="*/ 288 w 361"/>
                  <a:gd name="T33" fmla="*/ 605 h 631"/>
                  <a:gd name="T34" fmla="*/ 263 w 361"/>
                  <a:gd name="T35" fmla="*/ 622 h 631"/>
                  <a:gd name="T36" fmla="*/ 237 w 361"/>
                  <a:gd name="T37" fmla="*/ 631 h 631"/>
                  <a:gd name="T38" fmla="*/ 205 w 361"/>
                  <a:gd name="T39" fmla="*/ 631 h 631"/>
                  <a:gd name="T40" fmla="*/ 173 w 361"/>
                  <a:gd name="T41" fmla="*/ 622 h 631"/>
                  <a:gd name="T42" fmla="*/ 142 w 361"/>
                  <a:gd name="T43" fmla="*/ 603 h 631"/>
                  <a:gd name="T44" fmla="*/ 113 w 361"/>
                  <a:gd name="T45" fmla="*/ 577 h 631"/>
                  <a:gd name="T46" fmla="*/ 86 w 361"/>
                  <a:gd name="T47" fmla="*/ 542 h 631"/>
                  <a:gd name="T48" fmla="*/ 61 w 361"/>
                  <a:gd name="T49" fmla="*/ 501 h 631"/>
                  <a:gd name="T50" fmla="*/ 39 w 361"/>
                  <a:gd name="T51" fmla="*/ 455 h 631"/>
                  <a:gd name="T52" fmla="*/ 22 w 361"/>
                  <a:gd name="T53" fmla="*/ 402 h 631"/>
                  <a:gd name="T54" fmla="*/ 8 w 361"/>
                  <a:gd name="T55" fmla="*/ 347 h 631"/>
                  <a:gd name="T56" fmla="*/ 1 w 361"/>
                  <a:gd name="T57" fmla="*/ 294 h 631"/>
                  <a:gd name="T58" fmla="*/ 0 w 361"/>
                  <a:gd name="T59" fmla="*/ 245 h 631"/>
                  <a:gd name="T60" fmla="*/ 1 w 361"/>
                  <a:gd name="T61" fmla="*/ 198 h 631"/>
                  <a:gd name="T62" fmla="*/ 8 w 361"/>
                  <a:gd name="T63" fmla="*/ 154 h 631"/>
                  <a:gd name="T64" fmla="*/ 19 w 361"/>
                  <a:gd name="T65" fmla="*/ 115 h 631"/>
                  <a:gd name="T66" fmla="*/ 33 w 361"/>
                  <a:gd name="T67" fmla="*/ 80 h 631"/>
                  <a:gd name="T68" fmla="*/ 51 w 361"/>
                  <a:gd name="T69" fmla="*/ 49 h 631"/>
                  <a:gd name="T70" fmla="*/ 73 w 361"/>
                  <a:gd name="T71" fmla="*/ 26 h 631"/>
                  <a:gd name="T72" fmla="*/ 96 w 361"/>
                  <a:gd name="T73" fmla="*/ 10 h 631"/>
                  <a:gd name="T74" fmla="*/ 123 w 361"/>
                  <a:gd name="T75" fmla="*/ 0 h 631"/>
                  <a:gd name="T76" fmla="*/ 156 w 361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631">
                    <a:moveTo>
                      <a:pt x="156" y="0"/>
                    </a:moveTo>
                    <a:lnTo>
                      <a:pt x="186" y="10"/>
                    </a:lnTo>
                    <a:lnTo>
                      <a:pt x="217" y="27"/>
                    </a:lnTo>
                    <a:lnTo>
                      <a:pt x="247" y="55"/>
                    </a:lnTo>
                    <a:lnTo>
                      <a:pt x="275" y="89"/>
                    </a:lnTo>
                    <a:lnTo>
                      <a:pt x="300" y="129"/>
                    </a:lnTo>
                    <a:lnTo>
                      <a:pt x="320" y="176"/>
                    </a:lnTo>
                    <a:lnTo>
                      <a:pt x="338" y="229"/>
                    </a:lnTo>
                    <a:lnTo>
                      <a:pt x="351" y="284"/>
                    </a:lnTo>
                    <a:lnTo>
                      <a:pt x="358" y="337"/>
                    </a:lnTo>
                    <a:lnTo>
                      <a:pt x="361" y="386"/>
                    </a:lnTo>
                    <a:lnTo>
                      <a:pt x="358" y="433"/>
                    </a:lnTo>
                    <a:lnTo>
                      <a:pt x="352" y="477"/>
                    </a:lnTo>
                    <a:lnTo>
                      <a:pt x="341" y="517"/>
                    </a:lnTo>
                    <a:lnTo>
                      <a:pt x="327" y="552"/>
                    </a:lnTo>
                    <a:lnTo>
                      <a:pt x="309" y="581"/>
                    </a:lnTo>
                    <a:lnTo>
                      <a:pt x="288" y="605"/>
                    </a:lnTo>
                    <a:lnTo>
                      <a:pt x="263" y="622"/>
                    </a:lnTo>
                    <a:lnTo>
                      <a:pt x="237" y="631"/>
                    </a:lnTo>
                    <a:lnTo>
                      <a:pt x="205" y="631"/>
                    </a:lnTo>
                    <a:lnTo>
                      <a:pt x="173" y="622"/>
                    </a:lnTo>
                    <a:lnTo>
                      <a:pt x="142" y="603"/>
                    </a:lnTo>
                    <a:lnTo>
                      <a:pt x="113" y="577"/>
                    </a:lnTo>
                    <a:lnTo>
                      <a:pt x="86" y="542"/>
                    </a:lnTo>
                    <a:lnTo>
                      <a:pt x="61" y="501"/>
                    </a:lnTo>
                    <a:lnTo>
                      <a:pt x="39" y="455"/>
                    </a:lnTo>
                    <a:lnTo>
                      <a:pt x="22" y="402"/>
                    </a:lnTo>
                    <a:lnTo>
                      <a:pt x="8" y="347"/>
                    </a:lnTo>
                    <a:lnTo>
                      <a:pt x="1" y="294"/>
                    </a:lnTo>
                    <a:lnTo>
                      <a:pt x="0" y="245"/>
                    </a:lnTo>
                    <a:lnTo>
                      <a:pt x="1" y="198"/>
                    </a:lnTo>
                    <a:lnTo>
                      <a:pt x="8" y="154"/>
                    </a:lnTo>
                    <a:lnTo>
                      <a:pt x="19" y="115"/>
                    </a:lnTo>
                    <a:lnTo>
                      <a:pt x="33" y="80"/>
                    </a:lnTo>
                    <a:lnTo>
                      <a:pt x="51" y="49"/>
                    </a:lnTo>
                    <a:lnTo>
                      <a:pt x="73" y="26"/>
                    </a:lnTo>
                    <a:lnTo>
                      <a:pt x="96" y="10"/>
                    </a:lnTo>
                    <a:lnTo>
                      <a:pt x="123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자유형 7"/>
              <p:cNvSpPr>
                <a:spLocks/>
              </p:cNvSpPr>
              <p:nvPr/>
            </p:nvSpPr>
            <p:spPr bwMode="auto">
              <a:xfrm>
                <a:off x="1236831" y="2725633"/>
                <a:ext cx="1675643" cy="1991862"/>
              </a:xfrm>
              <a:custGeom>
                <a:avLst/>
                <a:gdLst>
                  <a:gd name="connsiteX0" fmla="*/ 838174 w 1675643"/>
                  <a:gd name="connsiteY0" fmla="*/ 0 h 2197567"/>
                  <a:gd name="connsiteX1" fmla="*/ 910017 w 1675643"/>
                  <a:gd name="connsiteY1" fmla="*/ 2116 h 2197567"/>
                  <a:gd name="connsiteX2" fmla="*/ 979748 w 1675643"/>
                  <a:gd name="connsiteY2" fmla="*/ 9167 h 2197567"/>
                  <a:gd name="connsiteX3" fmla="*/ 1045252 w 1675643"/>
                  <a:gd name="connsiteY3" fmla="*/ 21860 h 2197567"/>
                  <a:gd name="connsiteX4" fmla="*/ 1110052 w 1675643"/>
                  <a:gd name="connsiteY4" fmla="*/ 37373 h 2197567"/>
                  <a:gd name="connsiteX5" fmla="*/ 1170626 w 1675643"/>
                  <a:gd name="connsiteY5" fmla="*/ 56412 h 2197567"/>
                  <a:gd name="connsiteX6" fmla="*/ 1228382 w 1675643"/>
                  <a:gd name="connsiteY6" fmla="*/ 78977 h 2197567"/>
                  <a:gd name="connsiteX7" fmla="*/ 1283322 w 1675643"/>
                  <a:gd name="connsiteY7" fmla="*/ 105773 h 2197567"/>
                  <a:gd name="connsiteX8" fmla="*/ 1334739 w 1675643"/>
                  <a:gd name="connsiteY8" fmla="*/ 134685 h 2197567"/>
                  <a:gd name="connsiteX9" fmla="*/ 1381930 w 1675643"/>
                  <a:gd name="connsiteY9" fmla="*/ 166417 h 2197567"/>
                  <a:gd name="connsiteX10" fmla="*/ 1427008 w 1675643"/>
                  <a:gd name="connsiteY10" fmla="*/ 200264 h 2197567"/>
                  <a:gd name="connsiteX11" fmla="*/ 1467156 w 1675643"/>
                  <a:gd name="connsiteY11" fmla="*/ 236227 h 2197567"/>
                  <a:gd name="connsiteX12" fmla="*/ 1503782 w 1675643"/>
                  <a:gd name="connsiteY12" fmla="*/ 274305 h 2197567"/>
                  <a:gd name="connsiteX13" fmla="*/ 1538295 w 1675643"/>
                  <a:gd name="connsiteY13" fmla="*/ 312384 h 2197567"/>
                  <a:gd name="connsiteX14" fmla="*/ 1566469 w 1675643"/>
                  <a:gd name="connsiteY14" fmla="*/ 352577 h 2197567"/>
                  <a:gd name="connsiteX15" fmla="*/ 1592530 w 1675643"/>
                  <a:gd name="connsiteY15" fmla="*/ 392771 h 2197567"/>
                  <a:gd name="connsiteX16" fmla="*/ 1612956 w 1675643"/>
                  <a:gd name="connsiteY16" fmla="*/ 432965 h 2197567"/>
                  <a:gd name="connsiteX17" fmla="*/ 1630565 w 1675643"/>
                  <a:gd name="connsiteY17" fmla="*/ 473864 h 2197567"/>
                  <a:gd name="connsiteX18" fmla="*/ 1642539 w 1675643"/>
                  <a:gd name="connsiteY18" fmla="*/ 514058 h 2197567"/>
                  <a:gd name="connsiteX19" fmla="*/ 1642539 w 1675643"/>
                  <a:gd name="connsiteY19" fmla="*/ 517584 h 2197567"/>
                  <a:gd name="connsiteX20" fmla="*/ 1644652 w 1675643"/>
                  <a:gd name="connsiteY20" fmla="*/ 526751 h 2197567"/>
                  <a:gd name="connsiteX21" fmla="*/ 1647469 w 1675643"/>
                  <a:gd name="connsiteY21" fmla="*/ 540149 h 2197567"/>
                  <a:gd name="connsiteX22" fmla="*/ 1650991 w 1675643"/>
                  <a:gd name="connsiteY22" fmla="*/ 559188 h 2197567"/>
                  <a:gd name="connsiteX23" fmla="*/ 1655217 w 1675643"/>
                  <a:gd name="connsiteY23" fmla="*/ 583163 h 2197567"/>
                  <a:gd name="connsiteX24" fmla="*/ 1658739 w 1675643"/>
                  <a:gd name="connsiteY24" fmla="*/ 609959 h 2197567"/>
                  <a:gd name="connsiteX25" fmla="*/ 1662965 w 1675643"/>
                  <a:gd name="connsiteY25" fmla="*/ 641691 h 2197567"/>
                  <a:gd name="connsiteX26" fmla="*/ 1667191 w 1675643"/>
                  <a:gd name="connsiteY26" fmla="*/ 675538 h 2197567"/>
                  <a:gd name="connsiteX27" fmla="*/ 1670008 w 1675643"/>
                  <a:gd name="connsiteY27" fmla="*/ 712911 h 2197567"/>
                  <a:gd name="connsiteX28" fmla="*/ 1673530 w 1675643"/>
                  <a:gd name="connsiteY28" fmla="*/ 751695 h 2197567"/>
                  <a:gd name="connsiteX29" fmla="*/ 1675643 w 1675643"/>
                  <a:gd name="connsiteY29" fmla="*/ 791889 h 2197567"/>
                  <a:gd name="connsiteX30" fmla="*/ 1675643 w 1675643"/>
                  <a:gd name="connsiteY30" fmla="*/ 834198 h 2197567"/>
                  <a:gd name="connsiteX31" fmla="*/ 1674234 w 1675643"/>
                  <a:gd name="connsiteY31" fmla="*/ 877212 h 2197567"/>
                  <a:gd name="connsiteX32" fmla="*/ 1672121 w 1675643"/>
                  <a:gd name="connsiteY32" fmla="*/ 920227 h 2197567"/>
                  <a:gd name="connsiteX33" fmla="*/ 1667191 w 1675643"/>
                  <a:gd name="connsiteY33" fmla="*/ 964652 h 2197567"/>
                  <a:gd name="connsiteX34" fmla="*/ 1660852 w 1675643"/>
                  <a:gd name="connsiteY34" fmla="*/ 1006961 h 2197567"/>
                  <a:gd name="connsiteX35" fmla="*/ 1651695 w 1675643"/>
                  <a:gd name="connsiteY35" fmla="*/ 1048565 h 2197567"/>
                  <a:gd name="connsiteX36" fmla="*/ 1639721 w 1675643"/>
                  <a:gd name="connsiteY36" fmla="*/ 1090169 h 2197567"/>
                  <a:gd name="connsiteX37" fmla="*/ 1624930 w 1675643"/>
                  <a:gd name="connsiteY37" fmla="*/ 1128953 h 2197567"/>
                  <a:gd name="connsiteX38" fmla="*/ 1608026 w 1675643"/>
                  <a:gd name="connsiteY38" fmla="*/ 1166326 h 2197567"/>
                  <a:gd name="connsiteX39" fmla="*/ 1586191 w 1675643"/>
                  <a:gd name="connsiteY39" fmla="*/ 1200173 h 2197567"/>
                  <a:gd name="connsiteX40" fmla="*/ 1578338 w 1675643"/>
                  <a:gd name="connsiteY40" fmla="*/ 1210281 h 2197567"/>
                  <a:gd name="connsiteX41" fmla="*/ 1576335 w 1675643"/>
                  <a:gd name="connsiteY41" fmla="*/ 1240358 h 2197567"/>
                  <a:gd name="connsiteX42" fmla="*/ 1572817 w 1675643"/>
                  <a:gd name="connsiteY42" fmla="*/ 1292480 h 2197567"/>
                  <a:gd name="connsiteX43" fmla="*/ 1567187 w 1675643"/>
                  <a:gd name="connsiteY43" fmla="*/ 1346010 h 2197567"/>
                  <a:gd name="connsiteX44" fmla="*/ 1559447 w 1675643"/>
                  <a:gd name="connsiteY44" fmla="*/ 1399541 h 2197567"/>
                  <a:gd name="connsiteX45" fmla="*/ 1551003 w 1675643"/>
                  <a:gd name="connsiteY45" fmla="*/ 1451662 h 2197567"/>
                  <a:gd name="connsiteX46" fmla="*/ 1539744 w 1675643"/>
                  <a:gd name="connsiteY46" fmla="*/ 1503784 h 2197567"/>
                  <a:gd name="connsiteX47" fmla="*/ 1527781 w 1675643"/>
                  <a:gd name="connsiteY47" fmla="*/ 1556610 h 2197567"/>
                  <a:gd name="connsiteX48" fmla="*/ 1512300 w 1675643"/>
                  <a:gd name="connsiteY48" fmla="*/ 1608028 h 2197567"/>
                  <a:gd name="connsiteX49" fmla="*/ 1495412 w 1675643"/>
                  <a:gd name="connsiteY49" fmla="*/ 1658036 h 2197567"/>
                  <a:gd name="connsiteX50" fmla="*/ 1476413 w 1675643"/>
                  <a:gd name="connsiteY50" fmla="*/ 1707341 h 2197567"/>
                  <a:gd name="connsiteX51" fmla="*/ 1454599 w 1675643"/>
                  <a:gd name="connsiteY51" fmla="*/ 1755941 h 2197567"/>
                  <a:gd name="connsiteX52" fmla="*/ 1431377 w 1675643"/>
                  <a:gd name="connsiteY52" fmla="*/ 1801723 h 2197567"/>
                  <a:gd name="connsiteX53" fmla="*/ 1403230 w 1675643"/>
                  <a:gd name="connsiteY53" fmla="*/ 1846802 h 2197567"/>
                  <a:gd name="connsiteX54" fmla="*/ 1374379 w 1675643"/>
                  <a:gd name="connsiteY54" fmla="*/ 1890471 h 2197567"/>
                  <a:gd name="connsiteX55" fmla="*/ 1342010 w 1675643"/>
                  <a:gd name="connsiteY55" fmla="*/ 1932028 h 2197567"/>
                  <a:gd name="connsiteX56" fmla="*/ 1306826 w 1675643"/>
                  <a:gd name="connsiteY56" fmla="*/ 1971471 h 2197567"/>
                  <a:gd name="connsiteX57" fmla="*/ 1268827 w 1675643"/>
                  <a:gd name="connsiteY57" fmla="*/ 2008098 h 2197567"/>
                  <a:gd name="connsiteX58" fmla="*/ 1227310 w 1675643"/>
                  <a:gd name="connsiteY58" fmla="*/ 2041906 h 2197567"/>
                  <a:gd name="connsiteX59" fmla="*/ 1182275 w 1675643"/>
                  <a:gd name="connsiteY59" fmla="*/ 2074306 h 2197567"/>
                  <a:gd name="connsiteX60" fmla="*/ 1133721 w 1675643"/>
                  <a:gd name="connsiteY60" fmla="*/ 2102480 h 2197567"/>
                  <a:gd name="connsiteX61" fmla="*/ 1082352 w 1675643"/>
                  <a:gd name="connsiteY61" fmla="*/ 2128541 h 2197567"/>
                  <a:gd name="connsiteX62" fmla="*/ 1027465 w 1675643"/>
                  <a:gd name="connsiteY62" fmla="*/ 2151080 h 2197567"/>
                  <a:gd name="connsiteX63" fmla="*/ 969060 w 1675643"/>
                  <a:gd name="connsiteY63" fmla="*/ 2170802 h 2197567"/>
                  <a:gd name="connsiteX64" fmla="*/ 905025 w 1675643"/>
                  <a:gd name="connsiteY64" fmla="*/ 2186298 h 2197567"/>
                  <a:gd name="connsiteX65" fmla="*/ 838879 w 1675643"/>
                  <a:gd name="connsiteY65" fmla="*/ 2197567 h 2197567"/>
                  <a:gd name="connsiteX66" fmla="*/ 839120 w 1675643"/>
                  <a:gd name="connsiteY66" fmla="*/ 2197406 h 2197567"/>
                  <a:gd name="connsiteX67" fmla="*/ 838174 w 1675643"/>
                  <a:gd name="connsiteY67" fmla="*/ 2197567 h 2197567"/>
                  <a:gd name="connsiteX68" fmla="*/ 771261 w 1675643"/>
                  <a:gd name="connsiteY68" fmla="*/ 2186298 h 2197567"/>
                  <a:gd name="connsiteX69" fmla="*/ 708574 w 1675643"/>
                  <a:gd name="connsiteY69" fmla="*/ 2170802 h 2197567"/>
                  <a:gd name="connsiteX70" fmla="*/ 649409 w 1675643"/>
                  <a:gd name="connsiteY70" fmla="*/ 2151080 h 2197567"/>
                  <a:gd name="connsiteX71" fmla="*/ 593765 w 1675643"/>
                  <a:gd name="connsiteY71" fmla="*/ 2128541 h 2197567"/>
                  <a:gd name="connsiteX72" fmla="*/ 542348 w 1675643"/>
                  <a:gd name="connsiteY72" fmla="*/ 2102480 h 2197567"/>
                  <a:gd name="connsiteX73" fmla="*/ 494452 w 1675643"/>
                  <a:gd name="connsiteY73" fmla="*/ 2074306 h 2197567"/>
                  <a:gd name="connsiteX74" fmla="*/ 448670 w 1675643"/>
                  <a:gd name="connsiteY74" fmla="*/ 2041906 h 2197567"/>
                  <a:gd name="connsiteX75" fmla="*/ 407817 w 1675643"/>
                  <a:gd name="connsiteY75" fmla="*/ 2008098 h 2197567"/>
                  <a:gd name="connsiteX76" fmla="*/ 369078 w 1675643"/>
                  <a:gd name="connsiteY76" fmla="*/ 1971471 h 2197567"/>
                  <a:gd name="connsiteX77" fmla="*/ 333861 w 1675643"/>
                  <a:gd name="connsiteY77" fmla="*/ 1932028 h 2197567"/>
                  <a:gd name="connsiteX78" fmla="*/ 302165 w 1675643"/>
                  <a:gd name="connsiteY78" fmla="*/ 1890471 h 2197567"/>
                  <a:gd name="connsiteX79" fmla="*/ 272583 w 1675643"/>
                  <a:gd name="connsiteY79" fmla="*/ 1846802 h 2197567"/>
                  <a:gd name="connsiteX80" fmla="*/ 245817 w 1675643"/>
                  <a:gd name="connsiteY80" fmla="*/ 1801723 h 2197567"/>
                  <a:gd name="connsiteX81" fmla="*/ 221165 w 1675643"/>
                  <a:gd name="connsiteY81" fmla="*/ 1755941 h 2197567"/>
                  <a:gd name="connsiteX82" fmla="*/ 200035 w 1675643"/>
                  <a:gd name="connsiteY82" fmla="*/ 1707341 h 2197567"/>
                  <a:gd name="connsiteX83" fmla="*/ 181017 w 1675643"/>
                  <a:gd name="connsiteY83" fmla="*/ 1658036 h 2197567"/>
                  <a:gd name="connsiteX84" fmla="*/ 164113 w 1675643"/>
                  <a:gd name="connsiteY84" fmla="*/ 1608028 h 2197567"/>
                  <a:gd name="connsiteX85" fmla="*/ 149322 w 1675643"/>
                  <a:gd name="connsiteY85" fmla="*/ 1556610 h 2197567"/>
                  <a:gd name="connsiteX86" fmla="*/ 135939 w 1675643"/>
                  <a:gd name="connsiteY86" fmla="*/ 1503784 h 2197567"/>
                  <a:gd name="connsiteX87" fmla="*/ 126078 w 1675643"/>
                  <a:gd name="connsiteY87" fmla="*/ 1451662 h 2197567"/>
                  <a:gd name="connsiteX88" fmla="*/ 116922 w 1675643"/>
                  <a:gd name="connsiteY88" fmla="*/ 1399541 h 2197567"/>
                  <a:gd name="connsiteX89" fmla="*/ 109174 w 1675643"/>
                  <a:gd name="connsiteY89" fmla="*/ 1346010 h 2197567"/>
                  <a:gd name="connsiteX90" fmla="*/ 104244 w 1675643"/>
                  <a:gd name="connsiteY90" fmla="*/ 1292480 h 2197567"/>
                  <a:gd name="connsiteX91" fmla="*/ 100017 w 1675643"/>
                  <a:gd name="connsiteY91" fmla="*/ 1240358 h 2197567"/>
                  <a:gd name="connsiteX92" fmla="*/ 98470 w 1675643"/>
                  <a:gd name="connsiteY92" fmla="*/ 1211341 h 2197567"/>
                  <a:gd name="connsiteX93" fmla="*/ 90157 w 1675643"/>
                  <a:gd name="connsiteY93" fmla="*/ 1200878 h 2197567"/>
                  <a:gd name="connsiteX94" fmla="*/ 68322 w 1675643"/>
                  <a:gd name="connsiteY94" fmla="*/ 1166326 h 2197567"/>
                  <a:gd name="connsiteX95" fmla="*/ 50009 w 1675643"/>
                  <a:gd name="connsiteY95" fmla="*/ 1130363 h 2197567"/>
                  <a:gd name="connsiteX96" fmla="*/ 35922 w 1675643"/>
                  <a:gd name="connsiteY96" fmla="*/ 1090874 h 2197567"/>
                  <a:gd name="connsiteX97" fmla="*/ 24652 w 1675643"/>
                  <a:gd name="connsiteY97" fmla="*/ 1049975 h 2197567"/>
                  <a:gd name="connsiteX98" fmla="*/ 15496 w 1675643"/>
                  <a:gd name="connsiteY98" fmla="*/ 1007666 h 2197567"/>
                  <a:gd name="connsiteX99" fmla="*/ 8452 w 1675643"/>
                  <a:gd name="connsiteY99" fmla="*/ 964652 h 2197567"/>
                  <a:gd name="connsiteX100" fmla="*/ 4226 w 1675643"/>
                  <a:gd name="connsiteY100" fmla="*/ 921637 h 2197567"/>
                  <a:gd name="connsiteX101" fmla="*/ 704 w 1675643"/>
                  <a:gd name="connsiteY101" fmla="*/ 877212 h 2197567"/>
                  <a:gd name="connsiteX102" fmla="*/ 0 w 1675643"/>
                  <a:gd name="connsiteY102" fmla="*/ 834198 h 2197567"/>
                  <a:gd name="connsiteX103" fmla="*/ 704 w 1675643"/>
                  <a:gd name="connsiteY103" fmla="*/ 791889 h 2197567"/>
                  <a:gd name="connsiteX104" fmla="*/ 2113 w 1675643"/>
                  <a:gd name="connsiteY104" fmla="*/ 751695 h 2197567"/>
                  <a:gd name="connsiteX105" fmla="*/ 4930 w 1675643"/>
                  <a:gd name="connsiteY105" fmla="*/ 712911 h 2197567"/>
                  <a:gd name="connsiteX106" fmla="*/ 8452 w 1675643"/>
                  <a:gd name="connsiteY106" fmla="*/ 675538 h 2197567"/>
                  <a:gd name="connsiteX107" fmla="*/ 11974 w 1675643"/>
                  <a:gd name="connsiteY107" fmla="*/ 641691 h 2197567"/>
                  <a:gd name="connsiteX108" fmla="*/ 16200 w 1675643"/>
                  <a:gd name="connsiteY108" fmla="*/ 610664 h 2197567"/>
                  <a:gd name="connsiteX109" fmla="*/ 20426 w 1675643"/>
                  <a:gd name="connsiteY109" fmla="*/ 583163 h 2197567"/>
                  <a:gd name="connsiteX110" fmla="*/ 24652 w 1675643"/>
                  <a:gd name="connsiteY110" fmla="*/ 559188 h 2197567"/>
                  <a:gd name="connsiteX111" fmla="*/ 28878 w 1675643"/>
                  <a:gd name="connsiteY111" fmla="*/ 540854 h 2197567"/>
                  <a:gd name="connsiteX112" fmla="*/ 30991 w 1675643"/>
                  <a:gd name="connsiteY112" fmla="*/ 526751 h 2197567"/>
                  <a:gd name="connsiteX113" fmla="*/ 33104 w 1675643"/>
                  <a:gd name="connsiteY113" fmla="*/ 517584 h 2197567"/>
                  <a:gd name="connsiteX114" fmla="*/ 33809 w 1675643"/>
                  <a:gd name="connsiteY114" fmla="*/ 514058 h 2197567"/>
                  <a:gd name="connsiteX115" fmla="*/ 40852 w 1675643"/>
                  <a:gd name="connsiteY115" fmla="*/ 488672 h 2197567"/>
                  <a:gd name="connsiteX116" fmla="*/ 51417 w 1675643"/>
                  <a:gd name="connsiteY116" fmla="*/ 466107 h 2197567"/>
                  <a:gd name="connsiteX117" fmla="*/ 63391 w 1675643"/>
                  <a:gd name="connsiteY117" fmla="*/ 444248 h 2197567"/>
                  <a:gd name="connsiteX118" fmla="*/ 76774 w 1675643"/>
                  <a:gd name="connsiteY118" fmla="*/ 424503 h 2197567"/>
                  <a:gd name="connsiteX119" fmla="*/ 91565 w 1675643"/>
                  <a:gd name="connsiteY119" fmla="*/ 408285 h 2197567"/>
                  <a:gd name="connsiteX120" fmla="*/ 104244 w 1675643"/>
                  <a:gd name="connsiteY120" fmla="*/ 394182 h 2197567"/>
                  <a:gd name="connsiteX121" fmla="*/ 117626 w 1675643"/>
                  <a:gd name="connsiteY121" fmla="*/ 382194 h 2197567"/>
                  <a:gd name="connsiteX122" fmla="*/ 128896 w 1675643"/>
                  <a:gd name="connsiteY122" fmla="*/ 373027 h 2197567"/>
                  <a:gd name="connsiteX123" fmla="*/ 138757 w 1675643"/>
                  <a:gd name="connsiteY123" fmla="*/ 365975 h 2197567"/>
                  <a:gd name="connsiteX124" fmla="*/ 144391 w 1675643"/>
                  <a:gd name="connsiteY124" fmla="*/ 361744 h 2197567"/>
                  <a:gd name="connsiteX125" fmla="*/ 146504 w 1675643"/>
                  <a:gd name="connsiteY125" fmla="*/ 361039 h 2197567"/>
                  <a:gd name="connsiteX126" fmla="*/ 146504 w 1675643"/>
                  <a:gd name="connsiteY126" fmla="*/ 357513 h 2197567"/>
                  <a:gd name="connsiteX127" fmla="*/ 150026 w 1675643"/>
                  <a:gd name="connsiteY127" fmla="*/ 349757 h 2197567"/>
                  <a:gd name="connsiteX128" fmla="*/ 153548 w 1675643"/>
                  <a:gd name="connsiteY128" fmla="*/ 337064 h 2197567"/>
                  <a:gd name="connsiteX129" fmla="*/ 161296 w 1675643"/>
                  <a:gd name="connsiteY129" fmla="*/ 320845 h 2197567"/>
                  <a:gd name="connsiteX130" fmla="*/ 171157 w 1675643"/>
                  <a:gd name="connsiteY130" fmla="*/ 301101 h 2197567"/>
                  <a:gd name="connsiteX131" fmla="*/ 184539 w 1675643"/>
                  <a:gd name="connsiteY131" fmla="*/ 279946 h 2197567"/>
                  <a:gd name="connsiteX132" fmla="*/ 200035 w 1675643"/>
                  <a:gd name="connsiteY132" fmla="*/ 255971 h 2197567"/>
                  <a:gd name="connsiteX133" fmla="*/ 220461 w 1675643"/>
                  <a:gd name="connsiteY133" fmla="*/ 231291 h 2197567"/>
                  <a:gd name="connsiteX134" fmla="*/ 244409 w 1675643"/>
                  <a:gd name="connsiteY134" fmla="*/ 206610 h 2197567"/>
                  <a:gd name="connsiteX135" fmla="*/ 272583 w 1675643"/>
                  <a:gd name="connsiteY135" fmla="*/ 181930 h 2197567"/>
                  <a:gd name="connsiteX136" fmla="*/ 321183 w 1675643"/>
                  <a:gd name="connsiteY136" fmla="*/ 147377 h 2197567"/>
                  <a:gd name="connsiteX137" fmla="*/ 373304 w 1675643"/>
                  <a:gd name="connsiteY137" fmla="*/ 114940 h 2197567"/>
                  <a:gd name="connsiteX138" fmla="*/ 429652 w 1675643"/>
                  <a:gd name="connsiteY138" fmla="*/ 86734 h 2197567"/>
                  <a:gd name="connsiteX139" fmla="*/ 489522 w 1675643"/>
                  <a:gd name="connsiteY139" fmla="*/ 62054 h 2197567"/>
                  <a:gd name="connsiteX140" fmla="*/ 552913 w 1675643"/>
                  <a:gd name="connsiteY140" fmla="*/ 40194 h 2197567"/>
                  <a:gd name="connsiteX141" fmla="*/ 619826 w 1675643"/>
                  <a:gd name="connsiteY141" fmla="*/ 22565 h 2197567"/>
                  <a:gd name="connsiteX142" fmla="*/ 689556 w 1675643"/>
                  <a:gd name="connsiteY142" fmla="*/ 10577 h 2197567"/>
                  <a:gd name="connsiteX143" fmla="*/ 762104 w 1675643"/>
                  <a:gd name="connsiteY143" fmla="*/ 2116 h 219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1675643" h="2197567">
                    <a:moveTo>
                      <a:pt x="838174" y="0"/>
                    </a:moveTo>
                    <a:lnTo>
                      <a:pt x="910017" y="2116"/>
                    </a:lnTo>
                    <a:lnTo>
                      <a:pt x="979748" y="9167"/>
                    </a:lnTo>
                    <a:lnTo>
                      <a:pt x="1045252" y="21860"/>
                    </a:lnTo>
                    <a:lnTo>
                      <a:pt x="1110052" y="37373"/>
                    </a:lnTo>
                    <a:lnTo>
                      <a:pt x="1170626" y="56412"/>
                    </a:lnTo>
                    <a:lnTo>
                      <a:pt x="1228382" y="78977"/>
                    </a:lnTo>
                    <a:lnTo>
                      <a:pt x="1283322" y="105773"/>
                    </a:lnTo>
                    <a:lnTo>
                      <a:pt x="1334739" y="134685"/>
                    </a:lnTo>
                    <a:lnTo>
                      <a:pt x="1381930" y="166417"/>
                    </a:lnTo>
                    <a:lnTo>
                      <a:pt x="1427008" y="200264"/>
                    </a:lnTo>
                    <a:lnTo>
                      <a:pt x="1467156" y="236227"/>
                    </a:lnTo>
                    <a:lnTo>
                      <a:pt x="1503782" y="274305"/>
                    </a:lnTo>
                    <a:lnTo>
                      <a:pt x="1538295" y="312384"/>
                    </a:lnTo>
                    <a:lnTo>
                      <a:pt x="1566469" y="352577"/>
                    </a:lnTo>
                    <a:lnTo>
                      <a:pt x="1592530" y="392771"/>
                    </a:lnTo>
                    <a:lnTo>
                      <a:pt x="1612956" y="432965"/>
                    </a:lnTo>
                    <a:lnTo>
                      <a:pt x="1630565" y="473864"/>
                    </a:lnTo>
                    <a:lnTo>
                      <a:pt x="1642539" y="514058"/>
                    </a:lnTo>
                    <a:lnTo>
                      <a:pt x="1642539" y="517584"/>
                    </a:lnTo>
                    <a:lnTo>
                      <a:pt x="1644652" y="526751"/>
                    </a:lnTo>
                    <a:lnTo>
                      <a:pt x="1647469" y="540149"/>
                    </a:lnTo>
                    <a:lnTo>
                      <a:pt x="1650991" y="559188"/>
                    </a:lnTo>
                    <a:lnTo>
                      <a:pt x="1655217" y="583163"/>
                    </a:lnTo>
                    <a:lnTo>
                      <a:pt x="1658739" y="609959"/>
                    </a:lnTo>
                    <a:lnTo>
                      <a:pt x="1662965" y="641691"/>
                    </a:lnTo>
                    <a:lnTo>
                      <a:pt x="1667191" y="675538"/>
                    </a:lnTo>
                    <a:lnTo>
                      <a:pt x="1670008" y="712911"/>
                    </a:lnTo>
                    <a:lnTo>
                      <a:pt x="1673530" y="751695"/>
                    </a:lnTo>
                    <a:lnTo>
                      <a:pt x="1675643" y="791889"/>
                    </a:lnTo>
                    <a:lnTo>
                      <a:pt x="1675643" y="834198"/>
                    </a:lnTo>
                    <a:lnTo>
                      <a:pt x="1674234" y="877212"/>
                    </a:lnTo>
                    <a:lnTo>
                      <a:pt x="1672121" y="920227"/>
                    </a:lnTo>
                    <a:lnTo>
                      <a:pt x="1667191" y="964652"/>
                    </a:lnTo>
                    <a:lnTo>
                      <a:pt x="1660852" y="1006961"/>
                    </a:lnTo>
                    <a:lnTo>
                      <a:pt x="1651695" y="1048565"/>
                    </a:lnTo>
                    <a:lnTo>
                      <a:pt x="1639721" y="1090169"/>
                    </a:lnTo>
                    <a:lnTo>
                      <a:pt x="1624930" y="1128953"/>
                    </a:lnTo>
                    <a:lnTo>
                      <a:pt x="1608026" y="1166326"/>
                    </a:lnTo>
                    <a:lnTo>
                      <a:pt x="1586191" y="1200173"/>
                    </a:lnTo>
                    <a:lnTo>
                      <a:pt x="1578338" y="1210281"/>
                    </a:lnTo>
                    <a:lnTo>
                      <a:pt x="1576335" y="1240358"/>
                    </a:lnTo>
                    <a:lnTo>
                      <a:pt x="1572817" y="1292480"/>
                    </a:lnTo>
                    <a:lnTo>
                      <a:pt x="1567187" y="1346010"/>
                    </a:lnTo>
                    <a:lnTo>
                      <a:pt x="1559447" y="1399541"/>
                    </a:lnTo>
                    <a:lnTo>
                      <a:pt x="1551003" y="1451662"/>
                    </a:lnTo>
                    <a:lnTo>
                      <a:pt x="1539744" y="1503784"/>
                    </a:lnTo>
                    <a:lnTo>
                      <a:pt x="1527781" y="1556610"/>
                    </a:lnTo>
                    <a:lnTo>
                      <a:pt x="1512300" y="1608028"/>
                    </a:lnTo>
                    <a:lnTo>
                      <a:pt x="1495412" y="1658036"/>
                    </a:lnTo>
                    <a:lnTo>
                      <a:pt x="1476413" y="1707341"/>
                    </a:lnTo>
                    <a:lnTo>
                      <a:pt x="1454599" y="1755941"/>
                    </a:lnTo>
                    <a:lnTo>
                      <a:pt x="1431377" y="1801723"/>
                    </a:lnTo>
                    <a:lnTo>
                      <a:pt x="1403230" y="1846802"/>
                    </a:lnTo>
                    <a:lnTo>
                      <a:pt x="1374379" y="1890471"/>
                    </a:lnTo>
                    <a:lnTo>
                      <a:pt x="1342010" y="1932028"/>
                    </a:lnTo>
                    <a:lnTo>
                      <a:pt x="1306826" y="1971471"/>
                    </a:lnTo>
                    <a:lnTo>
                      <a:pt x="1268827" y="2008098"/>
                    </a:lnTo>
                    <a:lnTo>
                      <a:pt x="1227310" y="2041906"/>
                    </a:lnTo>
                    <a:lnTo>
                      <a:pt x="1182275" y="2074306"/>
                    </a:lnTo>
                    <a:lnTo>
                      <a:pt x="1133721" y="2102480"/>
                    </a:lnTo>
                    <a:lnTo>
                      <a:pt x="1082352" y="2128541"/>
                    </a:lnTo>
                    <a:lnTo>
                      <a:pt x="1027465" y="2151080"/>
                    </a:lnTo>
                    <a:lnTo>
                      <a:pt x="969060" y="2170802"/>
                    </a:lnTo>
                    <a:lnTo>
                      <a:pt x="905025" y="2186298"/>
                    </a:lnTo>
                    <a:lnTo>
                      <a:pt x="838879" y="2197567"/>
                    </a:lnTo>
                    <a:lnTo>
                      <a:pt x="839120" y="2197406"/>
                    </a:lnTo>
                    <a:lnTo>
                      <a:pt x="838174" y="2197567"/>
                    </a:lnTo>
                    <a:lnTo>
                      <a:pt x="771261" y="2186298"/>
                    </a:lnTo>
                    <a:lnTo>
                      <a:pt x="708574" y="2170802"/>
                    </a:lnTo>
                    <a:lnTo>
                      <a:pt x="649409" y="2151080"/>
                    </a:lnTo>
                    <a:lnTo>
                      <a:pt x="593765" y="2128541"/>
                    </a:lnTo>
                    <a:lnTo>
                      <a:pt x="542348" y="2102480"/>
                    </a:lnTo>
                    <a:lnTo>
                      <a:pt x="494452" y="2074306"/>
                    </a:lnTo>
                    <a:lnTo>
                      <a:pt x="448670" y="2041906"/>
                    </a:lnTo>
                    <a:lnTo>
                      <a:pt x="407817" y="2008098"/>
                    </a:lnTo>
                    <a:lnTo>
                      <a:pt x="369078" y="1971471"/>
                    </a:lnTo>
                    <a:lnTo>
                      <a:pt x="333861" y="1932028"/>
                    </a:lnTo>
                    <a:lnTo>
                      <a:pt x="302165" y="1890471"/>
                    </a:lnTo>
                    <a:lnTo>
                      <a:pt x="272583" y="1846802"/>
                    </a:lnTo>
                    <a:lnTo>
                      <a:pt x="245817" y="1801723"/>
                    </a:lnTo>
                    <a:lnTo>
                      <a:pt x="221165" y="1755941"/>
                    </a:lnTo>
                    <a:lnTo>
                      <a:pt x="200035" y="1707341"/>
                    </a:lnTo>
                    <a:lnTo>
                      <a:pt x="181017" y="1658036"/>
                    </a:lnTo>
                    <a:lnTo>
                      <a:pt x="164113" y="1608028"/>
                    </a:lnTo>
                    <a:lnTo>
                      <a:pt x="149322" y="1556610"/>
                    </a:lnTo>
                    <a:lnTo>
                      <a:pt x="135939" y="1503784"/>
                    </a:lnTo>
                    <a:lnTo>
                      <a:pt x="126078" y="1451662"/>
                    </a:lnTo>
                    <a:lnTo>
                      <a:pt x="116922" y="1399541"/>
                    </a:lnTo>
                    <a:lnTo>
                      <a:pt x="109174" y="1346010"/>
                    </a:lnTo>
                    <a:lnTo>
                      <a:pt x="104244" y="1292480"/>
                    </a:lnTo>
                    <a:lnTo>
                      <a:pt x="100017" y="1240358"/>
                    </a:lnTo>
                    <a:lnTo>
                      <a:pt x="98470" y="1211341"/>
                    </a:lnTo>
                    <a:lnTo>
                      <a:pt x="90157" y="1200878"/>
                    </a:lnTo>
                    <a:lnTo>
                      <a:pt x="68322" y="1166326"/>
                    </a:lnTo>
                    <a:lnTo>
                      <a:pt x="50009" y="1130363"/>
                    </a:lnTo>
                    <a:lnTo>
                      <a:pt x="35922" y="1090874"/>
                    </a:lnTo>
                    <a:lnTo>
                      <a:pt x="24652" y="1049975"/>
                    </a:lnTo>
                    <a:lnTo>
                      <a:pt x="15496" y="1007666"/>
                    </a:lnTo>
                    <a:lnTo>
                      <a:pt x="8452" y="964652"/>
                    </a:lnTo>
                    <a:lnTo>
                      <a:pt x="4226" y="921637"/>
                    </a:lnTo>
                    <a:lnTo>
                      <a:pt x="704" y="877212"/>
                    </a:lnTo>
                    <a:lnTo>
                      <a:pt x="0" y="834198"/>
                    </a:lnTo>
                    <a:lnTo>
                      <a:pt x="704" y="791889"/>
                    </a:lnTo>
                    <a:lnTo>
                      <a:pt x="2113" y="751695"/>
                    </a:lnTo>
                    <a:lnTo>
                      <a:pt x="4930" y="712911"/>
                    </a:lnTo>
                    <a:lnTo>
                      <a:pt x="8452" y="675538"/>
                    </a:lnTo>
                    <a:lnTo>
                      <a:pt x="11974" y="641691"/>
                    </a:lnTo>
                    <a:lnTo>
                      <a:pt x="16200" y="610664"/>
                    </a:lnTo>
                    <a:lnTo>
                      <a:pt x="20426" y="583163"/>
                    </a:lnTo>
                    <a:lnTo>
                      <a:pt x="24652" y="559188"/>
                    </a:lnTo>
                    <a:lnTo>
                      <a:pt x="28878" y="540854"/>
                    </a:lnTo>
                    <a:lnTo>
                      <a:pt x="30991" y="526751"/>
                    </a:lnTo>
                    <a:lnTo>
                      <a:pt x="33104" y="517584"/>
                    </a:lnTo>
                    <a:lnTo>
                      <a:pt x="33809" y="514058"/>
                    </a:lnTo>
                    <a:lnTo>
                      <a:pt x="40852" y="488672"/>
                    </a:lnTo>
                    <a:lnTo>
                      <a:pt x="51417" y="466107"/>
                    </a:lnTo>
                    <a:lnTo>
                      <a:pt x="63391" y="444248"/>
                    </a:lnTo>
                    <a:lnTo>
                      <a:pt x="76774" y="424503"/>
                    </a:lnTo>
                    <a:lnTo>
                      <a:pt x="91565" y="408285"/>
                    </a:lnTo>
                    <a:lnTo>
                      <a:pt x="104244" y="394182"/>
                    </a:lnTo>
                    <a:lnTo>
                      <a:pt x="117626" y="382194"/>
                    </a:lnTo>
                    <a:lnTo>
                      <a:pt x="128896" y="373027"/>
                    </a:lnTo>
                    <a:lnTo>
                      <a:pt x="138757" y="365975"/>
                    </a:lnTo>
                    <a:lnTo>
                      <a:pt x="144391" y="361744"/>
                    </a:lnTo>
                    <a:lnTo>
                      <a:pt x="146504" y="361039"/>
                    </a:lnTo>
                    <a:lnTo>
                      <a:pt x="146504" y="357513"/>
                    </a:lnTo>
                    <a:lnTo>
                      <a:pt x="150026" y="349757"/>
                    </a:lnTo>
                    <a:lnTo>
                      <a:pt x="153548" y="337064"/>
                    </a:lnTo>
                    <a:lnTo>
                      <a:pt x="161296" y="320845"/>
                    </a:lnTo>
                    <a:lnTo>
                      <a:pt x="171157" y="301101"/>
                    </a:lnTo>
                    <a:lnTo>
                      <a:pt x="184539" y="279946"/>
                    </a:lnTo>
                    <a:lnTo>
                      <a:pt x="200035" y="255971"/>
                    </a:lnTo>
                    <a:lnTo>
                      <a:pt x="220461" y="231291"/>
                    </a:lnTo>
                    <a:lnTo>
                      <a:pt x="244409" y="206610"/>
                    </a:lnTo>
                    <a:lnTo>
                      <a:pt x="272583" y="181930"/>
                    </a:lnTo>
                    <a:lnTo>
                      <a:pt x="321183" y="147377"/>
                    </a:lnTo>
                    <a:lnTo>
                      <a:pt x="373304" y="114940"/>
                    </a:lnTo>
                    <a:lnTo>
                      <a:pt x="429652" y="86734"/>
                    </a:lnTo>
                    <a:lnTo>
                      <a:pt x="489522" y="62054"/>
                    </a:lnTo>
                    <a:lnTo>
                      <a:pt x="552913" y="40194"/>
                    </a:lnTo>
                    <a:lnTo>
                      <a:pt x="619826" y="22565"/>
                    </a:lnTo>
                    <a:lnTo>
                      <a:pt x="689556" y="10577"/>
                    </a:lnTo>
                    <a:lnTo>
                      <a:pt x="762104" y="2116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9" name="Freeform 53"/>
            <p:cNvSpPr>
              <a:spLocks/>
            </p:cNvSpPr>
            <p:nvPr/>
          </p:nvSpPr>
          <p:spPr bwMode="auto">
            <a:xfrm rot="5400000" flipH="1">
              <a:off x="11606536" y="6369894"/>
              <a:ext cx="88949" cy="321123"/>
            </a:xfrm>
            <a:prstGeom prst="leftBracket">
              <a:avLst>
                <a:gd name="adj" fmla="val 152582"/>
              </a:avLst>
            </a:pr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solidFill>
                  <a:prstClr val="black"/>
                </a:solidFill>
              </a:endParaRPr>
            </a:p>
          </p:txBody>
        </p:sp>
        <p:sp>
          <p:nvSpPr>
            <p:cNvPr id="30" name="자유형 29"/>
            <p:cNvSpPr/>
            <p:nvPr/>
          </p:nvSpPr>
          <p:spPr>
            <a:xfrm flipH="1">
              <a:off x="11492315" y="6484987"/>
              <a:ext cx="320050" cy="93072"/>
            </a:xfrm>
            <a:custGeom>
              <a:avLst/>
              <a:gdLst>
                <a:gd name="connsiteX0" fmla="*/ 0 w 676275"/>
                <a:gd name="connsiteY0" fmla="*/ 0 h 212694"/>
                <a:gd name="connsiteX1" fmla="*/ 54769 w 676275"/>
                <a:gd name="connsiteY1" fmla="*/ 119063 h 212694"/>
                <a:gd name="connsiteX2" fmla="*/ 271463 w 676275"/>
                <a:gd name="connsiteY2" fmla="*/ 209550 h 212694"/>
                <a:gd name="connsiteX3" fmla="*/ 509588 w 676275"/>
                <a:gd name="connsiteY3" fmla="*/ 183357 h 212694"/>
                <a:gd name="connsiteX4" fmla="*/ 647700 w 676275"/>
                <a:gd name="connsiteY4" fmla="*/ 100013 h 212694"/>
                <a:gd name="connsiteX5" fmla="*/ 676275 w 676275"/>
                <a:gd name="connsiteY5" fmla="*/ 26194 h 212694"/>
                <a:gd name="connsiteX0" fmla="*/ 0 w 664369"/>
                <a:gd name="connsiteY0" fmla="*/ 0 h 193644"/>
                <a:gd name="connsiteX1" fmla="*/ 42863 w 664369"/>
                <a:gd name="connsiteY1" fmla="*/ 100013 h 193644"/>
                <a:gd name="connsiteX2" fmla="*/ 259557 w 664369"/>
                <a:gd name="connsiteY2" fmla="*/ 190500 h 193644"/>
                <a:gd name="connsiteX3" fmla="*/ 497682 w 664369"/>
                <a:gd name="connsiteY3" fmla="*/ 164307 h 193644"/>
                <a:gd name="connsiteX4" fmla="*/ 635794 w 664369"/>
                <a:gd name="connsiteY4" fmla="*/ 80963 h 193644"/>
                <a:gd name="connsiteX5" fmla="*/ 664369 w 664369"/>
                <a:gd name="connsiteY5" fmla="*/ 7144 h 193644"/>
                <a:gd name="connsiteX0" fmla="*/ 1524 w 665893"/>
                <a:gd name="connsiteY0" fmla="*/ 0 h 193644"/>
                <a:gd name="connsiteX1" fmla="*/ 44387 w 665893"/>
                <a:gd name="connsiteY1" fmla="*/ 100013 h 193644"/>
                <a:gd name="connsiteX2" fmla="*/ 261081 w 665893"/>
                <a:gd name="connsiteY2" fmla="*/ 190500 h 193644"/>
                <a:gd name="connsiteX3" fmla="*/ 499206 w 665893"/>
                <a:gd name="connsiteY3" fmla="*/ 164307 h 193644"/>
                <a:gd name="connsiteX4" fmla="*/ 637318 w 665893"/>
                <a:gd name="connsiteY4" fmla="*/ 80963 h 193644"/>
                <a:gd name="connsiteX5" fmla="*/ 665893 w 665893"/>
                <a:gd name="connsiteY5" fmla="*/ 7144 h 1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5893" h="193644">
                  <a:moveTo>
                    <a:pt x="1524" y="0"/>
                  </a:moveTo>
                  <a:cubicBezTo>
                    <a:pt x="-3239" y="42069"/>
                    <a:pt x="1128" y="68263"/>
                    <a:pt x="44387" y="100013"/>
                  </a:cubicBezTo>
                  <a:cubicBezTo>
                    <a:pt x="87646" y="131763"/>
                    <a:pt x="185278" y="179784"/>
                    <a:pt x="261081" y="190500"/>
                  </a:cubicBezTo>
                  <a:cubicBezTo>
                    <a:pt x="336884" y="201216"/>
                    <a:pt x="436500" y="182563"/>
                    <a:pt x="499206" y="164307"/>
                  </a:cubicBezTo>
                  <a:cubicBezTo>
                    <a:pt x="561912" y="146051"/>
                    <a:pt x="609537" y="107157"/>
                    <a:pt x="637318" y="80963"/>
                  </a:cubicBezTo>
                  <a:cubicBezTo>
                    <a:pt x="665099" y="54769"/>
                    <a:pt x="665496" y="30956"/>
                    <a:pt x="665893" y="7144"/>
                  </a:cubicBezTo>
                </a:path>
              </a:pathLst>
            </a:custGeom>
            <a:noFill/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순서도: 지연 31"/>
            <p:cNvSpPr/>
            <p:nvPr/>
          </p:nvSpPr>
          <p:spPr>
            <a:xfrm rot="16747283" flipH="1">
              <a:off x="10534195" y="5556267"/>
              <a:ext cx="595247" cy="194929"/>
            </a:xfrm>
            <a:custGeom>
              <a:avLst/>
              <a:gdLst>
                <a:gd name="connsiteX0" fmla="*/ 0 w 940506"/>
                <a:gd name="connsiteY0" fmla="*/ 0 h 405567"/>
                <a:gd name="connsiteX1" fmla="*/ 470253 w 940506"/>
                <a:gd name="connsiteY1" fmla="*/ 0 h 405567"/>
                <a:gd name="connsiteX2" fmla="*/ 940506 w 940506"/>
                <a:gd name="connsiteY2" fmla="*/ 202784 h 405567"/>
                <a:gd name="connsiteX3" fmla="*/ 470253 w 940506"/>
                <a:gd name="connsiteY3" fmla="*/ 405568 h 405567"/>
                <a:gd name="connsiteX4" fmla="*/ 0 w 940506"/>
                <a:gd name="connsiteY4" fmla="*/ 405567 h 405567"/>
                <a:gd name="connsiteX5" fmla="*/ 0 w 940506"/>
                <a:gd name="connsiteY5" fmla="*/ 0 h 405567"/>
                <a:gd name="connsiteX0" fmla="*/ 256943 w 1197449"/>
                <a:gd name="connsiteY0" fmla="*/ 0 h 405568"/>
                <a:gd name="connsiteX1" fmla="*/ 727196 w 1197449"/>
                <a:gd name="connsiteY1" fmla="*/ 0 h 405568"/>
                <a:gd name="connsiteX2" fmla="*/ 1197449 w 1197449"/>
                <a:gd name="connsiteY2" fmla="*/ 202784 h 405568"/>
                <a:gd name="connsiteX3" fmla="*/ 727196 w 1197449"/>
                <a:gd name="connsiteY3" fmla="*/ 405568 h 405568"/>
                <a:gd name="connsiteX4" fmla="*/ 0 w 1197449"/>
                <a:gd name="connsiteY4" fmla="*/ 383607 h 405568"/>
                <a:gd name="connsiteX5" fmla="*/ 256943 w 1197449"/>
                <a:gd name="connsiteY5" fmla="*/ 0 h 405568"/>
                <a:gd name="connsiteX0" fmla="*/ 0 w 1221335"/>
                <a:gd name="connsiteY0" fmla="*/ 86753 h 405568"/>
                <a:gd name="connsiteX1" fmla="*/ 751082 w 1221335"/>
                <a:gd name="connsiteY1" fmla="*/ 0 h 405568"/>
                <a:gd name="connsiteX2" fmla="*/ 1221335 w 1221335"/>
                <a:gd name="connsiteY2" fmla="*/ 202784 h 405568"/>
                <a:gd name="connsiteX3" fmla="*/ 751082 w 1221335"/>
                <a:gd name="connsiteY3" fmla="*/ 405568 h 405568"/>
                <a:gd name="connsiteX4" fmla="*/ 23886 w 1221335"/>
                <a:gd name="connsiteY4" fmla="*/ 383607 h 405568"/>
                <a:gd name="connsiteX5" fmla="*/ 0 w 1221335"/>
                <a:gd name="connsiteY5" fmla="*/ 86753 h 405568"/>
                <a:gd name="connsiteX0" fmla="*/ 17130 w 1238465"/>
                <a:gd name="connsiteY0" fmla="*/ 86753 h 405568"/>
                <a:gd name="connsiteX1" fmla="*/ 768212 w 1238465"/>
                <a:gd name="connsiteY1" fmla="*/ 0 h 405568"/>
                <a:gd name="connsiteX2" fmla="*/ 1238465 w 1238465"/>
                <a:gd name="connsiteY2" fmla="*/ 202784 h 405568"/>
                <a:gd name="connsiteX3" fmla="*/ 768212 w 1238465"/>
                <a:gd name="connsiteY3" fmla="*/ 405568 h 405568"/>
                <a:gd name="connsiteX4" fmla="*/ 0 w 1238465"/>
                <a:gd name="connsiteY4" fmla="*/ 398727 h 405568"/>
                <a:gd name="connsiteX5" fmla="*/ 17130 w 1238465"/>
                <a:gd name="connsiteY5" fmla="*/ 86753 h 4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465" h="405568">
                  <a:moveTo>
                    <a:pt x="17130" y="86753"/>
                  </a:moveTo>
                  <a:lnTo>
                    <a:pt x="768212" y="0"/>
                  </a:lnTo>
                  <a:cubicBezTo>
                    <a:pt x="1027926" y="0"/>
                    <a:pt x="1238465" y="90789"/>
                    <a:pt x="1238465" y="202784"/>
                  </a:cubicBezTo>
                  <a:cubicBezTo>
                    <a:pt x="1238465" y="314779"/>
                    <a:pt x="1027926" y="405568"/>
                    <a:pt x="768212" y="405568"/>
                  </a:cubicBezTo>
                  <a:lnTo>
                    <a:pt x="0" y="398727"/>
                  </a:lnTo>
                  <a:lnTo>
                    <a:pt x="17130" y="86753"/>
                  </a:lnTo>
                  <a:close/>
                </a:path>
              </a:pathLst>
            </a:cu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>
              <a:spLocks/>
            </p:cNvSpPr>
            <p:nvPr/>
          </p:nvSpPr>
          <p:spPr bwMode="auto">
            <a:xfrm rot="9839204" flipV="1">
              <a:off x="10783856" y="5182901"/>
              <a:ext cx="216495" cy="216486"/>
            </a:xfrm>
            <a:custGeom>
              <a:avLst/>
              <a:gdLst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67771 w 1936374"/>
                <a:gd name="connsiteY10" fmla="*/ 1989719 h 2344147"/>
                <a:gd name="connsiteX11" fmla="*/ 267733 w 1936374"/>
                <a:gd name="connsiteY11" fmla="*/ 1989680 h 2344147"/>
                <a:gd name="connsiteX12" fmla="*/ 248446 w 1936374"/>
                <a:gd name="connsiteY12" fmla="*/ 1970392 h 2344147"/>
                <a:gd name="connsiteX13" fmla="*/ 248486 w 1936374"/>
                <a:gd name="connsiteY13" fmla="*/ 1970434 h 2344147"/>
                <a:gd name="connsiteX14" fmla="*/ 333326 w 1936374"/>
                <a:gd name="connsiteY14" fmla="*/ 2056993 h 2344147"/>
                <a:gd name="connsiteX15" fmla="*/ 332951 w 1936374"/>
                <a:gd name="connsiteY15" fmla="*/ 2056599 h 2344147"/>
                <a:gd name="connsiteX16" fmla="*/ 320095 w 1936374"/>
                <a:gd name="connsiteY16" fmla="*/ 2044279 h 2344147"/>
                <a:gd name="connsiteX17" fmla="*/ 320526 w 1936374"/>
                <a:gd name="connsiteY17" fmla="*/ 2044727 h 2344147"/>
                <a:gd name="connsiteX18" fmla="*/ 353677 w 1936374"/>
                <a:gd name="connsiteY18" fmla="*/ 2077353 h 2344147"/>
                <a:gd name="connsiteX19" fmla="*/ 353367 w 1936374"/>
                <a:gd name="connsiteY19" fmla="*/ 2077015 h 2344147"/>
                <a:gd name="connsiteX20" fmla="*/ 344870 w 1936374"/>
                <a:gd name="connsiteY20" fmla="*/ 2069049 h 2344147"/>
                <a:gd name="connsiteX21" fmla="*/ 345290 w 1936374"/>
                <a:gd name="connsiteY21" fmla="*/ 2069491 h 2344147"/>
                <a:gd name="connsiteX22" fmla="*/ 364294 w 1936374"/>
                <a:gd name="connsiteY22" fmla="*/ 2088019 h 2344147"/>
                <a:gd name="connsiteX23" fmla="*/ 364142 w 1936374"/>
                <a:gd name="connsiteY23" fmla="*/ 2087791 h 2344147"/>
                <a:gd name="connsiteX24" fmla="*/ 360046 w 1936374"/>
                <a:gd name="connsiteY24" fmla="*/ 2084206 h 2344147"/>
                <a:gd name="connsiteX25" fmla="*/ 360486 w 1936374"/>
                <a:gd name="connsiteY25" fmla="*/ 2084687 h 2344147"/>
                <a:gd name="connsiteX26" fmla="*/ 391707 w 1936374"/>
                <a:gd name="connsiteY26" fmla="*/ 2113682 h 2344147"/>
                <a:gd name="connsiteX27" fmla="*/ 391363 w 1936374"/>
                <a:gd name="connsiteY27" fmla="*/ 2113311 h 2344147"/>
                <a:gd name="connsiteX28" fmla="*/ 366016 w 1936374"/>
                <a:gd name="connsiteY28" fmla="*/ 2090166 h 2344147"/>
                <a:gd name="connsiteX29" fmla="*/ 366115 w 1936374"/>
                <a:gd name="connsiteY29" fmla="*/ 2090315 h 2344147"/>
                <a:gd name="connsiteX30" fmla="*/ 1669036 w 1936374"/>
                <a:gd name="connsiteY30" fmla="*/ 2344147 h 2344147"/>
                <a:gd name="connsiteX31" fmla="*/ 1736574 w 1936374"/>
                <a:gd name="connsiteY31" fmla="*/ 2115642 h 2344147"/>
                <a:gd name="connsiteX32" fmla="*/ 1763589 w 1936374"/>
                <a:gd name="connsiteY32" fmla="*/ 2061612 h 2344147"/>
                <a:gd name="connsiteX33" fmla="*/ 1787227 w 1936374"/>
                <a:gd name="connsiteY33" fmla="*/ 2005892 h 2344147"/>
                <a:gd name="connsiteX34" fmla="*/ 1809178 w 1936374"/>
                <a:gd name="connsiteY34" fmla="*/ 1949610 h 2344147"/>
                <a:gd name="connsiteX35" fmla="*/ 1828876 w 1936374"/>
                <a:gd name="connsiteY35" fmla="*/ 1892766 h 2344147"/>
                <a:gd name="connsiteX36" fmla="*/ 1846886 w 1936374"/>
                <a:gd name="connsiteY36" fmla="*/ 1834232 h 2344147"/>
                <a:gd name="connsiteX37" fmla="*/ 1862645 w 1936374"/>
                <a:gd name="connsiteY37" fmla="*/ 1776825 h 2344147"/>
                <a:gd name="connsiteX38" fmla="*/ 1876153 w 1936374"/>
                <a:gd name="connsiteY38" fmla="*/ 1717728 h 2344147"/>
                <a:gd name="connsiteX39" fmla="*/ 1888535 w 1936374"/>
                <a:gd name="connsiteY39" fmla="*/ 1659195 h 2344147"/>
                <a:gd name="connsiteX40" fmla="*/ 1899228 w 1936374"/>
                <a:gd name="connsiteY40" fmla="*/ 1600662 h 2344147"/>
                <a:gd name="connsiteX41" fmla="*/ 1908234 w 1936374"/>
                <a:gd name="connsiteY41" fmla="*/ 1543254 h 2344147"/>
                <a:gd name="connsiteX42" fmla="*/ 1915550 w 1936374"/>
                <a:gd name="connsiteY42" fmla="*/ 1485846 h 2344147"/>
                <a:gd name="connsiteX43" fmla="*/ 1922304 w 1936374"/>
                <a:gd name="connsiteY43" fmla="*/ 1429564 h 2344147"/>
                <a:gd name="connsiteX44" fmla="*/ 1927369 w 1936374"/>
                <a:gd name="connsiteY44" fmla="*/ 1374407 h 2344147"/>
                <a:gd name="connsiteX45" fmla="*/ 1930746 w 1936374"/>
                <a:gd name="connsiteY45" fmla="*/ 1320939 h 2344147"/>
                <a:gd name="connsiteX46" fmla="*/ 1933560 w 1936374"/>
                <a:gd name="connsiteY46" fmla="*/ 1268597 h 2344147"/>
                <a:gd name="connsiteX47" fmla="*/ 1935249 w 1936374"/>
                <a:gd name="connsiteY47" fmla="*/ 1217943 h 2344147"/>
                <a:gd name="connsiteX48" fmla="*/ 1936374 w 1936374"/>
                <a:gd name="connsiteY48" fmla="*/ 1169541 h 2344147"/>
                <a:gd name="connsiteX49" fmla="*/ 1936374 w 1936374"/>
                <a:gd name="connsiteY49" fmla="*/ 1123389 h 2344147"/>
                <a:gd name="connsiteX50" fmla="*/ 1936374 w 1936374"/>
                <a:gd name="connsiteY50" fmla="*/ 1079489 h 2344147"/>
                <a:gd name="connsiteX51" fmla="*/ 1935811 w 1936374"/>
                <a:gd name="connsiteY51" fmla="*/ 1038404 h 2344147"/>
                <a:gd name="connsiteX52" fmla="*/ 1934123 w 1936374"/>
                <a:gd name="connsiteY52" fmla="*/ 1000132 h 2344147"/>
                <a:gd name="connsiteX53" fmla="*/ 1932997 w 1936374"/>
                <a:gd name="connsiteY53" fmla="*/ 964675 h 2344147"/>
                <a:gd name="connsiteX54" fmla="*/ 1931309 w 1936374"/>
                <a:gd name="connsiteY54" fmla="*/ 933156 h 2344147"/>
                <a:gd name="connsiteX55" fmla="*/ 1929057 w 1936374"/>
                <a:gd name="connsiteY55" fmla="*/ 905015 h 2344147"/>
                <a:gd name="connsiteX56" fmla="*/ 1927369 w 1936374"/>
                <a:gd name="connsiteY56" fmla="*/ 880251 h 2344147"/>
                <a:gd name="connsiteX57" fmla="*/ 1925681 w 1936374"/>
                <a:gd name="connsiteY57" fmla="*/ 859427 h 2344147"/>
                <a:gd name="connsiteX58" fmla="*/ 1924555 w 1936374"/>
                <a:gd name="connsiteY58" fmla="*/ 843105 h 2344147"/>
                <a:gd name="connsiteX59" fmla="*/ 1922866 w 1936374"/>
                <a:gd name="connsiteY59" fmla="*/ 831286 h 2344147"/>
                <a:gd name="connsiteX60" fmla="*/ 1922304 w 1936374"/>
                <a:gd name="connsiteY60" fmla="*/ 823406 h 2344147"/>
                <a:gd name="connsiteX61" fmla="*/ 1922304 w 1936374"/>
                <a:gd name="connsiteY61" fmla="*/ 821155 h 2344147"/>
                <a:gd name="connsiteX62" fmla="*/ 1924555 w 1936374"/>
                <a:gd name="connsiteY62" fmla="*/ 781758 h 2344147"/>
                <a:gd name="connsiteX63" fmla="*/ 1923429 w 1936374"/>
                <a:gd name="connsiteY63" fmla="*/ 745175 h 2344147"/>
                <a:gd name="connsiteX64" fmla="*/ 1920052 w 1936374"/>
                <a:gd name="connsiteY64" fmla="*/ 710280 h 2344147"/>
                <a:gd name="connsiteX65" fmla="*/ 1913299 w 1936374"/>
                <a:gd name="connsiteY65" fmla="*/ 677636 h 2344147"/>
                <a:gd name="connsiteX66" fmla="*/ 1904856 w 1936374"/>
                <a:gd name="connsiteY66" fmla="*/ 647806 h 2344147"/>
                <a:gd name="connsiteX67" fmla="*/ 1894163 w 1936374"/>
                <a:gd name="connsiteY67" fmla="*/ 619666 h 2344147"/>
                <a:gd name="connsiteX68" fmla="*/ 1881781 w 1936374"/>
                <a:gd name="connsiteY68" fmla="*/ 592650 h 2344147"/>
                <a:gd name="connsiteX69" fmla="*/ 1867710 w 1936374"/>
                <a:gd name="connsiteY69" fmla="*/ 569012 h 2344147"/>
                <a:gd name="connsiteX70" fmla="*/ 1850826 w 1936374"/>
                <a:gd name="connsiteY70" fmla="*/ 546499 h 2344147"/>
                <a:gd name="connsiteX71" fmla="*/ 1833941 w 1936374"/>
                <a:gd name="connsiteY71" fmla="*/ 525675 h 2344147"/>
                <a:gd name="connsiteX72" fmla="*/ 1814806 w 1936374"/>
                <a:gd name="connsiteY72" fmla="*/ 507101 h 2344147"/>
                <a:gd name="connsiteX73" fmla="*/ 1795670 w 1936374"/>
                <a:gd name="connsiteY73" fmla="*/ 489654 h 2344147"/>
                <a:gd name="connsiteX74" fmla="*/ 1775409 w 1936374"/>
                <a:gd name="connsiteY74" fmla="*/ 473895 h 2344147"/>
                <a:gd name="connsiteX75" fmla="*/ 1754584 w 1936374"/>
                <a:gd name="connsiteY75" fmla="*/ 459262 h 2344147"/>
                <a:gd name="connsiteX76" fmla="*/ 1733760 w 1936374"/>
                <a:gd name="connsiteY76" fmla="*/ 447442 h 2344147"/>
                <a:gd name="connsiteX77" fmla="*/ 1712373 w 1936374"/>
                <a:gd name="connsiteY77" fmla="*/ 435623 h 2344147"/>
                <a:gd name="connsiteX78" fmla="*/ 1691549 w 1936374"/>
                <a:gd name="connsiteY78" fmla="*/ 425492 h 2344147"/>
                <a:gd name="connsiteX79" fmla="*/ 1670725 w 1936374"/>
                <a:gd name="connsiteY79" fmla="*/ 417050 h 2344147"/>
                <a:gd name="connsiteX80" fmla="*/ 1650463 w 1936374"/>
                <a:gd name="connsiteY80" fmla="*/ 409171 h 2344147"/>
                <a:gd name="connsiteX81" fmla="*/ 1630201 w 1936374"/>
                <a:gd name="connsiteY81" fmla="*/ 401854 h 2344147"/>
                <a:gd name="connsiteX82" fmla="*/ 1611629 w 1936374"/>
                <a:gd name="connsiteY82" fmla="*/ 396789 h 2344147"/>
                <a:gd name="connsiteX83" fmla="*/ 1594182 w 1936374"/>
                <a:gd name="connsiteY83" fmla="*/ 391723 h 2344147"/>
                <a:gd name="connsiteX84" fmla="*/ 1577860 w 1936374"/>
                <a:gd name="connsiteY84" fmla="*/ 387221 h 2344147"/>
                <a:gd name="connsiteX85" fmla="*/ 1562664 w 1936374"/>
                <a:gd name="connsiteY85" fmla="*/ 384406 h 2344147"/>
                <a:gd name="connsiteX86" fmla="*/ 1549719 w 1936374"/>
                <a:gd name="connsiteY86" fmla="*/ 381592 h 2344147"/>
                <a:gd name="connsiteX87" fmla="*/ 1538463 w 1936374"/>
                <a:gd name="connsiteY87" fmla="*/ 379904 h 2344147"/>
                <a:gd name="connsiteX88" fmla="*/ 1530020 w 1936374"/>
                <a:gd name="connsiteY88" fmla="*/ 378779 h 2344147"/>
                <a:gd name="connsiteX89" fmla="*/ 1522704 w 1936374"/>
                <a:gd name="connsiteY89" fmla="*/ 378216 h 2344147"/>
                <a:gd name="connsiteX90" fmla="*/ 1518201 w 1936374"/>
                <a:gd name="connsiteY90" fmla="*/ 377090 h 2344147"/>
                <a:gd name="connsiteX91" fmla="*/ 1517075 w 1936374"/>
                <a:gd name="connsiteY91" fmla="*/ 377090 h 2344147"/>
                <a:gd name="connsiteX92" fmla="*/ 1503005 w 1936374"/>
                <a:gd name="connsiteY92" fmla="*/ 341070 h 2344147"/>
                <a:gd name="connsiteX93" fmla="*/ 1487809 w 1936374"/>
                <a:gd name="connsiteY93" fmla="*/ 308989 h 2344147"/>
                <a:gd name="connsiteX94" fmla="*/ 1472050 w 1936374"/>
                <a:gd name="connsiteY94" fmla="*/ 279722 h 2344147"/>
                <a:gd name="connsiteX95" fmla="*/ 1455165 w 1936374"/>
                <a:gd name="connsiteY95" fmla="*/ 254958 h 2344147"/>
                <a:gd name="connsiteX96" fmla="*/ 1436593 w 1936374"/>
                <a:gd name="connsiteY96" fmla="*/ 233008 h 2344147"/>
                <a:gd name="connsiteX97" fmla="*/ 1417457 w 1936374"/>
                <a:gd name="connsiteY97" fmla="*/ 213872 h 2344147"/>
                <a:gd name="connsiteX98" fmla="*/ 1397758 w 1936374"/>
                <a:gd name="connsiteY98" fmla="*/ 197550 h 2344147"/>
                <a:gd name="connsiteX99" fmla="*/ 1377497 w 1936374"/>
                <a:gd name="connsiteY99" fmla="*/ 184605 h 2344147"/>
                <a:gd name="connsiteX100" fmla="*/ 1356673 w 1936374"/>
                <a:gd name="connsiteY100" fmla="*/ 173912 h 2344147"/>
                <a:gd name="connsiteX101" fmla="*/ 1335848 w 1936374"/>
                <a:gd name="connsiteY101" fmla="*/ 165470 h 2344147"/>
                <a:gd name="connsiteX102" fmla="*/ 1315024 w 1936374"/>
                <a:gd name="connsiteY102" fmla="*/ 158716 h 2344147"/>
                <a:gd name="connsiteX103" fmla="*/ 1294200 w 1936374"/>
                <a:gd name="connsiteY103" fmla="*/ 154776 h 2344147"/>
                <a:gd name="connsiteX104" fmla="*/ 1273376 w 1936374"/>
                <a:gd name="connsiteY104" fmla="*/ 151399 h 2344147"/>
                <a:gd name="connsiteX105" fmla="*/ 1252552 w 1936374"/>
                <a:gd name="connsiteY105" fmla="*/ 150274 h 2344147"/>
                <a:gd name="connsiteX106" fmla="*/ 1232290 w 1936374"/>
                <a:gd name="connsiteY106" fmla="*/ 150836 h 2344147"/>
                <a:gd name="connsiteX107" fmla="*/ 1212029 w 1936374"/>
                <a:gd name="connsiteY107" fmla="*/ 152525 h 2344147"/>
                <a:gd name="connsiteX108" fmla="*/ 1193456 w 1936374"/>
                <a:gd name="connsiteY108" fmla="*/ 155339 h 2344147"/>
                <a:gd name="connsiteX109" fmla="*/ 1174883 w 1936374"/>
                <a:gd name="connsiteY109" fmla="*/ 158153 h 2344147"/>
                <a:gd name="connsiteX110" fmla="*/ 1157436 w 1936374"/>
                <a:gd name="connsiteY110" fmla="*/ 162655 h 2344147"/>
                <a:gd name="connsiteX111" fmla="*/ 1141114 w 1936374"/>
                <a:gd name="connsiteY111" fmla="*/ 166595 h 2344147"/>
                <a:gd name="connsiteX112" fmla="*/ 1125918 w 1936374"/>
                <a:gd name="connsiteY112" fmla="*/ 171660 h 2344147"/>
                <a:gd name="connsiteX113" fmla="*/ 1112410 w 1936374"/>
                <a:gd name="connsiteY113" fmla="*/ 176726 h 2344147"/>
                <a:gd name="connsiteX114" fmla="*/ 1099465 w 1936374"/>
                <a:gd name="connsiteY114" fmla="*/ 181791 h 2344147"/>
                <a:gd name="connsiteX115" fmla="*/ 1088772 w 1936374"/>
                <a:gd name="connsiteY115" fmla="*/ 186294 h 2344147"/>
                <a:gd name="connsiteX116" fmla="*/ 1079204 w 1936374"/>
                <a:gd name="connsiteY116" fmla="*/ 190796 h 2344147"/>
                <a:gd name="connsiteX117" fmla="*/ 1071887 w 1936374"/>
                <a:gd name="connsiteY117" fmla="*/ 194173 h 2344147"/>
                <a:gd name="connsiteX118" fmla="*/ 1066259 w 1936374"/>
                <a:gd name="connsiteY118" fmla="*/ 196987 h 2344147"/>
                <a:gd name="connsiteX119" fmla="*/ 1063445 w 1936374"/>
                <a:gd name="connsiteY119" fmla="*/ 199239 h 2344147"/>
                <a:gd name="connsiteX120" fmla="*/ 1061757 w 1936374"/>
                <a:gd name="connsiteY120" fmla="*/ 199801 h 2344147"/>
                <a:gd name="connsiteX121" fmla="*/ 1043746 w 1936374"/>
                <a:gd name="connsiteY121" fmla="*/ 163781 h 2344147"/>
                <a:gd name="connsiteX122" fmla="*/ 1026299 w 1936374"/>
                <a:gd name="connsiteY122" fmla="*/ 132263 h 2344147"/>
                <a:gd name="connsiteX123" fmla="*/ 1006038 w 1936374"/>
                <a:gd name="connsiteY123" fmla="*/ 104685 h 2344147"/>
                <a:gd name="connsiteX124" fmla="*/ 985776 w 1936374"/>
                <a:gd name="connsiteY124" fmla="*/ 80484 h 2344147"/>
                <a:gd name="connsiteX125" fmla="*/ 964952 w 1936374"/>
                <a:gd name="connsiteY125" fmla="*/ 60222 h 2344147"/>
                <a:gd name="connsiteX126" fmla="*/ 943565 w 1936374"/>
                <a:gd name="connsiteY126" fmla="*/ 43337 h 2344147"/>
                <a:gd name="connsiteX127" fmla="*/ 921052 w 1936374"/>
                <a:gd name="connsiteY127" fmla="*/ 29830 h 2344147"/>
                <a:gd name="connsiteX128" fmla="*/ 899102 w 1936374"/>
                <a:gd name="connsiteY128" fmla="*/ 19136 h 2344147"/>
                <a:gd name="connsiteX129" fmla="*/ 876027 w 1936374"/>
                <a:gd name="connsiteY129" fmla="*/ 10131 h 2344147"/>
                <a:gd name="connsiteX130" fmla="*/ 853514 w 1936374"/>
                <a:gd name="connsiteY130" fmla="*/ 4503 h 2344147"/>
                <a:gd name="connsiteX131" fmla="*/ 830438 w 1936374"/>
                <a:gd name="connsiteY131" fmla="*/ 1689 h 2344147"/>
                <a:gd name="connsiteX132" fmla="*/ 808489 w 1936374"/>
                <a:gd name="connsiteY132" fmla="*/ 0 h 2344147"/>
                <a:gd name="connsiteX133" fmla="*/ 785976 w 1936374"/>
                <a:gd name="connsiteY133" fmla="*/ 1126 h 2344147"/>
                <a:gd name="connsiteX134" fmla="*/ 764589 w 1936374"/>
                <a:gd name="connsiteY134" fmla="*/ 3377 h 2344147"/>
                <a:gd name="connsiteX135" fmla="*/ 742639 w 1936374"/>
                <a:gd name="connsiteY135" fmla="*/ 6754 h 2344147"/>
                <a:gd name="connsiteX136" fmla="*/ 722941 w 1936374"/>
                <a:gd name="connsiteY136" fmla="*/ 11257 h 2344147"/>
                <a:gd name="connsiteX137" fmla="*/ 702679 w 1936374"/>
                <a:gd name="connsiteY137" fmla="*/ 16885 h 2344147"/>
                <a:gd name="connsiteX138" fmla="*/ 684106 w 1936374"/>
                <a:gd name="connsiteY138" fmla="*/ 24201 h 2344147"/>
                <a:gd name="connsiteX139" fmla="*/ 666096 w 1936374"/>
                <a:gd name="connsiteY139" fmla="*/ 30392 h 2344147"/>
                <a:gd name="connsiteX140" fmla="*/ 648649 w 1936374"/>
                <a:gd name="connsiteY140" fmla="*/ 38272 h 2344147"/>
                <a:gd name="connsiteX141" fmla="*/ 633453 w 1936374"/>
                <a:gd name="connsiteY141" fmla="*/ 45589 h 2344147"/>
                <a:gd name="connsiteX142" fmla="*/ 619382 w 1936374"/>
                <a:gd name="connsiteY142" fmla="*/ 53468 h 2344147"/>
                <a:gd name="connsiteX143" fmla="*/ 606437 w 1936374"/>
                <a:gd name="connsiteY143" fmla="*/ 60785 h 2344147"/>
                <a:gd name="connsiteX144" fmla="*/ 595744 w 1936374"/>
                <a:gd name="connsiteY144" fmla="*/ 67539 h 2344147"/>
                <a:gd name="connsiteX145" fmla="*/ 586176 w 1936374"/>
                <a:gd name="connsiteY145" fmla="*/ 73167 h 2344147"/>
                <a:gd name="connsiteX146" fmla="*/ 578297 w 1936374"/>
                <a:gd name="connsiteY146" fmla="*/ 78232 h 2344147"/>
                <a:gd name="connsiteX147" fmla="*/ 573231 w 1936374"/>
                <a:gd name="connsiteY147" fmla="*/ 82172 h 2344147"/>
                <a:gd name="connsiteX148" fmla="*/ 569855 w 1936374"/>
                <a:gd name="connsiteY148" fmla="*/ 84424 h 2344147"/>
                <a:gd name="connsiteX149" fmla="*/ 568166 w 1936374"/>
                <a:gd name="connsiteY149" fmla="*/ 85549 h 2344147"/>
                <a:gd name="connsiteX150" fmla="*/ 525955 w 1936374"/>
                <a:gd name="connsiteY150" fmla="*/ 73730 h 2344147"/>
                <a:gd name="connsiteX151" fmla="*/ 485432 w 1936374"/>
                <a:gd name="connsiteY151" fmla="*/ 65287 h 2344147"/>
                <a:gd name="connsiteX152" fmla="*/ 447723 w 1936374"/>
                <a:gd name="connsiteY152" fmla="*/ 60222 h 2344147"/>
                <a:gd name="connsiteX153" fmla="*/ 412266 w 1936374"/>
                <a:gd name="connsiteY153" fmla="*/ 56282 h 2344147"/>
                <a:gd name="connsiteX154" fmla="*/ 378496 w 1936374"/>
                <a:gd name="connsiteY154" fmla="*/ 56282 h 2344147"/>
                <a:gd name="connsiteX155" fmla="*/ 346979 w 1936374"/>
                <a:gd name="connsiteY155" fmla="*/ 57971 h 2344147"/>
                <a:gd name="connsiteX156" fmla="*/ 317713 w 1936374"/>
                <a:gd name="connsiteY156" fmla="*/ 62474 h 2344147"/>
                <a:gd name="connsiteX157" fmla="*/ 290134 w 1936374"/>
                <a:gd name="connsiteY157" fmla="*/ 68101 h 2344147"/>
                <a:gd name="connsiteX158" fmla="*/ 264245 w 1936374"/>
                <a:gd name="connsiteY158" fmla="*/ 75981 h 2344147"/>
                <a:gd name="connsiteX159" fmla="*/ 241169 w 1936374"/>
                <a:gd name="connsiteY159" fmla="*/ 85549 h 2344147"/>
                <a:gd name="connsiteX160" fmla="*/ 219219 w 1936374"/>
                <a:gd name="connsiteY160" fmla="*/ 96242 h 2344147"/>
                <a:gd name="connsiteX161" fmla="*/ 198958 w 1936374"/>
                <a:gd name="connsiteY161" fmla="*/ 108625 h 2344147"/>
                <a:gd name="connsiteX162" fmla="*/ 180385 w 1936374"/>
                <a:gd name="connsiteY162" fmla="*/ 121570 h 2344147"/>
                <a:gd name="connsiteX163" fmla="*/ 163500 w 1936374"/>
                <a:gd name="connsiteY163" fmla="*/ 135640 h 2344147"/>
                <a:gd name="connsiteX164" fmla="*/ 147742 w 1936374"/>
                <a:gd name="connsiteY164" fmla="*/ 150836 h 2344147"/>
                <a:gd name="connsiteX165" fmla="*/ 133672 w 1936374"/>
                <a:gd name="connsiteY165" fmla="*/ 166032 h 2344147"/>
                <a:gd name="connsiteX166" fmla="*/ 121289 w 1936374"/>
                <a:gd name="connsiteY166" fmla="*/ 182354 h 2344147"/>
                <a:gd name="connsiteX167" fmla="*/ 110033 w 1936374"/>
                <a:gd name="connsiteY167" fmla="*/ 198676 h 2344147"/>
                <a:gd name="connsiteX168" fmla="*/ 99902 w 1936374"/>
                <a:gd name="connsiteY168" fmla="*/ 214435 h 2344147"/>
                <a:gd name="connsiteX169" fmla="*/ 90897 w 1936374"/>
                <a:gd name="connsiteY169" fmla="*/ 230756 h 2344147"/>
                <a:gd name="connsiteX170" fmla="*/ 83018 w 1936374"/>
                <a:gd name="connsiteY170" fmla="*/ 246516 h 2344147"/>
                <a:gd name="connsiteX171" fmla="*/ 76264 w 1936374"/>
                <a:gd name="connsiteY171" fmla="*/ 261712 h 2344147"/>
                <a:gd name="connsiteX172" fmla="*/ 70073 w 1936374"/>
                <a:gd name="connsiteY172" fmla="*/ 276908 h 2344147"/>
                <a:gd name="connsiteX173" fmla="*/ 65008 w 1936374"/>
                <a:gd name="connsiteY173" fmla="*/ 290979 h 2344147"/>
                <a:gd name="connsiteX174" fmla="*/ 61068 w 1936374"/>
                <a:gd name="connsiteY174" fmla="*/ 303923 h 2344147"/>
                <a:gd name="connsiteX175" fmla="*/ 58254 w 1936374"/>
                <a:gd name="connsiteY175" fmla="*/ 315180 h 2344147"/>
                <a:gd name="connsiteX176" fmla="*/ 55440 w 1936374"/>
                <a:gd name="connsiteY176" fmla="*/ 325873 h 2344147"/>
                <a:gd name="connsiteX177" fmla="*/ 53188 w 1936374"/>
                <a:gd name="connsiteY177" fmla="*/ 334879 h 2344147"/>
                <a:gd name="connsiteX178" fmla="*/ 51500 w 1936374"/>
                <a:gd name="connsiteY178" fmla="*/ 342195 h 2344147"/>
                <a:gd name="connsiteX179" fmla="*/ 50937 w 1936374"/>
                <a:gd name="connsiteY179" fmla="*/ 347823 h 2344147"/>
                <a:gd name="connsiteX180" fmla="*/ 50374 w 1936374"/>
                <a:gd name="connsiteY180" fmla="*/ 350637 h 2344147"/>
                <a:gd name="connsiteX181" fmla="*/ 50374 w 1936374"/>
                <a:gd name="connsiteY181" fmla="*/ 351763 h 2344147"/>
                <a:gd name="connsiteX182" fmla="*/ 45872 w 1936374"/>
                <a:gd name="connsiteY182" fmla="*/ 371462 h 2344147"/>
                <a:gd name="connsiteX183" fmla="*/ 41369 w 1936374"/>
                <a:gd name="connsiteY183" fmla="*/ 395100 h 2344147"/>
                <a:gd name="connsiteX184" fmla="*/ 38555 w 1936374"/>
                <a:gd name="connsiteY184" fmla="*/ 420990 h 2344147"/>
                <a:gd name="connsiteX185" fmla="*/ 35741 w 1936374"/>
                <a:gd name="connsiteY185" fmla="*/ 450256 h 2344147"/>
                <a:gd name="connsiteX186" fmla="*/ 32927 w 1936374"/>
                <a:gd name="connsiteY186" fmla="*/ 481212 h 2344147"/>
                <a:gd name="connsiteX187" fmla="*/ 30675 w 1936374"/>
                <a:gd name="connsiteY187" fmla="*/ 513292 h 2344147"/>
                <a:gd name="connsiteX188" fmla="*/ 29550 w 1936374"/>
                <a:gd name="connsiteY188" fmla="*/ 546499 h 2344147"/>
                <a:gd name="connsiteX189" fmla="*/ 27862 w 1936374"/>
                <a:gd name="connsiteY189" fmla="*/ 581393 h 2344147"/>
                <a:gd name="connsiteX190" fmla="*/ 27299 w 1936374"/>
                <a:gd name="connsiteY190" fmla="*/ 615726 h 2344147"/>
                <a:gd name="connsiteX191" fmla="*/ 26736 w 1936374"/>
                <a:gd name="connsiteY191" fmla="*/ 650621 h 2344147"/>
                <a:gd name="connsiteX192" fmla="*/ 26736 w 1936374"/>
                <a:gd name="connsiteY192" fmla="*/ 683827 h 2344147"/>
                <a:gd name="connsiteX193" fmla="*/ 25610 w 1936374"/>
                <a:gd name="connsiteY193" fmla="*/ 717033 h 2344147"/>
                <a:gd name="connsiteX194" fmla="*/ 25610 w 1936374"/>
                <a:gd name="connsiteY194" fmla="*/ 747988 h 2344147"/>
                <a:gd name="connsiteX195" fmla="*/ 25610 w 1936374"/>
                <a:gd name="connsiteY195" fmla="*/ 777255 h 2344147"/>
                <a:gd name="connsiteX196" fmla="*/ 25610 w 1936374"/>
                <a:gd name="connsiteY196" fmla="*/ 804271 h 2344147"/>
                <a:gd name="connsiteX197" fmla="*/ 26736 w 1936374"/>
                <a:gd name="connsiteY197" fmla="*/ 827909 h 2344147"/>
                <a:gd name="connsiteX198" fmla="*/ 26736 w 1936374"/>
                <a:gd name="connsiteY198" fmla="*/ 848171 h 2344147"/>
                <a:gd name="connsiteX199" fmla="*/ 27299 w 1936374"/>
                <a:gd name="connsiteY199" fmla="*/ 865055 h 2344147"/>
                <a:gd name="connsiteX200" fmla="*/ 27299 w 1936374"/>
                <a:gd name="connsiteY200" fmla="*/ 869126 h 2344147"/>
                <a:gd name="connsiteX201" fmla="*/ 62319 w 1936374"/>
                <a:gd name="connsiteY201" fmla="*/ 1009580 h 2344147"/>
                <a:gd name="connsiteX202" fmla="*/ 197736 w 1936374"/>
                <a:gd name="connsiteY202" fmla="*/ 1518857 h 2344147"/>
                <a:gd name="connsiteX203" fmla="*/ 466471 w 1936374"/>
                <a:gd name="connsiteY203" fmla="*/ 2203492 h 2344147"/>
                <a:gd name="connsiteX204" fmla="*/ 475994 w 1936374"/>
                <a:gd name="connsiteY204" fmla="*/ 2252993 h 2344147"/>
                <a:gd name="connsiteX205" fmla="*/ 475427 w 1936374"/>
                <a:gd name="connsiteY205" fmla="*/ 2266980 h 2344147"/>
                <a:gd name="connsiteX206" fmla="*/ 477836 w 1936374"/>
                <a:gd name="connsiteY206" fmla="*/ 2275814 h 2344147"/>
                <a:gd name="connsiteX207" fmla="*/ 481648 w 1936374"/>
                <a:gd name="connsiteY207" fmla="*/ 2318876 h 2344147"/>
                <a:gd name="connsiteX208" fmla="*/ 480521 w 1936374"/>
                <a:gd name="connsiteY208" fmla="*/ 2331608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7736 w 1936374"/>
                <a:gd name="connsiteY208" fmla="*/ 151885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16599 w 1936374"/>
                <a:gd name="connsiteY207" fmla="*/ 124580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481648 w 1936374"/>
                <a:gd name="connsiteY213" fmla="*/ 2318876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588516 w 1936374"/>
                <a:gd name="connsiteY213" fmla="*/ 2320424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1936374" h="2345074">
                  <a:moveTo>
                    <a:pt x="23875" y="878134"/>
                  </a:moveTo>
                  <a:lnTo>
                    <a:pt x="23875" y="875299"/>
                  </a:lnTo>
                  <a:lnTo>
                    <a:pt x="23875" y="867587"/>
                  </a:lnTo>
                  <a:lnTo>
                    <a:pt x="22797" y="861115"/>
                  </a:lnTo>
                  <a:lnTo>
                    <a:pt x="17168" y="838040"/>
                  </a:lnTo>
                  <a:lnTo>
                    <a:pt x="9852" y="817779"/>
                  </a:lnTo>
                  <a:lnTo>
                    <a:pt x="1972" y="800893"/>
                  </a:lnTo>
                  <a:lnTo>
                    <a:pt x="0" y="797935"/>
                  </a:lnTo>
                  <a:lnTo>
                    <a:pt x="16215" y="838108"/>
                  </a:lnTo>
                  <a:lnTo>
                    <a:pt x="19339" y="850912"/>
                  </a:lnTo>
                  <a:lnTo>
                    <a:pt x="23875" y="878134"/>
                  </a:lnTo>
                  <a:close/>
                  <a:moveTo>
                    <a:pt x="267771" y="1989719"/>
                  </a:moveTo>
                  <a:cubicBezTo>
                    <a:pt x="267758" y="1989706"/>
                    <a:pt x="267746" y="1989693"/>
                    <a:pt x="267733" y="1989680"/>
                  </a:cubicBezTo>
                  <a:lnTo>
                    <a:pt x="248446" y="1970392"/>
                  </a:lnTo>
                  <a:cubicBezTo>
                    <a:pt x="248459" y="1970406"/>
                    <a:pt x="248473" y="1970420"/>
                    <a:pt x="248486" y="1970434"/>
                  </a:cubicBezTo>
                  <a:lnTo>
                    <a:pt x="267771" y="1989719"/>
                  </a:lnTo>
                  <a:close/>
                  <a:moveTo>
                    <a:pt x="333326" y="2056993"/>
                  </a:moveTo>
                  <a:lnTo>
                    <a:pt x="332951" y="2056599"/>
                  </a:lnTo>
                  <a:lnTo>
                    <a:pt x="320095" y="2044279"/>
                  </a:lnTo>
                  <a:lnTo>
                    <a:pt x="320526" y="2044727"/>
                  </a:lnTo>
                  <a:lnTo>
                    <a:pt x="333326" y="2056993"/>
                  </a:lnTo>
                  <a:close/>
                  <a:moveTo>
                    <a:pt x="353677" y="2077353"/>
                  </a:moveTo>
                  <a:lnTo>
                    <a:pt x="353367" y="2077015"/>
                  </a:lnTo>
                  <a:lnTo>
                    <a:pt x="344870" y="2069049"/>
                  </a:lnTo>
                  <a:lnTo>
                    <a:pt x="345290" y="2069491"/>
                  </a:lnTo>
                  <a:lnTo>
                    <a:pt x="353677" y="2077353"/>
                  </a:lnTo>
                  <a:close/>
                  <a:moveTo>
                    <a:pt x="364294" y="2088019"/>
                  </a:moveTo>
                  <a:lnTo>
                    <a:pt x="364142" y="2087791"/>
                  </a:lnTo>
                  <a:lnTo>
                    <a:pt x="360046" y="2084206"/>
                  </a:lnTo>
                  <a:lnTo>
                    <a:pt x="360486" y="2084687"/>
                  </a:lnTo>
                  <a:lnTo>
                    <a:pt x="364294" y="2088019"/>
                  </a:lnTo>
                  <a:close/>
                  <a:moveTo>
                    <a:pt x="391707" y="2113682"/>
                  </a:moveTo>
                  <a:lnTo>
                    <a:pt x="391363" y="2113311"/>
                  </a:lnTo>
                  <a:lnTo>
                    <a:pt x="366016" y="2090166"/>
                  </a:lnTo>
                  <a:cubicBezTo>
                    <a:pt x="366049" y="2090216"/>
                    <a:pt x="366082" y="2090265"/>
                    <a:pt x="366115" y="2090315"/>
                  </a:cubicBezTo>
                  <a:lnTo>
                    <a:pt x="391707" y="2113682"/>
                  </a:lnTo>
                  <a:close/>
                  <a:moveTo>
                    <a:pt x="1669036" y="2344147"/>
                  </a:moveTo>
                  <a:lnTo>
                    <a:pt x="1736574" y="2115642"/>
                  </a:lnTo>
                  <a:lnTo>
                    <a:pt x="1763589" y="2061612"/>
                  </a:lnTo>
                  <a:lnTo>
                    <a:pt x="1787227" y="2005892"/>
                  </a:lnTo>
                  <a:lnTo>
                    <a:pt x="1809178" y="1949610"/>
                  </a:lnTo>
                  <a:lnTo>
                    <a:pt x="1828876" y="1892766"/>
                  </a:lnTo>
                  <a:lnTo>
                    <a:pt x="1846886" y="1834232"/>
                  </a:lnTo>
                  <a:lnTo>
                    <a:pt x="1862645" y="1776825"/>
                  </a:lnTo>
                  <a:lnTo>
                    <a:pt x="1876153" y="1717728"/>
                  </a:lnTo>
                  <a:lnTo>
                    <a:pt x="1888535" y="1659195"/>
                  </a:lnTo>
                  <a:lnTo>
                    <a:pt x="1899228" y="1600662"/>
                  </a:lnTo>
                  <a:lnTo>
                    <a:pt x="1908234" y="1543254"/>
                  </a:lnTo>
                  <a:lnTo>
                    <a:pt x="1915550" y="1485846"/>
                  </a:lnTo>
                  <a:lnTo>
                    <a:pt x="1922304" y="1429564"/>
                  </a:lnTo>
                  <a:lnTo>
                    <a:pt x="1927369" y="1374407"/>
                  </a:lnTo>
                  <a:lnTo>
                    <a:pt x="1930746" y="1320939"/>
                  </a:lnTo>
                  <a:lnTo>
                    <a:pt x="1933560" y="1268597"/>
                  </a:lnTo>
                  <a:lnTo>
                    <a:pt x="1935249" y="1217943"/>
                  </a:lnTo>
                  <a:lnTo>
                    <a:pt x="1936374" y="1169541"/>
                  </a:lnTo>
                  <a:lnTo>
                    <a:pt x="1936374" y="1123389"/>
                  </a:lnTo>
                  <a:lnTo>
                    <a:pt x="1936374" y="1079489"/>
                  </a:lnTo>
                  <a:cubicBezTo>
                    <a:pt x="1936186" y="1065794"/>
                    <a:pt x="1935999" y="1052099"/>
                    <a:pt x="1935811" y="1038404"/>
                  </a:cubicBezTo>
                  <a:cubicBezTo>
                    <a:pt x="1935248" y="1025647"/>
                    <a:pt x="1934686" y="1012889"/>
                    <a:pt x="1934123" y="1000132"/>
                  </a:cubicBezTo>
                  <a:cubicBezTo>
                    <a:pt x="1933748" y="988313"/>
                    <a:pt x="1933372" y="976494"/>
                    <a:pt x="1932997" y="964675"/>
                  </a:cubicBezTo>
                  <a:cubicBezTo>
                    <a:pt x="1932434" y="954169"/>
                    <a:pt x="1931872" y="943662"/>
                    <a:pt x="1931309" y="933156"/>
                  </a:cubicBezTo>
                  <a:lnTo>
                    <a:pt x="1929057" y="905015"/>
                  </a:lnTo>
                  <a:lnTo>
                    <a:pt x="1927369" y="880251"/>
                  </a:lnTo>
                  <a:lnTo>
                    <a:pt x="1925681" y="859427"/>
                  </a:lnTo>
                  <a:cubicBezTo>
                    <a:pt x="1925306" y="853986"/>
                    <a:pt x="1924930" y="848546"/>
                    <a:pt x="1924555" y="843105"/>
                  </a:cubicBezTo>
                  <a:lnTo>
                    <a:pt x="1922866" y="831286"/>
                  </a:lnTo>
                  <a:cubicBezTo>
                    <a:pt x="1922679" y="828659"/>
                    <a:pt x="1922491" y="826033"/>
                    <a:pt x="1922304" y="823406"/>
                  </a:cubicBezTo>
                  <a:lnTo>
                    <a:pt x="1922304" y="821155"/>
                  </a:lnTo>
                  <a:lnTo>
                    <a:pt x="1924555" y="781758"/>
                  </a:lnTo>
                  <a:cubicBezTo>
                    <a:pt x="1924180" y="769564"/>
                    <a:pt x="1923804" y="757369"/>
                    <a:pt x="1923429" y="745175"/>
                  </a:cubicBezTo>
                  <a:lnTo>
                    <a:pt x="1920052" y="710280"/>
                  </a:lnTo>
                  <a:lnTo>
                    <a:pt x="1913299" y="677636"/>
                  </a:lnTo>
                  <a:lnTo>
                    <a:pt x="1904856" y="647806"/>
                  </a:lnTo>
                  <a:lnTo>
                    <a:pt x="1894163" y="619666"/>
                  </a:lnTo>
                  <a:lnTo>
                    <a:pt x="1881781" y="592650"/>
                  </a:lnTo>
                  <a:lnTo>
                    <a:pt x="1867710" y="569012"/>
                  </a:lnTo>
                  <a:lnTo>
                    <a:pt x="1850826" y="546499"/>
                  </a:lnTo>
                  <a:lnTo>
                    <a:pt x="1833941" y="525675"/>
                  </a:lnTo>
                  <a:lnTo>
                    <a:pt x="1814806" y="507101"/>
                  </a:lnTo>
                  <a:lnTo>
                    <a:pt x="1795670" y="489654"/>
                  </a:lnTo>
                  <a:lnTo>
                    <a:pt x="1775409" y="473895"/>
                  </a:lnTo>
                  <a:lnTo>
                    <a:pt x="1754584" y="459262"/>
                  </a:lnTo>
                  <a:lnTo>
                    <a:pt x="1733760" y="447442"/>
                  </a:lnTo>
                  <a:lnTo>
                    <a:pt x="1712373" y="435623"/>
                  </a:lnTo>
                  <a:lnTo>
                    <a:pt x="1691549" y="425492"/>
                  </a:lnTo>
                  <a:lnTo>
                    <a:pt x="1670725" y="417050"/>
                  </a:lnTo>
                  <a:lnTo>
                    <a:pt x="1650463" y="409171"/>
                  </a:lnTo>
                  <a:lnTo>
                    <a:pt x="1630201" y="401854"/>
                  </a:lnTo>
                  <a:lnTo>
                    <a:pt x="1611629" y="396789"/>
                  </a:lnTo>
                  <a:lnTo>
                    <a:pt x="1594182" y="391723"/>
                  </a:lnTo>
                  <a:lnTo>
                    <a:pt x="1577860" y="387221"/>
                  </a:lnTo>
                  <a:lnTo>
                    <a:pt x="1562664" y="384406"/>
                  </a:lnTo>
                  <a:lnTo>
                    <a:pt x="1549719" y="381592"/>
                  </a:lnTo>
                  <a:lnTo>
                    <a:pt x="1538463" y="379904"/>
                  </a:lnTo>
                  <a:lnTo>
                    <a:pt x="1530020" y="378779"/>
                  </a:lnTo>
                  <a:lnTo>
                    <a:pt x="1522704" y="378216"/>
                  </a:lnTo>
                  <a:lnTo>
                    <a:pt x="1518201" y="377090"/>
                  </a:lnTo>
                  <a:lnTo>
                    <a:pt x="1517075" y="377090"/>
                  </a:lnTo>
                  <a:lnTo>
                    <a:pt x="1503005" y="341070"/>
                  </a:lnTo>
                  <a:lnTo>
                    <a:pt x="1487809" y="308989"/>
                  </a:lnTo>
                  <a:lnTo>
                    <a:pt x="1472050" y="279722"/>
                  </a:lnTo>
                  <a:lnTo>
                    <a:pt x="1455165" y="254958"/>
                  </a:lnTo>
                  <a:lnTo>
                    <a:pt x="1436593" y="233008"/>
                  </a:lnTo>
                  <a:lnTo>
                    <a:pt x="1417457" y="213872"/>
                  </a:lnTo>
                  <a:lnTo>
                    <a:pt x="1397758" y="197550"/>
                  </a:lnTo>
                  <a:lnTo>
                    <a:pt x="1377497" y="184605"/>
                  </a:lnTo>
                  <a:lnTo>
                    <a:pt x="1356673" y="173912"/>
                  </a:lnTo>
                  <a:lnTo>
                    <a:pt x="1335848" y="165470"/>
                  </a:lnTo>
                  <a:lnTo>
                    <a:pt x="1315024" y="158716"/>
                  </a:lnTo>
                  <a:lnTo>
                    <a:pt x="1294200" y="154776"/>
                  </a:lnTo>
                  <a:lnTo>
                    <a:pt x="1273376" y="151399"/>
                  </a:lnTo>
                  <a:lnTo>
                    <a:pt x="1252552" y="150274"/>
                  </a:lnTo>
                  <a:lnTo>
                    <a:pt x="1232290" y="150836"/>
                  </a:lnTo>
                  <a:lnTo>
                    <a:pt x="1212029" y="152525"/>
                  </a:lnTo>
                  <a:lnTo>
                    <a:pt x="1193456" y="155339"/>
                  </a:lnTo>
                  <a:lnTo>
                    <a:pt x="1174883" y="158153"/>
                  </a:lnTo>
                  <a:lnTo>
                    <a:pt x="1157436" y="162655"/>
                  </a:lnTo>
                  <a:lnTo>
                    <a:pt x="1141114" y="166595"/>
                  </a:lnTo>
                  <a:lnTo>
                    <a:pt x="1125918" y="171660"/>
                  </a:lnTo>
                  <a:lnTo>
                    <a:pt x="1112410" y="176726"/>
                  </a:lnTo>
                  <a:lnTo>
                    <a:pt x="1099465" y="181791"/>
                  </a:lnTo>
                  <a:lnTo>
                    <a:pt x="1088772" y="186294"/>
                  </a:lnTo>
                  <a:lnTo>
                    <a:pt x="1079204" y="190796"/>
                  </a:lnTo>
                  <a:lnTo>
                    <a:pt x="1071887" y="194173"/>
                  </a:lnTo>
                  <a:lnTo>
                    <a:pt x="1066259" y="196987"/>
                  </a:lnTo>
                  <a:lnTo>
                    <a:pt x="1063445" y="199239"/>
                  </a:lnTo>
                  <a:lnTo>
                    <a:pt x="1061757" y="199801"/>
                  </a:lnTo>
                  <a:lnTo>
                    <a:pt x="1043746" y="163781"/>
                  </a:lnTo>
                  <a:lnTo>
                    <a:pt x="1026299" y="132263"/>
                  </a:lnTo>
                  <a:lnTo>
                    <a:pt x="1006038" y="104685"/>
                  </a:lnTo>
                  <a:lnTo>
                    <a:pt x="985776" y="80484"/>
                  </a:lnTo>
                  <a:lnTo>
                    <a:pt x="964952" y="60222"/>
                  </a:lnTo>
                  <a:lnTo>
                    <a:pt x="943565" y="43337"/>
                  </a:lnTo>
                  <a:lnTo>
                    <a:pt x="921052" y="29830"/>
                  </a:lnTo>
                  <a:lnTo>
                    <a:pt x="899102" y="19136"/>
                  </a:lnTo>
                  <a:lnTo>
                    <a:pt x="876027" y="10131"/>
                  </a:lnTo>
                  <a:lnTo>
                    <a:pt x="853514" y="4503"/>
                  </a:lnTo>
                  <a:lnTo>
                    <a:pt x="830438" y="1689"/>
                  </a:lnTo>
                  <a:lnTo>
                    <a:pt x="808489" y="0"/>
                  </a:lnTo>
                  <a:lnTo>
                    <a:pt x="785976" y="1126"/>
                  </a:lnTo>
                  <a:lnTo>
                    <a:pt x="764589" y="3377"/>
                  </a:lnTo>
                  <a:lnTo>
                    <a:pt x="742639" y="6754"/>
                  </a:lnTo>
                  <a:lnTo>
                    <a:pt x="722941" y="11257"/>
                  </a:lnTo>
                  <a:lnTo>
                    <a:pt x="702679" y="16885"/>
                  </a:lnTo>
                  <a:lnTo>
                    <a:pt x="684106" y="24201"/>
                  </a:lnTo>
                  <a:lnTo>
                    <a:pt x="666096" y="30392"/>
                  </a:lnTo>
                  <a:lnTo>
                    <a:pt x="648649" y="38272"/>
                  </a:lnTo>
                  <a:lnTo>
                    <a:pt x="633453" y="45589"/>
                  </a:lnTo>
                  <a:lnTo>
                    <a:pt x="619382" y="53468"/>
                  </a:lnTo>
                  <a:lnTo>
                    <a:pt x="606437" y="60785"/>
                  </a:lnTo>
                  <a:lnTo>
                    <a:pt x="595744" y="67539"/>
                  </a:lnTo>
                  <a:lnTo>
                    <a:pt x="586176" y="73167"/>
                  </a:lnTo>
                  <a:lnTo>
                    <a:pt x="578297" y="78232"/>
                  </a:lnTo>
                  <a:lnTo>
                    <a:pt x="573231" y="82172"/>
                  </a:lnTo>
                  <a:lnTo>
                    <a:pt x="569855" y="84424"/>
                  </a:lnTo>
                  <a:lnTo>
                    <a:pt x="568166" y="85549"/>
                  </a:lnTo>
                  <a:lnTo>
                    <a:pt x="525955" y="73730"/>
                  </a:lnTo>
                  <a:lnTo>
                    <a:pt x="485432" y="65287"/>
                  </a:lnTo>
                  <a:lnTo>
                    <a:pt x="447723" y="60222"/>
                  </a:lnTo>
                  <a:lnTo>
                    <a:pt x="412266" y="56282"/>
                  </a:lnTo>
                  <a:lnTo>
                    <a:pt x="378496" y="56282"/>
                  </a:lnTo>
                  <a:lnTo>
                    <a:pt x="346979" y="57971"/>
                  </a:lnTo>
                  <a:lnTo>
                    <a:pt x="317713" y="62474"/>
                  </a:lnTo>
                  <a:lnTo>
                    <a:pt x="290134" y="68101"/>
                  </a:lnTo>
                  <a:lnTo>
                    <a:pt x="264245" y="75981"/>
                  </a:lnTo>
                  <a:lnTo>
                    <a:pt x="241169" y="85549"/>
                  </a:lnTo>
                  <a:lnTo>
                    <a:pt x="219219" y="96242"/>
                  </a:lnTo>
                  <a:lnTo>
                    <a:pt x="198958" y="108625"/>
                  </a:lnTo>
                  <a:lnTo>
                    <a:pt x="180385" y="121570"/>
                  </a:lnTo>
                  <a:lnTo>
                    <a:pt x="163500" y="135640"/>
                  </a:lnTo>
                  <a:lnTo>
                    <a:pt x="147742" y="150836"/>
                  </a:lnTo>
                  <a:lnTo>
                    <a:pt x="133672" y="166032"/>
                  </a:lnTo>
                  <a:lnTo>
                    <a:pt x="121289" y="182354"/>
                  </a:lnTo>
                  <a:lnTo>
                    <a:pt x="110033" y="198676"/>
                  </a:lnTo>
                  <a:lnTo>
                    <a:pt x="99902" y="214435"/>
                  </a:lnTo>
                  <a:lnTo>
                    <a:pt x="90897" y="230756"/>
                  </a:lnTo>
                  <a:lnTo>
                    <a:pt x="83018" y="246516"/>
                  </a:lnTo>
                  <a:lnTo>
                    <a:pt x="76264" y="261712"/>
                  </a:lnTo>
                  <a:lnTo>
                    <a:pt x="70073" y="276908"/>
                  </a:lnTo>
                  <a:lnTo>
                    <a:pt x="65008" y="290979"/>
                  </a:lnTo>
                  <a:lnTo>
                    <a:pt x="61068" y="303923"/>
                  </a:lnTo>
                  <a:lnTo>
                    <a:pt x="58254" y="315180"/>
                  </a:lnTo>
                  <a:lnTo>
                    <a:pt x="55440" y="325873"/>
                  </a:lnTo>
                  <a:lnTo>
                    <a:pt x="53188" y="334879"/>
                  </a:lnTo>
                  <a:lnTo>
                    <a:pt x="51500" y="342195"/>
                  </a:lnTo>
                  <a:cubicBezTo>
                    <a:pt x="51312" y="344071"/>
                    <a:pt x="51125" y="345947"/>
                    <a:pt x="50937" y="347823"/>
                  </a:cubicBezTo>
                  <a:lnTo>
                    <a:pt x="50374" y="350637"/>
                  </a:lnTo>
                  <a:lnTo>
                    <a:pt x="50374" y="351763"/>
                  </a:lnTo>
                  <a:lnTo>
                    <a:pt x="45872" y="371462"/>
                  </a:lnTo>
                  <a:lnTo>
                    <a:pt x="41369" y="395100"/>
                  </a:lnTo>
                  <a:lnTo>
                    <a:pt x="38555" y="420990"/>
                  </a:lnTo>
                  <a:lnTo>
                    <a:pt x="35741" y="450256"/>
                  </a:lnTo>
                  <a:lnTo>
                    <a:pt x="32927" y="481212"/>
                  </a:lnTo>
                  <a:lnTo>
                    <a:pt x="30675" y="513292"/>
                  </a:lnTo>
                  <a:lnTo>
                    <a:pt x="29550" y="546499"/>
                  </a:lnTo>
                  <a:cubicBezTo>
                    <a:pt x="28987" y="558130"/>
                    <a:pt x="28425" y="569762"/>
                    <a:pt x="27862" y="581393"/>
                  </a:cubicBezTo>
                  <a:cubicBezTo>
                    <a:pt x="27674" y="592837"/>
                    <a:pt x="27487" y="604282"/>
                    <a:pt x="27299" y="615726"/>
                  </a:cubicBezTo>
                  <a:cubicBezTo>
                    <a:pt x="27111" y="627358"/>
                    <a:pt x="26924" y="638989"/>
                    <a:pt x="26736" y="650621"/>
                  </a:cubicBezTo>
                  <a:lnTo>
                    <a:pt x="26736" y="683827"/>
                  </a:lnTo>
                  <a:cubicBezTo>
                    <a:pt x="26361" y="694896"/>
                    <a:pt x="25985" y="705964"/>
                    <a:pt x="25610" y="717033"/>
                  </a:cubicBezTo>
                  <a:lnTo>
                    <a:pt x="25610" y="747988"/>
                  </a:lnTo>
                  <a:lnTo>
                    <a:pt x="25610" y="777255"/>
                  </a:lnTo>
                  <a:lnTo>
                    <a:pt x="25610" y="804271"/>
                  </a:lnTo>
                  <a:cubicBezTo>
                    <a:pt x="25985" y="812150"/>
                    <a:pt x="26361" y="820030"/>
                    <a:pt x="26736" y="827909"/>
                  </a:cubicBezTo>
                  <a:lnTo>
                    <a:pt x="26736" y="848171"/>
                  </a:lnTo>
                  <a:cubicBezTo>
                    <a:pt x="26924" y="853799"/>
                    <a:pt x="27111" y="859427"/>
                    <a:pt x="27299" y="865055"/>
                  </a:cubicBezTo>
                  <a:lnTo>
                    <a:pt x="27299" y="869126"/>
                  </a:lnTo>
                  <a:cubicBezTo>
                    <a:pt x="38972" y="915944"/>
                    <a:pt x="4926" y="1198982"/>
                    <a:pt x="16599" y="1245800"/>
                  </a:cubicBezTo>
                  <a:cubicBezTo>
                    <a:pt x="54839" y="1404762"/>
                    <a:pt x="38937" y="1450682"/>
                    <a:pt x="113916" y="1610297"/>
                  </a:cubicBezTo>
                  <a:cubicBezTo>
                    <a:pt x="188895" y="1769912"/>
                    <a:pt x="406125" y="2096376"/>
                    <a:pt x="466471" y="2203492"/>
                  </a:cubicBezTo>
                  <a:cubicBezTo>
                    <a:pt x="526817" y="2310608"/>
                    <a:pt x="474886" y="2238633"/>
                    <a:pt x="475994" y="2252993"/>
                  </a:cubicBezTo>
                  <a:lnTo>
                    <a:pt x="475427" y="2266980"/>
                  </a:lnTo>
                  <a:lnTo>
                    <a:pt x="477836" y="2275814"/>
                  </a:lnTo>
                  <a:cubicBezTo>
                    <a:pt x="480335" y="2289723"/>
                    <a:pt x="588516" y="2305673"/>
                    <a:pt x="588516" y="2320424"/>
                  </a:cubicBezTo>
                  <a:cubicBezTo>
                    <a:pt x="588140" y="2324668"/>
                    <a:pt x="590589" y="2340828"/>
                    <a:pt x="590213" y="2345072"/>
                  </a:cubicBezTo>
                  <a:lnTo>
                    <a:pt x="1669036" y="2344147"/>
                  </a:lnTo>
                  <a:close/>
                </a:path>
              </a:pathLst>
            </a:cu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자유형 46"/>
            <p:cNvSpPr/>
            <p:nvPr/>
          </p:nvSpPr>
          <p:spPr>
            <a:xfrm flipH="1">
              <a:off x="11843036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11279484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Group 4"/>
            <p:cNvGrpSpPr>
              <a:grpSpLocks noChangeAspect="1"/>
            </p:cNvGrpSpPr>
            <p:nvPr/>
          </p:nvGrpSpPr>
          <p:grpSpPr bwMode="auto">
            <a:xfrm rot="21037912">
              <a:off x="10983608" y="5445680"/>
              <a:ext cx="1069098" cy="792004"/>
              <a:chOff x="0" y="-188"/>
              <a:chExt cx="1987" cy="1472"/>
            </a:xfrm>
          </p:grpSpPr>
          <p:sp>
            <p:nvSpPr>
              <p:cNvPr id="15" name="Freeform 5"/>
              <p:cNvSpPr>
                <a:spLocks/>
              </p:cNvSpPr>
              <p:nvPr/>
            </p:nvSpPr>
            <p:spPr bwMode="auto">
              <a:xfrm>
                <a:off x="0" y="497"/>
                <a:ext cx="1605" cy="787"/>
              </a:xfrm>
              <a:custGeom>
                <a:avLst/>
                <a:gdLst>
                  <a:gd name="T0" fmla="*/ 6423 w 6423"/>
                  <a:gd name="T1" fmla="*/ 1764 h 3147"/>
                  <a:gd name="T2" fmla="*/ 6409 w 6423"/>
                  <a:gd name="T3" fmla="*/ 1784 h 3147"/>
                  <a:gd name="T4" fmla="*/ 6319 w 6423"/>
                  <a:gd name="T5" fmla="*/ 1900 h 3147"/>
                  <a:gd name="T6" fmla="*/ 6161 w 6423"/>
                  <a:gd name="T7" fmla="*/ 2082 h 3147"/>
                  <a:gd name="T8" fmla="*/ 5994 w 6423"/>
                  <a:gd name="T9" fmla="*/ 2245 h 3147"/>
                  <a:gd name="T10" fmla="*/ 5865 w 6423"/>
                  <a:gd name="T11" fmla="*/ 2361 h 3147"/>
                  <a:gd name="T12" fmla="*/ 5717 w 6423"/>
                  <a:gd name="T13" fmla="*/ 2480 h 3147"/>
                  <a:gd name="T14" fmla="*/ 5554 w 6423"/>
                  <a:gd name="T15" fmla="*/ 2598 h 3147"/>
                  <a:gd name="T16" fmla="*/ 5375 w 6423"/>
                  <a:gd name="T17" fmla="*/ 2711 h 3147"/>
                  <a:gd name="T18" fmla="*/ 5178 w 6423"/>
                  <a:gd name="T19" fmla="*/ 2819 h 3147"/>
                  <a:gd name="T20" fmla="*/ 4967 w 6423"/>
                  <a:gd name="T21" fmla="*/ 2916 h 3147"/>
                  <a:gd name="T22" fmla="*/ 4739 w 6423"/>
                  <a:gd name="T23" fmla="*/ 3000 h 3147"/>
                  <a:gd name="T24" fmla="*/ 4495 w 6423"/>
                  <a:gd name="T25" fmla="*/ 3067 h 3147"/>
                  <a:gd name="T26" fmla="*/ 4301 w 6423"/>
                  <a:gd name="T27" fmla="*/ 3105 h 3147"/>
                  <a:gd name="T28" fmla="*/ 4168 w 6423"/>
                  <a:gd name="T29" fmla="*/ 3123 h 3147"/>
                  <a:gd name="T30" fmla="*/ 4100 w 6423"/>
                  <a:gd name="T31" fmla="*/ 3130 h 3147"/>
                  <a:gd name="T32" fmla="*/ 3963 w 6423"/>
                  <a:gd name="T33" fmla="*/ 3141 h 3147"/>
                  <a:gd name="T34" fmla="*/ 3722 w 6423"/>
                  <a:gd name="T35" fmla="*/ 3147 h 3147"/>
                  <a:gd name="T36" fmla="*/ 3515 w 6423"/>
                  <a:gd name="T37" fmla="*/ 3136 h 3147"/>
                  <a:gd name="T38" fmla="*/ 3339 w 6423"/>
                  <a:gd name="T39" fmla="*/ 3108 h 3147"/>
                  <a:gd name="T40" fmla="*/ 3187 w 6423"/>
                  <a:gd name="T41" fmla="*/ 3068 h 3147"/>
                  <a:gd name="T42" fmla="*/ 3053 w 6423"/>
                  <a:gd name="T43" fmla="*/ 3016 h 3147"/>
                  <a:gd name="T44" fmla="*/ 2933 w 6423"/>
                  <a:gd name="T45" fmla="*/ 2956 h 3147"/>
                  <a:gd name="T46" fmla="*/ 2823 w 6423"/>
                  <a:gd name="T47" fmla="*/ 2888 h 3147"/>
                  <a:gd name="T48" fmla="*/ 2659 w 6423"/>
                  <a:gd name="T49" fmla="*/ 2777 h 3147"/>
                  <a:gd name="T50" fmla="*/ 2483 w 6423"/>
                  <a:gd name="T51" fmla="*/ 2661 h 3147"/>
                  <a:gd name="T52" fmla="*/ 2349 w 6423"/>
                  <a:gd name="T53" fmla="*/ 2584 h 3147"/>
                  <a:gd name="T54" fmla="*/ 2197 w 6423"/>
                  <a:gd name="T55" fmla="*/ 2511 h 3147"/>
                  <a:gd name="T56" fmla="*/ 2020 w 6423"/>
                  <a:gd name="T57" fmla="*/ 2443 h 3147"/>
                  <a:gd name="T58" fmla="*/ 1815 w 6423"/>
                  <a:gd name="T59" fmla="*/ 2383 h 3147"/>
                  <a:gd name="T60" fmla="*/ 1573 w 6423"/>
                  <a:gd name="T61" fmla="*/ 2331 h 3147"/>
                  <a:gd name="T62" fmla="*/ 1436 w 6423"/>
                  <a:gd name="T63" fmla="*/ 2311 h 3147"/>
                  <a:gd name="T64" fmla="*/ 1302 w 6423"/>
                  <a:gd name="T65" fmla="*/ 2293 h 3147"/>
                  <a:gd name="T66" fmla="*/ 1063 w 6423"/>
                  <a:gd name="T67" fmla="*/ 2274 h 3147"/>
                  <a:gd name="T68" fmla="*/ 853 w 6423"/>
                  <a:gd name="T69" fmla="*/ 2272 h 3147"/>
                  <a:gd name="T70" fmla="*/ 671 w 6423"/>
                  <a:gd name="T71" fmla="*/ 2283 h 3147"/>
                  <a:gd name="T72" fmla="*/ 519 w 6423"/>
                  <a:gd name="T73" fmla="*/ 2305 h 3147"/>
                  <a:gd name="T74" fmla="*/ 393 w 6423"/>
                  <a:gd name="T75" fmla="*/ 2335 h 3147"/>
                  <a:gd name="T76" fmla="*/ 292 w 6423"/>
                  <a:gd name="T77" fmla="*/ 2369 h 3147"/>
                  <a:gd name="T78" fmla="*/ 216 w 6423"/>
                  <a:gd name="T79" fmla="*/ 2404 h 3147"/>
                  <a:gd name="T80" fmla="*/ 189 w 6423"/>
                  <a:gd name="T81" fmla="*/ 2420 h 3147"/>
                  <a:gd name="T82" fmla="*/ 169 w 6423"/>
                  <a:gd name="T83" fmla="*/ 2432 h 3147"/>
                  <a:gd name="T84" fmla="*/ 124 w 6423"/>
                  <a:gd name="T85" fmla="*/ 2442 h 3147"/>
                  <a:gd name="T86" fmla="*/ 80 w 6423"/>
                  <a:gd name="T87" fmla="*/ 2434 h 3147"/>
                  <a:gd name="T88" fmla="*/ 43 w 6423"/>
                  <a:gd name="T89" fmla="*/ 2412 h 3147"/>
                  <a:gd name="T90" fmla="*/ 26 w 6423"/>
                  <a:gd name="T91" fmla="*/ 2394 h 3147"/>
                  <a:gd name="T92" fmla="*/ 14 w 6423"/>
                  <a:gd name="T93" fmla="*/ 2375 h 3147"/>
                  <a:gd name="T94" fmla="*/ 0 w 6423"/>
                  <a:gd name="T95" fmla="*/ 2332 h 3147"/>
                  <a:gd name="T96" fmla="*/ 4 w 6423"/>
                  <a:gd name="T97" fmla="*/ 2288 h 3147"/>
                  <a:gd name="T98" fmla="*/ 22 w 6423"/>
                  <a:gd name="T99" fmla="*/ 2248 h 3147"/>
                  <a:gd name="T100" fmla="*/ 38 w 6423"/>
                  <a:gd name="T101" fmla="*/ 2231 h 3147"/>
                  <a:gd name="T102" fmla="*/ 92 w 6423"/>
                  <a:gd name="T103" fmla="*/ 2181 h 3147"/>
                  <a:gd name="T104" fmla="*/ 229 w 6423"/>
                  <a:gd name="T105" fmla="*/ 2070 h 3147"/>
                  <a:gd name="T106" fmla="*/ 486 w 6423"/>
                  <a:gd name="T107" fmla="*/ 1881 h 3147"/>
                  <a:gd name="T108" fmla="*/ 1142 w 6423"/>
                  <a:gd name="T109" fmla="*/ 1429 h 3147"/>
                  <a:gd name="T110" fmla="*/ 1641 w 6423"/>
                  <a:gd name="T111" fmla="*/ 1080 h 3147"/>
                  <a:gd name="T112" fmla="*/ 4511 w 6423"/>
                  <a:gd name="T113" fmla="*/ 0 h 3147"/>
                  <a:gd name="T114" fmla="*/ 6423 w 6423"/>
                  <a:gd name="T115" fmla="*/ 1764 h 3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423" h="3147">
                    <a:moveTo>
                      <a:pt x="6423" y="1764"/>
                    </a:moveTo>
                    <a:lnTo>
                      <a:pt x="6409" y="1784"/>
                    </a:lnTo>
                    <a:lnTo>
                      <a:pt x="6319" y="1900"/>
                    </a:lnTo>
                    <a:lnTo>
                      <a:pt x="6161" y="2082"/>
                    </a:lnTo>
                    <a:lnTo>
                      <a:pt x="5994" y="2245"/>
                    </a:lnTo>
                    <a:lnTo>
                      <a:pt x="5865" y="2361"/>
                    </a:lnTo>
                    <a:lnTo>
                      <a:pt x="5717" y="2480"/>
                    </a:lnTo>
                    <a:lnTo>
                      <a:pt x="5554" y="2598"/>
                    </a:lnTo>
                    <a:lnTo>
                      <a:pt x="5375" y="2711"/>
                    </a:lnTo>
                    <a:lnTo>
                      <a:pt x="5178" y="2819"/>
                    </a:lnTo>
                    <a:lnTo>
                      <a:pt x="4967" y="2916"/>
                    </a:lnTo>
                    <a:lnTo>
                      <a:pt x="4739" y="3000"/>
                    </a:lnTo>
                    <a:lnTo>
                      <a:pt x="4495" y="3067"/>
                    </a:lnTo>
                    <a:lnTo>
                      <a:pt x="4301" y="3105"/>
                    </a:lnTo>
                    <a:lnTo>
                      <a:pt x="4168" y="3123"/>
                    </a:lnTo>
                    <a:lnTo>
                      <a:pt x="4100" y="3130"/>
                    </a:lnTo>
                    <a:lnTo>
                      <a:pt x="3963" y="3141"/>
                    </a:lnTo>
                    <a:lnTo>
                      <a:pt x="3722" y="3147"/>
                    </a:lnTo>
                    <a:lnTo>
                      <a:pt x="3515" y="3136"/>
                    </a:lnTo>
                    <a:lnTo>
                      <a:pt x="3339" y="3108"/>
                    </a:lnTo>
                    <a:lnTo>
                      <a:pt x="3187" y="3068"/>
                    </a:lnTo>
                    <a:lnTo>
                      <a:pt x="3053" y="3016"/>
                    </a:lnTo>
                    <a:lnTo>
                      <a:pt x="2933" y="2956"/>
                    </a:lnTo>
                    <a:lnTo>
                      <a:pt x="2823" y="2888"/>
                    </a:lnTo>
                    <a:lnTo>
                      <a:pt x="2659" y="2777"/>
                    </a:lnTo>
                    <a:lnTo>
                      <a:pt x="2483" y="2661"/>
                    </a:lnTo>
                    <a:lnTo>
                      <a:pt x="2349" y="2584"/>
                    </a:lnTo>
                    <a:lnTo>
                      <a:pt x="2197" y="2511"/>
                    </a:lnTo>
                    <a:lnTo>
                      <a:pt x="2020" y="2443"/>
                    </a:lnTo>
                    <a:lnTo>
                      <a:pt x="1815" y="2383"/>
                    </a:lnTo>
                    <a:lnTo>
                      <a:pt x="1573" y="2331"/>
                    </a:lnTo>
                    <a:lnTo>
                      <a:pt x="1436" y="2311"/>
                    </a:lnTo>
                    <a:lnTo>
                      <a:pt x="1302" y="2293"/>
                    </a:lnTo>
                    <a:lnTo>
                      <a:pt x="1063" y="2274"/>
                    </a:lnTo>
                    <a:lnTo>
                      <a:pt x="853" y="2272"/>
                    </a:lnTo>
                    <a:lnTo>
                      <a:pt x="671" y="2283"/>
                    </a:lnTo>
                    <a:lnTo>
                      <a:pt x="519" y="2305"/>
                    </a:lnTo>
                    <a:lnTo>
                      <a:pt x="393" y="2335"/>
                    </a:lnTo>
                    <a:lnTo>
                      <a:pt x="292" y="2369"/>
                    </a:lnTo>
                    <a:lnTo>
                      <a:pt x="216" y="2404"/>
                    </a:lnTo>
                    <a:lnTo>
                      <a:pt x="189" y="2420"/>
                    </a:lnTo>
                    <a:lnTo>
                      <a:pt x="169" y="2432"/>
                    </a:lnTo>
                    <a:lnTo>
                      <a:pt x="124" y="2442"/>
                    </a:lnTo>
                    <a:lnTo>
                      <a:pt x="80" y="2434"/>
                    </a:lnTo>
                    <a:lnTo>
                      <a:pt x="43" y="2412"/>
                    </a:lnTo>
                    <a:lnTo>
                      <a:pt x="26" y="2394"/>
                    </a:lnTo>
                    <a:lnTo>
                      <a:pt x="14" y="2375"/>
                    </a:lnTo>
                    <a:lnTo>
                      <a:pt x="0" y="2332"/>
                    </a:lnTo>
                    <a:lnTo>
                      <a:pt x="4" y="2288"/>
                    </a:lnTo>
                    <a:lnTo>
                      <a:pt x="22" y="2248"/>
                    </a:lnTo>
                    <a:lnTo>
                      <a:pt x="38" y="2231"/>
                    </a:lnTo>
                    <a:lnTo>
                      <a:pt x="92" y="2181"/>
                    </a:lnTo>
                    <a:lnTo>
                      <a:pt x="229" y="2070"/>
                    </a:lnTo>
                    <a:lnTo>
                      <a:pt x="486" y="1881"/>
                    </a:lnTo>
                    <a:lnTo>
                      <a:pt x="1142" y="1429"/>
                    </a:lnTo>
                    <a:lnTo>
                      <a:pt x="1641" y="1080"/>
                    </a:lnTo>
                    <a:lnTo>
                      <a:pt x="4511" y="0"/>
                    </a:lnTo>
                    <a:lnTo>
                      <a:pt x="6423" y="1764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6"/>
              <p:cNvSpPr>
                <a:spLocks/>
              </p:cNvSpPr>
              <p:nvPr/>
            </p:nvSpPr>
            <p:spPr bwMode="auto">
              <a:xfrm>
                <a:off x="1196" y="-188"/>
                <a:ext cx="208" cy="126"/>
              </a:xfrm>
              <a:custGeom>
                <a:avLst/>
                <a:gdLst>
                  <a:gd name="T0" fmla="*/ 818 w 832"/>
                  <a:gd name="T1" fmla="*/ 501 h 501"/>
                  <a:gd name="T2" fmla="*/ 820 w 832"/>
                  <a:gd name="T3" fmla="*/ 453 h 501"/>
                  <a:gd name="T4" fmla="*/ 830 w 832"/>
                  <a:gd name="T5" fmla="*/ 379 h 501"/>
                  <a:gd name="T6" fmla="*/ 832 w 832"/>
                  <a:gd name="T7" fmla="*/ 355 h 501"/>
                  <a:gd name="T8" fmla="*/ 830 w 832"/>
                  <a:gd name="T9" fmla="*/ 315 h 501"/>
                  <a:gd name="T10" fmla="*/ 814 w 832"/>
                  <a:gd name="T11" fmla="*/ 242 h 501"/>
                  <a:gd name="T12" fmla="*/ 781 w 832"/>
                  <a:gd name="T13" fmla="*/ 177 h 501"/>
                  <a:gd name="T14" fmla="*/ 737 w 832"/>
                  <a:gd name="T15" fmla="*/ 123 h 501"/>
                  <a:gd name="T16" fmla="*/ 683 w 832"/>
                  <a:gd name="T17" fmla="*/ 79 h 501"/>
                  <a:gd name="T18" fmla="*/ 620 w 832"/>
                  <a:gd name="T19" fmla="*/ 44 h 501"/>
                  <a:gd name="T20" fmla="*/ 551 w 832"/>
                  <a:gd name="T21" fmla="*/ 19 h 501"/>
                  <a:gd name="T22" fmla="*/ 478 w 832"/>
                  <a:gd name="T23" fmla="*/ 5 h 501"/>
                  <a:gd name="T24" fmla="*/ 403 w 832"/>
                  <a:gd name="T25" fmla="*/ 0 h 501"/>
                  <a:gd name="T26" fmla="*/ 329 w 832"/>
                  <a:gd name="T27" fmla="*/ 6 h 501"/>
                  <a:gd name="T28" fmla="*/ 257 w 832"/>
                  <a:gd name="T29" fmla="*/ 22 h 501"/>
                  <a:gd name="T30" fmla="*/ 192 w 832"/>
                  <a:gd name="T31" fmla="*/ 50 h 501"/>
                  <a:gd name="T32" fmla="*/ 132 w 832"/>
                  <a:gd name="T33" fmla="*/ 88 h 501"/>
                  <a:gd name="T34" fmla="*/ 82 w 832"/>
                  <a:gd name="T35" fmla="*/ 137 h 501"/>
                  <a:gd name="T36" fmla="*/ 43 w 832"/>
                  <a:gd name="T37" fmla="*/ 199 h 501"/>
                  <a:gd name="T38" fmla="*/ 18 w 832"/>
                  <a:gd name="T39" fmla="*/ 271 h 501"/>
                  <a:gd name="T40" fmla="*/ 12 w 832"/>
                  <a:gd name="T41" fmla="*/ 312 h 501"/>
                  <a:gd name="T42" fmla="*/ 0 w 832"/>
                  <a:gd name="T43" fmla="*/ 427 h 501"/>
                  <a:gd name="T44" fmla="*/ 818 w 832"/>
                  <a:gd name="T45" fmla="*/ 501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32" h="501">
                    <a:moveTo>
                      <a:pt x="818" y="501"/>
                    </a:moveTo>
                    <a:lnTo>
                      <a:pt x="820" y="453"/>
                    </a:lnTo>
                    <a:lnTo>
                      <a:pt x="830" y="379"/>
                    </a:lnTo>
                    <a:lnTo>
                      <a:pt x="832" y="355"/>
                    </a:lnTo>
                    <a:lnTo>
                      <a:pt x="830" y="315"/>
                    </a:lnTo>
                    <a:lnTo>
                      <a:pt x="814" y="242"/>
                    </a:lnTo>
                    <a:lnTo>
                      <a:pt x="781" y="177"/>
                    </a:lnTo>
                    <a:lnTo>
                      <a:pt x="737" y="123"/>
                    </a:lnTo>
                    <a:lnTo>
                      <a:pt x="683" y="79"/>
                    </a:lnTo>
                    <a:lnTo>
                      <a:pt x="620" y="44"/>
                    </a:lnTo>
                    <a:lnTo>
                      <a:pt x="551" y="19"/>
                    </a:lnTo>
                    <a:lnTo>
                      <a:pt x="478" y="5"/>
                    </a:lnTo>
                    <a:lnTo>
                      <a:pt x="403" y="0"/>
                    </a:lnTo>
                    <a:lnTo>
                      <a:pt x="329" y="6"/>
                    </a:lnTo>
                    <a:lnTo>
                      <a:pt x="257" y="22"/>
                    </a:lnTo>
                    <a:lnTo>
                      <a:pt x="192" y="50"/>
                    </a:lnTo>
                    <a:lnTo>
                      <a:pt x="132" y="88"/>
                    </a:lnTo>
                    <a:lnTo>
                      <a:pt x="82" y="137"/>
                    </a:lnTo>
                    <a:lnTo>
                      <a:pt x="43" y="199"/>
                    </a:lnTo>
                    <a:lnTo>
                      <a:pt x="18" y="271"/>
                    </a:lnTo>
                    <a:lnTo>
                      <a:pt x="12" y="312"/>
                    </a:lnTo>
                    <a:lnTo>
                      <a:pt x="0" y="427"/>
                    </a:lnTo>
                    <a:lnTo>
                      <a:pt x="818" y="50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7"/>
              <p:cNvSpPr>
                <a:spLocks/>
              </p:cNvSpPr>
              <p:nvPr/>
            </p:nvSpPr>
            <p:spPr bwMode="auto">
              <a:xfrm>
                <a:off x="410" y="-88"/>
                <a:ext cx="1577" cy="1045"/>
              </a:xfrm>
              <a:custGeom>
                <a:avLst/>
                <a:gdLst>
                  <a:gd name="T0" fmla="*/ 6306 w 6307"/>
                  <a:gd name="T1" fmla="*/ 3161 h 4179"/>
                  <a:gd name="T2" fmla="*/ 6287 w 6307"/>
                  <a:gd name="T3" fmla="*/ 3563 h 4179"/>
                  <a:gd name="T4" fmla="*/ 6240 w 6307"/>
                  <a:gd name="T5" fmla="*/ 3846 h 4179"/>
                  <a:gd name="T6" fmla="*/ 6162 w 6307"/>
                  <a:gd name="T7" fmla="*/ 4030 h 4179"/>
                  <a:gd name="T8" fmla="*/ 6051 w 6307"/>
                  <a:gd name="T9" fmla="*/ 4132 h 4179"/>
                  <a:gd name="T10" fmla="*/ 5903 w 6307"/>
                  <a:gd name="T11" fmla="*/ 4175 h 4179"/>
                  <a:gd name="T12" fmla="*/ 5665 w 6307"/>
                  <a:gd name="T13" fmla="*/ 4171 h 4179"/>
                  <a:gd name="T14" fmla="*/ 5288 w 6307"/>
                  <a:gd name="T15" fmla="*/ 4131 h 4179"/>
                  <a:gd name="T16" fmla="*/ 4830 w 6307"/>
                  <a:gd name="T17" fmla="*/ 4102 h 4179"/>
                  <a:gd name="T18" fmla="*/ 4303 w 6307"/>
                  <a:gd name="T19" fmla="*/ 4070 h 4179"/>
                  <a:gd name="T20" fmla="*/ 3554 w 6307"/>
                  <a:gd name="T21" fmla="*/ 3958 h 4179"/>
                  <a:gd name="T22" fmla="*/ 2242 w 6307"/>
                  <a:gd name="T23" fmla="*/ 3666 h 4179"/>
                  <a:gd name="T24" fmla="*/ 1672 w 6307"/>
                  <a:gd name="T25" fmla="*/ 3525 h 4179"/>
                  <a:gd name="T26" fmla="*/ 1214 w 6307"/>
                  <a:gd name="T27" fmla="*/ 3439 h 4179"/>
                  <a:gd name="T28" fmla="*/ 737 w 6307"/>
                  <a:gd name="T29" fmla="*/ 3386 h 4179"/>
                  <a:gd name="T30" fmla="*/ 287 w 6307"/>
                  <a:gd name="T31" fmla="*/ 3380 h 4179"/>
                  <a:gd name="T32" fmla="*/ 0 w 6307"/>
                  <a:gd name="T33" fmla="*/ 3414 h 4179"/>
                  <a:gd name="T34" fmla="*/ 42 w 6307"/>
                  <a:gd name="T35" fmla="*/ 3090 h 4179"/>
                  <a:gd name="T36" fmla="*/ 173 w 6307"/>
                  <a:gd name="T37" fmla="*/ 2488 h 4179"/>
                  <a:gd name="T38" fmla="*/ 318 w 6307"/>
                  <a:gd name="T39" fmla="*/ 2036 h 4179"/>
                  <a:gd name="T40" fmla="*/ 475 w 6307"/>
                  <a:gd name="T41" fmla="*/ 1664 h 4179"/>
                  <a:gd name="T42" fmla="*/ 677 w 6307"/>
                  <a:gd name="T43" fmla="*/ 1305 h 4179"/>
                  <a:gd name="T44" fmla="*/ 775 w 6307"/>
                  <a:gd name="T45" fmla="*/ 1163 h 4179"/>
                  <a:gd name="T46" fmla="*/ 954 w 6307"/>
                  <a:gd name="T47" fmla="*/ 955 h 4179"/>
                  <a:gd name="T48" fmla="*/ 1151 w 6307"/>
                  <a:gd name="T49" fmla="*/ 773 h 4179"/>
                  <a:gd name="T50" fmla="*/ 1366 w 6307"/>
                  <a:gd name="T51" fmla="*/ 617 h 4179"/>
                  <a:gd name="T52" fmla="*/ 1649 w 6307"/>
                  <a:gd name="T53" fmla="*/ 452 h 4179"/>
                  <a:gd name="T54" fmla="*/ 2118 w 6307"/>
                  <a:gd name="T55" fmla="*/ 254 h 4179"/>
                  <a:gd name="T56" fmla="*/ 2574 w 6307"/>
                  <a:gd name="T57" fmla="*/ 124 h 4179"/>
                  <a:gd name="T58" fmla="*/ 3074 w 6307"/>
                  <a:gd name="T59" fmla="*/ 36 h 4179"/>
                  <a:gd name="T60" fmla="*/ 3552 w 6307"/>
                  <a:gd name="T61" fmla="*/ 0 h 4179"/>
                  <a:gd name="T62" fmla="*/ 3847 w 6307"/>
                  <a:gd name="T63" fmla="*/ 61 h 4179"/>
                  <a:gd name="T64" fmla="*/ 4231 w 6307"/>
                  <a:gd name="T65" fmla="*/ 179 h 4179"/>
                  <a:gd name="T66" fmla="*/ 4600 w 6307"/>
                  <a:gd name="T67" fmla="*/ 335 h 4179"/>
                  <a:gd name="T68" fmla="*/ 4953 w 6307"/>
                  <a:gd name="T69" fmla="*/ 526 h 4179"/>
                  <a:gd name="T70" fmla="*/ 5118 w 6307"/>
                  <a:gd name="T71" fmla="*/ 633 h 4179"/>
                  <a:gd name="T72" fmla="*/ 5409 w 6307"/>
                  <a:gd name="T73" fmla="*/ 865 h 4179"/>
                  <a:gd name="T74" fmla="*/ 5658 w 6307"/>
                  <a:gd name="T75" fmla="*/ 1124 h 4179"/>
                  <a:gd name="T76" fmla="*/ 5866 w 6307"/>
                  <a:gd name="T77" fmla="*/ 1406 h 4179"/>
                  <a:gd name="T78" fmla="*/ 6034 w 6307"/>
                  <a:gd name="T79" fmla="*/ 1712 h 4179"/>
                  <a:gd name="T80" fmla="*/ 6161 w 6307"/>
                  <a:gd name="T81" fmla="*/ 2038 h 4179"/>
                  <a:gd name="T82" fmla="*/ 6248 w 6307"/>
                  <a:gd name="T83" fmla="*/ 2386 h 4179"/>
                  <a:gd name="T84" fmla="*/ 6297 w 6307"/>
                  <a:gd name="T85" fmla="*/ 2753 h 4179"/>
                  <a:gd name="T86" fmla="*/ 6307 w 6307"/>
                  <a:gd name="T87" fmla="*/ 3038 h 4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07" h="4179">
                    <a:moveTo>
                      <a:pt x="6307" y="3038"/>
                    </a:moveTo>
                    <a:lnTo>
                      <a:pt x="6306" y="3161"/>
                    </a:lnTo>
                    <a:lnTo>
                      <a:pt x="6300" y="3377"/>
                    </a:lnTo>
                    <a:lnTo>
                      <a:pt x="6287" y="3563"/>
                    </a:lnTo>
                    <a:lnTo>
                      <a:pt x="6267" y="3718"/>
                    </a:lnTo>
                    <a:lnTo>
                      <a:pt x="6240" y="3846"/>
                    </a:lnTo>
                    <a:lnTo>
                      <a:pt x="6205" y="3949"/>
                    </a:lnTo>
                    <a:lnTo>
                      <a:pt x="6162" y="4030"/>
                    </a:lnTo>
                    <a:lnTo>
                      <a:pt x="6111" y="4089"/>
                    </a:lnTo>
                    <a:lnTo>
                      <a:pt x="6051" y="4132"/>
                    </a:lnTo>
                    <a:lnTo>
                      <a:pt x="5982" y="4160"/>
                    </a:lnTo>
                    <a:lnTo>
                      <a:pt x="5903" y="4175"/>
                    </a:lnTo>
                    <a:lnTo>
                      <a:pt x="5815" y="4179"/>
                    </a:lnTo>
                    <a:lnTo>
                      <a:pt x="5665" y="4171"/>
                    </a:lnTo>
                    <a:lnTo>
                      <a:pt x="5425" y="4145"/>
                    </a:lnTo>
                    <a:lnTo>
                      <a:pt x="5288" y="4131"/>
                    </a:lnTo>
                    <a:lnTo>
                      <a:pt x="5116" y="4117"/>
                    </a:lnTo>
                    <a:lnTo>
                      <a:pt x="4830" y="4102"/>
                    </a:lnTo>
                    <a:lnTo>
                      <a:pt x="4573" y="4090"/>
                    </a:lnTo>
                    <a:lnTo>
                      <a:pt x="4303" y="4070"/>
                    </a:lnTo>
                    <a:lnTo>
                      <a:pt x="3977" y="4031"/>
                    </a:lnTo>
                    <a:lnTo>
                      <a:pt x="3554" y="3958"/>
                    </a:lnTo>
                    <a:lnTo>
                      <a:pt x="2989" y="3840"/>
                    </a:lnTo>
                    <a:lnTo>
                      <a:pt x="2242" y="3666"/>
                    </a:lnTo>
                    <a:lnTo>
                      <a:pt x="1776" y="3550"/>
                    </a:lnTo>
                    <a:lnTo>
                      <a:pt x="1672" y="3525"/>
                    </a:lnTo>
                    <a:lnTo>
                      <a:pt x="1449" y="3479"/>
                    </a:lnTo>
                    <a:lnTo>
                      <a:pt x="1214" y="3439"/>
                    </a:lnTo>
                    <a:lnTo>
                      <a:pt x="975" y="3408"/>
                    </a:lnTo>
                    <a:lnTo>
                      <a:pt x="737" y="3386"/>
                    </a:lnTo>
                    <a:lnTo>
                      <a:pt x="505" y="3376"/>
                    </a:lnTo>
                    <a:lnTo>
                      <a:pt x="287" y="3380"/>
                    </a:lnTo>
                    <a:lnTo>
                      <a:pt x="88" y="3398"/>
                    </a:lnTo>
                    <a:lnTo>
                      <a:pt x="0" y="3414"/>
                    </a:lnTo>
                    <a:lnTo>
                      <a:pt x="3" y="3374"/>
                    </a:lnTo>
                    <a:lnTo>
                      <a:pt x="42" y="3090"/>
                    </a:lnTo>
                    <a:lnTo>
                      <a:pt x="93" y="2815"/>
                    </a:lnTo>
                    <a:lnTo>
                      <a:pt x="173" y="2488"/>
                    </a:lnTo>
                    <a:lnTo>
                      <a:pt x="253" y="2220"/>
                    </a:lnTo>
                    <a:lnTo>
                      <a:pt x="318" y="2036"/>
                    </a:lnTo>
                    <a:lnTo>
                      <a:pt x="392" y="1850"/>
                    </a:lnTo>
                    <a:lnTo>
                      <a:pt x="475" y="1664"/>
                    </a:lnTo>
                    <a:lnTo>
                      <a:pt x="571" y="1481"/>
                    </a:lnTo>
                    <a:lnTo>
                      <a:pt x="677" y="1305"/>
                    </a:lnTo>
                    <a:lnTo>
                      <a:pt x="734" y="1219"/>
                    </a:lnTo>
                    <a:lnTo>
                      <a:pt x="775" y="1163"/>
                    </a:lnTo>
                    <a:lnTo>
                      <a:pt x="862" y="1055"/>
                    </a:lnTo>
                    <a:lnTo>
                      <a:pt x="954" y="955"/>
                    </a:lnTo>
                    <a:lnTo>
                      <a:pt x="1049" y="861"/>
                    </a:lnTo>
                    <a:lnTo>
                      <a:pt x="1151" y="773"/>
                    </a:lnTo>
                    <a:lnTo>
                      <a:pt x="1257" y="693"/>
                    </a:lnTo>
                    <a:lnTo>
                      <a:pt x="1366" y="617"/>
                    </a:lnTo>
                    <a:lnTo>
                      <a:pt x="1478" y="547"/>
                    </a:lnTo>
                    <a:lnTo>
                      <a:pt x="1649" y="452"/>
                    </a:lnTo>
                    <a:lnTo>
                      <a:pt x="1883" y="344"/>
                    </a:lnTo>
                    <a:lnTo>
                      <a:pt x="2118" y="254"/>
                    </a:lnTo>
                    <a:lnTo>
                      <a:pt x="2349" y="182"/>
                    </a:lnTo>
                    <a:lnTo>
                      <a:pt x="2574" y="124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lnTo>
                      <a:pt x="3652" y="17"/>
                    </a:lnTo>
                    <a:lnTo>
                      <a:pt x="3847" y="61"/>
                    </a:lnTo>
                    <a:lnTo>
                      <a:pt x="4041" y="116"/>
                    </a:lnTo>
                    <a:lnTo>
                      <a:pt x="4231" y="179"/>
                    </a:lnTo>
                    <a:lnTo>
                      <a:pt x="4418" y="252"/>
                    </a:lnTo>
                    <a:lnTo>
                      <a:pt x="4600" y="335"/>
                    </a:lnTo>
                    <a:lnTo>
                      <a:pt x="4779" y="426"/>
                    </a:lnTo>
                    <a:lnTo>
                      <a:pt x="4953" y="526"/>
                    </a:lnTo>
                    <a:lnTo>
                      <a:pt x="5037" y="581"/>
                    </a:lnTo>
                    <a:lnTo>
                      <a:pt x="5118" y="633"/>
                    </a:lnTo>
                    <a:lnTo>
                      <a:pt x="5269" y="747"/>
                    </a:lnTo>
                    <a:lnTo>
                      <a:pt x="5409" y="865"/>
                    </a:lnTo>
                    <a:lnTo>
                      <a:pt x="5539" y="991"/>
                    </a:lnTo>
                    <a:lnTo>
                      <a:pt x="5658" y="1124"/>
                    </a:lnTo>
                    <a:lnTo>
                      <a:pt x="5768" y="1261"/>
                    </a:lnTo>
                    <a:lnTo>
                      <a:pt x="5866" y="1406"/>
                    </a:lnTo>
                    <a:lnTo>
                      <a:pt x="5956" y="1556"/>
                    </a:lnTo>
                    <a:lnTo>
                      <a:pt x="6034" y="1712"/>
                    </a:lnTo>
                    <a:lnTo>
                      <a:pt x="6103" y="1872"/>
                    </a:lnTo>
                    <a:lnTo>
                      <a:pt x="6161" y="2038"/>
                    </a:lnTo>
                    <a:lnTo>
                      <a:pt x="6210" y="2210"/>
                    </a:lnTo>
                    <a:lnTo>
                      <a:pt x="6248" y="2386"/>
                    </a:lnTo>
                    <a:lnTo>
                      <a:pt x="6277" y="2567"/>
                    </a:lnTo>
                    <a:lnTo>
                      <a:pt x="6297" y="2753"/>
                    </a:lnTo>
                    <a:lnTo>
                      <a:pt x="6306" y="2941"/>
                    </a:lnTo>
                    <a:lnTo>
                      <a:pt x="6307" y="303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8"/>
              <p:cNvSpPr>
                <a:spLocks/>
              </p:cNvSpPr>
              <p:nvPr/>
            </p:nvSpPr>
            <p:spPr bwMode="auto">
              <a:xfrm>
                <a:off x="410" y="-88"/>
                <a:ext cx="888" cy="861"/>
              </a:xfrm>
              <a:custGeom>
                <a:avLst/>
                <a:gdLst>
                  <a:gd name="T0" fmla="*/ 3552 w 3552"/>
                  <a:gd name="T1" fmla="*/ 0 h 3445"/>
                  <a:gd name="T2" fmla="*/ 3463 w 3552"/>
                  <a:gd name="T3" fmla="*/ 17 h 3445"/>
                  <a:gd name="T4" fmla="*/ 3292 w 3552"/>
                  <a:gd name="T5" fmla="*/ 61 h 3445"/>
                  <a:gd name="T6" fmla="*/ 3130 w 3552"/>
                  <a:gd name="T7" fmla="*/ 118 h 3445"/>
                  <a:gd name="T8" fmla="*/ 2977 w 3552"/>
                  <a:gd name="T9" fmla="*/ 185 h 3445"/>
                  <a:gd name="T10" fmla="*/ 2832 w 3552"/>
                  <a:gd name="T11" fmla="*/ 263 h 3445"/>
                  <a:gd name="T12" fmla="*/ 2694 w 3552"/>
                  <a:gd name="T13" fmla="*/ 350 h 3445"/>
                  <a:gd name="T14" fmla="*/ 2566 w 3552"/>
                  <a:gd name="T15" fmla="*/ 446 h 3445"/>
                  <a:gd name="T16" fmla="*/ 2444 w 3552"/>
                  <a:gd name="T17" fmla="*/ 549 h 3445"/>
                  <a:gd name="T18" fmla="*/ 2330 w 3552"/>
                  <a:gd name="T19" fmla="*/ 660 h 3445"/>
                  <a:gd name="T20" fmla="*/ 2225 w 3552"/>
                  <a:gd name="T21" fmla="*/ 777 h 3445"/>
                  <a:gd name="T22" fmla="*/ 2125 w 3552"/>
                  <a:gd name="T23" fmla="*/ 899 h 3445"/>
                  <a:gd name="T24" fmla="*/ 2032 w 3552"/>
                  <a:gd name="T25" fmla="*/ 1028 h 3445"/>
                  <a:gd name="T26" fmla="*/ 1946 w 3552"/>
                  <a:gd name="T27" fmla="*/ 1159 h 3445"/>
                  <a:gd name="T28" fmla="*/ 1867 w 3552"/>
                  <a:gd name="T29" fmla="*/ 1294 h 3445"/>
                  <a:gd name="T30" fmla="*/ 1757 w 3552"/>
                  <a:gd name="T31" fmla="*/ 1501 h 3445"/>
                  <a:gd name="T32" fmla="*/ 1633 w 3552"/>
                  <a:gd name="T33" fmla="*/ 1781 h 3445"/>
                  <a:gd name="T34" fmla="*/ 1529 w 3552"/>
                  <a:gd name="T35" fmla="*/ 2062 h 3445"/>
                  <a:gd name="T36" fmla="*/ 1445 w 3552"/>
                  <a:gd name="T37" fmla="*/ 2335 h 3445"/>
                  <a:gd name="T38" fmla="*/ 1378 w 3552"/>
                  <a:gd name="T39" fmla="*/ 2596 h 3445"/>
                  <a:gd name="T40" fmla="*/ 1326 w 3552"/>
                  <a:gd name="T41" fmla="*/ 2838 h 3445"/>
                  <a:gd name="T42" fmla="*/ 1287 w 3552"/>
                  <a:gd name="T43" fmla="*/ 3055 h 3445"/>
                  <a:gd name="T44" fmla="*/ 1250 w 3552"/>
                  <a:gd name="T45" fmla="*/ 3324 h 3445"/>
                  <a:gd name="T46" fmla="*/ 1237 w 3552"/>
                  <a:gd name="T47" fmla="*/ 3445 h 3445"/>
                  <a:gd name="T48" fmla="*/ 1161 w 3552"/>
                  <a:gd name="T49" fmla="*/ 3432 h 3445"/>
                  <a:gd name="T50" fmla="*/ 1007 w 3552"/>
                  <a:gd name="T51" fmla="*/ 3409 h 3445"/>
                  <a:gd name="T52" fmla="*/ 853 w 3552"/>
                  <a:gd name="T53" fmla="*/ 3394 h 3445"/>
                  <a:gd name="T54" fmla="*/ 698 w 3552"/>
                  <a:gd name="T55" fmla="*/ 3384 h 3445"/>
                  <a:gd name="T56" fmla="*/ 542 w 3552"/>
                  <a:gd name="T57" fmla="*/ 3380 h 3445"/>
                  <a:gd name="T58" fmla="*/ 387 w 3552"/>
                  <a:gd name="T59" fmla="*/ 3382 h 3445"/>
                  <a:gd name="T60" fmla="*/ 232 w 3552"/>
                  <a:gd name="T61" fmla="*/ 3391 h 3445"/>
                  <a:gd name="T62" fmla="*/ 77 w 3552"/>
                  <a:gd name="T63" fmla="*/ 3406 h 3445"/>
                  <a:gd name="T64" fmla="*/ 0 w 3552"/>
                  <a:gd name="T65" fmla="*/ 3416 h 3445"/>
                  <a:gd name="T66" fmla="*/ 3 w 3552"/>
                  <a:gd name="T67" fmla="*/ 3376 h 3445"/>
                  <a:gd name="T68" fmla="*/ 42 w 3552"/>
                  <a:gd name="T69" fmla="*/ 3093 h 3445"/>
                  <a:gd name="T70" fmla="*/ 93 w 3552"/>
                  <a:gd name="T71" fmla="*/ 2818 h 3445"/>
                  <a:gd name="T72" fmla="*/ 173 w 3552"/>
                  <a:gd name="T73" fmla="*/ 2490 h 3445"/>
                  <a:gd name="T74" fmla="*/ 253 w 3552"/>
                  <a:gd name="T75" fmla="*/ 2223 h 3445"/>
                  <a:gd name="T76" fmla="*/ 318 w 3552"/>
                  <a:gd name="T77" fmla="*/ 2038 h 3445"/>
                  <a:gd name="T78" fmla="*/ 392 w 3552"/>
                  <a:gd name="T79" fmla="*/ 1853 h 3445"/>
                  <a:gd name="T80" fmla="*/ 475 w 3552"/>
                  <a:gd name="T81" fmla="*/ 1667 h 3445"/>
                  <a:gd name="T82" fmla="*/ 571 w 3552"/>
                  <a:gd name="T83" fmla="*/ 1484 h 3445"/>
                  <a:gd name="T84" fmla="*/ 677 w 3552"/>
                  <a:gd name="T85" fmla="*/ 1307 h 3445"/>
                  <a:gd name="T86" fmla="*/ 734 w 3552"/>
                  <a:gd name="T87" fmla="*/ 1222 h 3445"/>
                  <a:gd name="T88" fmla="*/ 775 w 3552"/>
                  <a:gd name="T89" fmla="*/ 1165 h 3445"/>
                  <a:gd name="T90" fmla="*/ 862 w 3552"/>
                  <a:gd name="T91" fmla="*/ 1058 h 3445"/>
                  <a:gd name="T92" fmla="*/ 954 w 3552"/>
                  <a:gd name="T93" fmla="*/ 957 h 3445"/>
                  <a:gd name="T94" fmla="*/ 1049 w 3552"/>
                  <a:gd name="T95" fmla="*/ 863 h 3445"/>
                  <a:gd name="T96" fmla="*/ 1151 w 3552"/>
                  <a:gd name="T97" fmla="*/ 775 h 3445"/>
                  <a:gd name="T98" fmla="*/ 1257 w 3552"/>
                  <a:gd name="T99" fmla="*/ 694 h 3445"/>
                  <a:gd name="T100" fmla="*/ 1366 w 3552"/>
                  <a:gd name="T101" fmla="*/ 618 h 3445"/>
                  <a:gd name="T102" fmla="*/ 1478 w 3552"/>
                  <a:gd name="T103" fmla="*/ 548 h 3445"/>
                  <a:gd name="T104" fmla="*/ 1649 w 3552"/>
                  <a:gd name="T105" fmla="*/ 453 h 3445"/>
                  <a:gd name="T106" fmla="*/ 1883 w 3552"/>
                  <a:gd name="T107" fmla="*/ 345 h 3445"/>
                  <a:gd name="T108" fmla="*/ 2118 w 3552"/>
                  <a:gd name="T109" fmla="*/ 255 h 3445"/>
                  <a:gd name="T110" fmla="*/ 2349 w 3552"/>
                  <a:gd name="T111" fmla="*/ 182 h 3445"/>
                  <a:gd name="T112" fmla="*/ 2574 w 3552"/>
                  <a:gd name="T113" fmla="*/ 126 h 3445"/>
                  <a:gd name="T114" fmla="*/ 2786 w 3552"/>
                  <a:gd name="T115" fmla="*/ 82 h 3445"/>
                  <a:gd name="T116" fmla="*/ 3074 w 3552"/>
                  <a:gd name="T117" fmla="*/ 36 h 3445"/>
                  <a:gd name="T118" fmla="*/ 3491 w 3552"/>
                  <a:gd name="T119" fmla="*/ 0 h 3445"/>
                  <a:gd name="T120" fmla="*/ 3552 w 3552"/>
                  <a:gd name="T121" fmla="*/ 0 h 3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552" h="3445">
                    <a:moveTo>
                      <a:pt x="3552" y="0"/>
                    </a:moveTo>
                    <a:lnTo>
                      <a:pt x="3463" y="17"/>
                    </a:lnTo>
                    <a:lnTo>
                      <a:pt x="3292" y="61"/>
                    </a:lnTo>
                    <a:lnTo>
                      <a:pt x="3130" y="118"/>
                    </a:lnTo>
                    <a:lnTo>
                      <a:pt x="2977" y="185"/>
                    </a:lnTo>
                    <a:lnTo>
                      <a:pt x="2832" y="263"/>
                    </a:lnTo>
                    <a:lnTo>
                      <a:pt x="2694" y="350"/>
                    </a:lnTo>
                    <a:lnTo>
                      <a:pt x="2566" y="446"/>
                    </a:lnTo>
                    <a:lnTo>
                      <a:pt x="2444" y="549"/>
                    </a:lnTo>
                    <a:lnTo>
                      <a:pt x="2330" y="660"/>
                    </a:lnTo>
                    <a:lnTo>
                      <a:pt x="2225" y="777"/>
                    </a:lnTo>
                    <a:lnTo>
                      <a:pt x="2125" y="899"/>
                    </a:lnTo>
                    <a:lnTo>
                      <a:pt x="2032" y="1028"/>
                    </a:lnTo>
                    <a:lnTo>
                      <a:pt x="1946" y="1159"/>
                    </a:lnTo>
                    <a:lnTo>
                      <a:pt x="1867" y="1294"/>
                    </a:lnTo>
                    <a:lnTo>
                      <a:pt x="1757" y="1501"/>
                    </a:lnTo>
                    <a:lnTo>
                      <a:pt x="1633" y="1781"/>
                    </a:lnTo>
                    <a:lnTo>
                      <a:pt x="1529" y="2062"/>
                    </a:lnTo>
                    <a:lnTo>
                      <a:pt x="1445" y="2335"/>
                    </a:lnTo>
                    <a:lnTo>
                      <a:pt x="1378" y="2596"/>
                    </a:lnTo>
                    <a:lnTo>
                      <a:pt x="1326" y="2838"/>
                    </a:lnTo>
                    <a:lnTo>
                      <a:pt x="1287" y="3055"/>
                    </a:lnTo>
                    <a:lnTo>
                      <a:pt x="1250" y="3324"/>
                    </a:lnTo>
                    <a:lnTo>
                      <a:pt x="1237" y="3445"/>
                    </a:lnTo>
                    <a:lnTo>
                      <a:pt x="1161" y="3432"/>
                    </a:lnTo>
                    <a:lnTo>
                      <a:pt x="1007" y="3409"/>
                    </a:lnTo>
                    <a:lnTo>
                      <a:pt x="853" y="3394"/>
                    </a:lnTo>
                    <a:lnTo>
                      <a:pt x="698" y="3384"/>
                    </a:lnTo>
                    <a:lnTo>
                      <a:pt x="542" y="3380"/>
                    </a:lnTo>
                    <a:lnTo>
                      <a:pt x="387" y="3382"/>
                    </a:lnTo>
                    <a:lnTo>
                      <a:pt x="232" y="3391"/>
                    </a:lnTo>
                    <a:lnTo>
                      <a:pt x="77" y="3406"/>
                    </a:lnTo>
                    <a:lnTo>
                      <a:pt x="0" y="3416"/>
                    </a:lnTo>
                    <a:lnTo>
                      <a:pt x="3" y="3376"/>
                    </a:lnTo>
                    <a:lnTo>
                      <a:pt x="42" y="3093"/>
                    </a:lnTo>
                    <a:lnTo>
                      <a:pt x="93" y="2818"/>
                    </a:lnTo>
                    <a:lnTo>
                      <a:pt x="173" y="2490"/>
                    </a:lnTo>
                    <a:lnTo>
                      <a:pt x="253" y="2223"/>
                    </a:lnTo>
                    <a:lnTo>
                      <a:pt x="318" y="2038"/>
                    </a:lnTo>
                    <a:lnTo>
                      <a:pt x="392" y="1853"/>
                    </a:lnTo>
                    <a:lnTo>
                      <a:pt x="475" y="1667"/>
                    </a:lnTo>
                    <a:lnTo>
                      <a:pt x="571" y="1484"/>
                    </a:lnTo>
                    <a:lnTo>
                      <a:pt x="677" y="1307"/>
                    </a:lnTo>
                    <a:lnTo>
                      <a:pt x="734" y="1222"/>
                    </a:lnTo>
                    <a:lnTo>
                      <a:pt x="775" y="1165"/>
                    </a:lnTo>
                    <a:lnTo>
                      <a:pt x="862" y="1058"/>
                    </a:lnTo>
                    <a:lnTo>
                      <a:pt x="954" y="957"/>
                    </a:lnTo>
                    <a:lnTo>
                      <a:pt x="1049" y="863"/>
                    </a:lnTo>
                    <a:lnTo>
                      <a:pt x="1151" y="775"/>
                    </a:lnTo>
                    <a:lnTo>
                      <a:pt x="1257" y="694"/>
                    </a:lnTo>
                    <a:lnTo>
                      <a:pt x="1366" y="618"/>
                    </a:lnTo>
                    <a:lnTo>
                      <a:pt x="1478" y="548"/>
                    </a:lnTo>
                    <a:lnTo>
                      <a:pt x="1649" y="453"/>
                    </a:lnTo>
                    <a:lnTo>
                      <a:pt x="1883" y="345"/>
                    </a:lnTo>
                    <a:lnTo>
                      <a:pt x="2118" y="255"/>
                    </a:lnTo>
                    <a:lnTo>
                      <a:pt x="2349" y="182"/>
                    </a:lnTo>
                    <a:lnTo>
                      <a:pt x="2574" y="126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9"/>
              <p:cNvSpPr>
                <a:spLocks/>
              </p:cNvSpPr>
              <p:nvPr/>
            </p:nvSpPr>
            <p:spPr bwMode="auto">
              <a:xfrm>
                <a:off x="719" y="-88"/>
                <a:ext cx="802" cy="1012"/>
              </a:xfrm>
              <a:custGeom>
                <a:avLst/>
                <a:gdLst>
                  <a:gd name="T0" fmla="*/ 2863 w 3209"/>
                  <a:gd name="T1" fmla="*/ 4049 h 4049"/>
                  <a:gd name="T2" fmla="*/ 2654 w 3209"/>
                  <a:gd name="T3" fmla="*/ 4022 h 4049"/>
                  <a:gd name="T4" fmla="*/ 2242 w 3209"/>
                  <a:gd name="T5" fmla="*/ 3952 h 4049"/>
                  <a:gd name="T6" fmla="*/ 1840 w 3209"/>
                  <a:gd name="T7" fmla="*/ 3869 h 4049"/>
                  <a:gd name="T8" fmla="*/ 1452 w 3209"/>
                  <a:gd name="T9" fmla="*/ 3779 h 4049"/>
                  <a:gd name="T10" fmla="*/ 904 w 3209"/>
                  <a:gd name="T11" fmla="*/ 3643 h 4049"/>
                  <a:gd name="T12" fmla="*/ 419 w 3209"/>
                  <a:gd name="T13" fmla="*/ 3526 h 4049"/>
                  <a:gd name="T14" fmla="*/ 131 w 3209"/>
                  <a:gd name="T15" fmla="*/ 3466 h 4049"/>
                  <a:gd name="T16" fmla="*/ 0 w 3209"/>
                  <a:gd name="T17" fmla="*/ 3445 h 4049"/>
                  <a:gd name="T18" fmla="*/ 12 w 3209"/>
                  <a:gd name="T19" fmla="*/ 3324 h 4049"/>
                  <a:gd name="T20" fmla="*/ 50 w 3209"/>
                  <a:gd name="T21" fmla="*/ 3055 h 4049"/>
                  <a:gd name="T22" fmla="*/ 89 w 3209"/>
                  <a:gd name="T23" fmla="*/ 2838 h 4049"/>
                  <a:gd name="T24" fmla="*/ 142 w 3209"/>
                  <a:gd name="T25" fmla="*/ 2596 h 4049"/>
                  <a:gd name="T26" fmla="*/ 209 w 3209"/>
                  <a:gd name="T27" fmla="*/ 2335 h 4049"/>
                  <a:gd name="T28" fmla="*/ 293 w 3209"/>
                  <a:gd name="T29" fmla="*/ 2062 h 4049"/>
                  <a:gd name="T30" fmla="*/ 397 w 3209"/>
                  <a:gd name="T31" fmla="*/ 1781 h 4049"/>
                  <a:gd name="T32" fmla="*/ 521 w 3209"/>
                  <a:gd name="T33" fmla="*/ 1501 h 4049"/>
                  <a:gd name="T34" fmla="*/ 631 w 3209"/>
                  <a:gd name="T35" fmla="*/ 1294 h 4049"/>
                  <a:gd name="T36" fmla="*/ 710 w 3209"/>
                  <a:gd name="T37" fmla="*/ 1159 h 4049"/>
                  <a:gd name="T38" fmla="*/ 796 w 3209"/>
                  <a:gd name="T39" fmla="*/ 1028 h 4049"/>
                  <a:gd name="T40" fmla="*/ 889 w 3209"/>
                  <a:gd name="T41" fmla="*/ 899 h 4049"/>
                  <a:gd name="T42" fmla="*/ 989 w 3209"/>
                  <a:gd name="T43" fmla="*/ 777 h 4049"/>
                  <a:gd name="T44" fmla="*/ 1094 w 3209"/>
                  <a:gd name="T45" fmla="*/ 660 h 4049"/>
                  <a:gd name="T46" fmla="*/ 1208 w 3209"/>
                  <a:gd name="T47" fmla="*/ 549 h 4049"/>
                  <a:gd name="T48" fmla="*/ 1330 w 3209"/>
                  <a:gd name="T49" fmla="*/ 446 h 4049"/>
                  <a:gd name="T50" fmla="*/ 1458 w 3209"/>
                  <a:gd name="T51" fmla="*/ 350 h 4049"/>
                  <a:gd name="T52" fmla="*/ 1596 w 3209"/>
                  <a:gd name="T53" fmla="*/ 263 h 4049"/>
                  <a:gd name="T54" fmla="*/ 1741 w 3209"/>
                  <a:gd name="T55" fmla="*/ 185 h 4049"/>
                  <a:gd name="T56" fmla="*/ 1894 w 3209"/>
                  <a:gd name="T57" fmla="*/ 118 h 4049"/>
                  <a:gd name="T58" fmla="*/ 2056 w 3209"/>
                  <a:gd name="T59" fmla="*/ 61 h 4049"/>
                  <a:gd name="T60" fmla="*/ 2227 w 3209"/>
                  <a:gd name="T61" fmla="*/ 17 h 4049"/>
                  <a:gd name="T62" fmla="*/ 2316 w 3209"/>
                  <a:gd name="T63" fmla="*/ 0 h 4049"/>
                  <a:gd name="T64" fmla="*/ 2386 w 3209"/>
                  <a:gd name="T65" fmla="*/ 38 h 4049"/>
                  <a:gd name="T66" fmla="*/ 2513 w 3209"/>
                  <a:gd name="T67" fmla="*/ 122 h 4049"/>
                  <a:gd name="T68" fmla="*/ 2627 w 3209"/>
                  <a:gd name="T69" fmla="*/ 218 h 4049"/>
                  <a:gd name="T70" fmla="*/ 2731 w 3209"/>
                  <a:gd name="T71" fmla="*/ 322 h 4049"/>
                  <a:gd name="T72" fmla="*/ 2821 w 3209"/>
                  <a:gd name="T73" fmla="*/ 437 h 4049"/>
                  <a:gd name="T74" fmla="*/ 2901 w 3209"/>
                  <a:gd name="T75" fmla="*/ 559 h 4049"/>
                  <a:gd name="T76" fmla="*/ 2970 w 3209"/>
                  <a:gd name="T77" fmla="*/ 690 h 4049"/>
                  <a:gd name="T78" fmla="*/ 3029 w 3209"/>
                  <a:gd name="T79" fmla="*/ 827 h 4049"/>
                  <a:gd name="T80" fmla="*/ 3080 w 3209"/>
                  <a:gd name="T81" fmla="*/ 970 h 4049"/>
                  <a:gd name="T82" fmla="*/ 3120 w 3209"/>
                  <a:gd name="T83" fmla="*/ 1118 h 4049"/>
                  <a:gd name="T84" fmla="*/ 3153 w 3209"/>
                  <a:gd name="T85" fmla="*/ 1271 h 4049"/>
                  <a:gd name="T86" fmla="*/ 3177 w 3209"/>
                  <a:gd name="T87" fmla="*/ 1426 h 4049"/>
                  <a:gd name="T88" fmla="*/ 3194 w 3209"/>
                  <a:gd name="T89" fmla="*/ 1585 h 4049"/>
                  <a:gd name="T90" fmla="*/ 3204 w 3209"/>
                  <a:gd name="T91" fmla="*/ 1746 h 4049"/>
                  <a:gd name="T92" fmla="*/ 3209 w 3209"/>
                  <a:gd name="T93" fmla="*/ 1988 h 4049"/>
                  <a:gd name="T94" fmla="*/ 3197 w 3209"/>
                  <a:gd name="T95" fmla="*/ 2310 h 4049"/>
                  <a:gd name="T96" fmla="*/ 3167 w 3209"/>
                  <a:gd name="T97" fmla="*/ 2625 h 4049"/>
                  <a:gd name="T98" fmla="*/ 3124 w 3209"/>
                  <a:gd name="T99" fmla="*/ 2926 h 4049"/>
                  <a:gd name="T100" fmla="*/ 3073 w 3209"/>
                  <a:gd name="T101" fmla="*/ 3209 h 4049"/>
                  <a:gd name="T102" fmla="*/ 2991 w 3209"/>
                  <a:gd name="T103" fmla="*/ 3583 h 4049"/>
                  <a:gd name="T104" fmla="*/ 2893 w 3209"/>
                  <a:gd name="T105" fmla="*/ 3947 h 4049"/>
                  <a:gd name="T106" fmla="*/ 2863 w 3209"/>
                  <a:gd name="T107" fmla="*/ 4049 h 4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09" h="4049">
                    <a:moveTo>
                      <a:pt x="2863" y="4049"/>
                    </a:moveTo>
                    <a:lnTo>
                      <a:pt x="2654" y="4022"/>
                    </a:lnTo>
                    <a:lnTo>
                      <a:pt x="2242" y="3952"/>
                    </a:lnTo>
                    <a:lnTo>
                      <a:pt x="1840" y="3869"/>
                    </a:lnTo>
                    <a:lnTo>
                      <a:pt x="1452" y="3779"/>
                    </a:lnTo>
                    <a:lnTo>
                      <a:pt x="904" y="3643"/>
                    </a:lnTo>
                    <a:lnTo>
                      <a:pt x="419" y="3526"/>
                    </a:lnTo>
                    <a:lnTo>
                      <a:pt x="131" y="3466"/>
                    </a:lnTo>
                    <a:lnTo>
                      <a:pt x="0" y="3445"/>
                    </a:lnTo>
                    <a:lnTo>
                      <a:pt x="12" y="3324"/>
                    </a:lnTo>
                    <a:lnTo>
                      <a:pt x="50" y="3055"/>
                    </a:lnTo>
                    <a:lnTo>
                      <a:pt x="89" y="2838"/>
                    </a:lnTo>
                    <a:lnTo>
                      <a:pt x="142" y="2596"/>
                    </a:lnTo>
                    <a:lnTo>
                      <a:pt x="209" y="2335"/>
                    </a:lnTo>
                    <a:lnTo>
                      <a:pt x="293" y="2062"/>
                    </a:lnTo>
                    <a:lnTo>
                      <a:pt x="397" y="1781"/>
                    </a:lnTo>
                    <a:lnTo>
                      <a:pt x="521" y="1501"/>
                    </a:lnTo>
                    <a:lnTo>
                      <a:pt x="631" y="1294"/>
                    </a:lnTo>
                    <a:lnTo>
                      <a:pt x="710" y="1159"/>
                    </a:lnTo>
                    <a:lnTo>
                      <a:pt x="796" y="1028"/>
                    </a:lnTo>
                    <a:lnTo>
                      <a:pt x="889" y="899"/>
                    </a:lnTo>
                    <a:lnTo>
                      <a:pt x="989" y="777"/>
                    </a:lnTo>
                    <a:lnTo>
                      <a:pt x="1094" y="660"/>
                    </a:lnTo>
                    <a:lnTo>
                      <a:pt x="1208" y="549"/>
                    </a:lnTo>
                    <a:lnTo>
                      <a:pt x="1330" y="446"/>
                    </a:lnTo>
                    <a:lnTo>
                      <a:pt x="1458" y="350"/>
                    </a:lnTo>
                    <a:lnTo>
                      <a:pt x="1596" y="263"/>
                    </a:lnTo>
                    <a:lnTo>
                      <a:pt x="1741" y="185"/>
                    </a:lnTo>
                    <a:lnTo>
                      <a:pt x="1894" y="118"/>
                    </a:lnTo>
                    <a:lnTo>
                      <a:pt x="2056" y="61"/>
                    </a:lnTo>
                    <a:lnTo>
                      <a:pt x="2227" y="17"/>
                    </a:lnTo>
                    <a:lnTo>
                      <a:pt x="2316" y="0"/>
                    </a:lnTo>
                    <a:lnTo>
                      <a:pt x="2386" y="38"/>
                    </a:lnTo>
                    <a:lnTo>
                      <a:pt x="2513" y="122"/>
                    </a:lnTo>
                    <a:lnTo>
                      <a:pt x="2627" y="218"/>
                    </a:lnTo>
                    <a:lnTo>
                      <a:pt x="2731" y="322"/>
                    </a:lnTo>
                    <a:lnTo>
                      <a:pt x="2821" y="437"/>
                    </a:lnTo>
                    <a:lnTo>
                      <a:pt x="2901" y="559"/>
                    </a:lnTo>
                    <a:lnTo>
                      <a:pt x="2970" y="690"/>
                    </a:lnTo>
                    <a:lnTo>
                      <a:pt x="3029" y="827"/>
                    </a:lnTo>
                    <a:lnTo>
                      <a:pt x="3080" y="970"/>
                    </a:lnTo>
                    <a:lnTo>
                      <a:pt x="3120" y="1118"/>
                    </a:lnTo>
                    <a:lnTo>
                      <a:pt x="3153" y="1271"/>
                    </a:lnTo>
                    <a:lnTo>
                      <a:pt x="3177" y="1426"/>
                    </a:lnTo>
                    <a:lnTo>
                      <a:pt x="3194" y="1585"/>
                    </a:lnTo>
                    <a:lnTo>
                      <a:pt x="3204" y="1746"/>
                    </a:lnTo>
                    <a:lnTo>
                      <a:pt x="3209" y="1988"/>
                    </a:lnTo>
                    <a:lnTo>
                      <a:pt x="3197" y="2310"/>
                    </a:lnTo>
                    <a:lnTo>
                      <a:pt x="3167" y="2625"/>
                    </a:lnTo>
                    <a:lnTo>
                      <a:pt x="3124" y="2926"/>
                    </a:lnTo>
                    <a:lnTo>
                      <a:pt x="3073" y="3209"/>
                    </a:lnTo>
                    <a:lnTo>
                      <a:pt x="2991" y="3583"/>
                    </a:lnTo>
                    <a:lnTo>
                      <a:pt x="2893" y="3947"/>
                    </a:lnTo>
                    <a:lnTo>
                      <a:pt x="2863" y="404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3353C17-CCA6-4CCF-9A80-FBCBAD526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900" y="1509418"/>
            <a:ext cx="5340064" cy="462674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60898AB-AB5A-4972-8622-9341E274F9EB}"/>
              </a:ext>
            </a:extLst>
          </p:cNvPr>
          <p:cNvSpPr/>
          <p:nvPr/>
        </p:nvSpPr>
        <p:spPr>
          <a:xfrm>
            <a:off x="316015" y="333647"/>
            <a:ext cx="9518648" cy="63094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35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라즈베리파이</a:t>
            </a:r>
            <a:r>
              <a:rPr lang="ko-KR" altLang="en-US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</a:t>
            </a:r>
            <a:r>
              <a:rPr lang="ko-KR" altLang="en-US" sz="35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온습도</a:t>
            </a:r>
            <a:r>
              <a:rPr lang="en-US" altLang="ko-KR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)</a:t>
            </a:r>
            <a:r>
              <a:rPr lang="ko-KR" altLang="en-US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센서 연결도</a:t>
            </a:r>
            <a:endParaRPr lang="en-US" altLang="ko-KR" sz="35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5887DC8-7C72-4149-B7C1-83731EFC3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15" y="1283110"/>
            <a:ext cx="5573043" cy="268420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878B891-B7FE-4176-A7C9-933015C5B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015" y="4099545"/>
            <a:ext cx="5502145" cy="252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588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9834663" y="3159258"/>
            <a:ext cx="2357337" cy="3759065"/>
            <a:chOff x="9834663" y="3159258"/>
            <a:chExt cx="2357337" cy="3759065"/>
          </a:xfrm>
        </p:grpSpPr>
        <p:sp>
          <p:nvSpPr>
            <p:cNvPr id="35" name="자유형 34"/>
            <p:cNvSpPr/>
            <p:nvPr/>
          </p:nvSpPr>
          <p:spPr>
            <a:xfrm>
              <a:off x="9834663" y="3159258"/>
              <a:ext cx="2357337" cy="3698742"/>
            </a:xfrm>
            <a:custGeom>
              <a:avLst/>
              <a:gdLst>
                <a:gd name="connsiteX0" fmla="*/ 2357337 w 2357337"/>
                <a:gd name="connsiteY0" fmla="*/ 0 h 3698742"/>
                <a:gd name="connsiteX1" fmla="*/ 2357337 w 2357337"/>
                <a:gd name="connsiteY1" fmla="*/ 3698742 h 3698742"/>
                <a:gd name="connsiteX2" fmla="*/ 0 w 2357337"/>
                <a:gd name="connsiteY2" fmla="*/ 3698742 h 3698742"/>
                <a:gd name="connsiteX3" fmla="*/ 13715 w 2357337"/>
                <a:gd name="connsiteY3" fmla="*/ 3627335 h 3698742"/>
                <a:gd name="connsiteX4" fmla="*/ 1290700 w 2357337"/>
                <a:gd name="connsiteY4" fmla="*/ 1755246 h 3698742"/>
                <a:gd name="connsiteX5" fmla="*/ 2197018 w 2357337"/>
                <a:gd name="connsiteY5" fmla="*/ 379853 h 3698742"/>
                <a:gd name="connsiteX6" fmla="*/ 2329945 w 2357337"/>
                <a:gd name="connsiteY6" fmla="*/ 78424 h 369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7337" h="3698742">
                  <a:moveTo>
                    <a:pt x="2357337" y="0"/>
                  </a:moveTo>
                  <a:lnTo>
                    <a:pt x="2357337" y="3698742"/>
                  </a:lnTo>
                  <a:lnTo>
                    <a:pt x="0" y="3698742"/>
                  </a:lnTo>
                  <a:lnTo>
                    <a:pt x="13715" y="3627335"/>
                  </a:lnTo>
                  <a:cubicBezTo>
                    <a:pt x="180522" y="2837118"/>
                    <a:pt x="552307" y="2032468"/>
                    <a:pt x="1290700" y="1755246"/>
                  </a:cubicBezTo>
                  <a:cubicBezTo>
                    <a:pt x="1825639" y="2452482"/>
                    <a:pt x="1827179" y="762117"/>
                    <a:pt x="2197018" y="379853"/>
                  </a:cubicBezTo>
                  <a:cubicBezTo>
                    <a:pt x="2252656" y="285510"/>
                    <a:pt x="2293718" y="180343"/>
                    <a:pt x="2329945" y="78424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1" name="Group 45"/>
            <p:cNvGrpSpPr>
              <a:grpSpLocks noChangeAspect="1"/>
            </p:cNvGrpSpPr>
            <p:nvPr/>
          </p:nvGrpSpPr>
          <p:grpSpPr bwMode="auto">
            <a:xfrm rot="16373145" flipH="1">
              <a:off x="10833984" y="4920342"/>
              <a:ext cx="434830" cy="434830"/>
              <a:chOff x="4450" y="913"/>
              <a:chExt cx="2742" cy="2742"/>
            </a:xfrm>
          </p:grpSpPr>
          <p:sp>
            <p:nvSpPr>
              <p:cNvPr id="42" name="Freeform 46"/>
              <p:cNvSpPr>
                <a:spLocks/>
              </p:cNvSpPr>
              <p:nvPr/>
            </p:nvSpPr>
            <p:spPr bwMode="auto">
              <a:xfrm>
                <a:off x="5027" y="913"/>
                <a:ext cx="2164" cy="2164"/>
              </a:xfrm>
              <a:custGeom>
                <a:avLst/>
                <a:gdLst>
                  <a:gd name="T0" fmla="*/ 5125 w 6491"/>
                  <a:gd name="T1" fmla="*/ 2411 h 6492"/>
                  <a:gd name="T2" fmla="*/ 4579 w 6491"/>
                  <a:gd name="T3" fmla="*/ 2816 h 6492"/>
                  <a:gd name="T4" fmla="*/ 3897 w 6491"/>
                  <a:gd name="T5" fmla="*/ 3412 h 6492"/>
                  <a:gd name="T6" fmla="*/ 3360 w 6491"/>
                  <a:gd name="T7" fmla="*/ 3946 h 6492"/>
                  <a:gd name="T8" fmla="*/ 3258 w 6491"/>
                  <a:gd name="T9" fmla="*/ 4082 h 6492"/>
                  <a:gd name="T10" fmla="*/ 3193 w 6491"/>
                  <a:gd name="T11" fmla="*/ 4298 h 6492"/>
                  <a:gd name="T12" fmla="*/ 3193 w 6491"/>
                  <a:gd name="T13" fmla="*/ 4411 h 6492"/>
                  <a:gd name="T14" fmla="*/ 3258 w 6491"/>
                  <a:gd name="T15" fmla="*/ 4626 h 6492"/>
                  <a:gd name="T16" fmla="*/ 3360 w 6491"/>
                  <a:gd name="T17" fmla="*/ 4761 h 6492"/>
                  <a:gd name="T18" fmla="*/ 3501 w 6491"/>
                  <a:gd name="T19" fmla="*/ 4907 h 6492"/>
                  <a:gd name="T20" fmla="*/ 3606 w 6491"/>
                  <a:gd name="T21" fmla="*/ 5107 h 6492"/>
                  <a:gd name="T22" fmla="*/ 3628 w 6491"/>
                  <a:gd name="T23" fmla="*/ 5326 h 6492"/>
                  <a:gd name="T24" fmla="*/ 3564 w 6491"/>
                  <a:gd name="T25" fmla="*/ 5539 h 6492"/>
                  <a:gd name="T26" fmla="*/ 3461 w 6491"/>
                  <a:gd name="T27" fmla="*/ 5677 h 6492"/>
                  <a:gd name="T28" fmla="*/ 0 w 6491"/>
                  <a:gd name="T29" fmla="*/ 3844 h 6492"/>
                  <a:gd name="T30" fmla="*/ 858 w 6491"/>
                  <a:gd name="T31" fmla="*/ 2990 h 6492"/>
                  <a:gd name="T32" fmla="*/ 1058 w 6491"/>
                  <a:gd name="T33" fmla="*/ 2885 h 6492"/>
                  <a:gd name="T34" fmla="*/ 1277 w 6491"/>
                  <a:gd name="T35" fmla="*/ 2865 h 6492"/>
                  <a:gd name="T36" fmla="*/ 1490 w 6491"/>
                  <a:gd name="T37" fmla="*/ 2928 h 6492"/>
                  <a:gd name="T38" fmla="*/ 1628 w 6491"/>
                  <a:gd name="T39" fmla="*/ 3030 h 6492"/>
                  <a:gd name="T40" fmla="*/ 1772 w 6491"/>
                  <a:gd name="T41" fmla="*/ 3171 h 6492"/>
                  <a:gd name="T42" fmla="*/ 1971 w 6491"/>
                  <a:gd name="T43" fmla="*/ 3277 h 6492"/>
                  <a:gd name="T44" fmla="*/ 2138 w 6491"/>
                  <a:gd name="T45" fmla="*/ 3301 h 6492"/>
                  <a:gd name="T46" fmla="*/ 2306 w 6491"/>
                  <a:gd name="T47" fmla="*/ 3277 h 6492"/>
                  <a:gd name="T48" fmla="*/ 2503 w 6491"/>
                  <a:gd name="T49" fmla="*/ 3171 h 6492"/>
                  <a:gd name="T50" fmla="*/ 2921 w 6491"/>
                  <a:gd name="T51" fmla="*/ 2757 h 6492"/>
                  <a:gd name="T52" fmla="*/ 3386 w 6491"/>
                  <a:gd name="T53" fmla="*/ 2261 h 6492"/>
                  <a:gd name="T54" fmla="*/ 3950 w 6491"/>
                  <a:gd name="T55" fmla="*/ 1551 h 6492"/>
                  <a:gd name="T56" fmla="*/ 4739 w 6491"/>
                  <a:gd name="T57" fmla="*/ 414 h 6492"/>
                  <a:gd name="T58" fmla="*/ 4840 w 6491"/>
                  <a:gd name="T59" fmla="*/ 291 h 6492"/>
                  <a:gd name="T60" fmla="*/ 5001 w 6491"/>
                  <a:gd name="T61" fmla="*/ 157 h 6492"/>
                  <a:gd name="T62" fmla="*/ 5187 w 6491"/>
                  <a:gd name="T63" fmla="*/ 62 h 6492"/>
                  <a:gd name="T64" fmla="*/ 5391 w 6491"/>
                  <a:gd name="T65" fmla="*/ 9 h 6492"/>
                  <a:gd name="T66" fmla="*/ 5496 w 6491"/>
                  <a:gd name="T67" fmla="*/ 0 h 6492"/>
                  <a:gd name="T68" fmla="*/ 5707 w 6491"/>
                  <a:gd name="T69" fmla="*/ 16 h 6492"/>
                  <a:gd name="T70" fmla="*/ 5907 w 6491"/>
                  <a:gd name="T71" fmla="*/ 75 h 6492"/>
                  <a:gd name="T72" fmla="*/ 6088 w 6491"/>
                  <a:gd name="T73" fmla="*/ 179 h 6492"/>
                  <a:gd name="T74" fmla="*/ 6211 w 6491"/>
                  <a:gd name="T75" fmla="*/ 281 h 6492"/>
                  <a:gd name="T76" fmla="*/ 6313 w 6491"/>
                  <a:gd name="T77" fmla="*/ 402 h 6492"/>
                  <a:gd name="T78" fmla="*/ 6415 w 6491"/>
                  <a:gd name="T79" fmla="*/ 585 h 6492"/>
                  <a:gd name="T80" fmla="*/ 6475 w 6491"/>
                  <a:gd name="T81" fmla="*/ 785 h 6492"/>
                  <a:gd name="T82" fmla="*/ 6491 w 6491"/>
                  <a:gd name="T83" fmla="*/ 994 h 6492"/>
                  <a:gd name="T84" fmla="*/ 6481 w 6491"/>
                  <a:gd name="T85" fmla="*/ 1100 h 6492"/>
                  <a:gd name="T86" fmla="*/ 6428 w 6491"/>
                  <a:gd name="T87" fmla="*/ 1305 h 6492"/>
                  <a:gd name="T88" fmla="*/ 6333 w 6491"/>
                  <a:gd name="T89" fmla="*/ 1491 h 6492"/>
                  <a:gd name="T90" fmla="*/ 6200 w 6491"/>
                  <a:gd name="T91" fmla="*/ 1651 h 6492"/>
                  <a:gd name="T92" fmla="*/ 6077 w 6491"/>
                  <a:gd name="T93" fmla="*/ 1751 h 6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491" h="6492">
                    <a:moveTo>
                      <a:pt x="6077" y="1751"/>
                    </a:moveTo>
                    <a:lnTo>
                      <a:pt x="5125" y="2411"/>
                    </a:lnTo>
                    <a:lnTo>
                      <a:pt x="4939" y="2542"/>
                    </a:lnTo>
                    <a:lnTo>
                      <a:pt x="4579" y="2816"/>
                    </a:lnTo>
                    <a:lnTo>
                      <a:pt x="4231" y="3107"/>
                    </a:lnTo>
                    <a:lnTo>
                      <a:pt x="3897" y="3412"/>
                    </a:lnTo>
                    <a:lnTo>
                      <a:pt x="3734" y="3570"/>
                    </a:lnTo>
                    <a:lnTo>
                      <a:pt x="3360" y="3946"/>
                    </a:lnTo>
                    <a:lnTo>
                      <a:pt x="3321" y="3988"/>
                    </a:lnTo>
                    <a:lnTo>
                      <a:pt x="3258" y="4082"/>
                    </a:lnTo>
                    <a:lnTo>
                      <a:pt x="3215" y="4187"/>
                    </a:lnTo>
                    <a:lnTo>
                      <a:pt x="3193" y="4298"/>
                    </a:lnTo>
                    <a:lnTo>
                      <a:pt x="3192" y="4354"/>
                    </a:lnTo>
                    <a:lnTo>
                      <a:pt x="3193" y="4411"/>
                    </a:lnTo>
                    <a:lnTo>
                      <a:pt x="3215" y="4522"/>
                    </a:lnTo>
                    <a:lnTo>
                      <a:pt x="3258" y="4626"/>
                    </a:lnTo>
                    <a:lnTo>
                      <a:pt x="3321" y="4720"/>
                    </a:lnTo>
                    <a:lnTo>
                      <a:pt x="3360" y="4761"/>
                    </a:lnTo>
                    <a:lnTo>
                      <a:pt x="3461" y="4864"/>
                    </a:lnTo>
                    <a:lnTo>
                      <a:pt x="3501" y="4907"/>
                    </a:lnTo>
                    <a:lnTo>
                      <a:pt x="3564" y="5003"/>
                    </a:lnTo>
                    <a:lnTo>
                      <a:pt x="3606" y="5107"/>
                    </a:lnTo>
                    <a:lnTo>
                      <a:pt x="3628" y="5216"/>
                    </a:lnTo>
                    <a:lnTo>
                      <a:pt x="3628" y="5326"/>
                    </a:lnTo>
                    <a:lnTo>
                      <a:pt x="3606" y="5435"/>
                    </a:lnTo>
                    <a:lnTo>
                      <a:pt x="3564" y="5539"/>
                    </a:lnTo>
                    <a:lnTo>
                      <a:pt x="3501" y="5634"/>
                    </a:lnTo>
                    <a:lnTo>
                      <a:pt x="3461" y="5677"/>
                    </a:lnTo>
                    <a:lnTo>
                      <a:pt x="2647" y="6492"/>
                    </a:lnTo>
                    <a:lnTo>
                      <a:pt x="0" y="3844"/>
                    </a:lnTo>
                    <a:lnTo>
                      <a:pt x="815" y="3030"/>
                    </a:lnTo>
                    <a:lnTo>
                      <a:pt x="858" y="2990"/>
                    </a:lnTo>
                    <a:lnTo>
                      <a:pt x="954" y="2928"/>
                    </a:lnTo>
                    <a:lnTo>
                      <a:pt x="1058" y="2885"/>
                    </a:lnTo>
                    <a:lnTo>
                      <a:pt x="1166" y="2865"/>
                    </a:lnTo>
                    <a:lnTo>
                      <a:pt x="1277" y="2865"/>
                    </a:lnTo>
                    <a:lnTo>
                      <a:pt x="1386" y="2885"/>
                    </a:lnTo>
                    <a:lnTo>
                      <a:pt x="1490" y="2928"/>
                    </a:lnTo>
                    <a:lnTo>
                      <a:pt x="1585" y="2990"/>
                    </a:lnTo>
                    <a:lnTo>
                      <a:pt x="1628" y="3030"/>
                    </a:lnTo>
                    <a:lnTo>
                      <a:pt x="1730" y="3131"/>
                    </a:lnTo>
                    <a:lnTo>
                      <a:pt x="1772" y="3171"/>
                    </a:lnTo>
                    <a:lnTo>
                      <a:pt x="1866" y="3233"/>
                    </a:lnTo>
                    <a:lnTo>
                      <a:pt x="1971" y="3277"/>
                    </a:lnTo>
                    <a:lnTo>
                      <a:pt x="2082" y="3300"/>
                    </a:lnTo>
                    <a:lnTo>
                      <a:pt x="2138" y="3301"/>
                    </a:lnTo>
                    <a:lnTo>
                      <a:pt x="2195" y="3300"/>
                    </a:lnTo>
                    <a:lnTo>
                      <a:pt x="2306" y="3277"/>
                    </a:lnTo>
                    <a:lnTo>
                      <a:pt x="2410" y="3233"/>
                    </a:lnTo>
                    <a:lnTo>
                      <a:pt x="2503" y="3171"/>
                    </a:lnTo>
                    <a:lnTo>
                      <a:pt x="2545" y="3131"/>
                    </a:lnTo>
                    <a:lnTo>
                      <a:pt x="2921" y="2757"/>
                    </a:lnTo>
                    <a:lnTo>
                      <a:pt x="3081" y="2595"/>
                    </a:lnTo>
                    <a:lnTo>
                      <a:pt x="3386" y="2261"/>
                    </a:lnTo>
                    <a:lnTo>
                      <a:pt x="3677" y="1913"/>
                    </a:lnTo>
                    <a:lnTo>
                      <a:pt x="3950" y="1551"/>
                    </a:lnTo>
                    <a:lnTo>
                      <a:pt x="4080" y="1365"/>
                    </a:lnTo>
                    <a:lnTo>
                      <a:pt x="4739" y="414"/>
                    </a:lnTo>
                    <a:lnTo>
                      <a:pt x="4771" y="370"/>
                    </a:lnTo>
                    <a:lnTo>
                      <a:pt x="4840" y="291"/>
                    </a:lnTo>
                    <a:lnTo>
                      <a:pt x="4918" y="219"/>
                    </a:lnTo>
                    <a:lnTo>
                      <a:pt x="5001" y="157"/>
                    </a:lnTo>
                    <a:lnTo>
                      <a:pt x="5092" y="105"/>
                    </a:lnTo>
                    <a:lnTo>
                      <a:pt x="5187" y="62"/>
                    </a:lnTo>
                    <a:lnTo>
                      <a:pt x="5288" y="30"/>
                    </a:lnTo>
                    <a:lnTo>
                      <a:pt x="5391" y="9"/>
                    </a:lnTo>
                    <a:lnTo>
                      <a:pt x="5443" y="3"/>
                    </a:lnTo>
                    <a:lnTo>
                      <a:pt x="5496" y="0"/>
                    </a:lnTo>
                    <a:lnTo>
                      <a:pt x="5603" y="2"/>
                    </a:lnTo>
                    <a:lnTo>
                      <a:pt x="5707" y="16"/>
                    </a:lnTo>
                    <a:lnTo>
                      <a:pt x="5809" y="41"/>
                    </a:lnTo>
                    <a:lnTo>
                      <a:pt x="5907" y="75"/>
                    </a:lnTo>
                    <a:lnTo>
                      <a:pt x="6000" y="121"/>
                    </a:lnTo>
                    <a:lnTo>
                      <a:pt x="6088" y="179"/>
                    </a:lnTo>
                    <a:lnTo>
                      <a:pt x="6172" y="244"/>
                    </a:lnTo>
                    <a:lnTo>
                      <a:pt x="6211" y="281"/>
                    </a:lnTo>
                    <a:lnTo>
                      <a:pt x="6247" y="320"/>
                    </a:lnTo>
                    <a:lnTo>
                      <a:pt x="6313" y="402"/>
                    </a:lnTo>
                    <a:lnTo>
                      <a:pt x="6369" y="491"/>
                    </a:lnTo>
                    <a:lnTo>
                      <a:pt x="6415" y="585"/>
                    </a:lnTo>
                    <a:lnTo>
                      <a:pt x="6451" y="683"/>
                    </a:lnTo>
                    <a:lnTo>
                      <a:pt x="6475" y="785"/>
                    </a:lnTo>
                    <a:lnTo>
                      <a:pt x="6490" y="889"/>
                    </a:lnTo>
                    <a:lnTo>
                      <a:pt x="6491" y="994"/>
                    </a:lnTo>
                    <a:lnTo>
                      <a:pt x="6487" y="1047"/>
                    </a:lnTo>
                    <a:lnTo>
                      <a:pt x="6481" y="1100"/>
                    </a:lnTo>
                    <a:lnTo>
                      <a:pt x="6461" y="1204"/>
                    </a:lnTo>
                    <a:lnTo>
                      <a:pt x="6428" y="1305"/>
                    </a:lnTo>
                    <a:lnTo>
                      <a:pt x="6386" y="1400"/>
                    </a:lnTo>
                    <a:lnTo>
                      <a:pt x="6333" y="1491"/>
                    </a:lnTo>
                    <a:lnTo>
                      <a:pt x="6271" y="1574"/>
                    </a:lnTo>
                    <a:lnTo>
                      <a:pt x="6200" y="1651"/>
                    </a:lnTo>
                    <a:lnTo>
                      <a:pt x="6120" y="1721"/>
                    </a:lnTo>
                    <a:lnTo>
                      <a:pt x="6077" y="1751"/>
                    </a:lnTo>
                    <a:close/>
                  </a:path>
                </a:pathLst>
              </a:custGeom>
              <a:solidFill>
                <a:srgbClr val="754C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47"/>
              <p:cNvSpPr>
                <a:spLocks/>
              </p:cNvSpPr>
              <p:nvPr/>
            </p:nvSpPr>
            <p:spPr bwMode="auto">
              <a:xfrm>
                <a:off x="5027" y="964"/>
                <a:ext cx="2165" cy="2113"/>
              </a:xfrm>
              <a:custGeom>
                <a:avLst/>
                <a:gdLst>
                  <a:gd name="T0" fmla="*/ 6173 w 6493"/>
                  <a:gd name="T1" fmla="*/ 92 h 6339"/>
                  <a:gd name="T2" fmla="*/ 6051 w 6493"/>
                  <a:gd name="T3" fmla="*/ 0 h 6339"/>
                  <a:gd name="T4" fmla="*/ 6120 w 6493"/>
                  <a:gd name="T5" fmla="*/ 125 h 6339"/>
                  <a:gd name="T6" fmla="*/ 6179 w 6493"/>
                  <a:gd name="T7" fmla="*/ 302 h 6339"/>
                  <a:gd name="T8" fmla="*/ 6203 w 6493"/>
                  <a:gd name="T9" fmla="*/ 482 h 6339"/>
                  <a:gd name="T10" fmla="*/ 6193 w 6493"/>
                  <a:gd name="T11" fmla="*/ 662 h 6339"/>
                  <a:gd name="T12" fmla="*/ 6150 w 6493"/>
                  <a:gd name="T13" fmla="*/ 838 h 6339"/>
                  <a:gd name="T14" fmla="*/ 6074 w 6493"/>
                  <a:gd name="T15" fmla="*/ 1004 h 6339"/>
                  <a:gd name="T16" fmla="*/ 5967 w 6493"/>
                  <a:gd name="T17" fmla="*/ 1152 h 6339"/>
                  <a:gd name="T18" fmla="*/ 5829 w 6493"/>
                  <a:gd name="T19" fmla="*/ 1282 h 6339"/>
                  <a:gd name="T20" fmla="*/ 4837 w 6493"/>
                  <a:gd name="T21" fmla="*/ 1970 h 6339"/>
                  <a:gd name="T22" fmla="*/ 4291 w 6493"/>
                  <a:gd name="T23" fmla="*/ 2375 h 6339"/>
                  <a:gd name="T24" fmla="*/ 3609 w 6493"/>
                  <a:gd name="T25" fmla="*/ 2971 h 6339"/>
                  <a:gd name="T26" fmla="*/ 3072 w 6493"/>
                  <a:gd name="T27" fmla="*/ 3505 h 6339"/>
                  <a:gd name="T28" fmla="*/ 2971 w 6493"/>
                  <a:gd name="T29" fmla="*/ 3642 h 6339"/>
                  <a:gd name="T30" fmla="*/ 2905 w 6493"/>
                  <a:gd name="T31" fmla="*/ 3857 h 6339"/>
                  <a:gd name="T32" fmla="*/ 2905 w 6493"/>
                  <a:gd name="T33" fmla="*/ 3970 h 6339"/>
                  <a:gd name="T34" fmla="*/ 2971 w 6493"/>
                  <a:gd name="T35" fmla="*/ 4185 h 6339"/>
                  <a:gd name="T36" fmla="*/ 3072 w 6493"/>
                  <a:gd name="T37" fmla="*/ 4320 h 6339"/>
                  <a:gd name="T38" fmla="*/ 3213 w 6493"/>
                  <a:gd name="T39" fmla="*/ 4464 h 6339"/>
                  <a:gd name="T40" fmla="*/ 3320 w 6493"/>
                  <a:gd name="T41" fmla="*/ 4662 h 6339"/>
                  <a:gd name="T42" fmla="*/ 3343 w 6493"/>
                  <a:gd name="T43" fmla="*/ 4830 h 6339"/>
                  <a:gd name="T44" fmla="*/ 3320 w 6493"/>
                  <a:gd name="T45" fmla="*/ 4997 h 6339"/>
                  <a:gd name="T46" fmla="*/ 3213 w 6493"/>
                  <a:gd name="T47" fmla="*/ 5196 h 6339"/>
                  <a:gd name="T48" fmla="*/ 2359 w 6493"/>
                  <a:gd name="T49" fmla="*/ 6051 h 6339"/>
                  <a:gd name="T50" fmla="*/ 2647 w 6493"/>
                  <a:gd name="T51" fmla="*/ 6339 h 6339"/>
                  <a:gd name="T52" fmla="*/ 3501 w 6493"/>
                  <a:gd name="T53" fmla="*/ 5484 h 6339"/>
                  <a:gd name="T54" fmla="*/ 3606 w 6493"/>
                  <a:gd name="T55" fmla="*/ 5285 h 6339"/>
                  <a:gd name="T56" fmla="*/ 3631 w 6493"/>
                  <a:gd name="T57" fmla="*/ 5118 h 6339"/>
                  <a:gd name="T58" fmla="*/ 3606 w 6493"/>
                  <a:gd name="T59" fmla="*/ 4950 h 6339"/>
                  <a:gd name="T60" fmla="*/ 3501 w 6493"/>
                  <a:gd name="T61" fmla="*/ 4752 h 6339"/>
                  <a:gd name="T62" fmla="*/ 3360 w 6493"/>
                  <a:gd name="T63" fmla="*/ 4608 h 6339"/>
                  <a:gd name="T64" fmla="*/ 3258 w 6493"/>
                  <a:gd name="T65" fmla="*/ 4473 h 6339"/>
                  <a:gd name="T66" fmla="*/ 3193 w 6493"/>
                  <a:gd name="T67" fmla="*/ 4258 h 6339"/>
                  <a:gd name="T68" fmla="*/ 3193 w 6493"/>
                  <a:gd name="T69" fmla="*/ 4145 h 6339"/>
                  <a:gd name="T70" fmla="*/ 3258 w 6493"/>
                  <a:gd name="T71" fmla="*/ 3930 h 6339"/>
                  <a:gd name="T72" fmla="*/ 3360 w 6493"/>
                  <a:gd name="T73" fmla="*/ 3795 h 6339"/>
                  <a:gd name="T74" fmla="*/ 3897 w 6493"/>
                  <a:gd name="T75" fmla="*/ 3259 h 6339"/>
                  <a:gd name="T76" fmla="*/ 4579 w 6493"/>
                  <a:gd name="T77" fmla="*/ 2663 h 6339"/>
                  <a:gd name="T78" fmla="*/ 5125 w 6493"/>
                  <a:gd name="T79" fmla="*/ 2258 h 6339"/>
                  <a:gd name="T80" fmla="*/ 6121 w 6493"/>
                  <a:gd name="T81" fmla="*/ 1567 h 6339"/>
                  <a:gd name="T82" fmla="*/ 6272 w 6493"/>
                  <a:gd name="T83" fmla="*/ 1420 h 6339"/>
                  <a:gd name="T84" fmla="*/ 6388 w 6493"/>
                  <a:gd name="T85" fmla="*/ 1246 h 6339"/>
                  <a:gd name="T86" fmla="*/ 6461 w 6493"/>
                  <a:gd name="T87" fmla="*/ 1051 h 6339"/>
                  <a:gd name="T88" fmla="*/ 6488 w 6493"/>
                  <a:gd name="T89" fmla="*/ 894 h 6339"/>
                  <a:gd name="T90" fmla="*/ 6490 w 6493"/>
                  <a:gd name="T91" fmla="*/ 734 h 6339"/>
                  <a:gd name="T92" fmla="*/ 6451 w 6493"/>
                  <a:gd name="T93" fmla="*/ 530 h 6339"/>
                  <a:gd name="T94" fmla="*/ 6370 w 6493"/>
                  <a:gd name="T95" fmla="*/ 337 h 6339"/>
                  <a:gd name="T96" fmla="*/ 6248 w 6493"/>
                  <a:gd name="T97" fmla="*/ 165 h 6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493" h="6339">
                    <a:moveTo>
                      <a:pt x="6211" y="128"/>
                    </a:moveTo>
                    <a:lnTo>
                      <a:pt x="6173" y="92"/>
                    </a:lnTo>
                    <a:lnTo>
                      <a:pt x="6094" y="29"/>
                    </a:lnTo>
                    <a:lnTo>
                      <a:pt x="6051" y="0"/>
                    </a:lnTo>
                    <a:lnTo>
                      <a:pt x="6077" y="40"/>
                    </a:lnTo>
                    <a:lnTo>
                      <a:pt x="6120" y="125"/>
                    </a:lnTo>
                    <a:lnTo>
                      <a:pt x="6154" y="213"/>
                    </a:lnTo>
                    <a:lnTo>
                      <a:pt x="6179" y="302"/>
                    </a:lnTo>
                    <a:lnTo>
                      <a:pt x="6196" y="392"/>
                    </a:lnTo>
                    <a:lnTo>
                      <a:pt x="6203" y="482"/>
                    </a:lnTo>
                    <a:lnTo>
                      <a:pt x="6202" y="573"/>
                    </a:lnTo>
                    <a:lnTo>
                      <a:pt x="6193" y="662"/>
                    </a:lnTo>
                    <a:lnTo>
                      <a:pt x="6176" y="752"/>
                    </a:lnTo>
                    <a:lnTo>
                      <a:pt x="6150" y="838"/>
                    </a:lnTo>
                    <a:lnTo>
                      <a:pt x="6115" y="923"/>
                    </a:lnTo>
                    <a:lnTo>
                      <a:pt x="6074" y="1004"/>
                    </a:lnTo>
                    <a:lnTo>
                      <a:pt x="6023" y="1080"/>
                    </a:lnTo>
                    <a:lnTo>
                      <a:pt x="5967" y="1152"/>
                    </a:lnTo>
                    <a:lnTo>
                      <a:pt x="5901" y="1220"/>
                    </a:lnTo>
                    <a:lnTo>
                      <a:pt x="5829" y="1282"/>
                    </a:lnTo>
                    <a:lnTo>
                      <a:pt x="5790" y="1310"/>
                    </a:lnTo>
                    <a:lnTo>
                      <a:pt x="4837" y="1970"/>
                    </a:lnTo>
                    <a:lnTo>
                      <a:pt x="4653" y="2101"/>
                    </a:lnTo>
                    <a:lnTo>
                      <a:pt x="4291" y="2375"/>
                    </a:lnTo>
                    <a:lnTo>
                      <a:pt x="3945" y="2666"/>
                    </a:lnTo>
                    <a:lnTo>
                      <a:pt x="3609" y="2971"/>
                    </a:lnTo>
                    <a:lnTo>
                      <a:pt x="3448" y="3131"/>
                    </a:lnTo>
                    <a:lnTo>
                      <a:pt x="3072" y="3505"/>
                    </a:lnTo>
                    <a:lnTo>
                      <a:pt x="3033" y="3547"/>
                    </a:lnTo>
                    <a:lnTo>
                      <a:pt x="2971" y="3642"/>
                    </a:lnTo>
                    <a:lnTo>
                      <a:pt x="2928" y="3746"/>
                    </a:lnTo>
                    <a:lnTo>
                      <a:pt x="2905" y="3857"/>
                    </a:lnTo>
                    <a:lnTo>
                      <a:pt x="2904" y="3913"/>
                    </a:lnTo>
                    <a:lnTo>
                      <a:pt x="2905" y="3970"/>
                    </a:lnTo>
                    <a:lnTo>
                      <a:pt x="2928" y="4081"/>
                    </a:lnTo>
                    <a:lnTo>
                      <a:pt x="2971" y="4185"/>
                    </a:lnTo>
                    <a:lnTo>
                      <a:pt x="3033" y="4279"/>
                    </a:lnTo>
                    <a:lnTo>
                      <a:pt x="3072" y="4320"/>
                    </a:lnTo>
                    <a:lnTo>
                      <a:pt x="3174" y="4423"/>
                    </a:lnTo>
                    <a:lnTo>
                      <a:pt x="3213" y="4464"/>
                    </a:lnTo>
                    <a:lnTo>
                      <a:pt x="3277" y="4558"/>
                    </a:lnTo>
                    <a:lnTo>
                      <a:pt x="3320" y="4662"/>
                    </a:lnTo>
                    <a:lnTo>
                      <a:pt x="3341" y="4773"/>
                    </a:lnTo>
                    <a:lnTo>
                      <a:pt x="3343" y="4830"/>
                    </a:lnTo>
                    <a:lnTo>
                      <a:pt x="3341" y="4886"/>
                    </a:lnTo>
                    <a:lnTo>
                      <a:pt x="3320" y="4997"/>
                    </a:lnTo>
                    <a:lnTo>
                      <a:pt x="3277" y="5101"/>
                    </a:lnTo>
                    <a:lnTo>
                      <a:pt x="3213" y="5196"/>
                    </a:lnTo>
                    <a:lnTo>
                      <a:pt x="3174" y="5238"/>
                    </a:lnTo>
                    <a:lnTo>
                      <a:pt x="2359" y="6051"/>
                    </a:lnTo>
                    <a:lnTo>
                      <a:pt x="0" y="3692"/>
                    </a:lnTo>
                    <a:lnTo>
                      <a:pt x="2647" y="6339"/>
                    </a:lnTo>
                    <a:lnTo>
                      <a:pt x="3462" y="5526"/>
                    </a:lnTo>
                    <a:lnTo>
                      <a:pt x="3501" y="5484"/>
                    </a:lnTo>
                    <a:lnTo>
                      <a:pt x="3563" y="5389"/>
                    </a:lnTo>
                    <a:lnTo>
                      <a:pt x="3606" y="5285"/>
                    </a:lnTo>
                    <a:lnTo>
                      <a:pt x="3628" y="5174"/>
                    </a:lnTo>
                    <a:lnTo>
                      <a:pt x="3631" y="5118"/>
                    </a:lnTo>
                    <a:lnTo>
                      <a:pt x="3628" y="5061"/>
                    </a:lnTo>
                    <a:lnTo>
                      <a:pt x="3606" y="4950"/>
                    </a:lnTo>
                    <a:lnTo>
                      <a:pt x="3563" y="4846"/>
                    </a:lnTo>
                    <a:lnTo>
                      <a:pt x="3501" y="4752"/>
                    </a:lnTo>
                    <a:lnTo>
                      <a:pt x="3462" y="4711"/>
                    </a:lnTo>
                    <a:lnTo>
                      <a:pt x="3360" y="4608"/>
                    </a:lnTo>
                    <a:lnTo>
                      <a:pt x="3321" y="4567"/>
                    </a:lnTo>
                    <a:lnTo>
                      <a:pt x="3258" y="4473"/>
                    </a:lnTo>
                    <a:lnTo>
                      <a:pt x="3215" y="4369"/>
                    </a:lnTo>
                    <a:lnTo>
                      <a:pt x="3193" y="4258"/>
                    </a:lnTo>
                    <a:lnTo>
                      <a:pt x="3192" y="4201"/>
                    </a:lnTo>
                    <a:lnTo>
                      <a:pt x="3193" y="4145"/>
                    </a:lnTo>
                    <a:lnTo>
                      <a:pt x="3215" y="4034"/>
                    </a:lnTo>
                    <a:lnTo>
                      <a:pt x="3258" y="3930"/>
                    </a:lnTo>
                    <a:lnTo>
                      <a:pt x="3321" y="3835"/>
                    </a:lnTo>
                    <a:lnTo>
                      <a:pt x="3360" y="3795"/>
                    </a:lnTo>
                    <a:lnTo>
                      <a:pt x="3736" y="3419"/>
                    </a:lnTo>
                    <a:lnTo>
                      <a:pt x="3897" y="3259"/>
                    </a:lnTo>
                    <a:lnTo>
                      <a:pt x="4231" y="2954"/>
                    </a:lnTo>
                    <a:lnTo>
                      <a:pt x="4579" y="2663"/>
                    </a:lnTo>
                    <a:lnTo>
                      <a:pt x="4941" y="2389"/>
                    </a:lnTo>
                    <a:lnTo>
                      <a:pt x="5125" y="2258"/>
                    </a:lnTo>
                    <a:lnTo>
                      <a:pt x="6078" y="1598"/>
                    </a:lnTo>
                    <a:lnTo>
                      <a:pt x="6121" y="1567"/>
                    </a:lnTo>
                    <a:lnTo>
                      <a:pt x="6202" y="1498"/>
                    </a:lnTo>
                    <a:lnTo>
                      <a:pt x="6272" y="1420"/>
                    </a:lnTo>
                    <a:lnTo>
                      <a:pt x="6334" y="1336"/>
                    </a:lnTo>
                    <a:lnTo>
                      <a:pt x="6388" y="1246"/>
                    </a:lnTo>
                    <a:lnTo>
                      <a:pt x="6429" y="1151"/>
                    </a:lnTo>
                    <a:lnTo>
                      <a:pt x="6461" y="1051"/>
                    </a:lnTo>
                    <a:lnTo>
                      <a:pt x="6483" y="947"/>
                    </a:lnTo>
                    <a:lnTo>
                      <a:pt x="6488" y="894"/>
                    </a:lnTo>
                    <a:lnTo>
                      <a:pt x="6493" y="841"/>
                    </a:lnTo>
                    <a:lnTo>
                      <a:pt x="6490" y="734"/>
                    </a:lnTo>
                    <a:lnTo>
                      <a:pt x="6475" y="631"/>
                    </a:lnTo>
                    <a:lnTo>
                      <a:pt x="6451" y="530"/>
                    </a:lnTo>
                    <a:lnTo>
                      <a:pt x="6416" y="432"/>
                    </a:lnTo>
                    <a:lnTo>
                      <a:pt x="6370" y="337"/>
                    </a:lnTo>
                    <a:lnTo>
                      <a:pt x="6313" y="249"/>
                    </a:lnTo>
                    <a:lnTo>
                      <a:pt x="6248" y="165"/>
                    </a:lnTo>
                    <a:lnTo>
                      <a:pt x="6211" y="128"/>
                    </a:ln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8"/>
              <p:cNvSpPr>
                <a:spLocks/>
              </p:cNvSpPr>
              <p:nvPr/>
            </p:nvSpPr>
            <p:spPr bwMode="auto">
              <a:xfrm>
                <a:off x="4450" y="2195"/>
                <a:ext cx="1460" cy="1460"/>
              </a:xfrm>
              <a:custGeom>
                <a:avLst/>
                <a:gdLst>
                  <a:gd name="T0" fmla="*/ 1731 w 4378"/>
                  <a:gd name="T1" fmla="*/ 0 h 4379"/>
                  <a:gd name="T2" fmla="*/ 0 w 4378"/>
                  <a:gd name="T3" fmla="*/ 1732 h 4379"/>
                  <a:gd name="T4" fmla="*/ 1630 w 4378"/>
                  <a:gd name="T5" fmla="*/ 3360 h 4379"/>
                  <a:gd name="T6" fmla="*/ 2038 w 4378"/>
                  <a:gd name="T7" fmla="*/ 3768 h 4379"/>
                  <a:gd name="T8" fmla="*/ 2648 w 4378"/>
                  <a:gd name="T9" fmla="*/ 4379 h 4379"/>
                  <a:gd name="T10" fmla="*/ 4378 w 4378"/>
                  <a:gd name="T11" fmla="*/ 2647 h 4379"/>
                  <a:gd name="T12" fmla="*/ 1731 w 4378"/>
                  <a:gd name="T13" fmla="*/ 0 h 4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78" h="4379">
                    <a:moveTo>
                      <a:pt x="1731" y="0"/>
                    </a:moveTo>
                    <a:lnTo>
                      <a:pt x="0" y="1732"/>
                    </a:lnTo>
                    <a:lnTo>
                      <a:pt x="1630" y="3360"/>
                    </a:lnTo>
                    <a:lnTo>
                      <a:pt x="2038" y="3768"/>
                    </a:lnTo>
                    <a:lnTo>
                      <a:pt x="2648" y="4379"/>
                    </a:lnTo>
                    <a:lnTo>
                      <a:pt x="4378" y="2647"/>
                    </a:lnTo>
                    <a:lnTo>
                      <a:pt x="1731" y="0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9"/>
              <p:cNvSpPr>
                <a:spLocks/>
              </p:cNvSpPr>
              <p:nvPr/>
            </p:nvSpPr>
            <p:spPr bwMode="auto">
              <a:xfrm>
                <a:off x="5237" y="2981"/>
                <a:ext cx="672" cy="674"/>
              </a:xfrm>
              <a:custGeom>
                <a:avLst/>
                <a:gdLst>
                  <a:gd name="T0" fmla="*/ 0 w 2018"/>
                  <a:gd name="T1" fmla="*/ 1732 h 2020"/>
                  <a:gd name="T2" fmla="*/ 1730 w 2018"/>
                  <a:gd name="T3" fmla="*/ 0 h 2020"/>
                  <a:gd name="T4" fmla="*/ 2018 w 2018"/>
                  <a:gd name="T5" fmla="*/ 288 h 2020"/>
                  <a:gd name="T6" fmla="*/ 288 w 2018"/>
                  <a:gd name="T7" fmla="*/ 2020 h 2020"/>
                  <a:gd name="T8" fmla="*/ 0 w 2018"/>
                  <a:gd name="T9" fmla="*/ 1732 h 2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8" h="2020">
                    <a:moveTo>
                      <a:pt x="0" y="1732"/>
                    </a:moveTo>
                    <a:lnTo>
                      <a:pt x="1730" y="0"/>
                    </a:lnTo>
                    <a:lnTo>
                      <a:pt x="2018" y="288"/>
                    </a:lnTo>
                    <a:lnTo>
                      <a:pt x="288" y="2020"/>
                    </a:lnTo>
                    <a:lnTo>
                      <a:pt x="0" y="1732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50"/>
              <p:cNvSpPr>
                <a:spLocks/>
              </p:cNvSpPr>
              <p:nvPr/>
            </p:nvSpPr>
            <p:spPr bwMode="auto">
              <a:xfrm>
                <a:off x="6798" y="1115"/>
                <a:ext cx="192" cy="192"/>
              </a:xfrm>
              <a:custGeom>
                <a:avLst/>
                <a:gdLst>
                  <a:gd name="T0" fmla="*/ 576 w 576"/>
                  <a:gd name="T1" fmla="*/ 288 h 576"/>
                  <a:gd name="T2" fmla="*/ 575 w 576"/>
                  <a:gd name="T3" fmla="*/ 318 h 576"/>
                  <a:gd name="T4" fmla="*/ 563 w 576"/>
                  <a:gd name="T5" fmla="*/ 374 h 576"/>
                  <a:gd name="T6" fmla="*/ 541 w 576"/>
                  <a:gd name="T7" fmla="*/ 426 h 576"/>
                  <a:gd name="T8" fmla="*/ 510 w 576"/>
                  <a:gd name="T9" fmla="*/ 472 h 576"/>
                  <a:gd name="T10" fmla="*/ 471 w 576"/>
                  <a:gd name="T11" fmla="*/ 511 h 576"/>
                  <a:gd name="T12" fmla="*/ 425 w 576"/>
                  <a:gd name="T13" fmla="*/ 541 h 576"/>
                  <a:gd name="T14" fmla="*/ 373 w 576"/>
                  <a:gd name="T15" fmla="*/ 563 h 576"/>
                  <a:gd name="T16" fmla="*/ 317 w 576"/>
                  <a:gd name="T17" fmla="*/ 574 h 576"/>
                  <a:gd name="T18" fmla="*/ 288 w 576"/>
                  <a:gd name="T19" fmla="*/ 576 h 576"/>
                  <a:gd name="T20" fmla="*/ 258 w 576"/>
                  <a:gd name="T21" fmla="*/ 574 h 576"/>
                  <a:gd name="T22" fmla="*/ 202 w 576"/>
                  <a:gd name="T23" fmla="*/ 563 h 576"/>
                  <a:gd name="T24" fmla="*/ 150 w 576"/>
                  <a:gd name="T25" fmla="*/ 541 h 576"/>
                  <a:gd name="T26" fmla="*/ 104 w 576"/>
                  <a:gd name="T27" fmla="*/ 511 h 576"/>
                  <a:gd name="T28" fmla="*/ 65 w 576"/>
                  <a:gd name="T29" fmla="*/ 472 h 576"/>
                  <a:gd name="T30" fmla="*/ 33 w 576"/>
                  <a:gd name="T31" fmla="*/ 426 h 576"/>
                  <a:gd name="T32" fmla="*/ 12 w 576"/>
                  <a:gd name="T33" fmla="*/ 374 h 576"/>
                  <a:gd name="T34" fmla="*/ 0 w 576"/>
                  <a:gd name="T35" fmla="*/ 318 h 576"/>
                  <a:gd name="T36" fmla="*/ 0 w 576"/>
                  <a:gd name="T37" fmla="*/ 288 h 576"/>
                  <a:gd name="T38" fmla="*/ 0 w 576"/>
                  <a:gd name="T39" fmla="*/ 259 h 576"/>
                  <a:gd name="T40" fmla="*/ 12 w 576"/>
                  <a:gd name="T41" fmla="*/ 203 h 576"/>
                  <a:gd name="T42" fmla="*/ 33 w 576"/>
                  <a:gd name="T43" fmla="*/ 151 h 576"/>
                  <a:gd name="T44" fmla="*/ 65 w 576"/>
                  <a:gd name="T45" fmla="*/ 105 h 576"/>
                  <a:gd name="T46" fmla="*/ 104 w 576"/>
                  <a:gd name="T47" fmla="*/ 66 h 576"/>
                  <a:gd name="T48" fmla="*/ 150 w 576"/>
                  <a:gd name="T49" fmla="*/ 34 h 576"/>
                  <a:gd name="T50" fmla="*/ 202 w 576"/>
                  <a:gd name="T51" fmla="*/ 13 h 576"/>
                  <a:gd name="T52" fmla="*/ 258 w 576"/>
                  <a:gd name="T53" fmla="*/ 1 h 576"/>
                  <a:gd name="T54" fmla="*/ 288 w 576"/>
                  <a:gd name="T55" fmla="*/ 0 h 576"/>
                  <a:gd name="T56" fmla="*/ 317 w 576"/>
                  <a:gd name="T57" fmla="*/ 1 h 576"/>
                  <a:gd name="T58" fmla="*/ 373 w 576"/>
                  <a:gd name="T59" fmla="*/ 13 h 576"/>
                  <a:gd name="T60" fmla="*/ 425 w 576"/>
                  <a:gd name="T61" fmla="*/ 34 h 576"/>
                  <a:gd name="T62" fmla="*/ 471 w 576"/>
                  <a:gd name="T63" fmla="*/ 66 h 576"/>
                  <a:gd name="T64" fmla="*/ 510 w 576"/>
                  <a:gd name="T65" fmla="*/ 105 h 576"/>
                  <a:gd name="T66" fmla="*/ 541 w 576"/>
                  <a:gd name="T67" fmla="*/ 151 h 576"/>
                  <a:gd name="T68" fmla="*/ 563 w 576"/>
                  <a:gd name="T69" fmla="*/ 203 h 576"/>
                  <a:gd name="T70" fmla="*/ 575 w 576"/>
                  <a:gd name="T71" fmla="*/ 259 h 576"/>
                  <a:gd name="T72" fmla="*/ 576 w 576"/>
                  <a:gd name="T73" fmla="*/ 288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6" h="576">
                    <a:moveTo>
                      <a:pt x="576" y="288"/>
                    </a:moveTo>
                    <a:lnTo>
                      <a:pt x="575" y="318"/>
                    </a:lnTo>
                    <a:lnTo>
                      <a:pt x="563" y="374"/>
                    </a:lnTo>
                    <a:lnTo>
                      <a:pt x="541" y="426"/>
                    </a:lnTo>
                    <a:lnTo>
                      <a:pt x="510" y="472"/>
                    </a:lnTo>
                    <a:lnTo>
                      <a:pt x="471" y="511"/>
                    </a:lnTo>
                    <a:lnTo>
                      <a:pt x="425" y="541"/>
                    </a:lnTo>
                    <a:lnTo>
                      <a:pt x="373" y="563"/>
                    </a:lnTo>
                    <a:lnTo>
                      <a:pt x="317" y="574"/>
                    </a:lnTo>
                    <a:lnTo>
                      <a:pt x="288" y="576"/>
                    </a:lnTo>
                    <a:lnTo>
                      <a:pt x="258" y="574"/>
                    </a:lnTo>
                    <a:lnTo>
                      <a:pt x="202" y="563"/>
                    </a:lnTo>
                    <a:lnTo>
                      <a:pt x="150" y="541"/>
                    </a:lnTo>
                    <a:lnTo>
                      <a:pt x="104" y="511"/>
                    </a:lnTo>
                    <a:lnTo>
                      <a:pt x="65" y="472"/>
                    </a:lnTo>
                    <a:lnTo>
                      <a:pt x="33" y="426"/>
                    </a:lnTo>
                    <a:lnTo>
                      <a:pt x="12" y="374"/>
                    </a:lnTo>
                    <a:lnTo>
                      <a:pt x="0" y="318"/>
                    </a:lnTo>
                    <a:lnTo>
                      <a:pt x="0" y="288"/>
                    </a:lnTo>
                    <a:lnTo>
                      <a:pt x="0" y="259"/>
                    </a:lnTo>
                    <a:lnTo>
                      <a:pt x="12" y="203"/>
                    </a:lnTo>
                    <a:lnTo>
                      <a:pt x="33" y="151"/>
                    </a:lnTo>
                    <a:lnTo>
                      <a:pt x="65" y="105"/>
                    </a:lnTo>
                    <a:lnTo>
                      <a:pt x="104" y="66"/>
                    </a:lnTo>
                    <a:lnTo>
                      <a:pt x="150" y="34"/>
                    </a:lnTo>
                    <a:lnTo>
                      <a:pt x="202" y="13"/>
                    </a:lnTo>
                    <a:lnTo>
                      <a:pt x="258" y="1"/>
                    </a:lnTo>
                    <a:lnTo>
                      <a:pt x="288" y="0"/>
                    </a:lnTo>
                    <a:lnTo>
                      <a:pt x="317" y="1"/>
                    </a:lnTo>
                    <a:lnTo>
                      <a:pt x="373" y="13"/>
                    </a:lnTo>
                    <a:lnTo>
                      <a:pt x="425" y="34"/>
                    </a:lnTo>
                    <a:lnTo>
                      <a:pt x="471" y="66"/>
                    </a:lnTo>
                    <a:lnTo>
                      <a:pt x="510" y="105"/>
                    </a:lnTo>
                    <a:lnTo>
                      <a:pt x="541" y="151"/>
                    </a:lnTo>
                    <a:lnTo>
                      <a:pt x="563" y="203"/>
                    </a:lnTo>
                    <a:lnTo>
                      <a:pt x="575" y="259"/>
                    </a:lnTo>
                    <a:lnTo>
                      <a:pt x="576" y="288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순서도: 지연 30"/>
            <p:cNvSpPr/>
            <p:nvPr/>
          </p:nvSpPr>
          <p:spPr>
            <a:xfrm rot="4147283" flipH="1">
              <a:off x="10503405" y="5975733"/>
              <a:ext cx="748810" cy="194929"/>
            </a:xfrm>
            <a:prstGeom prst="flowChartDelay">
              <a:avLst/>
            </a:pr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 flipH="1">
              <a:off x="10883462" y="6186394"/>
              <a:ext cx="1308538" cy="671607"/>
            </a:xfrm>
            <a:custGeom>
              <a:avLst/>
              <a:gdLst>
                <a:gd name="connsiteX0" fmla="*/ 1119034 w 1308538"/>
                <a:gd name="connsiteY0" fmla="*/ 143 h 671607"/>
                <a:gd name="connsiteX1" fmla="*/ 1100633 w 1308538"/>
                <a:gd name="connsiteY1" fmla="*/ 6411 h 671607"/>
                <a:gd name="connsiteX2" fmla="*/ 946502 w 1308538"/>
                <a:gd name="connsiteY2" fmla="*/ 288986 h 671607"/>
                <a:gd name="connsiteX3" fmla="*/ 863120 w 1308538"/>
                <a:gd name="connsiteY3" fmla="*/ 295853 h 671607"/>
                <a:gd name="connsiteX4" fmla="*/ 740993 w 1308538"/>
                <a:gd name="connsiteY4" fmla="*/ 306112 h 671607"/>
                <a:gd name="connsiteX5" fmla="*/ 317469 w 1308538"/>
                <a:gd name="connsiteY5" fmla="*/ 295853 h 671607"/>
                <a:gd name="connsiteX6" fmla="*/ 150154 w 1308538"/>
                <a:gd name="connsiteY6" fmla="*/ 331801 h 671607"/>
                <a:gd name="connsiteX7" fmla="*/ 64772 w 1308538"/>
                <a:gd name="connsiteY7" fmla="*/ 403085 h 671607"/>
                <a:gd name="connsiteX8" fmla="*/ 0 w 1308538"/>
                <a:gd name="connsiteY8" fmla="*/ 472032 h 671607"/>
                <a:gd name="connsiteX9" fmla="*/ 0 w 1308538"/>
                <a:gd name="connsiteY9" fmla="*/ 671607 h 671607"/>
                <a:gd name="connsiteX10" fmla="*/ 1152472 w 1308538"/>
                <a:gd name="connsiteY10" fmla="*/ 671607 h 671607"/>
                <a:gd name="connsiteX11" fmla="*/ 1203388 w 1308538"/>
                <a:gd name="connsiteY11" fmla="*/ 545873 h 671607"/>
                <a:gd name="connsiteX12" fmla="*/ 1308008 w 1308538"/>
                <a:gd name="connsiteY12" fmla="*/ 310523 h 671607"/>
                <a:gd name="connsiteX13" fmla="*/ 1237639 w 1308538"/>
                <a:gd name="connsiteY13" fmla="*/ 109166 h 671607"/>
                <a:gd name="connsiteX14" fmla="*/ 1119034 w 1308538"/>
                <a:gd name="connsiteY14" fmla="*/ 143 h 67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538" h="671607">
                  <a:moveTo>
                    <a:pt x="1119034" y="143"/>
                  </a:moveTo>
                  <a:cubicBezTo>
                    <a:pt x="1112848" y="669"/>
                    <a:pt x="1106698" y="2665"/>
                    <a:pt x="1100633" y="6411"/>
                  </a:cubicBezTo>
                  <a:cubicBezTo>
                    <a:pt x="1052110" y="36381"/>
                    <a:pt x="978076" y="267069"/>
                    <a:pt x="946502" y="288986"/>
                  </a:cubicBezTo>
                  <a:cubicBezTo>
                    <a:pt x="914927" y="310904"/>
                    <a:pt x="897372" y="292999"/>
                    <a:pt x="863120" y="295853"/>
                  </a:cubicBezTo>
                  <a:cubicBezTo>
                    <a:pt x="828869" y="298708"/>
                    <a:pt x="831934" y="306112"/>
                    <a:pt x="740993" y="306112"/>
                  </a:cubicBezTo>
                  <a:lnTo>
                    <a:pt x="317469" y="295853"/>
                  </a:lnTo>
                  <a:cubicBezTo>
                    <a:pt x="218996" y="300135"/>
                    <a:pt x="206583" y="298694"/>
                    <a:pt x="150154" y="331801"/>
                  </a:cubicBezTo>
                  <a:cubicBezTo>
                    <a:pt x="121940" y="348354"/>
                    <a:pt x="93397" y="374043"/>
                    <a:pt x="64772" y="403085"/>
                  </a:cubicBezTo>
                  <a:lnTo>
                    <a:pt x="0" y="472032"/>
                  </a:lnTo>
                  <a:lnTo>
                    <a:pt x="0" y="671607"/>
                  </a:lnTo>
                  <a:lnTo>
                    <a:pt x="1152472" y="671607"/>
                  </a:lnTo>
                  <a:lnTo>
                    <a:pt x="1203388" y="545873"/>
                  </a:lnTo>
                  <a:cubicBezTo>
                    <a:pt x="1236524" y="459552"/>
                    <a:pt x="1302299" y="383307"/>
                    <a:pt x="1308008" y="310523"/>
                  </a:cubicBezTo>
                  <a:cubicBezTo>
                    <a:pt x="1313716" y="237738"/>
                    <a:pt x="1272202" y="159851"/>
                    <a:pt x="1237639" y="109166"/>
                  </a:cubicBezTo>
                  <a:cubicBezTo>
                    <a:pt x="1207396" y="64816"/>
                    <a:pt x="1162333" y="-3539"/>
                    <a:pt x="1119034" y="1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 flipH="1">
              <a:off x="11240166" y="5517492"/>
              <a:ext cx="822634" cy="1030104"/>
              <a:chOff x="1219927" y="2725633"/>
              <a:chExt cx="1711565" cy="2143225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1682683" y="4161764"/>
                <a:ext cx="786052" cy="707094"/>
                <a:chOff x="1682683" y="4161764"/>
                <a:chExt cx="786052" cy="707094"/>
              </a:xfrm>
            </p:grpSpPr>
            <p:sp>
              <p:nvSpPr>
                <p:cNvPr id="12" name="Freeform 53"/>
                <p:cNvSpPr>
                  <a:spLocks/>
                </p:cNvSpPr>
                <p:nvPr/>
              </p:nvSpPr>
              <p:spPr bwMode="auto">
                <a:xfrm>
                  <a:off x="1738548" y="4691269"/>
                  <a:ext cx="672206" cy="177589"/>
                </a:xfrm>
                <a:custGeom>
                  <a:avLst/>
                  <a:gdLst>
                    <a:gd name="T0" fmla="*/ 255 w 511"/>
                    <a:gd name="T1" fmla="*/ 0 h 135"/>
                    <a:gd name="T2" fmla="*/ 294 w 511"/>
                    <a:gd name="T3" fmla="*/ 1 h 135"/>
                    <a:gd name="T4" fmla="*/ 331 w 511"/>
                    <a:gd name="T5" fmla="*/ 4 h 135"/>
                    <a:gd name="T6" fmla="*/ 365 w 511"/>
                    <a:gd name="T7" fmla="*/ 8 h 135"/>
                    <a:gd name="T8" fmla="*/ 396 w 511"/>
                    <a:gd name="T9" fmla="*/ 14 h 135"/>
                    <a:gd name="T10" fmla="*/ 425 w 511"/>
                    <a:gd name="T11" fmla="*/ 19 h 135"/>
                    <a:gd name="T12" fmla="*/ 450 w 511"/>
                    <a:gd name="T13" fmla="*/ 25 h 135"/>
                    <a:gd name="T14" fmla="*/ 471 w 511"/>
                    <a:gd name="T15" fmla="*/ 30 h 135"/>
                    <a:gd name="T16" fmla="*/ 488 w 511"/>
                    <a:gd name="T17" fmla="*/ 35 h 135"/>
                    <a:gd name="T18" fmla="*/ 501 w 511"/>
                    <a:gd name="T19" fmla="*/ 39 h 135"/>
                    <a:gd name="T20" fmla="*/ 509 w 511"/>
                    <a:gd name="T21" fmla="*/ 42 h 135"/>
                    <a:gd name="T22" fmla="*/ 511 w 511"/>
                    <a:gd name="T23" fmla="*/ 42 h 135"/>
                    <a:gd name="T24" fmla="*/ 510 w 511"/>
                    <a:gd name="T25" fmla="*/ 44 h 135"/>
                    <a:gd name="T26" fmla="*/ 505 w 511"/>
                    <a:gd name="T27" fmla="*/ 49 h 135"/>
                    <a:gd name="T28" fmla="*/ 496 w 511"/>
                    <a:gd name="T29" fmla="*/ 57 h 135"/>
                    <a:gd name="T30" fmla="*/ 485 w 511"/>
                    <a:gd name="T31" fmla="*/ 66 h 135"/>
                    <a:gd name="T32" fmla="*/ 470 w 511"/>
                    <a:gd name="T33" fmla="*/ 77 h 135"/>
                    <a:gd name="T34" fmla="*/ 451 w 511"/>
                    <a:gd name="T35" fmla="*/ 88 h 135"/>
                    <a:gd name="T36" fmla="*/ 429 w 511"/>
                    <a:gd name="T37" fmla="*/ 100 h 135"/>
                    <a:gd name="T38" fmla="*/ 403 w 511"/>
                    <a:gd name="T39" fmla="*/ 112 h 135"/>
                    <a:gd name="T40" fmla="*/ 372 w 511"/>
                    <a:gd name="T41" fmla="*/ 121 h 135"/>
                    <a:gd name="T42" fmla="*/ 337 w 511"/>
                    <a:gd name="T43" fmla="*/ 128 h 135"/>
                    <a:gd name="T44" fmla="*/ 298 w 511"/>
                    <a:gd name="T45" fmla="*/ 134 h 135"/>
                    <a:gd name="T46" fmla="*/ 256 w 511"/>
                    <a:gd name="T47" fmla="*/ 135 h 135"/>
                    <a:gd name="T48" fmla="*/ 213 w 511"/>
                    <a:gd name="T49" fmla="*/ 134 h 135"/>
                    <a:gd name="T50" fmla="*/ 174 w 511"/>
                    <a:gd name="T51" fmla="*/ 128 h 135"/>
                    <a:gd name="T52" fmla="*/ 139 w 511"/>
                    <a:gd name="T53" fmla="*/ 121 h 135"/>
                    <a:gd name="T54" fmla="*/ 109 w 511"/>
                    <a:gd name="T55" fmla="*/ 112 h 135"/>
                    <a:gd name="T56" fmla="*/ 82 w 511"/>
                    <a:gd name="T57" fmla="*/ 100 h 135"/>
                    <a:gd name="T58" fmla="*/ 60 w 511"/>
                    <a:gd name="T59" fmla="*/ 88 h 135"/>
                    <a:gd name="T60" fmla="*/ 41 w 511"/>
                    <a:gd name="T61" fmla="*/ 77 h 135"/>
                    <a:gd name="T62" fmla="*/ 26 w 511"/>
                    <a:gd name="T63" fmla="*/ 66 h 135"/>
                    <a:gd name="T64" fmla="*/ 15 w 511"/>
                    <a:gd name="T65" fmla="*/ 57 h 135"/>
                    <a:gd name="T66" fmla="*/ 6 w 511"/>
                    <a:gd name="T67" fmla="*/ 49 h 135"/>
                    <a:gd name="T68" fmla="*/ 2 w 511"/>
                    <a:gd name="T69" fmla="*/ 44 h 135"/>
                    <a:gd name="T70" fmla="*/ 0 w 511"/>
                    <a:gd name="T71" fmla="*/ 42 h 135"/>
                    <a:gd name="T72" fmla="*/ 43 w 511"/>
                    <a:gd name="T73" fmla="*/ 27 h 135"/>
                    <a:gd name="T74" fmla="*/ 88 w 511"/>
                    <a:gd name="T75" fmla="*/ 16 h 135"/>
                    <a:gd name="T76" fmla="*/ 131 w 511"/>
                    <a:gd name="T77" fmla="*/ 8 h 135"/>
                    <a:gd name="T78" fmla="*/ 173 w 511"/>
                    <a:gd name="T79" fmla="*/ 3 h 135"/>
                    <a:gd name="T80" fmla="*/ 215 w 511"/>
                    <a:gd name="T81" fmla="*/ 0 h 135"/>
                    <a:gd name="T82" fmla="*/ 255 w 511"/>
                    <a:gd name="T83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511" h="135">
                      <a:moveTo>
                        <a:pt x="255" y="0"/>
                      </a:moveTo>
                      <a:lnTo>
                        <a:pt x="294" y="1"/>
                      </a:lnTo>
                      <a:lnTo>
                        <a:pt x="331" y="4"/>
                      </a:lnTo>
                      <a:lnTo>
                        <a:pt x="365" y="8"/>
                      </a:lnTo>
                      <a:lnTo>
                        <a:pt x="396" y="14"/>
                      </a:lnTo>
                      <a:lnTo>
                        <a:pt x="425" y="19"/>
                      </a:lnTo>
                      <a:lnTo>
                        <a:pt x="450" y="25"/>
                      </a:lnTo>
                      <a:lnTo>
                        <a:pt x="471" y="30"/>
                      </a:lnTo>
                      <a:lnTo>
                        <a:pt x="488" y="35"/>
                      </a:lnTo>
                      <a:lnTo>
                        <a:pt x="501" y="39"/>
                      </a:lnTo>
                      <a:lnTo>
                        <a:pt x="509" y="42"/>
                      </a:lnTo>
                      <a:lnTo>
                        <a:pt x="511" y="42"/>
                      </a:lnTo>
                      <a:lnTo>
                        <a:pt x="510" y="44"/>
                      </a:lnTo>
                      <a:lnTo>
                        <a:pt x="505" y="49"/>
                      </a:lnTo>
                      <a:lnTo>
                        <a:pt x="496" y="57"/>
                      </a:lnTo>
                      <a:lnTo>
                        <a:pt x="485" y="66"/>
                      </a:lnTo>
                      <a:lnTo>
                        <a:pt x="470" y="77"/>
                      </a:lnTo>
                      <a:lnTo>
                        <a:pt x="451" y="88"/>
                      </a:lnTo>
                      <a:lnTo>
                        <a:pt x="429" y="100"/>
                      </a:lnTo>
                      <a:lnTo>
                        <a:pt x="403" y="112"/>
                      </a:lnTo>
                      <a:lnTo>
                        <a:pt x="372" y="121"/>
                      </a:lnTo>
                      <a:lnTo>
                        <a:pt x="337" y="128"/>
                      </a:lnTo>
                      <a:lnTo>
                        <a:pt x="298" y="134"/>
                      </a:lnTo>
                      <a:lnTo>
                        <a:pt x="256" y="135"/>
                      </a:lnTo>
                      <a:lnTo>
                        <a:pt x="213" y="134"/>
                      </a:lnTo>
                      <a:lnTo>
                        <a:pt x="174" y="128"/>
                      </a:lnTo>
                      <a:lnTo>
                        <a:pt x="139" y="121"/>
                      </a:lnTo>
                      <a:lnTo>
                        <a:pt x="109" y="112"/>
                      </a:lnTo>
                      <a:lnTo>
                        <a:pt x="82" y="100"/>
                      </a:lnTo>
                      <a:lnTo>
                        <a:pt x="60" y="88"/>
                      </a:lnTo>
                      <a:lnTo>
                        <a:pt x="41" y="77"/>
                      </a:lnTo>
                      <a:lnTo>
                        <a:pt x="26" y="66"/>
                      </a:lnTo>
                      <a:lnTo>
                        <a:pt x="15" y="57"/>
                      </a:lnTo>
                      <a:lnTo>
                        <a:pt x="6" y="49"/>
                      </a:lnTo>
                      <a:lnTo>
                        <a:pt x="2" y="44"/>
                      </a:lnTo>
                      <a:lnTo>
                        <a:pt x="0" y="42"/>
                      </a:lnTo>
                      <a:lnTo>
                        <a:pt x="43" y="27"/>
                      </a:lnTo>
                      <a:lnTo>
                        <a:pt x="88" y="16"/>
                      </a:lnTo>
                      <a:lnTo>
                        <a:pt x="131" y="8"/>
                      </a:lnTo>
                      <a:lnTo>
                        <a:pt x="173" y="3"/>
                      </a:lnTo>
                      <a:lnTo>
                        <a:pt x="215" y="0"/>
                      </a:lnTo>
                      <a:lnTo>
                        <a:pt x="255" y="0"/>
                      </a:lnTo>
                      <a:close/>
                    </a:path>
                  </a:pathLst>
                </a:custGeom>
                <a:solidFill>
                  <a:srgbClr val="FEDEC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1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" name="Freeform 33"/>
                <p:cNvSpPr>
                  <a:spLocks/>
                </p:cNvSpPr>
                <p:nvPr/>
              </p:nvSpPr>
              <p:spPr bwMode="auto">
                <a:xfrm>
                  <a:off x="1682683" y="4161764"/>
                  <a:ext cx="786052" cy="587426"/>
                </a:xfrm>
                <a:custGeom>
                  <a:avLst/>
                  <a:gdLst>
                    <a:gd name="T0" fmla="*/ 118 w 1117"/>
                    <a:gd name="T1" fmla="*/ 0 h 834"/>
                    <a:gd name="T2" fmla="*/ 999 w 1117"/>
                    <a:gd name="T3" fmla="*/ 0 h 834"/>
                    <a:gd name="T4" fmla="*/ 1006 w 1117"/>
                    <a:gd name="T5" fmla="*/ 21 h 834"/>
                    <a:gd name="T6" fmla="*/ 1011 w 1117"/>
                    <a:gd name="T7" fmla="*/ 50 h 834"/>
                    <a:gd name="T8" fmla="*/ 1015 w 1117"/>
                    <a:gd name="T9" fmla="*/ 85 h 834"/>
                    <a:gd name="T10" fmla="*/ 1018 w 1117"/>
                    <a:gd name="T11" fmla="*/ 126 h 834"/>
                    <a:gd name="T12" fmla="*/ 1021 w 1117"/>
                    <a:gd name="T13" fmla="*/ 171 h 834"/>
                    <a:gd name="T14" fmla="*/ 1025 w 1117"/>
                    <a:gd name="T15" fmla="*/ 222 h 834"/>
                    <a:gd name="T16" fmla="*/ 1031 w 1117"/>
                    <a:gd name="T17" fmla="*/ 274 h 834"/>
                    <a:gd name="T18" fmla="*/ 1040 w 1117"/>
                    <a:gd name="T19" fmla="*/ 330 h 834"/>
                    <a:gd name="T20" fmla="*/ 1051 w 1117"/>
                    <a:gd name="T21" fmla="*/ 387 h 834"/>
                    <a:gd name="T22" fmla="*/ 1067 w 1117"/>
                    <a:gd name="T23" fmla="*/ 445 h 834"/>
                    <a:gd name="T24" fmla="*/ 1089 w 1117"/>
                    <a:gd name="T25" fmla="*/ 503 h 834"/>
                    <a:gd name="T26" fmla="*/ 1117 w 1117"/>
                    <a:gd name="T27" fmla="*/ 560 h 834"/>
                    <a:gd name="T28" fmla="*/ 1067 w 1117"/>
                    <a:gd name="T29" fmla="*/ 600 h 834"/>
                    <a:gd name="T30" fmla="*/ 1015 w 1117"/>
                    <a:gd name="T31" fmla="*/ 639 h 834"/>
                    <a:gd name="T32" fmla="*/ 961 w 1117"/>
                    <a:gd name="T33" fmla="*/ 677 h 834"/>
                    <a:gd name="T34" fmla="*/ 903 w 1117"/>
                    <a:gd name="T35" fmla="*/ 712 h 834"/>
                    <a:gd name="T36" fmla="*/ 842 w 1117"/>
                    <a:gd name="T37" fmla="*/ 745 h 834"/>
                    <a:gd name="T38" fmla="*/ 778 w 1117"/>
                    <a:gd name="T39" fmla="*/ 775 h 834"/>
                    <a:gd name="T40" fmla="*/ 709 w 1117"/>
                    <a:gd name="T41" fmla="*/ 799 h 834"/>
                    <a:gd name="T42" fmla="*/ 636 w 1117"/>
                    <a:gd name="T43" fmla="*/ 820 h 834"/>
                    <a:gd name="T44" fmla="*/ 558 w 1117"/>
                    <a:gd name="T45" fmla="*/ 834 h 834"/>
                    <a:gd name="T46" fmla="*/ 480 w 1117"/>
                    <a:gd name="T47" fmla="*/ 820 h 834"/>
                    <a:gd name="T48" fmla="*/ 408 w 1117"/>
                    <a:gd name="T49" fmla="*/ 801 h 834"/>
                    <a:gd name="T50" fmla="*/ 338 w 1117"/>
                    <a:gd name="T51" fmla="*/ 776 h 834"/>
                    <a:gd name="T52" fmla="*/ 274 w 1117"/>
                    <a:gd name="T53" fmla="*/ 747 h 834"/>
                    <a:gd name="T54" fmla="*/ 212 w 1117"/>
                    <a:gd name="T55" fmla="*/ 713 h 834"/>
                    <a:gd name="T56" fmla="*/ 156 w 1117"/>
                    <a:gd name="T57" fmla="*/ 678 h 834"/>
                    <a:gd name="T58" fmla="*/ 100 w 1117"/>
                    <a:gd name="T59" fmla="*/ 642 h 834"/>
                    <a:gd name="T60" fmla="*/ 49 w 1117"/>
                    <a:gd name="T61" fmla="*/ 602 h 834"/>
                    <a:gd name="T62" fmla="*/ 0 w 1117"/>
                    <a:gd name="T63" fmla="*/ 563 h 834"/>
                    <a:gd name="T64" fmla="*/ 26 w 1117"/>
                    <a:gd name="T65" fmla="*/ 506 h 834"/>
                    <a:gd name="T66" fmla="*/ 48 w 1117"/>
                    <a:gd name="T67" fmla="*/ 448 h 834"/>
                    <a:gd name="T68" fmla="*/ 65 w 1117"/>
                    <a:gd name="T69" fmla="*/ 390 h 834"/>
                    <a:gd name="T70" fmla="*/ 77 w 1117"/>
                    <a:gd name="T71" fmla="*/ 333 h 834"/>
                    <a:gd name="T72" fmla="*/ 86 w 1117"/>
                    <a:gd name="T73" fmla="*/ 276 h 834"/>
                    <a:gd name="T74" fmla="*/ 91 w 1117"/>
                    <a:gd name="T75" fmla="*/ 223 h 834"/>
                    <a:gd name="T76" fmla="*/ 96 w 1117"/>
                    <a:gd name="T77" fmla="*/ 172 h 834"/>
                    <a:gd name="T78" fmla="*/ 99 w 1117"/>
                    <a:gd name="T79" fmla="*/ 126 h 834"/>
                    <a:gd name="T80" fmla="*/ 103 w 1117"/>
                    <a:gd name="T81" fmla="*/ 85 h 834"/>
                    <a:gd name="T82" fmla="*/ 106 w 1117"/>
                    <a:gd name="T83" fmla="*/ 50 h 834"/>
                    <a:gd name="T84" fmla="*/ 110 w 1117"/>
                    <a:gd name="T85" fmla="*/ 21 h 834"/>
                    <a:gd name="T86" fmla="*/ 118 w 1117"/>
                    <a:gd name="T87" fmla="*/ 0 h 8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117" h="834">
                      <a:moveTo>
                        <a:pt x="118" y="0"/>
                      </a:moveTo>
                      <a:lnTo>
                        <a:pt x="999" y="0"/>
                      </a:lnTo>
                      <a:lnTo>
                        <a:pt x="1006" y="21"/>
                      </a:lnTo>
                      <a:lnTo>
                        <a:pt x="1011" y="50"/>
                      </a:lnTo>
                      <a:lnTo>
                        <a:pt x="1015" y="85"/>
                      </a:lnTo>
                      <a:lnTo>
                        <a:pt x="1018" y="126"/>
                      </a:lnTo>
                      <a:lnTo>
                        <a:pt x="1021" y="171"/>
                      </a:lnTo>
                      <a:lnTo>
                        <a:pt x="1025" y="222"/>
                      </a:lnTo>
                      <a:lnTo>
                        <a:pt x="1031" y="274"/>
                      </a:lnTo>
                      <a:lnTo>
                        <a:pt x="1040" y="330"/>
                      </a:lnTo>
                      <a:lnTo>
                        <a:pt x="1051" y="387"/>
                      </a:lnTo>
                      <a:lnTo>
                        <a:pt x="1067" y="445"/>
                      </a:lnTo>
                      <a:lnTo>
                        <a:pt x="1089" y="503"/>
                      </a:lnTo>
                      <a:lnTo>
                        <a:pt x="1117" y="560"/>
                      </a:lnTo>
                      <a:lnTo>
                        <a:pt x="1067" y="600"/>
                      </a:lnTo>
                      <a:lnTo>
                        <a:pt x="1015" y="639"/>
                      </a:lnTo>
                      <a:lnTo>
                        <a:pt x="961" y="677"/>
                      </a:lnTo>
                      <a:lnTo>
                        <a:pt x="903" y="712"/>
                      </a:lnTo>
                      <a:lnTo>
                        <a:pt x="842" y="745"/>
                      </a:lnTo>
                      <a:lnTo>
                        <a:pt x="778" y="775"/>
                      </a:lnTo>
                      <a:lnTo>
                        <a:pt x="709" y="799"/>
                      </a:lnTo>
                      <a:lnTo>
                        <a:pt x="636" y="820"/>
                      </a:lnTo>
                      <a:lnTo>
                        <a:pt x="558" y="834"/>
                      </a:lnTo>
                      <a:lnTo>
                        <a:pt x="480" y="820"/>
                      </a:lnTo>
                      <a:lnTo>
                        <a:pt x="408" y="801"/>
                      </a:lnTo>
                      <a:lnTo>
                        <a:pt x="338" y="776"/>
                      </a:lnTo>
                      <a:lnTo>
                        <a:pt x="274" y="747"/>
                      </a:lnTo>
                      <a:lnTo>
                        <a:pt x="212" y="713"/>
                      </a:lnTo>
                      <a:lnTo>
                        <a:pt x="156" y="678"/>
                      </a:lnTo>
                      <a:lnTo>
                        <a:pt x="100" y="642"/>
                      </a:lnTo>
                      <a:lnTo>
                        <a:pt x="49" y="602"/>
                      </a:lnTo>
                      <a:lnTo>
                        <a:pt x="0" y="563"/>
                      </a:lnTo>
                      <a:lnTo>
                        <a:pt x="26" y="506"/>
                      </a:lnTo>
                      <a:lnTo>
                        <a:pt x="48" y="448"/>
                      </a:lnTo>
                      <a:lnTo>
                        <a:pt x="65" y="390"/>
                      </a:lnTo>
                      <a:lnTo>
                        <a:pt x="77" y="333"/>
                      </a:lnTo>
                      <a:lnTo>
                        <a:pt x="86" y="276"/>
                      </a:lnTo>
                      <a:lnTo>
                        <a:pt x="91" y="223"/>
                      </a:lnTo>
                      <a:lnTo>
                        <a:pt x="96" y="172"/>
                      </a:lnTo>
                      <a:lnTo>
                        <a:pt x="99" y="126"/>
                      </a:lnTo>
                      <a:lnTo>
                        <a:pt x="103" y="85"/>
                      </a:lnTo>
                      <a:lnTo>
                        <a:pt x="106" y="50"/>
                      </a:lnTo>
                      <a:lnTo>
                        <a:pt x="110" y="21"/>
                      </a:lnTo>
                      <a:lnTo>
                        <a:pt x="118" y="0"/>
                      </a:lnTo>
                      <a:close/>
                    </a:path>
                  </a:pathLst>
                </a:custGeom>
                <a:solidFill>
                  <a:srgbClr val="C69E7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" name="Freeform 42"/>
              <p:cNvSpPr>
                <a:spLocks/>
              </p:cNvSpPr>
              <p:nvPr/>
            </p:nvSpPr>
            <p:spPr bwMode="auto">
              <a:xfrm>
                <a:off x="2675814" y="3548981"/>
                <a:ext cx="255678" cy="443739"/>
              </a:xfrm>
              <a:custGeom>
                <a:avLst/>
                <a:gdLst>
                  <a:gd name="T0" fmla="*/ 206 w 362"/>
                  <a:gd name="T1" fmla="*/ 0 h 631"/>
                  <a:gd name="T2" fmla="*/ 238 w 362"/>
                  <a:gd name="T3" fmla="*/ 0 h 631"/>
                  <a:gd name="T4" fmla="*/ 264 w 362"/>
                  <a:gd name="T5" fmla="*/ 10 h 631"/>
                  <a:gd name="T6" fmla="*/ 289 w 362"/>
                  <a:gd name="T7" fmla="*/ 26 h 631"/>
                  <a:gd name="T8" fmla="*/ 311 w 362"/>
                  <a:gd name="T9" fmla="*/ 49 h 631"/>
                  <a:gd name="T10" fmla="*/ 328 w 362"/>
                  <a:gd name="T11" fmla="*/ 78 h 631"/>
                  <a:gd name="T12" fmla="*/ 343 w 362"/>
                  <a:gd name="T13" fmla="*/ 115 h 631"/>
                  <a:gd name="T14" fmla="*/ 353 w 362"/>
                  <a:gd name="T15" fmla="*/ 154 h 631"/>
                  <a:gd name="T16" fmla="*/ 359 w 362"/>
                  <a:gd name="T17" fmla="*/ 198 h 631"/>
                  <a:gd name="T18" fmla="*/ 362 w 362"/>
                  <a:gd name="T19" fmla="*/ 245 h 631"/>
                  <a:gd name="T20" fmla="*/ 359 w 362"/>
                  <a:gd name="T21" fmla="*/ 294 h 631"/>
                  <a:gd name="T22" fmla="*/ 353 w 362"/>
                  <a:gd name="T23" fmla="*/ 347 h 631"/>
                  <a:gd name="T24" fmla="*/ 340 w 362"/>
                  <a:gd name="T25" fmla="*/ 402 h 631"/>
                  <a:gd name="T26" fmla="*/ 322 w 362"/>
                  <a:gd name="T27" fmla="*/ 455 h 631"/>
                  <a:gd name="T28" fmla="*/ 300 w 362"/>
                  <a:gd name="T29" fmla="*/ 501 h 631"/>
                  <a:gd name="T30" fmla="*/ 276 w 362"/>
                  <a:gd name="T31" fmla="*/ 542 h 631"/>
                  <a:gd name="T32" fmla="*/ 248 w 362"/>
                  <a:gd name="T33" fmla="*/ 576 h 631"/>
                  <a:gd name="T34" fmla="*/ 219 w 362"/>
                  <a:gd name="T35" fmla="*/ 603 h 631"/>
                  <a:gd name="T36" fmla="*/ 188 w 362"/>
                  <a:gd name="T37" fmla="*/ 622 h 631"/>
                  <a:gd name="T38" fmla="*/ 156 w 362"/>
                  <a:gd name="T39" fmla="*/ 631 h 631"/>
                  <a:gd name="T40" fmla="*/ 124 w 362"/>
                  <a:gd name="T41" fmla="*/ 631 h 631"/>
                  <a:gd name="T42" fmla="*/ 96 w 362"/>
                  <a:gd name="T43" fmla="*/ 621 h 631"/>
                  <a:gd name="T44" fmla="*/ 73 w 362"/>
                  <a:gd name="T45" fmla="*/ 605 h 631"/>
                  <a:gd name="T46" fmla="*/ 51 w 362"/>
                  <a:gd name="T47" fmla="*/ 581 h 631"/>
                  <a:gd name="T48" fmla="*/ 34 w 362"/>
                  <a:gd name="T49" fmla="*/ 551 h 631"/>
                  <a:gd name="T50" fmla="*/ 19 w 362"/>
                  <a:gd name="T51" fmla="*/ 516 h 631"/>
                  <a:gd name="T52" fmla="*/ 9 w 362"/>
                  <a:gd name="T53" fmla="*/ 477 h 631"/>
                  <a:gd name="T54" fmla="*/ 3 w 362"/>
                  <a:gd name="T55" fmla="*/ 433 h 631"/>
                  <a:gd name="T56" fmla="*/ 0 w 362"/>
                  <a:gd name="T57" fmla="*/ 386 h 631"/>
                  <a:gd name="T58" fmla="*/ 3 w 362"/>
                  <a:gd name="T59" fmla="*/ 337 h 631"/>
                  <a:gd name="T60" fmla="*/ 9 w 362"/>
                  <a:gd name="T61" fmla="*/ 284 h 631"/>
                  <a:gd name="T62" fmla="*/ 22 w 362"/>
                  <a:gd name="T63" fmla="*/ 229 h 631"/>
                  <a:gd name="T64" fmla="*/ 40 w 362"/>
                  <a:gd name="T65" fmla="*/ 176 h 631"/>
                  <a:gd name="T66" fmla="*/ 61 w 362"/>
                  <a:gd name="T67" fmla="*/ 129 h 631"/>
                  <a:gd name="T68" fmla="*/ 86 w 362"/>
                  <a:gd name="T69" fmla="*/ 89 h 631"/>
                  <a:gd name="T70" fmla="*/ 114 w 362"/>
                  <a:gd name="T71" fmla="*/ 54 h 631"/>
                  <a:gd name="T72" fmla="*/ 143 w 362"/>
                  <a:gd name="T73" fmla="*/ 27 h 631"/>
                  <a:gd name="T74" fmla="*/ 174 w 362"/>
                  <a:gd name="T75" fmla="*/ 8 h 631"/>
                  <a:gd name="T76" fmla="*/ 206 w 362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2" h="631">
                    <a:moveTo>
                      <a:pt x="206" y="0"/>
                    </a:moveTo>
                    <a:lnTo>
                      <a:pt x="238" y="0"/>
                    </a:lnTo>
                    <a:lnTo>
                      <a:pt x="264" y="10"/>
                    </a:lnTo>
                    <a:lnTo>
                      <a:pt x="289" y="26"/>
                    </a:lnTo>
                    <a:lnTo>
                      <a:pt x="311" y="49"/>
                    </a:lnTo>
                    <a:lnTo>
                      <a:pt x="328" y="78"/>
                    </a:lnTo>
                    <a:lnTo>
                      <a:pt x="343" y="115"/>
                    </a:lnTo>
                    <a:lnTo>
                      <a:pt x="353" y="154"/>
                    </a:lnTo>
                    <a:lnTo>
                      <a:pt x="359" y="198"/>
                    </a:lnTo>
                    <a:lnTo>
                      <a:pt x="362" y="245"/>
                    </a:lnTo>
                    <a:lnTo>
                      <a:pt x="359" y="294"/>
                    </a:lnTo>
                    <a:lnTo>
                      <a:pt x="353" y="347"/>
                    </a:lnTo>
                    <a:lnTo>
                      <a:pt x="340" y="402"/>
                    </a:lnTo>
                    <a:lnTo>
                      <a:pt x="322" y="455"/>
                    </a:lnTo>
                    <a:lnTo>
                      <a:pt x="300" y="501"/>
                    </a:lnTo>
                    <a:lnTo>
                      <a:pt x="276" y="542"/>
                    </a:lnTo>
                    <a:lnTo>
                      <a:pt x="248" y="576"/>
                    </a:lnTo>
                    <a:lnTo>
                      <a:pt x="219" y="603"/>
                    </a:lnTo>
                    <a:lnTo>
                      <a:pt x="188" y="622"/>
                    </a:lnTo>
                    <a:lnTo>
                      <a:pt x="156" y="631"/>
                    </a:lnTo>
                    <a:lnTo>
                      <a:pt x="124" y="631"/>
                    </a:lnTo>
                    <a:lnTo>
                      <a:pt x="96" y="621"/>
                    </a:lnTo>
                    <a:lnTo>
                      <a:pt x="73" y="605"/>
                    </a:lnTo>
                    <a:lnTo>
                      <a:pt x="51" y="581"/>
                    </a:lnTo>
                    <a:lnTo>
                      <a:pt x="34" y="551"/>
                    </a:lnTo>
                    <a:lnTo>
                      <a:pt x="19" y="516"/>
                    </a:lnTo>
                    <a:lnTo>
                      <a:pt x="9" y="477"/>
                    </a:lnTo>
                    <a:lnTo>
                      <a:pt x="3" y="433"/>
                    </a:lnTo>
                    <a:lnTo>
                      <a:pt x="0" y="386"/>
                    </a:lnTo>
                    <a:lnTo>
                      <a:pt x="3" y="337"/>
                    </a:lnTo>
                    <a:lnTo>
                      <a:pt x="9" y="284"/>
                    </a:lnTo>
                    <a:lnTo>
                      <a:pt x="22" y="229"/>
                    </a:lnTo>
                    <a:lnTo>
                      <a:pt x="40" y="176"/>
                    </a:lnTo>
                    <a:lnTo>
                      <a:pt x="61" y="129"/>
                    </a:lnTo>
                    <a:lnTo>
                      <a:pt x="86" y="89"/>
                    </a:lnTo>
                    <a:lnTo>
                      <a:pt x="114" y="54"/>
                    </a:lnTo>
                    <a:lnTo>
                      <a:pt x="143" y="27"/>
                    </a:lnTo>
                    <a:lnTo>
                      <a:pt x="174" y="8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FEDEC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Freeform 43"/>
              <p:cNvSpPr>
                <a:spLocks/>
              </p:cNvSpPr>
              <p:nvPr/>
            </p:nvSpPr>
            <p:spPr bwMode="auto">
              <a:xfrm>
                <a:off x="1219927" y="3548981"/>
                <a:ext cx="253565" cy="443739"/>
              </a:xfrm>
              <a:custGeom>
                <a:avLst/>
                <a:gdLst>
                  <a:gd name="T0" fmla="*/ 156 w 361"/>
                  <a:gd name="T1" fmla="*/ 0 h 631"/>
                  <a:gd name="T2" fmla="*/ 186 w 361"/>
                  <a:gd name="T3" fmla="*/ 10 h 631"/>
                  <a:gd name="T4" fmla="*/ 217 w 361"/>
                  <a:gd name="T5" fmla="*/ 27 h 631"/>
                  <a:gd name="T6" fmla="*/ 247 w 361"/>
                  <a:gd name="T7" fmla="*/ 55 h 631"/>
                  <a:gd name="T8" fmla="*/ 275 w 361"/>
                  <a:gd name="T9" fmla="*/ 89 h 631"/>
                  <a:gd name="T10" fmla="*/ 300 w 361"/>
                  <a:gd name="T11" fmla="*/ 129 h 631"/>
                  <a:gd name="T12" fmla="*/ 320 w 361"/>
                  <a:gd name="T13" fmla="*/ 176 h 631"/>
                  <a:gd name="T14" fmla="*/ 338 w 361"/>
                  <a:gd name="T15" fmla="*/ 229 h 631"/>
                  <a:gd name="T16" fmla="*/ 351 w 361"/>
                  <a:gd name="T17" fmla="*/ 284 h 631"/>
                  <a:gd name="T18" fmla="*/ 358 w 361"/>
                  <a:gd name="T19" fmla="*/ 337 h 631"/>
                  <a:gd name="T20" fmla="*/ 361 w 361"/>
                  <a:gd name="T21" fmla="*/ 386 h 631"/>
                  <a:gd name="T22" fmla="*/ 358 w 361"/>
                  <a:gd name="T23" fmla="*/ 433 h 631"/>
                  <a:gd name="T24" fmla="*/ 352 w 361"/>
                  <a:gd name="T25" fmla="*/ 477 h 631"/>
                  <a:gd name="T26" fmla="*/ 341 w 361"/>
                  <a:gd name="T27" fmla="*/ 517 h 631"/>
                  <a:gd name="T28" fmla="*/ 327 w 361"/>
                  <a:gd name="T29" fmla="*/ 552 h 631"/>
                  <a:gd name="T30" fmla="*/ 309 w 361"/>
                  <a:gd name="T31" fmla="*/ 581 h 631"/>
                  <a:gd name="T32" fmla="*/ 288 w 361"/>
                  <a:gd name="T33" fmla="*/ 605 h 631"/>
                  <a:gd name="T34" fmla="*/ 263 w 361"/>
                  <a:gd name="T35" fmla="*/ 622 h 631"/>
                  <a:gd name="T36" fmla="*/ 237 w 361"/>
                  <a:gd name="T37" fmla="*/ 631 h 631"/>
                  <a:gd name="T38" fmla="*/ 205 w 361"/>
                  <a:gd name="T39" fmla="*/ 631 h 631"/>
                  <a:gd name="T40" fmla="*/ 173 w 361"/>
                  <a:gd name="T41" fmla="*/ 622 h 631"/>
                  <a:gd name="T42" fmla="*/ 142 w 361"/>
                  <a:gd name="T43" fmla="*/ 603 h 631"/>
                  <a:gd name="T44" fmla="*/ 113 w 361"/>
                  <a:gd name="T45" fmla="*/ 577 h 631"/>
                  <a:gd name="T46" fmla="*/ 86 w 361"/>
                  <a:gd name="T47" fmla="*/ 542 h 631"/>
                  <a:gd name="T48" fmla="*/ 61 w 361"/>
                  <a:gd name="T49" fmla="*/ 501 h 631"/>
                  <a:gd name="T50" fmla="*/ 39 w 361"/>
                  <a:gd name="T51" fmla="*/ 455 h 631"/>
                  <a:gd name="T52" fmla="*/ 22 w 361"/>
                  <a:gd name="T53" fmla="*/ 402 h 631"/>
                  <a:gd name="T54" fmla="*/ 8 w 361"/>
                  <a:gd name="T55" fmla="*/ 347 h 631"/>
                  <a:gd name="T56" fmla="*/ 1 w 361"/>
                  <a:gd name="T57" fmla="*/ 294 h 631"/>
                  <a:gd name="T58" fmla="*/ 0 w 361"/>
                  <a:gd name="T59" fmla="*/ 245 h 631"/>
                  <a:gd name="T60" fmla="*/ 1 w 361"/>
                  <a:gd name="T61" fmla="*/ 198 h 631"/>
                  <a:gd name="T62" fmla="*/ 8 w 361"/>
                  <a:gd name="T63" fmla="*/ 154 h 631"/>
                  <a:gd name="T64" fmla="*/ 19 w 361"/>
                  <a:gd name="T65" fmla="*/ 115 h 631"/>
                  <a:gd name="T66" fmla="*/ 33 w 361"/>
                  <a:gd name="T67" fmla="*/ 80 h 631"/>
                  <a:gd name="T68" fmla="*/ 51 w 361"/>
                  <a:gd name="T69" fmla="*/ 49 h 631"/>
                  <a:gd name="T70" fmla="*/ 73 w 361"/>
                  <a:gd name="T71" fmla="*/ 26 h 631"/>
                  <a:gd name="T72" fmla="*/ 96 w 361"/>
                  <a:gd name="T73" fmla="*/ 10 h 631"/>
                  <a:gd name="T74" fmla="*/ 123 w 361"/>
                  <a:gd name="T75" fmla="*/ 0 h 631"/>
                  <a:gd name="T76" fmla="*/ 156 w 361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631">
                    <a:moveTo>
                      <a:pt x="156" y="0"/>
                    </a:moveTo>
                    <a:lnTo>
                      <a:pt x="186" y="10"/>
                    </a:lnTo>
                    <a:lnTo>
                      <a:pt x="217" y="27"/>
                    </a:lnTo>
                    <a:lnTo>
                      <a:pt x="247" y="55"/>
                    </a:lnTo>
                    <a:lnTo>
                      <a:pt x="275" y="89"/>
                    </a:lnTo>
                    <a:lnTo>
                      <a:pt x="300" y="129"/>
                    </a:lnTo>
                    <a:lnTo>
                      <a:pt x="320" y="176"/>
                    </a:lnTo>
                    <a:lnTo>
                      <a:pt x="338" y="229"/>
                    </a:lnTo>
                    <a:lnTo>
                      <a:pt x="351" y="284"/>
                    </a:lnTo>
                    <a:lnTo>
                      <a:pt x="358" y="337"/>
                    </a:lnTo>
                    <a:lnTo>
                      <a:pt x="361" y="386"/>
                    </a:lnTo>
                    <a:lnTo>
                      <a:pt x="358" y="433"/>
                    </a:lnTo>
                    <a:lnTo>
                      <a:pt x="352" y="477"/>
                    </a:lnTo>
                    <a:lnTo>
                      <a:pt x="341" y="517"/>
                    </a:lnTo>
                    <a:lnTo>
                      <a:pt x="327" y="552"/>
                    </a:lnTo>
                    <a:lnTo>
                      <a:pt x="309" y="581"/>
                    </a:lnTo>
                    <a:lnTo>
                      <a:pt x="288" y="605"/>
                    </a:lnTo>
                    <a:lnTo>
                      <a:pt x="263" y="622"/>
                    </a:lnTo>
                    <a:lnTo>
                      <a:pt x="237" y="631"/>
                    </a:lnTo>
                    <a:lnTo>
                      <a:pt x="205" y="631"/>
                    </a:lnTo>
                    <a:lnTo>
                      <a:pt x="173" y="622"/>
                    </a:lnTo>
                    <a:lnTo>
                      <a:pt x="142" y="603"/>
                    </a:lnTo>
                    <a:lnTo>
                      <a:pt x="113" y="577"/>
                    </a:lnTo>
                    <a:lnTo>
                      <a:pt x="86" y="542"/>
                    </a:lnTo>
                    <a:lnTo>
                      <a:pt x="61" y="501"/>
                    </a:lnTo>
                    <a:lnTo>
                      <a:pt x="39" y="455"/>
                    </a:lnTo>
                    <a:lnTo>
                      <a:pt x="22" y="402"/>
                    </a:lnTo>
                    <a:lnTo>
                      <a:pt x="8" y="347"/>
                    </a:lnTo>
                    <a:lnTo>
                      <a:pt x="1" y="294"/>
                    </a:lnTo>
                    <a:lnTo>
                      <a:pt x="0" y="245"/>
                    </a:lnTo>
                    <a:lnTo>
                      <a:pt x="1" y="198"/>
                    </a:lnTo>
                    <a:lnTo>
                      <a:pt x="8" y="154"/>
                    </a:lnTo>
                    <a:lnTo>
                      <a:pt x="19" y="115"/>
                    </a:lnTo>
                    <a:lnTo>
                      <a:pt x="33" y="80"/>
                    </a:lnTo>
                    <a:lnTo>
                      <a:pt x="51" y="49"/>
                    </a:lnTo>
                    <a:lnTo>
                      <a:pt x="73" y="26"/>
                    </a:lnTo>
                    <a:lnTo>
                      <a:pt x="96" y="10"/>
                    </a:lnTo>
                    <a:lnTo>
                      <a:pt x="123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자유형 7"/>
              <p:cNvSpPr>
                <a:spLocks/>
              </p:cNvSpPr>
              <p:nvPr/>
            </p:nvSpPr>
            <p:spPr bwMode="auto">
              <a:xfrm>
                <a:off x="1236831" y="2725633"/>
                <a:ext cx="1675643" cy="1991862"/>
              </a:xfrm>
              <a:custGeom>
                <a:avLst/>
                <a:gdLst>
                  <a:gd name="connsiteX0" fmla="*/ 838174 w 1675643"/>
                  <a:gd name="connsiteY0" fmla="*/ 0 h 2197567"/>
                  <a:gd name="connsiteX1" fmla="*/ 910017 w 1675643"/>
                  <a:gd name="connsiteY1" fmla="*/ 2116 h 2197567"/>
                  <a:gd name="connsiteX2" fmla="*/ 979748 w 1675643"/>
                  <a:gd name="connsiteY2" fmla="*/ 9167 h 2197567"/>
                  <a:gd name="connsiteX3" fmla="*/ 1045252 w 1675643"/>
                  <a:gd name="connsiteY3" fmla="*/ 21860 h 2197567"/>
                  <a:gd name="connsiteX4" fmla="*/ 1110052 w 1675643"/>
                  <a:gd name="connsiteY4" fmla="*/ 37373 h 2197567"/>
                  <a:gd name="connsiteX5" fmla="*/ 1170626 w 1675643"/>
                  <a:gd name="connsiteY5" fmla="*/ 56412 h 2197567"/>
                  <a:gd name="connsiteX6" fmla="*/ 1228382 w 1675643"/>
                  <a:gd name="connsiteY6" fmla="*/ 78977 h 2197567"/>
                  <a:gd name="connsiteX7" fmla="*/ 1283322 w 1675643"/>
                  <a:gd name="connsiteY7" fmla="*/ 105773 h 2197567"/>
                  <a:gd name="connsiteX8" fmla="*/ 1334739 w 1675643"/>
                  <a:gd name="connsiteY8" fmla="*/ 134685 h 2197567"/>
                  <a:gd name="connsiteX9" fmla="*/ 1381930 w 1675643"/>
                  <a:gd name="connsiteY9" fmla="*/ 166417 h 2197567"/>
                  <a:gd name="connsiteX10" fmla="*/ 1427008 w 1675643"/>
                  <a:gd name="connsiteY10" fmla="*/ 200264 h 2197567"/>
                  <a:gd name="connsiteX11" fmla="*/ 1467156 w 1675643"/>
                  <a:gd name="connsiteY11" fmla="*/ 236227 h 2197567"/>
                  <a:gd name="connsiteX12" fmla="*/ 1503782 w 1675643"/>
                  <a:gd name="connsiteY12" fmla="*/ 274305 h 2197567"/>
                  <a:gd name="connsiteX13" fmla="*/ 1538295 w 1675643"/>
                  <a:gd name="connsiteY13" fmla="*/ 312384 h 2197567"/>
                  <a:gd name="connsiteX14" fmla="*/ 1566469 w 1675643"/>
                  <a:gd name="connsiteY14" fmla="*/ 352577 h 2197567"/>
                  <a:gd name="connsiteX15" fmla="*/ 1592530 w 1675643"/>
                  <a:gd name="connsiteY15" fmla="*/ 392771 h 2197567"/>
                  <a:gd name="connsiteX16" fmla="*/ 1612956 w 1675643"/>
                  <a:gd name="connsiteY16" fmla="*/ 432965 h 2197567"/>
                  <a:gd name="connsiteX17" fmla="*/ 1630565 w 1675643"/>
                  <a:gd name="connsiteY17" fmla="*/ 473864 h 2197567"/>
                  <a:gd name="connsiteX18" fmla="*/ 1642539 w 1675643"/>
                  <a:gd name="connsiteY18" fmla="*/ 514058 h 2197567"/>
                  <a:gd name="connsiteX19" fmla="*/ 1642539 w 1675643"/>
                  <a:gd name="connsiteY19" fmla="*/ 517584 h 2197567"/>
                  <a:gd name="connsiteX20" fmla="*/ 1644652 w 1675643"/>
                  <a:gd name="connsiteY20" fmla="*/ 526751 h 2197567"/>
                  <a:gd name="connsiteX21" fmla="*/ 1647469 w 1675643"/>
                  <a:gd name="connsiteY21" fmla="*/ 540149 h 2197567"/>
                  <a:gd name="connsiteX22" fmla="*/ 1650991 w 1675643"/>
                  <a:gd name="connsiteY22" fmla="*/ 559188 h 2197567"/>
                  <a:gd name="connsiteX23" fmla="*/ 1655217 w 1675643"/>
                  <a:gd name="connsiteY23" fmla="*/ 583163 h 2197567"/>
                  <a:gd name="connsiteX24" fmla="*/ 1658739 w 1675643"/>
                  <a:gd name="connsiteY24" fmla="*/ 609959 h 2197567"/>
                  <a:gd name="connsiteX25" fmla="*/ 1662965 w 1675643"/>
                  <a:gd name="connsiteY25" fmla="*/ 641691 h 2197567"/>
                  <a:gd name="connsiteX26" fmla="*/ 1667191 w 1675643"/>
                  <a:gd name="connsiteY26" fmla="*/ 675538 h 2197567"/>
                  <a:gd name="connsiteX27" fmla="*/ 1670008 w 1675643"/>
                  <a:gd name="connsiteY27" fmla="*/ 712911 h 2197567"/>
                  <a:gd name="connsiteX28" fmla="*/ 1673530 w 1675643"/>
                  <a:gd name="connsiteY28" fmla="*/ 751695 h 2197567"/>
                  <a:gd name="connsiteX29" fmla="*/ 1675643 w 1675643"/>
                  <a:gd name="connsiteY29" fmla="*/ 791889 h 2197567"/>
                  <a:gd name="connsiteX30" fmla="*/ 1675643 w 1675643"/>
                  <a:gd name="connsiteY30" fmla="*/ 834198 h 2197567"/>
                  <a:gd name="connsiteX31" fmla="*/ 1674234 w 1675643"/>
                  <a:gd name="connsiteY31" fmla="*/ 877212 h 2197567"/>
                  <a:gd name="connsiteX32" fmla="*/ 1672121 w 1675643"/>
                  <a:gd name="connsiteY32" fmla="*/ 920227 h 2197567"/>
                  <a:gd name="connsiteX33" fmla="*/ 1667191 w 1675643"/>
                  <a:gd name="connsiteY33" fmla="*/ 964652 h 2197567"/>
                  <a:gd name="connsiteX34" fmla="*/ 1660852 w 1675643"/>
                  <a:gd name="connsiteY34" fmla="*/ 1006961 h 2197567"/>
                  <a:gd name="connsiteX35" fmla="*/ 1651695 w 1675643"/>
                  <a:gd name="connsiteY35" fmla="*/ 1048565 h 2197567"/>
                  <a:gd name="connsiteX36" fmla="*/ 1639721 w 1675643"/>
                  <a:gd name="connsiteY36" fmla="*/ 1090169 h 2197567"/>
                  <a:gd name="connsiteX37" fmla="*/ 1624930 w 1675643"/>
                  <a:gd name="connsiteY37" fmla="*/ 1128953 h 2197567"/>
                  <a:gd name="connsiteX38" fmla="*/ 1608026 w 1675643"/>
                  <a:gd name="connsiteY38" fmla="*/ 1166326 h 2197567"/>
                  <a:gd name="connsiteX39" fmla="*/ 1586191 w 1675643"/>
                  <a:gd name="connsiteY39" fmla="*/ 1200173 h 2197567"/>
                  <a:gd name="connsiteX40" fmla="*/ 1578338 w 1675643"/>
                  <a:gd name="connsiteY40" fmla="*/ 1210281 h 2197567"/>
                  <a:gd name="connsiteX41" fmla="*/ 1576335 w 1675643"/>
                  <a:gd name="connsiteY41" fmla="*/ 1240358 h 2197567"/>
                  <a:gd name="connsiteX42" fmla="*/ 1572817 w 1675643"/>
                  <a:gd name="connsiteY42" fmla="*/ 1292480 h 2197567"/>
                  <a:gd name="connsiteX43" fmla="*/ 1567187 w 1675643"/>
                  <a:gd name="connsiteY43" fmla="*/ 1346010 h 2197567"/>
                  <a:gd name="connsiteX44" fmla="*/ 1559447 w 1675643"/>
                  <a:gd name="connsiteY44" fmla="*/ 1399541 h 2197567"/>
                  <a:gd name="connsiteX45" fmla="*/ 1551003 w 1675643"/>
                  <a:gd name="connsiteY45" fmla="*/ 1451662 h 2197567"/>
                  <a:gd name="connsiteX46" fmla="*/ 1539744 w 1675643"/>
                  <a:gd name="connsiteY46" fmla="*/ 1503784 h 2197567"/>
                  <a:gd name="connsiteX47" fmla="*/ 1527781 w 1675643"/>
                  <a:gd name="connsiteY47" fmla="*/ 1556610 h 2197567"/>
                  <a:gd name="connsiteX48" fmla="*/ 1512300 w 1675643"/>
                  <a:gd name="connsiteY48" fmla="*/ 1608028 h 2197567"/>
                  <a:gd name="connsiteX49" fmla="*/ 1495412 w 1675643"/>
                  <a:gd name="connsiteY49" fmla="*/ 1658036 h 2197567"/>
                  <a:gd name="connsiteX50" fmla="*/ 1476413 w 1675643"/>
                  <a:gd name="connsiteY50" fmla="*/ 1707341 h 2197567"/>
                  <a:gd name="connsiteX51" fmla="*/ 1454599 w 1675643"/>
                  <a:gd name="connsiteY51" fmla="*/ 1755941 h 2197567"/>
                  <a:gd name="connsiteX52" fmla="*/ 1431377 w 1675643"/>
                  <a:gd name="connsiteY52" fmla="*/ 1801723 h 2197567"/>
                  <a:gd name="connsiteX53" fmla="*/ 1403230 w 1675643"/>
                  <a:gd name="connsiteY53" fmla="*/ 1846802 h 2197567"/>
                  <a:gd name="connsiteX54" fmla="*/ 1374379 w 1675643"/>
                  <a:gd name="connsiteY54" fmla="*/ 1890471 h 2197567"/>
                  <a:gd name="connsiteX55" fmla="*/ 1342010 w 1675643"/>
                  <a:gd name="connsiteY55" fmla="*/ 1932028 h 2197567"/>
                  <a:gd name="connsiteX56" fmla="*/ 1306826 w 1675643"/>
                  <a:gd name="connsiteY56" fmla="*/ 1971471 h 2197567"/>
                  <a:gd name="connsiteX57" fmla="*/ 1268827 w 1675643"/>
                  <a:gd name="connsiteY57" fmla="*/ 2008098 h 2197567"/>
                  <a:gd name="connsiteX58" fmla="*/ 1227310 w 1675643"/>
                  <a:gd name="connsiteY58" fmla="*/ 2041906 h 2197567"/>
                  <a:gd name="connsiteX59" fmla="*/ 1182275 w 1675643"/>
                  <a:gd name="connsiteY59" fmla="*/ 2074306 h 2197567"/>
                  <a:gd name="connsiteX60" fmla="*/ 1133721 w 1675643"/>
                  <a:gd name="connsiteY60" fmla="*/ 2102480 h 2197567"/>
                  <a:gd name="connsiteX61" fmla="*/ 1082352 w 1675643"/>
                  <a:gd name="connsiteY61" fmla="*/ 2128541 h 2197567"/>
                  <a:gd name="connsiteX62" fmla="*/ 1027465 w 1675643"/>
                  <a:gd name="connsiteY62" fmla="*/ 2151080 h 2197567"/>
                  <a:gd name="connsiteX63" fmla="*/ 969060 w 1675643"/>
                  <a:gd name="connsiteY63" fmla="*/ 2170802 h 2197567"/>
                  <a:gd name="connsiteX64" fmla="*/ 905025 w 1675643"/>
                  <a:gd name="connsiteY64" fmla="*/ 2186298 h 2197567"/>
                  <a:gd name="connsiteX65" fmla="*/ 838879 w 1675643"/>
                  <a:gd name="connsiteY65" fmla="*/ 2197567 h 2197567"/>
                  <a:gd name="connsiteX66" fmla="*/ 839120 w 1675643"/>
                  <a:gd name="connsiteY66" fmla="*/ 2197406 h 2197567"/>
                  <a:gd name="connsiteX67" fmla="*/ 838174 w 1675643"/>
                  <a:gd name="connsiteY67" fmla="*/ 2197567 h 2197567"/>
                  <a:gd name="connsiteX68" fmla="*/ 771261 w 1675643"/>
                  <a:gd name="connsiteY68" fmla="*/ 2186298 h 2197567"/>
                  <a:gd name="connsiteX69" fmla="*/ 708574 w 1675643"/>
                  <a:gd name="connsiteY69" fmla="*/ 2170802 h 2197567"/>
                  <a:gd name="connsiteX70" fmla="*/ 649409 w 1675643"/>
                  <a:gd name="connsiteY70" fmla="*/ 2151080 h 2197567"/>
                  <a:gd name="connsiteX71" fmla="*/ 593765 w 1675643"/>
                  <a:gd name="connsiteY71" fmla="*/ 2128541 h 2197567"/>
                  <a:gd name="connsiteX72" fmla="*/ 542348 w 1675643"/>
                  <a:gd name="connsiteY72" fmla="*/ 2102480 h 2197567"/>
                  <a:gd name="connsiteX73" fmla="*/ 494452 w 1675643"/>
                  <a:gd name="connsiteY73" fmla="*/ 2074306 h 2197567"/>
                  <a:gd name="connsiteX74" fmla="*/ 448670 w 1675643"/>
                  <a:gd name="connsiteY74" fmla="*/ 2041906 h 2197567"/>
                  <a:gd name="connsiteX75" fmla="*/ 407817 w 1675643"/>
                  <a:gd name="connsiteY75" fmla="*/ 2008098 h 2197567"/>
                  <a:gd name="connsiteX76" fmla="*/ 369078 w 1675643"/>
                  <a:gd name="connsiteY76" fmla="*/ 1971471 h 2197567"/>
                  <a:gd name="connsiteX77" fmla="*/ 333861 w 1675643"/>
                  <a:gd name="connsiteY77" fmla="*/ 1932028 h 2197567"/>
                  <a:gd name="connsiteX78" fmla="*/ 302165 w 1675643"/>
                  <a:gd name="connsiteY78" fmla="*/ 1890471 h 2197567"/>
                  <a:gd name="connsiteX79" fmla="*/ 272583 w 1675643"/>
                  <a:gd name="connsiteY79" fmla="*/ 1846802 h 2197567"/>
                  <a:gd name="connsiteX80" fmla="*/ 245817 w 1675643"/>
                  <a:gd name="connsiteY80" fmla="*/ 1801723 h 2197567"/>
                  <a:gd name="connsiteX81" fmla="*/ 221165 w 1675643"/>
                  <a:gd name="connsiteY81" fmla="*/ 1755941 h 2197567"/>
                  <a:gd name="connsiteX82" fmla="*/ 200035 w 1675643"/>
                  <a:gd name="connsiteY82" fmla="*/ 1707341 h 2197567"/>
                  <a:gd name="connsiteX83" fmla="*/ 181017 w 1675643"/>
                  <a:gd name="connsiteY83" fmla="*/ 1658036 h 2197567"/>
                  <a:gd name="connsiteX84" fmla="*/ 164113 w 1675643"/>
                  <a:gd name="connsiteY84" fmla="*/ 1608028 h 2197567"/>
                  <a:gd name="connsiteX85" fmla="*/ 149322 w 1675643"/>
                  <a:gd name="connsiteY85" fmla="*/ 1556610 h 2197567"/>
                  <a:gd name="connsiteX86" fmla="*/ 135939 w 1675643"/>
                  <a:gd name="connsiteY86" fmla="*/ 1503784 h 2197567"/>
                  <a:gd name="connsiteX87" fmla="*/ 126078 w 1675643"/>
                  <a:gd name="connsiteY87" fmla="*/ 1451662 h 2197567"/>
                  <a:gd name="connsiteX88" fmla="*/ 116922 w 1675643"/>
                  <a:gd name="connsiteY88" fmla="*/ 1399541 h 2197567"/>
                  <a:gd name="connsiteX89" fmla="*/ 109174 w 1675643"/>
                  <a:gd name="connsiteY89" fmla="*/ 1346010 h 2197567"/>
                  <a:gd name="connsiteX90" fmla="*/ 104244 w 1675643"/>
                  <a:gd name="connsiteY90" fmla="*/ 1292480 h 2197567"/>
                  <a:gd name="connsiteX91" fmla="*/ 100017 w 1675643"/>
                  <a:gd name="connsiteY91" fmla="*/ 1240358 h 2197567"/>
                  <a:gd name="connsiteX92" fmla="*/ 98470 w 1675643"/>
                  <a:gd name="connsiteY92" fmla="*/ 1211341 h 2197567"/>
                  <a:gd name="connsiteX93" fmla="*/ 90157 w 1675643"/>
                  <a:gd name="connsiteY93" fmla="*/ 1200878 h 2197567"/>
                  <a:gd name="connsiteX94" fmla="*/ 68322 w 1675643"/>
                  <a:gd name="connsiteY94" fmla="*/ 1166326 h 2197567"/>
                  <a:gd name="connsiteX95" fmla="*/ 50009 w 1675643"/>
                  <a:gd name="connsiteY95" fmla="*/ 1130363 h 2197567"/>
                  <a:gd name="connsiteX96" fmla="*/ 35922 w 1675643"/>
                  <a:gd name="connsiteY96" fmla="*/ 1090874 h 2197567"/>
                  <a:gd name="connsiteX97" fmla="*/ 24652 w 1675643"/>
                  <a:gd name="connsiteY97" fmla="*/ 1049975 h 2197567"/>
                  <a:gd name="connsiteX98" fmla="*/ 15496 w 1675643"/>
                  <a:gd name="connsiteY98" fmla="*/ 1007666 h 2197567"/>
                  <a:gd name="connsiteX99" fmla="*/ 8452 w 1675643"/>
                  <a:gd name="connsiteY99" fmla="*/ 964652 h 2197567"/>
                  <a:gd name="connsiteX100" fmla="*/ 4226 w 1675643"/>
                  <a:gd name="connsiteY100" fmla="*/ 921637 h 2197567"/>
                  <a:gd name="connsiteX101" fmla="*/ 704 w 1675643"/>
                  <a:gd name="connsiteY101" fmla="*/ 877212 h 2197567"/>
                  <a:gd name="connsiteX102" fmla="*/ 0 w 1675643"/>
                  <a:gd name="connsiteY102" fmla="*/ 834198 h 2197567"/>
                  <a:gd name="connsiteX103" fmla="*/ 704 w 1675643"/>
                  <a:gd name="connsiteY103" fmla="*/ 791889 h 2197567"/>
                  <a:gd name="connsiteX104" fmla="*/ 2113 w 1675643"/>
                  <a:gd name="connsiteY104" fmla="*/ 751695 h 2197567"/>
                  <a:gd name="connsiteX105" fmla="*/ 4930 w 1675643"/>
                  <a:gd name="connsiteY105" fmla="*/ 712911 h 2197567"/>
                  <a:gd name="connsiteX106" fmla="*/ 8452 w 1675643"/>
                  <a:gd name="connsiteY106" fmla="*/ 675538 h 2197567"/>
                  <a:gd name="connsiteX107" fmla="*/ 11974 w 1675643"/>
                  <a:gd name="connsiteY107" fmla="*/ 641691 h 2197567"/>
                  <a:gd name="connsiteX108" fmla="*/ 16200 w 1675643"/>
                  <a:gd name="connsiteY108" fmla="*/ 610664 h 2197567"/>
                  <a:gd name="connsiteX109" fmla="*/ 20426 w 1675643"/>
                  <a:gd name="connsiteY109" fmla="*/ 583163 h 2197567"/>
                  <a:gd name="connsiteX110" fmla="*/ 24652 w 1675643"/>
                  <a:gd name="connsiteY110" fmla="*/ 559188 h 2197567"/>
                  <a:gd name="connsiteX111" fmla="*/ 28878 w 1675643"/>
                  <a:gd name="connsiteY111" fmla="*/ 540854 h 2197567"/>
                  <a:gd name="connsiteX112" fmla="*/ 30991 w 1675643"/>
                  <a:gd name="connsiteY112" fmla="*/ 526751 h 2197567"/>
                  <a:gd name="connsiteX113" fmla="*/ 33104 w 1675643"/>
                  <a:gd name="connsiteY113" fmla="*/ 517584 h 2197567"/>
                  <a:gd name="connsiteX114" fmla="*/ 33809 w 1675643"/>
                  <a:gd name="connsiteY114" fmla="*/ 514058 h 2197567"/>
                  <a:gd name="connsiteX115" fmla="*/ 40852 w 1675643"/>
                  <a:gd name="connsiteY115" fmla="*/ 488672 h 2197567"/>
                  <a:gd name="connsiteX116" fmla="*/ 51417 w 1675643"/>
                  <a:gd name="connsiteY116" fmla="*/ 466107 h 2197567"/>
                  <a:gd name="connsiteX117" fmla="*/ 63391 w 1675643"/>
                  <a:gd name="connsiteY117" fmla="*/ 444248 h 2197567"/>
                  <a:gd name="connsiteX118" fmla="*/ 76774 w 1675643"/>
                  <a:gd name="connsiteY118" fmla="*/ 424503 h 2197567"/>
                  <a:gd name="connsiteX119" fmla="*/ 91565 w 1675643"/>
                  <a:gd name="connsiteY119" fmla="*/ 408285 h 2197567"/>
                  <a:gd name="connsiteX120" fmla="*/ 104244 w 1675643"/>
                  <a:gd name="connsiteY120" fmla="*/ 394182 h 2197567"/>
                  <a:gd name="connsiteX121" fmla="*/ 117626 w 1675643"/>
                  <a:gd name="connsiteY121" fmla="*/ 382194 h 2197567"/>
                  <a:gd name="connsiteX122" fmla="*/ 128896 w 1675643"/>
                  <a:gd name="connsiteY122" fmla="*/ 373027 h 2197567"/>
                  <a:gd name="connsiteX123" fmla="*/ 138757 w 1675643"/>
                  <a:gd name="connsiteY123" fmla="*/ 365975 h 2197567"/>
                  <a:gd name="connsiteX124" fmla="*/ 144391 w 1675643"/>
                  <a:gd name="connsiteY124" fmla="*/ 361744 h 2197567"/>
                  <a:gd name="connsiteX125" fmla="*/ 146504 w 1675643"/>
                  <a:gd name="connsiteY125" fmla="*/ 361039 h 2197567"/>
                  <a:gd name="connsiteX126" fmla="*/ 146504 w 1675643"/>
                  <a:gd name="connsiteY126" fmla="*/ 357513 h 2197567"/>
                  <a:gd name="connsiteX127" fmla="*/ 150026 w 1675643"/>
                  <a:gd name="connsiteY127" fmla="*/ 349757 h 2197567"/>
                  <a:gd name="connsiteX128" fmla="*/ 153548 w 1675643"/>
                  <a:gd name="connsiteY128" fmla="*/ 337064 h 2197567"/>
                  <a:gd name="connsiteX129" fmla="*/ 161296 w 1675643"/>
                  <a:gd name="connsiteY129" fmla="*/ 320845 h 2197567"/>
                  <a:gd name="connsiteX130" fmla="*/ 171157 w 1675643"/>
                  <a:gd name="connsiteY130" fmla="*/ 301101 h 2197567"/>
                  <a:gd name="connsiteX131" fmla="*/ 184539 w 1675643"/>
                  <a:gd name="connsiteY131" fmla="*/ 279946 h 2197567"/>
                  <a:gd name="connsiteX132" fmla="*/ 200035 w 1675643"/>
                  <a:gd name="connsiteY132" fmla="*/ 255971 h 2197567"/>
                  <a:gd name="connsiteX133" fmla="*/ 220461 w 1675643"/>
                  <a:gd name="connsiteY133" fmla="*/ 231291 h 2197567"/>
                  <a:gd name="connsiteX134" fmla="*/ 244409 w 1675643"/>
                  <a:gd name="connsiteY134" fmla="*/ 206610 h 2197567"/>
                  <a:gd name="connsiteX135" fmla="*/ 272583 w 1675643"/>
                  <a:gd name="connsiteY135" fmla="*/ 181930 h 2197567"/>
                  <a:gd name="connsiteX136" fmla="*/ 321183 w 1675643"/>
                  <a:gd name="connsiteY136" fmla="*/ 147377 h 2197567"/>
                  <a:gd name="connsiteX137" fmla="*/ 373304 w 1675643"/>
                  <a:gd name="connsiteY137" fmla="*/ 114940 h 2197567"/>
                  <a:gd name="connsiteX138" fmla="*/ 429652 w 1675643"/>
                  <a:gd name="connsiteY138" fmla="*/ 86734 h 2197567"/>
                  <a:gd name="connsiteX139" fmla="*/ 489522 w 1675643"/>
                  <a:gd name="connsiteY139" fmla="*/ 62054 h 2197567"/>
                  <a:gd name="connsiteX140" fmla="*/ 552913 w 1675643"/>
                  <a:gd name="connsiteY140" fmla="*/ 40194 h 2197567"/>
                  <a:gd name="connsiteX141" fmla="*/ 619826 w 1675643"/>
                  <a:gd name="connsiteY141" fmla="*/ 22565 h 2197567"/>
                  <a:gd name="connsiteX142" fmla="*/ 689556 w 1675643"/>
                  <a:gd name="connsiteY142" fmla="*/ 10577 h 2197567"/>
                  <a:gd name="connsiteX143" fmla="*/ 762104 w 1675643"/>
                  <a:gd name="connsiteY143" fmla="*/ 2116 h 219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1675643" h="2197567">
                    <a:moveTo>
                      <a:pt x="838174" y="0"/>
                    </a:moveTo>
                    <a:lnTo>
                      <a:pt x="910017" y="2116"/>
                    </a:lnTo>
                    <a:lnTo>
                      <a:pt x="979748" y="9167"/>
                    </a:lnTo>
                    <a:lnTo>
                      <a:pt x="1045252" y="21860"/>
                    </a:lnTo>
                    <a:lnTo>
                      <a:pt x="1110052" y="37373"/>
                    </a:lnTo>
                    <a:lnTo>
                      <a:pt x="1170626" y="56412"/>
                    </a:lnTo>
                    <a:lnTo>
                      <a:pt x="1228382" y="78977"/>
                    </a:lnTo>
                    <a:lnTo>
                      <a:pt x="1283322" y="105773"/>
                    </a:lnTo>
                    <a:lnTo>
                      <a:pt x="1334739" y="134685"/>
                    </a:lnTo>
                    <a:lnTo>
                      <a:pt x="1381930" y="166417"/>
                    </a:lnTo>
                    <a:lnTo>
                      <a:pt x="1427008" y="200264"/>
                    </a:lnTo>
                    <a:lnTo>
                      <a:pt x="1467156" y="236227"/>
                    </a:lnTo>
                    <a:lnTo>
                      <a:pt x="1503782" y="274305"/>
                    </a:lnTo>
                    <a:lnTo>
                      <a:pt x="1538295" y="312384"/>
                    </a:lnTo>
                    <a:lnTo>
                      <a:pt x="1566469" y="352577"/>
                    </a:lnTo>
                    <a:lnTo>
                      <a:pt x="1592530" y="392771"/>
                    </a:lnTo>
                    <a:lnTo>
                      <a:pt x="1612956" y="432965"/>
                    </a:lnTo>
                    <a:lnTo>
                      <a:pt x="1630565" y="473864"/>
                    </a:lnTo>
                    <a:lnTo>
                      <a:pt x="1642539" y="514058"/>
                    </a:lnTo>
                    <a:lnTo>
                      <a:pt x="1642539" y="517584"/>
                    </a:lnTo>
                    <a:lnTo>
                      <a:pt x="1644652" y="526751"/>
                    </a:lnTo>
                    <a:lnTo>
                      <a:pt x="1647469" y="540149"/>
                    </a:lnTo>
                    <a:lnTo>
                      <a:pt x="1650991" y="559188"/>
                    </a:lnTo>
                    <a:lnTo>
                      <a:pt x="1655217" y="583163"/>
                    </a:lnTo>
                    <a:lnTo>
                      <a:pt x="1658739" y="609959"/>
                    </a:lnTo>
                    <a:lnTo>
                      <a:pt x="1662965" y="641691"/>
                    </a:lnTo>
                    <a:lnTo>
                      <a:pt x="1667191" y="675538"/>
                    </a:lnTo>
                    <a:lnTo>
                      <a:pt x="1670008" y="712911"/>
                    </a:lnTo>
                    <a:lnTo>
                      <a:pt x="1673530" y="751695"/>
                    </a:lnTo>
                    <a:lnTo>
                      <a:pt x="1675643" y="791889"/>
                    </a:lnTo>
                    <a:lnTo>
                      <a:pt x="1675643" y="834198"/>
                    </a:lnTo>
                    <a:lnTo>
                      <a:pt x="1674234" y="877212"/>
                    </a:lnTo>
                    <a:lnTo>
                      <a:pt x="1672121" y="920227"/>
                    </a:lnTo>
                    <a:lnTo>
                      <a:pt x="1667191" y="964652"/>
                    </a:lnTo>
                    <a:lnTo>
                      <a:pt x="1660852" y="1006961"/>
                    </a:lnTo>
                    <a:lnTo>
                      <a:pt x="1651695" y="1048565"/>
                    </a:lnTo>
                    <a:lnTo>
                      <a:pt x="1639721" y="1090169"/>
                    </a:lnTo>
                    <a:lnTo>
                      <a:pt x="1624930" y="1128953"/>
                    </a:lnTo>
                    <a:lnTo>
                      <a:pt x="1608026" y="1166326"/>
                    </a:lnTo>
                    <a:lnTo>
                      <a:pt x="1586191" y="1200173"/>
                    </a:lnTo>
                    <a:lnTo>
                      <a:pt x="1578338" y="1210281"/>
                    </a:lnTo>
                    <a:lnTo>
                      <a:pt x="1576335" y="1240358"/>
                    </a:lnTo>
                    <a:lnTo>
                      <a:pt x="1572817" y="1292480"/>
                    </a:lnTo>
                    <a:lnTo>
                      <a:pt x="1567187" y="1346010"/>
                    </a:lnTo>
                    <a:lnTo>
                      <a:pt x="1559447" y="1399541"/>
                    </a:lnTo>
                    <a:lnTo>
                      <a:pt x="1551003" y="1451662"/>
                    </a:lnTo>
                    <a:lnTo>
                      <a:pt x="1539744" y="1503784"/>
                    </a:lnTo>
                    <a:lnTo>
                      <a:pt x="1527781" y="1556610"/>
                    </a:lnTo>
                    <a:lnTo>
                      <a:pt x="1512300" y="1608028"/>
                    </a:lnTo>
                    <a:lnTo>
                      <a:pt x="1495412" y="1658036"/>
                    </a:lnTo>
                    <a:lnTo>
                      <a:pt x="1476413" y="1707341"/>
                    </a:lnTo>
                    <a:lnTo>
                      <a:pt x="1454599" y="1755941"/>
                    </a:lnTo>
                    <a:lnTo>
                      <a:pt x="1431377" y="1801723"/>
                    </a:lnTo>
                    <a:lnTo>
                      <a:pt x="1403230" y="1846802"/>
                    </a:lnTo>
                    <a:lnTo>
                      <a:pt x="1374379" y="1890471"/>
                    </a:lnTo>
                    <a:lnTo>
                      <a:pt x="1342010" y="1932028"/>
                    </a:lnTo>
                    <a:lnTo>
                      <a:pt x="1306826" y="1971471"/>
                    </a:lnTo>
                    <a:lnTo>
                      <a:pt x="1268827" y="2008098"/>
                    </a:lnTo>
                    <a:lnTo>
                      <a:pt x="1227310" y="2041906"/>
                    </a:lnTo>
                    <a:lnTo>
                      <a:pt x="1182275" y="2074306"/>
                    </a:lnTo>
                    <a:lnTo>
                      <a:pt x="1133721" y="2102480"/>
                    </a:lnTo>
                    <a:lnTo>
                      <a:pt x="1082352" y="2128541"/>
                    </a:lnTo>
                    <a:lnTo>
                      <a:pt x="1027465" y="2151080"/>
                    </a:lnTo>
                    <a:lnTo>
                      <a:pt x="969060" y="2170802"/>
                    </a:lnTo>
                    <a:lnTo>
                      <a:pt x="905025" y="2186298"/>
                    </a:lnTo>
                    <a:lnTo>
                      <a:pt x="838879" y="2197567"/>
                    </a:lnTo>
                    <a:lnTo>
                      <a:pt x="839120" y="2197406"/>
                    </a:lnTo>
                    <a:lnTo>
                      <a:pt x="838174" y="2197567"/>
                    </a:lnTo>
                    <a:lnTo>
                      <a:pt x="771261" y="2186298"/>
                    </a:lnTo>
                    <a:lnTo>
                      <a:pt x="708574" y="2170802"/>
                    </a:lnTo>
                    <a:lnTo>
                      <a:pt x="649409" y="2151080"/>
                    </a:lnTo>
                    <a:lnTo>
                      <a:pt x="593765" y="2128541"/>
                    </a:lnTo>
                    <a:lnTo>
                      <a:pt x="542348" y="2102480"/>
                    </a:lnTo>
                    <a:lnTo>
                      <a:pt x="494452" y="2074306"/>
                    </a:lnTo>
                    <a:lnTo>
                      <a:pt x="448670" y="2041906"/>
                    </a:lnTo>
                    <a:lnTo>
                      <a:pt x="407817" y="2008098"/>
                    </a:lnTo>
                    <a:lnTo>
                      <a:pt x="369078" y="1971471"/>
                    </a:lnTo>
                    <a:lnTo>
                      <a:pt x="333861" y="1932028"/>
                    </a:lnTo>
                    <a:lnTo>
                      <a:pt x="302165" y="1890471"/>
                    </a:lnTo>
                    <a:lnTo>
                      <a:pt x="272583" y="1846802"/>
                    </a:lnTo>
                    <a:lnTo>
                      <a:pt x="245817" y="1801723"/>
                    </a:lnTo>
                    <a:lnTo>
                      <a:pt x="221165" y="1755941"/>
                    </a:lnTo>
                    <a:lnTo>
                      <a:pt x="200035" y="1707341"/>
                    </a:lnTo>
                    <a:lnTo>
                      <a:pt x="181017" y="1658036"/>
                    </a:lnTo>
                    <a:lnTo>
                      <a:pt x="164113" y="1608028"/>
                    </a:lnTo>
                    <a:lnTo>
                      <a:pt x="149322" y="1556610"/>
                    </a:lnTo>
                    <a:lnTo>
                      <a:pt x="135939" y="1503784"/>
                    </a:lnTo>
                    <a:lnTo>
                      <a:pt x="126078" y="1451662"/>
                    </a:lnTo>
                    <a:lnTo>
                      <a:pt x="116922" y="1399541"/>
                    </a:lnTo>
                    <a:lnTo>
                      <a:pt x="109174" y="1346010"/>
                    </a:lnTo>
                    <a:lnTo>
                      <a:pt x="104244" y="1292480"/>
                    </a:lnTo>
                    <a:lnTo>
                      <a:pt x="100017" y="1240358"/>
                    </a:lnTo>
                    <a:lnTo>
                      <a:pt x="98470" y="1211341"/>
                    </a:lnTo>
                    <a:lnTo>
                      <a:pt x="90157" y="1200878"/>
                    </a:lnTo>
                    <a:lnTo>
                      <a:pt x="68322" y="1166326"/>
                    </a:lnTo>
                    <a:lnTo>
                      <a:pt x="50009" y="1130363"/>
                    </a:lnTo>
                    <a:lnTo>
                      <a:pt x="35922" y="1090874"/>
                    </a:lnTo>
                    <a:lnTo>
                      <a:pt x="24652" y="1049975"/>
                    </a:lnTo>
                    <a:lnTo>
                      <a:pt x="15496" y="1007666"/>
                    </a:lnTo>
                    <a:lnTo>
                      <a:pt x="8452" y="964652"/>
                    </a:lnTo>
                    <a:lnTo>
                      <a:pt x="4226" y="921637"/>
                    </a:lnTo>
                    <a:lnTo>
                      <a:pt x="704" y="877212"/>
                    </a:lnTo>
                    <a:lnTo>
                      <a:pt x="0" y="834198"/>
                    </a:lnTo>
                    <a:lnTo>
                      <a:pt x="704" y="791889"/>
                    </a:lnTo>
                    <a:lnTo>
                      <a:pt x="2113" y="751695"/>
                    </a:lnTo>
                    <a:lnTo>
                      <a:pt x="4930" y="712911"/>
                    </a:lnTo>
                    <a:lnTo>
                      <a:pt x="8452" y="675538"/>
                    </a:lnTo>
                    <a:lnTo>
                      <a:pt x="11974" y="641691"/>
                    </a:lnTo>
                    <a:lnTo>
                      <a:pt x="16200" y="610664"/>
                    </a:lnTo>
                    <a:lnTo>
                      <a:pt x="20426" y="583163"/>
                    </a:lnTo>
                    <a:lnTo>
                      <a:pt x="24652" y="559188"/>
                    </a:lnTo>
                    <a:lnTo>
                      <a:pt x="28878" y="540854"/>
                    </a:lnTo>
                    <a:lnTo>
                      <a:pt x="30991" y="526751"/>
                    </a:lnTo>
                    <a:lnTo>
                      <a:pt x="33104" y="517584"/>
                    </a:lnTo>
                    <a:lnTo>
                      <a:pt x="33809" y="514058"/>
                    </a:lnTo>
                    <a:lnTo>
                      <a:pt x="40852" y="488672"/>
                    </a:lnTo>
                    <a:lnTo>
                      <a:pt x="51417" y="466107"/>
                    </a:lnTo>
                    <a:lnTo>
                      <a:pt x="63391" y="444248"/>
                    </a:lnTo>
                    <a:lnTo>
                      <a:pt x="76774" y="424503"/>
                    </a:lnTo>
                    <a:lnTo>
                      <a:pt x="91565" y="408285"/>
                    </a:lnTo>
                    <a:lnTo>
                      <a:pt x="104244" y="394182"/>
                    </a:lnTo>
                    <a:lnTo>
                      <a:pt x="117626" y="382194"/>
                    </a:lnTo>
                    <a:lnTo>
                      <a:pt x="128896" y="373027"/>
                    </a:lnTo>
                    <a:lnTo>
                      <a:pt x="138757" y="365975"/>
                    </a:lnTo>
                    <a:lnTo>
                      <a:pt x="144391" y="361744"/>
                    </a:lnTo>
                    <a:lnTo>
                      <a:pt x="146504" y="361039"/>
                    </a:lnTo>
                    <a:lnTo>
                      <a:pt x="146504" y="357513"/>
                    </a:lnTo>
                    <a:lnTo>
                      <a:pt x="150026" y="349757"/>
                    </a:lnTo>
                    <a:lnTo>
                      <a:pt x="153548" y="337064"/>
                    </a:lnTo>
                    <a:lnTo>
                      <a:pt x="161296" y="320845"/>
                    </a:lnTo>
                    <a:lnTo>
                      <a:pt x="171157" y="301101"/>
                    </a:lnTo>
                    <a:lnTo>
                      <a:pt x="184539" y="279946"/>
                    </a:lnTo>
                    <a:lnTo>
                      <a:pt x="200035" y="255971"/>
                    </a:lnTo>
                    <a:lnTo>
                      <a:pt x="220461" y="231291"/>
                    </a:lnTo>
                    <a:lnTo>
                      <a:pt x="244409" y="206610"/>
                    </a:lnTo>
                    <a:lnTo>
                      <a:pt x="272583" y="181930"/>
                    </a:lnTo>
                    <a:lnTo>
                      <a:pt x="321183" y="147377"/>
                    </a:lnTo>
                    <a:lnTo>
                      <a:pt x="373304" y="114940"/>
                    </a:lnTo>
                    <a:lnTo>
                      <a:pt x="429652" y="86734"/>
                    </a:lnTo>
                    <a:lnTo>
                      <a:pt x="489522" y="62054"/>
                    </a:lnTo>
                    <a:lnTo>
                      <a:pt x="552913" y="40194"/>
                    </a:lnTo>
                    <a:lnTo>
                      <a:pt x="619826" y="22565"/>
                    </a:lnTo>
                    <a:lnTo>
                      <a:pt x="689556" y="10577"/>
                    </a:lnTo>
                    <a:lnTo>
                      <a:pt x="762104" y="2116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9" name="Freeform 53"/>
            <p:cNvSpPr>
              <a:spLocks/>
            </p:cNvSpPr>
            <p:nvPr/>
          </p:nvSpPr>
          <p:spPr bwMode="auto">
            <a:xfrm rot="5400000" flipH="1">
              <a:off x="11606536" y="6369894"/>
              <a:ext cx="88949" cy="321123"/>
            </a:xfrm>
            <a:prstGeom prst="leftBracket">
              <a:avLst>
                <a:gd name="adj" fmla="val 152582"/>
              </a:avLst>
            </a:pr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solidFill>
                  <a:prstClr val="black"/>
                </a:solidFill>
              </a:endParaRPr>
            </a:p>
          </p:txBody>
        </p:sp>
        <p:sp>
          <p:nvSpPr>
            <p:cNvPr id="30" name="자유형 29"/>
            <p:cNvSpPr/>
            <p:nvPr/>
          </p:nvSpPr>
          <p:spPr>
            <a:xfrm flipH="1">
              <a:off x="11492315" y="6484987"/>
              <a:ext cx="320050" cy="93072"/>
            </a:xfrm>
            <a:custGeom>
              <a:avLst/>
              <a:gdLst>
                <a:gd name="connsiteX0" fmla="*/ 0 w 676275"/>
                <a:gd name="connsiteY0" fmla="*/ 0 h 212694"/>
                <a:gd name="connsiteX1" fmla="*/ 54769 w 676275"/>
                <a:gd name="connsiteY1" fmla="*/ 119063 h 212694"/>
                <a:gd name="connsiteX2" fmla="*/ 271463 w 676275"/>
                <a:gd name="connsiteY2" fmla="*/ 209550 h 212694"/>
                <a:gd name="connsiteX3" fmla="*/ 509588 w 676275"/>
                <a:gd name="connsiteY3" fmla="*/ 183357 h 212694"/>
                <a:gd name="connsiteX4" fmla="*/ 647700 w 676275"/>
                <a:gd name="connsiteY4" fmla="*/ 100013 h 212694"/>
                <a:gd name="connsiteX5" fmla="*/ 676275 w 676275"/>
                <a:gd name="connsiteY5" fmla="*/ 26194 h 212694"/>
                <a:gd name="connsiteX0" fmla="*/ 0 w 664369"/>
                <a:gd name="connsiteY0" fmla="*/ 0 h 193644"/>
                <a:gd name="connsiteX1" fmla="*/ 42863 w 664369"/>
                <a:gd name="connsiteY1" fmla="*/ 100013 h 193644"/>
                <a:gd name="connsiteX2" fmla="*/ 259557 w 664369"/>
                <a:gd name="connsiteY2" fmla="*/ 190500 h 193644"/>
                <a:gd name="connsiteX3" fmla="*/ 497682 w 664369"/>
                <a:gd name="connsiteY3" fmla="*/ 164307 h 193644"/>
                <a:gd name="connsiteX4" fmla="*/ 635794 w 664369"/>
                <a:gd name="connsiteY4" fmla="*/ 80963 h 193644"/>
                <a:gd name="connsiteX5" fmla="*/ 664369 w 664369"/>
                <a:gd name="connsiteY5" fmla="*/ 7144 h 193644"/>
                <a:gd name="connsiteX0" fmla="*/ 1524 w 665893"/>
                <a:gd name="connsiteY0" fmla="*/ 0 h 193644"/>
                <a:gd name="connsiteX1" fmla="*/ 44387 w 665893"/>
                <a:gd name="connsiteY1" fmla="*/ 100013 h 193644"/>
                <a:gd name="connsiteX2" fmla="*/ 261081 w 665893"/>
                <a:gd name="connsiteY2" fmla="*/ 190500 h 193644"/>
                <a:gd name="connsiteX3" fmla="*/ 499206 w 665893"/>
                <a:gd name="connsiteY3" fmla="*/ 164307 h 193644"/>
                <a:gd name="connsiteX4" fmla="*/ 637318 w 665893"/>
                <a:gd name="connsiteY4" fmla="*/ 80963 h 193644"/>
                <a:gd name="connsiteX5" fmla="*/ 665893 w 665893"/>
                <a:gd name="connsiteY5" fmla="*/ 7144 h 1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5893" h="193644">
                  <a:moveTo>
                    <a:pt x="1524" y="0"/>
                  </a:moveTo>
                  <a:cubicBezTo>
                    <a:pt x="-3239" y="42069"/>
                    <a:pt x="1128" y="68263"/>
                    <a:pt x="44387" y="100013"/>
                  </a:cubicBezTo>
                  <a:cubicBezTo>
                    <a:pt x="87646" y="131763"/>
                    <a:pt x="185278" y="179784"/>
                    <a:pt x="261081" y="190500"/>
                  </a:cubicBezTo>
                  <a:cubicBezTo>
                    <a:pt x="336884" y="201216"/>
                    <a:pt x="436500" y="182563"/>
                    <a:pt x="499206" y="164307"/>
                  </a:cubicBezTo>
                  <a:cubicBezTo>
                    <a:pt x="561912" y="146051"/>
                    <a:pt x="609537" y="107157"/>
                    <a:pt x="637318" y="80963"/>
                  </a:cubicBezTo>
                  <a:cubicBezTo>
                    <a:pt x="665099" y="54769"/>
                    <a:pt x="665496" y="30956"/>
                    <a:pt x="665893" y="7144"/>
                  </a:cubicBezTo>
                </a:path>
              </a:pathLst>
            </a:custGeom>
            <a:noFill/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순서도: 지연 31"/>
            <p:cNvSpPr/>
            <p:nvPr/>
          </p:nvSpPr>
          <p:spPr>
            <a:xfrm rot="16747283" flipH="1">
              <a:off x="10534195" y="5556267"/>
              <a:ext cx="595247" cy="194929"/>
            </a:xfrm>
            <a:custGeom>
              <a:avLst/>
              <a:gdLst>
                <a:gd name="connsiteX0" fmla="*/ 0 w 940506"/>
                <a:gd name="connsiteY0" fmla="*/ 0 h 405567"/>
                <a:gd name="connsiteX1" fmla="*/ 470253 w 940506"/>
                <a:gd name="connsiteY1" fmla="*/ 0 h 405567"/>
                <a:gd name="connsiteX2" fmla="*/ 940506 w 940506"/>
                <a:gd name="connsiteY2" fmla="*/ 202784 h 405567"/>
                <a:gd name="connsiteX3" fmla="*/ 470253 w 940506"/>
                <a:gd name="connsiteY3" fmla="*/ 405568 h 405567"/>
                <a:gd name="connsiteX4" fmla="*/ 0 w 940506"/>
                <a:gd name="connsiteY4" fmla="*/ 405567 h 405567"/>
                <a:gd name="connsiteX5" fmla="*/ 0 w 940506"/>
                <a:gd name="connsiteY5" fmla="*/ 0 h 405567"/>
                <a:gd name="connsiteX0" fmla="*/ 256943 w 1197449"/>
                <a:gd name="connsiteY0" fmla="*/ 0 h 405568"/>
                <a:gd name="connsiteX1" fmla="*/ 727196 w 1197449"/>
                <a:gd name="connsiteY1" fmla="*/ 0 h 405568"/>
                <a:gd name="connsiteX2" fmla="*/ 1197449 w 1197449"/>
                <a:gd name="connsiteY2" fmla="*/ 202784 h 405568"/>
                <a:gd name="connsiteX3" fmla="*/ 727196 w 1197449"/>
                <a:gd name="connsiteY3" fmla="*/ 405568 h 405568"/>
                <a:gd name="connsiteX4" fmla="*/ 0 w 1197449"/>
                <a:gd name="connsiteY4" fmla="*/ 383607 h 405568"/>
                <a:gd name="connsiteX5" fmla="*/ 256943 w 1197449"/>
                <a:gd name="connsiteY5" fmla="*/ 0 h 405568"/>
                <a:gd name="connsiteX0" fmla="*/ 0 w 1221335"/>
                <a:gd name="connsiteY0" fmla="*/ 86753 h 405568"/>
                <a:gd name="connsiteX1" fmla="*/ 751082 w 1221335"/>
                <a:gd name="connsiteY1" fmla="*/ 0 h 405568"/>
                <a:gd name="connsiteX2" fmla="*/ 1221335 w 1221335"/>
                <a:gd name="connsiteY2" fmla="*/ 202784 h 405568"/>
                <a:gd name="connsiteX3" fmla="*/ 751082 w 1221335"/>
                <a:gd name="connsiteY3" fmla="*/ 405568 h 405568"/>
                <a:gd name="connsiteX4" fmla="*/ 23886 w 1221335"/>
                <a:gd name="connsiteY4" fmla="*/ 383607 h 405568"/>
                <a:gd name="connsiteX5" fmla="*/ 0 w 1221335"/>
                <a:gd name="connsiteY5" fmla="*/ 86753 h 405568"/>
                <a:gd name="connsiteX0" fmla="*/ 17130 w 1238465"/>
                <a:gd name="connsiteY0" fmla="*/ 86753 h 405568"/>
                <a:gd name="connsiteX1" fmla="*/ 768212 w 1238465"/>
                <a:gd name="connsiteY1" fmla="*/ 0 h 405568"/>
                <a:gd name="connsiteX2" fmla="*/ 1238465 w 1238465"/>
                <a:gd name="connsiteY2" fmla="*/ 202784 h 405568"/>
                <a:gd name="connsiteX3" fmla="*/ 768212 w 1238465"/>
                <a:gd name="connsiteY3" fmla="*/ 405568 h 405568"/>
                <a:gd name="connsiteX4" fmla="*/ 0 w 1238465"/>
                <a:gd name="connsiteY4" fmla="*/ 398727 h 405568"/>
                <a:gd name="connsiteX5" fmla="*/ 17130 w 1238465"/>
                <a:gd name="connsiteY5" fmla="*/ 86753 h 4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465" h="405568">
                  <a:moveTo>
                    <a:pt x="17130" y="86753"/>
                  </a:moveTo>
                  <a:lnTo>
                    <a:pt x="768212" y="0"/>
                  </a:lnTo>
                  <a:cubicBezTo>
                    <a:pt x="1027926" y="0"/>
                    <a:pt x="1238465" y="90789"/>
                    <a:pt x="1238465" y="202784"/>
                  </a:cubicBezTo>
                  <a:cubicBezTo>
                    <a:pt x="1238465" y="314779"/>
                    <a:pt x="1027926" y="405568"/>
                    <a:pt x="768212" y="405568"/>
                  </a:cubicBezTo>
                  <a:lnTo>
                    <a:pt x="0" y="398727"/>
                  </a:lnTo>
                  <a:lnTo>
                    <a:pt x="17130" y="86753"/>
                  </a:lnTo>
                  <a:close/>
                </a:path>
              </a:pathLst>
            </a:cu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>
              <a:spLocks/>
            </p:cNvSpPr>
            <p:nvPr/>
          </p:nvSpPr>
          <p:spPr bwMode="auto">
            <a:xfrm rot="9839204" flipV="1">
              <a:off x="10783856" y="5182901"/>
              <a:ext cx="216495" cy="216486"/>
            </a:xfrm>
            <a:custGeom>
              <a:avLst/>
              <a:gdLst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67771 w 1936374"/>
                <a:gd name="connsiteY10" fmla="*/ 1989719 h 2344147"/>
                <a:gd name="connsiteX11" fmla="*/ 267733 w 1936374"/>
                <a:gd name="connsiteY11" fmla="*/ 1989680 h 2344147"/>
                <a:gd name="connsiteX12" fmla="*/ 248446 w 1936374"/>
                <a:gd name="connsiteY12" fmla="*/ 1970392 h 2344147"/>
                <a:gd name="connsiteX13" fmla="*/ 248486 w 1936374"/>
                <a:gd name="connsiteY13" fmla="*/ 1970434 h 2344147"/>
                <a:gd name="connsiteX14" fmla="*/ 333326 w 1936374"/>
                <a:gd name="connsiteY14" fmla="*/ 2056993 h 2344147"/>
                <a:gd name="connsiteX15" fmla="*/ 332951 w 1936374"/>
                <a:gd name="connsiteY15" fmla="*/ 2056599 h 2344147"/>
                <a:gd name="connsiteX16" fmla="*/ 320095 w 1936374"/>
                <a:gd name="connsiteY16" fmla="*/ 2044279 h 2344147"/>
                <a:gd name="connsiteX17" fmla="*/ 320526 w 1936374"/>
                <a:gd name="connsiteY17" fmla="*/ 2044727 h 2344147"/>
                <a:gd name="connsiteX18" fmla="*/ 353677 w 1936374"/>
                <a:gd name="connsiteY18" fmla="*/ 2077353 h 2344147"/>
                <a:gd name="connsiteX19" fmla="*/ 353367 w 1936374"/>
                <a:gd name="connsiteY19" fmla="*/ 2077015 h 2344147"/>
                <a:gd name="connsiteX20" fmla="*/ 344870 w 1936374"/>
                <a:gd name="connsiteY20" fmla="*/ 2069049 h 2344147"/>
                <a:gd name="connsiteX21" fmla="*/ 345290 w 1936374"/>
                <a:gd name="connsiteY21" fmla="*/ 2069491 h 2344147"/>
                <a:gd name="connsiteX22" fmla="*/ 364294 w 1936374"/>
                <a:gd name="connsiteY22" fmla="*/ 2088019 h 2344147"/>
                <a:gd name="connsiteX23" fmla="*/ 364142 w 1936374"/>
                <a:gd name="connsiteY23" fmla="*/ 2087791 h 2344147"/>
                <a:gd name="connsiteX24" fmla="*/ 360046 w 1936374"/>
                <a:gd name="connsiteY24" fmla="*/ 2084206 h 2344147"/>
                <a:gd name="connsiteX25" fmla="*/ 360486 w 1936374"/>
                <a:gd name="connsiteY25" fmla="*/ 2084687 h 2344147"/>
                <a:gd name="connsiteX26" fmla="*/ 391707 w 1936374"/>
                <a:gd name="connsiteY26" fmla="*/ 2113682 h 2344147"/>
                <a:gd name="connsiteX27" fmla="*/ 391363 w 1936374"/>
                <a:gd name="connsiteY27" fmla="*/ 2113311 h 2344147"/>
                <a:gd name="connsiteX28" fmla="*/ 366016 w 1936374"/>
                <a:gd name="connsiteY28" fmla="*/ 2090166 h 2344147"/>
                <a:gd name="connsiteX29" fmla="*/ 366115 w 1936374"/>
                <a:gd name="connsiteY29" fmla="*/ 2090315 h 2344147"/>
                <a:gd name="connsiteX30" fmla="*/ 1669036 w 1936374"/>
                <a:gd name="connsiteY30" fmla="*/ 2344147 h 2344147"/>
                <a:gd name="connsiteX31" fmla="*/ 1736574 w 1936374"/>
                <a:gd name="connsiteY31" fmla="*/ 2115642 h 2344147"/>
                <a:gd name="connsiteX32" fmla="*/ 1763589 w 1936374"/>
                <a:gd name="connsiteY32" fmla="*/ 2061612 h 2344147"/>
                <a:gd name="connsiteX33" fmla="*/ 1787227 w 1936374"/>
                <a:gd name="connsiteY33" fmla="*/ 2005892 h 2344147"/>
                <a:gd name="connsiteX34" fmla="*/ 1809178 w 1936374"/>
                <a:gd name="connsiteY34" fmla="*/ 1949610 h 2344147"/>
                <a:gd name="connsiteX35" fmla="*/ 1828876 w 1936374"/>
                <a:gd name="connsiteY35" fmla="*/ 1892766 h 2344147"/>
                <a:gd name="connsiteX36" fmla="*/ 1846886 w 1936374"/>
                <a:gd name="connsiteY36" fmla="*/ 1834232 h 2344147"/>
                <a:gd name="connsiteX37" fmla="*/ 1862645 w 1936374"/>
                <a:gd name="connsiteY37" fmla="*/ 1776825 h 2344147"/>
                <a:gd name="connsiteX38" fmla="*/ 1876153 w 1936374"/>
                <a:gd name="connsiteY38" fmla="*/ 1717728 h 2344147"/>
                <a:gd name="connsiteX39" fmla="*/ 1888535 w 1936374"/>
                <a:gd name="connsiteY39" fmla="*/ 1659195 h 2344147"/>
                <a:gd name="connsiteX40" fmla="*/ 1899228 w 1936374"/>
                <a:gd name="connsiteY40" fmla="*/ 1600662 h 2344147"/>
                <a:gd name="connsiteX41" fmla="*/ 1908234 w 1936374"/>
                <a:gd name="connsiteY41" fmla="*/ 1543254 h 2344147"/>
                <a:gd name="connsiteX42" fmla="*/ 1915550 w 1936374"/>
                <a:gd name="connsiteY42" fmla="*/ 1485846 h 2344147"/>
                <a:gd name="connsiteX43" fmla="*/ 1922304 w 1936374"/>
                <a:gd name="connsiteY43" fmla="*/ 1429564 h 2344147"/>
                <a:gd name="connsiteX44" fmla="*/ 1927369 w 1936374"/>
                <a:gd name="connsiteY44" fmla="*/ 1374407 h 2344147"/>
                <a:gd name="connsiteX45" fmla="*/ 1930746 w 1936374"/>
                <a:gd name="connsiteY45" fmla="*/ 1320939 h 2344147"/>
                <a:gd name="connsiteX46" fmla="*/ 1933560 w 1936374"/>
                <a:gd name="connsiteY46" fmla="*/ 1268597 h 2344147"/>
                <a:gd name="connsiteX47" fmla="*/ 1935249 w 1936374"/>
                <a:gd name="connsiteY47" fmla="*/ 1217943 h 2344147"/>
                <a:gd name="connsiteX48" fmla="*/ 1936374 w 1936374"/>
                <a:gd name="connsiteY48" fmla="*/ 1169541 h 2344147"/>
                <a:gd name="connsiteX49" fmla="*/ 1936374 w 1936374"/>
                <a:gd name="connsiteY49" fmla="*/ 1123389 h 2344147"/>
                <a:gd name="connsiteX50" fmla="*/ 1936374 w 1936374"/>
                <a:gd name="connsiteY50" fmla="*/ 1079489 h 2344147"/>
                <a:gd name="connsiteX51" fmla="*/ 1935811 w 1936374"/>
                <a:gd name="connsiteY51" fmla="*/ 1038404 h 2344147"/>
                <a:gd name="connsiteX52" fmla="*/ 1934123 w 1936374"/>
                <a:gd name="connsiteY52" fmla="*/ 1000132 h 2344147"/>
                <a:gd name="connsiteX53" fmla="*/ 1932997 w 1936374"/>
                <a:gd name="connsiteY53" fmla="*/ 964675 h 2344147"/>
                <a:gd name="connsiteX54" fmla="*/ 1931309 w 1936374"/>
                <a:gd name="connsiteY54" fmla="*/ 933156 h 2344147"/>
                <a:gd name="connsiteX55" fmla="*/ 1929057 w 1936374"/>
                <a:gd name="connsiteY55" fmla="*/ 905015 h 2344147"/>
                <a:gd name="connsiteX56" fmla="*/ 1927369 w 1936374"/>
                <a:gd name="connsiteY56" fmla="*/ 880251 h 2344147"/>
                <a:gd name="connsiteX57" fmla="*/ 1925681 w 1936374"/>
                <a:gd name="connsiteY57" fmla="*/ 859427 h 2344147"/>
                <a:gd name="connsiteX58" fmla="*/ 1924555 w 1936374"/>
                <a:gd name="connsiteY58" fmla="*/ 843105 h 2344147"/>
                <a:gd name="connsiteX59" fmla="*/ 1922866 w 1936374"/>
                <a:gd name="connsiteY59" fmla="*/ 831286 h 2344147"/>
                <a:gd name="connsiteX60" fmla="*/ 1922304 w 1936374"/>
                <a:gd name="connsiteY60" fmla="*/ 823406 h 2344147"/>
                <a:gd name="connsiteX61" fmla="*/ 1922304 w 1936374"/>
                <a:gd name="connsiteY61" fmla="*/ 821155 h 2344147"/>
                <a:gd name="connsiteX62" fmla="*/ 1924555 w 1936374"/>
                <a:gd name="connsiteY62" fmla="*/ 781758 h 2344147"/>
                <a:gd name="connsiteX63" fmla="*/ 1923429 w 1936374"/>
                <a:gd name="connsiteY63" fmla="*/ 745175 h 2344147"/>
                <a:gd name="connsiteX64" fmla="*/ 1920052 w 1936374"/>
                <a:gd name="connsiteY64" fmla="*/ 710280 h 2344147"/>
                <a:gd name="connsiteX65" fmla="*/ 1913299 w 1936374"/>
                <a:gd name="connsiteY65" fmla="*/ 677636 h 2344147"/>
                <a:gd name="connsiteX66" fmla="*/ 1904856 w 1936374"/>
                <a:gd name="connsiteY66" fmla="*/ 647806 h 2344147"/>
                <a:gd name="connsiteX67" fmla="*/ 1894163 w 1936374"/>
                <a:gd name="connsiteY67" fmla="*/ 619666 h 2344147"/>
                <a:gd name="connsiteX68" fmla="*/ 1881781 w 1936374"/>
                <a:gd name="connsiteY68" fmla="*/ 592650 h 2344147"/>
                <a:gd name="connsiteX69" fmla="*/ 1867710 w 1936374"/>
                <a:gd name="connsiteY69" fmla="*/ 569012 h 2344147"/>
                <a:gd name="connsiteX70" fmla="*/ 1850826 w 1936374"/>
                <a:gd name="connsiteY70" fmla="*/ 546499 h 2344147"/>
                <a:gd name="connsiteX71" fmla="*/ 1833941 w 1936374"/>
                <a:gd name="connsiteY71" fmla="*/ 525675 h 2344147"/>
                <a:gd name="connsiteX72" fmla="*/ 1814806 w 1936374"/>
                <a:gd name="connsiteY72" fmla="*/ 507101 h 2344147"/>
                <a:gd name="connsiteX73" fmla="*/ 1795670 w 1936374"/>
                <a:gd name="connsiteY73" fmla="*/ 489654 h 2344147"/>
                <a:gd name="connsiteX74" fmla="*/ 1775409 w 1936374"/>
                <a:gd name="connsiteY74" fmla="*/ 473895 h 2344147"/>
                <a:gd name="connsiteX75" fmla="*/ 1754584 w 1936374"/>
                <a:gd name="connsiteY75" fmla="*/ 459262 h 2344147"/>
                <a:gd name="connsiteX76" fmla="*/ 1733760 w 1936374"/>
                <a:gd name="connsiteY76" fmla="*/ 447442 h 2344147"/>
                <a:gd name="connsiteX77" fmla="*/ 1712373 w 1936374"/>
                <a:gd name="connsiteY77" fmla="*/ 435623 h 2344147"/>
                <a:gd name="connsiteX78" fmla="*/ 1691549 w 1936374"/>
                <a:gd name="connsiteY78" fmla="*/ 425492 h 2344147"/>
                <a:gd name="connsiteX79" fmla="*/ 1670725 w 1936374"/>
                <a:gd name="connsiteY79" fmla="*/ 417050 h 2344147"/>
                <a:gd name="connsiteX80" fmla="*/ 1650463 w 1936374"/>
                <a:gd name="connsiteY80" fmla="*/ 409171 h 2344147"/>
                <a:gd name="connsiteX81" fmla="*/ 1630201 w 1936374"/>
                <a:gd name="connsiteY81" fmla="*/ 401854 h 2344147"/>
                <a:gd name="connsiteX82" fmla="*/ 1611629 w 1936374"/>
                <a:gd name="connsiteY82" fmla="*/ 396789 h 2344147"/>
                <a:gd name="connsiteX83" fmla="*/ 1594182 w 1936374"/>
                <a:gd name="connsiteY83" fmla="*/ 391723 h 2344147"/>
                <a:gd name="connsiteX84" fmla="*/ 1577860 w 1936374"/>
                <a:gd name="connsiteY84" fmla="*/ 387221 h 2344147"/>
                <a:gd name="connsiteX85" fmla="*/ 1562664 w 1936374"/>
                <a:gd name="connsiteY85" fmla="*/ 384406 h 2344147"/>
                <a:gd name="connsiteX86" fmla="*/ 1549719 w 1936374"/>
                <a:gd name="connsiteY86" fmla="*/ 381592 h 2344147"/>
                <a:gd name="connsiteX87" fmla="*/ 1538463 w 1936374"/>
                <a:gd name="connsiteY87" fmla="*/ 379904 h 2344147"/>
                <a:gd name="connsiteX88" fmla="*/ 1530020 w 1936374"/>
                <a:gd name="connsiteY88" fmla="*/ 378779 h 2344147"/>
                <a:gd name="connsiteX89" fmla="*/ 1522704 w 1936374"/>
                <a:gd name="connsiteY89" fmla="*/ 378216 h 2344147"/>
                <a:gd name="connsiteX90" fmla="*/ 1518201 w 1936374"/>
                <a:gd name="connsiteY90" fmla="*/ 377090 h 2344147"/>
                <a:gd name="connsiteX91" fmla="*/ 1517075 w 1936374"/>
                <a:gd name="connsiteY91" fmla="*/ 377090 h 2344147"/>
                <a:gd name="connsiteX92" fmla="*/ 1503005 w 1936374"/>
                <a:gd name="connsiteY92" fmla="*/ 341070 h 2344147"/>
                <a:gd name="connsiteX93" fmla="*/ 1487809 w 1936374"/>
                <a:gd name="connsiteY93" fmla="*/ 308989 h 2344147"/>
                <a:gd name="connsiteX94" fmla="*/ 1472050 w 1936374"/>
                <a:gd name="connsiteY94" fmla="*/ 279722 h 2344147"/>
                <a:gd name="connsiteX95" fmla="*/ 1455165 w 1936374"/>
                <a:gd name="connsiteY95" fmla="*/ 254958 h 2344147"/>
                <a:gd name="connsiteX96" fmla="*/ 1436593 w 1936374"/>
                <a:gd name="connsiteY96" fmla="*/ 233008 h 2344147"/>
                <a:gd name="connsiteX97" fmla="*/ 1417457 w 1936374"/>
                <a:gd name="connsiteY97" fmla="*/ 213872 h 2344147"/>
                <a:gd name="connsiteX98" fmla="*/ 1397758 w 1936374"/>
                <a:gd name="connsiteY98" fmla="*/ 197550 h 2344147"/>
                <a:gd name="connsiteX99" fmla="*/ 1377497 w 1936374"/>
                <a:gd name="connsiteY99" fmla="*/ 184605 h 2344147"/>
                <a:gd name="connsiteX100" fmla="*/ 1356673 w 1936374"/>
                <a:gd name="connsiteY100" fmla="*/ 173912 h 2344147"/>
                <a:gd name="connsiteX101" fmla="*/ 1335848 w 1936374"/>
                <a:gd name="connsiteY101" fmla="*/ 165470 h 2344147"/>
                <a:gd name="connsiteX102" fmla="*/ 1315024 w 1936374"/>
                <a:gd name="connsiteY102" fmla="*/ 158716 h 2344147"/>
                <a:gd name="connsiteX103" fmla="*/ 1294200 w 1936374"/>
                <a:gd name="connsiteY103" fmla="*/ 154776 h 2344147"/>
                <a:gd name="connsiteX104" fmla="*/ 1273376 w 1936374"/>
                <a:gd name="connsiteY104" fmla="*/ 151399 h 2344147"/>
                <a:gd name="connsiteX105" fmla="*/ 1252552 w 1936374"/>
                <a:gd name="connsiteY105" fmla="*/ 150274 h 2344147"/>
                <a:gd name="connsiteX106" fmla="*/ 1232290 w 1936374"/>
                <a:gd name="connsiteY106" fmla="*/ 150836 h 2344147"/>
                <a:gd name="connsiteX107" fmla="*/ 1212029 w 1936374"/>
                <a:gd name="connsiteY107" fmla="*/ 152525 h 2344147"/>
                <a:gd name="connsiteX108" fmla="*/ 1193456 w 1936374"/>
                <a:gd name="connsiteY108" fmla="*/ 155339 h 2344147"/>
                <a:gd name="connsiteX109" fmla="*/ 1174883 w 1936374"/>
                <a:gd name="connsiteY109" fmla="*/ 158153 h 2344147"/>
                <a:gd name="connsiteX110" fmla="*/ 1157436 w 1936374"/>
                <a:gd name="connsiteY110" fmla="*/ 162655 h 2344147"/>
                <a:gd name="connsiteX111" fmla="*/ 1141114 w 1936374"/>
                <a:gd name="connsiteY111" fmla="*/ 166595 h 2344147"/>
                <a:gd name="connsiteX112" fmla="*/ 1125918 w 1936374"/>
                <a:gd name="connsiteY112" fmla="*/ 171660 h 2344147"/>
                <a:gd name="connsiteX113" fmla="*/ 1112410 w 1936374"/>
                <a:gd name="connsiteY113" fmla="*/ 176726 h 2344147"/>
                <a:gd name="connsiteX114" fmla="*/ 1099465 w 1936374"/>
                <a:gd name="connsiteY114" fmla="*/ 181791 h 2344147"/>
                <a:gd name="connsiteX115" fmla="*/ 1088772 w 1936374"/>
                <a:gd name="connsiteY115" fmla="*/ 186294 h 2344147"/>
                <a:gd name="connsiteX116" fmla="*/ 1079204 w 1936374"/>
                <a:gd name="connsiteY116" fmla="*/ 190796 h 2344147"/>
                <a:gd name="connsiteX117" fmla="*/ 1071887 w 1936374"/>
                <a:gd name="connsiteY117" fmla="*/ 194173 h 2344147"/>
                <a:gd name="connsiteX118" fmla="*/ 1066259 w 1936374"/>
                <a:gd name="connsiteY118" fmla="*/ 196987 h 2344147"/>
                <a:gd name="connsiteX119" fmla="*/ 1063445 w 1936374"/>
                <a:gd name="connsiteY119" fmla="*/ 199239 h 2344147"/>
                <a:gd name="connsiteX120" fmla="*/ 1061757 w 1936374"/>
                <a:gd name="connsiteY120" fmla="*/ 199801 h 2344147"/>
                <a:gd name="connsiteX121" fmla="*/ 1043746 w 1936374"/>
                <a:gd name="connsiteY121" fmla="*/ 163781 h 2344147"/>
                <a:gd name="connsiteX122" fmla="*/ 1026299 w 1936374"/>
                <a:gd name="connsiteY122" fmla="*/ 132263 h 2344147"/>
                <a:gd name="connsiteX123" fmla="*/ 1006038 w 1936374"/>
                <a:gd name="connsiteY123" fmla="*/ 104685 h 2344147"/>
                <a:gd name="connsiteX124" fmla="*/ 985776 w 1936374"/>
                <a:gd name="connsiteY124" fmla="*/ 80484 h 2344147"/>
                <a:gd name="connsiteX125" fmla="*/ 964952 w 1936374"/>
                <a:gd name="connsiteY125" fmla="*/ 60222 h 2344147"/>
                <a:gd name="connsiteX126" fmla="*/ 943565 w 1936374"/>
                <a:gd name="connsiteY126" fmla="*/ 43337 h 2344147"/>
                <a:gd name="connsiteX127" fmla="*/ 921052 w 1936374"/>
                <a:gd name="connsiteY127" fmla="*/ 29830 h 2344147"/>
                <a:gd name="connsiteX128" fmla="*/ 899102 w 1936374"/>
                <a:gd name="connsiteY128" fmla="*/ 19136 h 2344147"/>
                <a:gd name="connsiteX129" fmla="*/ 876027 w 1936374"/>
                <a:gd name="connsiteY129" fmla="*/ 10131 h 2344147"/>
                <a:gd name="connsiteX130" fmla="*/ 853514 w 1936374"/>
                <a:gd name="connsiteY130" fmla="*/ 4503 h 2344147"/>
                <a:gd name="connsiteX131" fmla="*/ 830438 w 1936374"/>
                <a:gd name="connsiteY131" fmla="*/ 1689 h 2344147"/>
                <a:gd name="connsiteX132" fmla="*/ 808489 w 1936374"/>
                <a:gd name="connsiteY132" fmla="*/ 0 h 2344147"/>
                <a:gd name="connsiteX133" fmla="*/ 785976 w 1936374"/>
                <a:gd name="connsiteY133" fmla="*/ 1126 h 2344147"/>
                <a:gd name="connsiteX134" fmla="*/ 764589 w 1936374"/>
                <a:gd name="connsiteY134" fmla="*/ 3377 h 2344147"/>
                <a:gd name="connsiteX135" fmla="*/ 742639 w 1936374"/>
                <a:gd name="connsiteY135" fmla="*/ 6754 h 2344147"/>
                <a:gd name="connsiteX136" fmla="*/ 722941 w 1936374"/>
                <a:gd name="connsiteY136" fmla="*/ 11257 h 2344147"/>
                <a:gd name="connsiteX137" fmla="*/ 702679 w 1936374"/>
                <a:gd name="connsiteY137" fmla="*/ 16885 h 2344147"/>
                <a:gd name="connsiteX138" fmla="*/ 684106 w 1936374"/>
                <a:gd name="connsiteY138" fmla="*/ 24201 h 2344147"/>
                <a:gd name="connsiteX139" fmla="*/ 666096 w 1936374"/>
                <a:gd name="connsiteY139" fmla="*/ 30392 h 2344147"/>
                <a:gd name="connsiteX140" fmla="*/ 648649 w 1936374"/>
                <a:gd name="connsiteY140" fmla="*/ 38272 h 2344147"/>
                <a:gd name="connsiteX141" fmla="*/ 633453 w 1936374"/>
                <a:gd name="connsiteY141" fmla="*/ 45589 h 2344147"/>
                <a:gd name="connsiteX142" fmla="*/ 619382 w 1936374"/>
                <a:gd name="connsiteY142" fmla="*/ 53468 h 2344147"/>
                <a:gd name="connsiteX143" fmla="*/ 606437 w 1936374"/>
                <a:gd name="connsiteY143" fmla="*/ 60785 h 2344147"/>
                <a:gd name="connsiteX144" fmla="*/ 595744 w 1936374"/>
                <a:gd name="connsiteY144" fmla="*/ 67539 h 2344147"/>
                <a:gd name="connsiteX145" fmla="*/ 586176 w 1936374"/>
                <a:gd name="connsiteY145" fmla="*/ 73167 h 2344147"/>
                <a:gd name="connsiteX146" fmla="*/ 578297 w 1936374"/>
                <a:gd name="connsiteY146" fmla="*/ 78232 h 2344147"/>
                <a:gd name="connsiteX147" fmla="*/ 573231 w 1936374"/>
                <a:gd name="connsiteY147" fmla="*/ 82172 h 2344147"/>
                <a:gd name="connsiteX148" fmla="*/ 569855 w 1936374"/>
                <a:gd name="connsiteY148" fmla="*/ 84424 h 2344147"/>
                <a:gd name="connsiteX149" fmla="*/ 568166 w 1936374"/>
                <a:gd name="connsiteY149" fmla="*/ 85549 h 2344147"/>
                <a:gd name="connsiteX150" fmla="*/ 525955 w 1936374"/>
                <a:gd name="connsiteY150" fmla="*/ 73730 h 2344147"/>
                <a:gd name="connsiteX151" fmla="*/ 485432 w 1936374"/>
                <a:gd name="connsiteY151" fmla="*/ 65287 h 2344147"/>
                <a:gd name="connsiteX152" fmla="*/ 447723 w 1936374"/>
                <a:gd name="connsiteY152" fmla="*/ 60222 h 2344147"/>
                <a:gd name="connsiteX153" fmla="*/ 412266 w 1936374"/>
                <a:gd name="connsiteY153" fmla="*/ 56282 h 2344147"/>
                <a:gd name="connsiteX154" fmla="*/ 378496 w 1936374"/>
                <a:gd name="connsiteY154" fmla="*/ 56282 h 2344147"/>
                <a:gd name="connsiteX155" fmla="*/ 346979 w 1936374"/>
                <a:gd name="connsiteY155" fmla="*/ 57971 h 2344147"/>
                <a:gd name="connsiteX156" fmla="*/ 317713 w 1936374"/>
                <a:gd name="connsiteY156" fmla="*/ 62474 h 2344147"/>
                <a:gd name="connsiteX157" fmla="*/ 290134 w 1936374"/>
                <a:gd name="connsiteY157" fmla="*/ 68101 h 2344147"/>
                <a:gd name="connsiteX158" fmla="*/ 264245 w 1936374"/>
                <a:gd name="connsiteY158" fmla="*/ 75981 h 2344147"/>
                <a:gd name="connsiteX159" fmla="*/ 241169 w 1936374"/>
                <a:gd name="connsiteY159" fmla="*/ 85549 h 2344147"/>
                <a:gd name="connsiteX160" fmla="*/ 219219 w 1936374"/>
                <a:gd name="connsiteY160" fmla="*/ 96242 h 2344147"/>
                <a:gd name="connsiteX161" fmla="*/ 198958 w 1936374"/>
                <a:gd name="connsiteY161" fmla="*/ 108625 h 2344147"/>
                <a:gd name="connsiteX162" fmla="*/ 180385 w 1936374"/>
                <a:gd name="connsiteY162" fmla="*/ 121570 h 2344147"/>
                <a:gd name="connsiteX163" fmla="*/ 163500 w 1936374"/>
                <a:gd name="connsiteY163" fmla="*/ 135640 h 2344147"/>
                <a:gd name="connsiteX164" fmla="*/ 147742 w 1936374"/>
                <a:gd name="connsiteY164" fmla="*/ 150836 h 2344147"/>
                <a:gd name="connsiteX165" fmla="*/ 133672 w 1936374"/>
                <a:gd name="connsiteY165" fmla="*/ 166032 h 2344147"/>
                <a:gd name="connsiteX166" fmla="*/ 121289 w 1936374"/>
                <a:gd name="connsiteY166" fmla="*/ 182354 h 2344147"/>
                <a:gd name="connsiteX167" fmla="*/ 110033 w 1936374"/>
                <a:gd name="connsiteY167" fmla="*/ 198676 h 2344147"/>
                <a:gd name="connsiteX168" fmla="*/ 99902 w 1936374"/>
                <a:gd name="connsiteY168" fmla="*/ 214435 h 2344147"/>
                <a:gd name="connsiteX169" fmla="*/ 90897 w 1936374"/>
                <a:gd name="connsiteY169" fmla="*/ 230756 h 2344147"/>
                <a:gd name="connsiteX170" fmla="*/ 83018 w 1936374"/>
                <a:gd name="connsiteY170" fmla="*/ 246516 h 2344147"/>
                <a:gd name="connsiteX171" fmla="*/ 76264 w 1936374"/>
                <a:gd name="connsiteY171" fmla="*/ 261712 h 2344147"/>
                <a:gd name="connsiteX172" fmla="*/ 70073 w 1936374"/>
                <a:gd name="connsiteY172" fmla="*/ 276908 h 2344147"/>
                <a:gd name="connsiteX173" fmla="*/ 65008 w 1936374"/>
                <a:gd name="connsiteY173" fmla="*/ 290979 h 2344147"/>
                <a:gd name="connsiteX174" fmla="*/ 61068 w 1936374"/>
                <a:gd name="connsiteY174" fmla="*/ 303923 h 2344147"/>
                <a:gd name="connsiteX175" fmla="*/ 58254 w 1936374"/>
                <a:gd name="connsiteY175" fmla="*/ 315180 h 2344147"/>
                <a:gd name="connsiteX176" fmla="*/ 55440 w 1936374"/>
                <a:gd name="connsiteY176" fmla="*/ 325873 h 2344147"/>
                <a:gd name="connsiteX177" fmla="*/ 53188 w 1936374"/>
                <a:gd name="connsiteY177" fmla="*/ 334879 h 2344147"/>
                <a:gd name="connsiteX178" fmla="*/ 51500 w 1936374"/>
                <a:gd name="connsiteY178" fmla="*/ 342195 h 2344147"/>
                <a:gd name="connsiteX179" fmla="*/ 50937 w 1936374"/>
                <a:gd name="connsiteY179" fmla="*/ 347823 h 2344147"/>
                <a:gd name="connsiteX180" fmla="*/ 50374 w 1936374"/>
                <a:gd name="connsiteY180" fmla="*/ 350637 h 2344147"/>
                <a:gd name="connsiteX181" fmla="*/ 50374 w 1936374"/>
                <a:gd name="connsiteY181" fmla="*/ 351763 h 2344147"/>
                <a:gd name="connsiteX182" fmla="*/ 45872 w 1936374"/>
                <a:gd name="connsiteY182" fmla="*/ 371462 h 2344147"/>
                <a:gd name="connsiteX183" fmla="*/ 41369 w 1936374"/>
                <a:gd name="connsiteY183" fmla="*/ 395100 h 2344147"/>
                <a:gd name="connsiteX184" fmla="*/ 38555 w 1936374"/>
                <a:gd name="connsiteY184" fmla="*/ 420990 h 2344147"/>
                <a:gd name="connsiteX185" fmla="*/ 35741 w 1936374"/>
                <a:gd name="connsiteY185" fmla="*/ 450256 h 2344147"/>
                <a:gd name="connsiteX186" fmla="*/ 32927 w 1936374"/>
                <a:gd name="connsiteY186" fmla="*/ 481212 h 2344147"/>
                <a:gd name="connsiteX187" fmla="*/ 30675 w 1936374"/>
                <a:gd name="connsiteY187" fmla="*/ 513292 h 2344147"/>
                <a:gd name="connsiteX188" fmla="*/ 29550 w 1936374"/>
                <a:gd name="connsiteY188" fmla="*/ 546499 h 2344147"/>
                <a:gd name="connsiteX189" fmla="*/ 27862 w 1936374"/>
                <a:gd name="connsiteY189" fmla="*/ 581393 h 2344147"/>
                <a:gd name="connsiteX190" fmla="*/ 27299 w 1936374"/>
                <a:gd name="connsiteY190" fmla="*/ 615726 h 2344147"/>
                <a:gd name="connsiteX191" fmla="*/ 26736 w 1936374"/>
                <a:gd name="connsiteY191" fmla="*/ 650621 h 2344147"/>
                <a:gd name="connsiteX192" fmla="*/ 26736 w 1936374"/>
                <a:gd name="connsiteY192" fmla="*/ 683827 h 2344147"/>
                <a:gd name="connsiteX193" fmla="*/ 25610 w 1936374"/>
                <a:gd name="connsiteY193" fmla="*/ 717033 h 2344147"/>
                <a:gd name="connsiteX194" fmla="*/ 25610 w 1936374"/>
                <a:gd name="connsiteY194" fmla="*/ 747988 h 2344147"/>
                <a:gd name="connsiteX195" fmla="*/ 25610 w 1936374"/>
                <a:gd name="connsiteY195" fmla="*/ 777255 h 2344147"/>
                <a:gd name="connsiteX196" fmla="*/ 25610 w 1936374"/>
                <a:gd name="connsiteY196" fmla="*/ 804271 h 2344147"/>
                <a:gd name="connsiteX197" fmla="*/ 26736 w 1936374"/>
                <a:gd name="connsiteY197" fmla="*/ 827909 h 2344147"/>
                <a:gd name="connsiteX198" fmla="*/ 26736 w 1936374"/>
                <a:gd name="connsiteY198" fmla="*/ 848171 h 2344147"/>
                <a:gd name="connsiteX199" fmla="*/ 27299 w 1936374"/>
                <a:gd name="connsiteY199" fmla="*/ 865055 h 2344147"/>
                <a:gd name="connsiteX200" fmla="*/ 27299 w 1936374"/>
                <a:gd name="connsiteY200" fmla="*/ 869126 h 2344147"/>
                <a:gd name="connsiteX201" fmla="*/ 62319 w 1936374"/>
                <a:gd name="connsiteY201" fmla="*/ 1009580 h 2344147"/>
                <a:gd name="connsiteX202" fmla="*/ 197736 w 1936374"/>
                <a:gd name="connsiteY202" fmla="*/ 1518857 h 2344147"/>
                <a:gd name="connsiteX203" fmla="*/ 466471 w 1936374"/>
                <a:gd name="connsiteY203" fmla="*/ 2203492 h 2344147"/>
                <a:gd name="connsiteX204" fmla="*/ 475994 w 1936374"/>
                <a:gd name="connsiteY204" fmla="*/ 2252993 h 2344147"/>
                <a:gd name="connsiteX205" fmla="*/ 475427 w 1936374"/>
                <a:gd name="connsiteY205" fmla="*/ 2266980 h 2344147"/>
                <a:gd name="connsiteX206" fmla="*/ 477836 w 1936374"/>
                <a:gd name="connsiteY206" fmla="*/ 2275814 h 2344147"/>
                <a:gd name="connsiteX207" fmla="*/ 481648 w 1936374"/>
                <a:gd name="connsiteY207" fmla="*/ 2318876 h 2344147"/>
                <a:gd name="connsiteX208" fmla="*/ 480521 w 1936374"/>
                <a:gd name="connsiteY208" fmla="*/ 2331608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7736 w 1936374"/>
                <a:gd name="connsiteY208" fmla="*/ 151885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16599 w 1936374"/>
                <a:gd name="connsiteY207" fmla="*/ 124580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481648 w 1936374"/>
                <a:gd name="connsiteY213" fmla="*/ 2318876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588516 w 1936374"/>
                <a:gd name="connsiteY213" fmla="*/ 2320424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1936374" h="2345074">
                  <a:moveTo>
                    <a:pt x="23875" y="878134"/>
                  </a:moveTo>
                  <a:lnTo>
                    <a:pt x="23875" y="875299"/>
                  </a:lnTo>
                  <a:lnTo>
                    <a:pt x="23875" y="867587"/>
                  </a:lnTo>
                  <a:lnTo>
                    <a:pt x="22797" y="861115"/>
                  </a:lnTo>
                  <a:lnTo>
                    <a:pt x="17168" y="838040"/>
                  </a:lnTo>
                  <a:lnTo>
                    <a:pt x="9852" y="817779"/>
                  </a:lnTo>
                  <a:lnTo>
                    <a:pt x="1972" y="800893"/>
                  </a:lnTo>
                  <a:lnTo>
                    <a:pt x="0" y="797935"/>
                  </a:lnTo>
                  <a:lnTo>
                    <a:pt x="16215" y="838108"/>
                  </a:lnTo>
                  <a:lnTo>
                    <a:pt x="19339" y="850912"/>
                  </a:lnTo>
                  <a:lnTo>
                    <a:pt x="23875" y="878134"/>
                  </a:lnTo>
                  <a:close/>
                  <a:moveTo>
                    <a:pt x="267771" y="1989719"/>
                  </a:moveTo>
                  <a:cubicBezTo>
                    <a:pt x="267758" y="1989706"/>
                    <a:pt x="267746" y="1989693"/>
                    <a:pt x="267733" y="1989680"/>
                  </a:cubicBezTo>
                  <a:lnTo>
                    <a:pt x="248446" y="1970392"/>
                  </a:lnTo>
                  <a:cubicBezTo>
                    <a:pt x="248459" y="1970406"/>
                    <a:pt x="248473" y="1970420"/>
                    <a:pt x="248486" y="1970434"/>
                  </a:cubicBezTo>
                  <a:lnTo>
                    <a:pt x="267771" y="1989719"/>
                  </a:lnTo>
                  <a:close/>
                  <a:moveTo>
                    <a:pt x="333326" y="2056993"/>
                  </a:moveTo>
                  <a:lnTo>
                    <a:pt x="332951" y="2056599"/>
                  </a:lnTo>
                  <a:lnTo>
                    <a:pt x="320095" y="2044279"/>
                  </a:lnTo>
                  <a:lnTo>
                    <a:pt x="320526" y="2044727"/>
                  </a:lnTo>
                  <a:lnTo>
                    <a:pt x="333326" y="2056993"/>
                  </a:lnTo>
                  <a:close/>
                  <a:moveTo>
                    <a:pt x="353677" y="2077353"/>
                  </a:moveTo>
                  <a:lnTo>
                    <a:pt x="353367" y="2077015"/>
                  </a:lnTo>
                  <a:lnTo>
                    <a:pt x="344870" y="2069049"/>
                  </a:lnTo>
                  <a:lnTo>
                    <a:pt x="345290" y="2069491"/>
                  </a:lnTo>
                  <a:lnTo>
                    <a:pt x="353677" y="2077353"/>
                  </a:lnTo>
                  <a:close/>
                  <a:moveTo>
                    <a:pt x="364294" y="2088019"/>
                  </a:moveTo>
                  <a:lnTo>
                    <a:pt x="364142" y="2087791"/>
                  </a:lnTo>
                  <a:lnTo>
                    <a:pt x="360046" y="2084206"/>
                  </a:lnTo>
                  <a:lnTo>
                    <a:pt x="360486" y="2084687"/>
                  </a:lnTo>
                  <a:lnTo>
                    <a:pt x="364294" y="2088019"/>
                  </a:lnTo>
                  <a:close/>
                  <a:moveTo>
                    <a:pt x="391707" y="2113682"/>
                  </a:moveTo>
                  <a:lnTo>
                    <a:pt x="391363" y="2113311"/>
                  </a:lnTo>
                  <a:lnTo>
                    <a:pt x="366016" y="2090166"/>
                  </a:lnTo>
                  <a:cubicBezTo>
                    <a:pt x="366049" y="2090216"/>
                    <a:pt x="366082" y="2090265"/>
                    <a:pt x="366115" y="2090315"/>
                  </a:cubicBezTo>
                  <a:lnTo>
                    <a:pt x="391707" y="2113682"/>
                  </a:lnTo>
                  <a:close/>
                  <a:moveTo>
                    <a:pt x="1669036" y="2344147"/>
                  </a:moveTo>
                  <a:lnTo>
                    <a:pt x="1736574" y="2115642"/>
                  </a:lnTo>
                  <a:lnTo>
                    <a:pt x="1763589" y="2061612"/>
                  </a:lnTo>
                  <a:lnTo>
                    <a:pt x="1787227" y="2005892"/>
                  </a:lnTo>
                  <a:lnTo>
                    <a:pt x="1809178" y="1949610"/>
                  </a:lnTo>
                  <a:lnTo>
                    <a:pt x="1828876" y="1892766"/>
                  </a:lnTo>
                  <a:lnTo>
                    <a:pt x="1846886" y="1834232"/>
                  </a:lnTo>
                  <a:lnTo>
                    <a:pt x="1862645" y="1776825"/>
                  </a:lnTo>
                  <a:lnTo>
                    <a:pt x="1876153" y="1717728"/>
                  </a:lnTo>
                  <a:lnTo>
                    <a:pt x="1888535" y="1659195"/>
                  </a:lnTo>
                  <a:lnTo>
                    <a:pt x="1899228" y="1600662"/>
                  </a:lnTo>
                  <a:lnTo>
                    <a:pt x="1908234" y="1543254"/>
                  </a:lnTo>
                  <a:lnTo>
                    <a:pt x="1915550" y="1485846"/>
                  </a:lnTo>
                  <a:lnTo>
                    <a:pt x="1922304" y="1429564"/>
                  </a:lnTo>
                  <a:lnTo>
                    <a:pt x="1927369" y="1374407"/>
                  </a:lnTo>
                  <a:lnTo>
                    <a:pt x="1930746" y="1320939"/>
                  </a:lnTo>
                  <a:lnTo>
                    <a:pt x="1933560" y="1268597"/>
                  </a:lnTo>
                  <a:lnTo>
                    <a:pt x="1935249" y="1217943"/>
                  </a:lnTo>
                  <a:lnTo>
                    <a:pt x="1936374" y="1169541"/>
                  </a:lnTo>
                  <a:lnTo>
                    <a:pt x="1936374" y="1123389"/>
                  </a:lnTo>
                  <a:lnTo>
                    <a:pt x="1936374" y="1079489"/>
                  </a:lnTo>
                  <a:cubicBezTo>
                    <a:pt x="1936186" y="1065794"/>
                    <a:pt x="1935999" y="1052099"/>
                    <a:pt x="1935811" y="1038404"/>
                  </a:cubicBezTo>
                  <a:cubicBezTo>
                    <a:pt x="1935248" y="1025647"/>
                    <a:pt x="1934686" y="1012889"/>
                    <a:pt x="1934123" y="1000132"/>
                  </a:cubicBezTo>
                  <a:cubicBezTo>
                    <a:pt x="1933748" y="988313"/>
                    <a:pt x="1933372" y="976494"/>
                    <a:pt x="1932997" y="964675"/>
                  </a:cubicBezTo>
                  <a:cubicBezTo>
                    <a:pt x="1932434" y="954169"/>
                    <a:pt x="1931872" y="943662"/>
                    <a:pt x="1931309" y="933156"/>
                  </a:cubicBezTo>
                  <a:lnTo>
                    <a:pt x="1929057" y="905015"/>
                  </a:lnTo>
                  <a:lnTo>
                    <a:pt x="1927369" y="880251"/>
                  </a:lnTo>
                  <a:lnTo>
                    <a:pt x="1925681" y="859427"/>
                  </a:lnTo>
                  <a:cubicBezTo>
                    <a:pt x="1925306" y="853986"/>
                    <a:pt x="1924930" y="848546"/>
                    <a:pt x="1924555" y="843105"/>
                  </a:cubicBezTo>
                  <a:lnTo>
                    <a:pt x="1922866" y="831286"/>
                  </a:lnTo>
                  <a:cubicBezTo>
                    <a:pt x="1922679" y="828659"/>
                    <a:pt x="1922491" y="826033"/>
                    <a:pt x="1922304" y="823406"/>
                  </a:cubicBezTo>
                  <a:lnTo>
                    <a:pt x="1922304" y="821155"/>
                  </a:lnTo>
                  <a:lnTo>
                    <a:pt x="1924555" y="781758"/>
                  </a:lnTo>
                  <a:cubicBezTo>
                    <a:pt x="1924180" y="769564"/>
                    <a:pt x="1923804" y="757369"/>
                    <a:pt x="1923429" y="745175"/>
                  </a:cubicBezTo>
                  <a:lnTo>
                    <a:pt x="1920052" y="710280"/>
                  </a:lnTo>
                  <a:lnTo>
                    <a:pt x="1913299" y="677636"/>
                  </a:lnTo>
                  <a:lnTo>
                    <a:pt x="1904856" y="647806"/>
                  </a:lnTo>
                  <a:lnTo>
                    <a:pt x="1894163" y="619666"/>
                  </a:lnTo>
                  <a:lnTo>
                    <a:pt x="1881781" y="592650"/>
                  </a:lnTo>
                  <a:lnTo>
                    <a:pt x="1867710" y="569012"/>
                  </a:lnTo>
                  <a:lnTo>
                    <a:pt x="1850826" y="546499"/>
                  </a:lnTo>
                  <a:lnTo>
                    <a:pt x="1833941" y="525675"/>
                  </a:lnTo>
                  <a:lnTo>
                    <a:pt x="1814806" y="507101"/>
                  </a:lnTo>
                  <a:lnTo>
                    <a:pt x="1795670" y="489654"/>
                  </a:lnTo>
                  <a:lnTo>
                    <a:pt x="1775409" y="473895"/>
                  </a:lnTo>
                  <a:lnTo>
                    <a:pt x="1754584" y="459262"/>
                  </a:lnTo>
                  <a:lnTo>
                    <a:pt x="1733760" y="447442"/>
                  </a:lnTo>
                  <a:lnTo>
                    <a:pt x="1712373" y="435623"/>
                  </a:lnTo>
                  <a:lnTo>
                    <a:pt x="1691549" y="425492"/>
                  </a:lnTo>
                  <a:lnTo>
                    <a:pt x="1670725" y="417050"/>
                  </a:lnTo>
                  <a:lnTo>
                    <a:pt x="1650463" y="409171"/>
                  </a:lnTo>
                  <a:lnTo>
                    <a:pt x="1630201" y="401854"/>
                  </a:lnTo>
                  <a:lnTo>
                    <a:pt x="1611629" y="396789"/>
                  </a:lnTo>
                  <a:lnTo>
                    <a:pt x="1594182" y="391723"/>
                  </a:lnTo>
                  <a:lnTo>
                    <a:pt x="1577860" y="387221"/>
                  </a:lnTo>
                  <a:lnTo>
                    <a:pt x="1562664" y="384406"/>
                  </a:lnTo>
                  <a:lnTo>
                    <a:pt x="1549719" y="381592"/>
                  </a:lnTo>
                  <a:lnTo>
                    <a:pt x="1538463" y="379904"/>
                  </a:lnTo>
                  <a:lnTo>
                    <a:pt x="1530020" y="378779"/>
                  </a:lnTo>
                  <a:lnTo>
                    <a:pt x="1522704" y="378216"/>
                  </a:lnTo>
                  <a:lnTo>
                    <a:pt x="1518201" y="377090"/>
                  </a:lnTo>
                  <a:lnTo>
                    <a:pt x="1517075" y="377090"/>
                  </a:lnTo>
                  <a:lnTo>
                    <a:pt x="1503005" y="341070"/>
                  </a:lnTo>
                  <a:lnTo>
                    <a:pt x="1487809" y="308989"/>
                  </a:lnTo>
                  <a:lnTo>
                    <a:pt x="1472050" y="279722"/>
                  </a:lnTo>
                  <a:lnTo>
                    <a:pt x="1455165" y="254958"/>
                  </a:lnTo>
                  <a:lnTo>
                    <a:pt x="1436593" y="233008"/>
                  </a:lnTo>
                  <a:lnTo>
                    <a:pt x="1417457" y="213872"/>
                  </a:lnTo>
                  <a:lnTo>
                    <a:pt x="1397758" y="197550"/>
                  </a:lnTo>
                  <a:lnTo>
                    <a:pt x="1377497" y="184605"/>
                  </a:lnTo>
                  <a:lnTo>
                    <a:pt x="1356673" y="173912"/>
                  </a:lnTo>
                  <a:lnTo>
                    <a:pt x="1335848" y="165470"/>
                  </a:lnTo>
                  <a:lnTo>
                    <a:pt x="1315024" y="158716"/>
                  </a:lnTo>
                  <a:lnTo>
                    <a:pt x="1294200" y="154776"/>
                  </a:lnTo>
                  <a:lnTo>
                    <a:pt x="1273376" y="151399"/>
                  </a:lnTo>
                  <a:lnTo>
                    <a:pt x="1252552" y="150274"/>
                  </a:lnTo>
                  <a:lnTo>
                    <a:pt x="1232290" y="150836"/>
                  </a:lnTo>
                  <a:lnTo>
                    <a:pt x="1212029" y="152525"/>
                  </a:lnTo>
                  <a:lnTo>
                    <a:pt x="1193456" y="155339"/>
                  </a:lnTo>
                  <a:lnTo>
                    <a:pt x="1174883" y="158153"/>
                  </a:lnTo>
                  <a:lnTo>
                    <a:pt x="1157436" y="162655"/>
                  </a:lnTo>
                  <a:lnTo>
                    <a:pt x="1141114" y="166595"/>
                  </a:lnTo>
                  <a:lnTo>
                    <a:pt x="1125918" y="171660"/>
                  </a:lnTo>
                  <a:lnTo>
                    <a:pt x="1112410" y="176726"/>
                  </a:lnTo>
                  <a:lnTo>
                    <a:pt x="1099465" y="181791"/>
                  </a:lnTo>
                  <a:lnTo>
                    <a:pt x="1088772" y="186294"/>
                  </a:lnTo>
                  <a:lnTo>
                    <a:pt x="1079204" y="190796"/>
                  </a:lnTo>
                  <a:lnTo>
                    <a:pt x="1071887" y="194173"/>
                  </a:lnTo>
                  <a:lnTo>
                    <a:pt x="1066259" y="196987"/>
                  </a:lnTo>
                  <a:lnTo>
                    <a:pt x="1063445" y="199239"/>
                  </a:lnTo>
                  <a:lnTo>
                    <a:pt x="1061757" y="199801"/>
                  </a:lnTo>
                  <a:lnTo>
                    <a:pt x="1043746" y="163781"/>
                  </a:lnTo>
                  <a:lnTo>
                    <a:pt x="1026299" y="132263"/>
                  </a:lnTo>
                  <a:lnTo>
                    <a:pt x="1006038" y="104685"/>
                  </a:lnTo>
                  <a:lnTo>
                    <a:pt x="985776" y="80484"/>
                  </a:lnTo>
                  <a:lnTo>
                    <a:pt x="964952" y="60222"/>
                  </a:lnTo>
                  <a:lnTo>
                    <a:pt x="943565" y="43337"/>
                  </a:lnTo>
                  <a:lnTo>
                    <a:pt x="921052" y="29830"/>
                  </a:lnTo>
                  <a:lnTo>
                    <a:pt x="899102" y="19136"/>
                  </a:lnTo>
                  <a:lnTo>
                    <a:pt x="876027" y="10131"/>
                  </a:lnTo>
                  <a:lnTo>
                    <a:pt x="853514" y="4503"/>
                  </a:lnTo>
                  <a:lnTo>
                    <a:pt x="830438" y="1689"/>
                  </a:lnTo>
                  <a:lnTo>
                    <a:pt x="808489" y="0"/>
                  </a:lnTo>
                  <a:lnTo>
                    <a:pt x="785976" y="1126"/>
                  </a:lnTo>
                  <a:lnTo>
                    <a:pt x="764589" y="3377"/>
                  </a:lnTo>
                  <a:lnTo>
                    <a:pt x="742639" y="6754"/>
                  </a:lnTo>
                  <a:lnTo>
                    <a:pt x="722941" y="11257"/>
                  </a:lnTo>
                  <a:lnTo>
                    <a:pt x="702679" y="16885"/>
                  </a:lnTo>
                  <a:lnTo>
                    <a:pt x="684106" y="24201"/>
                  </a:lnTo>
                  <a:lnTo>
                    <a:pt x="666096" y="30392"/>
                  </a:lnTo>
                  <a:lnTo>
                    <a:pt x="648649" y="38272"/>
                  </a:lnTo>
                  <a:lnTo>
                    <a:pt x="633453" y="45589"/>
                  </a:lnTo>
                  <a:lnTo>
                    <a:pt x="619382" y="53468"/>
                  </a:lnTo>
                  <a:lnTo>
                    <a:pt x="606437" y="60785"/>
                  </a:lnTo>
                  <a:lnTo>
                    <a:pt x="595744" y="67539"/>
                  </a:lnTo>
                  <a:lnTo>
                    <a:pt x="586176" y="73167"/>
                  </a:lnTo>
                  <a:lnTo>
                    <a:pt x="578297" y="78232"/>
                  </a:lnTo>
                  <a:lnTo>
                    <a:pt x="573231" y="82172"/>
                  </a:lnTo>
                  <a:lnTo>
                    <a:pt x="569855" y="84424"/>
                  </a:lnTo>
                  <a:lnTo>
                    <a:pt x="568166" y="85549"/>
                  </a:lnTo>
                  <a:lnTo>
                    <a:pt x="525955" y="73730"/>
                  </a:lnTo>
                  <a:lnTo>
                    <a:pt x="485432" y="65287"/>
                  </a:lnTo>
                  <a:lnTo>
                    <a:pt x="447723" y="60222"/>
                  </a:lnTo>
                  <a:lnTo>
                    <a:pt x="412266" y="56282"/>
                  </a:lnTo>
                  <a:lnTo>
                    <a:pt x="378496" y="56282"/>
                  </a:lnTo>
                  <a:lnTo>
                    <a:pt x="346979" y="57971"/>
                  </a:lnTo>
                  <a:lnTo>
                    <a:pt x="317713" y="62474"/>
                  </a:lnTo>
                  <a:lnTo>
                    <a:pt x="290134" y="68101"/>
                  </a:lnTo>
                  <a:lnTo>
                    <a:pt x="264245" y="75981"/>
                  </a:lnTo>
                  <a:lnTo>
                    <a:pt x="241169" y="85549"/>
                  </a:lnTo>
                  <a:lnTo>
                    <a:pt x="219219" y="96242"/>
                  </a:lnTo>
                  <a:lnTo>
                    <a:pt x="198958" y="108625"/>
                  </a:lnTo>
                  <a:lnTo>
                    <a:pt x="180385" y="121570"/>
                  </a:lnTo>
                  <a:lnTo>
                    <a:pt x="163500" y="135640"/>
                  </a:lnTo>
                  <a:lnTo>
                    <a:pt x="147742" y="150836"/>
                  </a:lnTo>
                  <a:lnTo>
                    <a:pt x="133672" y="166032"/>
                  </a:lnTo>
                  <a:lnTo>
                    <a:pt x="121289" y="182354"/>
                  </a:lnTo>
                  <a:lnTo>
                    <a:pt x="110033" y="198676"/>
                  </a:lnTo>
                  <a:lnTo>
                    <a:pt x="99902" y="214435"/>
                  </a:lnTo>
                  <a:lnTo>
                    <a:pt x="90897" y="230756"/>
                  </a:lnTo>
                  <a:lnTo>
                    <a:pt x="83018" y="246516"/>
                  </a:lnTo>
                  <a:lnTo>
                    <a:pt x="76264" y="261712"/>
                  </a:lnTo>
                  <a:lnTo>
                    <a:pt x="70073" y="276908"/>
                  </a:lnTo>
                  <a:lnTo>
                    <a:pt x="65008" y="290979"/>
                  </a:lnTo>
                  <a:lnTo>
                    <a:pt x="61068" y="303923"/>
                  </a:lnTo>
                  <a:lnTo>
                    <a:pt x="58254" y="315180"/>
                  </a:lnTo>
                  <a:lnTo>
                    <a:pt x="55440" y="325873"/>
                  </a:lnTo>
                  <a:lnTo>
                    <a:pt x="53188" y="334879"/>
                  </a:lnTo>
                  <a:lnTo>
                    <a:pt x="51500" y="342195"/>
                  </a:lnTo>
                  <a:cubicBezTo>
                    <a:pt x="51312" y="344071"/>
                    <a:pt x="51125" y="345947"/>
                    <a:pt x="50937" y="347823"/>
                  </a:cubicBezTo>
                  <a:lnTo>
                    <a:pt x="50374" y="350637"/>
                  </a:lnTo>
                  <a:lnTo>
                    <a:pt x="50374" y="351763"/>
                  </a:lnTo>
                  <a:lnTo>
                    <a:pt x="45872" y="371462"/>
                  </a:lnTo>
                  <a:lnTo>
                    <a:pt x="41369" y="395100"/>
                  </a:lnTo>
                  <a:lnTo>
                    <a:pt x="38555" y="420990"/>
                  </a:lnTo>
                  <a:lnTo>
                    <a:pt x="35741" y="450256"/>
                  </a:lnTo>
                  <a:lnTo>
                    <a:pt x="32927" y="481212"/>
                  </a:lnTo>
                  <a:lnTo>
                    <a:pt x="30675" y="513292"/>
                  </a:lnTo>
                  <a:lnTo>
                    <a:pt x="29550" y="546499"/>
                  </a:lnTo>
                  <a:cubicBezTo>
                    <a:pt x="28987" y="558130"/>
                    <a:pt x="28425" y="569762"/>
                    <a:pt x="27862" y="581393"/>
                  </a:cubicBezTo>
                  <a:cubicBezTo>
                    <a:pt x="27674" y="592837"/>
                    <a:pt x="27487" y="604282"/>
                    <a:pt x="27299" y="615726"/>
                  </a:cubicBezTo>
                  <a:cubicBezTo>
                    <a:pt x="27111" y="627358"/>
                    <a:pt x="26924" y="638989"/>
                    <a:pt x="26736" y="650621"/>
                  </a:cubicBezTo>
                  <a:lnTo>
                    <a:pt x="26736" y="683827"/>
                  </a:lnTo>
                  <a:cubicBezTo>
                    <a:pt x="26361" y="694896"/>
                    <a:pt x="25985" y="705964"/>
                    <a:pt x="25610" y="717033"/>
                  </a:cubicBezTo>
                  <a:lnTo>
                    <a:pt x="25610" y="747988"/>
                  </a:lnTo>
                  <a:lnTo>
                    <a:pt x="25610" y="777255"/>
                  </a:lnTo>
                  <a:lnTo>
                    <a:pt x="25610" y="804271"/>
                  </a:lnTo>
                  <a:cubicBezTo>
                    <a:pt x="25985" y="812150"/>
                    <a:pt x="26361" y="820030"/>
                    <a:pt x="26736" y="827909"/>
                  </a:cubicBezTo>
                  <a:lnTo>
                    <a:pt x="26736" y="848171"/>
                  </a:lnTo>
                  <a:cubicBezTo>
                    <a:pt x="26924" y="853799"/>
                    <a:pt x="27111" y="859427"/>
                    <a:pt x="27299" y="865055"/>
                  </a:cubicBezTo>
                  <a:lnTo>
                    <a:pt x="27299" y="869126"/>
                  </a:lnTo>
                  <a:cubicBezTo>
                    <a:pt x="38972" y="915944"/>
                    <a:pt x="4926" y="1198982"/>
                    <a:pt x="16599" y="1245800"/>
                  </a:cubicBezTo>
                  <a:cubicBezTo>
                    <a:pt x="54839" y="1404762"/>
                    <a:pt x="38937" y="1450682"/>
                    <a:pt x="113916" y="1610297"/>
                  </a:cubicBezTo>
                  <a:cubicBezTo>
                    <a:pt x="188895" y="1769912"/>
                    <a:pt x="406125" y="2096376"/>
                    <a:pt x="466471" y="2203492"/>
                  </a:cubicBezTo>
                  <a:cubicBezTo>
                    <a:pt x="526817" y="2310608"/>
                    <a:pt x="474886" y="2238633"/>
                    <a:pt x="475994" y="2252993"/>
                  </a:cubicBezTo>
                  <a:lnTo>
                    <a:pt x="475427" y="2266980"/>
                  </a:lnTo>
                  <a:lnTo>
                    <a:pt x="477836" y="2275814"/>
                  </a:lnTo>
                  <a:cubicBezTo>
                    <a:pt x="480335" y="2289723"/>
                    <a:pt x="588516" y="2305673"/>
                    <a:pt x="588516" y="2320424"/>
                  </a:cubicBezTo>
                  <a:cubicBezTo>
                    <a:pt x="588140" y="2324668"/>
                    <a:pt x="590589" y="2340828"/>
                    <a:pt x="590213" y="2345072"/>
                  </a:cubicBezTo>
                  <a:lnTo>
                    <a:pt x="1669036" y="2344147"/>
                  </a:lnTo>
                  <a:close/>
                </a:path>
              </a:pathLst>
            </a:cu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자유형 46"/>
            <p:cNvSpPr/>
            <p:nvPr/>
          </p:nvSpPr>
          <p:spPr>
            <a:xfrm flipH="1">
              <a:off x="11843036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11279484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Group 4"/>
            <p:cNvGrpSpPr>
              <a:grpSpLocks noChangeAspect="1"/>
            </p:cNvGrpSpPr>
            <p:nvPr/>
          </p:nvGrpSpPr>
          <p:grpSpPr bwMode="auto">
            <a:xfrm rot="21037912">
              <a:off x="10983608" y="5445680"/>
              <a:ext cx="1069098" cy="792004"/>
              <a:chOff x="0" y="-188"/>
              <a:chExt cx="1987" cy="1472"/>
            </a:xfrm>
          </p:grpSpPr>
          <p:sp>
            <p:nvSpPr>
              <p:cNvPr id="15" name="Freeform 5"/>
              <p:cNvSpPr>
                <a:spLocks/>
              </p:cNvSpPr>
              <p:nvPr/>
            </p:nvSpPr>
            <p:spPr bwMode="auto">
              <a:xfrm>
                <a:off x="0" y="497"/>
                <a:ext cx="1605" cy="787"/>
              </a:xfrm>
              <a:custGeom>
                <a:avLst/>
                <a:gdLst>
                  <a:gd name="T0" fmla="*/ 6423 w 6423"/>
                  <a:gd name="T1" fmla="*/ 1764 h 3147"/>
                  <a:gd name="T2" fmla="*/ 6409 w 6423"/>
                  <a:gd name="T3" fmla="*/ 1784 h 3147"/>
                  <a:gd name="T4" fmla="*/ 6319 w 6423"/>
                  <a:gd name="T5" fmla="*/ 1900 h 3147"/>
                  <a:gd name="T6" fmla="*/ 6161 w 6423"/>
                  <a:gd name="T7" fmla="*/ 2082 h 3147"/>
                  <a:gd name="T8" fmla="*/ 5994 w 6423"/>
                  <a:gd name="T9" fmla="*/ 2245 h 3147"/>
                  <a:gd name="T10" fmla="*/ 5865 w 6423"/>
                  <a:gd name="T11" fmla="*/ 2361 h 3147"/>
                  <a:gd name="T12" fmla="*/ 5717 w 6423"/>
                  <a:gd name="T13" fmla="*/ 2480 h 3147"/>
                  <a:gd name="T14" fmla="*/ 5554 w 6423"/>
                  <a:gd name="T15" fmla="*/ 2598 h 3147"/>
                  <a:gd name="T16" fmla="*/ 5375 w 6423"/>
                  <a:gd name="T17" fmla="*/ 2711 h 3147"/>
                  <a:gd name="T18" fmla="*/ 5178 w 6423"/>
                  <a:gd name="T19" fmla="*/ 2819 h 3147"/>
                  <a:gd name="T20" fmla="*/ 4967 w 6423"/>
                  <a:gd name="T21" fmla="*/ 2916 h 3147"/>
                  <a:gd name="T22" fmla="*/ 4739 w 6423"/>
                  <a:gd name="T23" fmla="*/ 3000 h 3147"/>
                  <a:gd name="T24" fmla="*/ 4495 w 6423"/>
                  <a:gd name="T25" fmla="*/ 3067 h 3147"/>
                  <a:gd name="T26" fmla="*/ 4301 w 6423"/>
                  <a:gd name="T27" fmla="*/ 3105 h 3147"/>
                  <a:gd name="T28" fmla="*/ 4168 w 6423"/>
                  <a:gd name="T29" fmla="*/ 3123 h 3147"/>
                  <a:gd name="T30" fmla="*/ 4100 w 6423"/>
                  <a:gd name="T31" fmla="*/ 3130 h 3147"/>
                  <a:gd name="T32" fmla="*/ 3963 w 6423"/>
                  <a:gd name="T33" fmla="*/ 3141 h 3147"/>
                  <a:gd name="T34" fmla="*/ 3722 w 6423"/>
                  <a:gd name="T35" fmla="*/ 3147 h 3147"/>
                  <a:gd name="T36" fmla="*/ 3515 w 6423"/>
                  <a:gd name="T37" fmla="*/ 3136 h 3147"/>
                  <a:gd name="T38" fmla="*/ 3339 w 6423"/>
                  <a:gd name="T39" fmla="*/ 3108 h 3147"/>
                  <a:gd name="T40" fmla="*/ 3187 w 6423"/>
                  <a:gd name="T41" fmla="*/ 3068 h 3147"/>
                  <a:gd name="T42" fmla="*/ 3053 w 6423"/>
                  <a:gd name="T43" fmla="*/ 3016 h 3147"/>
                  <a:gd name="T44" fmla="*/ 2933 w 6423"/>
                  <a:gd name="T45" fmla="*/ 2956 h 3147"/>
                  <a:gd name="T46" fmla="*/ 2823 w 6423"/>
                  <a:gd name="T47" fmla="*/ 2888 h 3147"/>
                  <a:gd name="T48" fmla="*/ 2659 w 6423"/>
                  <a:gd name="T49" fmla="*/ 2777 h 3147"/>
                  <a:gd name="T50" fmla="*/ 2483 w 6423"/>
                  <a:gd name="T51" fmla="*/ 2661 h 3147"/>
                  <a:gd name="T52" fmla="*/ 2349 w 6423"/>
                  <a:gd name="T53" fmla="*/ 2584 h 3147"/>
                  <a:gd name="T54" fmla="*/ 2197 w 6423"/>
                  <a:gd name="T55" fmla="*/ 2511 h 3147"/>
                  <a:gd name="T56" fmla="*/ 2020 w 6423"/>
                  <a:gd name="T57" fmla="*/ 2443 h 3147"/>
                  <a:gd name="T58" fmla="*/ 1815 w 6423"/>
                  <a:gd name="T59" fmla="*/ 2383 h 3147"/>
                  <a:gd name="T60" fmla="*/ 1573 w 6423"/>
                  <a:gd name="T61" fmla="*/ 2331 h 3147"/>
                  <a:gd name="T62" fmla="*/ 1436 w 6423"/>
                  <a:gd name="T63" fmla="*/ 2311 h 3147"/>
                  <a:gd name="T64" fmla="*/ 1302 w 6423"/>
                  <a:gd name="T65" fmla="*/ 2293 h 3147"/>
                  <a:gd name="T66" fmla="*/ 1063 w 6423"/>
                  <a:gd name="T67" fmla="*/ 2274 h 3147"/>
                  <a:gd name="T68" fmla="*/ 853 w 6423"/>
                  <a:gd name="T69" fmla="*/ 2272 h 3147"/>
                  <a:gd name="T70" fmla="*/ 671 w 6423"/>
                  <a:gd name="T71" fmla="*/ 2283 h 3147"/>
                  <a:gd name="T72" fmla="*/ 519 w 6423"/>
                  <a:gd name="T73" fmla="*/ 2305 h 3147"/>
                  <a:gd name="T74" fmla="*/ 393 w 6423"/>
                  <a:gd name="T75" fmla="*/ 2335 h 3147"/>
                  <a:gd name="T76" fmla="*/ 292 w 6423"/>
                  <a:gd name="T77" fmla="*/ 2369 h 3147"/>
                  <a:gd name="T78" fmla="*/ 216 w 6423"/>
                  <a:gd name="T79" fmla="*/ 2404 h 3147"/>
                  <a:gd name="T80" fmla="*/ 189 w 6423"/>
                  <a:gd name="T81" fmla="*/ 2420 h 3147"/>
                  <a:gd name="T82" fmla="*/ 169 w 6423"/>
                  <a:gd name="T83" fmla="*/ 2432 h 3147"/>
                  <a:gd name="T84" fmla="*/ 124 w 6423"/>
                  <a:gd name="T85" fmla="*/ 2442 h 3147"/>
                  <a:gd name="T86" fmla="*/ 80 w 6423"/>
                  <a:gd name="T87" fmla="*/ 2434 h 3147"/>
                  <a:gd name="T88" fmla="*/ 43 w 6423"/>
                  <a:gd name="T89" fmla="*/ 2412 h 3147"/>
                  <a:gd name="T90" fmla="*/ 26 w 6423"/>
                  <a:gd name="T91" fmla="*/ 2394 h 3147"/>
                  <a:gd name="T92" fmla="*/ 14 w 6423"/>
                  <a:gd name="T93" fmla="*/ 2375 h 3147"/>
                  <a:gd name="T94" fmla="*/ 0 w 6423"/>
                  <a:gd name="T95" fmla="*/ 2332 h 3147"/>
                  <a:gd name="T96" fmla="*/ 4 w 6423"/>
                  <a:gd name="T97" fmla="*/ 2288 h 3147"/>
                  <a:gd name="T98" fmla="*/ 22 w 6423"/>
                  <a:gd name="T99" fmla="*/ 2248 h 3147"/>
                  <a:gd name="T100" fmla="*/ 38 w 6423"/>
                  <a:gd name="T101" fmla="*/ 2231 h 3147"/>
                  <a:gd name="T102" fmla="*/ 92 w 6423"/>
                  <a:gd name="T103" fmla="*/ 2181 h 3147"/>
                  <a:gd name="T104" fmla="*/ 229 w 6423"/>
                  <a:gd name="T105" fmla="*/ 2070 h 3147"/>
                  <a:gd name="T106" fmla="*/ 486 w 6423"/>
                  <a:gd name="T107" fmla="*/ 1881 h 3147"/>
                  <a:gd name="T108" fmla="*/ 1142 w 6423"/>
                  <a:gd name="T109" fmla="*/ 1429 h 3147"/>
                  <a:gd name="T110" fmla="*/ 1641 w 6423"/>
                  <a:gd name="T111" fmla="*/ 1080 h 3147"/>
                  <a:gd name="T112" fmla="*/ 4511 w 6423"/>
                  <a:gd name="T113" fmla="*/ 0 h 3147"/>
                  <a:gd name="T114" fmla="*/ 6423 w 6423"/>
                  <a:gd name="T115" fmla="*/ 1764 h 3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423" h="3147">
                    <a:moveTo>
                      <a:pt x="6423" y="1764"/>
                    </a:moveTo>
                    <a:lnTo>
                      <a:pt x="6409" y="1784"/>
                    </a:lnTo>
                    <a:lnTo>
                      <a:pt x="6319" y="1900"/>
                    </a:lnTo>
                    <a:lnTo>
                      <a:pt x="6161" y="2082"/>
                    </a:lnTo>
                    <a:lnTo>
                      <a:pt x="5994" y="2245"/>
                    </a:lnTo>
                    <a:lnTo>
                      <a:pt x="5865" y="2361"/>
                    </a:lnTo>
                    <a:lnTo>
                      <a:pt x="5717" y="2480"/>
                    </a:lnTo>
                    <a:lnTo>
                      <a:pt x="5554" y="2598"/>
                    </a:lnTo>
                    <a:lnTo>
                      <a:pt x="5375" y="2711"/>
                    </a:lnTo>
                    <a:lnTo>
                      <a:pt x="5178" y="2819"/>
                    </a:lnTo>
                    <a:lnTo>
                      <a:pt x="4967" y="2916"/>
                    </a:lnTo>
                    <a:lnTo>
                      <a:pt x="4739" y="3000"/>
                    </a:lnTo>
                    <a:lnTo>
                      <a:pt x="4495" y="3067"/>
                    </a:lnTo>
                    <a:lnTo>
                      <a:pt x="4301" y="3105"/>
                    </a:lnTo>
                    <a:lnTo>
                      <a:pt x="4168" y="3123"/>
                    </a:lnTo>
                    <a:lnTo>
                      <a:pt x="4100" y="3130"/>
                    </a:lnTo>
                    <a:lnTo>
                      <a:pt x="3963" y="3141"/>
                    </a:lnTo>
                    <a:lnTo>
                      <a:pt x="3722" y="3147"/>
                    </a:lnTo>
                    <a:lnTo>
                      <a:pt x="3515" y="3136"/>
                    </a:lnTo>
                    <a:lnTo>
                      <a:pt x="3339" y="3108"/>
                    </a:lnTo>
                    <a:lnTo>
                      <a:pt x="3187" y="3068"/>
                    </a:lnTo>
                    <a:lnTo>
                      <a:pt x="3053" y="3016"/>
                    </a:lnTo>
                    <a:lnTo>
                      <a:pt x="2933" y="2956"/>
                    </a:lnTo>
                    <a:lnTo>
                      <a:pt x="2823" y="2888"/>
                    </a:lnTo>
                    <a:lnTo>
                      <a:pt x="2659" y="2777"/>
                    </a:lnTo>
                    <a:lnTo>
                      <a:pt x="2483" y="2661"/>
                    </a:lnTo>
                    <a:lnTo>
                      <a:pt x="2349" y="2584"/>
                    </a:lnTo>
                    <a:lnTo>
                      <a:pt x="2197" y="2511"/>
                    </a:lnTo>
                    <a:lnTo>
                      <a:pt x="2020" y="2443"/>
                    </a:lnTo>
                    <a:lnTo>
                      <a:pt x="1815" y="2383"/>
                    </a:lnTo>
                    <a:lnTo>
                      <a:pt x="1573" y="2331"/>
                    </a:lnTo>
                    <a:lnTo>
                      <a:pt x="1436" y="2311"/>
                    </a:lnTo>
                    <a:lnTo>
                      <a:pt x="1302" y="2293"/>
                    </a:lnTo>
                    <a:lnTo>
                      <a:pt x="1063" y="2274"/>
                    </a:lnTo>
                    <a:lnTo>
                      <a:pt x="853" y="2272"/>
                    </a:lnTo>
                    <a:lnTo>
                      <a:pt x="671" y="2283"/>
                    </a:lnTo>
                    <a:lnTo>
                      <a:pt x="519" y="2305"/>
                    </a:lnTo>
                    <a:lnTo>
                      <a:pt x="393" y="2335"/>
                    </a:lnTo>
                    <a:lnTo>
                      <a:pt x="292" y="2369"/>
                    </a:lnTo>
                    <a:lnTo>
                      <a:pt x="216" y="2404"/>
                    </a:lnTo>
                    <a:lnTo>
                      <a:pt x="189" y="2420"/>
                    </a:lnTo>
                    <a:lnTo>
                      <a:pt x="169" y="2432"/>
                    </a:lnTo>
                    <a:lnTo>
                      <a:pt x="124" y="2442"/>
                    </a:lnTo>
                    <a:lnTo>
                      <a:pt x="80" y="2434"/>
                    </a:lnTo>
                    <a:lnTo>
                      <a:pt x="43" y="2412"/>
                    </a:lnTo>
                    <a:lnTo>
                      <a:pt x="26" y="2394"/>
                    </a:lnTo>
                    <a:lnTo>
                      <a:pt x="14" y="2375"/>
                    </a:lnTo>
                    <a:lnTo>
                      <a:pt x="0" y="2332"/>
                    </a:lnTo>
                    <a:lnTo>
                      <a:pt x="4" y="2288"/>
                    </a:lnTo>
                    <a:lnTo>
                      <a:pt x="22" y="2248"/>
                    </a:lnTo>
                    <a:lnTo>
                      <a:pt x="38" y="2231"/>
                    </a:lnTo>
                    <a:lnTo>
                      <a:pt x="92" y="2181"/>
                    </a:lnTo>
                    <a:lnTo>
                      <a:pt x="229" y="2070"/>
                    </a:lnTo>
                    <a:lnTo>
                      <a:pt x="486" y="1881"/>
                    </a:lnTo>
                    <a:lnTo>
                      <a:pt x="1142" y="1429"/>
                    </a:lnTo>
                    <a:lnTo>
                      <a:pt x="1641" y="1080"/>
                    </a:lnTo>
                    <a:lnTo>
                      <a:pt x="4511" y="0"/>
                    </a:lnTo>
                    <a:lnTo>
                      <a:pt x="6423" y="1764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6"/>
              <p:cNvSpPr>
                <a:spLocks/>
              </p:cNvSpPr>
              <p:nvPr/>
            </p:nvSpPr>
            <p:spPr bwMode="auto">
              <a:xfrm>
                <a:off x="1196" y="-188"/>
                <a:ext cx="208" cy="126"/>
              </a:xfrm>
              <a:custGeom>
                <a:avLst/>
                <a:gdLst>
                  <a:gd name="T0" fmla="*/ 818 w 832"/>
                  <a:gd name="T1" fmla="*/ 501 h 501"/>
                  <a:gd name="T2" fmla="*/ 820 w 832"/>
                  <a:gd name="T3" fmla="*/ 453 h 501"/>
                  <a:gd name="T4" fmla="*/ 830 w 832"/>
                  <a:gd name="T5" fmla="*/ 379 h 501"/>
                  <a:gd name="T6" fmla="*/ 832 w 832"/>
                  <a:gd name="T7" fmla="*/ 355 h 501"/>
                  <a:gd name="T8" fmla="*/ 830 w 832"/>
                  <a:gd name="T9" fmla="*/ 315 h 501"/>
                  <a:gd name="T10" fmla="*/ 814 w 832"/>
                  <a:gd name="T11" fmla="*/ 242 h 501"/>
                  <a:gd name="T12" fmla="*/ 781 w 832"/>
                  <a:gd name="T13" fmla="*/ 177 h 501"/>
                  <a:gd name="T14" fmla="*/ 737 w 832"/>
                  <a:gd name="T15" fmla="*/ 123 h 501"/>
                  <a:gd name="T16" fmla="*/ 683 w 832"/>
                  <a:gd name="T17" fmla="*/ 79 h 501"/>
                  <a:gd name="T18" fmla="*/ 620 w 832"/>
                  <a:gd name="T19" fmla="*/ 44 h 501"/>
                  <a:gd name="T20" fmla="*/ 551 w 832"/>
                  <a:gd name="T21" fmla="*/ 19 h 501"/>
                  <a:gd name="T22" fmla="*/ 478 w 832"/>
                  <a:gd name="T23" fmla="*/ 5 h 501"/>
                  <a:gd name="T24" fmla="*/ 403 w 832"/>
                  <a:gd name="T25" fmla="*/ 0 h 501"/>
                  <a:gd name="T26" fmla="*/ 329 w 832"/>
                  <a:gd name="T27" fmla="*/ 6 h 501"/>
                  <a:gd name="T28" fmla="*/ 257 w 832"/>
                  <a:gd name="T29" fmla="*/ 22 h 501"/>
                  <a:gd name="T30" fmla="*/ 192 w 832"/>
                  <a:gd name="T31" fmla="*/ 50 h 501"/>
                  <a:gd name="T32" fmla="*/ 132 w 832"/>
                  <a:gd name="T33" fmla="*/ 88 h 501"/>
                  <a:gd name="T34" fmla="*/ 82 w 832"/>
                  <a:gd name="T35" fmla="*/ 137 h 501"/>
                  <a:gd name="T36" fmla="*/ 43 w 832"/>
                  <a:gd name="T37" fmla="*/ 199 h 501"/>
                  <a:gd name="T38" fmla="*/ 18 w 832"/>
                  <a:gd name="T39" fmla="*/ 271 h 501"/>
                  <a:gd name="T40" fmla="*/ 12 w 832"/>
                  <a:gd name="T41" fmla="*/ 312 h 501"/>
                  <a:gd name="T42" fmla="*/ 0 w 832"/>
                  <a:gd name="T43" fmla="*/ 427 h 501"/>
                  <a:gd name="T44" fmla="*/ 818 w 832"/>
                  <a:gd name="T45" fmla="*/ 501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32" h="501">
                    <a:moveTo>
                      <a:pt x="818" y="501"/>
                    </a:moveTo>
                    <a:lnTo>
                      <a:pt x="820" y="453"/>
                    </a:lnTo>
                    <a:lnTo>
                      <a:pt x="830" y="379"/>
                    </a:lnTo>
                    <a:lnTo>
                      <a:pt x="832" y="355"/>
                    </a:lnTo>
                    <a:lnTo>
                      <a:pt x="830" y="315"/>
                    </a:lnTo>
                    <a:lnTo>
                      <a:pt x="814" y="242"/>
                    </a:lnTo>
                    <a:lnTo>
                      <a:pt x="781" y="177"/>
                    </a:lnTo>
                    <a:lnTo>
                      <a:pt x="737" y="123"/>
                    </a:lnTo>
                    <a:lnTo>
                      <a:pt x="683" y="79"/>
                    </a:lnTo>
                    <a:lnTo>
                      <a:pt x="620" y="44"/>
                    </a:lnTo>
                    <a:lnTo>
                      <a:pt x="551" y="19"/>
                    </a:lnTo>
                    <a:lnTo>
                      <a:pt x="478" y="5"/>
                    </a:lnTo>
                    <a:lnTo>
                      <a:pt x="403" y="0"/>
                    </a:lnTo>
                    <a:lnTo>
                      <a:pt x="329" y="6"/>
                    </a:lnTo>
                    <a:lnTo>
                      <a:pt x="257" y="22"/>
                    </a:lnTo>
                    <a:lnTo>
                      <a:pt x="192" y="50"/>
                    </a:lnTo>
                    <a:lnTo>
                      <a:pt x="132" y="88"/>
                    </a:lnTo>
                    <a:lnTo>
                      <a:pt x="82" y="137"/>
                    </a:lnTo>
                    <a:lnTo>
                      <a:pt x="43" y="199"/>
                    </a:lnTo>
                    <a:lnTo>
                      <a:pt x="18" y="271"/>
                    </a:lnTo>
                    <a:lnTo>
                      <a:pt x="12" y="312"/>
                    </a:lnTo>
                    <a:lnTo>
                      <a:pt x="0" y="427"/>
                    </a:lnTo>
                    <a:lnTo>
                      <a:pt x="818" y="50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7"/>
              <p:cNvSpPr>
                <a:spLocks/>
              </p:cNvSpPr>
              <p:nvPr/>
            </p:nvSpPr>
            <p:spPr bwMode="auto">
              <a:xfrm>
                <a:off x="410" y="-88"/>
                <a:ext cx="1577" cy="1045"/>
              </a:xfrm>
              <a:custGeom>
                <a:avLst/>
                <a:gdLst>
                  <a:gd name="T0" fmla="*/ 6306 w 6307"/>
                  <a:gd name="T1" fmla="*/ 3161 h 4179"/>
                  <a:gd name="T2" fmla="*/ 6287 w 6307"/>
                  <a:gd name="T3" fmla="*/ 3563 h 4179"/>
                  <a:gd name="T4" fmla="*/ 6240 w 6307"/>
                  <a:gd name="T5" fmla="*/ 3846 h 4179"/>
                  <a:gd name="T6" fmla="*/ 6162 w 6307"/>
                  <a:gd name="T7" fmla="*/ 4030 h 4179"/>
                  <a:gd name="T8" fmla="*/ 6051 w 6307"/>
                  <a:gd name="T9" fmla="*/ 4132 h 4179"/>
                  <a:gd name="T10" fmla="*/ 5903 w 6307"/>
                  <a:gd name="T11" fmla="*/ 4175 h 4179"/>
                  <a:gd name="T12" fmla="*/ 5665 w 6307"/>
                  <a:gd name="T13" fmla="*/ 4171 h 4179"/>
                  <a:gd name="T14" fmla="*/ 5288 w 6307"/>
                  <a:gd name="T15" fmla="*/ 4131 h 4179"/>
                  <a:gd name="T16" fmla="*/ 4830 w 6307"/>
                  <a:gd name="T17" fmla="*/ 4102 h 4179"/>
                  <a:gd name="T18" fmla="*/ 4303 w 6307"/>
                  <a:gd name="T19" fmla="*/ 4070 h 4179"/>
                  <a:gd name="T20" fmla="*/ 3554 w 6307"/>
                  <a:gd name="T21" fmla="*/ 3958 h 4179"/>
                  <a:gd name="T22" fmla="*/ 2242 w 6307"/>
                  <a:gd name="T23" fmla="*/ 3666 h 4179"/>
                  <a:gd name="T24" fmla="*/ 1672 w 6307"/>
                  <a:gd name="T25" fmla="*/ 3525 h 4179"/>
                  <a:gd name="T26" fmla="*/ 1214 w 6307"/>
                  <a:gd name="T27" fmla="*/ 3439 h 4179"/>
                  <a:gd name="T28" fmla="*/ 737 w 6307"/>
                  <a:gd name="T29" fmla="*/ 3386 h 4179"/>
                  <a:gd name="T30" fmla="*/ 287 w 6307"/>
                  <a:gd name="T31" fmla="*/ 3380 h 4179"/>
                  <a:gd name="T32" fmla="*/ 0 w 6307"/>
                  <a:gd name="T33" fmla="*/ 3414 h 4179"/>
                  <a:gd name="T34" fmla="*/ 42 w 6307"/>
                  <a:gd name="T35" fmla="*/ 3090 h 4179"/>
                  <a:gd name="T36" fmla="*/ 173 w 6307"/>
                  <a:gd name="T37" fmla="*/ 2488 h 4179"/>
                  <a:gd name="T38" fmla="*/ 318 w 6307"/>
                  <a:gd name="T39" fmla="*/ 2036 h 4179"/>
                  <a:gd name="T40" fmla="*/ 475 w 6307"/>
                  <a:gd name="T41" fmla="*/ 1664 h 4179"/>
                  <a:gd name="T42" fmla="*/ 677 w 6307"/>
                  <a:gd name="T43" fmla="*/ 1305 h 4179"/>
                  <a:gd name="T44" fmla="*/ 775 w 6307"/>
                  <a:gd name="T45" fmla="*/ 1163 h 4179"/>
                  <a:gd name="T46" fmla="*/ 954 w 6307"/>
                  <a:gd name="T47" fmla="*/ 955 h 4179"/>
                  <a:gd name="T48" fmla="*/ 1151 w 6307"/>
                  <a:gd name="T49" fmla="*/ 773 h 4179"/>
                  <a:gd name="T50" fmla="*/ 1366 w 6307"/>
                  <a:gd name="T51" fmla="*/ 617 h 4179"/>
                  <a:gd name="T52" fmla="*/ 1649 w 6307"/>
                  <a:gd name="T53" fmla="*/ 452 h 4179"/>
                  <a:gd name="T54" fmla="*/ 2118 w 6307"/>
                  <a:gd name="T55" fmla="*/ 254 h 4179"/>
                  <a:gd name="T56" fmla="*/ 2574 w 6307"/>
                  <a:gd name="T57" fmla="*/ 124 h 4179"/>
                  <a:gd name="T58" fmla="*/ 3074 w 6307"/>
                  <a:gd name="T59" fmla="*/ 36 h 4179"/>
                  <a:gd name="T60" fmla="*/ 3552 w 6307"/>
                  <a:gd name="T61" fmla="*/ 0 h 4179"/>
                  <a:gd name="T62" fmla="*/ 3847 w 6307"/>
                  <a:gd name="T63" fmla="*/ 61 h 4179"/>
                  <a:gd name="T64" fmla="*/ 4231 w 6307"/>
                  <a:gd name="T65" fmla="*/ 179 h 4179"/>
                  <a:gd name="T66" fmla="*/ 4600 w 6307"/>
                  <a:gd name="T67" fmla="*/ 335 h 4179"/>
                  <a:gd name="T68" fmla="*/ 4953 w 6307"/>
                  <a:gd name="T69" fmla="*/ 526 h 4179"/>
                  <a:gd name="T70" fmla="*/ 5118 w 6307"/>
                  <a:gd name="T71" fmla="*/ 633 h 4179"/>
                  <a:gd name="T72" fmla="*/ 5409 w 6307"/>
                  <a:gd name="T73" fmla="*/ 865 h 4179"/>
                  <a:gd name="T74" fmla="*/ 5658 w 6307"/>
                  <a:gd name="T75" fmla="*/ 1124 h 4179"/>
                  <a:gd name="T76" fmla="*/ 5866 w 6307"/>
                  <a:gd name="T77" fmla="*/ 1406 h 4179"/>
                  <a:gd name="T78" fmla="*/ 6034 w 6307"/>
                  <a:gd name="T79" fmla="*/ 1712 h 4179"/>
                  <a:gd name="T80" fmla="*/ 6161 w 6307"/>
                  <a:gd name="T81" fmla="*/ 2038 h 4179"/>
                  <a:gd name="T82" fmla="*/ 6248 w 6307"/>
                  <a:gd name="T83" fmla="*/ 2386 h 4179"/>
                  <a:gd name="T84" fmla="*/ 6297 w 6307"/>
                  <a:gd name="T85" fmla="*/ 2753 h 4179"/>
                  <a:gd name="T86" fmla="*/ 6307 w 6307"/>
                  <a:gd name="T87" fmla="*/ 3038 h 4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07" h="4179">
                    <a:moveTo>
                      <a:pt x="6307" y="3038"/>
                    </a:moveTo>
                    <a:lnTo>
                      <a:pt x="6306" y="3161"/>
                    </a:lnTo>
                    <a:lnTo>
                      <a:pt x="6300" y="3377"/>
                    </a:lnTo>
                    <a:lnTo>
                      <a:pt x="6287" y="3563"/>
                    </a:lnTo>
                    <a:lnTo>
                      <a:pt x="6267" y="3718"/>
                    </a:lnTo>
                    <a:lnTo>
                      <a:pt x="6240" y="3846"/>
                    </a:lnTo>
                    <a:lnTo>
                      <a:pt x="6205" y="3949"/>
                    </a:lnTo>
                    <a:lnTo>
                      <a:pt x="6162" y="4030"/>
                    </a:lnTo>
                    <a:lnTo>
                      <a:pt x="6111" y="4089"/>
                    </a:lnTo>
                    <a:lnTo>
                      <a:pt x="6051" y="4132"/>
                    </a:lnTo>
                    <a:lnTo>
                      <a:pt x="5982" y="4160"/>
                    </a:lnTo>
                    <a:lnTo>
                      <a:pt x="5903" y="4175"/>
                    </a:lnTo>
                    <a:lnTo>
                      <a:pt x="5815" y="4179"/>
                    </a:lnTo>
                    <a:lnTo>
                      <a:pt x="5665" y="4171"/>
                    </a:lnTo>
                    <a:lnTo>
                      <a:pt x="5425" y="4145"/>
                    </a:lnTo>
                    <a:lnTo>
                      <a:pt x="5288" y="4131"/>
                    </a:lnTo>
                    <a:lnTo>
                      <a:pt x="5116" y="4117"/>
                    </a:lnTo>
                    <a:lnTo>
                      <a:pt x="4830" y="4102"/>
                    </a:lnTo>
                    <a:lnTo>
                      <a:pt x="4573" y="4090"/>
                    </a:lnTo>
                    <a:lnTo>
                      <a:pt x="4303" y="4070"/>
                    </a:lnTo>
                    <a:lnTo>
                      <a:pt x="3977" y="4031"/>
                    </a:lnTo>
                    <a:lnTo>
                      <a:pt x="3554" y="3958"/>
                    </a:lnTo>
                    <a:lnTo>
                      <a:pt x="2989" y="3840"/>
                    </a:lnTo>
                    <a:lnTo>
                      <a:pt x="2242" y="3666"/>
                    </a:lnTo>
                    <a:lnTo>
                      <a:pt x="1776" y="3550"/>
                    </a:lnTo>
                    <a:lnTo>
                      <a:pt x="1672" y="3525"/>
                    </a:lnTo>
                    <a:lnTo>
                      <a:pt x="1449" y="3479"/>
                    </a:lnTo>
                    <a:lnTo>
                      <a:pt x="1214" y="3439"/>
                    </a:lnTo>
                    <a:lnTo>
                      <a:pt x="975" y="3408"/>
                    </a:lnTo>
                    <a:lnTo>
                      <a:pt x="737" y="3386"/>
                    </a:lnTo>
                    <a:lnTo>
                      <a:pt x="505" y="3376"/>
                    </a:lnTo>
                    <a:lnTo>
                      <a:pt x="287" y="3380"/>
                    </a:lnTo>
                    <a:lnTo>
                      <a:pt x="88" y="3398"/>
                    </a:lnTo>
                    <a:lnTo>
                      <a:pt x="0" y="3414"/>
                    </a:lnTo>
                    <a:lnTo>
                      <a:pt x="3" y="3374"/>
                    </a:lnTo>
                    <a:lnTo>
                      <a:pt x="42" y="3090"/>
                    </a:lnTo>
                    <a:lnTo>
                      <a:pt x="93" y="2815"/>
                    </a:lnTo>
                    <a:lnTo>
                      <a:pt x="173" y="2488"/>
                    </a:lnTo>
                    <a:lnTo>
                      <a:pt x="253" y="2220"/>
                    </a:lnTo>
                    <a:lnTo>
                      <a:pt x="318" y="2036"/>
                    </a:lnTo>
                    <a:lnTo>
                      <a:pt x="392" y="1850"/>
                    </a:lnTo>
                    <a:lnTo>
                      <a:pt x="475" y="1664"/>
                    </a:lnTo>
                    <a:lnTo>
                      <a:pt x="571" y="1481"/>
                    </a:lnTo>
                    <a:lnTo>
                      <a:pt x="677" y="1305"/>
                    </a:lnTo>
                    <a:lnTo>
                      <a:pt x="734" y="1219"/>
                    </a:lnTo>
                    <a:lnTo>
                      <a:pt x="775" y="1163"/>
                    </a:lnTo>
                    <a:lnTo>
                      <a:pt x="862" y="1055"/>
                    </a:lnTo>
                    <a:lnTo>
                      <a:pt x="954" y="955"/>
                    </a:lnTo>
                    <a:lnTo>
                      <a:pt x="1049" y="861"/>
                    </a:lnTo>
                    <a:lnTo>
                      <a:pt x="1151" y="773"/>
                    </a:lnTo>
                    <a:lnTo>
                      <a:pt x="1257" y="693"/>
                    </a:lnTo>
                    <a:lnTo>
                      <a:pt x="1366" y="617"/>
                    </a:lnTo>
                    <a:lnTo>
                      <a:pt x="1478" y="547"/>
                    </a:lnTo>
                    <a:lnTo>
                      <a:pt x="1649" y="452"/>
                    </a:lnTo>
                    <a:lnTo>
                      <a:pt x="1883" y="344"/>
                    </a:lnTo>
                    <a:lnTo>
                      <a:pt x="2118" y="254"/>
                    </a:lnTo>
                    <a:lnTo>
                      <a:pt x="2349" y="182"/>
                    </a:lnTo>
                    <a:lnTo>
                      <a:pt x="2574" y="124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lnTo>
                      <a:pt x="3652" y="17"/>
                    </a:lnTo>
                    <a:lnTo>
                      <a:pt x="3847" y="61"/>
                    </a:lnTo>
                    <a:lnTo>
                      <a:pt x="4041" y="116"/>
                    </a:lnTo>
                    <a:lnTo>
                      <a:pt x="4231" y="179"/>
                    </a:lnTo>
                    <a:lnTo>
                      <a:pt x="4418" y="252"/>
                    </a:lnTo>
                    <a:lnTo>
                      <a:pt x="4600" y="335"/>
                    </a:lnTo>
                    <a:lnTo>
                      <a:pt x="4779" y="426"/>
                    </a:lnTo>
                    <a:lnTo>
                      <a:pt x="4953" y="526"/>
                    </a:lnTo>
                    <a:lnTo>
                      <a:pt x="5037" y="581"/>
                    </a:lnTo>
                    <a:lnTo>
                      <a:pt x="5118" y="633"/>
                    </a:lnTo>
                    <a:lnTo>
                      <a:pt x="5269" y="747"/>
                    </a:lnTo>
                    <a:lnTo>
                      <a:pt x="5409" y="865"/>
                    </a:lnTo>
                    <a:lnTo>
                      <a:pt x="5539" y="991"/>
                    </a:lnTo>
                    <a:lnTo>
                      <a:pt x="5658" y="1124"/>
                    </a:lnTo>
                    <a:lnTo>
                      <a:pt x="5768" y="1261"/>
                    </a:lnTo>
                    <a:lnTo>
                      <a:pt x="5866" y="1406"/>
                    </a:lnTo>
                    <a:lnTo>
                      <a:pt x="5956" y="1556"/>
                    </a:lnTo>
                    <a:lnTo>
                      <a:pt x="6034" y="1712"/>
                    </a:lnTo>
                    <a:lnTo>
                      <a:pt x="6103" y="1872"/>
                    </a:lnTo>
                    <a:lnTo>
                      <a:pt x="6161" y="2038"/>
                    </a:lnTo>
                    <a:lnTo>
                      <a:pt x="6210" y="2210"/>
                    </a:lnTo>
                    <a:lnTo>
                      <a:pt x="6248" y="2386"/>
                    </a:lnTo>
                    <a:lnTo>
                      <a:pt x="6277" y="2567"/>
                    </a:lnTo>
                    <a:lnTo>
                      <a:pt x="6297" y="2753"/>
                    </a:lnTo>
                    <a:lnTo>
                      <a:pt x="6306" y="2941"/>
                    </a:lnTo>
                    <a:lnTo>
                      <a:pt x="6307" y="303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8"/>
              <p:cNvSpPr>
                <a:spLocks/>
              </p:cNvSpPr>
              <p:nvPr/>
            </p:nvSpPr>
            <p:spPr bwMode="auto">
              <a:xfrm>
                <a:off x="410" y="-88"/>
                <a:ext cx="888" cy="861"/>
              </a:xfrm>
              <a:custGeom>
                <a:avLst/>
                <a:gdLst>
                  <a:gd name="T0" fmla="*/ 3552 w 3552"/>
                  <a:gd name="T1" fmla="*/ 0 h 3445"/>
                  <a:gd name="T2" fmla="*/ 3463 w 3552"/>
                  <a:gd name="T3" fmla="*/ 17 h 3445"/>
                  <a:gd name="T4" fmla="*/ 3292 w 3552"/>
                  <a:gd name="T5" fmla="*/ 61 h 3445"/>
                  <a:gd name="T6" fmla="*/ 3130 w 3552"/>
                  <a:gd name="T7" fmla="*/ 118 h 3445"/>
                  <a:gd name="T8" fmla="*/ 2977 w 3552"/>
                  <a:gd name="T9" fmla="*/ 185 h 3445"/>
                  <a:gd name="T10" fmla="*/ 2832 w 3552"/>
                  <a:gd name="T11" fmla="*/ 263 h 3445"/>
                  <a:gd name="T12" fmla="*/ 2694 w 3552"/>
                  <a:gd name="T13" fmla="*/ 350 h 3445"/>
                  <a:gd name="T14" fmla="*/ 2566 w 3552"/>
                  <a:gd name="T15" fmla="*/ 446 h 3445"/>
                  <a:gd name="T16" fmla="*/ 2444 w 3552"/>
                  <a:gd name="T17" fmla="*/ 549 h 3445"/>
                  <a:gd name="T18" fmla="*/ 2330 w 3552"/>
                  <a:gd name="T19" fmla="*/ 660 h 3445"/>
                  <a:gd name="T20" fmla="*/ 2225 w 3552"/>
                  <a:gd name="T21" fmla="*/ 777 h 3445"/>
                  <a:gd name="T22" fmla="*/ 2125 w 3552"/>
                  <a:gd name="T23" fmla="*/ 899 h 3445"/>
                  <a:gd name="T24" fmla="*/ 2032 w 3552"/>
                  <a:gd name="T25" fmla="*/ 1028 h 3445"/>
                  <a:gd name="T26" fmla="*/ 1946 w 3552"/>
                  <a:gd name="T27" fmla="*/ 1159 h 3445"/>
                  <a:gd name="T28" fmla="*/ 1867 w 3552"/>
                  <a:gd name="T29" fmla="*/ 1294 h 3445"/>
                  <a:gd name="T30" fmla="*/ 1757 w 3552"/>
                  <a:gd name="T31" fmla="*/ 1501 h 3445"/>
                  <a:gd name="T32" fmla="*/ 1633 w 3552"/>
                  <a:gd name="T33" fmla="*/ 1781 h 3445"/>
                  <a:gd name="T34" fmla="*/ 1529 w 3552"/>
                  <a:gd name="T35" fmla="*/ 2062 h 3445"/>
                  <a:gd name="T36" fmla="*/ 1445 w 3552"/>
                  <a:gd name="T37" fmla="*/ 2335 h 3445"/>
                  <a:gd name="T38" fmla="*/ 1378 w 3552"/>
                  <a:gd name="T39" fmla="*/ 2596 h 3445"/>
                  <a:gd name="T40" fmla="*/ 1326 w 3552"/>
                  <a:gd name="T41" fmla="*/ 2838 h 3445"/>
                  <a:gd name="T42" fmla="*/ 1287 w 3552"/>
                  <a:gd name="T43" fmla="*/ 3055 h 3445"/>
                  <a:gd name="T44" fmla="*/ 1250 w 3552"/>
                  <a:gd name="T45" fmla="*/ 3324 h 3445"/>
                  <a:gd name="T46" fmla="*/ 1237 w 3552"/>
                  <a:gd name="T47" fmla="*/ 3445 h 3445"/>
                  <a:gd name="T48" fmla="*/ 1161 w 3552"/>
                  <a:gd name="T49" fmla="*/ 3432 h 3445"/>
                  <a:gd name="T50" fmla="*/ 1007 w 3552"/>
                  <a:gd name="T51" fmla="*/ 3409 h 3445"/>
                  <a:gd name="T52" fmla="*/ 853 w 3552"/>
                  <a:gd name="T53" fmla="*/ 3394 h 3445"/>
                  <a:gd name="T54" fmla="*/ 698 w 3552"/>
                  <a:gd name="T55" fmla="*/ 3384 h 3445"/>
                  <a:gd name="T56" fmla="*/ 542 w 3552"/>
                  <a:gd name="T57" fmla="*/ 3380 h 3445"/>
                  <a:gd name="T58" fmla="*/ 387 w 3552"/>
                  <a:gd name="T59" fmla="*/ 3382 h 3445"/>
                  <a:gd name="T60" fmla="*/ 232 w 3552"/>
                  <a:gd name="T61" fmla="*/ 3391 h 3445"/>
                  <a:gd name="T62" fmla="*/ 77 w 3552"/>
                  <a:gd name="T63" fmla="*/ 3406 h 3445"/>
                  <a:gd name="T64" fmla="*/ 0 w 3552"/>
                  <a:gd name="T65" fmla="*/ 3416 h 3445"/>
                  <a:gd name="T66" fmla="*/ 3 w 3552"/>
                  <a:gd name="T67" fmla="*/ 3376 h 3445"/>
                  <a:gd name="T68" fmla="*/ 42 w 3552"/>
                  <a:gd name="T69" fmla="*/ 3093 h 3445"/>
                  <a:gd name="T70" fmla="*/ 93 w 3552"/>
                  <a:gd name="T71" fmla="*/ 2818 h 3445"/>
                  <a:gd name="T72" fmla="*/ 173 w 3552"/>
                  <a:gd name="T73" fmla="*/ 2490 h 3445"/>
                  <a:gd name="T74" fmla="*/ 253 w 3552"/>
                  <a:gd name="T75" fmla="*/ 2223 h 3445"/>
                  <a:gd name="T76" fmla="*/ 318 w 3552"/>
                  <a:gd name="T77" fmla="*/ 2038 h 3445"/>
                  <a:gd name="T78" fmla="*/ 392 w 3552"/>
                  <a:gd name="T79" fmla="*/ 1853 h 3445"/>
                  <a:gd name="T80" fmla="*/ 475 w 3552"/>
                  <a:gd name="T81" fmla="*/ 1667 h 3445"/>
                  <a:gd name="T82" fmla="*/ 571 w 3552"/>
                  <a:gd name="T83" fmla="*/ 1484 h 3445"/>
                  <a:gd name="T84" fmla="*/ 677 w 3552"/>
                  <a:gd name="T85" fmla="*/ 1307 h 3445"/>
                  <a:gd name="T86" fmla="*/ 734 w 3552"/>
                  <a:gd name="T87" fmla="*/ 1222 h 3445"/>
                  <a:gd name="T88" fmla="*/ 775 w 3552"/>
                  <a:gd name="T89" fmla="*/ 1165 h 3445"/>
                  <a:gd name="T90" fmla="*/ 862 w 3552"/>
                  <a:gd name="T91" fmla="*/ 1058 h 3445"/>
                  <a:gd name="T92" fmla="*/ 954 w 3552"/>
                  <a:gd name="T93" fmla="*/ 957 h 3445"/>
                  <a:gd name="T94" fmla="*/ 1049 w 3552"/>
                  <a:gd name="T95" fmla="*/ 863 h 3445"/>
                  <a:gd name="T96" fmla="*/ 1151 w 3552"/>
                  <a:gd name="T97" fmla="*/ 775 h 3445"/>
                  <a:gd name="T98" fmla="*/ 1257 w 3552"/>
                  <a:gd name="T99" fmla="*/ 694 h 3445"/>
                  <a:gd name="T100" fmla="*/ 1366 w 3552"/>
                  <a:gd name="T101" fmla="*/ 618 h 3445"/>
                  <a:gd name="T102" fmla="*/ 1478 w 3552"/>
                  <a:gd name="T103" fmla="*/ 548 h 3445"/>
                  <a:gd name="T104" fmla="*/ 1649 w 3552"/>
                  <a:gd name="T105" fmla="*/ 453 h 3445"/>
                  <a:gd name="T106" fmla="*/ 1883 w 3552"/>
                  <a:gd name="T107" fmla="*/ 345 h 3445"/>
                  <a:gd name="T108" fmla="*/ 2118 w 3552"/>
                  <a:gd name="T109" fmla="*/ 255 h 3445"/>
                  <a:gd name="T110" fmla="*/ 2349 w 3552"/>
                  <a:gd name="T111" fmla="*/ 182 h 3445"/>
                  <a:gd name="T112" fmla="*/ 2574 w 3552"/>
                  <a:gd name="T113" fmla="*/ 126 h 3445"/>
                  <a:gd name="T114" fmla="*/ 2786 w 3552"/>
                  <a:gd name="T115" fmla="*/ 82 h 3445"/>
                  <a:gd name="T116" fmla="*/ 3074 w 3552"/>
                  <a:gd name="T117" fmla="*/ 36 h 3445"/>
                  <a:gd name="T118" fmla="*/ 3491 w 3552"/>
                  <a:gd name="T119" fmla="*/ 0 h 3445"/>
                  <a:gd name="T120" fmla="*/ 3552 w 3552"/>
                  <a:gd name="T121" fmla="*/ 0 h 3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552" h="3445">
                    <a:moveTo>
                      <a:pt x="3552" y="0"/>
                    </a:moveTo>
                    <a:lnTo>
                      <a:pt x="3463" y="17"/>
                    </a:lnTo>
                    <a:lnTo>
                      <a:pt x="3292" y="61"/>
                    </a:lnTo>
                    <a:lnTo>
                      <a:pt x="3130" y="118"/>
                    </a:lnTo>
                    <a:lnTo>
                      <a:pt x="2977" y="185"/>
                    </a:lnTo>
                    <a:lnTo>
                      <a:pt x="2832" y="263"/>
                    </a:lnTo>
                    <a:lnTo>
                      <a:pt x="2694" y="350"/>
                    </a:lnTo>
                    <a:lnTo>
                      <a:pt x="2566" y="446"/>
                    </a:lnTo>
                    <a:lnTo>
                      <a:pt x="2444" y="549"/>
                    </a:lnTo>
                    <a:lnTo>
                      <a:pt x="2330" y="660"/>
                    </a:lnTo>
                    <a:lnTo>
                      <a:pt x="2225" y="777"/>
                    </a:lnTo>
                    <a:lnTo>
                      <a:pt x="2125" y="899"/>
                    </a:lnTo>
                    <a:lnTo>
                      <a:pt x="2032" y="1028"/>
                    </a:lnTo>
                    <a:lnTo>
                      <a:pt x="1946" y="1159"/>
                    </a:lnTo>
                    <a:lnTo>
                      <a:pt x="1867" y="1294"/>
                    </a:lnTo>
                    <a:lnTo>
                      <a:pt x="1757" y="1501"/>
                    </a:lnTo>
                    <a:lnTo>
                      <a:pt x="1633" y="1781"/>
                    </a:lnTo>
                    <a:lnTo>
                      <a:pt x="1529" y="2062"/>
                    </a:lnTo>
                    <a:lnTo>
                      <a:pt x="1445" y="2335"/>
                    </a:lnTo>
                    <a:lnTo>
                      <a:pt x="1378" y="2596"/>
                    </a:lnTo>
                    <a:lnTo>
                      <a:pt x="1326" y="2838"/>
                    </a:lnTo>
                    <a:lnTo>
                      <a:pt x="1287" y="3055"/>
                    </a:lnTo>
                    <a:lnTo>
                      <a:pt x="1250" y="3324"/>
                    </a:lnTo>
                    <a:lnTo>
                      <a:pt x="1237" y="3445"/>
                    </a:lnTo>
                    <a:lnTo>
                      <a:pt x="1161" y="3432"/>
                    </a:lnTo>
                    <a:lnTo>
                      <a:pt x="1007" y="3409"/>
                    </a:lnTo>
                    <a:lnTo>
                      <a:pt x="853" y="3394"/>
                    </a:lnTo>
                    <a:lnTo>
                      <a:pt x="698" y="3384"/>
                    </a:lnTo>
                    <a:lnTo>
                      <a:pt x="542" y="3380"/>
                    </a:lnTo>
                    <a:lnTo>
                      <a:pt x="387" y="3382"/>
                    </a:lnTo>
                    <a:lnTo>
                      <a:pt x="232" y="3391"/>
                    </a:lnTo>
                    <a:lnTo>
                      <a:pt x="77" y="3406"/>
                    </a:lnTo>
                    <a:lnTo>
                      <a:pt x="0" y="3416"/>
                    </a:lnTo>
                    <a:lnTo>
                      <a:pt x="3" y="3376"/>
                    </a:lnTo>
                    <a:lnTo>
                      <a:pt x="42" y="3093"/>
                    </a:lnTo>
                    <a:lnTo>
                      <a:pt x="93" y="2818"/>
                    </a:lnTo>
                    <a:lnTo>
                      <a:pt x="173" y="2490"/>
                    </a:lnTo>
                    <a:lnTo>
                      <a:pt x="253" y="2223"/>
                    </a:lnTo>
                    <a:lnTo>
                      <a:pt x="318" y="2038"/>
                    </a:lnTo>
                    <a:lnTo>
                      <a:pt x="392" y="1853"/>
                    </a:lnTo>
                    <a:lnTo>
                      <a:pt x="475" y="1667"/>
                    </a:lnTo>
                    <a:lnTo>
                      <a:pt x="571" y="1484"/>
                    </a:lnTo>
                    <a:lnTo>
                      <a:pt x="677" y="1307"/>
                    </a:lnTo>
                    <a:lnTo>
                      <a:pt x="734" y="1222"/>
                    </a:lnTo>
                    <a:lnTo>
                      <a:pt x="775" y="1165"/>
                    </a:lnTo>
                    <a:lnTo>
                      <a:pt x="862" y="1058"/>
                    </a:lnTo>
                    <a:lnTo>
                      <a:pt x="954" y="957"/>
                    </a:lnTo>
                    <a:lnTo>
                      <a:pt x="1049" y="863"/>
                    </a:lnTo>
                    <a:lnTo>
                      <a:pt x="1151" y="775"/>
                    </a:lnTo>
                    <a:lnTo>
                      <a:pt x="1257" y="694"/>
                    </a:lnTo>
                    <a:lnTo>
                      <a:pt x="1366" y="618"/>
                    </a:lnTo>
                    <a:lnTo>
                      <a:pt x="1478" y="548"/>
                    </a:lnTo>
                    <a:lnTo>
                      <a:pt x="1649" y="453"/>
                    </a:lnTo>
                    <a:lnTo>
                      <a:pt x="1883" y="345"/>
                    </a:lnTo>
                    <a:lnTo>
                      <a:pt x="2118" y="255"/>
                    </a:lnTo>
                    <a:lnTo>
                      <a:pt x="2349" y="182"/>
                    </a:lnTo>
                    <a:lnTo>
                      <a:pt x="2574" y="126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9"/>
              <p:cNvSpPr>
                <a:spLocks/>
              </p:cNvSpPr>
              <p:nvPr/>
            </p:nvSpPr>
            <p:spPr bwMode="auto">
              <a:xfrm>
                <a:off x="719" y="-88"/>
                <a:ext cx="802" cy="1012"/>
              </a:xfrm>
              <a:custGeom>
                <a:avLst/>
                <a:gdLst>
                  <a:gd name="T0" fmla="*/ 2863 w 3209"/>
                  <a:gd name="T1" fmla="*/ 4049 h 4049"/>
                  <a:gd name="T2" fmla="*/ 2654 w 3209"/>
                  <a:gd name="T3" fmla="*/ 4022 h 4049"/>
                  <a:gd name="T4" fmla="*/ 2242 w 3209"/>
                  <a:gd name="T5" fmla="*/ 3952 h 4049"/>
                  <a:gd name="T6" fmla="*/ 1840 w 3209"/>
                  <a:gd name="T7" fmla="*/ 3869 h 4049"/>
                  <a:gd name="T8" fmla="*/ 1452 w 3209"/>
                  <a:gd name="T9" fmla="*/ 3779 h 4049"/>
                  <a:gd name="T10" fmla="*/ 904 w 3209"/>
                  <a:gd name="T11" fmla="*/ 3643 h 4049"/>
                  <a:gd name="T12" fmla="*/ 419 w 3209"/>
                  <a:gd name="T13" fmla="*/ 3526 h 4049"/>
                  <a:gd name="T14" fmla="*/ 131 w 3209"/>
                  <a:gd name="T15" fmla="*/ 3466 h 4049"/>
                  <a:gd name="T16" fmla="*/ 0 w 3209"/>
                  <a:gd name="T17" fmla="*/ 3445 h 4049"/>
                  <a:gd name="T18" fmla="*/ 12 w 3209"/>
                  <a:gd name="T19" fmla="*/ 3324 h 4049"/>
                  <a:gd name="T20" fmla="*/ 50 w 3209"/>
                  <a:gd name="T21" fmla="*/ 3055 h 4049"/>
                  <a:gd name="T22" fmla="*/ 89 w 3209"/>
                  <a:gd name="T23" fmla="*/ 2838 h 4049"/>
                  <a:gd name="T24" fmla="*/ 142 w 3209"/>
                  <a:gd name="T25" fmla="*/ 2596 h 4049"/>
                  <a:gd name="T26" fmla="*/ 209 w 3209"/>
                  <a:gd name="T27" fmla="*/ 2335 h 4049"/>
                  <a:gd name="T28" fmla="*/ 293 w 3209"/>
                  <a:gd name="T29" fmla="*/ 2062 h 4049"/>
                  <a:gd name="T30" fmla="*/ 397 w 3209"/>
                  <a:gd name="T31" fmla="*/ 1781 h 4049"/>
                  <a:gd name="T32" fmla="*/ 521 w 3209"/>
                  <a:gd name="T33" fmla="*/ 1501 h 4049"/>
                  <a:gd name="T34" fmla="*/ 631 w 3209"/>
                  <a:gd name="T35" fmla="*/ 1294 h 4049"/>
                  <a:gd name="T36" fmla="*/ 710 w 3209"/>
                  <a:gd name="T37" fmla="*/ 1159 h 4049"/>
                  <a:gd name="T38" fmla="*/ 796 w 3209"/>
                  <a:gd name="T39" fmla="*/ 1028 h 4049"/>
                  <a:gd name="T40" fmla="*/ 889 w 3209"/>
                  <a:gd name="T41" fmla="*/ 899 h 4049"/>
                  <a:gd name="T42" fmla="*/ 989 w 3209"/>
                  <a:gd name="T43" fmla="*/ 777 h 4049"/>
                  <a:gd name="T44" fmla="*/ 1094 w 3209"/>
                  <a:gd name="T45" fmla="*/ 660 h 4049"/>
                  <a:gd name="T46" fmla="*/ 1208 w 3209"/>
                  <a:gd name="T47" fmla="*/ 549 h 4049"/>
                  <a:gd name="T48" fmla="*/ 1330 w 3209"/>
                  <a:gd name="T49" fmla="*/ 446 h 4049"/>
                  <a:gd name="T50" fmla="*/ 1458 w 3209"/>
                  <a:gd name="T51" fmla="*/ 350 h 4049"/>
                  <a:gd name="T52" fmla="*/ 1596 w 3209"/>
                  <a:gd name="T53" fmla="*/ 263 h 4049"/>
                  <a:gd name="T54" fmla="*/ 1741 w 3209"/>
                  <a:gd name="T55" fmla="*/ 185 h 4049"/>
                  <a:gd name="T56" fmla="*/ 1894 w 3209"/>
                  <a:gd name="T57" fmla="*/ 118 h 4049"/>
                  <a:gd name="T58" fmla="*/ 2056 w 3209"/>
                  <a:gd name="T59" fmla="*/ 61 h 4049"/>
                  <a:gd name="T60" fmla="*/ 2227 w 3209"/>
                  <a:gd name="T61" fmla="*/ 17 h 4049"/>
                  <a:gd name="T62" fmla="*/ 2316 w 3209"/>
                  <a:gd name="T63" fmla="*/ 0 h 4049"/>
                  <a:gd name="T64" fmla="*/ 2386 w 3209"/>
                  <a:gd name="T65" fmla="*/ 38 h 4049"/>
                  <a:gd name="T66" fmla="*/ 2513 w 3209"/>
                  <a:gd name="T67" fmla="*/ 122 h 4049"/>
                  <a:gd name="T68" fmla="*/ 2627 w 3209"/>
                  <a:gd name="T69" fmla="*/ 218 h 4049"/>
                  <a:gd name="T70" fmla="*/ 2731 w 3209"/>
                  <a:gd name="T71" fmla="*/ 322 h 4049"/>
                  <a:gd name="T72" fmla="*/ 2821 w 3209"/>
                  <a:gd name="T73" fmla="*/ 437 h 4049"/>
                  <a:gd name="T74" fmla="*/ 2901 w 3209"/>
                  <a:gd name="T75" fmla="*/ 559 h 4049"/>
                  <a:gd name="T76" fmla="*/ 2970 w 3209"/>
                  <a:gd name="T77" fmla="*/ 690 h 4049"/>
                  <a:gd name="T78" fmla="*/ 3029 w 3209"/>
                  <a:gd name="T79" fmla="*/ 827 h 4049"/>
                  <a:gd name="T80" fmla="*/ 3080 w 3209"/>
                  <a:gd name="T81" fmla="*/ 970 h 4049"/>
                  <a:gd name="T82" fmla="*/ 3120 w 3209"/>
                  <a:gd name="T83" fmla="*/ 1118 h 4049"/>
                  <a:gd name="T84" fmla="*/ 3153 w 3209"/>
                  <a:gd name="T85" fmla="*/ 1271 h 4049"/>
                  <a:gd name="T86" fmla="*/ 3177 w 3209"/>
                  <a:gd name="T87" fmla="*/ 1426 h 4049"/>
                  <a:gd name="T88" fmla="*/ 3194 w 3209"/>
                  <a:gd name="T89" fmla="*/ 1585 h 4049"/>
                  <a:gd name="T90" fmla="*/ 3204 w 3209"/>
                  <a:gd name="T91" fmla="*/ 1746 h 4049"/>
                  <a:gd name="T92" fmla="*/ 3209 w 3209"/>
                  <a:gd name="T93" fmla="*/ 1988 h 4049"/>
                  <a:gd name="T94" fmla="*/ 3197 w 3209"/>
                  <a:gd name="T95" fmla="*/ 2310 h 4049"/>
                  <a:gd name="T96" fmla="*/ 3167 w 3209"/>
                  <a:gd name="T97" fmla="*/ 2625 h 4049"/>
                  <a:gd name="T98" fmla="*/ 3124 w 3209"/>
                  <a:gd name="T99" fmla="*/ 2926 h 4049"/>
                  <a:gd name="T100" fmla="*/ 3073 w 3209"/>
                  <a:gd name="T101" fmla="*/ 3209 h 4049"/>
                  <a:gd name="T102" fmla="*/ 2991 w 3209"/>
                  <a:gd name="T103" fmla="*/ 3583 h 4049"/>
                  <a:gd name="T104" fmla="*/ 2893 w 3209"/>
                  <a:gd name="T105" fmla="*/ 3947 h 4049"/>
                  <a:gd name="T106" fmla="*/ 2863 w 3209"/>
                  <a:gd name="T107" fmla="*/ 4049 h 4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09" h="4049">
                    <a:moveTo>
                      <a:pt x="2863" y="4049"/>
                    </a:moveTo>
                    <a:lnTo>
                      <a:pt x="2654" y="4022"/>
                    </a:lnTo>
                    <a:lnTo>
                      <a:pt x="2242" y="3952"/>
                    </a:lnTo>
                    <a:lnTo>
                      <a:pt x="1840" y="3869"/>
                    </a:lnTo>
                    <a:lnTo>
                      <a:pt x="1452" y="3779"/>
                    </a:lnTo>
                    <a:lnTo>
                      <a:pt x="904" y="3643"/>
                    </a:lnTo>
                    <a:lnTo>
                      <a:pt x="419" y="3526"/>
                    </a:lnTo>
                    <a:lnTo>
                      <a:pt x="131" y="3466"/>
                    </a:lnTo>
                    <a:lnTo>
                      <a:pt x="0" y="3445"/>
                    </a:lnTo>
                    <a:lnTo>
                      <a:pt x="12" y="3324"/>
                    </a:lnTo>
                    <a:lnTo>
                      <a:pt x="50" y="3055"/>
                    </a:lnTo>
                    <a:lnTo>
                      <a:pt x="89" y="2838"/>
                    </a:lnTo>
                    <a:lnTo>
                      <a:pt x="142" y="2596"/>
                    </a:lnTo>
                    <a:lnTo>
                      <a:pt x="209" y="2335"/>
                    </a:lnTo>
                    <a:lnTo>
                      <a:pt x="293" y="2062"/>
                    </a:lnTo>
                    <a:lnTo>
                      <a:pt x="397" y="1781"/>
                    </a:lnTo>
                    <a:lnTo>
                      <a:pt x="521" y="1501"/>
                    </a:lnTo>
                    <a:lnTo>
                      <a:pt x="631" y="1294"/>
                    </a:lnTo>
                    <a:lnTo>
                      <a:pt x="710" y="1159"/>
                    </a:lnTo>
                    <a:lnTo>
                      <a:pt x="796" y="1028"/>
                    </a:lnTo>
                    <a:lnTo>
                      <a:pt x="889" y="899"/>
                    </a:lnTo>
                    <a:lnTo>
                      <a:pt x="989" y="777"/>
                    </a:lnTo>
                    <a:lnTo>
                      <a:pt x="1094" y="660"/>
                    </a:lnTo>
                    <a:lnTo>
                      <a:pt x="1208" y="549"/>
                    </a:lnTo>
                    <a:lnTo>
                      <a:pt x="1330" y="446"/>
                    </a:lnTo>
                    <a:lnTo>
                      <a:pt x="1458" y="350"/>
                    </a:lnTo>
                    <a:lnTo>
                      <a:pt x="1596" y="263"/>
                    </a:lnTo>
                    <a:lnTo>
                      <a:pt x="1741" y="185"/>
                    </a:lnTo>
                    <a:lnTo>
                      <a:pt x="1894" y="118"/>
                    </a:lnTo>
                    <a:lnTo>
                      <a:pt x="2056" y="61"/>
                    </a:lnTo>
                    <a:lnTo>
                      <a:pt x="2227" y="17"/>
                    </a:lnTo>
                    <a:lnTo>
                      <a:pt x="2316" y="0"/>
                    </a:lnTo>
                    <a:lnTo>
                      <a:pt x="2386" y="38"/>
                    </a:lnTo>
                    <a:lnTo>
                      <a:pt x="2513" y="122"/>
                    </a:lnTo>
                    <a:lnTo>
                      <a:pt x="2627" y="218"/>
                    </a:lnTo>
                    <a:lnTo>
                      <a:pt x="2731" y="322"/>
                    </a:lnTo>
                    <a:lnTo>
                      <a:pt x="2821" y="437"/>
                    </a:lnTo>
                    <a:lnTo>
                      <a:pt x="2901" y="559"/>
                    </a:lnTo>
                    <a:lnTo>
                      <a:pt x="2970" y="690"/>
                    </a:lnTo>
                    <a:lnTo>
                      <a:pt x="3029" y="827"/>
                    </a:lnTo>
                    <a:lnTo>
                      <a:pt x="3080" y="970"/>
                    </a:lnTo>
                    <a:lnTo>
                      <a:pt x="3120" y="1118"/>
                    </a:lnTo>
                    <a:lnTo>
                      <a:pt x="3153" y="1271"/>
                    </a:lnTo>
                    <a:lnTo>
                      <a:pt x="3177" y="1426"/>
                    </a:lnTo>
                    <a:lnTo>
                      <a:pt x="3194" y="1585"/>
                    </a:lnTo>
                    <a:lnTo>
                      <a:pt x="3204" y="1746"/>
                    </a:lnTo>
                    <a:lnTo>
                      <a:pt x="3209" y="1988"/>
                    </a:lnTo>
                    <a:lnTo>
                      <a:pt x="3197" y="2310"/>
                    </a:lnTo>
                    <a:lnTo>
                      <a:pt x="3167" y="2625"/>
                    </a:lnTo>
                    <a:lnTo>
                      <a:pt x="3124" y="2926"/>
                    </a:lnTo>
                    <a:lnTo>
                      <a:pt x="3073" y="3209"/>
                    </a:lnTo>
                    <a:lnTo>
                      <a:pt x="2991" y="3583"/>
                    </a:lnTo>
                    <a:lnTo>
                      <a:pt x="2893" y="3947"/>
                    </a:lnTo>
                    <a:lnTo>
                      <a:pt x="2863" y="404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532E7D-787E-4639-B691-7F54B77D6DE7}"/>
              </a:ext>
            </a:extLst>
          </p:cNvPr>
          <p:cNvSpPr/>
          <p:nvPr/>
        </p:nvSpPr>
        <p:spPr>
          <a:xfrm>
            <a:off x="316015" y="333647"/>
            <a:ext cx="8193804" cy="63094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35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라즈베리파이</a:t>
            </a:r>
            <a:r>
              <a:rPr lang="ko-KR" altLang="en-US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</a:t>
            </a:r>
            <a:r>
              <a:rPr lang="ko-KR" altLang="en-US" sz="35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온습도</a:t>
            </a:r>
            <a:r>
              <a:rPr lang="en-US" altLang="ko-KR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)</a:t>
            </a:r>
            <a:r>
              <a:rPr lang="ko-KR" altLang="en-US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센서 코드 설명</a:t>
            </a:r>
            <a:endParaRPr lang="en-US" altLang="ko-KR" sz="35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B739C5-D50D-4488-9F91-9B85B68760D4}"/>
              </a:ext>
            </a:extLst>
          </p:cNvPr>
          <p:cNvSpPr txBox="1"/>
          <p:nvPr/>
        </p:nvSpPr>
        <p:spPr>
          <a:xfrm>
            <a:off x="1263369" y="6290180"/>
            <a:ext cx="2477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온습도</a:t>
            </a:r>
            <a:r>
              <a:rPr lang="ko-KR" altLang="en-US" dirty="0"/>
              <a:t> 센서</a:t>
            </a:r>
            <a:r>
              <a:rPr lang="en-US" altLang="ko-KR" dirty="0"/>
              <a:t>(DHT-11)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4352796-3AEE-4AF2-9E93-9250FB4E2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87" y="1085850"/>
            <a:ext cx="3799294" cy="50240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8DE421-00C6-42A2-ABC9-BC4E377F7F64}"/>
              </a:ext>
            </a:extLst>
          </p:cNvPr>
          <p:cNvSpPr txBox="1"/>
          <p:nvPr/>
        </p:nvSpPr>
        <p:spPr>
          <a:xfrm>
            <a:off x="4413653" y="1116758"/>
            <a:ext cx="766774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Import = </a:t>
            </a:r>
            <a:r>
              <a:rPr lang="ko-KR" altLang="en-US" dirty="0"/>
              <a:t>모듈을 불러오는 것</a:t>
            </a:r>
            <a:endParaRPr lang="en-US" altLang="ko-KR" dirty="0"/>
          </a:p>
          <a:p>
            <a:r>
              <a:rPr lang="en-US" altLang="ko-KR" dirty="0"/>
              <a:t>Socket</a:t>
            </a:r>
            <a:r>
              <a:rPr lang="ko-KR" altLang="en-US" dirty="0"/>
              <a:t>은 소켓통신 모듈을 불러와 사용 한다는 의미</a:t>
            </a:r>
            <a:endParaRPr lang="en-US" altLang="ko-KR" dirty="0"/>
          </a:p>
          <a:p>
            <a:r>
              <a:rPr lang="en-US" altLang="ko-KR" dirty="0"/>
              <a:t>From threading import Thread</a:t>
            </a:r>
            <a:r>
              <a:rPr lang="ko-KR" altLang="en-US" dirty="0"/>
              <a:t>는 </a:t>
            </a:r>
            <a:r>
              <a:rPr lang="ko-KR" altLang="en-US" dirty="0" err="1"/>
              <a:t>쓰레드</a:t>
            </a:r>
            <a:r>
              <a:rPr lang="ko-KR" altLang="en-US" dirty="0"/>
              <a:t> 모듈을 불러와 사용한다는 의미</a:t>
            </a:r>
            <a:endParaRPr lang="en-US" altLang="ko-KR" dirty="0"/>
          </a:p>
          <a:p>
            <a:r>
              <a:rPr lang="en-US" altLang="ko-KR" dirty="0"/>
              <a:t>Adafruit-DHT</a:t>
            </a:r>
            <a:r>
              <a:rPr lang="ko-KR" altLang="en-US" dirty="0"/>
              <a:t>는 </a:t>
            </a:r>
            <a:r>
              <a:rPr lang="ko-KR" altLang="en-US" dirty="0" err="1"/>
              <a:t>온습도</a:t>
            </a:r>
            <a:r>
              <a:rPr lang="ko-KR" altLang="en-US" dirty="0"/>
              <a:t> 센서 모듈을 불러와 사용한다는 의미</a:t>
            </a:r>
            <a:endParaRPr lang="en-US" altLang="ko-KR" dirty="0"/>
          </a:p>
          <a:p>
            <a:r>
              <a:rPr lang="en-US" altLang="ko-KR" dirty="0"/>
              <a:t>Time</a:t>
            </a:r>
            <a:r>
              <a:rPr lang="ko-KR" altLang="en-US" dirty="0"/>
              <a:t>은 시간 모듈을 불러와 사용한다는 의미 </a:t>
            </a:r>
            <a:endParaRPr lang="en-US" altLang="ko-KR" dirty="0"/>
          </a:p>
          <a:p>
            <a:r>
              <a:rPr lang="en-US" altLang="ko-KR" dirty="0"/>
              <a:t>HOST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미들웨어의 </a:t>
            </a:r>
            <a:r>
              <a:rPr lang="en-US" altLang="ko-KR" dirty="0"/>
              <a:t>IP </a:t>
            </a:r>
            <a:r>
              <a:rPr lang="ko-KR" altLang="en-US" dirty="0"/>
              <a:t>주소</a:t>
            </a:r>
            <a:endParaRPr lang="en-US" altLang="ko-KR" dirty="0"/>
          </a:p>
          <a:p>
            <a:r>
              <a:rPr lang="en-US" altLang="ko-KR" dirty="0"/>
              <a:t>PORT = HOST</a:t>
            </a:r>
            <a:r>
              <a:rPr lang="ko-KR" altLang="en-US" dirty="0"/>
              <a:t>와의 연결 통로 </a:t>
            </a:r>
            <a:r>
              <a:rPr lang="en-US" altLang="ko-KR" dirty="0"/>
              <a:t>(</a:t>
            </a:r>
            <a:r>
              <a:rPr lang="ko-KR" altLang="en-US" dirty="0"/>
              <a:t>숫자는 </a:t>
            </a:r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99999 </a:t>
            </a:r>
            <a:r>
              <a:rPr lang="ko-KR" altLang="en-US" dirty="0"/>
              <a:t>까지 가능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Sensor = </a:t>
            </a:r>
            <a:r>
              <a:rPr lang="ko-KR" altLang="en-US" dirty="0" err="1"/>
              <a:t>온습도</a:t>
            </a:r>
            <a:r>
              <a:rPr lang="ko-KR" altLang="en-US" dirty="0"/>
              <a:t> 센서</a:t>
            </a:r>
            <a:endParaRPr lang="en-US" altLang="ko-KR" dirty="0"/>
          </a:p>
          <a:p>
            <a:r>
              <a:rPr lang="en-US" altLang="ko-KR" dirty="0"/>
              <a:t>Pin = 4</a:t>
            </a:r>
            <a:r>
              <a:rPr lang="ko-KR" altLang="en-US" dirty="0"/>
              <a:t>번으로 진행</a:t>
            </a:r>
            <a:endParaRPr lang="en-US" altLang="ko-KR" dirty="0"/>
          </a:p>
          <a:p>
            <a:r>
              <a:rPr lang="en-US" altLang="ko-KR" dirty="0"/>
              <a:t>Sock = </a:t>
            </a:r>
            <a:r>
              <a:rPr lang="ko-KR" altLang="en-US" dirty="0"/>
              <a:t>소켓전송 사용 방식 및 </a:t>
            </a:r>
            <a:r>
              <a:rPr lang="en-US" altLang="ko-KR" dirty="0"/>
              <a:t>HOST</a:t>
            </a:r>
            <a:r>
              <a:rPr lang="ko-KR" altLang="en-US" dirty="0"/>
              <a:t>와 </a:t>
            </a:r>
            <a:r>
              <a:rPr lang="en-US" altLang="ko-KR" dirty="0"/>
              <a:t>POST </a:t>
            </a:r>
            <a:r>
              <a:rPr lang="ko-KR" altLang="en-US" dirty="0"/>
              <a:t>연결</a:t>
            </a:r>
            <a:endParaRPr lang="en-US" altLang="ko-KR" dirty="0"/>
          </a:p>
          <a:p>
            <a:r>
              <a:rPr lang="en-US" altLang="ko-KR" dirty="0"/>
              <a:t>h, t = </a:t>
            </a:r>
            <a:r>
              <a:rPr lang="ko-KR" altLang="en-US" dirty="0"/>
              <a:t>온도</a:t>
            </a:r>
            <a:r>
              <a:rPr lang="en-US" altLang="ko-KR" dirty="0"/>
              <a:t>, </a:t>
            </a:r>
            <a:r>
              <a:rPr lang="ko-KR" altLang="en-US" dirty="0"/>
              <a:t>습도</a:t>
            </a:r>
            <a:endParaRPr lang="en-US" altLang="ko-KR" dirty="0"/>
          </a:p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온도와 습도를 미들웨어로 보내기 전에 저장</a:t>
            </a:r>
            <a:endParaRPr lang="en-US" altLang="ko-KR" dirty="0"/>
          </a:p>
          <a:p>
            <a:r>
              <a:rPr lang="en-US" altLang="ko-KR" dirty="0" err="1"/>
              <a:t>Sock.send</a:t>
            </a:r>
            <a:r>
              <a:rPr lang="en-US" altLang="ko-KR" dirty="0"/>
              <a:t>(</a:t>
            </a:r>
            <a:r>
              <a:rPr lang="en-US" altLang="ko-KR" dirty="0" err="1"/>
              <a:t>data.encode</a:t>
            </a:r>
            <a:r>
              <a:rPr lang="en-US" altLang="ko-KR" dirty="0"/>
              <a:t>()) = </a:t>
            </a:r>
            <a:r>
              <a:rPr lang="ko-KR" altLang="en-US" dirty="0"/>
              <a:t>데이터를 미들웨어로 보내기</a:t>
            </a:r>
            <a:endParaRPr lang="en-US" altLang="ko-KR" dirty="0"/>
          </a:p>
          <a:p>
            <a:r>
              <a:rPr lang="en-US" altLang="ko-KR" dirty="0" err="1"/>
              <a:t>Timesleep</a:t>
            </a:r>
            <a:r>
              <a:rPr lang="en-US" altLang="ko-KR" dirty="0"/>
              <a:t>() = </a:t>
            </a:r>
            <a:r>
              <a:rPr lang="ko-KR" altLang="en-US" dirty="0" err="1"/>
              <a:t>몇초에</a:t>
            </a:r>
            <a:r>
              <a:rPr lang="ko-KR" altLang="en-US" dirty="0"/>
              <a:t> 한번씩 데이터를 보내는지 설정</a:t>
            </a:r>
            <a:endParaRPr lang="en-US" altLang="ko-KR" dirty="0"/>
          </a:p>
          <a:p>
            <a:r>
              <a:rPr lang="en-US" altLang="ko-KR" dirty="0" err="1"/>
              <a:t>Sock.close</a:t>
            </a:r>
            <a:r>
              <a:rPr lang="en-US" altLang="ko-KR" dirty="0"/>
              <a:t>() = </a:t>
            </a:r>
            <a:r>
              <a:rPr lang="ko-KR" altLang="en-US" dirty="0"/>
              <a:t>소켓을 닫기 위함으로 필수적인 요소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88832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9834663" y="3159258"/>
            <a:ext cx="2357337" cy="3759065"/>
            <a:chOff x="9834663" y="3159258"/>
            <a:chExt cx="2357337" cy="3759065"/>
          </a:xfrm>
        </p:grpSpPr>
        <p:sp>
          <p:nvSpPr>
            <p:cNvPr id="35" name="자유형 34"/>
            <p:cNvSpPr/>
            <p:nvPr/>
          </p:nvSpPr>
          <p:spPr>
            <a:xfrm>
              <a:off x="9834663" y="3159258"/>
              <a:ext cx="2357337" cy="3698742"/>
            </a:xfrm>
            <a:custGeom>
              <a:avLst/>
              <a:gdLst>
                <a:gd name="connsiteX0" fmla="*/ 2357337 w 2357337"/>
                <a:gd name="connsiteY0" fmla="*/ 0 h 3698742"/>
                <a:gd name="connsiteX1" fmla="*/ 2357337 w 2357337"/>
                <a:gd name="connsiteY1" fmla="*/ 3698742 h 3698742"/>
                <a:gd name="connsiteX2" fmla="*/ 0 w 2357337"/>
                <a:gd name="connsiteY2" fmla="*/ 3698742 h 3698742"/>
                <a:gd name="connsiteX3" fmla="*/ 13715 w 2357337"/>
                <a:gd name="connsiteY3" fmla="*/ 3627335 h 3698742"/>
                <a:gd name="connsiteX4" fmla="*/ 1290700 w 2357337"/>
                <a:gd name="connsiteY4" fmla="*/ 1755246 h 3698742"/>
                <a:gd name="connsiteX5" fmla="*/ 2197018 w 2357337"/>
                <a:gd name="connsiteY5" fmla="*/ 379853 h 3698742"/>
                <a:gd name="connsiteX6" fmla="*/ 2329945 w 2357337"/>
                <a:gd name="connsiteY6" fmla="*/ 78424 h 369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7337" h="3698742">
                  <a:moveTo>
                    <a:pt x="2357337" y="0"/>
                  </a:moveTo>
                  <a:lnTo>
                    <a:pt x="2357337" y="3698742"/>
                  </a:lnTo>
                  <a:lnTo>
                    <a:pt x="0" y="3698742"/>
                  </a:lnTo>
                  <a:lnTo>
                    <a:pt x="13715" y="3627335"/>
                  </a:lnTo>
                  <a:cubicBezTo>
                    <a:pt x="180522" y="2837118"/>
                    <a:pt x="552307" y="2032468"/>
                    <a:pt x="1290700" y="1755246"/>
                  </a:cubicBezTo>
                  <a:cubicBezTo>
                    <a:pt x="1825639" y="2452482"/>
                    <a:pt x="1827179" y="762117"/>
                    <a:pt x="2197018" y="379853"/>
                  </a:cubicBezTo>
                  <a:cubicBezTo>
                    <a:pt x="2252656" y="285510"/>
                    <a:pt x="2293718" y="180343"/>
                    <a:pt x="2329945" y="78424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1" name="Group 45"/>
            <p:cNvGrpSpPr>
              <a:grpSpLocks noChangeAspect="1"/>
            </p:cNvGrpSpPr>
            <p:nvPr/>
          </p:nvGrpSpPr>
          <p:grpSpPr bwMode="auto">
            <a:xfrm rot="16373145" flipH="1">
              <a:off x="10833984" y="4920342"/>
              <a:ext cx="434830" cy="434830"/>
              <a:chOff x="4450" y="913"/>
              <a:chExt cx="2742" cy="2742"/>
            </a:xfrm>
          </p:grpSpPr>
          <p:sp>
            <p:nvSpPr>
              <p:cNvPr id="42" name="Freeform 46"/>
              <p:cNvSpPr>
                <a:spLocks/>
              </p:cNvSpPr>
              <p:nvPr/>
            </p:nvSpPr>
            <p:spPr bwMode="auto">
              <a:xfrm>
                <a:off x="5027" y="913"/>
                <a:ext cx="2164" cy="2164"/>
              </a:xfrm>
              <a:custGeom>
                <a:avLst/>
                <a:gdLst>
                  <a:gd name="T0" fmla="*/ 5125 w 6491"/>
                  <a:gd name="T1" fmla="*/ 2411 h 6492"/>
                  <a:gd name="T2" fmla="*/ 4579 w 6491"/>
                  <a:gd name="T3" fmla="*/ 2816 h 6492"/>
                  <a:gd name="T4" fmla="*/ 3897 w 6491"/>
                  <a:gd name="T5" fmla="*/ 3412 h 6492"/>
                  <a:gd name="T6" fmla="*/ 3360 w 6491"/>
                  <a:gd name="T7" fmla="*/ 3946 h 6492"/>
                  <a:gd name="T8" fmla="*/ 3258 w 6491"/>
                  <a:gd name="T9" fmla="*/ 4082 h 6492"/>
                  <a:gd name="T10" fmla="*/ 3193 w 6491"/>
                  <a:gd name="T11" fmla="*/ 4298 h 6492"/>
                  <a:gd name="T12" fmla="*/ 3193 w 6491"/>
                  <a:gd name="T13" fmla="*/ 4411 h 6492"/>
                  <a:gd name="T14" fmla="*/ 3258 w 6491"/>
                  <a:gd name="T15" fmla="*/ 4626 h 6492"/>
                  <a:gd name="T16" fmla="*/ 3360 w 6491"/>
                  <a:gd name="T17" fmla="*/ 4761 h 6492"/>
                  <a:gd name="T18" fmla="*/ 3501 w 6491"/>
                  <a:gd name="T19" fmla="*/ 4907 h 6492"/>
                  <a:gd name="T20" fmla="*/ 3606 w 6491"/>
                  <a:gd name="T21" fmla="*/ 5107 h 6492"/>
                  <a:gd name="T22" fmla="*/ 3628 w 6491"/>
                  <a:gd name="T23" fmla="*/ 5326 h 6492"/>
                  <a:gd name="T24" fmla="*/ 3564 w 6491"/>
                  <a:gd name="T25" fmla="*/ 5539 h 6492"/>
                  <a:gd name="T26" fmla="*/ 3461 w 6491"/>
                  <a:gd name="T27" fmla="*/ 5677 h 6492"/>
                  <a:gd name="T28" fmla="*/ 0 w 6491"/>
                  <a:gd name="T29" fmla="*/ 3844 h 6492"/>
                  <a:gd name="T30" fmla="*/ 858 w 6491"/>
                  <a:gd name="T31" fmla="*/ 2990 h 6492"/>
                  <a:gd name="T32" fmla="*/ 1058 w 6491"/>
                  <a:gd name="T33" fmla="*/ 2885 h 6492"/>
                  <a:gd name="T34" fmla="*/ 1277 w 6491"/>
                  <a:gd name="T35" fmla="*/ 2865 h 6492"/>
                  <a:gd name="T36" fmla="*/ 1490 w 6491"/>
                  <a:gd name="T37" fmla="*/ 2928 h 6492"/>
                  <a:gd name="T38" fmla="*/ 1628 w 6491"/>
                  <a:gd name="T39" fmla="*/ 3030 h 6492"/>
                  <a:gd name="T40" fmla="*/ 1772 w 6491"/>
                  <a:gd name="T41" fmla="*/ 3171 h 6492"/>
                  <a:gd name="T42" fmla="*/ 1971 w 6491"/>
                  <a:gd name="T43" fmla="*/ 3277 h 6492"/>
                  <a:gd name="T44" fmla="*/ 2138 w 6491"/>
                  <a:gd name="T45" fmla="*/ 3301 h 6492"/>
                  <a:gd name="T46" fmla="*/ 2306 w 6491"/>
                  <a:gd name="T47" fmla="*/ 3277 h 6492"/>
                  <a:gd name="T48" fmla="*/ 2503 w 6491"/>
                  <a:gd name="T49" fmla="*/ 3171 h 6492"/>
                  <a:gd name="T50" fmla="*/ 2921 w 6491"/>
                  <a:gd name="T51" fmla="*/ 2757 h 6492"/>
                  <a:gd name="T52" fmla="*/ 3386 w 6491"/>
                  <a:gd name="T53" fmla="*/ 2261 h 6492"/>
                  <a:gd name="T54" fmla="*/ 3950 w 6491"/>
                  <a:gd name="T55" fmla="*/ 1551 h 6492"/>
                  <a:gd name="T56" fmla="*/ 4739 w 6491"/>
                  <a:gd name="T57" fmla="*/ 414 h 6492"/>
                  <a:gd name="T58" fmla="*/ 4840 w 6491"/>
                  <a:gd name="T59" fmla="*/ 291 h 6492"/>
                  <a:gd name="T60" fmla="*/ 5001 w 6491"/>
                  <a:gd name="T61" fmla="*/ 157 h 6492"/>
                  <a:gd name="T62" fmla="*/ 5187 w 6491"/>
                  <a:gd name="T63" fmla="*/ 62 h 6492"/>
                  <a:gd name="T64" fmla="*/ 5391 w 6491"/>
                  <a:gd name="T65" fmla="*/ 9 h 6492"/>
                  <a:gd name="T66" fmla="*/ 5496 w 6491"/>
                  <a:gd name="T67" fmla="*/ 0 h 6492"/>
                  <a:gd name="T68" fmla="*/ 5707 w 6491"/>
                  <a:gd name="T69" fmla="*/ 16 h 6492"/>
                  <a:gd name="T70" fmla="*/ 5907 w 6491"/>
                  <a:gd name="T71" fmla="*/ 75 h 6492"/>
                  <a:gd name="T72" fmla="*/ 6088 w 6491"/>
                  <a:gd name="T73" fmla="*/ 179 h 6492"/>
                  <a:gd name="T74" fmla="*/ 6211 w 6491"/>
                  <a:gd name="T75" fmla="*/ 281 h 6492"/>
                  <a:gd name="T76" fmla="*/ 6313 w 6491"/>
                  <a:gd name="T77" fmla="*/ 402 h 6492"/>
                  <a:gd name="T78" fmla="*/ 6415 w 6491"/>
                  <a:gd name="T79" fmla="*/ 585 h 6492"/>
                  <a:gd name="T80" fmla="*/ 6475 w 6491"/>
                  <a:gd name="T81" fmla="*/ 785 h 6492"/>
                  <a:gd name="T82" fmla="*/ 6491 w 6491"/>
                  <a:gd name="T83" fmla="*/ 994 h 6492"/>
                  <a:gd name="T84" fmla="*/ 6481 w 6491"/>
                  <a:gd name="T85" fmla="*/ 1100 h 6492"/>
                  <a:gd name="T86" fmla="*/ 6428 w 6491"/>
                  <a:gd name="T87" fmla="*/ 1305 h 6492"/>
                  <a:gd name="T88" fmla="*/ 6333 w 6491"/>
                  <a:gd name="T89" fmla="*/ 1491 h 6492"/>
                  <a:gd name="T90" fmla="*/ 6200 w 6491"/>
                  <a:gd name="T91" fmla="*/ 1651 h 6492"/>
                  <a:gd name="T92" fmla="*/ 6077 w 6491"/>
                  <a:gd name="T93" fmla="*/ 1751 h 6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491" h="6492">
                    <a:moveTo>
                      <a:pt x="6077" y="1751"/>
                    </a:moveTo>
                    <a:lnTo>
                      <a:pt x="5125" y="2411"/>
                    </a:lnTo>
                    <a:lnTo>
                      <a:pt x="4939" y="2542"/>
                    </a:lnTo>
                    <a:lnTo>
                      <a:pt x="4579" y="2816"/>
                    </a:lnTo>
                    <a:lnTo>
                      <a:pt x="4231" y="3107"/>
                    </a:lnTo>
                    <a:lnTo>
                      <a:pt x="3897" y="3412"/>
                    </a:lnTo>
                    <a:lnTo>
                      <a:pt x="3734" y="3570"/>
                    </a:lnTo>
                    <a:lnTo>
                      <a:pt x="3360" y="3946"/>
                    </a:lnTo>
                    <a:lnTo>
                      <a:pt x="3321" y="3988"/>
                    </a:lnTo>
                    <a:lnTo>
                      <a:pt x="3258" y="4082"/>
                    </a:lnTo>
                    <a:lnTo>
                      <a:pt x="3215" y="4187"/>
                    </a:lnTo>
                    <a:lnTo>
                      <a:pt x="3193" y="4298"/>
                    </a:lnTo>
                    <a:lnTo>
                      <a:pt x="3192" y="4354"/>
                    </a:lnTo>
                    <a:lnTo>
                      <a:pt x="3193" y="4411"/>
                    </a:lnTo>
                    <a:lnTo>
                      <a:pt x="3215" y="4522"/>
                    </a:lnTo>
                    <a:lnTo>
                      <a:pt x="3258" y="4626"/>
                    </a:lnTo>
                    <a:lnTo>
                      <a:pt x="3321" y="4720"/>
                    </a:lnTo>
                    <a:lnTo>
                      <a:pt x="3360" y="4761"/>
                    </a:lnTo>
                    <a:lnTo>
                      <a:pt x="3461" y="4864"/>
                    </a:lnTo>
                    <a:lnTo>
                      <a:pt x="3501" y="4907"/>
                    </a:lnTo>
                    <a:lnTo>
                      <a:pt x="3564" y="5003"/>
                    </a:lnTo>
                    <a:lnTo>
                      <a:pt x="3606" y="5107"/>
                    </a:lnTo>
                    <a:lnTo>
                      <a:pt x="3628" y="5216"/>
                    </a:lnTo>
                    <a:lnTo>
                      <a:pt x="3628" y="5326"/>
                    </a:lnTo>
                    <a:lnTo>
                      <a:pt x="3606" y="5435"/>
                    </a:lnTo>
                    <a:lnTo>
                      <a:pt x="3564" y="5539"/>
                    </a:lnTo>
                    <a:lnTo>
                      <a:pt x="3501" y="5634"/>
                    </a:lnTo>
                    <a:lnTo>
                      <a:pt x="3461" y="5677"/>
                    </a:lnTo>
                    <a:lnTo>
                      <a:pt x="2647" y="6492"/>
                    </a:lnTo>
                    <a:lnTo>
                      <a:pt x="0" y="3844"/>
                    </a:lnTo>
                    <a:lnTo>
                      <a:pt x="815" y="3030"/>
                    </a:lnTo>
                    <a:lnTo>
                      <a:pt x="858" y="2990"/>
                    </a:lnTo>
                    <a:lnTo>
                      <a:pt x="954" y="2928"/>
                    </a:lnTo>
                    <a:lnTo>
                      <a:pt x="1058" y="2885"/>
                    </a:lnTo>
                    <a:lnTo>
                      <a:pt x="1166" y="2865"/>
                    </a:lnTo>
                    <a:lnTo>
                      <a:pt x="1277" y="2865"/>
                    </a:lnTo>
                    <a:lnTo>
                      <a:pt x="1386" y="2885"/>
                    </a:lnTo>
                    <a:lnTo>
                      <a:pt x="1490" y="2928"/>
                    </a:lnTo>
                    <a:lnTo>
                      <a:pt x="1585" y="2990"/>
                    </a:lnTo>
                    <a:lnTo>
                      <a:pt x="1628" y="3030"/>
                    </a:lnTo>
                    <a:lnTo>
                      <a:pt x="1730" y="3131"/>
                    </a:lnTo>
                    <a:lnTo>
                      <a:pt x="1772" y="3171"/>
                    </a:lnTo>
                    <a:lnTo>
                      <a:pt x="1866" y="3233"/>
                    </a:lnTo>
                    <a:lnTo>
                      <a:pt x="1971" y="3277"/>
                    </a:lnTo>
                    <a:lnTo>
                      <a:pt x="2082" y="3300"/>
                    </a:lnTo>
                    <a:lnTo>
                      <a:pt x="2138" y="3301"/>
                    </a:lnTo>
                    <a:lnTo>
                      <a:pt x="2195" y="3300"/>
                    </a:lnTo>
                    <a:lnTo>
                      <a:pt x="2306" y="3277"/>
                    </a:lnTo>
                    <a:lnTo>
                      <a:pt x="2410" y="3233"/>
                    </a:lnTo>
                    <a:lnTo>
                      <a:pt x="2503" y="3171"/>
                    </a:lnTo>
                    <a:lnTo>
                      <a:pt x="2545" y="3131"/>
                    </a:lnTo>
                    <a:lnTo>
                      <a:pt x="2921" y="2757"/>
                    </a:lnTo>
                    <a:lnTo>
                      <a:pt x="3081" y="2595"/>
                    </a:lnTo>
                    <a:lnTo>
                      <a:pt x="3386" y="2261"/>
                    </a:lnTo>
                    <a:lnTo>
                      <a:pt x="3677" y="1913"/>
                    </a:lnTo>
                    <a:lnTo>
                      <a:pt x="3950" y="1551"/>
                    </a:lnTo>
                    <a:lnTo>
                      <a:pt x="4080" y="1365"/>
                    </a:lnTo>
                    <a:lnTo>
                      <a:pt x="4739" y="414"/>
                    </a:lnTo>
                    <a:lnTo>
                      <a:pt x="4771" y="370"/>
                    </a:lnTo>
                    <a:lnTo>
                      <a:pt x="4840" y="291"/>
                    </a:lnTo>
                    <a:lnTo>
                      <a:pt x="4918" y="219"/>
                    </a:lnTo>
                    <a:lnTo>
                      <a:pt x="5001" y="157"/>
                    </a:lnTo>
                    <a:lnTo>
                      <a:pt x="5092" y="105"/>
                    </a:lnTo>
                    <a:lnTo>
                      <a:pt x="5187" y="62"/>
                    </a:lnTo>
                    <a:lnTo>
                      <a:pt x="5288" y="30"/>
                    </a:lnTo>
                    <a:lnTo>
                      <a:pt x="5391" y="9"/>
                    </a:lnTo>
                    <a:lnTo>
                      <a:pt x="5443" y="3"/>
                    </a:lnTo>
                    <a:lnTo>
                      <a:pt x="5496" y="0"/>
                    </a:lnTo>
                    <a:lnTo>
                      <a:pt x="5603" y="2"/>
                    </a:lnTo>
                    <a:lnTo>
                      <a:pt x="5707" y="16"/>
                    </a:lnTo>
                    <a:lnTo>
                      <a:pt x="5809" y="41"/>
                    </a:lnTo>
                    <a:lnTo>
                      <a:pt x="5907" y="75"/>
                    </a:lnTo>
                    <a:lnTo>
                      <a:pt x="6000" y="121"/>
                    </a:lnTo>
                    <a:lnTo>
                      <a:pt x="6088" y="179"/>
                    </a:lnTo>
                    <a:lnTo>
                      <a:pt x="6172" y="244"/>
                    </a:lnTo>
                    <a:lnTo>
                      <a:pt x="6211" y="281"/>
                    </a:lnTo>
                    <a:lnTo>
                      <a:pt x="6247" y="320"/>
                    </a:lnTo>
                    <a:lnTo>
                      <a:pt x="6313" y="402"/>
                    </a:lnTo>
                    <a:lnTo>
                      <a:pt x="6369" y="491"/>
                    </a:lnTo>
                    <a:lnTo>
                      <a:pt x="6415" y="585"/>
                    </a:lnTo>
                    <a:lnTo>
                      <a:pt x="6451" y="683"/>
                    </a:lnTo>
                    <a:lnTo>
                      <a:pt x="6475" y="785"/>
                    </a:lnTo>
                    <a:lnTo>
                      <a:pt x="6490" y="889"/>
                    </a:lnTo>
                    <a:lnTo>
                      <a:pt x="6491" y="994"/>
                    </a:lnTo>
                    <a:lnTo>
                      <a:pt x="6487" y="1047"/>
                    </a:lnTo>
                    <a:lnTo>
                      <a:pt x="6481" y="1100"/>
                    </a:lnTo>
                    <a:lnTo>
                      <a:pt x="6461" y="1204"/>
                    </a:lnTo>
                    <a:lnTo>
                      <a:pt x="6428" y="1305"/>
                    </a:lnTo>
                    <a:lnTo>
                      <a:pt x="6386" y="1400"/>
                    </a:lnTo>
                    <a:lnTo>
                      <a:pt x="6333" y="1491"/>
                    </a:lnTo>
                    <a:lnTo>
                      <a:pt x="6271" y="1574"/>
                    </a:lnTo>
                    <a:lnTo>
                      <a:pt x="6200" y="1651"/>
                    </a:lnTo>
                    <a:lnTo>
                      <a:pt x="6120" y="1721"/>
                    </a:lnTo>
                    <a:lnTo>
                      <a:pt x="6077" y="1751"/>
                    </a:lnTo>
                    <a:close/>
                  </a:path>
                </a:pathLst>
              </a:custGeom>
              <a:solidFill>
                <a:srgbClr val="754C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47"/>
              <p:cNvSpPr>
                <a:spLocks/>
              </p:cNvSpPr>
              <p:nvPr/>
            </p:nvSpPr>
            <p:spPr bwMode="auto">
              <a:xfrm>
                <a:off x="5027" y="964"/>
                <a:ext cx="2165" cy="2113"/>
              </a:xfrm>
              <a:custGeom>
                <a:avLst/>
                <a:gdLst>
                  <a:gd name="T0" fmla="*/ 6173 w 6493"/>
                  <a:gd name="T1" fmla="*/ 92 h 6339"/>
                  <a:gd name="T2" fmla="*/ 6051 w 6493"/>
                  <a:gd name="T3" fmla="*/ 0 h 6339"/>
                  <a:gd name="T4" fmla="*/ 6120 w 6493"/>
                  <a:gd name="T5" fmla="*/ 125 h 6339"/>
                  <a:gd name="T6" fmla="*/ 6179 w 6493"/>
                  <a:gd name="T7" fmla="*/ 302 h 6339"/>
                  <a:gd name="T8" fmla="*/ 6203 w 6493"/>
                  <a:gd name="T9" fmla="*/ 482 h 6339"/>
                  <a:gd name="T10" fmla="*/ 6193 w 6493"/>
                  <a:gd name="T11" fmla="*/ 662 h 6339"/>
                  <a:gd name="T12" fmla="*/ 6150 w 6493"/>
                  <a:gd name="T13" fmla="*/ 838 h 6339"/>
                  <a:gd name="T14" fmla="*/ 6074 w 6493"/>
                  <a:gd name="T15" fmla="*/ 1004 h 6339"/>
                  <a:gd name="T16" fmla="*/ 5967 w 6493"/>
                  <a:gd name="T17" fmla="*/ 1152 h 6339"/>
                  <a:gd name="T18" fmla="*/ 5829 w 6493"/>
                  <a:gd name="T19" fmla="*/ 1282 h 6339"/>
                  <a:gd name="T20" fmla="*/ 4837 w 6493"/>
                  <a:gd name="T21" fmla="*/ 1970 h 6339"/>
                  <a:gd name="T22" fmla="*/ 4291 w 6493"/>
                  <a:gd name="T23" fmla="*/ 2375 h 6339"/>
                  <a:gd name="T24" fmla="*/ 3609 w 6493"/>
                  <a:gd name="T25" fmla="*/ 2971 h 6339"/>
                  <a:gd name="T26" fmla="*/ 3072 w 6493"/>
                  <a:gd name="T27" fmla="*/ 3505 h 6339"/>
                  <a:gd name="T28" fmla="*/ 2971 w 6493"/>
                  <a:gd name="T29" fmla="*/ 3642 h 6339"/>
                  <a:gd name="T30" fmla="*/ 2905 w 6493"/>
                  <a:gd name="T31" fmla="*/ 3857 h 6339"/>
                  <a:gd name="T32" fmla="*/ 2905 w 6493"/>
                  <a:gd name="T33" fmla="*/ 3970 h 6339"/>
                  <a:gd name="T34" fmla="*/ 2971 w 6493"/>
                  <a:gd name="T35" fmla="*/ 4185 h 6339"/>
                  <a:gd name="T36" fmla="*/ 3072 w 6493"/>
                  <a:gd name="T37" fmla="*/ 4320 h 6339"/>
                  <a:gd name="T38" fmla="*/ 3213 w 6493"/>
                  <a:gd name="T39" fmla="*/ 4464 h 6339"/>
                  <a:gd name="T40" fmla="*/ 3320 w 6493"/>
                  <a:gd name="T41" fmla="*/ 4662 h 6339"/>
                  <a:gd name="T42" fmla="*/ 3343 w 6493"/>
                  <a:gd name="T43" fmla="*/ 4830 h 6339"/>
                  <a:gd name="T44" fmla="*/ 3320 w 6493"/>
                  <a:gd name="T45" fmla="*/ 4997 h 6339"/>
                  <a:gd name="T46" fmla="*/ 3213 w 6493"/>
                  <a:gd name="T47" fmla="*/ 5196 h 6339"/>
                  <a:gd name="T48" fmla="*/ 2359 w 6493"/>
                  <a:gd name="T49" fmla="*/ 6051 h 6339"/>
                  <a:gd name="T50" fmla="*/ 2647 w 6493"/>
                  <a:gd name="T51" fmla="*/ 6339 h 6339"/>
                  <a:gd name="T52" fmla="*/ 3501 w 6493"/>
                  <a:gd name="T53" fmla="*/ 5484 h 6339"/>
                  <a:gd name="T54" fmla="*/ 3606 w 6493"/>
                  <a:gd name="T55" fmla="*/ 5285 h 6339"/>
                  <a:gd name="T56" fmla="*/ 3631 w 6493"/>
                  <a:gd name="T57" fmla="*/ 5118 h 6339"/>
                  <a:gd name="T58" fmla="*/ 3606 w 6493"/>
                  <a:gd name="T59" fmla="*/ 4950 h 6339"/>
                  <a:gd name="T60" fmla="*/ 3501 w 6493"/>
                  <a:gd name="T61" fmla="*/ 4752 h 6339"/>
                  <a:gd name="T62" fmla="*/ 3360 w 6493"/>
                  <a:gd name="T63" fmla="*/ 4608 h 6339"/>
                  <a:gd name="T64" fmla="*/ 3258 w 6493"/>
                  <a:gd name="T65" fmla="*/ 4473 h 6339"/>
                  <a:gd name="T66" fmla="*/ 3193 w 6493"/>
                  <a:gd name="T67" fmla="*/ 4258 h 6339"/>
                  <a:gd name="T68" fmla="*/ 3193 w 6493"/>
                  <a:gd name="T69" fmla="*/ 4145 h 6339"/>
                  <a:gd name="T70" fmla="*/ 3258 w 6493"/>
                  <a:gd name="T71" fmla="*/ 3930 h 6339"/>
                  <a:gd name="T72" fmla="*/ 3360 w 6493"/>
                  <a:gd name="T73" fmla="*/ 3795 h 6339"/>
                  <a:gd name="T74" fmla="*/ 3897 w 6493"/>
                  <a:gd name="T75" fmla="*/ 3259 h 6339"/>
                  <a:gd name="T76" fmla="*/ 4579 w 6493"/>
                  <a:gd name="T77" fmla="*/ 2663 h 6339"/>
                  <a:gd name="T78" fmla="*/ 5125 w 6493"/>
                  <a:gd name="T79" fmla="*/ 2258 h 6339"/>
                  <a:gd name="T80" fmla="*/ 6121 w 6493"/>
                  <a:gd name="T81" fmla="*/ 1567 h 6339"/>
                  <a:gd name="T82" fmla="*/ 6272 w 6493"/>
                  <a:gd name="T83" fmla="*/ 1420 h 6339"/>
                  <a:gd name="T84" fmla="*/ 6388 w 6493"/>
                  <a:gd name="T85" fmla="*/ 1246 h 6339"/>
                  <a:gd name="T86" fmla="*/ 6461 w 6493"/>
                  <a:gd name="T87" fmla="*/ 1051 h 6339"/>
                  <a:gd name="T88" fmla="*/ 6488 w 6493"/>
                  <a:gd name="T89" fmla="*/ 894 h 6339"/>
                  <a:gd name="T90" fmla="*/ 6490 w 6493"/>
                  <a:gd name="T91" fmla="*/ 734 h 6339"/>
                  <a:gd name="T92" fmla="*/ 6451 w 6493"/>
                  <a:gd name="T93" fmla="*/ 530 h 6339"/>
                  <a:gd name="T94" fmla="*/ 6370 w 6493"/>
                  <a:gd name="T95" fmla="*/ 337 h 6339"/>
                  <a:gd name="T96" fmla="*/ 6248 w 6493"/>
                  <a:gd name="T97" fmla="*/ 165 h 6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493" h="6339">
                    <a:moveTo>
                      <a:pt x="6211" y="128"/>
                    </a:moveTo>
                    <a:lnTo>
                      <a:pt x="6173" y="92"/>
                    </a:lnTo>
                    <a:lnTo>
                      <a:pt x="6094" y="29"/>
                    </a:lnTo>
                    <a:lnTo>
                      <a:pt x="6051" y="0"/>
                    </a:lnTo>
                    <a:lnTo>
                      <a:pt x="6077" y="40"/>
                    </a:lnTo>
                    <a:lnTo>
                      <a:pt x="6120" y="125"/>
                    </a:lnTo>
                    <a:lnTo>
                      <a:pt x="6154" y="213"/>
                    </a:lnTo>
                    <a:lnTo>
                      <a:pt x="6179" y="302"/>
                    </a:lnTo>
                    <a:lnTo>
                      <a:pt x="6196" y="392"/>
                    </a:lnTo>
                    <a:lnTo>
                      <a:pt x="6203" y="482"/>
                    </a:lnTo>
                    <a:lnTo>
                      <a:pt x="6202" y="573"/>
                    </a:lnTo>
                    <a:lnTo>
                      <a:pt x="6193" y="662"/>
                    </a:lnTo>
                    <a:lnTo>
                      <a:pt x="6176" y="752"/>
                    </a:lnTo>
                    <a:lnTo>
                      <a:pt x="6150" y="838"/>
                    </a:lnTo>
                    <a:lnTo>
                      <a:pt x="6115" y="923"/>
                    </a:lnTo>
                    <a:lnTo>
                      <a:pt x="6074" y="1004"/>
                    </a:lnTo>
                    <a:lnTo>
                      <a:pt x="6023" y="1080"/>
                    </a:lnTo>
                    <a:lnTo>
                      <a:pt x="5967" y="1152"/>
                    </a:lnTo>
                    <a:lnTo>
                      <a:pt x="5901" y="1220"/>
                    </a:lnTo>
                    <a:lnTo>
                      <a:pt x="5829" y="1282"/>
                    </a:lnTo>
                    <a:lnTo>
                      <a:pt x="5790" y="1310"/>
                    </a:lnTo>
                    <a:lnTo>
                      <a:pt x="4837" y="1970"/>
                    </a:lnTo>
                    <a:lnTo>
                      <a:pt x="4653" y="2101"/>
                    </a:lnTo>
                    <a:lnTo>
                      <a:pt x="4291" y="2375"/>
                    </a:lnTo>
                    <a:lnTo>
                      <a:pt x="3945" y="2666"/>
                    </a:lnTo>
                    <a:lnTo>
                      <a:pt x="3609" y="2971"/>
                    </a:lnTo>
                    <a:lnTo>
                      <a:pt x="3448" y="3131"/>
                    </a:lnTo>
                    <a:lnTo>
                      <a:pt x="3072" y="3505"/>
                    </a:lnTo>
                    <a:lnTo>
                      <a:pt x="3033" y="3547"/>
                    </a:lnTo>
                    <a:lnTo>
                      <a:pt x="2971" y="3642"/>
                    </a:lnTo>
                    <a:lnTo>
                      <a:pt x="2928" y="3746"/>
                    </a:lnTo>
                    <a:lnTo>
                      <a:pt x="2905" y="3857"/>
                    </a:lnTo>
                    <a:lnTo>
                      <a:pt x="2904" y="3913"/>
                    </a:lnTo>
                    <a:lnTo>
                      <a:pt x="2905" y="3970"/>
                    </a:lnTo>
                    <a:lnTo>
                      <a:pt x="2928" y="4081"/>
                    </a:lnTo>
                    <a:lnTo>
                      <a:pt x="2971" y="4185"/>
                    </a:lnTo>
                    <a:lnTo>
                      <a:pt x="3033" y="4279"/>
                    </a:lnTo>
                    <a:lnTo>
                      <a:pt x="3072" y="4320"/>
                    </a:lnTo>
                    <a:lnTo>
                      <a:pt x="3174" y="4423"/>
                    </a:lnTo>
                    <a:lnTo>
                      <a:pt x="3213" y="4464"/>
                    </a:lnTo>
                    <a:lnTo>
                      <a:pt x="3277" y="4558"/>
                    </a:lnTo>
                    <a:lnTo>
                      <a:pt x="3320" y="4662"/>
                    </a:lnTo>
                    <a:lnTo>
                      <a:pt x="3341" y="4773"/>
                    </a:lnTo>
                    <a:lnTo>
                      <a:pt x="3343" y="4830"/>
                    </a:lnTo>
                    <a:lnTo>
                      <a:pt x="3341" y="4886"/>
                    </a:lnTo>
                    <a:lnTo>
                      <a:pt x="3320" y="4997"/>
                    </a:lnTo>
                    <a:lnTo>
                      <a:pt x="3277" y="5101"/>
                    </a:lnTo>
                    <a:lnTo>
                      <a:pt x="3213" y="5196"/>
                    </a:lnTo>
                    <a:lnTo>
                      <a:pt x="3174" y="5238"/>
                    </a:lnTo>
                    <a:lnTo>
                      <a:pt x="2359" y="6051"/>
                    </a:lnTo>
                    <a:lnTo>
                      <a:pt x="0" y="3692"/>
                    </a:lnTo>
                    <a:lnTo>
                      <a:pt x="2647" y="6339"/>
                    </a:lnTo>
                    <a:lnTo>
                      <a:pt x="3462" y="5526"/>
                    </a:lnTo>
                    <a:lnTo>
                      <a:pt x="3501" y="5484"/>
                    </a:lnTo>
                    <a:lnTo>
                      <a:pt x="3563" y="5389"/>
                    </a:lnTo>
                    <a:lnTo>
                      <a:pt x="3606" y="5285"/>
                    </a:lnTo>
                    <a:lnTo>
                      <a:pt x="3628" y="5174"/>
                    </a:lnTo>
                    <a:lnTo>
                      <a:pt x="3631" y="5118"/>
                    </a:lnTo>
                    <a:lnTo>
                      <a:pt x="3628" y="5061"/>
                    </a:lnTo>
                    <a:lnTo>
                      <a:pt x="3606" y="4950"/>
                    </a:lnTo>
                    <a:lnTo>
                      <a:pt x="3563" y="4846"/>
                    </a:lnTo>
                    <a:lnTo>
                      <a:pt x="3501" y="4752"/>
                    </a:lnTo>
                    <a:lnTo>
                      <a:pt x="3462" y="4711"/>
                    </a:lnTo>
                    <a:lnTo>
                      <a:pt x="3360" y="4608"/>
                    </a:lnTo>
                    <a:lnTo>
                      <a:pt x="3321" y="4567"/>
                    </a:lnTo>
                    <a:lnTo>
                      <a:pt x="3258" y="4473"/>
                    </a:lnTo>
                    <a:lnTo>
                      <a:pt x="3215" y="4369"/>
                    </a:lnTo>
                    <a:lnTo>
                      <a:pt x="3193" y="4258"/>
                    </a:lnTo>
                    <a:lnTo>
                      <a:pt x="3192" y="4201"/>
                    </a:lnTo>
                    <a:lnTo>
                      <a:pt x="3193" y="4145"/>
                    </a:lnTo>
                    <a:lnTo>
                      <a:pt x="3215" y="4034"/>
                    </a:lnTo>
                    <a:lnTo>
                      <a:pt x="3258" y="3930"/>
                    </a:lnTo>
                    <a:lnTo>
                      <a:pt x="3321" y="3835"/>
                    </a:lnTo>
                    <a:lnTo>
                      <a:pt x="3360" y="3795"/>
                    </a:lnTo>
                    <a:lnTo>
                      <a:pt x="3736" y="3419"/>
                    </a:lnTo>
                    <a:lnTo>
                      <a:pt x="3897" y="3259"/>
                    </a:lnTo>
                    <a:lnTo>
                      <a:pt x="4231" y="2954"/>
                    </a:lnTo>
                    <a:lnTo>
                      <a:pt x="4579" y="2663"/>
                    </a:lnTo>
                    <a:lnTo>
                      <a:pt x="4941" y="2389"/>
                    </a:lnTo>
                    <a:lnTo>
                      <a:pt x="5125" y="2258"/>
                    </a:lnTo>
                    <a:lnTo>
                      <a:pt x="6078" y="1598"/>
                    </a:lnTo>
                    <a:lnTo>
                      <a:pt x="6121" y="1567"/>
                    </a:lnTo>
                    <a:lnTo>
                      <a:pt x="6202" y="1498"/>
                    </a:lnTo>
                    <a:lnTo>
                      <a:pt x="6272" y="1420"/>
                    </a:lnTo>
                    <a:lnTo>
                      <a:pt x="6334" y="1336"/>
                    </a:lnTo>
                    <a:lnTo>
                      <a:pt x="6388" y="1246"/>
                    </a:lnTo>
                    <a:lnTo>
                      <a:pt x="6429" y="1151"/>
                    </a:lnTo>
                    <a:lnTo>
                      <a:pt x="6461" y="1051"/>
                    </a:lnTo>
                    <a:lnTo>
                      <a:pt x="6483" y="947"/>
                    </a:lnTo>
                    <a:lnTo>
                      <a:pt x="6488" y="894"/>
                    </a:lnTo>
                    <a:lnTo>
                      <a:pt x="6493" y="841"/>
                    </a:lnTo>
                    <a:lnTo>
                      <a:pt x="6490" y="734"/>
                    </a:lnTo>
                    <a:lnTo>
                      <a:pt x="6475" y="631"/>
                    </a:lnTo>
                    <a:lnTo>
                      <a:pt x="6451" y="530"/>
                    </a:lnTo>
                    <a:lnTo>
                      <a:pt x="6416" y="432"/>
                    </a:lnTo>
                    <a:lnTo>
                      <a:pt x="6370" y="337"/>
                    </a:lnTo>
                    <a:lnTo>
                      <a:pt x="6313" y="249"/>
                    </a:lnTo>
                    <a:lnTo>
                      <a:pt x="6248" y="165"/>
                    </a:lnTo>
                    <a:lnTo>
                      <a:pt x="6211" y="128"/>
                    </a:lnTo>
                    <a:close/>
                  </a:path>
                </a:pathLst>
              </a:cu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8"/>
              <p:cNvSpPr>
                <a:spLocks/>
              </p:cNvSpPr>
              <p:nvPr/>
            </p:nvSpPr>
            <p:spPr bwMode="auto">
              <a:xfrm>
                <a:off x="4450" y="2195"/>
                <a:ext cx="1460" cy="1460"/>
              </a:xfrm>
              <a:custGeom>
                <a:avLst/>
                <a:gdLst>
                  <a:gd name="T0" fmla="*/ 1731 w 4378"/>
                  <a:gd name="T1" fmla="*/ 0 h 4379"/>
                  <a:gd name="T2" fmla="*/ 0 w 4378"/>
                  <a:gd name="T3" fmla="*/ 1732 h 4379"/>
                  <a:gd name="T4" fmla="*/ 1630 w 4378"/>
                  <a:gd name="T5" fmla="*/ 3360 h 4379"/>
                  <a:gd name="T6" fmla="*/ 2038 w 4378"/>
                  <a:gd name="T7" fmla="*/ 3768 h 4379"/>
                  <a:gd name="T8" fmla="*/ 2648 w 4378"/>
                  <a:gd name="T9" fmla="*/ 4379 h 4379"/>
                  <a:gd name="T10" fmla="*/ 4378 w 4378"/>
                  <a:gd name="T11" fmla="*/ 2647 h 4379"/>
                  <a:gd name="T12" fmla="*/ 1731 w 4378"/>
                  <a:gd name="T13" fmla="*/ 0 h 4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78" h="4379">
                    <a:moveTo>
                      <a:pt x="1731" y="0"/>
                    </a:moveTo>
                    <a:lnTo>
                      <a:pt x="0" y="1732"/>
                    </a:lnTo>
                    <a:lnTo>
                      <a:pt x="1630" y="3360"/>
                    </a:lnTo>
                    <a:lnTo>
                      <a:pt x="2038" y="3768"/>
                    </a:lnTo>
                    <a:lnTo>
                      <a:pt x="2648" y="4379"/>
                    </a:lnTo>
                    <a:lnTo>
                      <a:pt x="4378" y="2647"/>
                    </a:lnTo>
                    <a:lnTo>
                      <a:pt x="1731" y="0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9"/>
              <p:cNvSpPr>
                <a:spLocks/>
              </p:cNvSpPr>
              <p:nvPr/>
            </p:nvSpPr>
            <p:spPr bwMode="auto">
              <a:xfrm>
                <a:off x="5237" y="2981"/>
                <a:ext cx="672" cy="674"/>
              </a:xfrm>
              <a:custGeom>
                <a:avLst/>
                <a:gdLst>
                  <a:gd name="T0" fmla="*/ 0 w 2018"/>
                  <a:gd name="T1" fmla="*/ 1732 h 2020"/>
                  <a:gd name="T2" fmla="*/ 1730 w 2018"/>
                  <a:gd name="T3" fmla="*/ 0 h 2020"/>
                  <a:gd name="T4" fmla="*/ 2018 w 2018"/>
                  <a:gd name="T5" fmla="*/ 288 h 2020"/>
                  <a:gd name="T6" fmla="*/ 288 w 2018"/>
                  <a:gd name="T7" fmla="*/ 2020 h 2020"/>
                  <a:gd name="T8" fmla="*/ 0 w 2018"/>
                  <a:gd name="T9" fmla="*/ 1732 h 2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8" h="2020">
                    <a:moveTo>
                      <a:pt x="0" y="1732"/>
                    </a:moveTo>
                    <a:lnTo>
                      <a:pt x="1730" y="0"/>
                    </a:lnTo>
                    <a:lnTo>
                      <a:pt x="2018" y="288"/>
                    </a:lnTo>
                    <a:lnTo>
                      <a:pt x="288" y="2020"/>
                    </a:lnTo>
                    <a:lnTo>
                      <a:pt x="0" y="1732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50"/>
              <p:cNvSpPr>
                <a:spLocks/>
              </p:cNvSpPr>
              <p:nvPr/>
            </p:nvSpPr>
            <p:spPr bwMode="auto">
              <a:xfrm>
                <a:off x="6798" y="1115"/>
                <a:ext cx="192" cy="192"/>
              </a:xfrm>
              <a:custGeom>
                <a:avLst/>
                <a:gdLst>
                  <a:gd name="T0" fmla="*/ 576 w 576"/>
                  <a:gd name="T1" fmla="*/ 288 h 576"/>
                  <a:gd name="T2" fmla="*/ 575 w 576"/>
                  <a:gd name="T3" fmla="*/ 318 h 576"/>
                  <a:gd name="T4" fmla="*/ 563 w 576"/>
                  <a:gd name="T5" fmla="*/ 374 h 576"/>
                  <a:gd name="T6" fmla="*/ 541 w 576"/>
                  <a:gd name="T7" fmla="*/ 426 h 576"/>
                  <a:gd name="T8" fmla="*/ 510 w 576"/>
                  <a:gd name="T9" fmla="*/ 472 h 576"/>
                  <a:gd name="T10" fmla="*/ 471 w 576"/>
                  <a:gd name="T11" fmla="*/ 511 h 576"/>
                  <a:gd name="T12" fmla="*/ 425 w 576"/>
                  <a:gd name="T13" fmla="*/ 541 h 576"/>
                  <a:gd name="T14" fmla="*/ 373 w 576"/>
                  <a:gd name="T15" fmla="*/ 563 h 576"/>
                  <a:gd name="T16" fmla="*/ 317 w 576"/>
                  <a:gd name="T17" fmla="*/ 574 h 576"/>
                  <a:gd name="T18" fmla="*/ 288 w 576"/>
                  <a:gd name="T19" fmla="*/ 576 h 576"/>
                  <a:gd name="T20" fmla="*/ 258 w 576"/>
                  <a:gd name="T21" fmla="*/ 574 h 576"/>
                  <a:gd name="T22" fmla="*/ 202 w 576"/>
                  <a:gd name="T23" fmla="*/ 563 h 576"/>
                  <a:gd name="T24" fmla="*/ 150 w 576"/>
                  <a:gd name="T25" fmla="*/ 541 h 576"/>
                  <a:gd name="T26" fmla="*/ 104 w 576"/>
                  <a:gd name="T27" fmla="*/ 511 h 576"/>
                  <a:gd name="T28" fmla="*/ 65 w 576"/>
                  <a:gd name="T29" fmla="*/ 472 h 576"/>
                  <a:gd name="T30" fmla="*/ 33 w 576"/>
                  <a:gd name="T31" fmla="*/ 426 h 576"/>
                  <a:gd name="T32" fmla="*/ 12 w 576"/>
                  <a:gd name="T33" fmla="*/ 374 h 576"/>
                  <a:gd name="T34" fmla="*/ 0 w 576"/>
                  <a:gd name="T35" fmla="*/ 318 h 576"/>
                  <a:gd name="T36" fmla="*/ 0 w 576"/>
                  <a:gd name="T37" fmla="*/ 288 h 576"/>
                  <a:gd name="T38" fmla="*/ 0 w 576"/>
                  <a:gd name="T39" fmla="*/ 259 h 576"/>
                  <a:gd name="T40" fmla="*/ 12 w 576"/>
                  <a:gd name="T41" fmla="*/ 203 h 576"/>
                  <a:gd name="T42" fmla="*/ 33 w 576"/>
                  <a:gd name="T43" fmla="*/ 151 h 576"/>
                  <a:gd name="T44" fmla="*/ 65 w 576"/>
                  <a:gd name="T45" fmla="*/ 105 h 576"/>
                  <a:gd name="T46" fmla="*/ 104 w 576"/>
                  <a:gd name="T47" fmla="*/ 66 h 576"/>
                  <a:gd name="T48" fmla="*/ 150 w 576"/>
                  <a:gd name="T49" fmla="*/ 34 h 576"/>
                  <a:gd name="T50" fmla="*/ 202 w 576"/>
                  <a:gd name="T51" fmla="*/ 13 h 576"/>
                  <a:gd name="T52" fmla="*/ 258 w 576"/>
                  <a:gd name="T53" fmla="*/ 1 h 576"/>
                  <a:gd name="T54" fmla="*/ 288 w 576"/>
                  <a:gd name="T55" fmla="*/ 0 h 576"/>
                  <a:gd name="T56" fmla="*/ 317 w 576"/>
                  <a:gd name="T57" fmla="*/ 1 h 576"/>
                  <a:gd name="T58" fmla="*/ 373 w 576"/>
                  <a:gd name="T59" fmla="*/ 13 h 576"/>
                  <a:gd name="T60" fmla="*/ 425 w 576"/>
                  <a:gd name="T61" fmla="*/ 34 h 576"/>
                  <a:gd name="T62" fmla="*/ 471 w 576"/>
                  <a:gd name="T63" fmla="*/ 66 h 576"/>
                  <a:gd name="T64" fmla="*/ 510 w 576"/>
                  <a:gd name="T65" fmla="*/ 105 h 576"/>
                  <a:gd name="T66" fmla="*/ 541 w 576"/>
                  <a:gd name="T67" fmla="*/ 151 h 576"/>
                  <a:gd name="T68" fmla="*/ 563 w 576"/>
                  <a:gd name="T69" fmla="*/ 203 h 576"/>
                  <a:gd name="T70" fmla="*/ 575 w 576"/>
                  <a:gd name="T71" fmla="*/ 259 h 576"/>
                  <a:gd name="T72" fmla="*/ 576 w 576"/>
                  <a:gd name="T73" fmla="*/ 288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6" h="576">
                    <a:moveTo>
                      <a:pt x="576" y="288"/>
                    </a:moveTo>
                    <a:lnTo>
                      <a:pt x="575" y="318"/>
                    </a:lnTo>
                    <a:lnTo>
                      <a:pt x="563" y="374"/>
                    </a:lnTo>
                    <a:lnTo>
                      <a:pt x="541" y="426"/>
                    </a:lnTo>
                    <a:lnTo>
                      <a:pt x="510" y="472"/>
                    </a:lnTo>
                    <a:lnTo>
                      <a:pt x="471" y="511"/>
                    </a:lnTo>
                    <a:lnTo>
                      <a:pt x="425" y="541"/>
                    </a:lnTo>
                    <a:lnTo>
                      <a:pt x="373" y="563"/>
                    </a:lnTo>
                    <a:lnTo>
                      <a:pt x="317" y="574"/>
                    </a:lnTo>
                    <a:lnTo>
                      <a:pt x="288" y="576"/>
                    </a:lnTo>
                    <a:lnTo>
                      <a:pt x="258" y="574"/>
                    </a:lnTo>
                    <a:lnTo>
                      <a:pt x="202" y="563"/>
                    </a:lnTo>
                    <a:lnTo>
                      <a:pt x="150" y="541"/>
                    </a:lnTo>
                    <a:lnTo>
                      <a:pt x="104" y="511"/>
                    </a:lnTo>
                    <a:lnTo>
                      <a:pt x="65" y="472"/>
                    </a:lnTo>
                    <a:lnTo>
                      <a:pt x="33" y="426"/>
                    </a:lnTo>
                    <a:lnTo>
                      <a:pt x="12" y="374"/>
                    </a:lnTo>
                    <a:lnTo>
                      <a:pt x="0" y="318"/>
                    </a:lnTo>
                    <a:lnTo>
                      <a:pt x="0" y="288"/>
                    </a:lnTo>
                    <a:lnTo>
                      <a:pt x="0" y="259"/>
                    </a:lnTo>
                    <a:lnTo>
                      <a:pt x="12" y="203"/>
                    </a:lnTo>
                    <a:lnTo>
                      <a:pt x="33" y="151"/>
                    </a:lnTo>
                    <a:lnTo>
                      <a:pt x="65" y="105"/>
                    </a:lnTo>
                    <a:lnTo>
                      <a:pt x="104" y="66"/>
                    </a:lnTo>
                    <a:lnTo>
                      <a:pt x="150" y="34"/>
                    </a:lnTo>
                    <a:lnTo>
                      <a:pt x="202" y="13"/>
                    </a:lnTo>
                    <a:lnTo>
                      <a:pt x="258" y="1"/>
                    </a:lnTo>
                    <a:lnTo>
                      <a:pt x="288" y="0"/>
                    </a:lnTo>
                    <a:lnTo>
                      <a:pt x="317" y="1"/>
                    </a:lnTo>
                    <a:lnTo>
                      <a:pt x="373" y="13"/>
                    </a:lnTo>
                    <a:lnTo>
                      <a:pt x="425" y="34"/>
                    </a:lnTo>
                    <a:lnTo>
                      <a:pt x="471" y="66"/>
                    </a:lnTo>
                    <a:lnTo>
                      <a:pt x="510" y="105"/>
                    </a:lnTo>
                    <a:lnTo>
                      <a:pt x="541" y="151"/>
                    </a:lnTo>
                    <a:lnTo>
                      <a:pt x="563" y="203"/>
                    </a:lnTo>
                    <a:lnTo>
                      <a:pt x="575" y="259"/>
                    </a:lnTo>
                    <a:lnTo>
                      <a:pt x="576" y="288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순서도: 지연 30"/>
            <p:cNvSpPr/>
            <p:nvPr/>
          </p:nvSpPr>
          <p:spPr>
            <a:xfrm rot="4147283" flipH="1">
              <a:off x="10503405" y="5975733"/>
              <a:ext cx="748810" cy="194929"/>
            </a:xfrm>
            <a:prstGeom prst="flowChartDelay">
              <a:avLst/>
            </a:pr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 flipH="1">
              <a:off x="10883462" y="6186394"/>
              <a:ext cx="1308538" cy="671607"/>
            </a:xfrm>
            <a:custGeom>
              <a:avLst/>
              <a:gdLst>
                <a:gd name="connsiteX0" fmla="*/ 1119034 w 1308538"/>
                <a:gd name="connsiteY0" fmla="*/ 143 h 671607"/>
                <a:gd name="connsiteX1" fmla="*/ 1100633 w 1308538"/>
                <a:gd name="connsiteY1" fmla="*/ 6411 h 671607"/>
                <a:gd name="connsiteX2" fmla="*/ 946502 w 1308538"/>
                <a:gd name="connsiteY2" fmla="*/ 288986 h 671607"/>
                <a:gd name="connsiteX3" fmla="*/ 863120 w 1308538"/>
                <a:gd name="connsiteY3" fmla="*/ 295853 h 671607"/>
                <a:gd name="connsiteX4" fmla="*/ 740993 w 1308538"/>
                <a:gd name="connsiteY4" fmla="*/ 306112 h 671607"/>
                <a:gd name="connsiteX5" fmla="*/ 317469 w 1308538"/>
                <a:gd name="connsiteY5" fmla="*/ 295853 h 671607"/>
                <a:gd name="connsiteX6" fmla="*/ 150154 w 1308538"/>
                <a:gd name="connsiteY6" fmla="*/ 331801 h 671607"/>
                <a:gd name="connsiteX7" fmla="*/ 64772 w 1308538"/>
                <a:gd name="connsiteY7" fmla="*/ 403085 h 671607"/>
                <a:gd name="connsiteX8" fmla="*/ 0 w 1308538"/>
                <a:gd name="connsiteY8" fmla="*/ 472032 h 671607"/>
                <a:gd name="connsiteX9" fmla="*/ 0 w 1308538"/>
                <a:gd name="connsiteY9" fmla="*/ 671607 h 671607"/>
                <a:gd name="connsiteX10" fmla="*/ 1152472 w 1308538"/>
                <a:gd name="connsiteY10" fmla="*/ 671607 h 671607"/>
                <a:gd name="connsiteX11" fmla="*/ 1203388 w 1308538"/>
                <a:gd name="connsiteY11" fmla="*/ 545873 h 671607"/>
                <a:gd name="connsiteX12" fmla="*/ 1308008 w 1308538"/>
                <a:gd name="connsiteY12" fmla="*/ 310523 h 671607"/>
                <a:gd name="connsiteX13" fmla="*/ 1237639 w 1308538"/>
                <a:gd name="connsiteY13" fmla="*/ 109166 h 671607"/>
                <a:gd name="connsiteX14" fmla="*/ 1119034 w 1308538"/>
                <a:gd name="connsiteY14" fmla="*/ 143 h 67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538" h="671607">
                  <a:moveTo>
                    <a:pt x="1119034" y="143"/>
                  </a:moveTo>
                  <a:cubicBezTo>
                    <a:pt x="1112848" y="669"/>
                    <a:pt x="1106698" y="2665"/>
                    <a:pt x="1100633" y="6411"/>
                  </a:cubicBezTo>
                  <a:cubicBezTo>
                    <a:pt x="1052110" y="36381"/>
                    <a:pt x="978076" y="267069"/>
                    <a:pt x="946502" y="288986"/>
                  </a:cubicBezTo>
                  <a:cubicBezTo>
                    <a:pt x="914927" y="310904"/>
                    <a:pt x="897372" y="292999"/>
                    <a:pt x="863120" y="295853"/>
                  </a:cubicBezTo>
                  <a:cubicBezTo>
                    <a:pt x="828869" y="298708"/>
                    <a:pt x="831934" y="306112"/>
                    <a:pt x="740993" y="306112"/>
                  </a:cubicBezTo>
                  <a:lnTo>
                    <a:pt x="317469" y="295853"/>
                  </a:lnTo>
                  <a:cubicBezTo>
                    <a:pt x="218996" y="300135"/>
                    <a:pt x="206583" y="298694"/>
                    <a:pt x="150154" y="331801"/>
                  </a:cubicBezTo>
                  <a:cubicBezTo>
                    <a:pt x="121940" y="348354"/>
                    <a:pt x="93397" y="374043"/>
                    <a:pt x="64772" y="403085"/>
                  </a:cubicBezTo>
                  <a:lnTo>
                    <a:pt x="0" y="472032"/>
                  </a:lnTo>
                  <a:lnTo>
                    <a:pt x="0" y="671607"/>
                  </a:lnTo>
                  <a:lnTo>
                    <a:pt x="1152472" y="671607"/>
                  </a:lnTo>
                  <a:lnTo>
                    <a:pt x="1203388" y="545873"/>
                  </a:lnTo>
                  <a:cubicBezTo>
                    <a:pt x="1236524" y="459552"/>
                    <a:pt x="1302299" y="383307"/>
                    <a:pt x="1308008" y="310523"/>
                  </a:cubicBezTo>
                  <a:cubicBezTo>
                    <a:pt x="1313716" y="237738"/>
                    <a:pt x="1272202" y="159851"/>
                    <a:pt x="1237639" y="109166"/>
                  </a:cubicBezTo>
                  <a:cubicBezTo>
                    <a:pt x="1207396" y="64816"/>
                    <a:pt x="1162333" y="-3539"/>
                    <a:pt x="1119034" y="1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 flipH="1">
              <a:off x="11240166" y="5517492"/>
              <a:ext cx="822634" cy="1030104"/>
              <a:chOff x="1219927" y="2725633"/>
              <a:chExt cx="1711565" cy="2143225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1682683" y="4161764"/>
                <a:ext cx="786052" cy="707094"/>
                <a:chOff x="1682683" y="4161764"/>
                <a:chExt cx="786052" cy="707094"/>
              </a:xfrm>
            </p:grpSpPr>
            <p:sp>
              <p:nvSpPr>
                <p:cNvPr id="12" name="Freeform 53"/>
                <p:cNvSpPr>
                  <a:spLocks/>
                </p:cNvSpPr>
                <p:nvPr/>
              </p:nvSpPr>
              <p:spPr bwMode="auto">
                <a:xfrm>
                  <a:off x="1738548" y="4691269"/>
                  <a:ext cx="672206" cy="177589"/>
                </a:xfrm>
                <a:custGeom>
                  <a:avLst/>
                  <a:gdLst>
                    <a:gd name="T0" fmla="*/ 255 w 511"/>
                    <a:gd name="T1" fmla="*/ 0 h 135"/>
                    <a:gd name="T2" fmla="*/ 294 w 511"/>
                    <a:gd name="T3" fmla="*/ 1 h 135"/>
                    <a:gd name="T4" fmla="*/ 331 w 511"/>
                    <a:gd name="T5" fmla="*/ 4 h 135"/>
                    <a:gd name="T6" fmla="*/ 365 w 511"/>
                    <a:gd name="T7" fmla="*/ 8 h 135"/>
                    <a:gd name="T8" fmla="*/ 396 w 511"/>
                    <a:gd name="T9" fmla="*/ 14 h 135"/>
                    <a:gd name="T10" fmla="*/ 425 w 511"/>
                    <a:gd name="T11" fmla="*/ 19 h 135"/>
                    <a:gd name="T12" fmla="*/ 450 w 511"/>
                    <a:gd name="T13" fmla="*/ 25 h 135"/>
                    <a:gd name="T14" fmla="*/ 471 w 511"/>
                    <a:gd name="T15" fmla="*/ 30 h 135"/>
                    <a:gd name="T16" fmla="*/ 488 w 511"/>
                    <a:gd name="T17" fmla="*/ 35 h 135"/>
                    <a:gd name="T18" fmla="*/ 501 w 511"/>
                    <a:gd name="T19" fmla="*/ 39 h 135"/>
                    <a:gd name="T20" fmla="*/ 509 w 511"/>
                    <a:gd name="T21" fmla="*/ 42 h 135"/>
                    <a:gd name="T22" fmla="*/ 511 w 511"/>
                    <a:gd name="T23" fmla="*/ 42 h 135"/>
                    <a:gd name="T24" fmla="*/ 510 w 511"/>
                    <a:gd name="T25" fmla="*/ 44 h 135"/>
                    <a:gd name="T26" fmla="*/ 505 w 511"/>
                    <a:gd name="T27" fmla="*/ 49 h 135"/>
                    <a:gd name="T28" fmla="*/ 496 w 511"/>
                    <a:gd name="T29" fmla="*/ 57 h 135"/>
                    <a:gd name="T30" fmla="*/ 485 w 511"/>
                    <a:gd name="T31" fmla="*/ 66 h 135"/>
                    <a:gd name="T32" fmla="*/ 470 w 511"/>
                    <a:gd name="T33" fmla="*/ 77 h 135"/>
                    <a:gd name="T34" fmla="*/ 451 w 511"/>
                    <a:gd name="T35" fmla="*/ 88 h 135"/>
                    <a:gd name="T36" fmla="*/ 429 w 511"/>
                    <a:gd name="T37" fmla="*/ 100 h 135"/>
                    <a:gd name="T38" fmla="*/ 403 w 511"/>
                    <a:gd name="T39" fmla="*/ 112 h 135"/>
                    <a:gd name="T40" fmla="*/ 372 w 511"/>
                    <a:gd name="T41" fmla="*/ 121 h 135"/>
                    <a:gd name="T42" fmla="*/ 337 w 511"/>
                    <a:gd name="T43" fmla="*/ 128 h 135"/>
                    <a:gd name="T44" fmla="*/ 298 w 511"/>
                    <a:gd name="T45" fmla="*/ 134 h 135"/>
                    <a:gd name="T46" fmla="*/ 256 w 511"/>
                    <a:gd name="T47" fmla="*/ 135 h 135"/>
                    <a:gd name="T48" fmla="*/ 213 w 511"/>
                    <a:gd name="T49" fmla="*/ 134 h 135"/>
                    <a:gd name="T50" fmla="*/ 174 w 511"/>
                    <a:gd name="T51" fmla="*/ 128 h 135"/>
                    <a:gd name="T52" fmla="*/ 139 w 511"/>
                    <a:gd name="T53" fmla="*/ 121 h 135"/>
                    <a:gd name="T54" fmla="*/ 109 w 511"/>
                    <a:gd name="T55" fmla="*/ 112 h 135"/>
                    <a:gd name="T56" fmla="*/ 82 w 511"/>
                    <a:gd name="T57" fmla="*/ 100 h 135"/>
                    <a:gd name="T58" fmla="*/ 60 w 511"/>
                    <a:gd name="T59" fmla="*/ 88 h 135"/>
                    <a:gd name="T60" fmla="*/ 41 w 511"/>
                    <a:gd name="T61" fmla="*/ 77 h 135"/>
                    <a:gd name="T62" fmla="*/ 26 w 511"/>
                    <a:gd name="T63" fmla="*/ 66 h 135"/>
                    <a:gd name="T64" fmla="*/ 15 w 511"/>
                    <a:gd name="T65" fmla="*/ 57 h 135"/>
                    <a:gd name="T66" fmla="*/ 6 w 511"/>
                    <a:gd name="T67" fmla="*/ 49 h 135"/>
                    <a:gd name="T68" fmla="*/ 2 w 511"/>
                    <a:gd name="T69" fmla="*/ 44 h 135"/>
                    <a:gd name="T70" fmla="*/ 0 w 511"/>
                    <a:gd name="T71" fmla="*/ 42 h 135"/>
                    <a:gd name="T72" fmla="*/ 43 w 511"/>
                    <a:gd name="T73" fmla="*/ 27 h 135"/>
                    <a:gd name="T74" fmla="*/ 88 w 511"/>
                    <a:gd name="T75" fmla="*/ 16 h 135"/>
                    <a:gd name="T76" fmla="*/ 131 w 511"/>
                    <a:gd name="T77" fmla="*/ 8 h 135"/>
                    <a:gd name="T78" fmla="*/ 173 w 511"/>
                    <a:gd name="T79" fmla="*/ 3 h 135"/>
                    <a:gd name="T80" fmla="*/ 215 w 511"/>
                    <a:gd name="T81" fmla="*/ 0 h 135"/>
                    <a:gd name="T82" fmla="*/ 255 w 511"/>
                    <a:gd name="T83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511" h="135">
                      <a:moveTo>
                        <a:pt x="255" y="0"/>
                      </a:moveTo>
                      <a:lnTo>
                        <a:pt x="294" y="1"/>
                      </a:lnTo>
                      <a:lnTo>
                        <a:pt x="331" y="4"/>
                      </a:lnTo>
                      <a:lnTo>
                        <a:pt x="365" y="8"/>
                      </a:lnTo>
                      <a:lnTo>
                        <a:pt x="396" y="14"/>
                      </a:lnTo>
                      <a:lnTo>
                        <a:pt x="425" y="19"/>
                      </a:lnTo>
                      <a:lnTo>
                        <a:pt x="450" y="25"/>
                      </a:lnTo>
                      <a:lnTo>
                        <a:pt x="471" y="30"/>
                      </a:lnTo>
                      <a:lnTo>
                        <a:pt x="488" y="35"/>
                      </a:lnTo>
                      <a:lnTo>
                        <a:pt x="501" y="39"/>
                      </a:lnTo>
                      <a:lnTo>
                        <a:pt x="509" y="42"/>
                      </a:lnTo>
                      <a:lnTo>
                        <a:pt x="511" y="42"/>
                      </a:lnTo>
                      <a:lnTo>
                        <a:pt x="510" y="44"/>
                      </a:lnTo>
                      <a:lnTo>
                        <a:pt x="505" y="49"/>
                      </a:lnTo>
                      <a:lnTo>
                        <a:pt x="496" y="57"/>
                      </a:lnTo>
                      <a:lnTo>
                        <a:pt x="485" y="66"/>
                      </a:lnTo>
                      <a:lnTo>
                        <a:pt x="470" y="77"/>
                      </a:lnTo>
                      <a:lnTo>
                        <a:pt x="451" y="88"/>
                      </a:lnTo>
                      <a:lnTo>
                        <a:pt x="429" y="100"/>
                      </a:lnTo>
                      <a:lnTo>
                        <a:pt x="403" y="112"/>
                      </a:lnTo>
                      <a:lnTo>
                        <a:pt x="372" y="121"/>
                      </a:lnTo>
                      <a:lnTo>
                        <a:pt x="337" y="128"/>
                      </a:lnTo>
                      <a:lnTo>
                        <a:pt x="298" y="134"/>
                      </a:lnTo>
                      <a:lnTo>
                        <a:pt x="256" y="135"/>
                      </a:lnTo>
                      <a:lnTo>
                        <a:pt x="213" y="134"/>
                      </a:lnTo>
                      <a:lnTo>
                        <a:pt x="174" y="128"/>
                      </a:lnTo>
                      <a:lnTo>
                        <a:pt x="139" y="121"/>
                      </a:lnTo>
                      <a:lnTo>
                        <a:pt x="109" y="112"/>
                      </a:lnTo>
                      <a:lnTo>
                        <a:pt x="82" y="100"/>
                      </a:lnTo>
                      <a:lnTo>
                        <a:pt x="60" y="88"/>
                      </a:lnTo>
                      <a:lnTo>
                        <a:pt x="41" y="77"/>
                      </a:lnTo>
                      <a:lnTo>
                        <a:pt x="26" y="66"/>
                      </a:lnTo>
                      <a:lnTo>
                        <a:pt x="15" y="57"/>
                      </a:lnTo>
                      <a:lnTo>
                        <a:pt x="6" y="49"/>
                      </a:lnTo>
                      <a:lnTo>
                        <a:pt x="2" y="44"/>
                      </a:lnTo>
                      <a:lnTo>
                        <a:pt x="0" y="42"/>
                      </a:lnTo>
                      <a:lnTo>
                        <a:pt x="43" y="27"/>
                      </a:lnTo>
                      <a:lnTo>
                        <a:pt x="88" y="16"/>
                      </a:lnTo>
                      <a:lnTo>
                        <a:pt x="131" y="8"/>
                      </a:lnTo>
                      <a:lnTo>
                        <a:pt x="173" y="3"/>
                      </a:lnTo>
                      <a:lnTo>
                        <a:pt x="215" y="0"/>
                      </a:lnTo>
                      <a:lnTo>
                        <a:pt x="255" y="0"/>
                      </a:lnTo>
                      <a:close/>
                    </a:path>
                  </a:pathLst>
                </a:custGeom>
                <a:solidFill>
                  <a:srgbClr val="FEDEC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1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" name="Freeform 33"/>
                <p:cNvSpPr>
                  <a:spLocks/>
                </p:cNvSpPr>
                <p:nvPr/>
              </p:nvSpPr>
              <p:spPr bwMode="auto">
                <a:xfrm>
                  <a:off x="1682683" y="4161764"/>
                  <a:ext cx="786052" cy="587426"/>
                </a:xfrm>
                <a:custGeom>
                  <a:avLst/>
                  <a:gdLst>
                    <a:gd name="T0" fmla="*/ 118 w 1117"/>
                    <a:gd name="T1" fmla="*/ 0 h 834"/>
                    <a:gd name="T2" fmla="*/ 999 w 1117"/>
                    <a:gd name="T3" fmla="*/ 0 h 834"/>
                    <a:gd name="T4" fmla="*/ 1006 w 1117"/>
                    <a:gd name="T5" fmla="*/ 21 h 834"/>
                    <a:gd name="T6" fmla="*/ 1011 w 1117"/>
                    <a:gd name="T7" fmla="*/ 50 h 834"/>
                    <a:gd name="T8" fmla="*/ 1015 w 1117"/>
                    <a:gd name="T9" fmla="*/ 85 h 834"/>
                    <a:gd name="T10" fmla="*/ 1018 w 1117"/>
                    <a:gd name="T11" fmla="*/ 126 h 834"/>
                    <a:gd name="T12" fmla="*/ 1021 w 1117"/>
                    <a:gd name="T13" fmla="*/ 171 h 834"/>
                    <a:gd name="T14" fmla="*/ 1025 w 1117"/>
                    <a:gd name="T15" fmla="*/ 222 h 834"/>
                    <a:gd name="T16" fmla="*/ 1031 w 1117"/>
                    <a:gd name="T17" fmla="*/ 274 h 834"/>
                    <a:gd name="T18" fmla="*/ 1040 w 1117"/>
                    <a:gd name="T19" fmla="*/ 330 h 834"/>
                    <a:gd name="T20" fmla="*/ 1051 w 1117"/>
                    <a:gd name="T21" fmla="*/ 387 h 834"/>
                    <a:gd name="T22" fmla="*/ 1067 w 1117"/>
                    <a:gd name="T23" fmla="*/ 445 h 834"/>
                    <a:gd name="T24" fmla="*/ 1089 w 1117"/>
                    <a:gd name="T25" fmla="*/ 503 h 834"/>
                    <a:gd name="T26" fmla="*/ 1117 w 1117"/>
                    <a:gd name="T27" fmla="*/ 560 h 834"/>
                    <a:gd name="T28" fmla="*/ 1067 w 1117"/>
                    <a:gd name="T29" fmla="*/ 600 h 834"/>
                    <a:gd name="T30" fmla="*/ 1015 w 1117"/>
                    <a:gd name="T31" fmla="*/ 639 h 834"/>
                    <a:gd name="T32" fmla="*/ 961 w 1117"/>
                    <a:gd name="T33" fmla="*/ 677 h 834"/>
                    <a:gd name="T34" fmla="*/ 903 w 1117"/>
                    <a:gd name="T35" fmla="*/ 712 h 834"/>
                    <a:gd name="T36" fmla="*/ 842 w 1117"/>
                    <a:gd name="T37" fmla="*/ 745 h 834"/>
                    <a:gd name="T38" fmla="*/ 778 w 1117"/>
                    <a:gd name="T39" fmla="*/ 775 h 834"/>
                    <a:gd name="T40" fmla="*/ 709 w 1117"/>
                    <a:gd name="T41" fmla="*/ 799 h 834"/>
                    <a:gd name="T42" fmla="*/ 636 w 1117"/>
                    <a:gd name="T43" fmla="*/ 820 h 834"/>
                    <a:gd name="T44" fmla="*/ 558 w 1117"/>
                    <a:gd name="T45" fmla="*/ 834 h 834"/>
                    <a:gd name="T46" fmla="*/ 480 w 1117"/>
                    <a:gd name="T47" fmla="*/ 820 h 834"/>
                    <a:gd name="T48" fmla="*/ 408 w 1117"/>
                    <a:gd name="T49" fmla="*/ 801 h 834"/>
                    <a:gd name="T50" fmla="*/ 338 w 1117"/>
                    <a:gd name="T51" fmla="*/ 776 h 834"/>
                    <a:gd name="T52" fmla="*/ 274 w 1117"/>
                    <a:gd name="T53" fmla="*/ 747 h 834"/>
                    <a:gd name="T54" fmla="*/ 212 w 1117"/>
                    <a:gd name="T55" fmla="*/ 713 h 834"/>
                    <a:gd name="T56" fmla="*/ 156 w 1117"/>
                    <a:gd name="T57" fmla="*/ 678 h 834"/>
                    <a:gd name="T58" fmla="*/ 100 w 1117"/>
                    <a:gd name="T59" fmla="*/ 642 h 834"/>
                    <a:gd name="T60" fmla="*/ 49 w 1117"/>
                    <a:gd name="T61" fmla="*/ 602 h 834"/>
                    <a:gd name="T62" fmla="*/ 0 w 1117"/>
                    <a:gd name="T63" fmla="*/ 563 h 834"/>
                    <a:gd name="T64" fmla="*/ 26 w 1117"/>
                    <a:gd name="T65" fmla="*/ 506 h 834"/>
                    <a:gd name="T66" fmla="*/ 48 w 1117"/>
                    <a:gd name="T67" fmla="*/ 448 h 834"/>
                    <a:gd name="T68" fmla="*/ 65 w 1117"/>
                    <a:gd name="T69" fmla="*/ 390 h 834"/>
                    <a:gd name="T70" fmla="*/ 77 w 1117"/>
                    <a:gd name="T71" fmla="*/ 333 h 834"/>
                    <a:gd name="T72" fmla="*/ 86 w 1117"/>
                    <a:gd name="T73" fmla="*/ 276 h 834"/>
                    <a:gd name="T74" fmla="*/ 91 w 1117"/>
                    <a:gd name="T75" fmla="*/ 223 h 834"/>
                    <a:gd name="T76" fmla="*/ 96 w 1117"/>
                    <a:gd name="T77" fmla="*/ 172 h 834"/>
                    <a:gd name="T78" fmla="*/ 99 w 1117"/>
                    <a:gd name="T79" fmla="*/ 126 h 834"/>
                    <a:gd name="T80" fmla="*/ 103 w 1117"/>
                    <a:gd name="T81" fmla="*/ 85 h 834"/>
                    <a:gd name="T82" fmla="*/ 106 w 1117"/>
                    <a:gd name="T83" fmla="*/ 50 h 834"/>
                    <a:gd name="T84" fmla="*/ 110 w 1117"/>
                    <a:gd name="T85" fmla="*/ 21 h 834"/>
                    <a:gd name="T86" fmla="*/ 118 w 1117"/>
                    <a:gd name="T87" fmla="*/ 0 h 8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117" h="834">
                      <a:moveTo>
                        <a:pt x="118" y="0"/>
                      </a:moveTo>
                      <a:lnTo>
                        <a:pt x="999" y="0"/>
                      </a:lnTo>
                      <a:lnTo>
                        <a:pt x="1006" y="21"/>
                      </a:lnTo>
                      <a:lnTo>
                        <a:pt x="1011" y="50"/>
                      </a:lnTo>
                      <a:lnTo>
                        <a:pt x="1015" y="85"/>
                      </a:lnTo>
                      <a:lnTo>
                        <a:pt x="1018" y="126"/>
                      </a:lnTo>
                      <a:lnTo>
                        <a:pt x="1021" y="171"/>
                      </a:lnTo>
                      <a:lnTo>
                        <a:pt x="1025" y="222"/>
                      </a:lnTo>
                      <a:lnTo>
                        <a:pt x="1031" y="274"/>
                      </a:lnTo>
                      <a:lnTo>
                        <a:pt x="1040" y="330"/>
                      </a:lnTo>
                      <a:lnTo>
                        <a:pt x="1051" y="387"/>
                      </a:lnTo>
                      <a:lnTo>
                        <a:pt x="1067" y="445"/>
                      </a:lnTo>
                      <a:lnTo>
                        <a:pt x="1089" y="503"/>
                      </a:lnTo>
                      <a:lnTo>
                        <a:pt x="1117" y="560"/>
                      </a:lnTo>
                      <a:lnTo>
                        <a:pt x="1067" y="600"/>
                      </a:lnTo>
                      <a:lnTo>
                        <a:pt x="1015" y="639"/>
                      </a:lnTo>
                      <a:lnTo>
                        <a:pt x="961" y="677"/>
                      </a:lnTo>
                      <a:lnTo>
                        <a:pt x="903" y="712"/>
                      </a:lnTo>
                      <a:lnTo>
                        <a:pt x="842" y="745"/>
                      </a:lnTo>
                      <a:lnTo>
                        <a:pt x="778" y="775"/>
                      </a:lnTo>
                      <a:lnTo>
                        <a:pt x="709" y="799"/>
                      </a:lnTo>
                      <a:lnTo>
                        <a:pt x="636" y="820"/>
                      </a:lnTo>
                      <a:lnTo>
                        <a:pt x="558" y="834"/>
                      </a:lnTo>
                      <a:lnTo>
                        <a:pt x="480" y="820"/>
                      </a:lnTo>
                      <a:lnTo>
                        <a:pt x="408" y="801"/>
                      </a:lnTo>
                      <a:lnTo>
                        <a:pt x="338" y="776"/>
                      </a:lnTo>
                      <a:lnTo>
                        <a:pt x="274" y="747"/>
                      </a:lnTo>
                      <a:lnTo>
                        <a:pt x="212" y="713"/>
                      </a:lnTo>
                      <a:lnTo>
                        <a:pt x="156" y="678"/>
                      </a:lnTo>
                      <a:lnTo>
                        <a:pt x="100" y="642"/>
                      </a:lnTo>
                      <a:lnTo>
                        <a:pt x="49" y="602"/>
                      </a:lnTo>
                      <a:lnTo>
                        <a:pt x="0" y="563"/>
                      </a:lnTo>
                      <a:lnTo>
                        <a:pt x="26" y="506"/>
                      </a:lnTo>
                      <a:lnTo>
                        <a:pt x="48" y="448"/>
                      </a:lnTo>
                      <a:lnTo>
                        <a:pt x="65" y="390"/>
                      </a:lnTo>
                      <a:lnTo>
                        <a:pt x="77" y="333"/>
                      </a:lnTo>
                      <a:lnTo>
                        <a:pt x="86" y="276"/>
                      </a:lnTo>
                      <a:lnTo>
                        <a:pt x="91" y="223"/>
                      </a:lnTo>
                      <a:lnTo>
                        <a:pt x="96" y="172"/>
                      </a:lnTo>
                      <a:lnTo>
                        <a:pt x="99" y="126"/>
                      </a:lnTo>
                      <a:lnTo>
                        <a:pt x="103" y="85"/>
                      </a:lnTo>
                      <a:lnTo>
                        <a:pt x="106" y="50"/>
                      </a:lnTo>
                      <a:lnTo>
                        <a:pt x="110" y="21"/>
                      </a:lnTo>
                      <a:lnTo>
                        <a:pt x="118" y="0"/>
                      </a:lnTo>
                      <a:close/>
                    </a:path>
                  </a:pathLst>
                </a:custGeom>
                <a:solidFill>
                  <a:srgbClr val="C69E7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" name="Freeform 42"/>
              <p:cNvSpPr>
                <a:spLocks/>
              </p:cNvSpPr>
              <p:nvPr/>
            </p:nvSpPr>
            <p:spPr bwMode="auto">
              <a:xfrm>
                <a:off x="2675814" y="3548981"/>
                <a:ext cx="255678" cy="443739"/>
              </a:xfrm>
              <a:custGeom>
                <a:avLst/>
                <a:gdLst>
                  <a:gd name="T0" fmla="*/ 206 w 362"/>
                  <a:gd name="T1" fmla="*/ 0 h 631"/>
                  <a:gd name="T2" fmla="*/ 238 w 362"/>
                  <a:gd name="T3" fmla="*/ 0 h 631"/>
                  <a:gd name="T4" fmla="*/ 264 w 362"/>
                  <a:gd name="T5" fmla="*/ 10 h 631"/>
                  <a:gd name="T6" fmla="*/ 289 w 362"/>
                  <a:gd name="T7" fmla="*/ 26 h 631"/>
                  <a:gd name="T8" fmla="*/ 311 w 362"/>
                  <a:gd name="T9" fmla="*/ 49 h 631"/>
                  <a:gd name="T10" fmla="*/ 328 w 362"/>
                  <a:gd name="T11" fmla="*/ 78 h 631"/>
                  <a:gd name="T12" fmla="*/ 343 w 362"/>
                  <a:gd name="T13" fmla="*/ 115 h 631"/>
                  <a:gd name="T14" fmla="*/ 353 w 362"/>
                  <a:gd name="T15" fmla="*/ 154 h 631"/>
                  <a:gd name="T16" fmla="*/ 359 w 362"/>
                  <a:gd name="T17" fmla="*/ 198 h 631"/>
                  <a:gd name="T18" fmla="*/ 362 w 362"/>
                  <a:gd name="T19" fmla="*/ 245 h 631"/>
                  <a:gd name="T20" fmla="*/ 359 w 362"/>
                  <a:gd name="T21" fmla="*/ 294 h 631"/>
                  <a:gd name="T22" fmla="*/ 353 w 362"/>
                  <a:gd name="T23" fmla="*/ 347 h 631"/>
                  <a:gd name="T24" fmla="*/ 340 w 362"/>
                  <a:gd name="T25" fmla="*/ 402 h 631"/>
                  <a:gd name="T26" fmla="*/ 322 w 362"/>
                  <a:gd name="T27" fmla="*/ 455 h 631"/>
                  <a:gd name="T28" fmla="*/ 300 w 362"/>
                  <a:gd name="T29" fmla="*/ 501 h 631"/>
                  <a:gd name="T30" fmla="*/ 276 w 362"/>
                  <a:gd name="T31" fmla="*/ 542 h 631"/>
                  <a:gd name="T32" fmla="*/ 248 w 362"/>
                  <a:gd name="T33" fmla="*/ 576 h 631"/>
                  <a:gd name="T34" fmla="*/ 219 w 362"/>
                  <a:gd name="T35" fmla="*/ 603 h 631"/>
                  <a:gd name="T36" fmla="*/ 188 w 362"/>
                  <a:gd name="T37" fmla="*/ 622 h 631"/>
                  <a:gd name="T38" fmla="*/ 156 w 362"/>
                  <a:gd name="T39" fmla="*/ 631 h 631"/>
                  <a:gd name="T40" fmla="*/ 124 w 362"/>
                  <a:gd name="T41" fmla="*/ 631 h 631"/>
                  <a:gd name="T42" fmla="*/ 96 w 362"/>
                  <a:gd name="T43" fmla="*/ 621 h 631"/>
                  <a:gd name="T44" fmla="*/ 73 w 362"/>
                  <a:gd name="T45" fmla="*/ 605 h 631"/>
                  <a:gd name="T46" fmla="*/ 51 w 362"/>
                  <a:gd name="T47" fmla="*/ 581 h 631"/>
                  <a:gd name="T48" fmla="*/ 34 w 362"/>
                  <a:gd name="T49" fmla="*/ 551 h 631"/>
                  <a:gd name="T50" fmla="*/ 19 w 362"/>
                  <a:gd name="T51" fmla="*/ 516 h 631"/>
                  <a:gd name="T52" fmla="*/ 9 w 362"/>
                  <a:gd name="T53" fmla="*/ 477 h 631"/>
                  <a:gd name="T54" fmla="*/ 3 w 362"/>
                  <a:gd name="T55" fmla="*/ 433 h 631"/>
                  <a:gd name="T56" fmla="*/ 0 w 362"/>
                  <a:gd name="T57" fmla="*/ 386 h 631"/>
                  <a:gd name="T58" fmla="*/ 3 w 362"/>
                  <a:gd name="T59" fmla="*/ 337 h 631"/>
                  <a:gd name="T60" fmla="*/ 9 w 362"/>
                  <a:gd name="T61" fmla="*/ 284 h 631"/>
                  <a:gd name="T62" fmla="*/ 22 w 362"/>
                  <a:gd name="T63" fmla="*/ 229 h 631"/>
                  <a:gd name="T64" fmla="*/ 40 w 362"/>
                  <a:gd name="T65" fmla="*/ 176 h 631"/>
                  <a:gd name="T66" fmla="*/ 61 w 362"/>
                  <a:gd name="T67" fmla="*/ 129 h 631"/>
                  <a:gd name="T68" fmla="*/ 86 w 362"/>
                  <a:gd name="T69" fmla="*/ 89 h 631"/>
                  <a:gd name="T70" fmla="*/ 114 w 362"/>
                  <a:gd name="T71" fmla="*/ 54 h 631"/>
                  <a:gd name="T72" fmla="*/ 143 w 362"/>
                  <a:gd name="T73" fmla="*/ 27 h 631"/>
                  <a:gd name="T74" fmla="*/ 174 w 362"/>
                  <a:gd name="T75" fmla="*/ 8 h 631"/>
                  <a:gd name="T76" fmla="*/ 206 w 362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2" h="631">
                    <a:moveTo>
                      <a:pt x="206" y="0"/>
                    </a:moveTo>
                    <a:lnTo>
                      <a:pt x="238" y="0"/>
                    </a:lnTo>
                    <a:lnTo>
                      <a:pt x="264" y="10"/>
                    </a:lnTo>
                    <a:lnTo>
                      <a:pt x="289" y="26"/>
                    </a:lnTo>
                    <a:lnTo>
                      <a:pt x="311" y="49"/>
                    </a:lnTo>
                    <a:lnTo>
                      <a:pt x="328" y="78"/>
                    </a:lnTo>
                    <a:lnTo>
                      <a:pt x="343" y="115"/>
                    </a:lnTo>
                    <a:lnTo>
                      <a:pt x="353" y="154"/>
                    </a:lnTo>
                    <a:lnTo>
                      <a:pt x="359" y="198"/>
                    </a:lnTo>
                    <a:lnTo>
                      <a:pt x="362" y="245"/>
                    </a:lnTo>
                    <a:lnTo>
                      <a:pt x="359" y="294"/>
                    </a:lnTo>
                    <a:lnTo>
                      <a:pt x="353" y="347"/>
                    </a:lnTo>
                    <a:lnTo>
                      <a:pt x="340" y="402"/>
                    </a:lnTo>
                    <a:lnTo>
                      <a:pt x="322" y="455"/>
                    </a:lnTo>
                    <a:lnTo>
                      <a:pt x="300" y="501"/>
                    </a:lnTo>
                    <a:lnTo>
                      <a:pt x="276" y="542"/>
                    </a:lnTo>
                    <a:lnTo>
                      <a:pt x="248" y="576"/>
                    </a:lnTo>
                    <a:lnTo>
                      <a:pt x="219" y="603"/>
                    </a:lnTo>
                    <a:lnTo>
                      <a:pt x="188" y="622"/>
                    </a:lnTo>
                    <a:lnTo>
                      <a:pt x="156" y="631"/>
                    </a:lnTo>
                    <a:lnTo>
                      <a:pt x="124" y="631"/>
                    </a:lnTo>
                    <a:lnTo>
                      <a:pt x="96" y="621"/>
                    </a:lnTo>
                    <a:lnTo>
                      <a:pt x="73" y="605"/>
                    </a:lnTo>
                    <a:lnTo>
                      <a:pt x="51" y="581"/>
                    </a:lnTo>
                    <a:lnTo>
                      <a:pt x="34" y="551"/>
                    </a:lnTo>
                    <a:lnTo>
                      <a:pt x="19" y="516"/>
                    </a:lnTo>
                    <a:lnTo>
                      <a:pt x="9" y="477"/>
                    </a:lnTo>
                    <a:lnTo>
                      <a:pt x="3" y="433"/>
                    </a:lnTo>
                    <a:lnTo>
                      <a:pt x="0" y="386"/>
                    </a:lnTo>
                    <a:lnTo>
                      <a:pt x="3" y="337"/>
                    </a:lnTo>
                    <a:lnTo>
                      <a:pt x="9" y="284"/>
                    </a:lnTo>
                    <a:lnTo>
                      <a:pt x="22" y="229"/>
                    </a:lnTo>
                    <a:lnTo>
                      <a:pt x="40" y="176"/>
                    </a:lnTo>
                    <a:lnTo>
                      <a:pt x="61" y="129"/>
                    </a:lnTo>
                    <a:lnTo>
                      <a:pt x="86" y="89"/>
                    </a:lnTo>
                    <a:lnTo>
                      <a:pt x="114" y="54"/>
                    </a:lnTo>
                    <a:lnTo>
                      <a:pt x="143" y="27"/>
                    </a:lnTo>
                    <a:lnTo>
                      <a:pt x="174" y="8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FEDEC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Freeform 43"/>
              <p:cNvSpPr>
                <a:spLocks/>
              </p:cNvSpPr>
              <p:nvPr/>
            </p:nvSpPr>
            <p:spPr bwMode="auto">
              <a:xfrm>
                <a:off x="1219927" y="3548981"/>
                <a:ext cx="253565" cy="443739"/>
              </a:xfrm>
              <a:custGeom>
                <a:avLst/>
                <a:gdLst>
                  <a:gd name="T0" fmla="*/ 156 w 361"/>
                  <a:gd name="T1" fmla="*/ 0 h 631"/>
                  <a:gd name="T2" fmla="*/ 186 w 361"/>
                  <a:gd name="T3" fmla="*/ 10 h 631"/>
                  <a:gd name="T4" fmla="*/ 217 w 361"/>
                  <a:gd name="T5" fmla="*/ 27 h 631"/>
                  <a:gd name="T6" fmla="*/ 247 w 361"/>
                  <a:gd name="T7" fmla="*/ 55 h 631"/>
                  <a:gd name="T8" fmla="*/ 275 w 361"/>
                  <a:gd name="T9" fmla="*/ 89 h 631"/>
                  <a:gd name="T10" fmla="*/ 300 w 361"/>
                  <a:gd name="T11" fmla="*/ 129 h 631"/>
                  <a:gd name="T12" fmla="*/ 320 w 361"/>
                  <a:gd name="T13" fmla="*/ 176 h 631"/>
                  <a:gd name="T14" fmla="*/ 338 w 361"/>
                  <a:gd name="T15" fmla="*/ 229 h 631"/>
                  <a:gd name="T16" fmla="*/ 351 w 361"/>
                  <a:gd name="T17" fmla="*/ 284 h 631"/>
                  <a:gd name="T18" fmla="*/ 358 w 361"/>
                  <a:gd name="T19" fmla="*/ 337 h 631"/>
                  <a:gd name="T20" fmla="*/ 361 w 361"/>
                  <a:gd name="T21" fmla="*/ 386 h 631"/>
                  <a:gd name="T22" fmla="*/ 358 w 361"/>
                  <a:gd name="T23" fmla="*/ 433 h 631"/>
                  <a:gd name="T24" fmla="*/ 352 w 361"/>
                  <a:gd name="T25" fmla="*/ 477 h 631"/>
                  <a:gd name="T26" fmla="*/ 341 w 361"/>
                  <a:gd name="T27" fmla="*/ 517 h 631"/>
                  <a:gd name="T28" fmla="*/ 327 w 361"/>
                  <a:gd name="T29" fmla="*/ 552 h 631"/>
                  <a:gd name="T30" fmla="*/ 309 w 361"/>
                  <a:gd name="T31" fmla="*/ 581 h 631"/>
                  <a:gd name="T32" fmla="*/ 288 w 361"/>
                  <a:gd name="T33" fmla="*/ 605 h 631"/>
                  <a:gd name="T34" fmla="*/ 263 w 361"/>
                  <a:gd name="T35" fmla="*/ 622 h 631"/>
                  <a:gd name="T36" fmla="*/ 237 w 361"/>
                  <a:gd name="T37" fmla="*/ 631 h 631"/>
                  <a:gd name="T38" fmla="*/ 205 w 361"/>
                  <a:gd name="T39" fmla="*/ 631 h 631"/>
                  <a:gd name="T40" fmla="*/ 173 w 361"/>
                  <a:gd name="T41" fmla="*/ 622 h 631"/>
                  <a:gd name="T42" fmla="*/ 142 w 361"/>
                  <a:gd name="T43" fmla="*/ 603 h 631"/>
                  <a:gd name="T44" fmla="*/ 113 w 361"/>
                  <a:gd name="T45" fmla="*/ 577 h 631"/>
                  <a:gd name="T46" fmla="*/ 86 w 361"/>
                  <a:gd name="T47" fmla="*/ 542 h 631"/>
                  <a:gd name="T48" fmla="*/ 61 w 361"/>
                  <a:gd name="T49" fmla="*/ 501 h 631"/>
                  <a:gd name="T50" fmla="*/ 39 w 361"/>
                  <a:gd name="T51" fmla="*/ 455 h 631"/>
                  <a:gd name="T52" fmla="*/ 22 w 361"/>
                  <a:gd name="T53" fmla="*/ 402 h 631"/>
                  <a:gd name="T54" fmla="*/ 8 w 361"/>
                  <a:gd name="T55" fmla="*/ 347 h 631"/>
                  <a:gd name="T56" fmla="*/ 1 w 361"/>
                  <a:gd name="T57" fmla="*/ 294 h 631"/>
                  <a:gd name="T58" fmla="*/ 0 w 361"/>
                  <a:gd name="T59" fmla="*/ 245 h 631"/>
                  <a:gd name="T60" fmla="*/ 1 w 361"/>
                  <a:gd name="T61" fmla="*/ 198 h 631"/>
                  <a:gd name="T62" fmla="*/ 8 w 361"/>
                  <a:gd name="T63" fmla="*/ 154 h 631"/>
                  <a:gd name="T64" fmla="*/ 19 w 361"/>
                  <a:gd name="T65" fmla="*/ 115 h 631"/>
                  <a:gd name="T66" fmla="*/ 33 w 361"/>
                  <a:gd name="T67" fmla="*/ 80 h 631"/>
                  <a:gd name="T68" fmla="*/ 51 w 361"/>
                  <a:gd name="T69" fmla="*/ 49 h 631"/>
                  <a:gd name="T70" fmla="*/ 73 w 361"/>
                  <a:gd name="T71" fmla="*/ 26 h 631"/>
                  <a:gd name="T72" fmla="*/ 96 w 361"/>
                  <a:gd name="T73" fmla="*/ 10 h 631"/>
                  <a:gd name="T74" fmla="*/ 123 w 361"/>
                  <a:gd name="T75" fmla="*/ 0 h 631"/>
                  <a:gd name="T76" fmla="*/ 156 w 361"/>
                  <a:gd name="T7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631">
                    <a:moveTo>
                      <a:pt x="156" y="0"/>
                    </a:moveTo>
                    <a:lnTo>
                      <a:pt x="186" y="10"/>
                    </a:lnTo>
                    <a:lnTo>
                      <a:pt x="217" y="27"/>
                    </a:lnTo>
                    <a:lnTo>
                      <a:pt x="247" y="55"/>
                    </a:lnTo>
                    <a:lnTo>
                      <a:pt x="275" y="89"/>
                    </a:lnTo>
                    <a:lnTo>
                      <a:pt x="300" y="129"/>
                    </a:lnTo>
                    <a:lnTo>
                      <a:pt x="320" y="176"/>
                    </a:lnTo>
                    <a:lnTo>
                      <a:pt x="338" y="229"/>
                    </a:lnTo>
                    <a:lnTo>
                      <a:pt x="351" y="284"/>
                    </a:lnTo>
                    <a:lnTo>
                      <a:pt x="358" y="337"/>
                    </a:lnTo>
                    <a:lnTo>
                      <a:pt x="361" y="386"/>
                    </a:lnTo>
                    <a:lnTo>
                      <a:pt x="358" y="433"/>
                    </a:lnTo>
                    <a:lnTo>
                      <a:pt x="352" y="477"/>
                    </a:lnTo>
                    <a:lnTo>
                      <a:pt x="341" y="517"/>
                    </a:lnTo>
                    <a:lnTo>
                      <a:pt x="327" y="552"/>
                    </a:lnTo>
                    <a:lnTo>
                      <a:pt x="309" y="581"/>
                    </a:lnTo>
                    <a:lnTo>
                      <a:pt x="288" y="605"/>
                    </a:lnTo>
                    <a:lnTo>
                      <a:pt x="263" y="622"/>
                    </a:lnTo>
                    <a:lnTo>
                      <a:pt x="237" y="631"/>
                    </a:lnTo>
                    <a:lnTo>
                      <a:pt x="205" y="631"/>
                    </a:lnTo>
                    <a:lnTo>
                      <a:pt x="173" y="622"/>
                    </a:lnTo>
                    <a:lnTo>
                      <a:pt x="142" y="603"/>
                    </a:lnTo>
                    <a:lnTo>
                      <a:pt x="113" y="577"/>
                    </a:lnTo>
                    <a:lnTo>
                      <a:pt x="86" y="542"/>
                    </a:lnTo>
                    <a:lnTo>
                      <a:pt x="61" y="501"/>
                    </a:lnTo>
                    <a:lnTo>
                      <a:pt x="39" y="455"/>
                    </a:lnTo>
                    <a:lnTo>
                      <a:pt x="22" y="402"/>
                    </a:lnTo>
                    <a:lnTo>
                      <a:pt x="8" y="347"/>
                    </a:lnTo>
                    <a:lnTo>
                      <a:pt x="1" y="294"/>
                    </a:lnTo>
                    <a:lnTo>
                      <a:pt x="0" y="245"/>
                    </a:lnTo>
                    <a:lnTo>
                      <a:pt x="1" y="198"/>
                    </a:lnTo>
                    <a:lnTo>
                      <a:pt x="8" y="154"/>
                    </a:lnTo>
                    <a:lnTo>
                      <a:pt x="19" y="115"/>
                    </a:lnTo>
                    <a:lnTo>
                      <a:pt x="33" y="80"/>
                    </a:lnTo>
                    <a:lnTo>
                      <a:pt x="51" y="49"/>
                    </a:lnTo>
                    <a:lnTo>
                      <a:pt x="73" y="26"/>
                    </a:lnTo>
                    <a:lnTo>
                      <a:pt x="96" y="10"/>
                    </a:lnTo>
                    <a:lnTo>
                      <a:pt x="123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자유형 7"/>
              <p:cNvSpPr>
                <a:spLocks/>
              </p:cNvSpPr>
              <p:nvPr/>
            </p:nvSpPr>
            <p:spPr bwMode="auto">
              <a:xfrm>
                <a:off x="1236831" y="2725633"/>
                <a:ext cx="1675643" cy="1991862"/>
              </a:xfrm>
              <a:custGeom>
                <a:avLst/>
                <a:gdLst>
                  <a:gd name="connsiteX0" fmla="*/ 838174 w 1675643"/>
                  <a:gd name="connsiteY0" fmla="*/ 0 h 2197567"/>
                  <a:gd name="connsiteX1" fmla="*/ 910017 w 1675643"/>
                  <a:gd name="connsiteY1" fmla="*/ 2116 h 2197567"/>
                  <a:gd name="connsiteX2" fmla="*/ 979748 w 1675643"/>
                  <a:gd name="connsiteY2" fmla="*/ 9167 h 2197567"/>
                  <a:gd name="connsiteX3" fmla="*/ 1045252 w 1675643"/>
                  <a:gd name="connsiteY3" fmla="*/ 21860 h 2197567"/>
                  <a:gd name="connsiteX4" fmla="*/ 1110052 w 1675643"/>
                  <a:gd name="connsiteY4" fmla="*/ 37373 h 2197567"/>
                  <a:gd name="connsiteX5" fmla="*/ 1170626 w 1675643"/>
                  <a:gd name="connsiteY5" fmla="*/ 56412 h 2197567"/>
                  <a:gd name="connsiteX6" fmla="*/ 1228382 w 1675643"/>
                  <a:gd name="connsiteY6" fmla="*/ 78977 h 2197567"/>
                  <a:gd name="connsiteX7" fmla="*/ 1283322 w 1675643"/>
                  <a:gd name="connsiteY7" fmla="*/ 105773 h 2197567"/>
                  <a:gd name="connsiteX8" fmla="*/ 1334739 w 1675643"/>
                  <a:gd name="connsiteY8" fmla="*/ 134685 h 2197567"/>
                  <a:gd name="connsiteX9" fmla="*/ 1381930 w 1675643"/>
                  <a:gd name="connsiteY9" fmla="*/ 166417 h 2197567"/>
                  <a:gd name="connsiteX10" fmla="*/ 1427008 w 1675643"/>
                  <a:gd name="connsiteY10" fmla="*/ 200264 h 2197567"/>
                  <a:gd name="connsiteX11" fmla="*/ 1467156 w 1675643"/>
                  <a:gd name="connsiteY11" fmla="*/ 236227 h 2197567"/>
                  <a:gd name="connsiteX12" fmla="*/ 1503782 w 1675643"/>
                  <a:gd name="connsiteY12" fmla="*/ 274305 h 2197567"/>
                  <a:gd name="connsiteX13" fmla="*/ 1538295 w 1675643"/>
                  <a:gd name="connsiteY13" fmla="*/ 312384 h 2197567"/>
                  <a:gd name="connsiteX14" fmla="*/ 1566469 w 1675643"/>
                  <a:gd name="connsiteY14" fmla="*/ 352577 h 2197567"/>
                  <a:gd name="connsiteX15" fmla="*/ 1592530 w 1675643"/>
                  <a:gd name="connsiteY15" fmla="*/ 392771 h 2197567"/>
                  <a:gd name="connsiteX16" fmla="*/ 1612956 w 1675643"/>
                  <a:gd name="connsiteY16" fmla="*/ 432965 h 2197567"/>
                  <a:gd name="connsiteX17" fmla="*/ 1630565 w 1675643"/>
                  <a:gd name="connsiteY17" fmla="*/ 473864 h 2197567"/>
                  <a:gd name="connsiteX18" fmla="*/ 1642539 w 1675643"/>
                  <a:gd name="connsiteY18" fmla="*/ 514058 h 2197567"/>
                  <a:gd name="connsiteX19" fmla="*/ 1642539 w 1675643"/>
                  <a:gd name="connsiteY19" fmla="*/ 517584 h 2197567"/>
                  <a:gd name="connsiteX20" fmla="*/ 1644652 w 1675643"/>
                  <a:gd name="connsiteY20" fmla="*/ 526751 h 2197567"/>
                  <a:gd name="connsiteX21" fmla="*/ 1647469 w 1675643"/>
                  <a:gd name="connsiteY21" fmla="*/ 540149 h 2197567"/>
                  <a:gd name="connsiteX22" fmla="*/ 1650991 w 1675643"/>
                  <a:gd name="connsiteY22" fmla="*/ 559188 h 2197567"/>
                  <a:gd name="connsiteX23" fmla="*/ 1655217 w 1675643"/>
                  <a:gd name="connsiteY23" fmla="*/ 583163 h 2197567"/>
                  <a:gd name="connsiteX24" fmla="*/ 1658739 w 1675643"/>
                  <a:gd name="connsiteY24" fmla="*/ 609959 h 2197567"/>
                  <a:gd name="connsiteX25" fmla="*/ 1662965 w 1675643"/>
                  <a:gd name="connsiteY25" fmla="*/ 641691 h 2197567"/>
                  <a:gd name="connsiteX26" fmla="*/ 1667191 w 1675643"/>
                  <a:gd name="connsiteY26" fmla="*/ 675538 h 2197567"/>
                  <a:gd name="connsiteX27" fmla="*/ 1670008 w 1675643"/>
                  <a:gd name="connsiteY27" fmla="*/ 712911 h 2197567"/>
                  <a:gd name="connsiteX28" fmla="*/ 1673530 w 1675643"/>
                  <a:gd name="connsiteY28" fmla="*/ 751695 h 2197567"/>
                  <a:gd name="connsiteX29" fmla="*/ 1675643 w 1675643"/>
                  <a:gd name="connsiteY29" fmla="*/ 791889 h 2197567"/>
                  <a:gd name="connsiteX30" fmla="*/ 1675643 w 1675643"/>
                  <a:gd name="connsiteY30" fmla="*/ 834198 h 2197567"/>
                  <a:gd name="connsiteX31" fmla="*/ 1674234 w 1675643"/>
                  <a:gd name="connsiteY31" fmla="*/ 877212 h 2197567"/>
                  <a:gd name="connsiteX32" fmla="*/ 1672121 w 1675643"/>
                  <a:gd name="connsiteY32" fmla="*/ 920227 h 2197567"/>
                  <a:gd name="connsiteX33" fmla="*/ 1667191 w 1675643"/>
                  <a:gd name="connsiteY33" fmla="*/ 964652 h 2197567"/>
                  <a:gd name="connsiteX34" fmla="*/ 1660852 w 1675643"/>
                  <a:gd name="connsiteY34" fmla="*/ 1006961 h 2197567"/>
                  <a:gd name="connsiteX35" fmla="*/ 1651695 w 1675643"/>
                  <a:gd name="connsiteY35" fmla="*/ 1048565 h 2197567"/>
                  <a:gd name="connsiteX36" fmla="*/ 1639721 w 1675643"/>
                  <a:gd name="connsiteY36" fmla="*/ 1090169 h 2197567"/>
                  <a:gd name="connsiteX37" fmla="*/ 1624930 w 1675643"/>
                  <a:gd name="connsiteY37" fmla="*/ 1128953 h 2197567"/>
                  <a:gd name="connsiteX38" fmla="*/ 1608026 w 1675643"/>
                  <a:gd name="connsiteY38" fmla="*/ 1166326 h 2197567"/>
                  <a:gd name="connsiteX39" fmla="*/ 1586191 w 1675643"/>
                  <a:gd name="connsiteY39" fmla="*/ 1200173 h 2197567"/>
                  <a:gd name="connsiteX40" fmla="*/ 1578338 w 1675643"/>
                  <a:gd name="connsiteY40" fmla="*/ 1210281 h 2197567"/>
                  <a:gd name="connsiteX41" fmla="*/ 1576335 w 1675643"/>
                  <a:gd name="connsiteY41" fmla="*/ 1240358 h 2197567"/>
                  <a:gd name="connsiteX42" fmla="*/ 1572817 w 1675643"/>
                  <a:gd name="connsiteY42" fmla="*/ 1292480 h 2197567"/>
                  <a:gd name="connsiteX43" fmla="*/ 1567187 w 1675643"/>
                  <a:gd name="connsiteY43" fmla="*/ 1346010 h 2197567"/>
                  <a:gd name="connsiteX44" fmla="*/ 1559447 w 1675643"/>
                  <a:gd name="connsiteY44" fmla="*/ 1399541 h 2197567"/>
                  <a:gd name="connsiteX45" fmla="*/ 1551003 w 1675643"/>
                  <a:gd name="connsiteY45" fmla="*/ 1451662 h 2197567"/>
                  <a:gd name="connsiteX46" fmla="*/ 1539744 w 1675643"/>
                  <a:gd name="connsiteY46" fmla="*/ 1503784 h 2197567"/>
                  <a:gd name="connsiteX47" fmla="*/ 1527781 w 1675643"/>
                  <a:gd name="connsiteY47" fmla="*/ 1556610 h 2197567"/>
                  <a:gd name="connsiteX48" fmla="*/ 1512300 w 1675643"/>
                  <a:gd name="connsiteY48" fmla="*/ 1608028 h 2197567"/>
                  <a:gd name="connsiteX49" fmla="*/ 1495412 w 1675643"/>
                  <a:gd name="connsiteY49" fmla="*/ 1658036 h 2197567"/>
                  <a:gd name="connsiteX50" fmla="*/ 1476413 w 1675643"/>
                  <a:gd name="connsiteY50" fmla="*/ 1707341 h 2197567"/>
                  <a:gd name="connsiteX51" fmla="*/ 1454599 w 1675643"/>
                  <a:gd name="connsiteY51" fmla="*/ 1755941 h 2197567"/>
                  <a:gd name="connsiteX52" fmla="*/ 1431377 w 1675643"/>
                  <a:gd name="connsiteY52" fmla="*/ 1801723 h 2197567"/>
                  <a:gd name="connsiteX53" fmla="*/ 1403230 w 1675643"/>
                  <a:gd name="connsiteY53" fmla="*/ 1846802 h 2197567"/>
                  <a:gd name="connsiteX54" fmla="*/ 1374379 w 1675643"/>
                  <a:gd name="connsiteY54" fmla="*/ 1890471 h 2197567"/>
                  <a:gd name="connsiteX55" fmla="*/ 1342010 w 1675643"/>
                  <a:gd name="connsiteY55" fmla="*/ 1932028 h 2197567"/>
                  <a:gd name="connsiteX56" fmla="*/ 1306826 w 1675643"/>
                  <a:gd name="connsiteY56" fmla="*/ 1971471 h 2197567"/>
                  <a:gd name="connsiteX57" fmla="*/ 1268827 w 1675643"/>
                  <a:gd name="connsiteY57" fmla="*/ 2008098 h 2197567"/>
                  <a:gd name="connsiteX58" fmla="*/ 1227310 w 1675643"/>
                  <a:gd name="connsiteY58" fmla="*/ 2041906 h 2197567"/>
                  <a:gd name="connsiteX59" fmla="*/ 1182275 w 1675643"/>
                  <a:gd name="connsiteY59" fmla="*/ 2074306 h 2197567"/>
                  <a:gd name="connsiteX60" fmla="*/ 1133721 w 1675643"/>
                  <a:gd name="connsiteY60" fmla="*/ 2102480 h 2197567"/>
                  <a:gd name="connsiteX61" fmla="*/ 1082352 w 1675643"/>
                  <a:gd name="connsiteY61" fmla="*/ 2128541 h 2197567"/>
                  <a:gd name="connsiteX62" fmla="*/ 1027465 w 1675643"/>
                  <a:gd name="connsiteY62" fmla="*/ 2151080 h 2197567"/>
                  <a:gd name="connsiteX63" fmla="*/ 969060 w 1675643"/>
                  <a:gd name="connsiteY63" fmla="*/ 2170802 h 2197567"/>
                  <a:gd name="connsiteX64" fmla="*/ 905025 w 1675643"/>
                  <a:gd name="connsiteY64" fmla="*/ 2186298 h 2197567"/>
                  <a:gd name="connsiteX65" fmla="*/ 838879 w 1675643"/>
                  <a:gd name="connsiteY65" fmla="*/ 2197567 h 2197567"/>
                  <a:gd name="connsiteX66" fmla="*/ 839120 w 1675643"/>
                  <a:gd name="connsiteY66" fmla="*/ 2197406 h 2197567"/>
                  <a:gd name="connsiteX67" fmla="*/ 838174 w 1675643"/>
                  <a:gd name="connsiteY67" fmla="*/ 2197567 h 2197567"/>
                  <a:gd name="connsiteX68" fmla="*/ 771261 w 1675643"/>
                  <a:gd name="connsiteY68" fmla="*/ 2186298 h 2197567"/>
                  <a:gd name="connsiteX69" fmla="*/ 708574 w 1675643"/>
                  <a:gd name="connsiteY69" fmla="*/ 2170802 h 2197567"/>
                  <a:gd name="connsiteX70" fmla="*/ 649409 w 1675643"/>
                  <a:gd name="connsiteY70" fmla="*/ 2151080 h 2197567"/>
                  <a:gd name="connsiteX71" fmla="*/ 593765 w 1675643"/>
                  <a:gd name="connsiteY71" fmla="*/ 2128541 h 2197567"/>
                  <a:gd name="connsiteX72" fmla="*/ 542348 w 1675643"/>
                  <a:gd name="connsiteY72" fmla="*/ 2102480 h 2197567"/>
                  <a:gd name="connsiteX73" fmla="*/ 494452 w 1675643"/>
                  <a:gd name="connsiteY73" fmla="*/ 2074306 h 2197567"/>
                  <a:gd name="connsiteX74" fmla="*/ 448670 w 1675643"/>
                  <a:gd name="connsiteY74" fmla="*/ 2041906 h 2197567"/>
                  <a:gd name="connsiteX75" fmla="*/ 407817 w 1675643"/>
                  <a:gd name="connsiteY75" fmla="*/ 2008098 h 2197567"/>
                  <a:gd name="connsiteX76" fmla="*/ 369078 w 1675643"/>
                  <a:gd name="connsiteY76" fmla="*/ 1971471 h 2197567"/>
                  <a:gd name="connsiteX77" fmla="*/ 333861 w 1675643"/>
                  <a:gd name="connsiteY77" fmla="*/ 1932028 h 2197567"/>
                  <a:gd name="connsiteX78" fmla="*/ 302165 w 1675643"/>
                  <a:gd name="connsiteY78" fmla="*/ 1890471 h 2197567"/>
                  <a:gd name="connsiteX79" fmla="*/ 272583 w 1675643"/>
                  <a:gd name="connsiteY79" fmla="*/ 1846802 h 2197567"/>
                  <a:gd name="connsiteX80" fmla="*/ 245817 w 1675643"/>
                  <a:gd name="connsiteY80" fmla="*/ 1801723 h 2197567"/>
                  <a:gd name="connsiteX81" fmla="*/ 221165 w 1675643"/>
                  <a:gd name="connsiteY81" fmla="*/ 1755941 h 2197567"/>
                  <a:gd name="connsiteX82" fmla="*/ 200035 w 1675643"/>
                  <a:gd name="connsiteY82" fmla="*/ 1707341 h 2197567"/>
                  <a:gd name="connsiteX83" fmla="*/ 181017 w 1675643"/>
                  <a:gd name="connsiteY83" fmla="*/ 1658036 h 2197567"/>
                  <a:gd name="connsiteX84" fmla="*/ 164113 w 1675643"/>
                  <a:gd name="connsiteY84" fmla="*/ 1608028 h 2197567"/>
                  <a:gd name="connsiteX85" fmla="*/ 149322 w 1675643"/>
                  <a:gd name="connsiteY85" fmla="*/ 1556610 h 2197567"/>
                  <a:gd name="connsiteX86" fmla="*/ 135939 w 1675643"/>
                  <a:gd name="connsiteY86" fmla="*/ 1503784 h 2197567"/>
                  <a:gd name="connsiteX87" fmla="*/ 126078 w 1675643"/>
                  <a:gd name="connsiteY87" fmla="*/ 1451662 h 2197567"/>
                  <a:gd name="connsiteX88" fmla="*/ 116922 w 1675643"/>
                  <a:gd name="connsiteY88" fmla="*/ 1399541 h 2197567"/>
                  <a:gd name="connsiteX89" fmla="*/ 109174 w 1675643"/>
                  <a:gd name="connsiteY89" fmla="*/ 1346010 h 2197567"/>
                  <a:gd name="connsiteX90" fmla="*/ 104244 w 1675643"/>
                  <a:gd name="connsiteY90" fmla="*/ 1292480 h 2197567"/>
                  <a:gd name="connsiteX91" fmla="*/ 100017 w 1675643"/>
                  <a:gd name="connsiteY91" fmla="*/ 1240358 h 2197567"/>
                  <a:gd name="connsiteX92" fmla="*/ 98470 w 1675643"/>
                  <a:gd name="connsiteY92" fmla="*/ 1211341 h 2197567"/>
                  <a:gd name="connsiteX93" fmla="*/ 90157 w 1675643"/>
                  <a:gd name="connsiteY93" fmla="*/ 1200878 h 2197567"/>
                  <a:gd name="connsiteX94" fmla="*/ 68322 w 1675643"/>
                  <a:gd name="connsiteY94" fmla="*/ 1166326 h 2197567"/>
                  <a:gd name="connsiteX95" fmla="*/ 50009 w 1675643"/>
                  <a:gd name="connsiteY95" fmla="*/ 1130363 h 2197567"/>
                  <a:gd name="connsiteX96" fmla="*/ 35922 w 1675643"/>
                  <a:gd name="connsiteY96" fmla="*/ 1090874 h 2197567"/>
                  <a:gd name="connsiteX97" fmla="*/ 24652 w 1675643"/>
                  <a:gd name="connsiteY97" fmla="*/ 1049975 h 2197567"/>
                  <a:gd name="connsiteX98" fmla="*/ 15496 w 1675643"/>
                  <a:gd name="connsiteY98" fmla="*/ 1007666 h 2197567"/>
                  <a:gd name="connsiteX99" fmla="*/ 8452 w 1675643"/>
                  <a:gd name="connsiteY99" fmla="*/ 964652 h 2197567"/>
                  <a:gd name="connsiteX100" fmla="*/ 4226 w 1675643"/>
                  <a:gd name="connsiteY100" fmla="*/ 921637 h 2197567"/>
                  <a:gd name="connsiteX101" fmla="*/ 704 w 1675643"/>
                  <a:gd name="connsiteY101" fmla="*/ 877212 h 2197567"/>
                  <a:gd name="connsiteX102" fmla="*/ 0 w 1675643"/>
                  <a:gd name="connsiteY102" fmla="*/ 834198 h 2197567"/>
                  <a:gd name="connsiteX103" fmla="*/ 704 w 1675643"/>
                  <a:gd name="connsiteY103" fmla="*/ 791889 h 2197567"/>
                  <a:gd name="connsiteX104" fmla="*/ 2113 w 1675643"/>
                  <a:gd name="connsiteY104" fmla="*/ 751695 h 2197567"/>
                  <a:gd name="connsiteX105" fmla="*/ 4930 w 1675643"/>
                  <a:gd name="connsiteY105" fmla="*/ 712911 h 2197567"/>
                  <a:gd name="connsiteX106" fmla="*/ 8452 w 1675643"/>
                  <a:gd name="connsiteY106" fmla="*/ 675538 h 2197567"/>
                  <a:gd name="connsiteX107" fmla="*/ 11974 w 1675643"/>
                  <a:gd name="connsiteY107" fmla="*/ 641691 h 2197567"/>
                  <a:gd name="connsiteX108" fmla="*/ 16200 w 1675643"/>
                  <a:gd name="connsiteY108" fmla="*/ 610664 h 2197567"/>
                  <a:gd name="connsiteX109" fmla="*/ 20426 w 1675643"/>
                  <a:gd name="connsiteY109" fmla="*/ 583163 h 2197567"/>
                  <a:gd name="connsiteX110" fmla="*/ 24652 w 1675643"/>
                  <a:gd name="connsiteY110" fmla="*/ 559188 h 2197567"/>
                  <a:gd name="connsiteX111" fmla="*/ 28878 w 1675643"/>
                  <a:gd name="connsiteY111" fmla="*/ 540854 h 2197567"/>
                  <a:gd name="connsiteX112" fmla="*/ 30991 w 1675643"/>
                  <a:gd name="connsiteY112" fmla="*/ 526751 h 2197567"/>
                  <a:gd name="connsiteX113" fmla="*/ 33104 w 1675643"/>
                  <a:gd name="connsiteY113" fmla="*/ 517584 h 2197567"/>
                  <a:gd name="connsiteX114" fmla="*/ 33809 w 1675643"/>
                  <a:gd name="connsiteY114" fmla="*/ 514058 h 2197567"/>
                  <a:gd name="connsiteX115" fmla="*/ 40852 w 1675643"/>
                  <a:gd name="connsiteY115" fmla="*/ 488672 h 2197567"/>
                  <a:gd name="connsiteX116" fmla="*/ 51417 w 1675643"/>
                  <a:gd name="connsiteY116" fmla="*/ 466107 h 2197567"/>
                  <a:gd name="connsiteX117" fmla="*/ 63391 w 1675643"/>
                  <a:gd name="connsiteY117" fmla="*/ 444248 h 2197567"/>
                  <a:gd name="connsiteX118" fmla="*/ 76774 w 1675643"/>
                  <a:gd name="connsiteY118" fmla="*/ 424503 h 2197567"/>
                  <a:gd name="connsiteX119" fmla="*/ 91565 w 1675643"/>
                  <a:gd name="connsiteY119" fmla="*/ 408285 h 2197567"/>
                  <a:gd name="connsiteX120" fmla="*/ 104244 w 1675643"/>
                  <a:gd name="connsiteY120" fmla="*/ 394182 h 2197567"/>
                  <a:gd name="connsiteX121" fmla="*/ 117626 w 1675643"/>
                  <a:gd name="connsiteY121" fmla="*/ 382194 h 2197567"/>
                  <a:gd name="connsiteX122" fmla="*/ 128896 w 1675643"/>
                  <a:gd name="connsiteY122" fmla="*/ 373027 h 2197567"/>
                  <a:gd name="connsiteX123" fmla="*/ 138757 w 1675643"/>
                  <a:gd name="connsiteY123" fmla="*/ 365975 h 2197567"/>
                  <a:gd name="connsiteX124" fmla="*/ 144391 w 1675643"/>
                  <a:gd name="connsiteY124" fmla="*/ 361744 h 2197567"/>
                  <a:gd name="connsiteX125" fmla="*/ 146504 w 1675643"/>
                  <a:gd name="connsiteY125" fmla="*/ 361039 h 2197567"/>
                  <a:gd name="connsiteX126" fmla="*/ 146504 w 1675643"/>
                  <a:gd name="connsiteY126" fmla="*/ 357513 h 2197567"/>
                  <a:gd name="connsiteX127" fmla="*/ 150026 w 1675643"/>
                  <a:gd name="connsiteY127" fmla="*/ 349757 h 2197567"/>
                  <a:gd name="connsiteX128" fmla="*/ 153548 w 1675643"/>
                  <a:gd name="connsiteY128" fmla="*/ 337064 h 2197567"/>
                  <a:gd name="connsiteX129" fmla="*/ 161296 w 1675643"/>
                  <a:gd name="connsiteY129" fmla="*/ 320845 h 2197567"/>
                  <a:gd name="connsiteX130" fmla="*/ 171157 w 1675643"/>
                  <a:gd name="connsiteY130" fmla="*/ 301101 h 2197567"/>
                  <a:gd name="connsiteX131" fmla="*/ 184539 w 1675643"/>
                  <a:gd name="connsiteY131" fmla="*/ 279946 h 2197567"/>
                  <a:gd name="connsiteX132" fmla="*/ 200035 w 1675643"/>
                  <a:gd name="connsiteY132" fmla="*/ 255971 h 2197567"/>
                  <a:gd name="connsiteX133" fmla="*/ 220461 w 1675643"/>
                  <a:gd name="connsiteY133" fmla="*/ 231291 h 2197567"/>
                  <a:gd name="connsiteX134" fmla="*/ 244409 w 1675643"/>
                  <a:gd name="connsiteY134" fmla="*/ 206610 h 2197567"/>
                  <a:gd name="connsiteX135" fmla="*/ 272583 w 1675643"/>
                  <a:gd name="connsiteY135" fmla="*/ 181930 h 2197567"/>
                  <a:gd name="connsiteX136" fmla="*/ 321183 w 1675643"/>
                  <a:gd name="connsiteY136" fmla="*/ 147377 h 2197567"/>
                  <a:gd name="connsiteX137" fmla="*/ 373304 w 1675643"/>
                  <a:gd name="connsiteY137" fmla="*/ 114940 h 2197567"/>
                  <a:gd name="connsiteX138" fmla="*/ 429652 w 1675643"/>
                  <a:gd name="connsiteY138" fmla="*/ 86734 h 2197567"/>
                  <a:gd name="connsiteX139" fmla="*/ 489522 w 1675643"/>
                  <a:gd name="connsiteY139" fmla="*/ 62054 h 2197567"/>
                  <a:gd name="connsiteX140" fmla="*/ 552913 w 1675643"/>
                  <a:gd name="connsiteY140" fmla="*/ 40194 h 2197567"/>
                  <a:gd name="connsiteX141" fmla="*/ 619826 w 1675643"/>
                  <a:gd name="connsiteY141" fmla="*/ 22565 h 2197567"/>
                  <a:gd name="connsiteX142" fmla="*/ 689556 w 1675643"/>
                  <a:gd name="connsiteY142" fmla="*/ 10577 h 2197567"/>
                  <a:gd name="connsiteX143" fmla="*/ 762104 w 1675643"/>
                  <a:gd name="connsiteY143" fmla="*/ 2116 h 219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1675643" h="2197567">
                    <a:moveTo>
                      <a:pt x="838174" y="0"/>
                    </a:moveTo>
                    <a:lnTo>
                      <a:pt x="910017" y="2116"/>
                    </a:lnTo>
                    <a:lnTo>
                      <a:pt x="979748" y="9167"/>
                    </a:lnTo>
                    <a:lnTo>
                      <a:pt x="1045252" y="21860"/>
                    </a:lnTo>
                    <a:lnTo>
                      <a:pt x="1110052" y="37373"/>
                    </a:lnTo>
                    <a:lnTo>
                      <a:pt x="1170626" y="56412"/>
                    </a:lnTo>
                    <a:lnTo>
                      <a:pt x="1228382" y="78977"/>
                    </a:lnTo>
                    <a:lnTo>
                      <a:pt x="1283322" y="105773"/>
                    </a:lnTo>
                    <a:lnTo>
                      <a:pt x="1334739" y="134685"/>
                    </a:lnTo>
                    <a:lnTo>
                      <a:pt x="1381930" y="166417"/>
                    </a:lnTo>
                    <a:lnTo>
                      <a:pt x="1427008" y="200264"/>
                    </a:lnTo>
                    <a:lnTo>
                      <a:pt x="1467156" y="236227"/>
                    </a:lnTo>
                    <a:lnTo>
                      <a:pt x="1503782" y="274305"/>
                    </a:lnTo>
                    <a:lnTo>
                      <a:pt x="1538295" y="312384"/>
                    </a:lnTo>
                    <a:lnTo>
                      <a:pt x="1566469" y="352577"/>
                    </a:lnTo>
                    <a:lnTo>
                      <a:pt x="1592530" y="392771"/>
                    </a:lnTo>
                    <a:lnTo>
                      <a:pt x="1612956" y="432965"/>
                    </a:lnTo>
                    <a:lnTo>
                      <a:pt x="1630565" y="473864"/>
                    </a:lnTo>
                    <a:lnTo>
                      <a:pt x="1642539" y="514058"/>
                    </a:lnTo>
                    <a:lnTo>
                      <a:pt x="1642539" y="517584"/>
                    </a:lnTo>
                    <a:lnTo>
                      <a:pt x="1644652" y="526751"/>
                    </a:lnTo>
                    <a:lnTo>
                      <a:pt x="1647469" y="540149"/>
                    </a:lnTo>
                    <a:lnTo>
                      <a:pt x="1650991" y="559188"/>
                    </a:lnTo>
                    <a:lnTo>
                      <a:pt x="1655217" y="583163"/>
                    </a:lnTo>
                    <a:lnTo>
                      <a:pt x="1658739" y="609959"/>
                    </a:lnTo>
                    <a:lnTo>
                      <a:pt x="1662965" y="641691"/>
                    </a:lnTo>
                    <a:lnTo>
                      <a:pt x="1667191" y="675538"/>
                    </a:lnTo>
                    <a:lnTo>
                      <a:pt x="1670008" y="712911"/>
                    </a:lnTo>
                    <a:lnTo>
                      <a:pt x="1673530" y="751695"/>
                    </a:lnTo>
                    <a:lnTo>
                      <a:pt x="1675643" y="791889"/>
                    </a:lnTo>
                    <a:lnTo>
                      <a:pt x="1675643" y="834198"/>
                    </a:lnTo>
                    <a:lnTo>
                      <a:pt x="1674234" y="877212"/>
                    </a:lnTo>
                    <a:lnTo>
                      <a:pt x="1672121" y="920227"/>
                    </a:lnTo>
                    <a:lnTo>
                      <a:pt x="1667191" y="964652"/>
                    </a:lnTo>
                    <a:lnTo>
                      <a:pt x="1660852" y="1006961"/>
                    </a:lnTo>
                    <a:lnTo>
                      <a:pt x="1651695" y="1048565"/>
                    </a:lnTo>
                    <a:lnTo>
                      <a:pt x="1639721" y="1090169"/>
                    </a:lnTo>
                    <a:lnTo>
                      <a:pt x="1624930" y="1128953"/>
                    </a:lnTo>
                    <a:lnTo>
                      <a:pt x="1608026" y="1166326"/>
                    </a:lnTo>
                    <a:lnTo>
                      <a:pt x="1586191" y="1200173"/>
                    </a:lnTo>
                    <a:lnTo>
                      <a:pt x="1578338" y="1210281"/>
                    </a:lnTo>
                    <a:lnTo>
                      <a:pt x="1576335" y="1240358"/>
                    </a:lnTo>
                    <a:lnTo>
                      <a:pt x="1572817" y="1292480"/>
                    </a:lnTo>
                    <a:lnTo>
                      <a:pt x="1567187" y="1346010"/>
                    </a:lnTo>
                    <a:lnTo>
                      <a:pt x="1559447" y="1399541"/>
                    </a:lnTo>
                    <a:lnTo>
                      <a:pt x="1551003" y="1451662"/>
                    </a:lnTo>
                    <a:lnTo>
                      <a:pt x="1539744" y="1503784"/>
                    </a:lnTo>
                    <a:lnTo>
                      <a:pt x="1527781" y="1556610"/>
                    </a:lnTo>
                    <a:lnTo>
                      <a:pt x="1512300" y="1608028"/>
                    </a:lnTo>
                    <a:lnTo>
                      <a:pt x="1495412" y="1658036"/>
                    </a:lnTo>
                    <a:lnTo>
                      <a:pt x="1476413" y="1707341"/>
                    </a:lnTo>
                    <a:lnTo>
                      <a:pt x="1454599" y="1755941"/>
                    </a:lnTo>
                    <a:lnTo>
                      <a:pt x="1431377" y="1801723"/>
                    </a:lnTo>
                    <a:lnTo>
                      <a:pt x="1403230" y="1846802"/>
                    </a:lnTo>
                    <a:lnTo>
                      <a:pt x="1374379" y="1890471"/>
                    </a:lnTo>
                    <a:lnTo>
                      <a:pt x="1342010" y="1932028"/>
                    </a:lnTo>
                    <a:lnTo>
                      <a:pt x="1306826" y="1971471"/>
                    </a:lnTo>
                    <a:lnTo>
                      <a:pt x="1268827" y="2008098"/>
                    </a:lnTo>
                    <a:lnTo>
                      <a:pt x="1227310" y="2041906"/>
                    </a:lnTo>
                    <a:lnTo>
                      <a:pt x="1182275" y="2074306"/>
                    </a:lnTo>
                    <a:lnTo>
                      <a:pt x="1133721" y="2102480"/>
                    </a:lnTo>
                    <a:lnTo>
                      <a:pt x="1082352" y="2128541"/>
                    </a:lnTo>
                    <a:lnTo>
                      <a:pt x="1027465" y="2151080"/>
                    </a:lnTo>
                    <a:lnTo>
                      <a:pt x="969060" y="2170802"/>
                    </a:lnTo>
                    <a:lnTo>
                      <a:pt x="905025" y="2186298"/>
                    </a:lnTo>
                    <a:lnTo>
                      <a:pt x="838879" y="2197567"/>
                    </a:lnTo>
                    <a:lnTo>
                      <a:pt x="839120" y="2197406"/>
                    </a:lnTo>
                    <a:lnTo>
                      <a:pt x="838174" y="2197567"/>
                    </a:lnTo>
                    <a:lnTo>
                      <a:pt x="771261" y="2186298"/>
                    </a:lnTo>
                    <a:lnTo>
                      <a:pt x="708574" y="2170802"/>
                    </a:lnTo>
                    <a:lnTo>
                      <a:pt x="649409" y="2151080"/>
                    </a:lnTo>
                    <a:lnTo>
                      <a:pt x="593765" y="2128541"/>
                    </a:lnTo>
                    <a:lnTo>
                      <a:pt x="542348" y="2102480"/>
                    </a:lnTo>
                    <a:lnTo>
                      <a:pt x="494452" y="2074306"/>
                    </a:lnTo>
                    <a:lnTo>
                      <a:pt x="448670" y="2041906"/>
                    </a:lnTo>
                    <a:lnTo>
                      <a:pt x="407817" y="2008098"/>
                    </a:lnTo>
                    <a:lnTo>
                      <a:pt x="369078" y="1971471"/>
                    </a:lnTo>
                    <a:lnTo>
                      <a:pt x="333861" y="1932028"/>
                    </a:lnTo>
                    <a:lnTo>
                      <a:pt x="302165" y="1890471"/>
                    </a:lnTo>
                    <a:lnTo>
                      <a:pt x="272583" y="1846802"/>
                    </a:lnTo>
                    <a:lnTo>
                      <a:pt x="245817" y="1801723"/>
                    </a:lnTo>
                    <a:lnTo>
                      <a:pt x="221165" y="1755941"/>
                    </a:lnTo>
                    <a:lnTo>
                      <a:pt x="200035" y="1707341"/>
                    </a:lnTo>
                    <a:lnTo>
                      <a:pt x="181017" y="1658036"/>
                    </a:lnTo>
                    <a:lnTo>
                      <a:pt x="164113" y="1608028"/>
                    </a:lnTo>
                    <a:lnTo>
                      <a:pt x="149322" y="1556610"/>
                    </a:lnTo>
                    <a:lnTo>
                      <a:pt x="135939" y="1503784"/>
                    </a:lnTo>
                    <a:lnTo>
                      <a:pt x="126078" y="1451662"/>
                    </a:lnTo>
                    <a:lnTo>
                      <a:pt x="116922" y="1399541"/>
                    </a:lnTo>
                    <a:lnTo>
                      <a:pt x="109174" y="1346010"/>
                    </a:lnTo>
                    <a:lnTo>
                      <a:pt x="104244" y="1292480"/>
                    </a:lnTo>
                    <a:lnTo>
                      <a:pt x="100017" y="1240358"/>
                    </a:lnTo>
                    <a:lnTo>
                      <a:pt x="98470" y="1211341"/>
                    </a:lnTo>
                    <a:lnTo>
                      <a:pt x="90157" y="1200878"/>
                    </a:lnTo>
                    <a:lnTo>
                      <a:pt x="68322" y="1166326"/>
                    </a:lnTo>
                    <a:lnTo>
                      <a:pt x="50009" y="1130363"/>
                    </a:lnTo>
                    <a:lnTo>
                      <a:pt x="35922" y="1090874"/>
                    </a:lnTo>
                    <a:lnTo>
                      <a:pt x="24652" y="1049975"/>
                    </a:lnTo>
                    <a:lnTo>
                      <a:pt x="15496" y="1007666"/>
                    </a:lnTo>
                    <a:lnTo>
                      <a:pt x="8452" y="964652"/>
                    </a:lnTo>
                    <a:lnTo>
                      <a:pt x="4226" y="921637"/>
                    </a:lnTo>
                    <a:lnTo>
                      <a:pt x="704" y="877212"/>
                    </a:lnTo>
                    <a:lnTo>
                      <a:pt x="0" y="834198"/>
                    </a:lnTo>
                    <a:lnTo>
                      <a:pt x="704" y="791889"/>
                    </a:lnTo>
                    <a:lnTo>
                      <a:pt x="2113" y="751695"/>
                    </a:lnTo>
                    <a:lnTo>
                      <a:pt x="4930" y="712911"/>
                    </a:lnTo>
                    <a:lnTo>
                      <a:pt x="8452" y="675538"/>
                    </a:lnTo>
                    <a:lnTo>
                      <a:pt x="11974" y="641691"/>
                    </a:lnTo>
                    <a:lnTo>
                      <a:pt x="16200" y="610664"/>
                    </a:lnTo>
                    <a:lnTo>
                      <a:pt x="20426" y="583163"/>
                    </a:lnTo>
                    <a:lnTo>
                      <a:pt x="24652" y="559188"/>
                    </a:lnTo>
                    <a:lnTo>
                      <a:pt x="28878" y="540854"/>
                    </a:lnTo>
                    <a:lnTo>
                      <a:pt x="30991" y="526751"/>
                    </a:lnTo>
                    <a:lnTo>
                      <a:pt x="33104" y="517584"/>
                    </a:lnTo>
                    <a:lnTo>
                      <a:pt x="33809" y="514058"/>
                    </a:lnTo>
                    <a:lnTo>
                      <a:pt x="40852" y="488672"/>
                    </a:lnTo>
                    <a:lnTo>
                      <a:pt x="51417" y="466107"/>
                    </a:lnTo>
                    <a:lnTo>
                      <a:pt x="63391" y="444248"/>
                    </a:lnTo>
                    <a:lnTo>
                      <a:pt x="76774" y="424503"/>
                    </a:lnTo>
                    <a:lnTo>
                      <a:pt x="91565" y="408285"/>
                    </a:lnTo>
                    <a:lnTo>
                      <a:pt x="104244" y="394182"/>
                    </a:lnTo>
                    <a:lnTo>
                      <a:pt x="117626" y="382194"/>
                    </a:lnTo>
                    <a:lnTo>
                      <a:pt x="128896" y="373027"/>
                    </a:lnTo>
                    <a:lnTo>
                      <a:pt x="138757" y="365975"/>
                    </a:lnTo>
                    <a:lnTo>
                      <a:pt x="144391" y="361744"/>
                    </a:lnTo>
                    <a:lnTo>
                      <a:pt x="146504" y="361039"/>
                    </a:lnTo>
                    <a:lnTo>
                      <a:pt x="146504" y="357513"/>
                    </a:lnTo>
                    <a:lnTo>
                      <a:pt x="150026" y="349757"/>
                    </a:lnTo>
                    <a:lnTo>
                      <a:pt x="153548" y="337064"/>
                    </a:lnTo>
                    <a:lnTo>
                      <a:pt x="161296" y="320845"/>
                    </a:lnTo>
                    <a:lnTo>
                      <a:pt x="171157" y="301101"/>
                    </a:lnTo>
                    <a:lnTo>
                      <a:pt x="184539" y="279946"/>
                    </a:lnTo>
                    <a:lnTo>
                      <a:pt x="200035" y="255971"/>
                    </a:lnTo>
                    <a:lnTo>
                      <a:pt x="220461" y="231291"/>
                    </a:lnTo>
                    <a:lnTo>
                      <a:pt x="244409" y="206610"/>
                    </a:lnTo>
                    <a:lnTo>
                      <a:pt x="272583" y="181930"/>
                    </a:lnTo>
                    <a:lnTo>
                      <a:pt x="321183" y="147377"/>
                    </a:lnTo>
                    <a:lnTo>
                      <a:pt x="373304" y="114940"/>
                    </a:lnTo>
                    <a:lnTo>
                      <a:pt x="429652" y="86734"/>
                    </a:lnTo>
                    <a:lnTo>
                      <a:pt x="489522" y="62054"/>
                    </a:lnTo>
                    <a:lnTo>
                      <a:pt x="552913" y="40194"/>
                    </a:lnTo>
                    <a:lnTo>
                      <a:pt x="619826" y="22565"/>
                    </a:lnTo>
                    <a:lnTo>
                      <a:pt x="689556" y="10577"/>
                    </a:lnTo>
                    <a:lnTo>
                      <a:pt x="762104" y="2116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20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9" name="Freeform 53"/>
            <p:cNvSpPr>
              <a:spLocks/>
            </p:cNvSpPr>
            <p:nvPr/>
          </p:nvSpPr>
          <p:spPr bwMode="auto">
            <a:xfrm rot="5400000" flipH="1">
              <a:off x="11606536" y="6369894"/>
              <a:ext cx="88949" cy="321123"/>
            </a:xfrm>
            <a:prstGeom prst="leftBracket">
              <a:avLst>
                <a:gd name="adj" fmla="val 152582"/>
              </a:avLst>
            </a:pr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solidFill>
                  <a:prstClr val="black"/>
                </a:solidFill>
              </a:endParaRPr>
            </a:p>
          </p:txBody>
        </p:sp>
        <p:sp>
          <p:nvSpPr>
            <p:cNvPr id="30" name="자유형 29"/>
            <p:cNvSpPr/>
            <p:nvPr/>
          </p:nvSpPr>
          <p:spPr>
            <a:xfrm flipH="1">
              <a:off x="11492315" y="6484987"/>
              <a:ext cx="320050" cy="93072"/>
            </a:xfrm>
            <a:custGeom>
              <a:avLst/>
              <a:gdLst>
                <a:gd name="connsiteX0" fmla="*/ 0 w 676275"/>
                <a:gd name="connsiteY0" fmla="*/ 0 h 212694"/>
                <a:gd name="connsiteX1" fmla="*/ 54769 w 676275"/>
                <a:gd name="connsiteY1" fmla="*/ 119063 h 212694"/>
                <a:gd name="connsiteX2" fmla="*/ 271463 w 676275"/>
                <a:gd name="connsiteY2" fmla="*/ 209550 h 212694"/>
                <a:gd name="connsiteX3" fmla="*/ 509588 w 676275"/>
                <a:gd name="connsiteY3" fmla="*/ 183357 h 212694"/>
                <a:gd name="connsiteX4" fmla="*/ 647700 w 676275"/>
                <a:gd name="connsiteY4" fmla="*/ 100013 h 212694"/>
                <a:gd name="connsiteX5" fmla="*/ 676275 w 676275"/>
                <a:gd name="connsiteY5" fmla="*/ 26194 h 212694"/>
                <a:gd name="connsiteX0" fmla="*/ 0 w 664369"/>
                <a:gd name="connsiteY0" fmla="*/ 0 h 193644"/>
                <a:gd name="connsiteX1" fmla="*/ 42863 w 664369"/>
                <a:gd name="connsiteY1" fmla="*/ 100013 h 193644"/>
                <a:gd name="connsiteX2" fmla="*/ 259557 w 664369"/>
                <a:gd name="connsiteY2" fmla="*/ 190500 h 193644"/>
                <a:gd name="connsiteX3" fmla="*/ 497682 w 664369"/>
                <a:gd name="connsiteY3" fmla="*/ 164307 h 193644"/>
                <a:gd name="connsiteX4" fmla="*/ 635794 w 664369"/>
                <a:gd name="connsiteY4" fmla="*/ 80963 h 193644"/>
                <a:gd name="connsiteX5" fmla="*/ 664369 w 664369"/>
                <a:gd name="connsiteY5" fmla="*/ 7144 h 193644"/>
                <a:gd name="connsiteX0" fmla="*/ 1524 w 665893"/>
                <a:gd name="connsiteY0" fmla="*/ 0 h 193644"/>
                <a:gd name="connsiteX1" fmla="*/ 44387 w 665893"/>
                <a:gd name="connsiteY1" fmla="*/ 100013 h 193644"/>
                <a:gd name="connsiteX2" fmla="*/ 261081 w 665893"/>
                <a:gd name="connsiteY2" fmla="*/ 190500 h 193644"/>
                <a:gd name="connsiteX3" fmla="*/ 499206 w 665893"/>
                <a:gd name="connsiteY3" fmla="*/ 164307 h 193644"/>
                <a:gd name="connsiteX4" fmla="*/ 637318 w 665893"/>
                <a:gd name="connsiteY4" fmla="*/ 80963 h 193644"/>
                <a:gd name="connsiteX5" fmla="*/ 665893 w 665893"/>
                <a:gd name="connsiteY5" fmla="*/ 7144 h 19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5893" h="193644">
                  <a:moveTo>
                    <a:pt x="1524" y="0"/>
                  </a:moveTo>
                  <a:cubicBezTo>
                    <a:pt x="-3239" y="42069"/>
                    <a:pt x="1128" y="68263"/>
                    <a:pt x="44387" y="100013"/>
                  </a:cubicBezTo>
                  <a:cubicBezTo>
                    <a:pt x="87646" y="131763"/>
                    <a:pt x="185278" y="179784"/>
                    <a:pt x="261081" y="190500"/>
                  </a:cubicBezTo>
                  <a:cubicBezTo>
                    <a:pt x="336884" y="201216"/>
                    <a:pt x="436500" y="182563"/>
                    <a:pt x="499206" y="164307"/>
                  </a:cubicBezTo>
                  <a:cubicBezTo>
                    <a:pt x="561912" y="146051"/>
                    <a:pt x="609537" y="107157"/>
                    <a:pt x="637318" y="80963"/>
                  </a:cubicBezTo>
                  <a:cubicBezTo>
                    <a:pt x="665099" y="54769"/>
                    <a:pt x="665496" y="30956"/>
                    <a:pt x="665893" y="7144"/>
                  </a:cubicBezTo>
                </a:path>
              </a:pathLst>
            </a:custGeom>
            <a:noFill/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순서도: 지연 31"/>
            <p:cNvSpPr/>
            <p:nvPr/>
          </p:nvSpPr>
          <p:spPr>
            <a:xfrm rot="16747283" flipH="1">
              <a:off x="10534195" y="5556267"/>
              <a:ext cx="595247" cy="194929"/>
            </a:xfrm>
            <a:custGeom>
              <a:avLst/>
              <a:gdLst>
                <a:gd name="connsiteX0" fmla="*/ 0 w 940506"/>
                <a:gd name="connsiteY0" fmla="*/ 0 h 405567"/>
                <a:gd name="connsiteX1" fmla="*/ 470253 w 940506"/>
                <a:gd name="connsiteY1" fmla="*/ 0 h 405567"/>
                <a:gd name="connsiteX2" fmla="*/ 940506 w 940506"/>
                <a:gd name="connsiteY2" fmla="*/ 202784 h 405567"/>
                <a:gd name="connsiteX3" fmla="*/ 470253 w 940506"/>
                <a:gd name="connsiteY3" fmla="*/ 405568 h 405567"/>
                <a:gd name="connsiteX4" fmla="*/ 0 w 940506"/>
                <a:gd name="connsiteY4" fmla="*/ 405567 h 405567"/>
                <a:gd name="connsiteX5" fmla="*/ 0 w 940506"/>
                <a:gd name="connsiteY5" fmla="*/ 0 h 405567"/>
                <a:gd name="connsiteX0" fmla="*/ 256943 w 1197449"/>
                <a:gd name="connsiteY0" fmla="*/ 0 h 405568"/>
                <a:gd name="connsiteX1" fmla="*/ 727196 w 1197449"/>
                <a:gd name="connsiteY1" fmla="*/ 0 h 405568"/>
                <a:gd name="connsiteX2" fmla="*/ 1197449 w 1197449"/>
                <a:gd name="connsiteY2" fmla="*/ 202784 h 405568"/>
                <a:gd name="connsiteX3" fmla="*/ 727196 w 1197449"/>
                <a:gd name="connsiteY3" fmla="*/ 405568 h 405568"/>
                <a:gd name="connsiteX4" fmla="*/ 0 w 1197449"/>
                <a:gd name="connsiteY4" fmla="*/ 383607 h 405568"/>
                <a:gd name="connsiteX5" fmla="*/ 256943 w 1197449"/>
                <a:gd name="connsiteY5" fmla="*/ 0 h 405568"/>
                <a:gd name="connsiteX0" fmla="*/ 0 w 1221335"/>
                <a:gd name="connsiteY0" fmla="*/ 86753 h 405568"/>
                <a:gd name="connsiteX1" fmla="*/ 751082 w 1221335"/>
                <a:gd name="connsiteY1" fmla="*/ 0 h 405568"/>
                <a:gd name="connsiteX2" fmla="*/ 1221335 w 1221335"/>
                <a:gd name="connsiteY2" fmla="*/ 202784 h 405568"/>
                <a:gd name="connsiteX3" fmla="*/ 751082 w 1221335"/>
                <a:gd name="connsiteY3" fmla="*/ 405568 h 405568"/>
                <a:gd name="connsiteX4" fmla="*/ 23886 w 1221335"/>
                <a:gd name="connsiteY4" fmla="*/ 383607 h 405568"/>
                <a:gd name="connsiteX5" fmla="*/ 0 w 1221335"/>
                <a:gd name="connsiteY5" fmla="*/ 86753 h 405568"/>
                <a:gd name="connsiteX0" fmla="*/ 17130 w 1238465"/>
                <a:gd name="connsiteY0" fmla="*/ 86753 h 405568"/>
                <a:gd name="connsiteX1" fmla="*/ 768212 w 1238465"/>
                <a:gd name="connsiteY1" fmla="*/ 0 h 405568"/>
                <a:gd name="connsiteX2" fmla="*/ 1238465 w 1238465"/>
                <a:gd name="connsiteY2" fmla="*/ 202784 h 405568"/>
                <a:gd name="connsiteX3" fmla="*/ 768212 w 1238465"/>
                <a:gd name="connsiteY3" fmla="*/ 405568 h 405568"/>
                <a:gd name="connsiteX4" fmla="*/ 0 w 1238465"/>
                <a:gd name="connsiteY4" fmla="*/ 398727 h 405568"/>
                <a:gd name="connsiteX5" fmla="*/ 17130 w 1238465"/>
                <a:gd name="connsiteY5" fmla="*/ 86753 h 40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465" h="405568">
                  <a:moveTo>
                    <a:pt x="17130" y="86753"/>
                  </a:moveTo>
                  <a:lnTo>
                    <a:pt x="768212" y="0"/>
                  </a:lnTo>
                  <a:cubicBezTo>
                    <a:pt x="1027926" y="0"/>
                    <a:pt x="1238465" y="90789"/>
                    <a:pt x="1238465" y="202784"/>
                  </a:cubicBezTo>
                  <a:cubicBezTo>
                    <a:pt x="1238465" y="314779"/>
                    <a:pt x="1027926" y="405568"/>
                    <a:pt x="768212" y="405568"/>
                  </a:cubicBezTo>
                  <a:lnTo>
                    <a:pt x="0" y="398727"/>
                  </a:lnTo>
                  <a:lnTo>
                    <a:pt x="17130" y="86753"/>
                  </a:lnTo>
                  <a:close/>
                </a:path>
              </a:pathLst>
            </a:custGeom>
            <a:solidFill>
              <a:srgbClr val="FED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>
              <a:spLocks/>
            </p:cNvSpPr>
            <p:nvPr/>
          </p:nvSpPr>
          <p:spPr bwMode="auto">
            <a:xfrm rot="9839204" flipV="1">
              <a:off x="10783856" y="5182901"/>
              <a:ext cx="216495" cy="216486"/>
            </a:xfrm>
            <a:custGeom>
              <a:avLst/>
              <a:gdLst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67771 w 1936374"/>
                <a:gd name="connsiteY10" fmla="*/ 1989719 h 2344147"/>
                <a:gd name="connsiteX11" fmla="*/ 267733 w 1936374"/>
                <a:gd name="connsiteY11" fmla="*/ 1989680 h 2344147"/>
                <a:gd name="connsiteX12" fmla="*/ 248446 w 1936374"/>
                <a:gd name="connsiteY12" fmla="*/ 1970392 h 2344147"/>
                <a:gd name="connsiteX13" fmla="*/ 248486 w 1936374"/>
                <a:gd name="connsiteY13" fmla="*/ 1970434 h 2344147"/>
                <a:gd name="connsiteX14" fmla="*/ 333326 w 1936374"/>
                <a:gd name="connsiteY14" fmla="*/ 2056993 h 2344147"/>
                <a:gd name="connsiteX15" fmla="*/ 332951 w 1936374"/>
                <a:gd name="connsiteY15" fmla="*/ 2056599 h 2344147"/>
                <a:gd name="connsiteX16" fmla="*/ 320095 w 1936374"/>
                <a:gd name="connsiteY16" fmla="*/ 2044279 h 2344147"/>
                <a:gd name="connsiteX17" fmla="*/ 320526 w 1936374"/>
                <a:gd name="connsiteY17" fmla="*/ 2044727 h 2344147"/>
                <a:gd name="connsiteX18" fmla="*/ 353677 w 1936374"/>
                <a:gd name="connsiteY18" fmla="*/ 2077353 h 2344147"/>
                <a:gd name="connsiteX19" fmla="*/ 353367 w 1936374"/>
                <a:gd name="connsiteY19" fmla="*/ 2077015 h 2344147"/>
                <a:gd name="connsiteX20" fmla="*/ 344870 w 1936374"/>
                <a:gd name="connsiteY20" fmla="*/ 2069049 h 2344147"/>
                <a:gd name="connsiteX21" fmla="*/ 345290 w 1936374"/>
                <a:gd name="connsiteY21" fmla="*/ 2069491 h 2344147"/>
                <a:gd name="connsiteX22" fmla="*/ 364294 w 1936374"/>
                <a:gd name="connsiteY22" fmla="*/ 2088019 h 2344147"/>
                <a:gd name="connsiteX23" fmla="*/ 364142 w 1936374"/>
                <a:gd name="connsiteY23" fmla="*/ 2087791 h 2344147"/>
                <a:gd name="connsiteX24" fmla="*/ 360046 w 1936374"/>
                <a:gd name="connsiteY24" fmla="*/ 2084206 h 2344147"/>
                <a:gd name="connsiteX25" fmla="*/ 360486 w 1936374"/>
                <a:gd name="connsiteY25" fmla="*/ 2084687 h 2344147"/>
                <a:gd name="connsiteX26" fmla="*/ 391707 w 1936374"/>
                <a:gd name="connsiteY26" fmla="*/ 2113682 h 2344147"/>
                <a:gd name="connsiteX27" fmla="*/ 391363 w 1936374"/>
                <a:gd name="connsiteY27" fmla="*/ 2113311 h 2344147"/>
                <a:gd name="connsiteX28" fmla="*/ 366016 w 1936374"/>
                <a:gd name="connsiteY28" fmla="*/ 2090166 h 2344147"/>
                <a:gd name="connsiteX29" fmla="*/ 366115 w 1936374"/>
                <a:gd name="connsiteY29" fmla="*/ 2090315 h 2344147"/>
                <a:gd name="connsiteX30" fmla="*/ 1669036 w 1936374"/>
                <a:gd name="connsiteY30" fmla="*/ 2344147 h 2344147"/>
                <a:gd name="connsiteX31" fmla="*/ 1736574 w 1936374"/>
                <a:gd name="connsiteY31" fmla="*/ 2115642 h 2344147"/>
                <a:gd name="connsiteX32" fmla="*/ 1763589 w 1936374"/>
                <a:gd name="connsiteY32" fmla="*/ 2061612 h 2344147"/>
                <a:gd name="connsiteX33" fmla="*/ 1787227 w 1936374"/>
                <a:gd name="connsiteY33" fmla="*/ 2005892 h 2344147"/>
                <a:gd name="connsiteX34" fmla="*/ 1809178 w 1936374"/>
                <a:gd name="connsiteY34" fmla="*/ 1949610 h 2344147"/>
                <a:gd name="connsiteX35" fmla="*/ 1828876 w 1936374"/>
                <a:gd name="connsiteY35" fmla="*/ 1892766 h 2344147"/>
                <a:gd name="connsiteX36" fmla="*/ 1846886 w 1936374"/>
                <a:gd name="connsiteY36" fmla="*/ 1834232 h 2344147"/>
                <a:gd name="connsiteX37" fmla="*/ 1862645 w 1936374"/>
                <a:gd name="connsiteY37" fmla="*/ 1776825 h 2344147"/>
                <a:gd name="connsiteX38" fmla="*/ 1876153 w 1936374"/>
                <a:gd name="connsiteY38" fmla="*/ 1717728 h 2344147"/>
                <a:gd name="connsiteX39" fmla="*/ 1888535 w 1936374"/>
                <a:gd name="connsiteY39" fmla="*/ 1659195 h 2344147"/>
                <a:gd name="connsiteX40" fmla="*/ 1899228 w 1936374"/>
                <a:gd name="connsiteY40" fmla="*/ 1600662 h 2344147"/>
                <a:gd name="connsiteX41" fmla="*/ 1908234 w 1936374"/>
                <a:gd name="connsiteY41" fmla="*/ 1543254 h 2344147"/>
                <a:gd name="connsiteX42" fmla="*/ 1915550 w 1936374"/>
                <a:gd name="connsiteY42" fmla="*/ 1485846 h 2344147"/>
                <a:gd name="connsiteX43" fmla="*/ 1922304 w 1936374"/>
                <a:gd name="connsiteY43" fmla="*/ 1429564 h 2344147"/>
                <a:gd name="connsiteX44" fmla="*/ 1927369 w 1936374"/>
                <a:gd name="connsiteY44" fmla="*/ 1374407 h 2344147"/>
                <a:gd name="connsiteX45" fmla="*/ 1930746 w 1936374"/>
                <a:gd name="connsiteY45" fmla="*/ 1320939 h 2344147"/>
                <a:gd name="connsiteX46" fmla="*/ 1933560 w 1936374"/>
                <a:gd name="connsiteY46" fmla="*/ 1268597 h 2344147"/>
                <a:gd name="connsiteX47" fmla="*/ 1935249 w 1936374"/>
                <a:gd name="connsiteY47" fmla="*/ 1217943 h 2344147"/>
                <a:gd name="connsiteX48" fmla="*/ 1936374 w 1936374"/>
                <a:gd name="connsiteY48" fmla="*/ 1169541 h 2344147"/>
                <a:gd name="connsiteX49" fmla="*/ 1936374 w 1936374"/>
                <a:gd name="connsiteY49" fmla="*/ 1123389 h 2344147"/>
                <a:gd name="connsiteX50" fmla="*/ 1936374 w 1936374"/>
                <a:gd name="connsiteY50" fmla="*/ 1079489 h 2344147"/>
                <a:gd name="connsiteX51" fmla="*/ 1935811 w 1936374"/>
                <a:gd name="connsiteY51" fmla="*/ 1038404 h 2344147"/>
                <a:gd name="connsiteX52" fmla="*/ 1934123 w 1936374"/>
                <a:gd name="connsiteY52" fmla="*/ 1000132 h 2344147"/>
                <a:gd name="connsiteX53" fmla="*/ 1932997 w 1936374"/>
                <a:gd name="connsiteY53" fmla="*/ 964675 h 2344147"/>
                <a:gd name="connsiteX54" fmla="*/ 1931309 w 1936374"/>
                <a:gd name="connsiteY54" fmla="*/ 933156 h 2344147"/>
                <a:gd name="connsiteX55" fmla="*/ 1929057 w 1936374"/>
                <a:gd name="connsiteY55" fmla="*/ 905015 h 2344147"/>
                <a:gd name="connsiteX56" fmla="*/ 1927369 w 1936374"/>
                <a:gd name="connsiteY56" fmla="*/ 880251 h 2344147"/>
                <a:gd name="connsiteX57" fmla="*/ 1925681 w 1936374"/>
                <a:gd name="connsiteY57" fmla="*/ 859427 h 2344147"/>
                <a:gd name="connsiteX58" fmla="*/ 1924555 w 1936374"/>
                <a:gd name="connsiteY58" fmla="*/ 843105 h 2344147"/>
                <a:gd name="connsiteX59" fmla="*/ 1922866 w 1936374"/>
                <a:gd name="connsiteY59" fmla="*/ 831286 h 2344147"/>
                <a:gd name="connsiteX60" fmla="*/ 1922304 w 1936374"/>
                <a:gd name="connsiteY60" fmla="*/ 823406 h 2344147"/>
                <a:gd name="connsiteX61" fmla="*/ 1922304 w 1936374"/>
                <a:gd name="connsiteY61" fmla="*/ 821155 h 2344147"/>
                <a:gd name="connsiteX62" fmla="*/ 1924555 w 1936374"/>
                <a:gd name="connsiteY62" fmla="*/ 781758 h 2344147"/>
                <a:gd name="connsiteX63" fmla="*/ 1923429 w 1936374"/>
                <a:gd name="connsiteY63" fmla="*/ 745175 h 2344147"/>
                <a:gd name="connsiteX64" fmla="*/ 1920052 w 1936374"/>
                <a:gd name="connsiteY64" fmla="*/ 710280 h 2344147"/>
                <a:gd name="connsiteX65" fmla="*/ 1913299 w 1936374"/>
                <a:gd name="connsiteY65" fmla="*/ 677636 h 2344147"/>
                <a:gd name="connsiteX66" fmla="*/ 1904856 w 1936374"/>
                <a:gd name="connsiteY66" fmla="*/ 647806 h 2344147"/>
                <a:gd name="connsiteX67" fmla="*/ 1894163 w 1936374"/>
                <a:gd name="connsiteY67" fmla="*/ 619666 h 2344147"/>
                <a:gd name="connsiteX68" fmla="*/ 1881781 w 1936374"/>
                <a:gd name="connsiteY68" fmla="*/ 592650 h 2344147"/>
                <a:gd name="connsiteX69" fmla="*/ 1867710 w 1936374"/>
                <a:gd name="connsiteY69" fmla="*/ 569012 h 2344147"/>
                <a:gd name="connsiteX70" fmla="*/ 1850826 w 1936374"/>
                <a:gd name="connsiteY70" fmla="*/ 546499 h 2344147"/>
                <a:gd name="connsiteX71" fmla="*/ 1833941 w 1936374"/>
                <a:gd name="connsiteY71" fmla="*/ 525675 h 2344147"/>
                <a:gd name="connsiteX72" fmla="*/ 1814806 w 1936374"/>
                <a:gd name="connsiteY72" fmla="*/ 507101 h 2344147"/>
                <a:gd name="connsiteX73" fmla="*/ 1795670 w 1936374"/>
                <a:gd name="connsiteY73" fmla="*/ 489654 h 2344147"/>
                <a:gd name="connsiteX74" fmla="*/ 1775409 w 1936374"/>
                <a:gd name="connsiteY74" fmla="*/ 473895 h 2344147"/>
                <a:gd name="connsiteX75" fmla="*/ 1754584 w 1936374"/>
                <a:gd name="connsiteY75" fmla="*/ 459262 h 2344147"/>
                <a:gd name="connsiteX76" fmla="*/ 1733760 w 1936374"/>
                <a:gd name="connsiteY76" fmla="*/ 447442 h 2344147"/>
                <a:gd name="connsiteX77" fmla="*/ 1712373 w 1936374"/>
                <a:gd name="connsiteY77" fmla="*/ 435623 h 2344147"/>
                <a:gd name="connsiteX78" fmla="*/ 1691549 w 1936374"/>
                <a:gd name="connsiteY78" fmla="*/ 425492 h 2344147"/>
                <a:gd name="connsiteX79" fmla="*/ 1670725 w 1936374"/>
                <a:gd name="connsiteY79" fmla="*/ 417050 h 2344147"/>
                <a:gd name="connsiteX80" fmla="*/ 1650463 w 1936374"/>
                <a:gd name="connsiteY80" fmla="*/ 409171 h 2344147"/>
                <a:gd name="connsiteX81" fmla="*/ 1630201 w 1936374"/>
                <a:gd name="connsiteY81" fmla="*/ 401854 h 2344147"/>
                <a:gd name="connsiteX82" fmla="*/ 1611629 w 1936374"/>
                <a:gd name="connsiteY82" fmla="*/ 396789 h 2344147"/>
                <a:gd name="connsiteX83" fmla="*/ 1594182 w 1936374"/>
                <a:gd name="connsiteY83" fmla="*/ 391723 h 2344147"/>
                <a:gd name="connsiteX84" fmla="*/ 1577860 w 1936374"/>
                <a:gd name="connsiteY84" fmla="*/ 387221 h 2344147"/>
                <a:gd name="connsiteX85" fmla="*/ 1562664 w 1936374"/>
                <a:gd name="connsiteY85" fmla="*/ 384406 h 2344147"/>
                <a:gd name="connsiteX86" fmla="*/ 1549719 w 1936374"/>
                <a:gd name="connsiteY86" fmla="*/ 381592 h 2344147"/>
                <a:gd name="connsiteX87" fmla="*/ 1538463 w 1936374"/>
                <a:gd name="connsiteY87" fmla="*/ 379904 h 2344147"/>
                <a:gd name="connsiteX88" fmla="*/ 1530020 w 1936374"/>
                <a:gd name="connsiteY88" fmla="*/ 378779 h 2344147"/>
                <a:gd name="connsiteX89" fmla="*/ 1522704 w 1936374"/>
                <a:gd name="connsiteY89" fmla="*/ 378216 h 2344147"/>
                <a:gd name="connsiteX90" fmla="*/ 1518201 w 1936374"/>
                <a:gd name="connsiteY90" fmla="*/ 377090 h 2344147"/>
                <a:gd name="connsiteX91" fmla="*/ 1517075 w 1936374"/>
                <a:gd name="connsiteY91" fmla="*/ 377090 h 2344147"/>
                <a:gd name="connsiteX92" fmla="*/ 1503005 w 1936374"/>
                <a:gd name="connsiteY92" fmla="*/ 341070 h 2344147"/>
                <a:gd name="connsiteX93" fmla="*/ 1487809 w 1936374"/>
                <a:gd name="connsiteY93" fmla="*/ 308989 h 2344147"/>
                <a:gd name="connsiteX94" fmla="*/ 1472050 w 1936374"/>
                <a:gd name="connsiteY94" fmla="*/ 279722 h 2344147"/>
                <a:gd name="connsiteX95" fmla="*/ 1455165 w 1936374"/>
                <a:gd name="connsiteY95" fmla="*/ 254958 h 2344147"/>
                <a:gd name="connsiteX96" fmla="*/ 1436593 w 1936374"/>
                <a:gd name="connsiteY96" fmla="*/ 233008 h 2344147"/>
                <a:gd name="connsiteX97" fmla="*/ 1417457 w 1936374"/>
                <a:gd name="connsiteY97" fmla="*/ 213872 h 2344147"/>
                <a:gd name="connsiteX98" fmla="*/ 1397758 w 1936374"/>
                <a:gd name="connsiteY98" fmla="*/ 197550 h 2344147"/>
                <a:gd name="connsiteX99" fmla="*/ 1377497 w 1936374"/>
                <a:gd name="connsiteY99" fmla="*/ 184605 h 2344147"/>
                <a:gd name="connsiteX100" fmla="*/ 1356673 w 1936374"/>
                <a:gd name="connsiteY100" fmla="*/ 173912 h 2344147"/>
                <a:gd name="connsiteX101" fmla="*/ 1335848 w 1936374"/>
                <a:gd name="connsiteY101" fmla="*/ 165470 h 2344147"/>
                <a:gd name="connsiteX102" fmla="*/ 1315024 w 1936374"/>
                <a:gd name="connsiteY102" fmla="*/ 158716 h 2344147"/>
                <a:gd name="connsiteX103" fmla="*/ 1294200 w 1936374"/>
                <a:gd name="connsiteY103" fmla="*/ 154776 h 2344147"/>
                <a:gd name="connsiteX104" fmla="*/ 1273376 w 1936374"/>
                <a:gd name="connsiteY104" fmla="*/ 151399 h 2344147"/>
                <a:gd name="connsiteX105" fmla="*/ 1252552 w 1936374"/>
                <a:gd name="connsiteY105" fmla="*/ 150274 h 2344147"/>
                <a:gd name="connsiteX106" fmla="*/ 1232290 w 1936374"/>
                <a:gd name="connsiteY106" fmla="*/ 150836 h 2344147"/>
                <a:gd name="connsiteX107" fmla="*/ 1212029 w 1936374"/>
                <a:gd name="connsiteY107" fmla="*/ 152525 h 2344147"/>
                <a:gd name="connsiteX108" fmla="*/ 1193456 w 1936374"/>
                <a:gd name="connsiteY108" fmla="*/ 155339 h 2344147"/>
                <a:gd name="connsiteX109" fmla="*/ 1174883 w 1936374"/>
                <a:gd name="connsiteY109" fmla="*/ 158153 h 2344147"/>
                <a:gd name="connsiteX110" fmla="*/ 1157436 w 1936374"/>
                <a:gd name="connsiteY110" fmla="*/ 162655 h 2344147"/>
                <a:gd name="connsiteX111" fmla="*/ 1141114 w 1936374"/>
                <a:gd name="connsiteY111" fmla="*/ 166595 h 2344147"/>
                <a:gd name="connsiteX112" fmla="*/ 1125918 w 1936374"/>
                <a:gd name="connsiteY112" fmla="*/ 171660 h 2344147"/>
                <a:gd name="connsiteX113" fmla="*/ 1112410 w 1936374"/>
                <a:gd name="connsiteY113" fmla="*/ 176726 h 2344147"/>
                <a:gd name="connsiteX114" fmla="*/ 1099465 w 1936374"/>
                <a:gd name="connsiteY114" fmla="*/ 181791 h 2344147"/>
                <a:gd name="connsiteX115" fmla="*/ 1088772 w 1936374"/>
                <a:gd name="connsiteY115" fmla="*/ 186294 h 2344147"/>
                <a:gd name="connsiteX116" fmla="*/ 1079204 w 1936374"/>
                <a:gd name="connsiteY116" fmla="*/ 190796 h 2344147"/>
                <a:gd name="connsiteX117" fmla="*/ 1071887 w 1936374"/>
                <a:gd name="connsiteY117" fmla="*/ 194173 h 2344147"/>
                <a:gd name="connsiteX118" fmla="*/ 1066259 w 1936374"/>
                <a:gd name="connsiteY118" fmla="*/ 196987 h 2344147"/>
                <a:gd name="connsiteX119" fmla="*/ 1063445 w 1936374"/>
                <a:gd name="connsiteY119" fmla="*/ 199239 h 2344147"/>
                <a:gd name="connsiteX120" fmla="*/ 1061757 w 1936374"/>
                <a:gd name="connsiteY120" fmla="*/ 199801 h 2344147"/>
                <a:gd name="connsiteX121" fmla="*/ 1043746 w 1936374"/>
                <a:gd name="connsiteY121" fmla="*/ 163781 h 2344147"/>
                <a:gd name="connsiteX122" fmla="*/ 1026299 w 1936374"/>
                <a:gd name="connsiteY122" fmla="*/ 132263 h 2344147"/>
                <a:gd name="connsiteX123" fmla="*/ 1006038 w 1936374"/>
                <a:gd name="connsiteY123" fmla="*/ 104685 h 2344147"/>
                <a:gd name="connsiteX124" fmla="*/ 985776 w 1936374"/>
                <a:gd name="connsiteY124" fmla="*/ 80484 h 2344147"/>
                <a:gd name="connsiteX125" fmla="*/ 964952 w 1936374"/>
                <a:gd name="connsiteY125" fmla="*/ 60222 h 2344147"/>
                <a:gd name="connsiteX126" fmla="*/ 943565 w 1936374"/>
                <a:gd name="connsiteY126" fmla="*/ 43337 h 2344147"/>
                <a:gd name="connsiteX127" fmla="*/ 921052 w 1936374"/>
                <a:gd name="connsiteY127" fmla="*/ 29830 h 2344147"/>
                <a:gd name="connsiteX128" fmla="*/ 899102 w 1936374"/>
                <a:gd name="connsiteY128" fmla="*/ 19136 h 2344147"/>
                <a:gd name="connsiteX129" fmla="*/ 876027 w 1936374"/>
                <a:gd name="connsiteY129" fmla="*/ 10131 h 2344147"/>
                <a:gd name="connsiteX130" fmla="*/ 853514 w 1936374"/>
                <a:gd name="connsiteY130" fmla="*/ 4503 h 2344147"/>
                <a:gd name="connsiteX131" fmla="*/ 830438 w 1936374"/>
                <a:gd name="connsiteY131" fmla="*/ 1689 h 2344147"/>
                <a:gd name="connsiteX132" fmla="*/ 808489 w 1936374"/>
                <a:gd name="connsiteY132" fmla="*/ 0 h 2344147"/>
                <a:gd name="connsiteX133" fmla="*/ 785976 w 1936374"/>
                <a:gd name="connsiteY133" fmla="*/ 1126 h 2344147"/>
                <a:gd name="connsiteX134" fmla="*/ 764589 w 1936374"/>
                <a:gd name="connsiteY134" fmla="*/ 3377 h 2344147"/>
                <a:gd name="connsiteX135" fmla="*/ 742639 w 1936374"/>
                <a:gd name="connsiteY135" fmla="*/ 6754 h 2344147"/>
                <a:gd name="connsiteX136" fmla="*/ 722941 w 1936374"/>
                <a:gd name="connsiteY136" fmla="*/ 11257 h 2344147"/>
                <a:gd name="connsiteX137" fmla="*/ 702679 w 1936374"/>
                <a:gd name="connsiteY137" fmla="*/ 16885 h 2344147"/>
                <a:gd name="connsiteX138" fmla="*/ 684106 w 1936374"/>
                <a:gd name="connsiteY138" fmla="*/ 24201 h 2344147"/>
                <a:gd name="connsiteX139" fmla="*/ 666096 w 1936374"/>
                <a:gd name="connsiteY139" fmla="*/ 30392 h 2344147"/>
                <a:gd name="connsiteX140" fmla="*/ 648649 w 1936374"/>
                <a:gd name="connsiteY140" fmla="*/ 38272 h 2344147"/>
                <a:gd name="connsiteX141" fmla="*/ 633453 w 1936374"/>
                <a:gd name="connsiteY141" fmla="*/ 45589 h 2344147"/>
                <a:gd name="connsiteX142" fmla="*/ 619382 w 1936374"/>
                <a:gd name="connsiteY142" fmla="*/ 53468 h 2344147"/>
                <a:gd name="connsiteX143" fmla="*/ 606437 w 1936374"/>
                <a:gd name="connsiteY143" fmla="*/ 60785 h 2344147"/>
                <a:gd name="connsiteX144" fmla="*/ 595744 w 1936374"/>
                <a:gd name="connsiteY144" fmla="*/ 67539 h 2344147"/>
                <a:gd name="connsiteX145" fmla="*/ 586176 w 1936374"/>
                <a:gd name="connsiteY145" fmla="*/ 73167 h 2344147"/>
                <a:gd name="connsiteX146" fmla="*/ 578297 w 1936374"/>
                <a:gd name="connsiteY146" fmla="*/ 78232 h 2344147"/>
                <a:gd name="connsiteX147" fmla="*/ 573231 w 1936374"/>
                <a:gd name="connsiteY147" fmla="*/ 82172 h 2344147"/>
                <a:gd name="connsiteX148" fmla="*/ 569855 w 1936374"/>
                <a:gd name="connsiteY148" fmla="*/ 84424 h 2344147"/>
                <a:gd name="connsiteX149" fmla="*/ 568166 w 1936374"/>
                <a:gd name="connsiteY149" fmla="*/ 85549 h 2344147"/>
                <a:gd name="connsiteX150" fmla="*/ 525955 w 1936374"/>
                <a:gd name="connsiteY150" fmla="*/ 73730 h 2344147"/>
                <a:gd name="connsiteX151" fmla="*/ 485432 w 1936374"/>
                <a:gd name="connsiteY151" fmla="*/ 65287 h 2344147"/>
                <a:gd name="connsiteX152" fmla="*/ 447723 w 1936374"/>
                <a:gd name="connsiteY152" fmla="*/ 60222 h 2344147"/>
                <a:gd name="connsiteX153" fmla="*/ 412266 w 1936374"/>
                <a:gd name="connsiteY153" fmla="*/ 56282 h 2344147"/>
                <a:gd name="connsiteX154" fmla="*/ 378496 w 1936374"/>
                <a:gd name="connsiteY154" fmla="*/ 56282 h 2344147"/>
                <a:gd name="connsiteX155" fmla="*/ 346979 w 1936374"/>
                <a:gd name="connsiteY155" fmla="*/ 57971 h 2344147"/>
                <a:gd name="connsiteX156" fmla="*/ 317713 w 1936374"/>
                <a:gd name="connsiteY156" fmla="*/ 62474 h 2344147"/>
                <a:gd name="connsiteX157" fmla="*/ 290134 w 1936374"/>
                <a:gd name="connsiteY157" fmla="*/ 68101 h 2344147"/>
                <a:gd name="connsiteX158" fmla="*/ 264245 w 1936374"/>
                <a:gd name="connsiteY158" fmla="*/ 75981 h 2344147"/>
                <a:gd name="connsiteX159" fmla="*/ 241169 w 1936374"/>
                <a:gd name="connsiteY159" fmla="*/ 85549 h 2344147"/>
                <a:gd name="connsiteX160" fmla="*/ 219219 w 1936374"/>
                <a:gd name="connsiteY160" fmla="*/ 96242 h 2344147"/>
                <a:gd name="connsiteX161" fmla="*/ 198958 w 1936374"/>
                <a:gd name="connsiteY161" fmla="*/ 108625 h 2344147"/>
                <a:gd name="connsiteX162" fmla="*/ 180385 w 1936374"/>
                <a:gd name="connsiteY162" fmla="*/ 121570 h 2344147"/>
                <a:gd name="connsiteX163" fmla="*/ 163500 w 1936374"/>
                <a:gd name="connsiteY163" fmla="*/ 135640 h 2344147"/>
                <a:gd name="connsiteX164" fmla="*/ 147742 w 1936374"/>
                <a:gd name="connsiteY164" fmla="*/ 150836 h 2344147"/>
                <a:gd name="connsiteX165" fmla="*/ 133672 w 1936374"/>
                <a:gd name="connsiteY165" fmla="*/ 166032 h 2344147"/>
                <a:gd name="connsiteX166" fmla="*/ 121289 w 1936374"/>
                <a:gd name="connsiteY166" fmla="*/ 182354 h 2344147"/>
                <a:gd name="connsiteX167" fmla="*/ 110033 w 1936374"/>
                <a:gd name="connsiteY167" fmla="*/ 198676 h 2344147"/>
                <a:gd name="connsiteX168" fmla="*/ 99902 w 1936374"/>
                <a:gd name="connsiteY168" fmla="*/ 214435 h 2344147"/>
                <a:gd name="connsiteX169" fmla="*/ 90897 w 1936374"/>
                <a:gd name="connsiteY169" fmla="*/ 230756 h 2344147"/>
                <a:gd name="connsiteX170" fmla="*/ 83018 w 1936374"/>
                <a:gd name="connsiteY170" fmla="*/ 246516 h 2344147"/>
                <a:gd name="connsiteX171" fmla="*/ 76264 w 1936374"/>
                <a:gd name="connsiteY171" fmla="*/ 261712 h 2344147"/>
                <a:gd name="connsiteX172" fmla="*/ 70073 w 1936374"/>
                <a:gd name="connsiteY172" fmla="*/ 276908 h 2344147"/>
                <a:gd name="connsiteX173" fmla="*/ 65008 w 1936374"/>
                <a:gd name="connsiteY173" fmla="*/ 290979 h 2344147"/>
                <a:gd name="connsiteX174" fmla="*/ 61068 w 1936374"/>
                <a:gd name="connsiteY174" fmla="*/ 303923 h 2344147"/>
                <a:gd name="connsiteX175" fmla="*/ 58254 w 1936374"/>
                <a:gd name="connsiteY175" fmla="*/ 315180 h 2344147"/>
                <a:gd name="connsiteX176" fmla="*/ 55440 w 1936374"/>
                <a:gd name="connsiteY176" fmla="*/ 325873 h 2344147"/>
                <a:gd name="connsiteX177" fmla="*/ 53188 w 1936374"/>
                <a:gd name="connsiteY177" fmla="*/ 334879 h 2344147"/>
                <a:gd name="connsiteX178" fmla="*/ 51500 w 1936374"/>
                <a:gd name="connsiteY178" fmla="*/ 342195 h 2344147"/>
                <a:gd name="connsiteX179" fmla="*/ 50937 w 1936374"/>
                <a:gd name="connsiteY179" fmla="*/ 347823 h 2344147"/>
                <a:gd name="connsiteX180" fmla="*/ 50374 w 1936374"/>
                <a:gd name="connsiteY180" fmla="*/ 350637 h 2344147"/>
                <a:gd name="connsiteX181" fmla="*/ 50374 w 1936374"/>
                <a:gd name="connsiteY181" fmla="*/ 351763 h 2344147"/>
                <a:gd name="connsiteX182" fmla="*/ 45872 w 1936374"/>
                <a:gd name="connsiteY182" fmla="*/ 371462 h 2344147"/>
                <a:gd name="connsiteX183" fmla="*/ 41369 w 1936374"/>
                <a:gd name="connsiteY183" fmla="*/ 395100 h 2344147"/>
                <a:gd name="connsiteX184" fmla="*/ 38555 w 1936374"/>
                <a:gd name="connsiteY184" fmla="*/ 420990 h 2344147"/>
                <a:gd name="connsiteX185" fmla="*/ 35741 w 1936374"/>
                <a:gd name="connsiteY185" fmla="*/ 450256 h 2344147"/>
                <a:gd name="connsiteX186" fmla="*/ 32927 w 1936374"/>
                <a:gd name="connsiteY186" fmla="*/ 481212 h 2344147"/>
                <a:gd name="connsiteX187" fmla="*/ 30675 w 1936374"/>
                <a:gd name="connsiteY187" fmla="*/ 513292 h 2344147"/>
                <a:gd name="connsiteX188" fmla="*/ 29550 w 1936374"/>
                <a:gd name="connsiteY188" fmla="*/ 546499 h 2344147"/>
                <a:gd name="connsiteX189" fmla="*/ 27862 w 1936374"/>
                <a:gd name="connsiteY189" fmla="*/ 581393 h 2344147"/>
                <a:gd name="connsiteX190" fmla="*/ 27299 w 1936374"/>
                <a:gd name="connsiteY190" fmla="*/ 615726 h 2344147"/>
                <a:gd name="connsiteX191" fmla="*/ 26736 w 1936374"/>
                <a:gd name="connsiteY191" fmla="*/ 650621 h 2344147"/>
                <a:gd name="connsiteX192" fmla="*/ 26736 w 1936374"/>
                <a:gd name="connsiteY192" fmla="*/ 683827 h 2344147"/>
                <a:gd name="connsiteX193" fmla="*/ 25610 w 1936374"/>
                <a:gd name="connsiteY193" fmla="*/ 717033 h 2344147"/>
                <a:gd name="connsiteX194" fmla="*/ 25610 w 1936374"/>
                <a:gd name="connsiteY194" fmla="*/ 747988 h 2344147"/>
                <a:gd name="connsiteX195" fmla="*/ 25610 w 1936374"/>
                <a:gd name="connsiteY195" fmla="*/ 777255 h 2344147"/>
                <a:gd name="connsiteX196" fmla="*/ 25610 w 1936374"/>
                <a:gd name="connsiteY196" fmla="*/ 804271 h 2344147"/>
                <a:gd name="connsiteX197" fmla="*/ 26736 w 1936374"/>
                <a:gd name="connsiteY197" fmla="*/ 827909 h 2344147"/>
                <a:gd name="connsiteX198" fmla="*/ 26736 w 1936374"/>
                <a:gd name="connsiteY198" fmla="*/ 848171 h 2344147"/>
                <a:gd name="connsiteX199" fmla="*/ 27299 w 1936374"/>
                <a:gd name="connsiteY199" fmla="*/ 865055 h 2344147"/>
                <a:gd name="connsiteX200" fmla="*/ 27299 w 1936374"/>
                <a:gd name="connsiteY200" fmla="*/ 869126 h 2344147"/>
                <a:gd name="connsiteX201" fmla="*/ 62319 w 1936374"/>
                <a:gd name="connsiteY201" fmla="*/ 1009580 h 2344147"/>
                <a:gd name="connsiteX202" fmla="*/ 197736 w 1936374"/>
                <a:gd name="connsiteY202" fmla="*/ 1518857 h 2344147"/>
                <a:gd name="connsiteX203" fmla="*/ 466471 w 1936374"/>
                <a:gd name="connsiteY203" fmla="*/ 2203492 h 2344147"/>
                <a:gd name="connsiteX204" fmla="*/ 475994 w 1936374"/>
                <a:gd name="connsiteY204" fmla="*/ 2252993 h 2344147"/>
                <a:gd name="connsiteX205" fmla="*/ 475427 w 1936374"/>
                <a:gd name="connsiteY205" fmla="*/ 2266980 h 2344147"/>
                <a:gd name="connsiteX206" fmla="*/ 477836 w 1936374"/>
                <a:gd name="connsiteY206" fmla="*/ 2275814 h 2344147"/>
                <a:gd name="connsiteX207" fmla="*/ 481648 w 1936374"/>
                <a:gd name="connsiteY207" fmla="*/ 2318876 h 2344147"/>
                <a:gd name="connsiteX208" fmla="*/ 480521 w 1936374"/>
                <a:gd name="connsiteY208" fmla="*/ 2331608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7736 w 1936374"/>
                <a:gd name="connsiteY208" fmla="*/ 151885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90116 w 1936374"/>
                <a:gd name="connsiteY208" fmla="*/ 167887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39459 w 1936374"/>
                <a:gd name="connsiteY207" fmla="*/ 116198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4147"/>
                <a:gd name="connsiteX1" fmla="*/ 23875 w 1936374"/>
                <a:gd name="connsiteY1" fmla="*/ 875299 h 2344147"/>
                <a:gd name="connsiteX2" fmla="*/ 23875 w 1936374"/>
                <a:gd name="connsiteY2" fmla="*/ 867587 h 2344147"/>
                <a:gd name="connsiteX3" fmla="*/ 22797 w 1936374"/>
                <a:gd name="connsiteY3" fmla="*/ 861115 h 2344147"/>
                <a:gd name="connsiteX4" fmla="*/ 17168 w 1936374"/>
                <a:gd name="connsiteY4" fmla="*/ 838040 h 2344147"/>
                <a:gd name="connsiteX5" fmla="*/ 9852 w 1936374"/>
                <a:gd name="connsiteY5" fmla="*/ 817779 h 2344147"/>
                <a:gd name="connsiteX6" fmla="*/ 1972 w 1936374"/>
                <a:gd name="connsiteY6" fmla="*/ 800893 h 2344147"/>
                <a:gd name="connsiteX7" fmla="*/ 0 w 1936374"/>
                <a:gd name="connsiteY7" fmla="*/ 797935 h 2344147"/>
                <a:gd name="connsiteX8" fmla="*/ 16215 w 1936374"/>
                <a:gd name="connsiteY8" fmla="*/ 838108 h 2344147"/>
                <a:gd name="connsiteX9" fmla="*/ 19339 w 1936374"/>
                <a:gd name="connsiteY9" fmla="*/ 850912 h 2344147"/>
                <a:gd name="connsiteX10" fmla="*/ 23875 w 1936374"/>
                <a:gd name="connsiteY10" fmla="*/ 878134 h 2344147"/>
                <a:gd name="connsiteX11" fmla="*/ 267771 w 1936374"/>
                <a:gd name="connsiteY11" fmla="*/ 1989719 h 2344147"/>
                <a:gd name="connsiteX12" fmla="*/ 267733 w 1936374"/>
                <a:gd name="connsiteY12" fmla="*/ 1989680 h 2344147"/>
                <a:gd name="connsiteX13" fmla="*/ 248446 w 1936374"/>
                <a:gd name="connsiteY13" fmla="*/ 1970392 h 2344147"/>
                <a:gd name="connsiteX14" fmla="*/ 248486 w 1936374"/>
                <a:gd name="connsiteY14" fmla="*/ 1970434 h 2344147"/>
                <a:gd name="connsiteX15" fmla="*/ 267771 w 1936374"/>
                <a:gd name="connsiteY15" fmla="*/ 1989719 h 2344147"/>
                <a:gd name="connsiteX16" fmla="*/ 333326 w 1936374"/>
                <a:gd name="connsiteY16" fmla="*/ 2056993 h 2344147"/>
                <a:gd name="connsiteX17" fmla="*/ 332951 w 1936374"/>
                <a:gd name="connsiteY17" fmla="*/ 2056599 h 2344147"/>
                <a:gd name="connsiteX18" fmla="*/ 320095 w 1936374"/>
                <a:gd name="connsiteY18" fmla="*/ 2044279 h 2344147"/>
                <a:gd name="connsiteX19" fmla="*/ 320526 w 1936374"/>
                <a:gd name="connsiteY19" fmla="*/ 2044727 h 2344147"/>
                <a:gd name="connsiteX20" fmla="*/ 333326 w 1936374"/>
                <a:gd name="connsiteY20" fmla="*/ 2056993 h 2344147"/>
                <a:gd name="connsiteX21" fmla="*/ 353677 w 1936374"/>
                <a:gd name="connsiteY21" fmla="*/ 2077353 h 2344147"/>
                <a:gd name="connsiteX22" fmla="*/ 353367 w 1936374"/>
                <a:gd name="connsiteY22" fmla="*/ 2077015 h 2344147"/>
                <a:gd name="connsiteX23" fmla="*/ 344870 w 1936374"/>
                <a:gd name="connsiteY23" fmla="*/ 2069049 h 2344147"/>
                <a:gd name="connsiteX24" fmla="*/ 345290 w 1936374"/>
                <a:gd name="connsiteY24" fmla="*/ 2069491 h 2344147"/>
                <a:gd name="connsiteX25" fmla="*/ 353677 w 1936374"/>
                <a:gd name="connsiteY25" fmla="*/ 2077353 h 2344147"/>
                <a:gd name="connsiteX26" fmla="*/ 364294 w 1936374"/>
                <a:gd name="connsiteY26" fmla="*/ 2088019 h 2344147"/>
                <a:gd name="connsiteX27" fmla="*/ 364142 w 1936374"/>
                <a:gd name="connsiteY27" fmla="*/ 2087791 h 2344147"/>
                <a:gd name="connsiteX28" fmla="*/ 360046 w 1936374"/>
                <a:gd name="connsiteY28" fmla="*/ 2084206 h 2344147"/>
                <a:gd name="connsiteX29" fmla="*/ 360486 w 1936374"/>
                <a:gd name="connsiteY29" fmla="*/ 2084687 h 2344147"/>
                <a:gd name="connsiteX30" fmla="*/ 364294 w 1936374"/>
                <a:gd name="connsiteY30" fmla="*/ 2088019 h 2344147"/>
                <a:gd name="connsiteX31" fmla="*/ 391707 w 1936374"/>
                <a:gd name="connsiteY31" fmla="*/ 2113682 h 2344147"/>
                <a:gd name="connsiteX32" fmla="*/ 391363 w 1936374"/>
                <a:gd name="connsiteY32" fmla="*/ 2113311 h 2344147"/>
                <a:gd name="connsiteX33" fmla="*/ 366016 w 1936374"/>
                <a:gd name="connsiteY33" fmla="*/ 2090166 h 2344147"/>
                <a:gd name="connsiteX34" fmla="*/ 366115 w 1936374"/>
                <a:gd name="connsiteY34" fmla="*/ 2090315 h 2344147"/>
                <a:gd name="connsiteX35" fmla="*/ 391707 w 1936374"/>
                <a:gd name="connsiteY35" fmla="*/ 2113682 h 2344147"/>
                <a:gd name="connsiteX36" fmla="*/ 1669036 w 1936374"/>
                <a:gd name="connsiteY36" fmla="*/ 2344147 h 2344147"/>
                <a:gd name="connsiteX37" fmla="*/ 1736574 w 1936374"/>
                <a:gd name="connsiteY37" fmla="*/ 2115642 h 2344147"/>
                <a:gd name="connsiteX38" fmla="*/ 1763589 w 1936374"/>
                <a:gd name="connsiteY38" fmla="*/ 2061612 h 2344147"/>
                <a:gd name="connsiteX39" fmla="*/ 1787227 w 1936374"/>
                <a:gd name="connsiteY39" fmla="*/ 2005892 h 2344147"/>
                <a:gd name="connsiteX40" fmla="*/ 1809178 w 1936374"/>
                <a:gd name="connsiteY40" fmla="*/ 1949610 h 2344147"/>
                <a:gd name="connsiteX41" fmla="*/ 1828876 w 1936374"/>
                <a:gd name="connsiteY41" fmla="*/ 1892766 h 2344147"/>
                <a:gd name="connsiteX42" fmla="*/ 1846886 w 1936374"/>
                <a:gd name="connsiteY42" fmla="*/ 1834232 h 2344147"/>
                <a:gd name="connsiteX43" fmla="*/ 1862645 w 1936374"/>
                <a:gd name="connsiteY43" fmla="*/ 1776825 h 2344147"/>
                <a:gd name="connsiteX44" fmla="*/ 1876153 w 1936374"/>
                <a:gd name="connsiteY44" fmla="*/ 1717728 h 2344147"/>
                <a:gd name="connsiteX45" fmla="*/ 1888535 w 1936374"/>
                <a:gd name="connsiteY45" fmla="*/ 1659195 h 2344147"/>
                <a:gd name="connsiteX46" fmla="*/ 1899228 w 1936374"/>
                <a:gd name="connsiteY46" fmla="*/ 1600662 h 2344147"/>
                <a:gd name="connsiteX47" fmla="*/ 1908234 w 1936374"/>
                <a:gd name="connsiteY47" fmla="*/ 1543254 h 2344147"/>
                <a:gd name="connsiteX48" fmla="*/ 1915550 w 1936374"/>
                <a:gd name="connsiteY48" fmla="*/ 1485846 h 2344147"/>
                <a:gd name="connsiteX49" fmla="*/ 1922304 w 1936374"/>
                <a:gd name="connsiteY49" fmla="*/ 1429564 h 2344147"/>
                <a:gd name="connsiteX50" fmla="*/ 1927369 w 1936374"/>
                <a:gd name="connsiteY50" fmla="*/ 1374407 h 2344147"/>
                <a:gd name="connsiteX51" fmla="*/ 1930746 w 1936374"/>
                <a:gd name="connsiteY51" fmla="*/ 1320939 h 2344147"/>
                <a:gd name="connsiteX52" fmla="*/ 1933560 w 1936374"/>
                <a:gd name="connsiteY52" fmla="*/ 1268597 h 2344147"/>
                <a:gd name="connsiteX53" fmla="*/ 1935249 w 1936374"/>
                <a:gd name="connsiteY53" fmla="*/ 1217943 h 2344147"/>
                <a:gd name="connsiteX54" fmla="*/ 1936374 w 1936374"/>
                <a:gd name="connsiteY54" fmla="*/ 1169541 h 2344147"/>
                <a:gd name="connsiteX55" fmla="*/ 1936374 w 1936374"/>
                <a:gd name="connsiteY55" fmla="*/ 1123389 h 2344147"/>
                <a:gd name="connsiteX56" fmla="*/ 1936374 w 1936374"/>
                <a:gd name="connsiteY56" fmla="*/ 1079489 h 2344147"/>
                <a:gd name="connsiteX57" fmla="*/ 1935811 w 1936374"/>
                <a:gd name="connsiteY57" fmla="*/ 1038404 h 2344147"/>
                <a:gd name="connsiteX58" fmla="*/ 1934123 w 1936374"/>
                <a:gd name="connsiteY58" fmla="*/ 1000132 h 2344147"/>
                <a:gd name="connsiteX59" fmla="*/ 1932997 w 1936374"/>
                <a:gd name="connsiteY59" fmla="*/ 964675 h 2344147"/>
                <a:gd name="connsiteX60" fmla="*/ 1931309 w 1936374"/>
                <a:gd name="connsiteY60" fmla="*/ 933156 h 2344147"/>
                <a:gd name="connsiteX61" fmla="*/ 1929057 w 1936374"/>
                <a:gd name="connsiteY61" fmla="*/ 905015 h 2344147"/>
                <a:gd name="connsiteX62" fmla="*/ 1927369 w 1936374"/>
                <a:gd name="connsiteY62" fmla="*/ 880251 h 2344147"/>
                <a:gd name="connsiteX63" fmla="*/ 1925681 w 1936374"/>
                <a:gd name="connsiteY63" fmla="*/ 859427 h 2344147"/>
                <a:gd name="connsiteX64" fmla="*/ 1924555 w 1936374"/>
                <a:gd name="connsiteY64" fmla="*/ 843105 h 2344147"/>
                <a:gd name="connsiteX65" fmla="*/ 1922866 w 1936374"/>
                <a:gd name="connsiteY65" fmla="*/ 831286 h 2344147"/>
                <a:gd name="connsiteX66" fmla="*/ 1922304 w 1936374"/>
                <a:gd name="connsiteY66" fmla="*/ 823406 h 2344147"/>
                <a:gd name="connsiteX67" fmla="*/ 1922304 w 1936374"/>
                <a:gd name="connsiteY67" fmla="*/ 821155 h 2344147"/>
                <a:gd name="connsiteX68" fmla="*/ 1924555 w 1936374"/>
                <a:gd name="connsiteY68" fmla="*/ 781758 h 2344147"/>
                <a:gd name="connsiteX69" fmla="*/ 1923429 w 1936374"/>
                <a:gd name="connsiteY69" fmla="*/ 745175 h 2344147"/>
                <a:gd name="connsiteX70" fmla="*/ 1920052 w 1936374"/>
                <a:gd name="connsiteY70" fmla="*/ 710280 h 2344147"/>
                <a:gd name="connsiteX71" fmla="*/ 1913299 w 1936374"/>
                <a:gd name="connsiteY71" fmla="*/ 677636 h 2344147"/>
                <a:gd name="connsiteX72" fmla="*/ 1904856 w 1936374"/>
                <a:gd name="connsiteY72" fmla="*/ 647806 h 2344147"/>
                <a:gd name="connsiteX73" fmla="*/ 1894163 w 1936374"/>
                <a:gd name="connsiteY73" fmla="*/ 619666 h 2344147"/>
                <a:gd name="connsiteX74" fmla="*/ 1881781 w 1936374"/>
                <a:gd name="connsiteY74" fmla="*/ 592650 h 2344147"/>
                <a:gd name="connsiteX75" fmla="*/ 1867710 w 1936374"/>
                <a:gd name="connsiteY75" fmla="*/ 569012 h 2344147"/>
                <a:gd name="connsiteX76" fmla="*/ 1850826 w 1936374"/>
                <a:gd name="connsiteY76" fmla="*/ 546499 h 2344147"/>
                <a:gd name="connsiteX77" fmla="*/ 1833941 w 1936374"/>
                <a:gd name="connsiteY77" fmla="*/ 525675 h 2344147"/>
                <a:gd name="connsiteX78" fmla="*/ 1814806 w 1936374"/>
                <a:gd name="connsiteY78" fmla="*/ 507101 h 2344147"/>
                <a:gd name="connsiteX79" fmla="*/ 1795670 w 1936374"/>
                <a:gd name="connsiteY79" fmla="*/ 489654 h 2344147"/>
                <a:gd name="connsiteX80" fmla="*/ 1775409 w 1936374"/>
                <a:gd name="connsiteY80" fmla="*/ 473895 h 2344147"/>
                <a:gd name="connsiteX81" fmla="*/ 1754584 w 1936374"/>
                <a:gd name="connsiteY81" fmla="*/ 459262 h 2344147"/>
                <a:gd name="connsiteX82" fmla="*/ 1733760 w 1936374"/>
                <a:gd name="connsiteY82" fmla="*/ 447442 h 2344147"/>
                <a:gd name="connsiteX83" fmla="*/ 1712373 w 1936374"/>
                <a:gd name="connsiteY83" fmla="*/ 435623 h 2344147"/>
                <a:gd name="connsiteX84" fmla="*/ 1691549 w 1936374"/>
                <a:gd name="connsiteY84" fmla="*/ 425492 h 2344147"/>
                <a:gd name="connsiteX85" fmla="*/ 1670725 w 1936374"/>
                <a:gd name="connsiteY85" fmla="*/ 417050 h 2344147"/>
                <a:gd name="connsiteX86" fmla="*/ 1650463 w 1936374"/>
                <a:gd name="connsiteY86" fmla="*/ 409171 h 2344147"/>
                <a:gd name="connsiteX87" fmla="*/ 1630201 w 1936374"/>
                <a:gd name="connsiteY87" fmla="*/ 401854 h 2344147"/>
                <a:gd name="connsiteX88" fmla="*/ 1611629 w 1936374"/>
                <a:gd name="connsiteY88" fmla="*/ 396789 h 2344147"/>
                <a:gd name="connsiteX89" fmla="*/ 1594182 w 1936374"/>
                <a:gd name="connsiteY89" fmla="*/ 391723 h 2344147"/>
                <a:gd name="connsiteX90" fmla="*/ 1577860 w 1936374"/>
                <a:gd name="connsiteY90" fmla="*/ 387221 h 2344147"/>
                <a:gd name="connsiteX91" fmla="*/ 1562664 w 1936374"/>
                <a:gd name="connsiteY91" fmla="*/ 384406 h 2344147"/>
                <a:gd name="connsiteX92" fmla="*/ 1549719 w 1936374"/>
                <a:gd name="connsiteY92" fmla="*/ 381592 h 2344147"/>
                <a:gd name="connsiteX93" fmla="*/ 1538463 w 1936374"/>
                <a:gd name="connsiteY93" fmla="*/ 379904 h 2344147"/>
                <a:gd name="connsiteX94" fmla="*/ 1530020 w 1936374"/>
                <a:gd name="connsiteY94" fmla="*/ 378779 h 2344147"/>
                <a:gd name="connsiteX95" fmla="*/ 1522704 w 1936374"/>
                <a:gd name="connsiteY95" fmla="*/ 378216 h 2344147"/>
                <a:gd name="connsiteX96" fmla="*/ 1518201 w 1936374"/>
                <a:gd name="connsiteY96" fmla="*/ 377090 h 2344147"/>
                <a:gd name="connsiteX97" fmla="*/ 1517075 w 1936374"/>
                <a:gd name="connsiteY97" fmla="*/ 377090 h 2344147"/>
                <a:gd name="connsiteX98" fmla="*/ 1503005 w 1936374"/>
                <a:gd name="connsiteY98" fmla="*/ 341070 h 2344147"/>
                <a:gd name="connsiteX99" fmla="*/ 1487809 w 1936374"/>
                <a:gd name="connsiteY99" fmla="*/ 308989 h 2344147"/>
                <a:gd name="connsiteX100" fmla="*/ 1472050 w 1936374"/>
                <a:gd name="connsiteY100" fmla="*/ 279722 h 2344147"/>
                <a:gd name="connsiteX101" fmla="*/ 1455165 w 1936374"/>
                <a:gd name="connsiteY101" fmla="*/ 254958 h 2344147"/>
                <a:gd name="connsiteX102" fmla="*/ 1436593 w 1936374"/>
                <a:gd name="connsiteY102" fmla="*/ 233008 h 2344147"/>
                <a:gd name="connsiteX103" fmla="*/ 1417457 w 1936374"/>
                <a:gd name="connsiteY103" fmla="*/ 213872 h 2344147"/>
                <a:gd name="connsiteX104" fmla="*/ 1397758 w 1936374"/>
                <a:gd name="connsiteY104" fmla="*/ 197550 h 2344147"/>
                <a:gd name="connsiteX105" fmla="*/ 1377497 w 1936374"/>
                <a:gd name="connsiteY105" fmla="*/ 184605 h 2344147"/>
                <a:gd name="connsiteX106" fmla="*/ 1356673 w 1936374"/>
                <a:gd name="connsiteY106" fmla="*/ 173912 h 2344147"/>
                <a:gd name="connsiteX107" fmla="*/ 1335848 w 1936374"/>
                <a:gd name="connsiteY107" fmla="*/ 165470 h 2344147"/>
                <a:gd name="connsiteX108" fmla="*/ 1315024 w 1936374"/>
                <a:gd name="connsiteY108" fmla="*/ 158716 h 2344147"/>
                <a:gd name="connsiteX109" fmla="*/ 1294200 w 1936374"/>
                <a:gd name="connsiteY109" fmla="*/ 154776 h 2344147"/>
                <a:gd name="connsiteX110" fmla="*/ 1273376 w 1936374"/>
                <a:gd name="connsiteY110" fmla="*/ 151399 h 2344147"/>
                <a:gd name="connsiteX111" fmla="*/ 1252552 w 1936374"/>
                <a:gd name="connsiteY111" fmla="*/ 150274 h 2344147"/>
                <a:gd name="connsiteX112" fmla="*/ 1232290 w 1936374"/>
                <a:gd name="connsiteY112" fmla="*/ 150836 h 2344147"/>
                <a:gd name="connsiteX113" fmla="*/ 1212029 w 1936374"/>
                <a:gd name="connsiteY113" fmla="*/ 152525 h 2344147"/>
                <a:gd name="connsiteX114" fmla="*/ 1193456 w 1936374"/>
                <a:gd name="connsiteY114" fmla="*/ 155339 h 2344147"/>
                <a:gd name="connsiteX115" fmla="*/ 1174883 w 1936374"/>
                <a:gd name="connsiteY115" fmla="*/ 158153 h 2344147"/>
                <a:gd name="connsiteX116" fmla="*/ 1157436 w 1936374"/>
                <a:gd name="connsiteY116" fmla="*/ 162655 h 2344147"/>
                <a:gd name="connsiteX117" fmla="*/ 1141114 w 1936374"/>
                <a:gd name="connsiteY117" fmla="*/ 166595 h 2344147"/>
                <a:gd name="connsiteX118" fmla="*/ 1125918 w 1936374"/>
                <a:gd name="connsiteY118" fmla="*/ 171660 h 2344147"/>
                <a:gd name="connsiteX119" fmla="*/ 1112410 w 1936374"/>
                <a:gd name="connsiteY119" fmla="*/ 176726 h 2344147"/>
                <a:gd name="connsiteX120" fmla="*/ 1099465 w 1936374"/>
                <a:gd name="connsiteY120" fmla="*/ 181791 h 2344147"/>
                <a:gd name="connsiteX121" fmla="*/ 1088772 w 1936374"/>
                <a:gd name="connsiteY121" fmla="*/ 186294 h 2344147"/>
                <a:gd name="connsiteX122" fmla="*/ 1079204 w 1936374"/>
                <a:gd name="connsiteY122" fmla="*/ 190796 h 2344147"/>
                <a:gd name="connsiteX123" fmla="*/ 1071887 w 1936374"/>
                <a:gd name="connsiteY123" fmla="*/ 194173 h 2344147"/>
                <a:gd name="connsiteX124" fmla="*/ 1066259 w 1936374"/>
                <a:gd name="connsiteY124" fmla="*/ 196987 h 2344147"/>
                <a:gd name="connsiteX125" fmla="*/ 1063445 w 1936374"/>
                <a:gd name="connsiteY125" fmla="*/ 199239 h 2344147"/>
                <a:gd name="connsiteX126" fmla="*/ 1061757 w 1936374"/>
                <a:gd name="connsiteY126" fmla="*/ 199801 h 2344147"/>
                <a:gd name="connsiteX127" fmla="*/ 1043746 w 1936374"/>
                <a:gd name="connsiteY127" fmla="*/ 163781 h 2344147"/>
                <a:gd name="connsiteX128" fmla="*/ 1026299 w 1936374"/>
                <a:gd name="connsiteY128" fmla="*/ 132263 h 2344147"/>
                <a:gd name="connsiteX129" fmla="*/ 1006038 w 1936374"/>
                <a:gd name="connsiteY129" fmla="*/ 104685 h 2344147"/>
                <a:gd name="connsiteX130" fmla="*/ 985776 w 1936374"/>
                <a:gd name="connsiteY130" fmla="*/ 80484 h 2344147"/>
                <a:gd name="connsiteX131" fmla="*/ 964952 w 1936374"/>
                <a:gd name="connsiteY131" fmla="*/ 60222 h 2344147"/>
                <a:gd name="connsiteX132" fmla="*/ 943565 w 1936374"/>
                <a:gd name="connsiteY132" fmla="*/ 43337 h 2344147"/>
                <a:gd name="connsiteX133" fmla="*/ 921052 w 1936374"/>
                <a:gd name="connsiteY133" fmla="*/ 29830 h 2344147"/>
                <a:gd name="connsiteX134" fmla="*/ 899102 w 1936374"/>
                <a:gd name="connsiteY134" fmla="*/ 19136 h 2344147"/>
                <a:gd name="connsiteX135" fmla="*/ 876027 w 1936374"/>
                <a:gd name="connsiteY135" fmla="*/ 10131 h 2344147"/>
                <a:gd name="connsiteX136" fmla="*/ 853514 w 1936374"/>
                <a:gd name="connsiteY136" fmla="*/ 4503 h 2344147"/>
                <a:gd name="connsiteX137" fmla="*/ 830438 w 1936374"/>
                <a:gd name="connsiteY137" fmla="*/ 1689 h 2344147"/>
                <a:gd name="connsiteX138" fmla="*/ 808489 w 1936374"/>
                <a:gd name="connsiteY138" fmla="*/ 0 h 2344147"/>
                <a:gd name="connsiteX139" fmla="*/ 785976 w 1936374"/>
                <a:gd name="connsiteY139" fmla="*/ 1126 h 2344147"/>
                <a:gd name="connsiteX140" fmla="*/ 764589 w 1936374"/>
                <a:gd name="connsiteY140" fmla="*/ 3377 h 2344147"/>
                <a:gd name="connsiteX141" fmla="*/ 742639 w 1936374"/>
                <a:gd name="connsiteY141" fmla="*/ 6754 h 2344147"/>
                <a:gd name="connsiteX142" fmla="*/ 722941 w 1936374"/>
                <a:gd name="connsiteY142" fmla="*/ 11257 h 2344147"/>
                <a:gd name="connsiteX143" fmla="*/ 702679 w 1936374"/>
                <a:gd name="connsiteY143" fmla="*/ 16885 h 2344147"/>
                <a:gd name="connsiteX144" fmla="*/ 684106 w 1936374"/>
                <a:gd name="connsiteY144" fmla="*/ 24201 h 2344147"/>
                <a:gd name="connsiteX145" fmla="*/ 666096 w 1936374"/>
                <a:gd name="connsiteY145" fmla="*/ 30392 h 2344147"/>
                <a:gd name="connsiteX146" fmla="*/ 648649 w 1936374"/>
                <a:gd name="connsiteY146" fmla="*/ 38272 h 2344147"/>
                <a:gd name="connsiteX147" fmla="*/ 633453 w 1936374"/>
                <a:gd name="connsiteY147" fmla="*/ 45589 h 2344147"/>
                <a:gd name="connsiteX148" fmla="*/ 619382 w 1936374"/>
                <a:gd name="connsiteY148" fmla="*/ 53468 h 2344147"/>
                <a:gd name="connsiteX149" fmla="*/ 606437 w 1936374"/>
                <a:gd name="connsiteY149" fmla="*/ 60785 h 2344147"/>
                <a:gd name="connsiteX150" fmla="*/ 595744 w 1936374"/>
                <a:gd name="connsiteY150" fmla="*/ 67539 h 2344147"/>
                <a:gd name="connsiteX151" fmla="*/ 586176 w 1936374"/>
                <a:gd name="connsiteY151" fmla="*/ 73167 h 2344147"/>
                <a:gd name="connsiteX152" fmla="*/ 578297 w 1936374"/>
                <a:gd name="connsiteY152" fmla="*/ 78232 h 2344147"/>
                <a:gd name="connsiteX153" fmla="*/ 573231 w 1936374"/>
                <a:gd name="connsiteY153" fmla="*/ 82172 h 2344147"/>
                <a:gd name="connsiteX154" fmla="*/ 569855 w 1936374"/>
                <a:gd name="connsiteY154" fmla="*/ 84424 h 2344147"/>
                <a:gd name="connsiteX155" fmla="*/ 568166 w 1936374"/>
                <a:gd name="connsiteY155" fmla="*/ 85549 h 2344147"/>
                <a:gd name="connsiteX156" fmla="*/ 525955 w 1936374"/>
                <a:gd name="connsiteY156" fmla="*/ 73730 h 2344147"/>
                <a:gd name="connsiteX157" fmla="*/ 485432 w 1936374"/>
                <a:gd name="connsiteY157" fmla="*/ 65287 h 2344147"/>
                <a:gd name="connsiteX158" fmla="*/ 447723 w 1936374"/>
                <a:gd name="connsiteY158" fmla="*/ 60222 h 2344147"/>
                <a:gd name="connsiteX159" fmla="*/ 412266 w 1936374"/>
                <a:gd name="connsiteY159" fmla="*/ 56282 h 2344147"/>
                <a:gd name="connsiteX160" fmla="*/ 378496 w 1936374"/>
                <a:gd name="connsiteY160" fmla="*/ 56282 h 2344147"/>
                <a:gd name="connsiteX161" fmla="*/ 346979 w 1936374"/>
                <a:gd name="connsiteY161" fmla="*/ 57971 h 2344147"/>
                <a:gd name="connsiteX162" fmla="*/ 317713 w 1936374"/>
                <a:gd name="connsiteY162" fmla="*/ 62474 h 2344147"/>
                <a:gd name="connsiteX163" fmla="*/ 290134 w 1936374"/>
                <a:gd name="connsiteY163" fmla="*/ 68101 h 2344147"/>
                <a:gd name="connsiteX164" fmla="*/ 264245 w 1936374"/>
                <a:gd name="connsiteY164" fmla="*/ 75981 h 2344147"/>
                <a:gd name="connsiteX165" fmla="*/ 241169 w 1936374"/>
                <a:gd name="connsiteY165" fmla="*/ 85549 h 2344147"/>
                <a:gd name="connsiteX166" fmla="*/ 219219 w 1936374"/>
                <a:gd name="connsiteY166" fmla="*/ 96242 h 2344147"/>
                <a:gd name="connsiteX167" fmla="*/ 198958 w 1936374"/>
                <a:gd name="connsiteY167" fmla="*/ 108625 h 2344147"/>
                <a:gd name="connsiteX168" fmla="*/ 180385 w 1936374"/>
                <a:gd name="connsiteY168" fmla="*/ 121570 h 2344147"/>
                <a:gd name="connsiteX169" fmla="*/ 163500 w 1936374"/>
                <a:gd name="connsiteY169" fmla="*/ 135640 h 2344147"/>
                <a:gd name="connsiteX170" fmla="*/ 147742 w 1936374"/>
                <a:gd name="connsiteY170" fmla="*/ 150836 h 2344147"/>
                <a:gd name="connsiteX171" fmla="*/ 133672 w 1936374"/>
                <a:gd name="connsiteY171" fmla="*/ 166032 h 2344147"/>
                <a:gd name="connsiteX172" fmla="*/ 121289 w 1936374"/>
                <a:gd name="connsiteY172" fmla="*/ 182354 h 2344147"/>
                <a:gd name="connsiteX173" fmla="*/ 110033 w 1936374"/>
                <a:gd name="connsiteY173" fmla="*/ 198676 h 2344147"/>
                <a:gd name="connsiteX174" fmla="*/ 99902 w 1936374"/>
                <a:gd name="connsiteY174" fmla="*/ 214435 h 2344147"/>
                <a:gd name="connsiteX175" fmla="*/ 90897 w 1936374"/>
                <a:gd name="connsiteY175" fmla="*/ 230756 h 2344147"/>
                <a:gd name="connsiteX176" fmla="*/ 83018 w 1936374"/>
                <a:gd name="connsiteY176" fmla="*/ 246516 h 2344147"/>
                <a:gd name="connsiteX177" fmla="*/ 76264 w 1936374"/>
                <a:gd name="connsiteY177" fmla="*/ 261712 h 2344147"/>
                <a:gd name="connsiteX178" fmla="*/ 70073 w 1936374"/>
                <a:gd name="connsiteY178" fmla="*/ 276908 h 2344147"/>
                <a:gd name="connsiteX179" fmla="*/ 65008 w 1936374"/>
                <a:gd name="connsiteY179" fmla="*/ 290979 h 2344147"/>
                <a:gd name="connsiteX180" fmla="*/ 61068 w 1936374"/>
                <a:gd name="connsiteY180" fmla="*/ 303923 h 2344147"/>
                <a:gd name="connsiteX181" fmla="*/ 58254 w 1936374"/>
                <a:gd name="connsiteY181" fmla="*/ 315180 h 2344147"/>
                <a:gd name="connsiteX182" fmla="*/ 55440 w 1936374"/>
                <a:gd name="connsiteY182" fmla="*/ 325873 h 2344147"/>
                <a:gd name="connsiteX183" fmla="*/ 53188 w 1936374"/>
                <a:gd name="connsiteY183" fmla="*/ 334879 h 2344147"/>
                <a:gd name="connsiteX184" fmla="*/ 51500 w 1936374"/>
                <a:gd name="connsiteY184" fmla="*/ 342195 h 2344147"/>
                <a:gd name="connsiteX185" fmla="*/ 50937 w 1936374"/>
                <a:gd name="connsiteY185" fmla="*/ 347823 h 2344147"/>
                <a:gd name="connsiteX186" fmla="*/ 50374 w 1936374"/>
                <a:gd name="connsiteY186" fmla="*/ 350637 h 2344147"/>
                <a:gd name="connsiteX187" fmla="*/ 50374 w 1936374"/>
                <a:gd name="connsiteY187" fmla="*/ 351763 h 2344147"/>
                <a:gd name="connsiteX188" fmla="*/ 45872 w 1936374"/>
                <a:gd name="connsiteY188" fmla="*/ 371462 h 2344147"/>
                <a:gd name="connsiteX189" fmla="*/ 41369 w 1936374"/>
                <a:gd name="connsiteY189" fmla="*/ 395100 h 2344147"/>
                <a:gd name="connsiteX190" fmla="*/ 38555 w 1936374"/>
                <a:gd name="connsiteY190" fmla="*/ 420990 h 2344147"/>
                <a:gd name="connsiteX191" fmla="*/ 35741 w 1936374"/>
                <a:gd name="connsiteY191" fmla="*/ 450256 h 2344147"/>
                <a:gd name="connsiteX192" fmla="*/ 32927 w 1936374"/>
                <a:gd name="connsiteY192" fmla="*/ 481212 h 2344147"/>
                <a:gd name="connsiteX193" fmla="*/ 30675 w 1936374"/>
                <a:gd name="connsiteY193" fmla="*/ 513292 h 2344147"/>
                <a:gd name="connsiteX194" fmla="*/ 29550 w 1936374"/>
                <a:gd name="connsiteY194" fmla="*/ 546499 h 2344147"/>
                <a:gd name="connsiteX195" fmla="*/ 27862 w 1936374"/>
                <a:gd name="connsiteY195" fmla="*/ 581393 h 2344147"/>
                <a:gd name="connsiteX196" fmla="*/ 27299 w 1936374"/>
                <a:gd name="connsiteY196" fmla="*/ 615726 h 2344147"/>
                <a:gd name="connsiteX197" fmla="*/ 26736 w 1936374"/>
                <a:gd name="connsiteY197" fmla="*/ 650621 h 2344147"/>
                <a:gd name="connsiteX198" fmla="*/ 26736 w 1936374"/>
                <a:gd name="connsiteY198" fmla="*/ 683827 h 2344147"/>
                <a:gd name="connsiteX199" fmla="*/ 25610 w 1936374"/>
                <a:gd name="connsiteY199" fmla="*/ 717033 h 2344147"/>
                <a:gd name="connsiteX200" fmla="*/ 25610 w 1936374"/>
                <a:gd name="connsiteY200" fmla="*/ 747988 h 2344147"/>
                <a:gd name="connsiteX201" fmla="*/ 25610 w 1936374"/>
                <a:gd name="connsiteY201" fmla="*/ 777255 h 2344147"/>
                <a:gd name="connsiteX202" fmla="*/ 25610 w 1936374"/>
                <a:gd name="connsiteY202" fmla="*/ 804271 h 2344147"/>
                <a:gd name="connsiteX203" fmla="*/ 26736 w 1936374"/>
                <a:gd name="connsiteY203" fmla="*/ 827909 h 2344147"/>
                <a:gd name="connsiteX204" fmla="*/ 26736 w 1936374"/>
                <a:gd name="connsiteY204" fmla="*/ 848171 h 2344147"/>
                <a:gd name="connsiteX205" fmla="*/ 27299 w 1936374"/>
                <a:gd name="connsiteY205" fmla="*/ 865055 h 2344147"/>
                <a:gd name="connsiteX206" fmla="*/ 27299 w 1936374"/>
                <a:gd name="connsiteY206" fmla="*/ 869126 h 2344147"/>
                <a:gd name="connsiteX207" fmla="*/ 16599 w 1936374"/>
                <a:gd name="connsiteY207" fmla="*/ 1245800 h 2344147"/>
                <a:gd name="connsiteX208" fmla="*/ 113916 w 1936374"/>
                <a:gd name="connsiteY208" fmla="*/ 1610297 h 2344147"/>
                <a:gd name="connsiteX209" fmla="*/ 466471 w 1936374"/>
                <a:gd name="connsiteY209" fmla="*/ 2203492 h 2344147"/>
                <a:gd name="connsiteX210" fmla="*/ 475994 w 1936374"/>
                <a:gd name="connsiteY210" fmla="*/ 2252993 h 2344147"/>
                <a:gd name="connsiteX211" fmla="*/ 475427 w 1936374"/>
                <a:gd name="connsiteY211" fmla="*/ 2266980 h 2344147"/>
                <a:gd name="connsiteX212" fmla="*/ 477836 w 1936374"/>
                <a:gd name="connsiteY212" fmla="*/ 2275814 h 2344147"/>
                <a:gd name="connsiteX213" fmla="*/ 481648 w 1936374"/>
                <a:gd name="connsiteY213" fmla="*/ 2318876 h 2344147"/>
                <a:gd name="connsiteX214" fmla="*/ 480521 w 1936374"/>
                <a:gd name="connsiteY214" fmla="*/ 2331608 h 2344147"/>
                <a:gd name="connsiteX215" fmla="*/ 1669036 w 1936374"/>
                <a:gd name="connsiteY215" fmla="*/ 2344147 h 2344147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481648 w 1936374"/>
                <a:gd name="connsiteY213" fmla="*/ 2318876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  <a:gd name="connsiteX0" fmla="*/ 23875 w 1936374"/>
                <a:gd name="connsiteY0" fmla="*/ 878134 h 2345074"/>
                <a:gd name="connsiteX1" fmla="*/ 23875 w 1936374"/>
                <a:gd name="connsiteY1" fmla="*/ 875299 h 2345074"/>
                <a:gd name="connsiteX2" fmla="*/ 23875 w 1936374"/>
                <a:gd name="connsiteY2" fmla="*/ 867587 h 2345074"/>
                <a:gd name="connsiteX3" fmla="*/ 22797 w 1936374"/>
                <a:gd name="connsiteY3" fmla="*/ 861115 h 2345074"/>
                <a:gd name="connsiteX4" fmla="*/ 17168 w 1936374"/>
                <a:gd name="connsiteY4" fmla="*/ 838040 h 2345074"/>
                <a:gd name="connsiteX5" fmla="*/ 9852 w 1936374"/>
                <a:gd name="connsiteY5" fmla="*/ 817779 h 2345074"/>
                <a:gd name="connsiteX6" fmla="*/ 1972 w 1936374"/>
                <a:gd name="connsiteY6" fmla="*/ 800893 h 2345074"/>
                <a:gd name="connsiteX7" fmla="*/ 0 w 1936374"/>
                <a:gd name="connsiteY7" fmla="*/ 797935 h 2345074"/>
                <a:gd name="connsiteX8" fmla="*/ 16215 w 1936374"/>
                <a:gd name="connsiteY8" fmla="*/ 838108 h 2345074"/>
                <a:gd name="connsiteX9" fmla="*/ 19339 w 1936374"/>
                <a:gd name="connsiteY9" fmla="*/ 850912 h 2345074"/>
                <a:gd name="connsiteX10" fmla="*/ 23875 w 1936374"/>
                <a:gd name="connsiteY10" fmla="*/ 878134 h 2345074"/>
                <a:gd name="connsiteX11" fmla="*/ 267771 w 1936374"/>
                <a:gd name="connsiteY11" fmla="*/ 1989719 h 2345074"/>
                <a:gd name="connsiteX12" fmla="*/ 267733 w 1936374"/>
                <a:gd name="connsiteY12" fmla="*/ 1989680 h 2345074"/>
                <a:gd name="connsiteX13" fmla="*/ 248446 w 1936374"/>
                <a:gd name="connsiteY13" fmla="*/ 1970392 h 2345074"/>
                <a:gd name="connsiteX14" fmla="*/ 248486 w 1936374"/>
                <a:gd name="connsiteY14" fmla="*/ 1970434 h 2345074"/>
                <a:gd name="connsiteX15" fmla="*/ 267771 w 1936374"/>
                <a:gd name="connsiteY15" fmla="*/ 1989719 h 2345074"/>
                <a:gd name="connsiteX16" fmla="*/ 333326 w 1936374"/>
                <a:gd name="connsiteY16" fmla="*/ 2056993 h 2345074"/>
                <a:gd name="connsiteX17" fmla="*/ 332951 w 1936374"/>
                <a:gd name="connsiteY17" fmla="*/ 2056599 h 2345074"/>
                <a:gd name="connsiteX18" fmla="*/ 320095 w 1936374"/>
                <a:gd name="connsiteY18" fmla="*/ 2044279 h 2345074"/>
                <a:gd name="connsiteX19" fmla="*/ 320526 w 1936374"/>
                <a:gd name="connsiteY19" fmla="*/ 2044727 h 2345074"/>
                <a:gd name="connsiteX20" fmla="*/ 333326 w 1936374"/>
                <a:gd name="connsiteY20" fmla="*/ 2056993 h 2345074"/>
                <a:gd name="connsiteX21" fmla="*/ 353677 w 1936374"/>
                <a:gd name="connsiteY21" fmla="*/ 2077353 h 2345074"/>
                <a:gd name="connsiteX22" fmla="*/ 353367 w 1936374"/>
                <a:gd name="connsiteY22" fmla="*/ 2077015 h 2345074"/>
                <a:gd name="connsiteX23" fmla="*/ 344870 w 1936374"/>
                <a:gd name="connsiteY23" fmla="*/ 2069049 h 2345074"/>
                <a:gd name="connsiteX24" fmla="*/ 345290 w 1936374"/>
                <a:gd name="connsiteY24" fmla="*/ 2069491 h 2345074"/>
                <a:gd name="connsiteX25" fmla="*/ 353677 w 1936374"/>
                <a:gd name="connsiteY25" fmla="*/ 2077353 h 2345074"/>
                <a:gd name="connsiteX26" fmla="*/ 364294 w 1936374"/>
                <a:gd name="connsiteY26" fmla="*/ 2088019 h 2345074"/>
                <a:gd name="connsiteX27" fmla="*/ 364142 w 1936374"/>
                <a:gd name="connsiteY27" fmla="*/ 2087791 h 2345074"/>
                <a:gd name="connsiteX28" fmla="*/ 360046 w 1936374"/>
                <a:gd name="connsiteY28" fmla="*/ 2084206 h 2345074"/>
                <a:gd name="connsiteX29" fmla="*/ 360486 w 1936374"/>
                <a:gd name="connsiteY29" fmla="*/ 2084687 h 2345074"/>
                <a:gd name="connsiteX30" fmla="*/ 364294 w 1936374"/>
                <a:gd name="connsiteY30" fmla="*/ 2088019 h 2345074"/>
                <a:gd name="connsiteX31" fmla="*/ 391707 w 1936374"/>
                <a:gd name="connsiteY31" fmla="*/ 2113682 h 2345074"/>
                <a:gd name="connsiteX32" fmla="*/ 391363 w 1936374"/>
                <a:gd name="connsiteY32" fmla="*/ 2113311 h 2345074"/>
                <a:gd name="connsiteX33" fmla="*/ 366016 w 1936374"/>
                <a:gd name="connsiteY33" fmla="*/ 2090166 h 2345074"/>
                <a:gd name="connsiteX34" fmla="*/ 366115 w 1936374"/>
                <a:gd name="connsiteY34" fmla="*/ 2090315 h 2345074"/>
                <a:gd name="connsiteX35" fmla="*/ 391707 w 1936374"/>
                <a:gd name="connsiteY35" fmla="*/ 2113682 h 2345074"/>
                <a:gd name="connsiteX36" fmla="*/ 1669036 w 1936374"/>
                <a:gd name="connsiteY36" fmla="*/ 2344147 h 2345074"/>
                <a:gd name="connsiteX37" fmla="*/ 1736574 w 1936374"/>
                <a:gd name="connsiteY37" fmla="*/ 2115642 h 2345074"/>
                <a:gd name="connsiteX38" fmla="*/ 1763589 w 1936374"/>
                <a:gd name="connsiteY38" fmla="*/ 2061612 h 2345074"/>
                <a:gd name="connsiteX39" fmla="*/ 1787227 w 1936374"/>
                <a:gd name="connsiteY39" fmla="*/ 2005892 h 2345074"/>
                <a:gd name="connsiteX40" fmla="*/ 1809178 w 1936374"/>
                <a:gd name="connsiteY40" fmla="*/ 1949610 h 2345074"/>
                <a:gd name="connsiteX41" fmla="*/ 1828876 w 1936374"/>
                <a:gd name="connsiteY41" fmla="*/ 1892766 h 2345074"/>
                <a:gd name="connsiteX42" fmla="*/ 1846886 w 1936374"/>
                <a:gd name="connsiteY42" fmla="*/ 1834232 h 2345074"/>
                <a:gd name="connsiteX43" fmla="*/ 1862645 w 1936374"/>
                <a:gd name="connsiteY43" fmla="*/ 1776825 h 2345074"/>
                <a:gd name="connsiteX44" fmla="*/ 1876153 w 1936374"/>
                <a:gd name="connsiteY44" fmla="*/ 1717728 h 2345074"/>
                <a:gd name="connsiteX45" fmla="*/ 1888535 w 1936374"/>
                <a:gd name="connsiteY45" fmla="*/ 1659195 h 2345074"/>
                <a:gd name="connsiteX46" fmla="*/ 1899228 w 1936374"/>
                <a:gd name="connsiteY46" fmla="*/ 1600662 h 2345074"/>
                <a:gd name="connsiteX47" fmla="*/ 1908234 w 1936374"/>
                <a:gd name="connsiteY47" fmla="*/ 1543254 h 2345074"/>
                <a:gd name="connsiteX48" fmla="*/ 1915550 w 1936374"/>
                <a:gd name="connsiteY48" fmla="*/ 1485846 h 2345074"/>
                <a:gd name="connsiteX49" fmla="*/ 1922304 w 1936374"/>
                <a:gd name="connsiteY49" fmla="*/ 1429564 h 2345074"/>
                <a:gd name="connsiteX50" fmla="*/ 1927369 w 1936374"/>
                <a:gd name="connsiteY50" fmla="*/ 1374407 h 2345074"/>
                <a:gd name="connsiteX51" fmla="*/ 1930746 w 1936374"/>
                <a:gd name="connsiteY51" fmla="*/ 1320939 h 2345074"/>
                <a:gd name="connsiteX52" fmla="*/ 1933560 w 1936374"/>
                <a:gd name="connsiteY52" fmla="*/ 1268597 h 2345074"/>
                <a:gd name="connsiteX53" fmla="*/ 1935249 w 1936374"/>
                <a:gd name="connsiteY53" fmla="*/ 1217943 h 2345074"/>
                <a:gd name="connsiteX54" fmla="*/ 1936374 w 1936374"/>
                <a:gd name="connsiteY54" fmla="*/ 1169541 h 2345074"/>
                <a:gd name="connsiteX55" fmla="*/ 1936374 w 1936374"/>
                <a:gd name="connsiteY55" fmla="*/ 1123389 h 2345074"/>
                <a:gd name="connsiteX56" fmla="*/ 1936374 w 1936374"/>
                <a:gd name="connsiteY56" fmla="*/ 1079489 h 2345074"/>
                <a:gd name="connsiteX57" fmla="*/ 1935811 w 1936374"/>
                <a:gd name="connsiteY57" fmla="*/ 1038404 h 2345074"/>
                <a:gd name="connsiteX58" fmla="*/ 1934123 w 1936374"/>
                <a:gd name="connsiteY58" fmla="*/ 1000132 h 2345074"/>
                <a:gd name="connsiteX59" fmla="*/ 1932997 w 1936374"/>
                <a:gd name="connsiteY59" fmla="*/ 964675 h 2345074"/>
                <a:gd name="connsiteX60" fmla="*/ 1931309 w 1936374"/>
                <a:gd name="connsiteY60" fmla="*/ 933156 h 2345074"/>
                <a:gd name="connsiteX61" fmla="*/ 1929057 w 1936374"/>
                <a:gd name="connsiteY61" fmla="*/ 905015 h 2345074"/>
                <a:gd name="connsiteX62" fmla="*/ 1927369 w 1936374"/>
                <a:gd name="connsiteY62" fmla="*/ 880251 h 2345074"/>
                <a:gd name="connsiteX63" fmla="*/ 1925681 w 1936374"/>
                <a:gd name="connsiteY63" fmla="*/ 859427 h 2345074"/>
                <a:gd name="connsiteX64" fmla="*/ 1924555 w 1936374"/>
                <a:gd name="connsiteY64" fmla="*/ 843105 h 2345074"/>
                <a:gd name="connsiteX65" fmla="*/ 1922866 w 1936374"/>
                <a:gd name="connsiteY65" fmla="*/ 831286 h 2345074"/>
                <a:gd name="connsiteX66" fmla="*/ 1922304 w 1936374"/>
                <a:gd name="connsiteY66" fmla="*/ 823406 h 2345074"/>
                <a:gd name="connsiteX67" fmla="*/ 1922304 w 1936374"/>
                <a:gd name="connsiteY67" fmla="*/ 821155 h 2345074"/>
                <a:gd name="connsiteX68" fmla="*/ 1924555 w 1936374"/>
                <a:gd name="connsiteY68" fmla="*/ 781758 h 2345074"/>
                <a:gd name="connsiteX69" fmla="*/ 1923429 w 1936374"/>
                <a:gd name="connsiteY69" fmla="*/ 745175 h 2345074"/>
                <a:gd name="connsiteX70" fmla="*/ 1920052 w 1936374"/>
                <a:gd name="connsiteY70" fmla="*/ 710280 h 2345074"/>
                <a:gd name="connsiteX71" fmla="*/ 1913299 w 1936374"/>
                <a:gd name="connsiteY71" fmla="*/ 677636 h 2345074"/>
                <a:gd name="connsiteX72" fmla="*/ 1904856 w 1936374"/>
                <a:gd name="connsiteY72" fmla="*/ 647806 h 2345074"/>
                <a:gd name="connsiteX73" fmla="*/ 1894163 w 1936374"/>
                <a:gd name="connsiteY73" fmla="*/ 619666 h 2345074"/>
                <a:gd name="connsiteX74" fmla="*/ 1881781 w 1936374"/>
                <a:gd name="connsiteY74" fmla="*/ 592650 h 2345074"/>
                <a:gd name="connsiteX75" fmla="*/ 1867710 w 1936374"/>
                <a:gd name="connsiteY75" fmla="*/ 569012 h 2345074"/>
                <a:gd name="connsiteX76" fmla="*/ 1850826 w 1936374"/>
                <a:gd name="connsiteY76" fmla="*/ 546499 h 2345074"/>
                <a:gd name="connsiteX77" fmla="*/ 1833941 w 1936374"/>
                <a:gd name="connsiteY77" fmla="*/ 525675 h 2345074"/>
                <a:gd name="connsiteX78" fmla="*/ 1814806 w 1936374"/>
                <a:gd name="connsiteY78" fmla="*/ 507101 h 2345074"/>
                <a:gd name="connsiteX79" fmla="*/ 1795670 w 1936374"/>
                <a:gd name="connsiteY79" fmla="*/ 489654 h 2345074"/>
                <a:gd name="connsiteX80" fmla="*/ 1775409 w 1936374"/>
                <a:gd name="connsiteY80" fmla="*/ 473895 h 2345074"/>
                <a:gd name="connsiteX81" fmla="*/ 1754584 w 1936374"/>
                <a:gd name="connsiteY81" fmla="*/ 459262 h 2345074"/>
                <a:gd name="connsiteX82" fmla="*/ 1733760 w 1936374"/>
                <a:gd name="connsiteY82" fmla="*/ 447442 h 2345074"/>
                <a:gd name="connsiteX83" fmla="*/ 1712373 w 1936374"/>
                <a:gd name="connsiteY83" fmla="*/ 435623 h 2345074"/>
                <a:gd name="connsiteX84" fmla="*/ 1691549 w 1936374"/>
                <a:gd name="connsiteY84" fmla="*/ 425492 h 2345074"/>
                <a:gd name="connsiteX85" fmla="*/ 1670725 w 1936374"/>
                <a:gd name="connsiteY85" fmla="*/ 417050 h 2345074"/>
                <a:gd name="connsiteX86" fmla="*/ 1650463 w 1936374"/>
                <a:gd name="connsiteY86" fmla="*/ 409171 h 2345074"/>
                <a:gd name="connsiteX87" fmla="*/ 1630201 w 1936374"/>
                <a:gd name="connsiteY87" fmla="*/ 401854 h 2345074"/>
                <a:gd name="connsiteX88" fmla="*/ 1611629 w 1936374"/>
                <a:gd name="connsiteY88" fmla="*/ 396789 h 2345074"/>
                <a:gd name="connsiteX89" fmla="*/ 1594182 w 1936374"/>
                <a:gd name="connsiteY89" fmla="*/ 391723 h 2345074"/>
                <a:gd name="connsiteX90" fmla="*/ 1577860 w 1936374"/>
                <a:gd name="connsiteY90" fmla="*/ 387221 h 2345074"/>
                <a:gd name="connsiteX91" fmla="*/ 1562664 w 1936374"/>
                <a:gd name="connsiteY91" fmla="*/ 384406 h 2345074"/>
                <a:gd name="connsiteX92" fmla="*/ 1549719 w 1936374"/>
                <a:gd name="connsiteY92" fmla="*/ 381592 h 2345074"/>
                <a:gd name="connsiteX93" fmla="*/ 1538463 w 1936374"/>
                <a:gd name="connsiteY93" fmla="*/ 379904 h 2345074"/>
                <a:gd name="connsiteX94" fmla="*/ 1530020 w 1936374"/>
                <a:gd name="connsiteY94" fmla="*/ 378779 h 2345074"/>
                <a:gd name="connsiteX95" fmla="*/ 1522704 w 1936374"/>
                <a:gd name="connsiteY95" fmla="*/ 378216 h 2345074"/>
                <a:gd name="connsiteX96" fmla="*/ 1518201 w 1936374"/>
                <a:gd name="connsiteY96" fmla="*/ 377090 h 2345074"/>
                <a:gd name="connsiteX97" fmla="*/ 1517075 w 1936374"/>
                <a:gd name="connsiteY97" fmla="*/ 377090 h 2345074"/>
                <a:gd name="connsiteX98" fmla="*/ 1503005 w 1936374"/>
                <a:gd name="connsiteY98" fmla="*/ 341070 h 2345074"/>
                <a:gd name="connsiteX99" fmla="*/ 1487809 w 1936374"/>
                <a:gd name="connsiteY99" fmla="*/ 308989 h 2345074"/>
                <a:gd name="connsiteX100" fmla="*/ 1472050 w 1936374"/>
                <a:gd name="connsiteY100" fmla="*/ 279722 h 2345074"/>
                <a:gd name="connsiteX101" fmla="*/ 1455165 w 1936374"/>
                <a:gd name="connsiteY101" fmla="*/ 254958 h 2345074"/>
                <a:gd name="connsiteX102" fmla="*/ 1436593 w 1936374"/>
                <a:gd name="connsiteY102" fmla="*/ 233008 h 2345074"/>
                <a:gd name="connsiteX103" fmla="*/ 1417457 w 1936374"/>
                <a:gd name="connsiteY103" fmla="*/ 213872 h 2345074"/>
                <a:gd name="connsiteX104" fmla="*/ 1397758 w 1936374"/>
                <a:gd name="connsiteY104" fmla="*/ 197550 h 2345074"/>
                <a:gd name="connsiteX105" fmla="*/ 1377497 w 1936374"/>
                <a:gd name="connsiteY105" fmla="*/ 184605 h 2345074"/>
                <a:gd name="connsiteX106" fmla="*/ 1356673 w 1936374"/>
                <a:gd name="connsiteY106" fmla="*/ 173912 h 2345074"/>
                <a:gd name="connsiteX107" fmla="*/ 1335848 w 1936374"/>
                <a:gd name="connsiteY107" fmla="*/ 165470 h 2345074"/>
                <a:gd name="connsiteX108" fmla="*/ 1315024 w 1936374"/>
                <a:gd name="connsiteY108" fmla="*/ 158716 h 2345074"/>
                <a:gd name="connsiteX109" fmla="*/ 1294200 w 1936374"/>
                <a:gd name="connsiteY109" fmla="*/ 154776 h 2345074"/>
                <a:gd name="connsiteX110" fmla="*/ 1273376 w 1936374"/>
                <a:gd name="connsiteY110" fmla="*/ 151399 h 2345074"/>
                <a:gd name="connsiteX111" fmla="*/ 1252552 w 1936374"/>
                <a:gd name="connsiteY111" fmla="*/ 150274 h 2345074"/>
                <a:gd name="connsiteX112" fmla="*/ 1232290 w 1936374"/>
                <a:gd name="connsiteY112" fmla="*/ 150836 h 2345074"/>
                <a:gd name="connsiteX113" fmla="*/ 1212029 w 1936374"/>
                <a:gd name="connsiteY113" fmla="*/ 152525 h 2345074"/>
                <a:gd name="connsiteX114" fmla="*/ 1193456 w 1936374"/>
                <a:gd name="connsiteY114" fmla="*/ 155339 h 2345074"/>
                <a:gd name="connsiteX115" fmla="*/ 1174883 w 1936374"/>
                <a:gd name="connsiteY115" fmla="*/ 158153 h 2345074"/>
                <a:gd name="connsiteX116" fmla="*/ 1157436 w 1936374"/>
                <a:gd name="connsiteY116" fmla="*/ 162655 h 2345074"/>
                <a:gd name="connsiteX117" fmla="*/ 1141114 w 1936374"/>
                <a:gd name="connsiteY117" fmla="*/ 166595 h 2345074"/>
                <a:gd name="connsiteX118" fmla="*/ 1125918 w 1936374"/>
                <a:gd name="connsiteY118" fmla="*/ 171660 h 2345074"/>
                <a:gd name="connsiteX119" fmla="*/ 1112410 w 1936374"/>
                <a:gd name="connsiteY119" fmla="*/ 176726 h 2345074"/>
                <a:gd name="connsiteX120" fmla="*/ 1099465 w 1936374"/>
                <a:gd name="connsiteY120" fmla="*/ 181791 h 2345074"/>
                <a:gd name="connsiteX121" fmla="*/ 1088772 w 1936374"/>
                <a:gd name="connsiteY121" fmla="*/ 186294 h 2345074"/>
                <a:gd name="connsiteX122" fmla="*/ 1079204 w 1936374"/>
                <a:gd name="connsiteY122" fmla="*/ 190796 h 2345074"/>
                <a:gd name="connsiteX123" fmla="*/ 1071887 w 1936374"/>
                <a:gd name="connsiteY123" fmla="*/ 194173 h 2345074"/>
                <a:gd name="connsiteX124" fmla="*/ 1066259 w 1936374"/>
                <a:gd name="connsiteY124" fmla="*/ 196987 h 2345074"/>
                <a:gd name="connsiteX125" fmla="*/ 1063445 w 1936374"/>
                <a:gd name="connsiteY125" fmla="*/ 199239 h 2345074"/>
                <a:gd name="connsiteX126" fmla="*/ 1061757 w 1936374"/>
                <a:gd name="connsiteY126" fmla="*/ 199801 h 2345074"/>
                <a:gd name="connsiteX127" fmla="*/ 1043746 w 1936374"/>
                <a:gd name="connsiteY127" fmla="*/ 163781 h 2345074"/>
                <a:gd name="connsiteX128" fmla="*/ 1026299 w 1936374"/>
                <a:gd name="connsiteY128" fmla="*/ 132263 h 2345074"/>
                <a:gd name="connsiteX129" fmla="*/ 1006038 w 1936374"/>
                <a:gd name="connsiteY129" fmla="*/ 104685 h 2345074"/>
                <a:gd name="connsiteX130" fmla="*/ 985776 w 1936374"/>
                <a:gd name="connsiteY130" fmla="*/ 80484 h 2345074"/>
                <a:gd name="connsiteX131" fmla="*/ 964952 w 1936374"/>
                <a:gd name="connsiteY131" fmla="*/ 60222 h 2345074"/>
                <a:gd name="connsiteX132" fmla="*/ 943565 w 1936374"/>
                <a:gd name="connsiteY132" fmla="*/ 43337 h 2345074"/>
                <a:gd name="connsiteX133" fmla="*/ 921052 w 1936374"/>
                <a:gd name="connsiteY133" fmla="*/ 29830 h 2345074"/>
                <a:gd name="connsiteX134" fmla="*/ 899102 w 1936374"/>
                <a:gd name="connsiteY134" fmla="*/ 19136 h 2345074"/>
                <a:gd name="connsiteX135" fmla="*/ 876027 w 1936374"/>
                <a:gd name="connsiteY135" fmla="*/ 10131 h 2345074"/>
                <a:gd name="connsiteX136" fmla="*/ 853514 w 1936374"/>
                <a:gd name="connsiteY136" fmla="*/ 4503 h 2345074"/>
                <a:gd name="connsiteX137" fmla="*/ 830438 w 1936374"/>
                <a:gd name="connsiteY137" fmla="*/ 1689 h 2345074"/>
                <a:gd name="connsiteX138" fmla="*/ 808489 w 1936374"/>
                <a:gd name="connsiteY138" fmla="*/ 0 h 2345074"/>
                <a:gd name="connsiteX139" fmla="*/ 785976 w 1936374"/>
                <a:gd name="connsiteY139" fmla="*/ 1126 h 2345074"/>
                <a:gd name="connsiteX140" fmla="*/ 764589 w 1936374"/>
                <a:gd name="connsiteY140" fmla="*/ 3377 h 2345074"/>
                <a:gd name="connsiteX141" fmla="*/ 742639 w 1936374"/>
                <a:gd name="connsiteY141" fmla="*/ 6754 h 2345074"/>
                <a:gd name="connsiteX142" fmla="*/ 722941 w 1936374"/>
                <a:gd name="connsiteY142" fmla="*/ 11257 h 2345074"/>
                <a:gd name="connsiteX143" fmla="*/ 702679 w 1936374"/>
                <a:gd name="connsiteY143" fmla="*/ 16885 h 2345074"/>
                <a:gd name="connsiteX144" fmla="*/ 684106 w 1936374"/>
                <a:gd name="connsiteY144" fmla="*/ 24201 h 2345074"/>
                <a:gd name="connsiteX145" fmla="*/ 666096 w 1936374"/>
                <a:gd name="connsiteY145" fmla="*/ 30392 h 2345074"/>
                <a:gd name="connsiteX146" fmla="*/ 648649 w 1936374"/>
                <a:gd name="connsiteY146" fmla="*/ 38272 h 2345074"/>
                <a:gd name="connsiteX147" fmla="*/ 633453 w 1936374"/>
                <a:gd name="connsiteY147" fmla="*/ 45589 h 2345074"/>
                <a:gd name="connsiteX148" fmla="*/ 619382 w 1936374"/>
                <a:gd name="connsiteY148" fmla="*/ 53468 h 2345074"/>
                <a:gd name="connsiteX149" fmla="*/ 606437 w 1936374"/>
                <a:gd name="connsiteY149" fmla="*/ 60785 h 2345074"/>
                <a:gd name="connsiteX150" fmla="*/ 595744 w 1936374"/>
                <a:gd name="connsiteY150" fmla="*/ 67539 h 2345074"/>
                <a:gd name="connsiteX151" fmla="*/ 586176 w 1936374"/>
                <a:gd name="connsiteY151" fmla="*/ 73167 h 2345074"/>
                <a:gd name="connsiteX152" fmla="*/ 578297 w 1936374"/>
                <a:gd name="connsiteY152" fmla="*/ 78232 h 2345074"/>
                <a:gd name="connsiteX153" fmla="*/ 573231 w 1936374"/>
                <a:gd name="connsiteY153" fmla="*/ 82172 h 2345074"/>
                <a:gd name="connsiteX154" fmla="*/ 569855 w 1936374"/>
                <a:gd name="connsiteY154" fmla="*/ 84424 h 2345074"/>
                <a:gd name="connsiteX155" fmla="*/ 568166 w 1936374"/>
                <a:gd name="connsiteY155" fmla="*/ 85549 h 2345074"/>
                <a:gd name="connsiteX156" fmla="*/ 525955 w 1936374"/>
                <a:gd name="connsiteY156" fmla="*/ 73730 h 2345074"/>
                <a:gd name="connsiteX157" fmla="*/ 485432 w 1936374"/>
                <a:gd name="connsiteY157" fmla="*/ 65287 h 2345074"/>
                <a:gd name="connsiteX158" fmla="*/ 447723 w 1936374"/>
                <a:gd name="connsiteY158" fmla="*/ 60222 h 2345074"/>
                <a:gd name="connsiteX159" fmla="*/ 412266 w 1936374"/>
                <a:gd name="connsiteY159" fmla="*/ 56282 h 2345074"/>
                <a:gd name="connsiteX160" fmla="*/ 378496 w 1936374"/>
                <a:gd name="connsiteY160" fmla="*/ 56282 h 2345074"/>
                <a:gd name="connsiteX161" fmla="*/ 346979 w 1936374"/>
                <a:gd name="connsiteY161" fmla="*/ 57971 h 2345074"/>
                <a:gd name="connsiteX162" fmla="*/ 317713 w 1936374"/>
                <a:gd name="connsiteY162" fmla="*/ 62474 h 2345074"/>
                <a:gd name="connsiteX163" fmla="*/ 290134 w 1936374"/>
                <a:gd name="connsiteY163" fmla="*/ 68101 h 2345074"/>
                <a:gd name="connsiteX164" fmla="*/ 264245 w 1936374"/>
                <a:gd name="connsiteY164" fmla="*/ 75981 h 2345074"/>
                <a:gd name="connsiteX165" fmla="*/ 241169 w 1936374"/>
                <a:gd name="connsiteY165" fmla="*/ 85549 h 2345074"/>
                <a:gd name="connsiteX166" fmla="*/ 219219 w 1936374"/>
                <a:gd name="connsiteY166" fmla="*/ 96242 h 2345074"/>
                <a:gd name="connsiteX167" fmla="*/ 198958 w 1936374"/>
                <a:gd name="connsiteY167" fmla="*/ 108625 h 2345074"/>
                <a:gd name="connsiteX168" fmla="*/ 180385 w 1936374"/>
                <a:gd name="connsiteY168" fmla="*/ 121570 h 2345074"/>
                <a:gd name="connsiteX169" fmla="*/ 163500 w 1936374"/>
                <a:gd name="connsiteY169" fmla="*/ 135640 h 2345074"/>
                <a:gd name="connsiteX170" fmla="*/ 147742 w 1936374"/>
                <a:gd name="connsiteY170" fmla="*/ 150836 h 2345074"/>
                <a:gd name="connsiteX171" fmla="*/ 133672 w 1936374"/>
                <a:gd name="connsiteY171" fmla="*/ 166032 h 2345074"/>
                <a:gd name="connsiteX172" fmla="*/ 121289 w 1936374"/>
                <a:gd name="connsiteY172" fmla="*/ 182354 h 2345074"/>
                <a:gd name="connsiteX173" fmla="*/ 110033 w 1936374"/>
                <a:gd name="connsiteY173" fmla="*/ 198676 h 2345074"/>
                <a:gd name="connsiteX174" fmla="*/ 99902 w 1936374"/>
                <a:gd name="connsiteY174" fmla="*/ 214435 h 2345074"/>
                <a:gd name="connsiteX175" fmla="*/ 90897 w 1936374"/>
                <a:gd name="connsiteY175" fmla="*/ 230756 h 2345074"/>
                <a:gd name="connsiteX176" fmla="*/ 83018 w 1936374"/>
                <a:gd name="connsiteY176" fmla="*/ 246516 h 2345074"/>
                <a:gd name="connsiteX177" fmla="*/ 76264 w 1936374"/>
                <a:gd name="connsiteY177" fmla="*/ 261712 h 2345074"/>
                <a:gd name="connsiteX178" fmla="*/ 70073 w 1936374"/>
                <a:gd name="connsiteY178" fmla="*/ 276908 h 2345074"/>
                <a:gd name="connsiteX179" fmla="*/ 65008 w 1936374"/>
                <a:gd name="connsiteY179" fmla="*/ 290979 h 2345074"/>
                <a:gd name="connsiteX180" fmla="*/ 61068 w 1936374"/>
                <a:gd name="connsiteY180" fmla="*/ 303923 h 2345074"/>
                <a:gd name="connsiteX181" fmla="*/ 58254 w 1936374"/>
                <a:gd name="connsiteY181" fmla="*/ 315180 h 2345074"/>
                <a:gd name="connsiteX182" fmla="*/ 55440 w 1936374"/>
                <a:gd name="connsiteY182" fmla="*/ 325873 h 2345074"/>
                <a:gd name="connsiteX183" fmla="*/ 53188 w 1936374"/>
                <a:gd name="connsiteY183" fmla="*/ 334879 h 2345074"/>
                <a:gd name="connsiteX184" fmla="*/ 51500 w 1936374"/>
                <a:gd name="connsiteY184" fmla="*/ 342195 h 2345074"/>
                <a:gd name="connsiteX185" fmla="*/ 50937 w 1936374"/>
                <a:gd name="connsiteY185" fmla="*/ 347823 h 2345074"/>
                <a:gd name="connsiteX186" fmla="*/ 50374 w 1936374"/>
                <a:gd name="connsiteY186" fmla="*/ 350637 h 2345074"/>
                <a:gd name="connsiteX187" fmla="*/ 50374 w 1936374"/>
                <a:gd name="connsiteY187" fmla="*/ 351763 h 2345074"/>
                <a:gd name="connsiteX188" fmla="*/ 45872 w 1936374"/>
                <a:gd name="connsiteY188" fmla="*/ 371462 h 2345074"/>
                <a:gd name="connsiteX189" fmla="*/ 41369 w 1936374"/>
                <a:gd name="connsiteY189" fmla="*/ 395100 h 2345074"/>
                <a:gd name="connsiteX190" fmla="*/ 38555 w 1936374"/>
                <a:gd name="connsiteY190" fmla="*/ 420990 h 2345074"/>
                <a:gd name="connsiteX191" fmla="*/ 35741 w 1936374"/>
                <a:gd name="connsiteY191" fmla="*/ 450256 h 2345074"/>
                <a:gd name="connsiteX192" fmla="*/ 32927 w 1936374"/>
                <a:gd name="connsiteY192" fmla="*/ 481212 h 2345074"/>
                <a:gd name="connsiteX193" fmla="*/ 30675 w 1936374"/>
                <a:gd name="connsiteY193" fmla="*/ 513292 h 2345074"/>
                <a:gd name="connsiteX194" fmla="*/ 29550 w 1936374"/>
                <a:gd name="connsiteY194" fmla="*/ 546499 h 2345074"/>
                <a:gd name="connsiteX195" fmla="*/ 27862 w 1936374"/>
                <a:gd name="connsiteY195" fmla="*/ 581393 h 2345074"/>
                <a:gd name="connsiteX196" fmla="*/ 27299 w 1936374"/>
                <a:gd name="connsiteY196" fmla="*/ 615726 h 2345074"/>
                <a:gd name="connsiteX197" fmla="*/ 26736 w 1936374"/>
                <a:gd name="connsiteY197" fmla="*/ 650621 h 2345074"/>
                <a:gd name="connsiteX198" fmla="*/ 26736 w 1936374"/>
                <a:gd name="connsiteY198" fmla="*/ 683827 h 2345074"/>
                <a:gd name="connsiteX199" fmla="*/ 25610 w 1936374"/>
                <a:gd name="connsiteY199" fmla="*/ 717033 h 2345074"/>
                <a:gd name="connsiteX200" fmla="*/ 25610 w 1936374"/>
                <a:gd name="connsiteY200" fmla="*/ 747988 h 2345074"/>
                <a:gd name="connsiteX201" fmla="*/ 25610 w 1936374"/>
                <a:gd name="connsiteY201" fmla="*/ 777255 h 2345074"/>
                <a:gd name="connsiteX202" fmla="*/ 25610 w 1936374"/>
                <a:gd name="connsiteY202" fmla="*/ 804271 h 2345074"/>
                <a:gd name="connsiteX203" fmla="*/ 26736 w 1936374"/>
                <a:gd name="connsiteY203" fmla="*/ 827909 h 2345074"/>
                <a:gd name="connsiteX204" fmla="*/ 26736 w 1936374"/>
                <a:gd name="connsiteY204" fmla="*/ 848171 h 2345074"/>
                <a:gd name="connsiteX205" fmla="*/ 27299 w 1936374"/>
                <a:gd name="connsiteY205" fmla="*/ 865055 h 2345074"/>
                <a:gd name="connsiteX206" fmla="*/ 27299 w 1936374"/>
                <a:gd name="connsiteY206" fmla="*/ 869126 h 2345074"/>
                <a:gd name="connsiteX207" fmla="*/ 16599 w 1936374"/>
                <a:gd name="connsiteY207" fmla="*/ 1245800 h 2345074"/>
                <a:gd name="connsiteX208" fmla="*/ 113916 w 1936374"/>
                <a:gd name="connsiteY208" fmla="*/ 1610297 h 2345074"/>
                <a:gd name="connsiteX209" fmla="*/ 466471 w 1936374"/>
                <a:gd name="connsiteY209" fmla="*/ 2203492 h 2345074"/>
                <a:gd name="connsiteX210" fmla="*/ 475994 w 1936374"/>
                <a:gd name="connsiteY210" fmla="*/ 2252993 h 2345074"/>
                <a:gd name="connsiteX211" fmla="*/ 475427 w 1936374"/>
                <a:gd name="connsiteY211" fmla="*/ 2266980 h 2345074"/>
                <a:gd name="connsiteX212" fmla="*/ 477836 w 1936374"/>
                <a:gd name="connsiteY212" fmla="*/ 2275814 h 2345074"/>
                <a:gd name="connsiteX213" fmla="*/ 588516 w 1936374"/>
                <a:gd name="connsiteY213" fmla="*/ 2320424 h 2345074"/>
                <a:gd name="connsiteX214" fmla="*/ 590213 w 1936374"/>
                <a:gd name="connsiteY214" fmla="*/ 2345072 h 2345074"/>
                <a:gd name="connsiteX215" fmla="*/ 1669036 w 1936374"/>
                <a:gd name="connsiteY215" fmla="*/ 2344147 h 234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1936374" h="2345074">
                  <a:moveTo>
                    <a:pt x="23875" y="878134"/>
                  </a:moveTo>
                  <a:lnTo>
                    <a:pt x="23875" y="875299"/>
                  </a:lnTo>
                  <a:lnTo>
                    <a:pt x="23875" y="867587"/>
                  </a:lnTo>
                  <a:lnTo>
                    <a:pt x="22797" y="861115"/>
                  </a:lnTo>
                  <a:lnTo>
                    <a:pt x="17168" y="838040"/>
                  </a:lnTo>
                  <a:lnTo>
                    <a:pt x="9852" y="817779"/>
                  </a:lnTo>
                  <a:lnTo>
                    <a:pt x="1972" y="800893"/>
                  </a:lnTo>
                  <a:lnTo>
                    <a:pt x="0" y="797935"/>
                  </a:lnTo>
                  <a:lnTo>
                    <a:pt x="16215" y="838108"/>
                  </a:lnTo>
                  <a:lnTo>
                    <a:pt x="19339" y="850912"/>
                  </a:lnTo>
                  <a:lnTo>
                    <a:pt x="23875" y="878134"/>
                  </a:lnTo>
                  <a:close/>
                  <a:moveTo>
                    <a:pt x="267771" y="1989719"/>
                  </a:moveTo>
                  <a:cubicBezTo>
                    <a:pt x="267758" y="1989706"/>
                    <a:pt x="267746" y="1989693"/>
                    <a:pt x="267733" y="1989680"/>
                  </a:cubicBezTo>
                  <a:lnTo>
                    <a:pt x="248446" y="1970392"/>
                  </a:lnTo>
                  <a:cubicBezTo>
                    <a:pt x="248459" y="1970406"/>
                    <a:pt x="248473" y="1970420"/>
                    <a:pt x="248486" y="1970434"/>
                  </a:cubicBezTo>
                  <a:lnTo>
                    <a:pt x="267771" y="1989719"/>
                  </a:lnTo>
                  <a:close/>
                  <a:moveTo>
                    <a:pt x="333326" y="2056993"/>
                  </a:moveTo>
                  <a:lnTo>
                    <a:pt x="332951" y="2056599"/>
                  </a:lnTo>
                  <a:lnTo>
                    <a:pt x="320095" y="2044279"/>
                  </a:lnTo>
                  <a:lnTo>
                    <a:pt x="320526" y="2044727"/>
                  </a:lnTo>
                  <a:lnTo>
                    <a:pt x="333326" y="2056993"/>
                  </a:lnTo>
                  <a:close/>
                  <a:moveTo>
                    <a:pt x="353677" y="2077353"/>
                  </a:moveTo>
                  <a:lnTo>
                    <a:pt x="353367" y="2077015"/>
                  </a:lnTo>
                  <a:lnTo>
                    <a:pt x="344870" y="2069049"/>
                  </a:lnTo>
                  <a:lnTo>
                    <a:pt x="345290" y="2069491"/>
                  </a:lnTo>
                  <a:lnTo>
                    <a:pt x="353677" y="2077353"/>
                  </a:lnTo>
                  <a:close/>
                  <a:moveTo>
                    <a:pt x="364294" y="2088019"/>
                  </a:moveTo>
                  <a:lnTo>
                    <a:pt x="364142" y="2087791"/>
                  </a:lnTo>
                  <a:lnTo>
                    <a:pt x="360046" y="2084206"/>
                  </a:lnTo>
                  <a:lnTo>
                    <a:pt x="360486" y="2084687"/>
                  </a:lnTo>
                  <a:lnTo>
                    <a:pt x="364294" y="2088019"/>
                  </a:lnTo>
                  <a:close/>
                  <a:moveTo>
                    <a:pt x="391707" y="2113682"/>
                  </a:moveTo>
                  <a:lnTo>
                    <a:pt x="391363" y="2113311"/>
                  </a:lnTo>
                  <a:lnTo>
                    <a:pt x="366016" y="2090166"/>
                  </a:lnTo>
                  <a:cubicBezTo>
                    <a:pt x="366049" y="2090216"/>
                    <a:pt x="366082" y="2090265"/>
                    <a:pt x="366115" y="2090315"/>
                  </a:cubicBezTo>
                  <a:lnTo>
                    <a:pt x="391707" y="2113682"/>
                  </a:lnTo>
                  <a:close/>
                  <a:moveTo>
                    <a:pt x="1669036" y="2344147"/>
                  </a:moveTo>
                  <a:lnTo>
                    <a:pt x="1736574" y="2115642"/>
                  </a:lnTo>
                  <a:lnTo>
                    <a:pt x="1763589" y="2061612"/>
                  </a:lnTo>
                  <a:lnTo>
                    <a:pt x="1787227" y="2005892"/>
                  </a:lnTo>
                  <a:lnTo>
                    <a:pt x="1809178" y="1949610"/>
                  </a:lnTo>
                  <a:lnTo>
                    <a:pt x="1828876" y="1892766"/>
                  </a:lnTo>
                  <a:lnTo>
                    <a:pt x="1846886" y="1834232"/>
                  </a:lnTo>
                  <a:lnTo>
                    <a:pt x="1862645" y="1776825"/>
                  </a:lnTo>
                  <a:lnTo>
                    <a:pt x="1876153" y="1717728"/>
                  </a:lnTo>
                  <a:lnTo>
                    <a:pt x="1888535" y="1659195"/>
                  </a:lnTo>
                  <a:lnTo>
                    <a:pt x="1899228" y="1600662"/>
                  </a:lnTo>
                  <a:lnTo>
                    <a:pt x="1908234" y="1543254"/>
                  </a:lnTo>
                  <a:lnTo>
                    <a:pt x="1915550" y="1485846"/>
                  </a:lnTo>
                  <a:lnTo>
                    <a:pt x="1922304" y="1429564"/>
                  </a:lnTo>
                  <a:lnTo>
                    <a:pt x="1927369" y="1374407"/>
                  </a:lnTo>
                  <a:lnTo>
                    <a:pt x="1930746" y="1320939"/>
                  </a:lnTo>
                  <a:lnTo>
                    <a:pt x="1933560" y="1268597"/>
                  </a:lnTo>
                  <a:lnTo>
                    <a:pt x="1935249" y="1217943"/>
                  </a:lnTo>
                  <a:lnTo>
                    <a:pt x="1936374" y="1169541"/>
                  </a:lnTo>
                  <a:lnTo>
                    <a:pt x="1936374" y="1123389"/>
                  </a:lnTo>
                  <a:lnTo>
                    <a:pt x="1936374" y="1079489"/>
                  </a:lnTo>
                  <a:cubicBezTo>
                    <a:pt x="1936186" y="1065794"/>
                    <a:pt x="1935999" y="1052099"/>
                    <a:pt x="1935811" y="1038404"/>
                  </a:cubicBezTo>
                  <a:cubicBezTo>
                    <a:pt x="1935248" y="1025647"/>
                    <a:pt x="1934686" y="1012889"/>
                    <a:pt x="1934123" y="1000132"/>
                  </a:cubicBezTo>
                  <a:cubicBezTo>
                    <a:pt x="1933748" y="988313"/>
                    <a:pt x="1933372" y="976494"/>
                    <a:pt x="1932997" y="964675"/>
                  </a:cubicBezTo>
                  <a:cubicBezTo>
                    <a:pt x="1932434" y="954169"/>
                    <a:pt x="1931872" y="943662"/>
                    <a:pt x="1931309" y="933156"/>
                  </a:cubicBezTo>
                  <a:lnTo>
                    <a:pt x="1929057" y="905015"/>
                  </a:lnTo>
                  <a:lnTo>
                    <a:pt x="1927369" y="880251"/>
                  </a:lnTo>
                  <a:lnTo>
                    <a:pt x="1925681" y="859427"/>
                  </a:lnTo>
                  <a:cubicBezTo>
                    <a:pt x="1925306" y="853986"/>
                    <a:pt x="1924930" y="848546"/>
                    <a:pt x="1924555" y="843105"/>
                  </a:cubicBezTo>
                  <a:lnTo>
                    <a:pt x="1922866" y="831286"/>
                  </a:lnTo>
                  <a:cubicBezTo>
                    <a:pt x="1922679" y="828659"/>
                    <a:pt x="1922491" y="826033"/>
                    <a:pt x="1922304" y="823406"/>
                  </a:cubicBezTo>
                  <a:lnTo>
                    <a:pt x="1922304" y="821155"/>
                  </a:lnTo>
                  <a:lnTo>
                    <a:pt x="1924555" y="781758"/>
                  </a:lnTo>
                  <a:cubicBezTo>
                    <a:pt x="1924180" y="769564"/>
                    <a:pt x="1923804" y="757369"/>
                    <a:pt x="1923429" y="745175"/>
                  </a:cubicBezTo>
                  <a:lnTo>
                    <a:pt x="1920052" y="710280"/>
                  </a:lnTo>
                  <a:lnTo>
                    <a:pt x="1913299" y="677636"/>
                  </a:lnTo>
                  <a:lnTo>
                    <a:pt x="1904856" y="647806"/>
                  </a:lnTo>
                  <a:lnTo>
                    <a:pt x="1894163" y="619666"/>
                  </a:lnTo>
                  <a:lnTo>
                    <a:pt x="1881781" y="592650"/>
                  </a:lnTo>
                  <a:lnTo>
                    <a:pt x="1867710" y="569012"/>
                  </a:lnTo>
                  <a:lnTo>
                    <a:pt x="1850826" y="546499"/>
                  </a:lnTo>
                  <a:lnTo>
                    <a:pt x="1833941" y="525675"/>
                  </a:lnTo>
                  <a:lnTo>
                    <a:pt x="1814806" y="507101"/>
                  </a:lnTo>
                  <a:lnTo>
                    <a:pt x="1795670" y="489654"/>
                  </a:lnTo>
                  <a:lnTo>
                    <a:pt x="1775409" y="473895"/>
                  </a:lnTo>
                  <a:lnTo>
                    <a:pt x="1754584" y="459262"/>
                  </a:lnTo>
                  <a:lnTo>
                    <a:pt x="1733760" y="447442"/>
                  </a:lnTo>
                  <a:lnTo>
                    <a:pt x="1712373" y="435623"/>
                  </a:lnTo>
                  <a:lnTo>
                    <a:pt x="1691549" y="425492"/>
                  </a:lnTo>
                  <a:lnTo>
                    <a:pt x="1670725" y="417050"/>
                  </a:lnTo>
                  <a:lnTo>
                    <a:pt x="1650463" y="409171"/>
                  </a:lnTo>
                  <a:lnTo>
                    <a:pt x="1630201" y="401854"/>
                  </a:lnTo>
                  <a:lnTo>
                    <a:pt x="1611629" y="396789"/>
                  </a:lnTo>
                  <a:lnTo>
                    <a:pt x="1594182" y="391723"/>
                  </a:lnTo>
                  <a:lnTo>
                    <a:pt x="1577860" y="387221"/>
                  </a:lnTo>
                  <a:lnTo>
                    <a:pt x="1562664" y="384406"/>
                  </a:lnTo>
                  <a:lnTo>
                    <a:pt x="1549719" y="381592"/>
                  </a:lnTo>
                  <a:lnTo>
                    <a:pt x="1538463" y="379904"/>
                  </a:lnTo>
                  <a:lnTo>
                    <a:pt x="1530020" y="378779"/>
                  </a:lnTo>
                  <a:lnTo>
                    <a:pt x="1522704" y="378216"/>
                  </a:lnTo>
                  <a:lnTo>
                    <a:pt x="1518201" y="377090"/>
                  </a:lnTo>
                  <a:lnTo>
                    <a:pt x="1517075" y="377090"/>
                  </a:lnTo>
                  <a:lnTo>
                    <a:pt x="1503005" y="341070"/>
                  </a:lnTo>
                  <a:lnTo>
                    <a:pt x="1487809" y="308989"/>
                  </a:lnTo>
                  <a:lnTo>
                    <a:pt x="1472050" y="279722"/>
                  </a:lnTo>
                  <a:lnTo>
                    <a:pt x="1455165" y="254958"/>
                  </a:lnTo>
                  <a:lnTo>
                    <a:pt x="1436593" y="233008"/>
                  </a:lnTo>
                  <a:lnTo>
                    <a:pt x="1417457" y="213872"/>
                  </a:lnTo>
                  <a:lnTo>
                    <a:pt x="1397758" y="197550"/>
                  </a:lnTo>
                  <a:lnTo>
                    <a:pt x="1377497" y="184605"/>
                  </a:lnTo>
                  <a:lnTo>
                    <a:pt x="1356673" y="173912"/>
                  </a:lnTo>
                  <a:lnTo>
                    <a:pt x="1335848" y="165470"/>
                  </a:lnTo>
                  <a:lnTo>
                    <a:pt x="1315024" y="158716"/>
                  </a:lnTo>
                  <a:lnTo>
                    <a:pt x="1294200" y="154776"/>
                  </a:lnTo>
                  <a:lnTo>
                    <a:pt x="1273376" y="151399"/>
                  </a:lnTo>
                  <a:lnTo>
                    <a:pt x="1252552" y="150274"/>
                  </a:lnTo>
                  <a:lnTo>
                    <a:pt x="1232290" y="150836"/>
                  </a:lnTo>
                  <a:lnTo>
                    <a:pt x="1212029" y="152525"/>
                  </a:lnTo>
                  <a:lnTo>
                    <a:pt x="1193456" y="155339"/>
                  </a:lnTo>
                  <a:lnTo>
                    <a:pt x="1174883" y="158153"/>
                  </a:lnTo>
                  <a:lnTo>
                    <a:pt x="1157436" y="162655"/>
                  </a:lnTo>
                  <a:lnTo>
                    <a:pt x="1141114" y="166595"/>
                  </a:lnTo>
                  <a:lnTo>
                    <a:pt x="1125918" y="171660"/>
                  </a:lnTo>
                  <a:lnTo>
                    <a:pt x="1112410" y="176726"/>
                  </a:lnTo>
                  <a:lnTo>
                    <a:pt x="1099465" y="181791"/>
                  </a:lnTo>
                  <a:lnTo>
                    <a:pt x="1088772" y="186294"/>
                  </a:lnTo>
                  <a:lnTo>
                    <a:pt x="1079204" y="190796"/>
                  </a:lnTo>
                  <a:lnTo>
                    <a:pt x="1071887" y="194173"/>
                  </a:lnTo>
                  <a:lnTo>
                    <a:pt x="1066259" y="196987"/>
                  </a:lnTo>
                  <a:lnTo>
                    <a:pt x="1063445" y="199239"/>
                  </a:lnTo>
                  <a:lnTo>
                    <a:pt x="1061757" y="199801"/>
                  </a:lnTo>
                  <a:lnTo>
                    <a:pt x="1043746" y="163781"/>
                  </a:lnTo>
                  <a:lnTo>
                    <a:pt x="1026299" y="132263"/>
                  </a:lnTo>
                  <a:lnTo>
                    <a:pt x="1006038" y="104685"/>
                  </a:lnTo>
                  <a:lnTo>
                    <a:pt x="985776" y="80484"/>
                  </a:lnTo>
                  <a:lnTo>
                    <a:pt x="964952" y="60222"/>
                  </a:lnTo>
                  <a:lnTo>
                    <a:pt x="943565" y="43337"/>
                  </a:lnTo>
                  <a:lnTo>
                    <a:pt x="921052" y="29830"/>
                  </a:lnTo>
                  <a:lnTo>
                    <a:pt x="899102" y="19136"/>
                  </a:lnTo>
                  <a:lnTo>
                    <a:pt x="876027" y="10131"/>
                  </a:lnTo>
                  <a:lnTo>
                    <a:pt x="853514" y="4503"/>
                  </a:lnTo>
                  <a:lnTo>
                    <a:pt x="830438" y="1689"/>
                  </a:lnTo>
                  <a:lnTo>
                    <a:pt x="808489" y="0"/>
                  </a:lnTo>
                  <a:lnTo>
                    <a:pt x="785976" y="1126"/>
                  </a:lnTo>
                  <a:lnTo>
                    <a:pt x="764589" y="3377"/>
                  </a:lnTo>
                  <a:lnTo>
                    <a:pt x="742639" y="6754"/>
                  </a:lnTo>
                  <a:lnTo>
                    <a:pt x="722941" y="11257"/>
                  </a:lnTo>
                  <a:lnTo>
                    <a:pt x="702679" y="16885"/>
                  </a:lnTo>
                  <a:lnTo>
                    <a:pt x="684106" y="24201"/>
                  </a:lnTo>
                  <a:lnTo>
                    <a:pt x="666096" y="30392"/>
                  </a:lnTo>
                  <a:lnTo>
                    <a:pt x="648649" y="38272"/>
                  </a:lnTo>
                  <a:lnTo>
                    <a:pt x="633453" y="45589"/>
                  </a:lnTo>
                  <a:lnTo>
                    <a:pt x="619382" y="53468"/>
                  </a:lnTo>
                  <a:lnTo>
                    <a:pt x="606437" y="60785"/>
                  </a:lnTo>
                  <a:lnTo>
                    <a:pt x="595744" y="67539"/>
                  </a:lnTo>
                  <a:lnTo>
                    <a:pt x="586176" y="73167"/>
                  </a:lnTo>
                  <a:lnTo>
                    <a:pt x="578297" y="78232"/>
                  </a:lnTo>
                  <a:lnTo>
                    <a:pt x="573231" y="82172"/>
                  </a:lnTo>
                  <a:lnTo>
                    <a:pt x="569855" y="84424"/>
                  </a:lnTo>
                  <a:lnTo>
                    <a:pt x="568166" y="85549"/>
                  </a:lnTo>
                  <a:lnTo>
                    <a:pt x="525955" y="73730"/>
                  </a:lnTo>
                  <a:lnTo>
                    <a:pt x="485432" y="65287"/>
                  </a:lnTo>
                  <a:lnTo>
                    <a:pt x="447723" y="60222"/>
                  </a:lnTo>
                  <a:lnTo>
                    <a:pt x="412266" y="56282"/>
                  </a:lnTo>
                  <a:lnTo>
                    <a:pt x="378496" y="56282"/>
                  </a:lnTo>
                  <a:lnTo>
                    <a:pt x="346979" y="57971"/>
                  </a:lnTo>
                  <a:lnTo>
                    <a:pt x="317713" y="62474"/>
                  </a:lnTo>
                  <a:lnTo>
                    <a:pt x="290134" y="68101"/>
                  </a:lnTo>
                  <a:lnTo>
                    <a:pt x="264245" y="75981"/>
                  </a:lnTo>
                  <a:lnTo>
                    <a:pt x="241169" y="85549"/>
                  </a:lnTo>
                  <a:lnTo>
                    <a:pt x="219219" y="96242"/>
                  </a:lnTo>
                  <a:lnTo>
                    <a:pt x="198958" y="108625"/>
                  </a:lnTo>
                  <a:lnTo>
                    <a:pt x="180385" y="121570"/>
                  </a:lnTo>
                  <a:lnTo>
                    <a:pt x="163500" y="135640"/>
                  </a:lnTo>
                  <a:lnTo>
                    <a:pt x="147742" y="150836"/>
                  </a:lnTo>
                  <a:lnTo>
                    <a:pt x="133672" y="166032"/>
                  </a:lnTo>
                  <a:lnTo>
                    <a:pt x="121289" y="182354"/>
                  </a:lnTo>
                  <a:lnTo>
                    <a:pt x="110033" y="198676"/>
                  </a:lnTo>
                  <a:lnTo>
                    <a:pt x="99902" y="214435"/>
                  </a:lnTo>
                  <a:lnTo>
                    <a:pt x="90897" y="230756"/>
                  </a:lnTo>
                  <a:lnTo>
                    <a:pt x="83018" y="246516"/>
                  </a:lnTo>
                  <a:lnTo>
                    <a:pt x="76264" y="261712"/>
                  </a:lnTo>
                  <a:lnTo>
                    <a:pt x="70073" y="276908"/>
                  </a:lnTo>
                  <a:lnTo>
                    <a:pt x="65008" y="290979"/>
                  </a:lnTo>
                  <a:lnTo>
                    <a:pt x="61068" y="303923"/>
                  </a:lnTo>
                  <a:lnTo>
                    <a:pt x="58254" y="315180"/>
                  </a:lnTo>
                  <a:lnTo>
                    <a:pt x="55440" y="325873"/>
                  </a:lnTo>
                  <a:lnTo>
                    <a:pt x="53188" y="334879"/>
                  </a:lnTo>
                  <a:lnTo>
                    <a:pt x="51500" y="342195"/>
                  </a:lnTo>
                  <a:cubicBezTo>
                    <a:pt x="51312" y="344071"/>
                    <a:pt x="51125" y="345947"/>
                    <a:pt x="50937" y="347823"/>
                  </a:cubicBezTo>
                  <a:lnTo>
                    <a:pt x="50374" y="350637"/>
                  </a:lnTo>
                  <a:lnTo>
                    <a:pt x="50374" y="351763"/>
                  </a:lnTo>
                  <a:lnTo>
                    <a:pt x="45872" y="371462"/>
                  </a:lnTo>
                  <a:lnTo>
                    <a:pt x="41369" y="395100"/>
                  </a:lnTo>
                  <a:lnTo>
                    <a:pt x="38555" y="420990"/>
                  </a:lnTo>
                  <a:lnTo>
                    <a:pt x="35741" y="450256"/>
                  </a:lnTo>
                  <a:lnTo>
                    <a:pt x="32927" y="481212"/>
                  </a:lnTo>
                  <a:lnTo>
                    <a:pt x="30675" y="513292"/>
                  </a:lnTo>
                  <a:lnTo>
                    <a:pt x="29550" y="546499"/>
                  </a:lnTo>
                  <a:cubicBezTo>
                    <a:pt x="28987" y="558130"/>
                    <a:pt x="28425" y="569762"/>
                    <a:pt x="27862" y="581393"/>
                  </a:cubicBezTo>
                  <a:cubicBezTo>
                    <a:pt x="27674" y="592837"/>
                    <a:pt x="27487" y="604282"/>
                    <a:pt x="27299" y="615726"/>
                  </a:cubicBezTo>
                  <a:cubicBezTo>
                    <a:pt x="27111" y="627358"/>
                    <a:pt x="26924" y="638989"/>
                    <a:pt x="26736" y="650621"/>
                  </a:cubicBezTo>
                  <a:lnTo>
                    <a:pt x="26736" y="683827"/>
                  </a:lnTo>
                  <a:cubicBezTo>
                    <a:pt x="26361" y="694896"/>
                    <a:pt x="25985" y="705964"/>
                    <a:pt x="25610" y="717033"/>
                  </a:cubicBezTo>
                  <a:lnTo>
                    <a:pt x="25610" y="747988"/>
                  </a:lnTo>
                  <a:lnTo>
                    <a:pt x="25610" y="777255"/>
                  </a:lnTo>
                  <a:lnTo>
                    <a:pt x="25610" y="804271"/>
                  </a:lnTo>
                  <a:cubicBezTo>
                    <a:pt x="25985" y="812150"/>
                    <a:pt x="26361" y="820030"/>
                    <a:pt x="26736" y="827909"/>
                  </a:cubicBezTo>
                  <a:lnTo>
                    <a:pt x="26736" y="848171"/>
                  </a:lnTo>
                  <a:cubicBezTo>
                    <a:pt x="26924" y="853799"/>
                    <a:pt x="27111" y="859427"/>
                    <a:pt x="27299" y="865055"/>
                  </a:cubicBezTo>
                  <a:lnTo>
                    <a:pt x="27299" y="869126"/>
                  </a:lnTo>
                  <a:cubicBezTo>
                    <a:pt x="38972" y="915944"/>
                    <a:pt x="4926" y="1198982"/>
                    <a:pt x="16599" y="1245800"/>
                  </a:cubicBezTo>
                  <a:cubicBezTo>
                    <a:pt x="54839" y="1404762"/>
                    <a:pt x="38937" y="1450682"/>
                    <a:pt x="113916" y="1610297"/>
                  </a:cubicBezTo>
                  <a:cubicBezTo>
                    <a:pt x="188895" y="1769912"/>
                    <a:pt x="406125" y="2096376"/>
                    <a:pt x="466471" y="2203492"/>
                  </a:cubicBezTo>
                  <a:cubicBezTo>
                    <a:pt x="526817" y="2310608"/>
                    <a:pt x="474886" y="2238633"/>
                    <a:pt x="475994" y="2252993"/>
                  </a:cubicBezTo>
                  <a:lnTo>
                    <a:pt x="475427" y="2266980"/>
                  </a:lnTo>
                  <a:lnTo>
                    <a:pt x="477836" y="2275814"/>
                  </a:lnTo>
                  <a:cubicBezTo>
                    <a:pt x="480335" y="2289723"/>
                    <a:pt x="588516" y="2305673"/>
                    <a:pt x="588516" y="2320424"/>
                  </a:cubicBezTo>
                  <a:cubicBezTo>
                    <a:pt x="588140" y="2324668"/>
                    <a:pt x="590589" y="2340828"/>
                    <a:pt x="590213" y="2345072"/>
                  </a:cubicBezTo>
                  <a:lnTo>
                    <a:pt x="1669036" y="2344147"/>
                  </a:lnTo>
                  <a:close/>
                </a:path>
              </a:pathLst>
            </a:custGeom>
            <a:solidFill>
              <a:srgbClr val="FEDEC0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자유형 46"/>
            <p:cNvSpPr/>
            <p:nvPr/>
          </p:nvSpPr>
          <p:spPr>
            <a:xfrm flipH="1">
              <a:off x="11843036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11279484" y="6463152"/>
              <a:ext cx="162317" cy="455171"/>
            </a:xfrm>
            <a:custGeom>
              <a:avLst/>
              <a:gdLst>
                <a:gd name="connsiteX0" fmla="*/ 66794 w 312924"/>
                <a:gd name="connsiteY0" fmla="*/ 69684 h 967177"/>
                <a:gd name="connsiteX1" fmla="*/ 13454 w 312924"/>
                <a:gd name="connsiteY1" fmla="*/ 854544 h 967177"/>
                <a:gd name="connsiteX2" fmla="*/ 295394 w 312924"/>
                <a:gd name="connsiteY2" fmla="*/ 907884 h 967177"/>
                <a:gd name="connsiteX3" fmla="*/ 280154 w 312924"/>
                <a:gd name="connsiteY3" fmla="*/ 336384 h 967177"/>
                <a:gd name="connsiteX4" fmla="*/ 257294 w 312924"/>
                <a:gd name="connsiteY4" fmla="*/ 69684 h 967177"/>
                <a:gd name="connsiteX5" fmla="*/ 66794 w 312924"/>
                <a:gd name="connsiteY5" fmla="*/ 69684 h 967177"/>
                <a:gd name="connsiteX0" fmla="*/ 35664 w 329419"/>
                <a:gd name="connsiteY0" fmla="*/ 81585 h 941445"/>
                <a:gd name="connsiteX1" fmla="*/ 29949 w 329419"/>
                <a:gd name="connsiteY1" fmla="*/ 830727 h 941445"/>
                <a:gd name="connsiteX2" fmla="*/ 311889 w 329419"/>
                <a:gd name="connsiteY2" fmla="*/ 884067 h 941445"/>
                <a:gd name="connsiteX3" fmla="*/ 296649 w 329419"/>
                <a:gd name="connsiteY3" fmla="*/ 312567 h 941445"/>
                <a:gd name="connsiteX4" fmla="*/ 273789 w 329419"/>
                <a:gd name="connsiteY4" fmla="*/ 45867 h 941445"/>
                <a:gd name="connsiteX5" fmla="*/ 35664 w 329419"/>
                <a:gd name="connsiteY5" fmla="*/ 81585 h 941445"/>
                <a:gd name="connsiteX0" fmla="*/ 36336 w 330091"/>
                <a:gd name="connsiteY0" fmla="*/ 90776 h 950636"/>
                <a:gd name="connsiteX1" fmla="*/ 30621 w 330091"/>
                <a:gd name="connsiteY1" fmla="*/ 839918 h 950636"/>
                <a:gd name="connsiteX2" fmla="*/ 312561 w 330091"/>
                <a:gd name="connsiteY2" fmla="*/ 893258 h 950636"/>
                <a:gd name="connsiteX3" fmla="*/ 297321 w 330091"/>
                <a:gd name="connsiteY3" fmla="*/ 321758 h 950636"/>
                <a:gd name="connsiteX4" fmla="*/ 286367 w 330091"/>
                <a:gd name="connsiteY4" fmla="*/ 38389 h 950636"/>
                <a:gd name="connsiteX5" fmla="*/ 36336 w 330091"/>
                <a:gd name="connsiteY5" fmla="*/ 90776 h 950636"/>
                <a:gd name="connsiteX0" fmla="*/ 36336 w 330091"/>
                <a:gd name="connsiteY0" fmla="*/ 88051 h 947911"/>
                <a:gd name="connsiteX1" fmla="*/ 30621 w 330091"/>
                <a:gd name="connsiteY1" fmla="*/ 837193 h 947911"/>
                <a:gd name="connsiteX2" fmla="*/ 312561 w 330091"/>
                <a:gd name="connsiteY2" fmla="*/ 890533 h 947911"/>
                <a:gd name="connsiteX3" fmla="*/ 297321 w 330091"/>
                <a:gd name="connsiteY3" fmla="*/ 319033 h 947911"/>
                <a:gd name="connsiteX4" fmla="*/ 286367 w 330091"/>
                <a:gd name="connsiteY4" fmla="*/ 35664 h 947911"/>
                <a:gd name="connsiteX5" fmla="*/ 36336 w 330091"/>
                <a:gd name="connsiteY5" fmla="*/ 88051 h 947911"/>
                <a:gd name="connsiteX0" fmla="*/ 36336 w 330091"/>
                <a:gd name="connsiteY0" fmla="*/ 81919 h 941779"/>
                <a:gd name="connsiteX1" fmla="*/ 30621 w 330091"/>
                <a:gd name="connsiteY1" fmla="*/ 831061 h 941779"/>
                <a:gd name="connsiteX2" fmla="*/ 312561 w 330091"/>
                <a:gd name="connsiteY2" fmla="*/ 884401 h 941779"/>
                <a:gd name="connsiteX3" fmla="*/ 297321 w 330091"/>
                <a:gd name="connsiteY3" fmla="*/ 312901 h 941779"/>
                <a:gd name="connsiteX4" fmla="*/ 286367 w 330091"/>
                <a:gd name="connsiteY4" fmla="*/ 29532 h 941779"/>
                <a:gd name="connsiteX5" fmla="*/ 36336 w 330091"/>
                <a:gd name="connsiteY5" fmla="*/ 81919 h 941779"/>
                <a:gd name="connsiteX0" fmla="*/ 36067 w 329822"/>
                <a:gd name="connsiteY0" fmla="*/ 88529 h 948389"/>
                <a:gd name="connsiteX1" fmla="*/ 30352 w 329822"/>
                <a:gd name="connsiteY1" fmla="*/ 837671 h 948389"/>
                <a:gd name="connsiteX2" fmla="*/ 312292 w 329822"/>
                <a:gd name="connsiteY2" fmla="*/ 891011 h 948389"/>
                <a:gd name="connsiteX3" fmla="*/ 297052 w 329822"/>
                <a:gd name="connsiteY3" fmla="*/ 319511 h 948389"/>
                <a:gd name="connsiteX4" fmla="*/ 281336 w 329822"/>
                <a:gd name="connsiteY4" fmla="*/ 24236 h 948389"/>
                <a:gd name="connsiteX5" fmla="*/ 36067 w 329822"/>
                <a:gd name="connsiteY5" fmla="*/ 88529 h 948389"/>
                <a:gd name="connsiteX0" fmla="*/ 29673 w 337715"/>
                <a:gd name="connsiteY0" fmla="*/ 109722 h 947024"/>
                <a:gd name="connsiteX1" fmla="*/ 38245 w 337715"/>
                <a:gd name="connsiteY1" fmla="*/ 837433 h 947024"/>
                <a:gd name="connsiteX2" fmla="*/ 320185 w 337715"/>
                <a:gd name="connsiteY2" fmla="*/ 890773 h 947024"/>
                <a:gd name="connsiteX3" fmla="*/ 304945 w 337715"/>
                <a:gd name="connsiteY3" fmla="*/ 319273 h 947024"/>
                <a:gd name="connsiteX4" fmla="*/ 289229 w 337715"/>
                <a:gd name="connsiteY4" fmla="*/ 23998 h 947024"/>
                <a:gd name="connsiteX5" fmla="*/ 29673 w 337715"/>
                <a:gd name="connsiteY5" fmla="*/ 109722 h 9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5" h="947024">
                  <a:moveTo>
                    <a:pt x="29673" y="109722"/>
                  </a:moveTo>
                  <a:cubicBezTo>
                    <a:pt x="-12158" y="245294"/>
                    <a:pt x="-10174" y="707258"/>
                    <a:pt x="38245" y="837433"/>
                  </a:cubicBezTo>
                  <a:cubicBezTo>
                    <a:pt x="86664" y="967608"/>
                    <a:pt x="275735" y="977133"/>
                    <a:pt x="320185" y="890773"/>
                  </a:cubicBezTo>
                  <a:cubicBezTo>
                    <a:pt x="364635" y="804413"/>
                    <a:pt x="311295" y="458973"/>
                    <a:pt x="304945" y="319273"/>
                  </a:cubicBezTo>
                  <a:cubicBezTo>
                    <a:pt x="298595" y="179573"/>
                    <a:pt x="335108" y="58923"/>
                    <a:pt x="289229" y="23998"/>
                  </a:cubicBezTo>
                  <a:cubicBezTo>
                    <a:pt x="243350" y="-10927"/>
                    <a:pt x="71504" y="-25850"/>
                    <a:pt x="29673" y="109722"/>
                  </a:cubicBezTo>
                  <a:close/>
                </a:path>
              </a:pathLst>
            </a:custGeom>
            <a:solidFill>
              <a:srgbClr val="2BC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Group 4"/>
            <p:cNvGrpSpPr>
              <a:grpSpLocks noChangeAspect="1"/>
            </p:cNvGrpSpPr>
            <p:nvPr/>
          </p:nvGrpSpPr>
          <p:grpSpPr bwMode="auto">
            <a:xfrm rot="21037912">
              <a:off x="10983608" y="5445680"/>
              <a:ext cx="1069098" cy="792004"/>
              <a:chOff x="0" y="-188"/>
              <a:chExt cx="1987" cy="1472"/>
            </a:xfrm>
          </p:grpSpPr>
          <p:sp>
            <p:nvSpPr>
              <p:cNvPr id="15" name="Freeform 5"/>
              <p:cNvSpPr>
                <a:spLocks/>
              </p:cNvSpPr>
              <p:nvPr/>
            </p:nvSpPr>
            <p:spPr bwMode="auto">
              <a:xfrm>
                <a:off x="0" y="497"/>
                <a:ext cx="1605" cy="787"/>
              </a:xfrm>
              <a:custGeom>
                <a:avLst/>
                <a:gdLst>
                  <a:gd name="T0" fmla="*/ 6423 w 6423"/>
                  <a:gd name="T1" fmla="*/ 1764 h 3147"/>
                  <a:gd name="T2" fmla="*/ 6409 w 6423"/>
                  <a:gd name="T3" fmla="*/ 1784 h 3147"/>
                  <a:gd name="T4" fmla="*/ 6319 w 6423"/>
                  <a:gd name="T5" fmla="*/ 1900 h 3147"/>
                  <a:gd name="T6" fmla="*/ 6161 w 6423"/>
                  <a:gd name="T7" fmla="*/ 2082 h 3147"/>
                  <a:gd name="T8" fmla="*/ 5994 w 6423"/>
                  <a:gd name="T9" fmla="*/ 2245 h 3147"/>
                  <a:gd name="T10" fmla="*/ 5865 w 6423"/>
                  <a:gd name="T11" fmla="*/ 2361 h 3147"/>
                  <a:gd name="T12" fmla="*/ 5717 w 6423"/>
                  <a:gd name="T13" fmla="*/ 2480 h 3147"/>
                  <a:gd name="T14" fmla="*/ 5554 w 6423"/>
                  <a:gd name="T15" fmla="*/ 2598 h 3147"/>
                  <a:gd name="T16" fmla="*/ 5375 w 6423"/>
                  <a:gd name="T17" fmla="*/ 2711 h 3147"/>
                  <a:gd name="T18" fmla="*/ 5178 w 6423"/>
                  <a:gd name="T19" fmla="*/ 2819 h 3147"/>
                  <a:gd name="T20" fmla="*/ 4967 w 6423"/>
                  <a:gd name="T21" fmla="*/ 2916 h 3147"/>
                  <a:gd name="T22" fmla="*/ 4739 w 6423"/>
                  <a:gd name="T23" fmla="*/ 3000 h 3147"/>
                  <a:gd name="T24" fmla="*/ 4495 w 6423"/>
                  <a:gd name="T25" fmla="*/ 3067 h 3147"/>
                  <a:gd name="T26" fmla="*/ 4301 w 6423"/>
                  <a:gd name="T27" fmla="*/ 3105 h 3147"/>
                  <a:gd name="T28" fmla="*/ 4168 w 6423"/>
                  <a:gd name="T29" fmla="*/ 3123 h 3147"/>
                  <a:gd name="T30" fmla="*/ 4100 w 6423"/>
                  <a:gd name="T31" fmla="*/ 3130 h 3147"/>
                  <a:gd name="T32" fmla="*/ 3963 w 6423"/>
                  <a:gd name="T33" fmla="*/ 3141 h 3147"/>
                  <a:gd name="T34" fmla="*/ 3722 w 6423"/>
                  <a:gd name="T35" fmla="*/ 3147 h 3147"/>
                  <a:gd name="T36" fmla="*/ 3515 w 6423"/>
                  <a:gd name="T37" fmla="*/ 3136 h 3147"/>
                  <a:gd name="T38" fmla="*/ 3339 w 6423"/>
                  <a:gd name="T39" fmla="*/ 3108 h 3147"/>
                  <a:gd name="T40" fmla="*/ 3187 w 6423"/>
                  <a:gd name="T41" fmla="*/ 3068 h 3147"/>
                  <a:gd name="T42" fmla="*/ 3053 w 6423"/>
                  <a:gd name="T43" fmla="*/ 3016 h 3147"/>
                  <a:gd name="T44" fmla="*/ 2933 w 6423"/>
                  <a:gd name="T45" fmla="*/ 2956 h 3147"/>
                  <a:gd name="T46" fmla="*/ 2823 w 6423"/>
                  <a:gd name="T47" fmla="*/ 2888 h 3147"/>
                  <a:gd name="T48" fmla="*/ 2659 w 6423"/>
                  <a:gd name="T49" fmla="*/ 2777 h 3147"/>
                  <a:gd name="T50" fmla="*/ 2483 w 6423"/>
                  <a:gd name="T51" fmla="*/ 2661 h 3147"/>
                  <a:gd name="T52" fmla="*/ 2349 w 6423"/>
                  <a:gd name="T53" fmla="*/ 2584 h 3147"/>
                  <a:gd name="T54" fmla="*/ 2197 w 6423"/>
                  <a:gd name="T55" fmla="*/ 2511 h 3147"/>
                  <a:gd name="T56" fmla="*/ 2020 w 6423"/>
                  <a:gd name="T57" fmla="*/ 2443 h 3147"/>
                  <a:gd name="T58" fmla="*/ 1815 w 6423"/>
                  <a:gd name="T59" fmla="*/ 2383 h 3147"/>
                  <a:gd name="T60" fmla="*/ 1573 w 6423"/>
                  <a:gd name="T61" fmla="*/ 2331 h 3147"/>
                  <a:gd name="T62" fmla="*/ 1436 w 6423"/>
                  <a:gd name="T63" fmla="*/ 2311 h 3147"/>
                  <a:gd name="T64" fmla="*/ 1302 w 6423"/>
                  <a:gd name="T65" fmla="*/ 2293 h 3147"/>
                  <a:gd name="T66" fmla="*/ 1063 w 6423"/>
                  <a:gd name="T67" fmla="*/ 2274 h 3147"/>
                  <a:gd name="T68" fmla="*/ 853 w 6423"/>
                  <a:gd name="T69" fmla="*/ 2272 h 3147"/>
                  <a:gd name="T70" fmla="*/ 671 w 6423"/>
                  <a:gd name="T71" fmla="*/ 2283 h 3147"/>
                  <a:gd name="T72" fmla="*/ 519 w 6423"/>
                  <a:gd name="T73" fmla="*/ 2305 h 3147"/>
                  <a:gd name="T74" fmla="*/ 393 w 6423"/>
                  <a:gd name="T75" fmla="*/ 2335 h 3147"/>
                  <a:gd name="T76" fmla="*/ 292 w 6423"/>
                  <a:gd name="T77" fmla="*/ 2369 h 3147"/>
                  <a:gd name="T78" fmla="*/ 216 w 6423"/>
                  <a:gd name="T79" fmla="*/ 2404 h 3147"/>
                  <a:gd name="T80" fmla="*/ 189 w 6423"/>
                  <a:gd name="T81" fmla="*/ 2420 h 3147"/>
                  <a:gd name="T82" fmla="*/ 169 w 6423"/>
                  <a:gd name="T83" fmla="*/ 2432 h 3147"/>
                  <a:gd name="T84" fmla="*/ 124 w 6423"/>
                  <a:gd name="T85" fmla="*/ 2442 h 3147"/>
                  <a:gd name="T86" fmla="*/ 80 w 6423"/>
                  <a:gd name="T87" fmla="*/ 2434 h 3147"/>
                  <a:gd name="T88" fmla="*/ 43 w 6423"/>
                  <a:gd name="T89" fmla="*/ 2412 h 3147"/>
                  <a:gd name="T90" fmla="*/ 26 w 6423"/>
                  <a:gd name="T91" fmla="*/ 2394 h 3147"/>
                  <a:gd name="T92" fmla="*/ 14 w 6423"/>
                  <a:gd name="T93" fmla="*/ 2375 h 3147"/>
                  <a:gd name="T94" fmla="*/ 0 w 6423"/>
                  <a:gd name="T95" fmla="*/ 2332 h 3147"/>
                  <a:gd name="T96" fmla="*/ 4 w 6423"/>
                  <a:gd name="T97" fmla="*/ 2288 h 3147"/>
                  <a:gd name="T98" fmla="*/ 22 w 6423"/>
                  <a:gd name="T99" fmla="*/ 2248 h 3147"/>
                  <a:gd name="T100" fmla="*/ 38 w 6423"/>
                  <a:gd name="T101" fmla="*/ 2231 h 3147"/>
                  <a:gd name="T102" fmla="*/ 92 w 6423"/>
                  <a:gd name="T103" fmla="*/ 2181 h 3147"/>
                  <a:gd name="T104" fmla="*/ 229 w 6423"/>
                  <a:gd name="T105" fmla="*/ 2070 h 3147"/>
                  <a:gd name="T106" fmla="*/ 486 w 6423"/>
                  <a:gd name="T107" fmla="*/ 1881 h 3147"/>
                  <a:gd name="T108" fmla="*/ 1142 w 6423"/>
                  <a:gd name="T109" fmla="*/ 1429 h 3147"/>
                  <a:gd name="T110" fmla="*/ 1641 w 6423"/>
                  <a:gd name="T111" fmla="*/ 1080 h 3147"/>
                  <a:gd name="T112" fmla="*/ 4511 w 6423"/>
                  <a:gd name="T113" fmla="*/ 0 h 3147"/>
                  <a:gd name="T114" fmla="*/ 6423 w 6423"/>
                  <a:gd name="T115" fmla="*/ 1764 h 3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423" h="3147">
                    <a:moveTo>
                      <a:pt x="6423" y="1764"/>
                    </a:moveTo>
                    <a:lnTo>
                      <a:pt x="6409" y="1784"/>
                    </a:lnTo>
                    <a:lnTo>
                      <a:pt x="6319" y="1900"/>
                    </a:lnTo>
                    <a:lnTo>
                      <a:pt x="6161" y="2082"/>
                    </a:lnTo>
                    <a:lnTo>
                      <a:pt x="5994" y="2245"/>
                    </a:lnTo>
                    <a:lnTo>
                      <a:pt x="5865" y="2361"/>
                    </a:lnTo>
                    <a:lnTo>
                      <a:pt x="5717" y="2480"/>
                    </a:lnTo>
                    <a:lnTo>
                      <a:pt x="5554" y="2598"/>
                    </a:lnTo>
                    <a:lnTo>
                      <a:pt x="5375" y="2711"/>
                    </a:lnTo>
                    <a:lnTo>
                      <a:pt x="5178" y="2819"/>
                    </a:lnTo>
                    <a:lnTo>
                      <a:pt x="4967" y="2916"/>
                    </a:lnTo>
                    <a:lnTo>
                      <a:pt x="4739" y="3000"/>
                    </a:lnTo>
                    <a:lnTo>
                      <a:pt x="4495" y="3067"/>
                    </a:lnTo>
                    <a:lnTo>
                      <a:pt x="4301" y="3105"/>
                    </a:lnTo>
                    <a:lnTo>
                      <a:pt x="4168" y="3123"/>
                    </a:lnTo>
                    <a:lnTo>
                      <a:pt x="4100" y="3130"/>
                    </a:lnTo>
                    <a:lnTo>
                      <a:pt x="3963" y="3141"/>
                    </a:lnTo>
                    <a:lnTo>
                      <a:pt x="3722" y="3147"/>
                    </a:lnTo>
                    <a:lnTo>
                      <a:pt x="3515" y="3136"/>
                    </a:lnTo>
                    <a:lnTo>
                      <a:pt x="3339" y="3108"/>
                    </a:lnTo>
                    <a:lnTo>
                      <a:pt x="3187" y="3068"/>
                    </a:lnTo>
                    <a:lnTo>
                      <a:pt x="3053" y="3016"/>
                    </a:lnTo>
                    <a:lnTo>
                      <a:pt x="2933" y="2956"/>
                    </a:lnTo>
                    <a:lnTo>
                      <a:pt x="2823" y="2888"/>
                    </a:lnTo>
                    <a:lnTo>
                      <a:pt x="2659" y="2777"/>
                    </a:lnTo>
                    <a:lnTo>
                      <a:pt x="2483" y="2661"/>
                    </a:lnTo>
                    <a:lnTo>
                      <a:pt x="2349" y="2584"/>
                    </a:lnTo>
                    <a:lnTo>
                      <a:pt x="2197" y="2511"/>
                    </a:lnTo>
                    <a:lnTo>
                      <a:pt x="2020" y="2443"/>
                    </a:lnTo>
                    <a:lnTo>
                      <a:pt x="1815" y="2383"/>
                    </a:lnTo>
                    <a:lnTo>
                      <a:pt x="1573" y="2331"/>
                    </a:lnTo>
                    <a:lnTo>
                      <a:pt x="1436" y="2311"/>
                    </a:lnTo>
                    <a:lnTo>
                      <a:pt x="1302" y="2293"/>
                    </a:lnTo>
                    <a:lnTo>
                      <a:pt x="1063" y="2274"/>
                    </a:lnTo>
                    <a:lnTo>
                      <a:pt x="853" y="2272"/>
                    </a:lnTo>
                    <a:lnTo>
                      <a:pt x="671" y="2283"/>
                    </a:lnTo>
                    <a:lnTo>
                      <a:pt x="519" y="2305"/>
                    </a:lnTo>
                    <a:lnTo>
                      <a:pt x="393" y="2335"/>
                    </a:lnTo>
                    <a:lnTo>
                      <a:pt x="292" y="2369"/>
                    </a:lnTo>
                    <a:lnTo>
                      <a:pt x="216" y="2404"/>
                    </a:lnTo>
                    <a:lnTo>
                      <a:pt x="189" y="2420"/>
                    </a:lnTo>
                    <a:lnTo>
                      <a:pt x="169" y="2432"/>
                    </a:lnTo>
                    <a:lnTo>
                      <a:pt x="124" y="2442"/>
                    </a:lnTo>
                    <a:lnTo>
                      <a:pt x="80" y="2434"/>
                    </a:lnTo>
                    <a:lnTo>
                      <a:pt x="43" y="2412"/>
                    </a:lnTo>
                    <a:lnTo>
                      <a:pt x="26" y="2394"/>
                    </a:lnTo>
                    <a:lnTo>
                      <a:pt x="14" y="2375"/>
                    </a:lnTo>
                    <a:lnTo>
                      <a:pt x="0" y="2332"/>
                    </a:lnTo>
                    <a:lnTo>
                      <a:pt x="4" y="2288"/>
                    </a:lnTo>
                    <a:lnTo>
                      <a:pt x="22" y="2248"/>
                    </a:lnTo>
                    <a:lnTo>
                      <a:pt x="38" y="2231"/>
                    </a:lnTo>
                    <a:lnTo>
                      <a:pt x="92" y="2181"/>
                    </a:lnTo>
                    <a:lnTo>
                      <a:pt x="229" y="2070"/>
                    </a:lnTo>
                    <a:lnTo>
                      <a:pt x="486" y="1881"/>
                    </a:lnTo>
                    <a:lnTo>
                      <a:pt x="1142" y="1429"/>
                    </a:lnTo>
                    <a:lnTo>
                      <a:pt x="1641" y="1080"/>
                    </a:lnTo>
                    <a:lnTo>
                      <a:pt x="4511" y="0"/>
                    </a:lnTo>
                    <a:lnTo>
                      <a:pt x="6423" y="1764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6"/>
              <p:cNvSpPr>
                <a:spLocks/>
              </p:cNvSpPr>
              <p:nvPr/>
            </p:nvSpPr>
            <p:spPr bwMode="auto">
              <a:xfrm>
                <a:off x="1196" y="-188"/>
                <a:ext cx="208" cy="126"/>
              </a:xfrm>
              <a:custGeom>
                <a:avLst/>
                <a:gdLst>
                  <a:gd name="T0" fmla="*/ 818 w 832"/>
                  <a:gd name="T1" fmla="*/ 501 h 501"/>
                  <a:gd name="T2" fmla="*/ 820 w 832"/>
                  <a:gd name="T3" fmla="*/ 453 h 501"/>
                  <a:gd name="T4" fmla="*/ 830 w 832"/>
                  <a:gd name="T5" fmla="*/ 379 h 501"/>
                  <a:gd name="T6" fmla="*/ 832 w 832"/>
                  <a:gd name="T7" fmla="*/ 355 h 501"/>
                  <a:gd name="T8" fmla="*/ 830 w 832"/>
                  <a:gd name="T9" fmla="*/ 315 h 501"/>
                  <a:gd name="T10" fmla="*/ 814 w 832"/>
                  <a:gd name="T11" fmla="*/ 242 h 501"/>
                  <a:gd name="T12" fmla="*/ 781 w 832"/>
                  <a:gd name="T13" fmla="*/ 177 h 501"/>
                  <a:gd name="T14" fmla="*/ 737 w 832"/>
                  <a:gd name="T15" fmla="*/ 123 h 501"/>
                  <a:gd name="T16" fmla="*/ 683 w 832"/>
                  <a:gd name="T17" fmla="*/ 79 h 501"/>
                  <a:gd name="T18" fmla="*/ 620 w 832"/>
                  <a:gd name="T19" fmla="*/ 44 h 501"/>
                  <a:gd name="T20" fmla="*/ 551 w 832"/>
                  <a:gd name="T21" fmla="*/ 19 h 501"/>
                  <a:gd name="T22" fmla="*/ 478 w 832"/>
                  <a:gd name="T23" fmla="*/ 5 h 501"/>
                  <a:gd name="T24" fmla="*/ 403 w 832"/>
                  <a:gd name="T25" fmla="*/ 0 h 501"/>
                  <a:gd name="T26" fmla="*/ 329 w 832"/>
                  <a:gd name="T27" fmla="*/ 6 h 501"/>
                  <a:gd name="T28" fmla="*/ 257 w 832"/>
                  <a:gd name="T29" fmla="*/ 22 h 501"/>
                  <a:gd name="T30" fmla="*/ 192 w 832"/>
                  <a:gd name="T31" fmla="*/ 50 h 501"/>
                  <a:gd name="T32" fmla="*/ 132 w 832"/>
                  <a:gd name="T33" fmla="*/ 88 h 501"/>
                  <a:gd name="T34" fmla="*/ 82 w 832"/>
                  <a:gd name="T35" fmla="*/ 137 h 501"/>
                  <a:gd name="T36" fmla="*/ 43 w 832"/>
                  <a:gd name="T37" fmla="*/ 199 h 501"/>
                  <a:gd name="T38" fmla="*/ 18 w 832"/>
                  <a:gd name="T39" fmla="*/ 271 h 501"/>
                  <a:gd name="T40" fmla="*/ 12 w 832"/>
                  <a:gd name="T41" fmla="*/ 312 h 501"/>
                  <a:gd name="T42" fmla="*/ 0 w 832"/>
                  <a:gd name="T43" fmla="*/ 427 h 501"/>
                  <a:gd name="T44" fmla="*/ 818 w 832"/>
                  <a:gd name="T45" fmla="*/ 501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32" h="501">
                    <a:moveTo>
                      <a:pt x="818" y="501"/>
                    </a:moveTo>
                    <a:lnTo>
                      <a:pt x="820" y="453"/>
                    </a:lnTo>
                    <a:lnTo>
                      <a:pt x="830" y="379"/>
                    </a:lnTo>
                    <a:lnTo>
                      <a:pt x="832" y="355"/>
                    </a:lnTo>
                    <a:lnTo>
                      <a:pt x="830" y="315"/>
                    </a:lnTo>
                    <a:lnTo>
                      <a:pt x="814" y="242"/>
                    </a:lnTo>
                    <a:lnTo>
                      <a:pt x="781" y="177"/>
                    </a:lnTo>
                    <a:lnTo>
                      <a:pt x="737" y="123"/>
                    </a:lnTo>
                    <a:lnTo>
                      <a:pt x="683" y="79"/>
                    </a:lnTo>
                    <a:lnTo>
                      <a:pt x="620" y="44"/>
                    </a:lnTo>
                    <a:lnTo>
                      <a:pt x="551" y="19"/>
                    </a:lnTo>
                    <a:lnTo>
                      <a:pt x="478" y="5"/>
                    </a:lnTo>
                    <a:lnTo>
                      <a:pt x="403" y="0"/>
                    </a:lnTo>
                    <a:lnTo>
                      <a:pt x="329" y="6"/>
                    </a:lnTo>
                    <a:lnTo>
                      <a:pt x="257" y="22"/>
                    </a:lnTo>
                    <a:lnTo>
                      <a:pt x="192" y="50"/>
                    </a:lnTo>
                    <a:lnTo>
                      <a:pt x="132" y="88"/>
                    </a:lnTo>
                    <a:lnTo>
                      <a:pt x="82" y="137"/>
                    </a:lnTo>
                    <a:lnTo>
                      <a:pt x="43" y="199"/>
                    </a:lnTo>
                    <a:lnTo>
                      <a:pt x="18" y="271"/>
                    </a:lnTo>
                    <a:lnTo>
                      <a:pt x="12" y="312"/>
                    </a:lnTo>
                    <a:lnTo>
                      <a:pt x="0" y="427"/>
                    </a:lnTo>
                    <a:lnTo>
                      <a:pt x="818" y="50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7"/>
              <p:cNvSpPr>
                <a:spLocks/>
              </p:cNvSpPr>
              <p:nvPr/>
            </p:nvSpPr>
            <p:spPr bwMode="auto">
              <a:xfrm>
                <a:off x="410" y="-88"/>
                <a:ext cx="1577" cy="1045"/>
              </a:xfrm>
              <a:custGeom>
                <a:avLst/>
                <a:gdLst>
                  <a:gd name="T0" fmla="*/ 6306 w 6307"/>
                  <a:gd name="T1" fmla="*/ 3161 h 4179"/>
                  <a:gd name="T2" fmla="*/ 6287 w 6307"/>
                  <a:gd name="T3" fmla="*/ 3563 h 4179"/>
                  <a:gd name="T4" fmla="*/ 6240 w 6307"/>
                  <a:gd name="T5" fmla="*/ 3846 h 4179"/>
                  <a:gd name="T6" fmla="*/ 6162 w 6307"/>
                  <a:gd name="T7" fmla="*/ 4030 h 4179"/>
                  <a:gd name="T8" fmla="*/ 6051 w 6307"/>
                  <a:gd name="T9" fmla="*/ 4132 h 4179"/>
                  <a:gd name="T10" fmla="*/ 5903 w 6307"/>
                  <a:gd name="T11" fmla="*/ 4175 h 4179"/>
                  <a:gd name="T12" fmla="*/ 5665 w 6307"/>
                  <a:gd name="T13" fmla="*/ 4171 h 4179"/>
                  <a:gd name="T14" fmla="*/ 5288 w 6307"/>
                  <a:gd name="T15" fmla="*/ 4131 h 4179"/>
                  <a:gd name="T16" fmla="*/ 4830 w 6307"/>
                  <a:gd name="T17" fmla="*/ 4102 h 4179"/>
                  <a:gd name="T18" fmla="*/ 4303 w 6307"/>
                  <a:gd name="T19" fmla="*/ 4070 h 4179"/>
                  <a:gd name="T20" fmla="*/ 3554 w 6307"/>
                  <a:gd name="T21" fmla="*/ 3958 h 4179"/>
                  <a:gd name="T22" fmla="*/ 2242 w 6307"/>
                  <a:gd name="T23" fmla="*/ 3666 h 4179"/>
                  <a:gd name="T24" fmla="*/ 1672 w 6307"/>
                  <a:gd name="T25" fmla="*/ 3525 h 4179"/>
                  <a:gd name="T26" fmla="*/ 1214 w 6307"/>
                  <a:gd name="T27" fmla="*/ 3439 h 4179"/>
                  <a:gd name="T28" fmla="*/ 737 w 6307"/>
                  <a:gd name="T29" fmla="*/ 3386 h 4179"/>
                  <a:gd name="T30" fmla="*/ 287 w 6307"/>
                  <a:gd name="T31" fmla="*/ 3380 h 4179"/>
                  <a:gd name="T32" fmla="*/ 0 w 6307"/>
                  <a:gd name="T33" fmla="*/ 3414 h 4179"/>
                  <a:gd name="T34" fmla="*/ 42 w 6307"/>
                  <a:gd name="T35" fmla="*/ 3090 h 4179"/>
                  <a:gd name="T36" fmla="*/ 173 w 6307"/>
                  <a:gd name="T37" fmla="*/ 2488 h 4179"/>
                  <a:gd name="T38" fmla="*/ 318 w 6307"/>
                  <a:gd name="T39" fmla="*/ 2036 h 4179"/>
                  <a:gd name="T40" fmla="*/ 475 w 6307"/>
                  <a:gd name="T41" fmla="*/ 1664 h 4179"/>
                  <a:gd name="T42" fmla="*/ 677 w 6307"/>
                  <a:gd name="T43" fmla="*/ 1305 h 4179"/>
                  <a:gd name="T44" fmla="*/ 775 w 6307"/>
                  <a:gd name="T45" fmla="*/ 1163 h 4179"/>
                  <a:gd name="T46" fmla="*/ 954 w 6307"/>
                  <a:gd name="T47" fmla="*/ 955 h 4179"/>
                  <a:gd name="T48" fmla="*/ 1151 w 6307"/>
                  <a:gd name="T49" fmla="*/ 773 h 4179"/>
                  <a:gd name="T50" fmla="*/ 1366 w 6307"/>
                  <a:gd name="T51" fmla="*/ 617 h 4179"/>
                  <a:gd name="T52" fmla="*/ 1649 w 6307"/>
                  <a:gd name="T53" fmla="*/ 452 h 4179"/>
                  <a:gd name="T54" fmla="*/ 2118 w 6307"/>
                  <a:gd name="T55" fmla="*/ 254 h 4179"/>
                  <a:gd name="T56" fmla="*/ 2574 w 6307"/>
                  <a:gd name="T57" fmla="*/ 124 h 4179"/>
                  <a:gd name="T58" fmla="*/ 3074 w 6307"/>
                  <a:gd name="T59" fmla="*/ 36 h 4179"/>
                  <a:gd name="T60" fmla="*/ 3552 w 6307"/>
                  <a:gd name="T61" fmla="*/ 0 h 4179"/>
                  <a:gd name="T62" fmla="*/ 3847 w 6307"/>
                  <a:gd name="T63" fmla="*/ 61 h 4179"/>
                  <a:gd name="T64" fmla="*/ 4231 w 6307"/>
                  <a:gd name="T65" fmla="*/ 179 h 4179"/>
                  <a:gd name="T66" fmla="*/ 4600 w 6307"/>
                  <a:gd name="T67" fmla="*/ 335 h 4179"/>
                  <a:gd name="T68" fmla="*/ 4953 w 6307"/>
                  <a:gd name="T69" fmla="*/ 526 h 4179"/>
                  <a:gd name="T70" fmla="*/ 5118 w 6307"/>
                  <a:gd name="T71" fmla="*/ 633 h 4179"/>
                  <a:gd name="T72" fmla="*/ 5409 w 6307"/>
                  <a:gd name="T73" fmla="*/ 865 h 4179"/>
                  <a:gd name="T74" fmla="*/ 5658 w 6307"/>
                  <a:gd name="T75" fmla="*/ 1124 h 4179"/>
                  <a:gd name="T76" fmla="*/ 5866 w 6307"/>
                  <a:gd name="T77" fmla="*/ 1406 h 4179"/>
                  <a:gd name="T78" fmla="*/ 6034 w 6307"/>
                  <a:gd name="T79" fmla="*/ 1712 h 4179"/>
                  <a:gd name="T80" fmla="*/ 6161 w 6307"/>
                  <a:gd name="T81" fmla="*/ 2038 h 4179"/>
                  <a:gd name="T82" fmla="*/ 6248 w 6307"/>
                  <a:gd name="T83" fmla="*/ 2386 h 4179"/>
                  <a:gd name="T84" fmla="*/ 6297 w 6307"/>
                  <a:gd name="T85" fmla="*/ 2753 h 4179"/>
                  <a:gd name="T86" fmla="*/ 6307 w 6307"/>
                  <a:gd name="T87" fmla="*/ 3038 h 4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07" h="4179">
                    <a:moveTo>
                      <a:pt x="6307" y="3038"/>
                    </a:moveTo>
                    <a:lnTo>
                      <a:pt x="6306" y="3161"/>
                    </a:lnTo>
                    <a:lnTo>
                      <a:pt x="6300" y="3377"/>
                    </a:lnTo>
                    <a:lnTo>
                      <a:pt x="6287" y="3563"/>
                    </a:lnTo>
                    <a:lnTo>
                      <a:pt x="6267" y="3718"/>
                    </a:lnTo>
                    <a:lnTo>
                      <a:pt x="6240" y="3846"/>
                    </a:lnTo>
                    <a:lnTo>
                      <a:pt x="6205" y="3949"/>
                    </a:lnTo>
                    <a:lnTo>
                      <a:pt x="6162" y="4030"/>
                    </a:lnTo>
                    <a:lnTo>
                      <a:pt x="6111" y="4089"/>
                    </a:lnTo>
                    <a:lnTo>
                      <a:pt x="6051" y="4132"/>
                    </a:lnTo>
                    <a:lnTo>
                      <a:pt x="5982" y="4160"/>
                    </a:lnTo>
                    <a:lnTo>
                      <a:pt x="5903" y="4175"/>
                    </a:lnTo>
                    <a:lnTo>
                      <a:pt x="5815" y="4179"/>
                    </a:lnTo>
                    <a:lnTo>
                      <a:pt x="5665" y="4171"/>
                    </a:lnTo>
                    <a:lnTo>
                      <a:pt x="5425" y="4145"/>
                    </a:lnTo>
                    <a:lnTo>
                      <a:pt x="5288" y="4131"/>
                    </a:lnTo>
                    <a:lnTo>
                      <a:pt x="5116" y="4117"/>
                    </a:lnTo>
                    <a:lnTo>
                      <a:pt x="4830" y="4102"/>
                    </a:lnTo>
                    <a:lnTo>
                      <a:pt x="4573" y="4090"/>
                    </a:lnTo>
                    <a:lnTo>
                      <a:pt x="4303" y="4070"/>
                    </a:lnTo>
                    <a:lnTo>
                      <a:pt x="3977" y="4031"/>
                    </a:lnTo>
                    <a:lnTo>
                      <a:pt x="3554" y="3958"/>
                    </a:lnTo>
                    <a:lnTo>
                      <a:pt x="2989" y="3840"/>
                    </a:lnTo>
                    <a:lnTo>
                      <a:pt x="2242" y="3666"/>
                    </a:lnTo>
                    <a:lnTo>
                      <a:pt x="1776" y="3550"/>
                    </a:lnTo>
                    <a:lnTo>
                      <a:pt x="1672" y="3525"/>
                    </a:lnTo>
                    <a:lnTo>
                      <a:pt x="1449" y="3479"/>
                    </a:lnTo>
                    <a:lnTo>
                      <a:pt x="1214" y="3439"/>
                    </a:lnTo>
                    <a:lnTo>
                      <a:pt x="975" y="3408"/>
                    </a:lnTo>
                    <a:lnTo>
                      <a:pt x="737" y="3386"/>
                    </a:lnTo>
                    <a:lnTo>
                      <a:pt x="505" y="3376"/>
                    </a:lnTo>
                    <a:lnTo>
                      <a:pt x="287" y="3380"/>
                    </a:lnTo>
                    <a:lnTo>
                      <a:pt x="88" y="3398"/>
                    </a:lnTo>
                    <a:lnTo>
                      <a:pt x="0" y="3414"/>
                    </a:lnTo>
                    <a:lnTo>
                      <a:pt x="3" y="3374"/>
                    </a:lnTo>
                    <a:lnTo>
                      <a:pt x="42" y="3090"/>
                    </a:lnTo>
                    <a:lnTo>
                      <a:pt x="93" y="2815"/>
                    </a:lnTo>
                    <a:lnTo>
                      <a:pt x="173" y="2488"/>
                    </a:lnTo>
                    <a:lnTo>
                      <a:pt x="253" y="2220"/>
                    </a:lnTo>
                    <a:lnTo>
                      <a:pt x="318" y="2036"/>
                    </a:lnTo>
                    <a:lnTo>
                      <a:pt x="392" y="1850"/>
                    </a:lnTo>
                    <a:lnTo>
                      <a:pt x="475" y="1664"/>
                    </a:lnTo>
                    <a:lnTo>
                      <a:pt x="571" y="1481"/>
                    </a:lnTo>
                    <a:lnTo>
                      <a:pt x="677" y="1305"/>
                    </a:lnTo>
                    <a:lnTo>
                      <a:pt x="734" y="1219"/>
                    </a:lnTo>
                    <a:lnTo>
                      <a:pt x="775" y="1163"/>
                    </a:lnTo>
                    <a:lnTo>
                      <a:pt x="862" y="1055"/>
                    </a:lnTo>
                    <a:lnTo>
                      <a:pt x="954" y="955"/>
                    </a:lnTo>
                    <a:lnTo>
                      <a:pt x="1049" y="861"/>
                    </a:lnTo>
                    <a:lnTo>
                      <a:pt x="1151" y="773"/>
                    </a:lnTo>
                    <a:lnTo>
                      <a:pt x="1257" y="693"/>
                    </a:lnTo>
                    <a:lnTo>
                      <a:pt x="1366" y="617"/>
                    </a:lnTo>
                    <a:lnTo>
                      <a:pt x="1478" y="547"/>
                    </a:lnTo>
                    <a:lnTo>
                      <a:pt x="1649" y="452"/>
                    </a:lnTo>
                    <a:lnTo>
                      <a:pt x="1883" y="344"/>
                    </a:lnTo>
                    <a:lnTo>
                      <a:pt x="2118" y="254"/>
                    </a:lnTo>
                    <a:lnTo>
                      <a:pt x="2349" y="182"/>
                    </a:lnTo>
                    <a:lnTo>
                      <a:pt x="2574" y="124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lnTo>
                      <a:pt x="3652" y="17"/>
                    </a:lnTo>
                    <a:lnTo>
                      <a:pt x="3847" y="61"/>
                    </a:lnTo>
                    <a:lnTo>
                      <a:pt x="4041" y="116"/>
                    </a:lnTo>
                    <a:lnTo>
                      <a:pt x="4231" y="179"/>
                    </a:lnTo>
                    <a:lnTo>
                      <a:pt x="4418" y="252"/>
                    </a:lnTo>
                    <a:lnTo>
                      <a:pt x="4600" y="335"/>
                    </a:lnTo>
                    <a:lnTo>
                      <a:pt x="4779" y="426"/>
                    </a:lnTo>
                    <a:lnTo>
                      <a:pt x="4953" y="526"/>
                    </a:lnTo>
                    <a:lnTo>
                      <a:pt x="5037" y="581"/>
                    </a:lnTo>
                    <a:lnTo>
                      <a:pt x="5118" y="633"/>
                    </a:lnTo>
                    <a:lnTo>
                      <a:pt x="5269" y="747"/>
                    </a:lnTo>
                    <a:lnTo>
                      <a:pt x="5409" y="865"/>
                    </a:lnTo>
                    <a:lnTo>
                      <a:pt x="5539" y="991"/>
                    </a:lnTo>
                    <a:lnTo>
                      <a:pt x="5658" y="1124"/>
                    </a:lnTo>
                    <a:lnTo>
                      <a:pt x="5768" y="1261"/>
                    </a:lnTo>
                    <a:lnTo>
                      <a:pt x="5866" y="1406"/>
                    </a:lnTo>
                    <a:lnTo>
                      <a:pt x="5956" y="1556"/>
                    </a:lnTo>
                    <a:lnTo>
                      <a:pt x="6034" y="1712"/>
                    </a:lnTo>
                    <a:lnTo>
                      <a:pt x="6103" y="1872"/>
                    </a:lnTo>
                    <a:lnTo>
                      <a:pt x="6161" y="2038"/>
                    </a:lnTo>
                    <a:lnTo>
                      <a:pt x="6210" y="2210"/>
                    </a:lnTo>
                    <a:lnTo>
                      <a:pt x="6248" y="2386"/>
                    </a:lnTo>
                    <a:lnTo>
                      <a:pt x="6277" y="2567"/>
                    </a:lnTo>
                    <a:lnTo>
                      <a:pt x="6297" y="2753"/>
                    </a:lnTo>
                    <a:lnTo>
                      <a:pt x="6306" y="2941"/>
                    </a:lnTo>
                    <a:lnTo>
                      <a:pt x="6307" y="303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8"/>
              <p:cNvSpPr>
                <a:spLocks/>
              </p:cNvSpPr>
              <p:nvPr/>
            </p:nvSpPr>
            <p:spPr bwMode="auto">
              <a:xfrm>
                <a:off x="410" y="-88"/>
                <a:ext cx="888" cy="861"/>
              </a:xfrm>
              <a:custGeom>
                <a:avLst/>
                <a:gdLst>
                  <a:gd name="T0" fmla="*/ 3552 w 3552"/>
                  <a:gd name="T1" fmla="*/ 0 h 3445"/>
                  <a:gd name="T2" fmla="*/ 3463 w 3552"/>
                  <a:gd name="T3" fmla="*/ 17 h 3445"/>
                  <a:gd name="T4" fmla="*/ 3292 w 3552"/>
                  <a:gd name="T5" fmla="*/ 61 h 3445"/>
                  <a:gd name="T6" fmla="*/ 3130 w 3552"/>
                  <a:gd name="T7" fmla="*/ 118 h 3445"/>
                  <a:gd name="T8" fmla="*/ 2977 w 3552"/>
                  <a:gd name="T9" fmla="*/ 185 h 3445"/>
                  <a:gd name="T10" fmla="*/ 2832 w 3552"/>
                  <a:gd name="T11" fmla="*/ 263 h 3445"/>
                  <a:gd name="T12" fmla="*/ 2694 w 3552"/>
                  <a:gd name="T13" fmla="*/ 350 h 3445"/>
                  <a:gd name="T14" fmla="*/ 2566 w 3552"/>
                  <a:gd name="T15" fmla="*/ 446 h 3445"/>
                  <a:gd name="T16" fmla="*/ 2444 w 3552"/>
                  <a:gd name="T17" fmla="*/ 549 h 3445"/>
                  <a:gd name="T18" fmla="*/ 2330 w 3552"/>
                  <a:gd name="T19" fmla="*/ 660 h 3445"/>
                  <a:gd name="T20" fmla="*/ 2225 w 3552"/>
                  <a:gd name="T21" fmla="*/ 777 h 3445"/>
                  <a:gd name="T22" fmla="*/ 2125 w 3552"/>
                  <a:gd name="T23" fmla="*/ 899 h 3445"/>
                  <a:gd name="T24" fmla="*/ 2032 w 3552"/>
                  <a:gd name="T25" fmla="*/ 1028 h 3445"/>
                  <a:gd name="T26" fmla="*/ 1946 w 3552"/>
                  <a:gd name="T27" fmla="*/ 1159 h 3445"/>
                  <a:gd name="T28" fmla="*/ 1867 w 3552"/>
                  <a:gd name="T29" fmla="*/ 1294 h 3445"/>
                  <a:gd name="T30" fmla="*/ 1757 w 3552"/>
                  <a:gd name="T31" fmla="*/ 1501 h 3445"/>
                  <a:gd name="T32" fmla="*/ 1633 w 3552"/>
                  <a:gd name="T33" fmla="*/ 1781 h 3445"/>
                  <a:gd name="T34" fmla="*/ 1529 w 3552"/>
                  <a:gd name="T35" fmla="*/ 2062 h 3445"/>
                  <a:gd name="T36" fmla="*/ 1445 w 3552"/>
                  <a:gd name="T37" fmla="*/ 2335 h 3445"/>
                  <a:gd name="T38" fmla="*/ 1378 w 3552"/>
                  <a:gd name="T39" fmla="*/ 2596 h 3445"/>
                  <a:gd name="T40" fmla="*/ 1326 w 3552"/>
                  <a:gd name="T41" fmla="*/ 2838 h 3445"/>
                  <a:gd name="T42" fmla="*/ 1287 w 3552"/>
                  <a:gd name="T43" fmla="*/ 3055 h 3445"/>
                  <a:gd name="T44" fmla="*/ 1250 w 3552"/>
                  <a:gd name="T45" fmla="*/ 3324 h 3445"/>
                  <a:gd name="T46" fmla="*/ 1237 w 3552"/>
                  <a:gd name="T47" fmla="*/ 3445 h 3445"/>
                  <a:gd name="T48" fmla="*/ 1161 w 3552"/>
                  <a:gd name="T49" fmla="*/ 3432 h 3445"/>
                  <a:gd name="T50" fmla="*/ 1007 w 3552"/>
                  <a:gd name="T51" fmla="*/ 3409 h 3445"/>
                  <a:gd name="T52" fmla="*/ 853 w 3552"/>
                  <a:gd name="T53" fmla="*/ 3394 h 3445"/>
                  <a:gd name="T54" fmla="*/ 698 w 3552"/>
                  <a:gd name="T55" fmla="*/ 3384 h 3445"/>
                  <a:gd name="T56" fmla="*/ 542 w 3552"/>
                  <a:gd name="T57" fmla="*/ 3380 h 3445"/>
                  <a:gd name="T58" fmla="*/ 387 w 3552"/>
                  <a:gd name="T59" fmla="*/ 3382 h 3445"/>
                  <a:gd name="T60" fmla="*/ 232 w 3552"/>
                  <a:gd name="T61" fmla="*/ 3391 h 3445"/>
                  <a:gd name="T62" fmla="*/ 77 w 3552"/>
                  <a:gd name="T63" fmla="*/ 3406 h 3445"/>
                  <a:gd name="T64" fmla="*/ 0 w 3552"/>
                  <a:gd name="T65" fmla="*/ 3416 h 3445"/>
                  <a:gd name="T66" fmla="*/ 3 w 3552"/>
                  <a:gd name="T67" fmla="*/ 3376 h 3445"/>
                  <a:gd name="T68" fmla="*/ 42 w 3552"/>
                  <a:gd name="T69" fmla="*/ 3093 h 3445"/>
                  <a:gd name="T70" fmla="*/ 93 w 3552"/>
                  <a:gd name="T71" fmla="*/ 2818 h 3445"/>
                  <a:gd name="T72" fmla="*/ 173 w 3552"/>
                  <a:gd name="T73" fmla="*/ 2490 h 3445"/>
                  <a:gd name="T74" fmla="*/ 253 w 3552"/>
                  <a:gd name="T75" fmla="*/ 2223 h 3445"/>
                  <a:gd name="T76" fmla="*/ 318 w 3552"/>
                  <a:gd name="T77" fmla="*/ 2038 h 3445"/>
                  <a:gd name="T78" fmla="*/ 392 w 3552"/>
                  <a:gd name="T79" fmla="*/ 1853 h 3445"/>
                  <a:gd name="T80" fmla="*/ 475 w 3552"/>
                  <a:gd name="T81" fmla="*/ 1667 h 3445"/>
                  <a:gd name="T82" fmla="*/ 571 w 3552"/>
                  <a:gd name="T83" fmla="*/ 1484 h 3445"/>
                  <a:gd name="T84" fmla="*/ 677 w 3552"/>
                  <a:gd name="T85" fmla="*/ 1307 h 3445"/>
                  <a:gd name="T86" fmla="*/ 734 w 3552"/>
                  <a:gd name="T87" fmla="*/ 1222 h 3445"/>
                  <a:gd name="T88" fmla="*/ 775 w 3552"/>
                  <a:gd name="T89" fmla="*/ 1165 h 3445"/>
                  <a:gd name="T90" fmla="*/ 862 w 3552"/>
                  <a:gd name="T91" fmla="*/ 1058 h 3445"/>
                  <a:gd name="T92" fmla="*/ 954 w 3552"/>
                  <a:gd name="T93" fmla="*/ 957 h 3445"/>
                  <a:gd name="T94" fmla="*/ 1049 w 3552"/>
                  <a:gd name="T95" fmla="*/ 863 h 3445"/>
                  <a:gd name="T96" fmla="*/ 1151 w 3552"/>
                  <a:gd name="T97" fmla="*/ 775 h 3445"/>
                  <a:gd name="T98" fmla="*/ 1257 w 3552"/>
                  <a:gd name="T99" fmla="*/ 694 h 3445"/>
                  <a:gd name="T100" fmla="*/ 1366 w 3552"/>
                  <a:gd name="T101" fmla="*/ 618 h 3445"/>
                  <a:gd name="T102" fmla="*/ 1478 w 3552"/>
                  <a:gd name="T103" fmla="*/ 548 h 3445"/>
                  <a:gd name="T104" fmla="*/ 1649 w 3552"/>
                  <a:gd name="T105" fmla="*/ 453 h 3445"/>
                  <a:gd name="T106" fmla="*/ 1883 w 3552"/>
                  <a:gd name="T107" fmla="*/ 345 h 3445"/>
                  <a:gd name="T108" fmla="*/ 2118 w 3552"/>
                  <a:gd name="T109" fmla="*/ 255 h 3445"/>
                  <a:gd name="T110" fmla="*/ 2349 w 3552"/>
                  <a:gd name="T111" fmla="*/ 182 h 3445"/>
                  <a:gd name="T112" fmla="*/ 2574 w 3552"/>
                  <a:gd name="T113" fmla="*/ 126 h 3445"/>
                  <a:gd name="T114" fmla="*/ 2786 w 3552"/>
                  <a:gd name="T115" fmla="*/ 82 h 3445"/>
                  <a:gd name="T116" fmla="*/ 3074 w 3552"/>
                  <a:gd name="T117" fmla="*/ 36 h 3445"/>
                  <a:gd name="T118" fmla="*/ 3491 w 3552"/>
                  <a:gd name="T119" fmla="*/ 0 h 3445"/>
                  <a:gd name="T120" fmla="*/ 3552 w 3552"/>
                  <a:gd name="T121" fmla="*/ 0 h 3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552" h="3445">
                    <a:moveTo>
                      <a:pt x="3552" y="0"/>
                    </a:moveTo>
                    <a:lnTo>
                      <a:pt x="3463" y="17"/>
                    </a:lnTo>
                    <a:lnTo>
                      <a:pt x="3292" y="61"/>
                    </a:lnTo>
                    <a:lnTo>
                      <a:pt x="3130" y="118"/>
                    </a:lnTo>
                    <a:lnTo>
                      <a:pt x="2977" y="185"/>
                    </a:lnTo>
                    <a:lnTo>
                      <a:pt x="2832" y="263"/>
                    </a:lnTo>
                    <a:lnTo>
                      <a:pt x="2694" y="350"/>
                    </a:lnTo>
                    <a:lnTo>
                      <a:pt x="2566" y="446"/>
                    </a:lnTo>
                    <a:lnTo>
                      <a:pt x="2444" y="549"/>
                    </a:lnTo>
                    <a:lnTo>
                      <a:pt x="2330" y="660"/>
                    </a:lnTo>
                    <a:lnTo>
                      <a:pt x="2225" y="777"/>
                    </a:lnTo>
                    <a:lnTo>
                      <a:pt x="2125" y="899"/>
                    </a:lnTo>
                    <a:lnTo>
                      <a:pt x="2032" y="1028"/>
                    </a:lnTo>
                    <a:lnTo>
                      <a:pt x="1946" y="1159"/>
                    </a:lnTo>
                    <a:lnTo>
                      <a:pt x="1867" y="1294"/>
                    </a:lnTo>
                    <a:lnTo>
                      <a:pt x="1757" y="1501"/>
                    </a:lnTo>
                    <a:lnTo>
                      <a:pt x="1633" y="1781"/>
                    </a:lnTo>
                    <a:lnTo>
                      <a:pt x="1529" y="2062"/>
                    </a:lnTo>
                    <a:lnTo>
                      <a:pt x="1445" y="2335"/>
                    </a:lnTo>
                    <a:lnTo>
                      <a:pt x="1378" y="2596"/>
                    </a:lnTo>
                    <a:lnTo>
                      <a:pt x="1326" y="2838"/>
                    </a:lnTo>
                    <a:lnTo>
                      <a:pt x="1287" y="3055"/>
                    </a:lnTo>
                    <a:lnTo>
                      <a:pt x="1250" y="3324"/>
                    </a:lnTo>
                    <a:lnTo>
                      <a:pt x="1237" y="3445"/>
                    </a:lnTo>
                    <a:lnTo>
                      <a:pt x="1161" y="3432"/>
                    </a:lnTo>
                    <a:lnTo>
                      <a:pt x="1007" y="3409"/>
                    </a:lnTo>
                    <a:lnTo>
                      <a:pt x="853" y="3394"/>
                    </a:lnTo>
                    <a:lnTo>
                      <a:pt x="698" y="3384"/>
                    </a:lnTo>
                    <a:lnTo>
                      <a:pt x="542" y="3380"/>
                    </a:lnTo>
                    <a:lnTo>
                      <a:pt x="387" y="3382"/>
                    </a:lnTo>
                    <a:lnTo>
                      <a:pt x="232" y="3391"/>
                    </a:lnTo>
                    <a:lnTo>
                      <a:pt x="77" y="3406"/>
                    </a:lnTo>
                    <a:lnTo>
                      <a:pt x="0" y="3416"/>
                    </a:lnTo>
                    <a:lnTo>
                      <a:pt x="3" y="3376"/>
                    </a:lnTo>
                    <a:lnTo>
                      <a:pt x="42" y="3093"/>
                    </a:lnTo>
                    <a:lnTo>
                      <a:pt x="93" y="2818"/>
                    </a:lnTo>
                    <a:lnTo>
                      <a:pt x="173" y="2490"/>
                    </a:lnTo>
                    <a:lnTo>
                      <a:pt x="253" y="2223"/>
                    </a:lnTo>
                    <a:lnTo>
                      <a:pt x="318" y="2038"/>
                    </a:lnTo>
                    <a:lnTo>
                      <a:pt x="392" y="1853"/>
                    </a:lnTo>
                    <a:lnTo>
                      <a:pt x="475" y="1667"/>
                    </a:lnTo>
                    <a:lnTo>
                      <a:pt x="571" y="1484"/>
                    </a:lnTo>
                    <a:lnTo>
                      <a:pt x="677" y="1307"/>
                    </a:lnTo>
                    <a:lnTo>
                      <a:pt x="734" y="1222"/>
                    </a:lnTo>
                    <a:lnTo>
                      <a:pt x="775" y="1165"/>
                    </a:lnTo>
                    <a:lnTo>
                      <a:pt x="862" y="1058"/>
                    </a:lnTo>
                    <a:lnTo>
                      <a:pt x="954" y="957"/>
                    </a:lnTo>
                    <a:lnTo>
                      <a:pt x="1049" y="863"/>
                    </a:lnTo>
                    <a:lnTo>
                      <a:pt x="1151" y="775"/>
                    </a:lnTo>
                    <a:lnTo>
                      <a:pt x="1257" y="694"/>
                    </a:lnTo>
                    <a:lnTo>
                      <a:pt x="1366" y="618"/>
                    </a:lnTo>
                    <a:lnTo>
                      <a:pt x="1478" y="548"/>
                    </a:lnTo>
                    <a:lnTo>
                      <a:pt x="1649" y="453"/>
                    </a:lnTo>
                    <a:lnTo>
                      <a:pt x="1883" y="345"/>
                    </a:lnTo>
                    <a:lnTo>
                      <a:pt x="2118" y="255"/>
                    </a:lnTo>
                    <a:lnTo>
                      <a:pt x="2349" y="182"/>
                    </a:lnTo>
                    <a:lnTo>
                      <a:pt x="2574" y="126"/>
                    </a:lnTo>
                    <a:lnTo>
                      <a:pt x="2786" y="82"/>
                    </a:lnTo>
                    <a:lnTo>
                      <a:pt x="3074" y="36"/>
                    </a:lnTo>
                    <a:lnTo>
                      <a:pt x="3491" y="0"/>
                    </a:lnTo>
                    <a:lnTo>
                      <a:pt x="355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9"/>
              <p:cNvSpPr>
                <a:spLocks/>
              </p:cNvSpPr>
              <p:nvPr/>
            </p:nvSpPr>
            <p:spPr bwMode="auto">
              <a:xfrm>
                <a:off x="719" y="-88"/>
                <a:ext cx="802" cy="1012"/>
              </a:xfrm>
              <a:custGeom>
                <a:avLst/>
                <a:gdLst>
                  <a:gd name="T0" fmla="*/ 2863 w 3209"/>
                  <a:gd name="T1" fmla="*/ 4049 h 4049"/>
                  <a:gd name="T2" fmla="*/ 2654 w 3209"/>
                  <a:gd name="T3" fmla="*/ 4022 h 4049"/>
                  <a:gd name="T4" fmla="*/ 2242 w 3209"/>
                  <a:gd name="T5" fmla="*/ 3952 h 4049"/>
                  <a:gd name="T6" fmla="*/ 1840 w 3209"/>
                  <a:gd name="T7" fmla="*/ 3869 h 4049"/>
                  <a:gd name="T8" fmla="*/ 1452 w 3209"/>
                  <a:gd name="T9" fmla="*/ 3779 h 4049"/>
                  <a:gd name="T10" fmla="*/ 904 w 3209"/>
                  <a:gd name="T11" fmla="*/ 3643 h 4049"/>
                  <a:gd name="T12" fmla="*/ 419 w 3209"/>
                  <a:gd name="T13" fmla="*/ 3526 h 4049"/>
                  <a:gd name="T14" fmla="*/ 131 w 3209"/>
                  <a:gd name="T15" fmla="*/ 3466 h 4049"/>
                  <a:gd name="T16" fmla="*/ 0 w 3209"/>
                  <a:gd name="T17" fmla="*/ 3445 h 4049"/>
                  <a:gd name="T18" fmla="*/ 12 w 3209"/>
                  <a:gd name="T19" fmla="*/ 3324 h 4049"/>
                  <a:gd name="T20" fmla="*/ 50 w 3209"/>
                  <a:gd name="T21" fmla="*/ 3055 h 4049"/>
                  <a:gd name="T22" fmla="*/ 89 w 3209"/>
                  <a:gd name="T23" fmla="*/ 2838 h 4049"/>
                  <a:gd name="T24" fmla="*/ 142 w 3209"/>
                  <a:gd name="T25" fmla="*/ 2596 h 4049"/>
                  <a:gd name="T26" fmla="*/ 209 w 3209"/>
                  <a:gd name="T27" fmla="*/ 2335 h 4049"/>
                  <a:gd name="T28" fmla="*/ 293 w 3209"/>
                  <a:gd name="T29" fmla="*/ 2062 h 4049"/>
                  <a:gd name="T30" fmla="*/ 397 w 3209"/>
                  <a:gd name="T31" fmla="*/ 1781 h 4049"/>
                  <a:gd name="T32" fmla="*/ 521 w 3209"/>
                  <a:gd name="T33" fmla="*/ 1501 h 4049"/>
                  <a:gd name="T34" fmla="*/ 631 w 3209"/>
                  <a:gd name="T35" fmla="*/ 1294 h 4049"/>
                  <a:gd name="T36" fmla="*/ 710 w 3209"/>
                  <a:gd name="T37" fmla="*/ 1159 h 4049"/>
                  <a:gd name="T38" fmla="*/ 796 w 3209"/>
                  <a:gd name="T39" fmla="*/ 1028 h 4049"/>
                  <a:gd name="T40" fmla="*/ 889 w 3209"/>
                  <a:gd name="T41" fmla="*/ 899 h 4049"/>
                  <a:gd name="T42" fmla="*/ 989 w 3209"/>
                  <a:gd name="T43" fmla="*/ 777 h 4049"/>
                  <a:gd name="T44" fmla="*/ 1094 w 3209"/>
                  <a:gd name="T45" fmla="*/ 660 h 4049"/>
                  <a:gd name="T46" fmla="*/ 1208 w 3209"/>
                  <a:gd name="T47" fmla="*/ 549 h 4049"/>
                  <a:gd name="T48" fmla="*/ 1330 w 3209"/>
                  <a:gd name="T49" fmla="*/ 446 h 4049"/>
                  <a:gd name="T50" fmla="*/ 1458 w 3209"/>
                  <a:gd name="T51" fmla="*/ 350 h 4049"/>
                  <a:gd name="T52" fmla="*/ 1596 w 3209"/>
                  <a:gd name="T53" fmla="*/ 263 h 4049"/>
                  <a:gd name="T54" fmla="*/ 1741 w 3209"/>
                  <a:gd name="T55" fmla="*/ 185 h 4049"/>
                  <a:gd name="T56" fmla="*/ 1894 w 3209"/>
                  <a:gd name="T57" fmla="*/ 118 h 4049"/>
                  <a:gd name="T58" fmla="*/ 2056 w 3209"/>
                  <a:gd name="T59" fmla="*/ 61 h 4049"/>
                  <a:gd name="T60" fmla="*/ 2227 w 3209"/>
                  <a:gd name="T61" fmla="*/ 17 h 4049"/>
                  <a:gd name="T62" fmla="*/ 2316 w 3209"/>
                  <a:gd name="T63" fmla="*/ 0 h 4049"/>
                  <a:gd name="T64" fmla="*/ 2386 w 3209"/>
                  <a:gd name="T65" fmla="*/ 38 h 4049"/>
                  <a:gd name="T66" fmla="*/ 2513 w 3209"/>
                  <a:gd name="T67" fmla="*/ 122 h 4049"/>
                  <a:gd name="T68" fmla="*/ 2627 w 3209"/>
                  <a:gd name="T69" fmla="*/ 218 h 4049"/>
                  <a:gd name="T70" fmla="*/ 2731 w 3209"/>
                  <a:gd name="T71" fmla="*/ 322 h 4049"/>
                  <a:gd name="T72" fmla="*/ 2821 w 3209"/>
                  <a:gd name="T73" fmla="*/ 437 h 4049"/>
                  <a:gd name="T74" fmla="*/ 2901 w 3209"/>
                  <a:gd name="T75" fmla="*/ 559 h 4049"/>
                  <a:gd name="T76" fmla="*/ 2970 w 3209"/>
                  <a:gd name="T77" fmla="*/ 690 h 4049"/>
                  <a:gd name="T78" fmla="*/ 3029 w 3209"/>
                  <a:gd name="T79" fmla="*/ 827 h 4049"/>
                  <a:gd name="T80" fmla="*/ 3080 w 3209"/>
                  <a:gd name="T81" fmla="*/ 970 h 4049"/>
                  <a:gd name="T82" fmla="*/ 3120 w 3209"/>
                  <a:gd name="T83" fmla="*/ 1118 h 4049"/>
                  <a:gd name="T84" fmla="*/ 3153 w 3209"/>
                  <a:gd name="T85" fmla="*/ 1271 h 4049"/>
                  <a:gd name="T86" fmla="*/ 3177 w 3209"/>
                  <a:gd name="T87" fmla="*/ 1426 h 4049"/>
                  <a:gd name="T88" fmla="*/ 3194 w 3209"/>
                  <a:gd name="T89" fmla="*/ 1585 h 4049"/>
                  <a:gd name="T90" fmla="*/ 3204 w 3209"/>
                  <a:gd name="T91" fmla="*/ 1746 h 4049"/>
                  <a:gd name="T92" fmla="*/ 3209 w 3209"/>
                  <a:gd name="T93" fmla="*/ 1988 h 4049"/>
                  <a:gd name="T94" fmla="*/ 3197 w 3209"/>
                  <a:gd name="T95" fmla="*/ 2310 h 4049"/>
                  <a:gd name="T96" fmla="*/ 3167 w 3209"/>
                  <a:gd name="T97" fmla="*/ 2625 h 4049"/>
                  <a:gd name="T98" fmla="*/ 3124 w 3209"/>
                  <a:gd name="T99" fmla="*/ 2926 h 4049"/>
                  <a:gd name="T100" fmla="*/ 3073 w 3209"/>
                  <a:gd name="T101" fmla="*/ 3209 h 4049"/>
                  <a:gd name="T102" fmla="*/ 2991 w 3209"/>
                  <a:gd name="T103" fmla="*/ 3583 h 4049"/>
                  <a:gd name="T104" fmla="*/ 2893 w 3209"/>
                  <a:gd name="T105" fmla="*/ 3947 h 4049"/>
                  <a:gd name="T106" fmla="*/ 2863 w 3209"/>
                  <a:gd name="T107" fmla="*/ 4049 h 4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09" h="4049">
                    <a:moveTo>
                      <a:pt x="2863" y="4049"/>
                    </a:moveTo>
                    <a:lnTo>
                      <a:pt x="2654" y="4022"/>
                    </a:lnTo>
                    <a:lnTo>
                      <a:pt x="2242" y="3952"/>
                    </a:lnTo>
                    <a:lnTo>
                      <a:pt x="1840" y="3869"/>
                    </a:lnTo>
                    <a:lnTo>
                      <a:pt x="1452" y="3779"/>
                    </a:lnTo>
                    <a:lnTo>
                      <a:pt x="904" y="3643"/>
                    </a:lnTo>
                    <a:lnTo>
                      <a:pt x="419" y="3526"/>
                    </a:lnTo>
                    <a:lnTo>
                      <a:pt x="131" y="3466"/>
                    </a:lnTo>
                    <a:lnTo>
                      <a:pt x="0" y="3445"/>
                    </a:lnTo>
                    <a:lnTo>
                      <a:pt x="12" y="3324"/>
                    </a:lnTo>
                    <a:lnTo>
                      <a:pt x="50" y="3055"/>
                    </a:lnTo>
                    <a:lnTo>
                      <a:pt x="89" y="2838"/>
                    </a:lnTo>
                    <a:lnTo>
                      <a:pt x="142" y="2596"/>
                    </a:lnTo>
                    <a:lnTo>
                      <a:pt x="209" y="2335"/>
                    </a:lnTo>
                    <a:lnTo>
                      <a:pt x="293" y="2062"/>
                    </a:lnTo>
                    <a:lnTo>
                      <a:pt x="397" y="1781"/>
                    </a:lnTo>
                    <a:lnTo>
                      <a:pt x="521" y="1501"/>
                    </a:lnTo>
                    <a:lnTo>
                      <a:pt x="631" y="1294"/>
                    </a:lnTo>
                    <a:lnTo>
                      <a:pt x="710" y="1159"/>
                    </a:lnTo>
                    <a:lnTo>
                      <a:pt x="796" y="1028"/>
                    </a:lnTo>
                    <a:lnTo>
                      <a:pt x="889" y="899"/>
                    </a:lnTo>
                    <a:lnTo>
                      <a:pt x="989" y="777"/>
                    </a:lnTo>
                    <a:lnTo>
                      <a:pt x="1094" y="660"/>
                    </a:lnTo>
                    <a:lnTo>
                      <a:pt x="1208" y="549"/>
                    </a:lnTo>
                    <a:lnTo>
                      <a:pt x="1330" y="446"/>
                    </a:lnTo>
                    <a:lnTo>
                      <a:pt x="1458" y="350"/>
                    </a:lnTo>
                    <a:lnTo>
                      <a:pt x="1596" y="263"/>
                    </a:lnTo>
                    <a:lnTo>
                      <a:pt x="1741" y="185"/>
                    </a:lnTo>
                    <a:lnTo>
                      <a:pt x="1894" y="118"/>
                    </a:lnTo>
                    <a:lnTo>
                      <a:pt x="2056" y="61"/>
                    </a:lnTo>
                    <a:lnTo>
                      <a:pt x="2227" y="17"/>
                    </a:lnTo>
                    <a:lnTo>
                      <a:pt x="2316" y="0"/>
                    </a:lnTo>
                    <a:lnTo>
                      <a:pt x="2386" y="38"/>
                    </a:lnTo>
                    <a:lnTo>
                      <a:pt x="2513" y="122"/>
                    </a:lnTo>
                    <a:lnTo>
                      <a:pt x="2627" y="218"/>
                    </a:lnTo>
                    <a:lnTo>
                      <a:pt x="2731" y="322"/>
                    </a:lnTo>
                    <a:lnTo>
                      <a:pt x="2821" y="437"/>
                    </a:lnTo>
                    <a:lnTo>
                      <a:pt x="2901" y="559"/>
                    </a:lnTo>
                    <a:lnTo>
                      <a:pt x="2970" y="690"/>
                    </a:lnTo>
                    <a:lnTo>
                      <a:pt x="3029" y="827"/>
                    </a:lnTo>
                    <a:lnTo>
                      <a:pt x="3080" y="970"/>
                    </a:lnTo>
                    <a:lnTo>
                      <a:pt x="3120" y="1118"/>
                    </a:lnTo>
                    <a:lnTo>
                      <a:pt x="3153" y="1271"/>
                    </a:lnTo>
                    <a:lnTo>
                      <a:pt x="3177" y="1426"/>
                    </a:lnTo>
                    <a:lnTo>
                      <a:pt x="3194" y="1585"/>
                    </a:lnTo>
                    <a:lnTo>
                      <a:pt x="3204" y="1746"/>
                    </a:lnTo>
                    <a:lnTo>
                      <a:pt x="3209" y="1988"/>
                    </a:lnTo>
                    <a:lnTo>
                      <a:pt x="3197" y="2310"/>
                    </a:lnTo>
                    <a:lnTo>
                      <a:pt x="3167" y="2625"/>
                    </a:lnTo>
                    <a:lnTo>
                      <a:pt x="3124" y="2926"/>
                    </a:lnTo>
                    <a:lnTo>
                      <a:pt x="3073" y="3209"/>
                    </a:lnTo>
                    <a:lnTo>
                      <a:pt x="2991" y="3583"/>
                    </a:lnTo>
                    <a:lnTo>
                      <a:pt x="2893" y="3947"/>
                    </a:lnTo>
                    <a:lnTo>
                      <a:pt x="2863" y="404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ADED756-F6E8-44BB-A279-529F0D2B9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04" y="1160855"/>
            <a:ext cx="5029989" cy="491234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8EF0E7F-5388-4E10-93BC-FDA0EED0E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154" y="1160855"/>
            <a:ext cx="5333618" cy="489585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DEE600-9408-4C9B-B15C-0E13EEA4100A}"/>
              </a:ext>
            </a:extLst>
          </p:cNvPr>
          <p:cNvSpPr/>
          <p:nvPr/>
        </p:nvSpPr>
        <p:spPr>
          <a:xfrm>
            <a:off x="299555" y="317270"/>
            <a:ext cx="10861532" cy="63094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35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라즈베리파이</a:t>
            </a:r>
            <a:r>
              <a:rPr lang="ko-KR" altLang="en-US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</a:t>
            </a:r>
            <a:r>
              <a:rPr lang="ko-KR" altLang="en-US" sz="35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온습도</a:t>
            </a:r>
            <a:r>
              <a:rPr lang="en-US" altLang="ko-KR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)</a:t>
            </a:r>
            <a:r>
              <a:rPr lang="ko-KR" altLang="en-US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센서 사용자 </a:t>
            </a:r>
            <a:r>
              <a:rPr lang="en-US" altLang="ko-KR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&amp; </a:t>
            </a:r>
            <a:r>
              <a:rPr lang="ko-KR" altLang="en-US" sz="35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서버 실행 결과 </a:t>
            </a:r>
            <a:endParaRPr lang="en-US" altLang="ko-KR" sz="35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21BBAB-C653-4484-8EC8-BBE35528EB53}"/>
              </a:ext>
            </a:extLst>
          </p:cNvPr>
          <p:cNvSpPr txBox="1"/>
          <p:nvPr/>
        </p:nvSpPr>
        <p:spPr>
          <a:xfrm>
            <a:off x="1487892" y="6273088"/>
            <a:ext cx="2477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</a:t>
            </a:r>
            <a:r>
              <a:rPr lang="en-US" altLang="ko-KR" dirty="0"/>
              <a:t>(Client)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D27ECF-B07C-4815-8B2F-5C9E7D61A1D0}"/>
              </a:ext>
            </a:extLst>
          </p:cNvPr>
          <p:cNvSpPr txBox="1"/>
          <p:nvPr/>
        </p:nvSpPr>
        <p:spPr>
          <a:xfrm>
            <a:off x="7336262" y="6235094"/>
            <a:ext cx="2477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미들웨어</a:t>
            </a:r>
            <a:r>
              <a:rPr lang="en-US" altLang="ko-KR" dirty="0"/>
              <a:t>(</a:t>
            </a:r>
            <a:r>
              <a:rPr lang="en-US" altLang="ko-KR" dirty="0" err="1"/>
              <a:t>MiddleWare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0524762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</TotalTime>
  <Words>1364</Words>
  <Application>Microsoft Office PowerPoint</Application>
  <PresentationFormat>와이드스크린</PresentationFormat>
  <Paragraphs>221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40</vt:i4>
      </vt:variant>
    </vt:vector>
  </HeadingPairs>
  <TitlesOfParts>
    <vt:vector size="48" baseType="lpstr">
      <vt:lpstr>나눔고딕</vt:lpstr>
      <vt:lpstr>맑은 고딕</vt:lpstr>
      <vt:lpstr>야놀자 야체 B</vt:lpstr>
      <vt:lpstr>Arial</vt:lpstr>
      <vt:lpstr>7_Office 테마</vt:lpstr>
      <vt:lpstr>디자인 사용자 지정</vt:lpstr>
      <vt:lpstr>1_디자인 사용자 지정</vt:lpstr>
      <vt:lpstr>2_디자인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1. 메인 화면 activity_main.xml</vt:lpstr>
      <vt:lpstr>PowerPoint 프레젠테이션</vt:lpstr>
      <vt:lpstr>PowerPoint 프레젠테이션</vt:lpstr>
      <vt:lpstr>PowerPoint 프레젠테이션</vt:lpstr>
      <vt:lpstr>PowerPoint 프레젠테이션</vt:lpstr>
      <vt:lpstr>2. 메인 화면 MainActivity.java</vt:lpstr>
      <vt:lpstr>PowerPoint 프레젠테이션</vt:lpstr>
      <vt:lpstr>PowerPoint 프레젠테이션</vt:lpstr>
      <vt:lpstr>PowerPoint 프레젠테이션</vt:lpstr>
      <vt:lpstr>PowerPoint 프레젠테이션</vt:lpstr>
      <vt:lpstr>3. Retrofit</vt:lpstr>
      <vt:lpstr>ApiService.java</vt:lpstr>
      <vt:lpstr>Result.java</vt:lpstr>
      <vt:lpstr>Sensor.java (DTO)</vt:lpstr>
      <vt:lpstr>Sensor.java (DTO)</vt:lpstr>
      <vt:lpstr>4. Retrofit +  MPAndroidChart  TempActivity, HumiActivity, DustActivity, UdustActivity 동일</vt:lpstr>
      <vt:lpstr>TempActivity.java</vt:lpstr>
      <vt:lpstr>TempActivity.java</vt:lpstr>
      <vt:lpstr>TempActivity.java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양대중</cp:lastModifiedBy>
  <cp:revision>23</cp:revision>
  <dcterms:created xsi:type="dcterms:W3CDTF">2020-07-14T02:58:34Z</dcterms:created>
  <dcterms:modified xsi:type="dcterms:W3CDTF">2020-08-13T06:47:38Z</dcterms:modified>
</cp:coreProperties>
</file>